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6" r:id="rId1"/>
    <p:sldMasterId id="2147483881" r:id="rId2"/>
    <p:sldMasterId id="2147483735" r:id="rId3"/>
  </p:sldMasterIdLst>
  <p:notesMasterIdLst>
    <p:notesMasterId r:id="rId34"/>
  </p:notesMasterIdLst>
  <p:handoutMasterIdLst>
    <p:handoutMasterId r:id="rId35"/>
  </p:handoutMasterIdLst>
  <p:sldIdLst>
    <p:sldId id="330" r:id="rId4"/>
    <p:sldId id="256" r:id="rId5"/>
    <p:sldId id="317" r:id="rId6"/>
    <p:sldId id="338" r:id="rId7"/>
    <p:sldId id="339" r:id="rId8"/>
    <p:sldId id="340" r:id="rId9"/>
    <p:sldId id="336" r:id="rId10"/>
    <p:sldId id="337" r:id="rId11"/>
    <p:sldId id="341" r:id="rId12"/>
    <p:sldId id="342" r:id="rId13"/>
    <p:sldId id="343" r:id="rId14"/>
    <p:sldId id="355" r:id="rId15"/>
    <p:sldId id="333" r:id="rId16"/>
    <p:sldId id="334" r:id="rId17"/>
    <p:sldId id="335" r:id="rId18"/>
    <p:sldId id="344" r:id="rId19"/>
    <p:sldId id="345" r:id="rId20"/>
    <p:sldId id="346" r:id="rId21"/>
    <p:sldId id="348" r:id="rId22"/>
    <p:sldId id="349" r:id="rId23"/>
    <p:sldId id="350" r:id="rId24"/>
    <p:sldId id="351" r:id="rId25"/>
    <p:sldId id="356" r:id="rId26"/>
    <p:sldId id="352" r:id="rId27"/>
    <p:sldId id="353" r:id="rId28"/>
    <p:sldId id="354" r:id="rId29"/>
    <p:sldId id="357" r:id="rId30"/>
    <p:sldId id="358" r:id="rId31"/>
    <p:sldId id="262" r:id="rId32"/>
    <p:sldId id="31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un Murphy Lopez" initials="SML" lastIdx="13" clrIdx="0">
    <p:extLst>
      <p:ext uri="{19B8F6BF-5375-455C-9EA6-DF929625EA0E}">
        <p15:presenceInfo xmlns:p15="http://schemas.microsoft.com/office/powerpoint/2012/main" userId="S::smurphylopez@tooledesign.com::8b1b2937-3340-4f9d-844b-92fc362a76d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A291C"/>
    <a:srgbClr val="54585A"/>
    <a:srgbClr val="5E7E29"/>
    <a:srgbClr val="A2A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F01837-1077-4A07-BDA8-109797C25BBB}" v="78" dt="2025-07-09T23:52:54.542"/>
  </p1510:revLst>
</p1510:revInfo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2038" autoAdjust="0"/>
  </p:normalViewPr>
  <p:slideViewPr>
    <p:cSldViewPr snapToGrid="0" showGuides="1">
      <p:cViewPr varScale="1">
        <p:scale>
          <a:sx n="159" d="100"/>
          <a:sy n="159" d="100"/>
        </p:scale>
        <p:origin x="306" y="1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7" d="100"/>
          <a:sy n="77" d="100"/>
        </p:scale>
        <p:origin x="3486" y="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E461588-AC29-45E3-B931-D7248BED13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3D8688-0E9E-4B45-9DBA-4C3648D24E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FF3FCB-B666-4107-AE19-9C69987DC513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DC4260-5A2F-4A66-8085-69895226C3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B37364-23A6-4E43-A58F-B608F685C9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FDC73-D311-44A3-999A-6D8AB411E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60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CF1C5-79E3-4FFB-940A-6D473F098C1B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D2E4C-30B2-4501-AA00-6208920EC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5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D2E4C-30B2-4501-AA00-6208920ECA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156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6310205-AAB7-4E16-A122-32256DB72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49517"/>
            <a:ext cx="10982850" cy="115088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F40AE-BAEB-4B99-8737-AFBDA558A1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775" y="1707080"/>
            <a:ext cx="10982325" cy="4078288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90563" indent="-346075">
              <a:buFont typeface="Wingdings" panose="05000000000000000000" pitchFamily="2" charset="2"/>
              <a:buChar char="§"/>
              <a:defRPr sz="2600"/>
            </a:lvl2pPr>
            <a:lvl3pPr marL="1027113" indent="-336550">
              <a:buFont typeface="Wingdings" panose="05000000000000000000" pitchFamily="2" charset="2"/>
              <a:buChar char="§"/>
              <a:defRPr sz="2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1EDB02-2A3D-492B-AAF3-3C172E6C67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5D20607-1BFC-43AB-9580-65BD56BE7F55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32B4D0A-7C20-4BAB-BB5B-EBE922E86C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E8CB2FB-C313-4B60-B279-7771D21393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643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EFE96D4-2D34-4BCA-B2A2-686DB9A26992}"/>
              </a:ext>
            </a:extLst>
          </p:cNvPr>
          <p:cNvSpPr/>
          <p:nvPr userDrawn="1"/>
        </p:nvSpPr>
        <p:spPr>
          <a:xfrm>
            <a:off x="1" y="-72570"/>
            <a:ext cx="12192000" cy="5308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0AD50E-5982-4BAD-9D0B-6F4DBC3E96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950" y="5443661"/>
            <a:ext cx="10982850" cy="38921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47702D8-6985-409E-8E6D-4011D9D81C9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-79894"/>
            <a:ext cx="12192000" cy="53154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1F3EC7-E6B4-445C-AD79-5389A4AB5DE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2186193-43E2-4C18-9F8E-4D775ECDCD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A942167-E109-41A5-9E72-ADF2FD7E2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218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abl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0AD50E-5982-4BAD-9D0B-6F4DBC3E96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950" y="5443661"/>
            <a:ext cx="10982850" cy="38921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EC66D7-C20E-4C5F-A641-9B870D01139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1B600F4-25F7-47D9-BCF5-61D086E604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8666342-18A5-4EC0-8C70-E4BC790C9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able Placeholder 3">
            <a:extLst>
              <a:ext uri="{FF2B5EF4-FFF2-40B4-BE49-F238E27FC236}">
                <a16:creationId xmlns:a16="http://schemas.microsoft.com/office/drawing/2014/main" id="{7BDAA9E5-738C-497A-901C-8589FBF3593A}"/>
              </a:ext>
            </a:extLst>
          </p:cNvPr>
          <p:cNvSpPr>
            <a:spLocks noGrp="1"/>
          </p:cNvSpPr>
          <p:nvPr>
            <p:ph type="tbl" sz="quarter" idx="26"/>
          </p:nvPr>
        </p:nvSpPr>
        <p:spPr>
          <a:xfrm>
            <a:off x="612948" y="478302"/>
            <a:ext cx="10982851" cy="48466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969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ransparent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67794F9-6A2E-4357-BD91-FA5BDA232F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E1FCA0-1DF2-4856-8E45-EED48F31D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04800"/>
            <a:ext cx="12192000" cy="75630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anchor="ctr"/>
          <a:lstStyle>
            <a:lvl1pPr>
              <a:defRPr sz="3200" b="1">
                <a:solidFill>
                  <a:schemeClr val="tx2"/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F814C19-FD28-4FD3-87E0-6508836ACE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91338" y="1309688"/>
            <a:ext cx="4704461" cy="453231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lIns="274320" tIns="182880"/>
          <a:lstStyle>
            <a:lvl1pPr marL="457200" indent="-457200">
              <a:buFont typeface="Wingdings" panose="05000000000000000000" pitchFamily="2" charset="2"/>
              <a:buChar char="§"/>
              <a:defRPr/>
            </a:lvl1pPr>
            <a:lvl2pPr marL="690563" indent="-346075">
              <a:buFont typeface="Wingdings" panose="05000000000000000000" pitchFamily="2" charset="2"/>
              <a:buChar char="§"/>
              <a:defRPr/>
            </a:lvl2pPr>
            <a:lvl3pPr marL="1027113" indent="-336550"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DD985-D32A-4A0B-97EC-B061034E125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C2B9130-C97B-469E-B93E-ACC21F782D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7A198C0-F08C-4BDE-B38C-CAADD863E2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107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20AB0-A2FE-421F-9EF6-7227E8109C8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2016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Headsho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E42420-32F4-44F9-9C7F-D1D75E591BAB}"/>
              </a:ext>
            </a:extLst>
          </p:cNvPr>
          <p:cNvSpPr/>
          <p:nvPr userDrawn="1"/>
        </p:nvSpPr>
        <p:spPr>
          <a:xfrm>
            <a:off x="0" y="5236809"/>
            <a:ext cx="12192000" cy="16211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BFEA142-620E-4581-AF81-DFFFBC34B6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891" y="1696345"/>
            <a:ext cx="6127456" cy="1621190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>
            <a:lvl1pPr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F133A90-F09C-4674-A280-19C00FEA6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5647" y="3744976"/>
            <a:ext cx="6141395" cy="987902"/>
          </a:xfrm>
          <a:prstGeom prst="rect">
            <a:avLst/>
          </a:prstGeom>
        </p:spPr>
        <p:txBody>
          <a:bodyPr lIns="0"/>
          <a:lstStyle>
            <a:lvl1pPr marL="0" indent="0">
              <a:buFont typeface="Wingdings" panose="05000000000000000000" pitchFamily="2" charset="2"/>
              <a:buNone/>
              <a:defRPr sz="2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BDD823D-8F12-42A5-8B4C-021499E9C2D8}"/>
              </a:ext>
            </a:extLst>
          </p:cNvPr>
          <p:cNvCxnSpPr>
            <a:cxnSpLocks/>
          </p:cNvCxnSpPr>
          <p:nvPr userDrawn="1"/>
        </p:nvCxnSpPr>
        <p:spPr>
          <a:xfrm>
            <a:off x="490018" y="3482173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5DF6086-E0BA-4617-9A6B-9E6C9A436E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83109" y="746235"/>
            <a:ext cx="4114800" cy="52120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F11738-82AD-4000-B22D-C589EC3CB2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48" y="6177926"/>
            <a:ext cx="1387198" cy="491016"/>
          </a:xfrm>
          <a:prstGeom prst="rect">
            <a:avLst/>
          </a:prstGeom>
        </p:spPr>
      </p:pic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55EC38F6-9848-4118-ADBA-DC6CF905B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3D7D8E72-C0DA-4B36-A71F-FF022FB7A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0894B485-853E-40DF-A8D8-BCFBC2B7C6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5758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08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B7F5F-FA43-4B8A-B575-115D7099B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F767F2-632B-4A6C-B54F-027039145E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1918775-D517-496B-9F8E-1A046060F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49" y="1709928"/>
            <a:ext cx="10982850" cy="3950921"/>
          </a:xfrm>
          <a:prstGeom prst="rect">
            <a:avLst/>
          </a:prstGeom>
        </p:spPr>
        <p:txBody>
          <a:bodyPr lIns="0"/>
          <a:lstStyle>
            <a:lvl1pPr marL="457200" indent="-4572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85800" indent="-342900">
              <a:buClr>
                <a:schemeClr val="bg1"/>
              </a:buClr>
              <a:buFont typeface="Wingdings" panose="05000000000000000000" pitchFamily="2" charset="2"/>
              <a:buChar char="§"/>
              <a:tabLst/>
              <a:defRPr>
                <a:solidFill>
                  <a:schemeClr val="bg1"/>
                </a:solidFill>
              </a:defRPr>
            </a:lvl2pPr>
            <a:lvl3pPr marL="1028700" indent="-3429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1600200" indent="-2286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057400" indent="-2286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3A6EF2-AC90-4EC1-A3A1-2476CEF513C7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56124E6-F711-4B3D-A869-EF859246B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C342973-0FAC-4D17-B07B-B942A90703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129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77C0A-1A80-42B7-BCCE-EAFF260AF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C852E-4EBA-41C6-B0C9-B6453100CF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E0CF059-60B8-43AA-9B58-19E546DBDC75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CF6531A-80A4-4981-966B-631B23B92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709928"/>
            <a:ext cx="5499799" cy="3945470"/>
          </a:xfrm>
          <a:prstGeom prst="rect">
            <a:avLst/>
          </a:prstGeom>
        </p:spPr>
        <p:txBody>
          <a:bodyPr lIns="0"/>
          <a:lstStyle>
            <a:lvl1pPr marL="457200" indent="-4572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85800" indent="-3429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028700" indent="-3429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1657350" indent="-28575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114550" indent="-28575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44FB1A2-7E2F-448E-80F4-108B0B9CB96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2949" y="1709928"/>
            <a:ext cx="5235192" cy="3945470"/>
          </a:xfrm>
          <a:prstGeom prst="rect">
            <a:avLst/>
          </a:prstGeom>
        </p:spPr>
        <p:txBody>
          <a:bodyPr lIns="0"/>
          <a:lstStyle>
            <a:lvl1pPr marL="457200" indent="-4572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85800" indent="-3429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028700" indent="-3429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1657350" indent="-28575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114550" indent="-28575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32DC492-A0C6-4C48-BB1C-D14154F1A28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5D2A445-BB45-4FFA-B09C-A24E19BF41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88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57CFA-6DB7-4071-BB04-3C3300DFF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161D35-97A2-438C-902F-791906BEFD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57D1D32C-E19C-4E86-AA7B-1686D4F708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96450" y="1706523"/>
            <a:ext cx="2838017" cy="1810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B5487D2-66C4-4293-BE3D-93938D41AD9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98835" y="1709141"/>
            <a:ext cx="2780217" cy="18081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F7C830E6-7B59-4CA6-8818-F844F0D044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96450" y="3655902"/>
            <a:ext cx="2855182" cy="2059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35378FE9-CB83-4666-BE99-6E991EE2E68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798835" y="3655902"/>
            <a:ext cx="2780217" cy="2059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1DB3A79-032A-4A4F-9B93-2F3C15B25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48" y="1706523"/>
            <a:ext cx="5036297" cy="40092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457200" indent="-4572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90563" indent="-346075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027113" indent="-33655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4D7B00-FA77-434D-A2AB-F0685FBAE319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3C3E09D-E580-4F2B-9C7A-77A8C6BD5B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DBA3C04-30DB-4C79-B180-D94665325A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6862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50349-191F-4702-BBFB-A1EFC47D9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842F20-A220-41AE-A1BF-99E56B81B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3FD667-C8B9-4C13-B415-3E9D577F7638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01B8FB81-AF44-4A39-9451-D610FA4EBDD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2949" y="1709928"/>
            <a:ext cx="3473910" cy="45000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03F625A7-5931-4EC2-8887-DFF43B791B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82272" y="1709928"/>
            <a:ext cx="3473910" cy="45000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927C2EF-5254-4DCB-8938-A53D04A5806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951594" y="1709928"/>
            <a:ext cx="3473910" cy="45000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007A35E-5697-4643-BA82-2961D2283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075" y="2336310"/>
            <a:ext cx="3473909" cy="335522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DAAB086-DBD7-42E5-8F3A-D796E57F3D94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4309926" y="2336310"/>
            <a:ext cx="3473908" cy="335522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FE26004-BDC3-4C5E-ACA6-6E8E1DD17C0A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7951596" y="2336309"/>
            <a:ext cx="3473908" cy="335522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A4AD546C-16A5-4B5E-8208-30889E75CD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B5053FA-3156-4D01-93EE-4DF1C207DB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270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A1922-697F-4A79-96AB-F4FC3E514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29834-D422-430C-87E0-5C963D5D7C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E209196-6224-4394-8B79-049AB3C961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2949" y="4619789"/>
            <a:ext cx="2043328" cy="52145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CF826DDB-44CD-4E1B-BED4-61C530E088F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19492" y="4613413"/>
            <a:ext cx="2026115" cy="527833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0564EE6D-2A25-4880-86DD-A5024BDF84B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18601" y="4613414"/>
            <a:ext cx="2026115" cy="52783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66FD383B-F8C4-4332-9103-14D1329BB75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2724" y="4620501"/>
            <a:ext cx="2041101" cy="520745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9F87B41-CA64-436B-B40A-81015791FA6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393666" y="4626878"/>
            <a:ext cx="2099745" cy="51436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66736D95-A51C-400C-B9B4-2A64CB0ECEA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12949" y="5304126"/>
            <a:ext cx="203354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692D03C-E314-45CE-B3D3-40764192D74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819492" y="5304126"/>
            <a:ext cx="2045384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089A56-3154-4C5C-B0F6-86766E1FA78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026767" y="5304126"/>
            <a:ext cx="2026116" cy="365124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4DD48FD-1644-4C30-BA83-8098CB512C7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202724" y="5304126"/>
            <a:ext cx="2041101" cy="36022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3692DC10-6AC3-46AF-97DD-9C9952B2435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393666" y="5304126"/>
            <a:ext cx="2099745" cy="35872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A9ADD00-2034-4362-BE6D-BAD4CD17133C}"/>
              </a:ext>
            </a:extLst>
          </p:cNvPr>
          <p:cNvCxnSpPr>
            <a:cxnSpLocks/>
          </p:cNvCxnSpPr>
          <p:nvPr userDrawn="1"/>
        </p:nvCxnSpPr>
        <p:spPr>
          <a:xfrm>
            <a:off x="612948" y="5220384"/>
            <a:ext cx="505733" cy="0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9B4C64-A175-4FC0-BC74-603F16166EE2}"/>
              </a:ext>
            </a:extLst>
          </p:cNvPr>
          <p:cNvCxnSpPr>
            <a:cxnSpLocks/>
          </p:cNvCxnSpPr>
          <p:nvPr userDrawn="1"/>
        </p:nvCxnSpPr>
        <p:spPr>
          <a:xfrm>
            <a:off x="2819492" y="5220384"/>
            <a:ext cx="479579" cy="0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1BDA41F-E54A-410C-990E-4A68C4DA9627}"/>
              </a:ext>
            </a:extLst>
          </p:cNvPr>
          <p:cNvCxnSpPr>
            <a:cxnSpLocks/>
          </p:cNvCxnSpPr>
          <p:nvPr userDrawn="1"/>
        </p:nvCxnSpPr>
        <p:spPr>
          <a:xfrm>
            <a:off x="5018601" y="5220384"/>
            <a:ext cx="487254" cy="0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996331-51D8-4251-88CA-78C7EEE81E07}"/>
              </a:ext>
            </a:extLst>
          </p:cNvPr>
          <p:cNvCxnSpPr>
            <a:cxnSpLocks/>
          </p:cNvCxnSpPr>
          <p:nvPr userDrawn="1"/>
        </p:nvCxnSpPr>
        <p:spPr>
          <a:xfrm>
            <a:off x="7204440" y="5220384"/>
            <a:ext cx="480411" cy="0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8A3CF1-D5A0-4D26-B332-ABDB00F0B4F4}"/>
              </a:ext>
            </a:extLst>
          </p:cNvPr>
          <p:cNvCxnSpPr>
            <a:cxnSpLocks/>
          </p:cNvCxnSpPr>
          <p:nvPr userDrawn="1"/>
        </p:nvCxnSpPr>
        <p:spPr>
          <a:xfrm>
            <a:off x="9384499" y="5220384"/>
            <a:ext cx="479348" cy="0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E335DE5-3282-45B3-8267-DEEF47679D4E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2FEA3AE-7B98-446B-8D6B-1AC7D6412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48" y="1962788"/>
            <a:ext cx="2043328" cy="25276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DCFDCAC-9130-4640-8882-45D31C169130}"/>
              </a:ext>
            </a:extLst>
          </p:cNvPr>
          <p:cNvSpPr>
            <a:spLocks noGrp="1"/>
          </p:cNvSpPr>
          <p:nvPr>
            <p:ph idx="36"/>
          </p:nvPr>
        </p:nvSpPr>
        <p:spPr>
          <a:xfrm>
            <a:off x="2800342" y="1962788"/>
            <a:ext cx="2043328" cy="25276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155A5FA-4A56-47D8-BF55-7489F9780836}"/>
              </a:ext>
            </a:extLst>
          </p:cNvPr>
          <p:cNvSpPr>
            <a:spLocks noGrp="1"/>
          </p:cNvSpPr>
          <p:nvPr>
            <p:ph idx="37"/>
          </p:nvPr>
        </p:nvSpPr>
        <p:spPr>
          <a:xfrm>
            <a:off x="4999451" y="1962788"/>
            <a:ext cx="2043328" cy="25276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D72BB87-DA97-4CA1-8887-173401C07AF3}"/>
              </a:ext>
            </a:extLst>
          </p:cNvPr>
          <p:cNvSpPr>
            <a:spLocks noGrp="1"/>
          </p:cNvSpPr>
          <p:nvPr>
            <p:ph idx="38"/>
          </p:nvPr>
        </p:nvSpPr>
        <p:spPr>
          <a:xfrm>
            <a:off x="7185390" y="1962788"/>
            <a:ext cx="2043328" cy="25276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E52CAD7-423C-4785-84B7-D7D3B9968771}"/>
              </a:ext>
            </a:extLst>
          </p:cNvPr>
          <p:cNvSpPr>
            <a:spLocks noGrp="1"/>
          </p:cNvSpPr>
          <p:nvPr>
            <p:ph idx="39"/>
          </p:nvPr>
        </p:nvSpPr>
        <p:spPr>
          <a:xfrm>
            <a:off x="9384499" y="1962788"/>
            <a:ext cx="2043328" cy="25276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ED31550C-EF3D-495C-98EC-B76BCDAA8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DBAB922-96F6-4614-911F-E87B37B60B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727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A780A8-87C4-4616-BD3A-82B01B05D3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706523"/>
            <a:ext cx="5398199" cy="4009290"/>
          </a:xfrm>
          <a:prstGeom prst="rect">
            <a:avLst/>
          </a:prstGeom>
        </p:spPr>
        <p:txBody>
          <a:bodyPr lIns="0"/>
          <a:lstStyle>
            <a:lvl1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90563" indent="-346075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027113" indent="-3365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573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1145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A99B8A-CE8E-4759-9039-E6A580E7D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9" y="249517"/>
            <a:ext cx="10982850" cy="115088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CD167BD-3694-415F-8B25-EAF59F04B8C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2949" y="1706523"/>
            <a:ext cx="5239512" cy="4009290"/>
          </a:xfrm>
          <a:prstGeom prst="rect">
            <a:avLst/>
          </a:prstGeom>
        </p:spPr>
        <p:txBody>
          <a:bodyPr lIns="0"/>
          <a:lstStyle>
            <a:lvl1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90563" indent="-346075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027113" indent="-3365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573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1145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5D6102-F38A-43BB-8C8D-BAEE487809C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0B249ED-F0D0-4BF3-9A98-84194911FC6B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F1A66CC-BD74-4D39-B32A-8C3DC7543D26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293F905-F328-44A4-9EC1-283BD460AB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578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12BC1-F8CE-46DC-8158-4307CFF88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3B7D12-ED3B-4A4E-82AA-803B1F2024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3365E3-6BE3-45BC-BDDE-02A94936CBEA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B93D9544-3DA1-4F01-B4ED-DA402C939A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948" y="1692553"/>
            <a:ext cx="3094894" cy="16858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40622DEF-5785-4723-B7F4-CC4C674ABCF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58567" y="1692553"/>
            <a:ext cx="4511710" cy="35336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4CC199EF-0031-4127-B330-E03F75A9795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2948" y="3521908"/>
            <a:ext cx="3094894" cy="17042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C84CE163-BAF0-4F7E-BBB7-813CCF5A683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2949" y="5356999"/>
            <a:ext cx="10982850" cy="36512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733F68EC-6380-4D7E-A5D3-7BDD4CFD612E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521002" y="1692553"/>
            <a:ext cx="3079828" cy="1691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89C352F8-1C1E-4012-8790-E043C145E57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521002" y="3521908"/>
            <a:ext cx="3067820" cy="1691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FF23EE63-4CFE-4F90-B951-60E9EB0DD6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A89E0A3-4C9B-46F8-A76C-F6D6509E6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199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F2D9B-6931-4911-811A-E9140C9DEC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F99952DD-0C0A-40AF-B09F-37E78534C2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949" y="746235"/>
            <a:ext cx="3566160" cy="4479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AE556132-92DE-487D-A07B-26F839CDAFA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22349" y="746234"/>
            <a:ext cx="3566160" cy="4479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35EAEED5-035C-48F2-9BC0-AA6491C900DB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2949" y="5356999"/>
            <a:ext cx="10982850" cy="36512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AB06D7E-3AF9-49A2-BD9C-18FF8837DDE2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031749" y="746235"/>
            <a:ext cx="3566160" cy="4479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FF2AF5B-AD77-4A26-91F3-B16B0A8E7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2274842-F072-4FD0-A049-716884C772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5024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artial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D8649CE9-983C-481F-9FA4-9259EB6E57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12650" y="0"/>
            <a:ext cx="4979350" cy="68579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4D6D82A-09B9-46F9-A40E-7F7FA48CD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9" y="502583"/>
            <a:ext cx="6260124" cy="906732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13FB4D-5587-46B0-81F2-75C90AE71B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2949" y="1726619"/>
            <a:ext cx="6260124" cy="4020650"/>
          </a:xfrm>
          <a:prstGeom prst="rect">
            <a:avLst/>
          </a:prstGeom>
        </p:spPr>
        <p:txBody>
          <a:bodyPr lIns="0"/>
          <a:lstStyle>
            <a:lvl1pPr marL="457200" indent="-457200">
              <a:buClr>
                <a:schemeClr val="bg1"/>
              </a:buClr>
              <a:buFont typeface="Wingdings" panose="05000000000000000000" pitchFamily="2" charset="2"/>
              <a:buChar char="§"/>
              <a:tabLst/>
              <a:defRPr>
                <a:solidFill>
                  <a:schemeClr val="bg1"/>
                </a:solidFill>
              </a:defRPr>
            </a:lvl1pPr>
            <a:lvl2pPr marL="685800" indent="-3429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028700" indent="-3429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B139BB-B001-40B9-A4E3-12EF21052AF8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222C4F5-48CF-4977-9DB8-124FF1FD27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593A942-A7F3-46FD-873C-19C44F2B6C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3563343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2842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F9B2A46-F236-4AB3-9BB0-6D15D16537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497935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9EAB44B1-0C8A-44CF-9D36-382F0C575C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3643980-A809-4EEE-9C7C-6B034EC17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0040" y="502583"/>
            <a:ext cx="6260124" cy="906732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A8E43A6-0B3E-4B1F-9861-AAF7F0066F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30040" y="1726619"/>
            <a:ext cx="6260124" cy="4020650"/>
          </a:xfrm>
          <a:prstGeom prst="rect">
            <a:avLst/>
          </a:prstGeom>
        </p:spPr>
        <p:txBody>
          <a:bodyPr lIns="0"/>
          <a:lstStyle>
            <a:lvl1pPr marL="457200" indent="-457200">
              <a:buClr>
                <a:schemeClr val="bg1"/>
              </a:buClr>
              <a:buFont typeface="Wingdings" panose="05000000000000000000" pitchFamily="2" charset="2"/>
              <a:buChar char="§"/>
              <a:tabLst/>
              <a:defRPr>
                <a:solidFill>
                  <a:schemeClr val="bg1"/>
                </a:solidFill>
              </a:defRPr>
            </a:lvl1pPr>
            <a:lvl2pPr marL="685800" indent="-3429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028700" indent="-3429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FC713C-E097-447B-B53A-C8BC87784EE2}"/>
              </a:ext>
            </a:extLst>
          </p:cNvPr>
          <p:cNvCxnSpPr>
            <a:cxnSpLocks/>
          </p:cNvCxnSpPr>
          <p:nvPr userDrawn="1"/>
        </p:nvCxnSpPr>
        <p:spPr>
          <a:xfrm>
            <a:off x="5324167" y="1511878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F1E7C30-1537-4DE7-B8D9-EA4A85CD7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24167" y="6387834"/>
            <a:ext cx="52169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5008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48255B-1EED-4859-91A6-38E96C9CC8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394AC0E-CF0F-4C09-86C5-27A4D78BE5D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53154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EA9210D-4551-492B-AF23-EF34DCA8D6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950" y="5443661"/>
            <a:ext cx="10982850" cy="38921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6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515050C-189E-4A15-887B-95C0DAD7DA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633FD51-047F-4E15-8037-1F13B7CA4B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6031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abl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F5B28-5EC6-4EE1-AA3E-87C86E642A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able Placeholder 3">
            <a:extLst>
              <a:ext uri="{FF2B5EF4-FFF2-40B4-BE49-F238E27FC236}">
                <a16:creationId xmlns:a16="http://schemas.microsoft.com/office/drawing/2014/main" id="{C803936F-8D82-4FE4-9F62-F2EDCD8C8DE4}"/>
              </a:ext>
            </a:extLst>
          </p:cNvPr>
          <p:cNvSpPr>
            <a:spLocks noGrp="1"/>
          </p:cNvSpPr>
          <p:nvPr>
            <p:ph type="tbl" sz="quarter" idx="26"/>
          </p:nvPr>
        </p:nvSpPr>
        <p:spPr>
          <a:xfrm>
            <a:off x="612948" y="478302"/>
            <a:ext cx="10982851" cy="48466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2273136-D98A-411D-A283-20C5D91A67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950" y="5443661"/>
            <a:ext cx="10982850" cy="38921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6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4FC7302-90F2-4390-B23F-DD5D8245CA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4E640E2-2A0A-403B-8481-CCC7EDBF94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677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with Transparent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936C640-4D2C-4D3A-A9D7-858B438502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01807-8AFE-43E0-95A1-5C959D134C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27D15FF-E4E5-4E38-8978-76AF671D30B9}"/>
              </a:ext>
            </a:extLst>
          </p:cNvPr>
          <p:cNvSpPr txBox="1">
            <a:spLocks/>
          </p:cNvSpPr>
          <p:nvPr userDrawn="1"/>
        </p:nvSpPr>
        <p:spPr>
          <a:xfrm>
            <a:off x="0" y="304800"/>
            <a:ext cx="12192000" cy="75630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lIns="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ln>
                  <a:noFill/>
                </a:ln>
                <a:solidFill>
                  <a:schemeClr val="bg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 Click to edit Master title style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5559ABC9-25CC-4F3A-A72F-B71319D60494}"/>
              </a:ext>
            </a:extLst>
          </p:cNvPr>
          <p:cNvSpPr txBox="1">
            <a:spLocks/>
          </p:cNvSpPr>
          <p:nvPr userDrawn="1"/>
        </p:nvSpPr>
        <p:spPr>
          <a:xfrm>
            <a:off x="6891338" y="1309688"/>
            <a:ext cx="4704461" cy="453231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lIns="274320" tIns="182880" rIns="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3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90563" indent="-34607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027113" indent="-3365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DA291C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Edit Master text styles</a:t>
            </a:r>
          </a:p>
          <a:p>
            <a:pPr marL="690563" marR="0" lvl="1" indent="-3460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DA291C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Second level</a:t>
            </a:r>
          </a:p>
          <a:p>
            <a:pPr marL="1027113" marR="0" lvl="2" indent="-3365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DA291C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Third level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562BCDF-8EBC-429A-BD5B-707D15BE49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4C2FFE2-58AC-4EDC-AA50-71FF5833CA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74A5D7-8650-46AF-BCA7-C8111D4D8C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48" y="6177926"/>
            <a:ext cx="1387198" cy="49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31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62B993D-0653-4115-88CA-893D7DDAC03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26609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E42420-32F4-44F9-9C7F-D1D75E591BAB}"/>
              </a:ext>
            </a:extLst>
          </p:cNvPr>
          <p:cNvSpPr/>
          <p:nvPr userDrawn="1"/>
        </p:nvSpPr>
        <p:spPr>
          <a:xfrm>
            <a:off x="0" y="5236809"/>
            <a:ext cx="12192000" cy="16211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71120-5948-4776-9306-4173949B75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6D7032B-C86A-4569-AC53-CA11A550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9" y="853065"/>
            <a:ext cx="9073311" cy="1621190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9517447-1211-493A-A312-ADEED5D73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706" y="2901696"/>
            <a:ext cx="10986588" cy="1978648"/>
          </a:xfrm>
          <a:prstGeom prst="rect">
            <a:avLst/>
          </a:prstGeom>
        </p:spPr>
        <p:txBody>
          <a:bodyPr lIns="0"/>
          <a:lstStyle>
            <a:lvl1pPr marL="0" indent="0">
              <a:buFont typeface="Wingdings" panose="05000000000000000000" pitchFamily="2" charset="2"/>
              <a:buNone/>
              <a:defRPr sz="2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30331-C43D-4D53-8D6B-D775DA4001C2}"/>
              </a:ext>
            </a:extLst>
          </p:cNvPr>
          <p:cNvCxnSpPr>
            <a:cxnSpLocks/>
          </p:cNvCxnSpPr>
          <p:nvPr userDrawn="1"/>
        </p:nvCxnSpPr>
        <p:spPr>
          <a:xfrm>
            <a:off x="607076" y="2638893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51FEF1D-D691-4EEF-AB35-987B088471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E409CCF-7CEE-4289-965E-884CE70210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D5FAB5E-363D-4F14-8D23-33C7996749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853" y="853065"/>
            <a:ext cx="1387198" cy="49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443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v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71120-5948-4776-9306-4173949B75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6DF0A4B-30E2-46BE-8CF1-8EF38BD2F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5267" y="853065"/>
            <a:ext cx="7289104" cy="1621190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266D632-F22A-47A5-AFE7-9D150A4A55A8}"/>
              </a:ext>
            </a:extLst>
          </p:cNvPr>
          <p:cNvCxnSpPr>
            <a:cxnSpLocks/>
          </p:cNvCxnSpPr>
          <p:nvPr userDrawn="1"/>
        </p:nvCxnSpPr>
        <p:spPr>
          <a:xfrm>
            <a:off x="4469393" y="2638893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85E7D76-6224-4445-9AAE-5BECB8D4EA10}"/>
              </a:ext>
            </a:extLst>
          </p:cNvPr>
          <p:cNvSpPr/>
          <p:nvPr userDrawn="1"/>
        </p:nvSpPr>
        <p:spPr>
          <a:xfrm>
            <a:off x="0" y="0"/>
            <a:ext cx="405993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E9B0B0-B690-44C8-B8BA-A90B2543A3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22" y="1294921"/>
            <a:ext cx="2083492" cy="737478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55AA60B-3EF3-4938-9C22-72D1D9828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9392" y="2901695"/>
            <a:ext cx="7119901" cy="2320533"/>
          </a:xfrm>
          <a:prstGeom prst="rect">
            <a:avLst/>
          </a:prstGeom>
        </p:spPr>
        <p:txBody>
          <a:bodyPr lIns="0"/>
          <a:lstStyle>
            <a:lvl1pPr marL="0" indent="0">
              <a:buFont typeface="Wingdings" panose="05000000000000000000" pitchFamily="2" charset="2"/>
              <a:buNone/>
              <a:defRPr sz="2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62909F1-437B-4A0E-A50E-1C30DD460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69392" y="6395158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DFA190D-1C11-44AB-9CB6-FDB64DD3177D}"/>
              </a:ext>
            </a:extLst>
          </p:cNvPr>
          <p:cNvSpPr txBox="1">
            <a:spLocks/>
          </p:cNvSpPr>
          <p:nvPr userDrawn="1"/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80012F1-3A98-4182-BFBF-2459D6932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8896" y="6395159"/>
            <a:ext cx="534567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603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60918A-D27A-4039-B21F-90AAEBE3CC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96450" y="1706523"/>
            <a:ext cx="2838017" cy="1810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0EAD995D-5BFD-4E92-B376-04A2E7F6F43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98835" y="1709141"/>
            <a:ext cx="2780217" cy="18081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397246C3-7FD2-4613-A865-AEF8FE91561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96450" y="3655902"/>
            <a:ext cx="2855182" cy="2059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6335DF2C-36C8-47EF-AD7F-0998FB182DD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798835" y="3655902"/>
            <a:ext cx="2780217" cy="2059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50B8007-D301-4228-ABE3-F115EB1B0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9" y="249517"/>
            <a:ext cx="10982850" cy="115088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E337D15-D61E-4AD9-A1D0-184722F0D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48" y="1706523"/>
            <a:ext cx="5036297" cy="40092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1pPr>
            <a:lvl2pPr marL="690563" indent="-346075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2pPr>
            <a:lvl3pPr marL="1027113" indent="-336550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F94728-8459-4DF7-B324-6E6E6B5B8A8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1500748-A7D6-4C6C-937D-39F53A5F4A1B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0A85FEC-4273-49C7-A80C-B890E87D37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74E02D9-BF39-4400-84A2-61597E4D07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0877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sho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E42420-32F4-44F9-9C7F-D1D75E591BAB}"/>
              </a:ext>
            </a:extLst>
          </p:cNvPr>
          <p:cNvSpPr/>
          <p:nvPr userDrawn="1"/>
        </p:nvSpPr>
        <p:spPr>
          <a:xfrm>
            <a:off x="0" y="5236809"/>
            <a:ext cx="12192000" cy="16211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BFEA142-620E-4581-AF81-DFFFBC34B6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891" y="1696345"/>
            <a:ext cx="6127456" cy="1621190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>
            <a:lvl1pPr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F133A90-F09C-4674-A280-19C00FEA6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5647" y="3744976"/>
            <a:ext cx="6141395" cy="987902"/>
          </a:xfrm>
          <a:prstGeom prst="rect">
            <a:avLst/>
          </a:prstGeom>
        </p:spPr>
        <p:txBody>
          <a:bodyPr lIns="0"/>
          <a:lstStyle>
            <a:lvl1pPr marL="0" indent="0">
              <a:buFont typeface="Wingdings" panose="05000000000000000000" pitchFamily="2" charset="2"/>
              <a:buNone/>
              <a:defRPr sz="2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BDD823D-8F12-42A5-8B4C-021499E9C2D8}"/>
              </a:ext>
            </a:extLst>
          </p:cNvPr>
          <p:cNvCxnSpPr>
            <a:cxnSpLocks/>
          </p:cNvCxnSpPr>
          <p:nvPr userDrawn="1"/>
        </p:nvCxnSpPr>
        <p:spPr>
          <a:xfrm>
            <a:off x="490018" y="3482173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5DF6086-E0BA-4617-9A6B-9E6C9A436E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83109" y="746235"/>
            <a:ext cx="4114800" cy="52120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F11738-82AD-4000-B22D-C589EC3CB2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48" y="6177926"/>
            <a:ext cx="1387198" cy="491016"/>
          </a:xfrm>
          <a:prstGeom prst="rect">
            <a:avLst/>
          </a:prstGeom>
        </p:spPr>
      </p:pic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55EC38F6-9848-4118-ADBA-DC6CF905B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3D7D8E72-C0DA-4B36-A71F-FF022FB7A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0894B485-853E-40DF-A8D8-BCFBC2B7C6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677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08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am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A345371-5DCC-4FE8-831C-B374BA0D2F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2949" y="4612969"/>
            <a:ext cx="2043328" cy="52145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71D46BD-BA5D-4011-AFE3-993048DCCFF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19492" y="4616836"/>
            <a:ext cx="2026115" cy="517590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ECC3EBB7-1881-49AA-BA8B-27693EC70C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18601" y="4623925"/>
            <a:ext cx="2026115" cy="51050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7CB5422F-2297-4530-A871-3E5045B821B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85390" y="4630776"/>
            <a:ext cx="2041101" cy="503650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530F6BB8-D0BA-4950-82D5-F87B33E4832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384499" y="4632079"/>
            <a:ext cx="2041101" cy="50234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F15BB3F0-834A-4654-8DAB-9A6D9A33268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12948" y="5307299"/>
            <a:ext cx="203354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736B240F-5327-482E-B9A4-37E20252D80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819492" y="5307299"/>
            <a:ext cx="2045384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2669688B-C9E2-466B-8D2E-55AD6ECC6E1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026767" y="5307299"/>
            <a:ext cx="2026116" cy="365124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F6FA3DE0-5D17-46B8-B679-ECF8F6187C1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185390" y="5307299"/>
            <a:ext cx="2058435" cy="37439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7682F8E4-FF86-4788-82C3-11E947101F0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384499" y="5307299"/>
            <a:ext cx="2041101" cy="36512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52B78C-B461-4598-B482-CC30AB3AF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9" y="249517"/>
            <a:ext cx="10982850" cy="115088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F7CD5-EBFA-47EB-9DE4-1D013D7B382C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AC49F6-00DE-4717-9F55-86A5FF7CAD6F}"/>
              </a:ext>
            </a:extLst>
          </p:cNvPr>
          <p:cNvCxnSpPr>
            <a:cxnSpLocks/>
          </p:cNvCxnSpPr>
          <p:nvPr userDrawn="1"/>
        </p:nvCxnSpPr>
        <p:spPr>
          <a:xfrm>
            <a:off x="612947" y="5216980"/>
            <a:ext cx="457096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C226A6F-D051-4B0B-9E91-3A22E3C8ADA1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Date Placeholder 3">
            <a:extLst>
              <a:ext uri="{FF2B5EF4-FFF2-40B4-BE49-F238E27FC236}">
                <a16:creationId xmlns:a16="http://schemas.microsoft.com/office/drawing/2014/main" id="{79270B87-2F2B-433F-98B8-5C82003233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9" name="Footer Placeholder 4">
            <a:extLst>
              <a:ext uri="{FF2B5EF4-FFF2-40B4-BE49-F238E27FC236}">
                <a16:creationId xmlns:a16="http://schemas.microsoft.com/office/drawing/2014/main" id="{5E887F0A-3FA0-4B50-A3E1-2BFF5CAC8E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F2BF6DA3-9DC1-442E-AAAE-B1789EC19F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7076" y="1962788"/>
            <a:ext cx="2050655" cy="2527671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1" name="Picture Placeholder 2">
            <a:extLst>
              <a:ext uri="{FF2B5EF4-FFF2-40B4-BE49-F238E27FC236}">
                <a16:creationId xmlns:a16="http://schemas.microsoft.com/office/drawing/2014/main" id="{2822E07B-63D9-4610-A23E-0769BB402835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810032" y="1962788"/>
            <a:ext cx="2050655" cy="2527671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BDF0DB19-A018-444B-9B50-560C9B5CE1B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5006330" y="1962788"/>
            <a:ext cx="2050655" cy="2527671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DCED375A-8E5A-4862-A7D4-744EBDA3E8C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202628" y="1962788"/>
            <a:ext cx="2050655" cy="2527671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E2C30427-226C-4B32-A719-386E9467FE87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9405584" y="1962788"/>
            <a:ext cx="2050655" cy="2527671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0E0C92A-B547-4F74-BBC7-B17754EA00F7}"/>
              </a:ext>
            </a:extLst>
          </p:cNvPr>
          <p:cNvCxnSpPr>
            <a:cxnSpLocks/>
          </p:cNvCxnSpPr>
          <p:nvPr userDrawn="1"/>
        </p:nvCxnSpPr>
        <p:spPr>
          <a:xfrm>
            <a:off x="2810032" y="5216980"/>
            <a:ext cx="457096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A3A7CBB-A49D-4C4D-A4CB-387FD3AD068E}"/>
              </a:ext>
            </a:extLst>
          </p:cNvPr>
          <p:cNvCxnSpPr>
            <a:cxnSpLocks/>
          </p:cNvCxnSpPr>
          <p:nvPr userDrawn="1"/>
        </p:nvCxnSpPr>
        <p:spPr>
          <a:xfrm>
            <a:off x="5006330" y="5216980"/>
            <a:ext cx="457096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9E5BB55-DA5B-4E93-8BB1-A16BDC6D3F1A}"/>
              </a:ext>
            </a:extLst>
          </p:cNvPr>
          <p:cNvCxnSpPr>
            <a:cxnSpLocks/>
          </p:cNvCxnSpPr>
          <p:nvPr userDrawn="1"/>
        </p:nvCxnSpPr>
        <p:spPr>
          <a:xfrm>
            <a:off x="7185390" y="5216980"/>
            <a:ext cx="457096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5A21F18-8AE6-4EAA-8E50-53BC57EB8DCE}"/>
              </a:ext>
            </a:extLst>
          </p:cNvPr>
          <p:cNvCxnSpPr>
            <a:cxnSpLocks/>
          </p:cNvCxnSpPr>
          <p:nvPr userDrawn="1"/>
        </p:nvCxnSpPr>
        <p:spPr>
          <a:xfrm>
            <a:off x="9384499" y="5216980"/>
            <a:ext cx="457096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3470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am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7CB5422F-2297-4530-A871-3E5045B821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86150" y="3928316"/>
            <a:ext cx="3200400" cy="775443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 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530F6BB8-D0BA-4950-82D5-F87B33E4832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382444" y="3928316"/>
            <a:ext cx="3200400" cy="77343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F6FA3DE0-5D17-46B8-B679-ECF8F6187C1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886150" y="4973177"/>
            <a:ext cx="3200400" cy="10197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6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7682F8E4-FF86-4788-82C3-11E947101F0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382443" y="4973177"/>
            <a:ext cx="3200399" cy="101972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6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52B78C-B461-4598-B482-CC30AB3AF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50" y="678464"/>
            <a:ext cx="3654250" cy="352610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12B3627-EC44-4A8E-9019-D2454A942876}"/>
              </a:ext>
            </a:extLst>
          </p:cNvPr>
          <p:cNvCxnSpPr>
            <a:cxnSpLocks/>
          </p:cNvCxnSpPr>
          <p:nvPr userDrawn="1"/>
        </p:nvCxnSpPr>
        <p:spPr>
          <a:xfrm>
            <a:off x="4886150" y="4833387"/>
            <a:ext cx="551612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C5DD255-15DE-4FF6-BF81-B4A4E2AC14D6}"/>
              </a:ext>
            </a:extLst>
          </p:cNvPr>
          <p:cNvCxnSpPr>
            <a:cxnSpLocks/>
          </p:cNvCxnSpPr>
          <p:nvPr userDrawn="1"/>
        </p:nvCxnSpPr>
        <p:spPr>
          <a:xfrm>
            <a:off x="8382444" y="4833387"/>
            <a:ext cx="528092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C226A6F-D051-4B0B-9E91-3A22E3C8ADA1}"/>
              </a:ext>
            </a:extLst>
          </p:cNvPr>
          <p:cNvCxnSpPr>
            <a:cxnSpLocks/>
          </p:cNvCxnSpPr>
          <p:nvPr userDrawn="1"/>
        </p:nvCxnSpPr>
        <p:spPr>
          <a:xfrm>
            <a:off x="607076" y="4316038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DCED375A-8E5A-4862-A7D4-744EBDA3E8C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886150" y="609234"/>
            <a:ext cx="3200400" cy="320040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E2C30427-226C-4B32-A719-386E9467FE87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382444" y="609234"/>
            <a:ext cx="3200400" cy="320040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3" name="Slide Number Placeholder 5">
            <a:extLst>
              <a:ext uri="{FF2B5EF4-FFF2-40B4-BE49-F238E27FC236}">
                <a16:creationId xmlns:a16="http://schemas.microsoft.com/office/drawing/2014/main" id="{05F3E898-37EC-497E-A45A-2281ED72701A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4" name="Date Placeholder 3">
            <a:extLst>
              <a:ext uri="{FF2B5EF4-FFF2-40B4-BE49-F238E27FC236}">
                <a16:creationId xmlns:a16="http://schemas.microsoft.com/office/drawing/2014/main" id="{FB118C3D-855D-4D32-A2AD-054F84D0A3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5" name="Footer Placeholder 4">
            <a:extLst>
              <a:ext uri="{FF2B5EF4-FFF2-40B4-BE49-F238E27FC236}">
                <a16:creationId xmlns:a16="http://schemas.microsoft.com/office/drawing/2014/main" id="{3F7F8D20-8A51-43B1-920D-FCFDFFFA17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3241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9F70EF0F-B9D9-4DF4-81C6-270305FA0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892" y="2073244"/>
            <a:ext cx="3513164" cy="1823717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>
            <a:lvl1pPr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7D15C40-CD29-4F90-BCBB-0FED220B5333}"/>
              </a:ext>
            </a:extLst>
          </p:cNvPr>
          <p:cNvCxnSpPr>
            <a:cxnSpLocks/>
          </p:cNvCxnSpPr>
          <p:nvPr userDrawn="1"/>
        </p:nvCxnSpPr>
        <p:spPr>
          <a:xfrm>
            <a:off x="490018" y="4061599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EB9805A-1166-408D-B5BF-F195BCEA2BB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490019" y="4369428"/>
            <a:ext cx="3513165" cy="1306073"/>
          </a:xfrm>
          <a:prstGeom prst="rect">
            <a:avLst/>
          </a:prstGeom>
        </p:spPr>
        <p:txBody>
          <a:bodyPr lIns="0"/>
          <a:lstStyle>
            <a:lvl1pPr marL="0" indent="0">
              <a:buFont typeface="Wingdings" panose="05000000000000000000" pitchFamily="2" charset="2"/>
              <a:buNone/>
              <a:defRPr sz="2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33F920-C3FC-4566-9CB7-AACF5F24C8C0}"/>
              </a:ext>
            </a:extLst>
          </p:cNvPr>
          <p:cNvSpPr/>
          <p:nvPr userDrawn="1"/>
        </p:nvSpPr>
        <p:spPr>
          <a:xfrm>
            <a:off x="0" y="0"/>
            <a:ext cx="12192000" cy="16211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573D5AA3-A9A8-4BAC-9025-F39ED9336A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D6A1A364-4336-482C-B6FB-587A7E7785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5DB05A5F-29E6-4E93-82FF-F3231DA13B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991C511C-ED19-4E40-AA17-6C188C5BA3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82636" y="686798"/>
            <a:ext cx="3513163" cy="445000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47EBF2FF-4036-4989-B13D-F1FF7E6789F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69621" y="686797"/>
            <a:ext cx="3513163" cy="445000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C0C7DC6D-6507-476B-8951-BAEA9FD931EB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8082636" y="5549779"/>
            <a:ext cx="3513165" cy="75245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8BA50591-0469-4263-BC6C-DD579EF10777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269619" y="5549779"/>
            <a:ext cx="3513165" cy="752458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Edit Master text styles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DCA833B-F34D-4E25-8D1D-23CDC439E605}"/>
              </a:ext>
            </a:extLst>
          </p:cNvPr>
          <p:cNvCxnSpPr>
            <a:cxnSpLocks/>
          </p:cNvCxnSpPr>
          <p:nvPr userDrawn="1"/>
        </p:nvCxnSpPr>
        <p:spPr>
          <a:xfrm>
            <a:off x="4269619" y="5286211"/>
            <a:ext cx="914400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0C01586-3055-4D51-B41E-DFA92DE4CC40}"/>
              </a:ext>
            </a:extLst>
          </p:cNvPr>
          <p:cNvCxnSpPr>
            <a:cxnSpLocks/>
          </p:cNvCxnSpPr>
          <p:nvPr userDrawn="1"/>
        </p:nvCxnSpPr>
        <p:spPr>
          <a:xfrm>
            <a:off x="8082636" y="5286720"/>
            <a:ext cx="914400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3336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1233CE-0F6D-4BBA-B1A9-710569DFB0D2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5C614F-BFBD-4335-9C53-7EC663B3D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B4648-97CA-45F6-99A7-87BB6FF68A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9663B-04CE-4BE8-8266-843F10C6323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7CD176-C011-46BE-ACA2-8D41904325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48" y="6177926"/>
            <a:ext cx="1387198" cy="4910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6728785-C388-4C00-83BC-A073C252152A}"/>
              </a:ext>
            </a:extLst>
          </p:cNvPr>
          <p:cNvGrpSpPr/>
          <p:nvPr userDrawn="1"/>
        </p:nvGrpSpPr>
        <p:grpSpPr>
          <a:xfrm>
            <a:off x="599344" y="1600442"/>
            <a:ext cx="744411" cy="502921"/>
            <a:chOff x="845768" y="807572"/>
            <a:chExt cx="744411" cy="502921"/>
          </a:xfrm>
          <a:solidFill>
            <a:schemeClr val="bg1"/>
          </a:solidFill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B330541-BB29-44C7-8C34-5246CCD17F0D}"/>
                </a:ext>
              </a:extLst>
            </p:cNvPr>
            <p:cNvGrpSpPr/>
            <p:nvPr userDrawn="1"/>
          </p:nvGrpSpPr>
          <p:grpSpPr>
            <a:xfrm>
              <a:off x="845768" y="807572"/>
              <a:ext cx="290882" cy="502921"/>
              <a:chOff x="725118" y="1385422"/>
              <a:chExt cx="290882" cy="502921"/>
            </a:xfrm>
            <a:grpFill/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6E7B4E4-4FAA-42B9-AC48-68B4D2DFD329}"/>
                  </a:ext>
                </a:extLst>
              </p:cNvPr>
              <p:cNvSpPr/>
              <p:nvPr userDrawn="1"/>
            </p:nvSpPr>
            <p:spPr>
              <a:xfrm>
                <a:off x="725118" y="1636882"/>
                <a:ext cx="290882" cy="2514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ight Triangle 13">
                <a:extLst>
                  <a:ext uri="{FF2B5EF4-FFF2-40B4-BE49-F238E27FC236}">
                    <a16:creationId xmlns:a16="http://schemas.microsoft.com/office/drawing/2014/main" id="{36A3A05D-C3A9-47B3-AC94-AA1FFDA59209}"/>
                  </a:ext>
                </a:extLst>
              </p:cNvPr>
              <p:cNvSpPr/>
              <p:nvPr userDrawn="1"/>
            </p:nvSpPr>
            <p:spPr>
              <a:xfrm flipH="1">
                <a:off x="725118" y="1385422"/>
                <a:ext cx="290882" cy="25146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0DEE120-8AA9-485A-84B7-FF4D4F642F3B}"/>
                </a:ext>
              </a:extLst>
            </p:cNvPr>
            <p:cNvGrpSpPr/>
            <p:nvPr userDrawn="1"/>
          </p:nvGrpSpPr>
          <p:grpSpPr>
            <a:xfrm>
              <a:off x="1299297" y="807572"/>
              <a:ext cx="290882" cy="502921"/>
              <a:chOff x="772743" y="1385422"/>
              <a:chExt cx="290882" cy="502921"/>
            </a:xfrm>
            <a:grpFill/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F79BD97-BDA8-4C88-B301-C75B05EF22B9}"/>
                  </a:ext>
                </a:extLst>
              </p:cNvPr>
              <p:cNvSpPr/>
              <p:nvPr userDrawn="1"/>
            </p:nvSpPr>
            <p:spPr>
              <a:xfrm>
                <a:off x="772743" y="1636882"/>
                <a:ext cx="290882" cy="2514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ight Triangle 11">
                <a:extLst>
                  <a:ext uri="{FF2B5EF4-FFF2-40B4-BE49-F238E27FC236}">
                    <a16:creationId xmlns:a16="http://schemas.microsoft.com/office/drawing/2014/main" id="{862B7BBD-7A2A-4F59-A485-D96941CEBC80}"/>
                  </a:ext>
                </a:extLst>
              </p:cNvPr>
              <p:cNvSpPr/>
              <p:nvPr userDrawn="1"/>
            </p:nvSpPr>
            <p:spPr>
              <a:xfrm flipH="1">
                <a:off x="772743" y="1385422"/>
                <a:ext cx="290882" cy="25146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3B183A9-85FB-46AD-B1A2-A2160AB7BCC9}"/>
              </a:ext>
            </a:extLst>
          </p:cNvPr>
          <p:cNvGrpSpPr/>
          <p:nvPr userDrawn="1"/>
        </p:nvGrpSpPr>
        <p:grpSpPr>
          <a:xfrm rot="10800000">
            <a:off x="10851388" y="4754878"/>
            <a:ext cx="744411" cy="502921"/>
            <a:chOff x="845768" y="807572"/>
            <a:chExt cx="744411" cy="502921"/>
          </a:xfrm>
          <a:solidFill>
            <a:schemeClr val="bg1"/>
          </a:solidFill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059AA71-51A4-4948-B73F-4B0622DD3EBB}"/>
                </a:ext>
              </a:extLst>
            </p:cNvPr>
            <p:cNvGrpSpPr/>
            <p:nvPr userDrawn="1"/>
          </p:nvGrpSpPr>
          <p:grpSpPr>
            <a:xfrm>
              <a:off x="845768" y="807572"/>
              <a:ext cx="290882" cy="502921"/>
              <a:chOff x="725118" y="1385422"/>
              <a:chExt cx="290882" cy="502921"/>
            </a:xfrm>
            <a:grpFill/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B073D71-1EEF-46E5-BC23-4905C0117B5C}"/>
                  </a:ext>
                </a:extLst>
              </p:cNvPr>
              <p:cNvSpPr/>
              <p:nvPr userDrawn="1"/>
            </p:nvSpPr>
            <p:spPr>
              <a:xfrm>
                <a:off x="725118" y="1636882"/>
                <a:ext cx="290882" cy="2514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ight Triangle 20">
                <a:extLst>
                  <a:ext uri="{FF2B5EF4-FFF2-40B4-BE49-F238E27FC236}">
                    <a16:creationId xmlns:a16="http://schemas.microsoft.com/office/drawing/2014/main" id="{E59E8C24-2002-4360-9C9A-F6793A62BDC9}"/>
                  </a:ext>
                </a:extLst>
              </p:cNvPr>
              <p:cNvSpPr/>
              <p:nvPr userDrawn="1"/>
            </p:nvSpPr>
            <p:spPr>
              <a:xfrm flipH="1">
                <a:off x="725118" y="1385422"/>
                <a:ext cx="290882" cy="25146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8355764-D66A-46C3-8938-3BEC5D985095}"/>
                </a:ext>
              </a:extLst>
            </p:cNvPr>
            <p:cNvGrpSpPr/>
            <p:nvPr userDrawn="1"/>
          </p:nvGrpSpPr>
          <p:grpSpPr>
            <a:xfrm>
              <a:off x="1299297" y="807572"/>
              <a:ext cx="290882" cy="502921"/>
              <a:chOff x="772743" y="1385422"/>
              <a:chExt cx="290882" cy="502921"/>
            </a:xfrm>
            <a:grpFill/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7E50EC5-70A1-4D20-8BFD-5B345F7CD7AD}"/>
                  </a:ext>
                </a:extLst>
              </p:cNvPr>
              <p:cNvSpPr/>
              <p:nvPr userDrawn="1"/>
            </p:nvSpPr>
            <p:spPr>
              <a:xfrm>
                <a:off x="772743" y="1636882"/>
                <a:ext cx="290882" cy="2514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ight Triangle 18">
                <a:extLst>
                  <a:ext uri="{FF2B5EF4-FFF2-40B4-BE49-F238E27FC236}">
                    <a16:creationId xmlns:a16="http://schemas.microsoft.com/office/drawing/2014/main" id="{6896BFEE-20C4-4A51-BDC5-87935FD81768}"/>
                  </a:ext>
                </a:extLst>
              </p:cNvPr>
              <p:cNvSpPr/>
              <p:nvPr userDrawn="1"/>
            </p:nvSpPr>
            <p:spPr>
              <a:xfrm flipH="1">
                <a:off x="772743" y="1385422"/>
                <a:ext cx="290882" cy="25146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555C277F-65A1-4AB9-82C2-E030140140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1438" y="5401812"/>
            <a:ext cx="6392863" cy="295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- Edit Master text styles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E39E8A9-5CC6-4BF7-8E45-5E6299749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146" y="1600442"/>
            <a:ext cx="8612155" cy="36573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18737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Gra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1233CE-0F6D-4BBA-B1A9-710569DFB0D2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5C614F-BFBD-4335-9C53-7EC663B3D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B4648-97CA-45F6-99A7-87BB6FF68A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9663B-04CE-4BE8-8266-843F10C6323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7CD176-C011-46BE-ACA2-8D41904325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48" y="6177926"/>
            <a:ext cx="1387198" cy="4910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6728785-C388-4C00-83BC-A073C252152A}"/>
              </a:ext>
            </a:extLst>
          </p:cNvPr>
          <p:cNvGrpSpPr/>
          <p:nvPr userDrawn="1"/>
        </p:nvGrpSpPr>
        <p:grpSpPr>
          <a:xfrm>
            <a:off x="599344" y="1600442"/>
            <a:ext cx="744411" cy="502921"/>
            <a:chOff x="845768" y="807572"/>
            <a:chExt cx="744411" cy="502921"/>
          </a:xfrm>
          <a:solidFill>
            <a:schemeClr val="bg1"/>
          </a:solidFill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B330541-BB29-44C7-8C34-5246CCD17F0D}"/>
                </a:ext>
              </a:extLst>
            </p:cNvPr>
            <p:cNvGrpSpPr/>
            <p:nvPr userDrawn="1"/>
          </p:nvGrpSpPr>
          <p:grpSpPr>
            <a:xfrm>
              <a:off x="845768" y="807572"/>
              <a:ext cx="290882" cy="502921"/>
              <a:chOff x="725118" y="1385422"/>
              <a:chExt cx="290882" cy="502921"/>
            </a:xfrm>
            <a:grpFill/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6E7B4E4-4FAA-42B9-AC48-68B4D2DFD329}"/>
                  </a:ext>
                </a:extLst>
              </p:cNvPr>
              <p:cNvSpPr/>
              <p:nvPr userDrawn="1"/>
            </p:nvSpPr>
            <p:spPr>
              <a:xfrm>
                <a:off x="725118" y="1636882"/>
                <a:ext cx="290882" cy="2514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ight Triangle 13">
                <a:extLst>
                  <a:ext uri="{FF2B5EF4-FFF2-40B4-BE49-F238E27FC236}">
                    <a16:creationId xmlns:a16="http://schemas.microsoft.com/office/drawing/2014/main" id="{36A3A05D-C3A9-47B3-AC94-AA1FFDA59209}"/>
                  </a:ext>
                </a:extLst>
              </p:cNvPr>
              <p:cNvSpPr/>
              <p:nvPr userDrawn="1"/>
            </p:nvSpPr>
            <p:spPr>
              <a:xfrm flipH="1">
                <a:off x="725118" y="1385422"/>
                <a:ext cx="290882" cy="25146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0DEE120-8AA9-485A-84B7-FF4D4F642F3B}"/>
                </a:ext>
              </a:extLst>
            </p:cNvPr>
            <p:cNvGrpSpPr/>
            <p:nvPr userDrawn="1"/>
          </p:nvGrpSpPr>
          <p:grpSpPr>
            <a:xfrm>
              <a:off x="1299297" y="807572"/>
              <a:ext cx="290882" cy="502921"/>
              <a:chOff x="772743" y="1385422"/>
              <a:chExt cx="290882" cy="502921"/>
            </a:xfrm>
            <a:grpFill/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F79BD97-BDA8-4C88-B301-C75B05EF22B9}"/>
                  </a:ext>
                </a:extLst>
              </p:cNvPr>
              <p:cNvSpPr/>
              <p:nvPr userDrawn="1"/>
            </p:nvSpPr>
            <p:spPr>
              <a:xfrm>
                <a:off x="772743" y="1636882"/>
                <a:ext cx="290882" cy="2514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ight Triangle 11">
                <a:extLst>
                  <a:ext uri="{FF2B5EF4-FFF2-40B4-BE49-F238E27FC236}">
                    <a16:creationId xmlns:a16="http://schemas.microsoft.com/office/drawing/2014/main" id="{862B7BBD-7A2A-4F59-A485-D96941CEBC80}"/>
                  </a:ext>
                </a:extLst>
              </p:cNvPr>
              <p:cNvSpPr/>
              <p:nvPr userDrawn="1"/>
            </p:nvSpPr>
            <p:spPr>
              <a:xfrm flipH="1">
                <a:off x="772743" y="1385422"/>
                <a:ext cx="290882" cy="25146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3B183A9-85FB-46AD-B1A2-A2160AB7BCC9}"/>
              </a:ext>
            </a:extLst>
          </p:cNvPr>
          <p:cNvGrpSpPr/>
          <p:nvPr userDrawn="1"/>
        </p:nvGrpSpPr>
        <p:grpSpPr>
          <a:xfrm rot="10800000">
            <a:off x="10851388" y="4754878"/>
            <a:ext cx="744411" cy="502921"/>
            <a:chOff x="845768" y="807572"/>
            <a:chExt cx="744411" cy="502921"/>
          </a:xfrm>
          <a:solidFill>
            <a:schemeClr val="bg1"/>
          </a:solidFill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059AA71-51A4-4948-B73F-4B0622DD3EBB}"/>
                </a:ext>
              </a:extLst>
            </p:cNvPr>
            <p:cNvGrpSpPr/>
            <p:nvPr userDrawn="1"/>
          </p:nvGrpSpPr>
          <p:grpSpPr>
            <a:xfrm>
              <a:off x="845768" y="807572"/>
              <a:ext cx="290882" cy="502921"/>
              <a:chOff x="725118" y="1385422"/>
              <a:chExt cx="290882" cy="502921"/>
            </a:xfrm>
            <a:grpFill/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B073D71-1EEF-46E5-BC23-4905C0117B5C}"/>
                  </a:ext>
                </a:extLst>
              </p:cNvPr>
              <p:cNvSpPr/>
              <p:nvPr userDrawn="1"/>
            </p:nvSpPr>
            <p:spPr>
              <a:xfrm>
                <a:off x="725118" y="1636882"/>
                <a:ext cx="290882" cy="2514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ight Triangle 20">
                <a:extLst>
                  <a:ext uri="{FF2B5EF4-FFF2-40B4-BE49-F238E27FC236}">
                    <a16:creationId xmlns:a16="http://schemas.microsoft.com/office/drawing/2014/main" id="{E59E8C24-2002-4360-9C9A-F6793A62BDC9}"/>
                  </a:ext>
                </a:extLst>
              </p:cNvPr>
              <p:cNvSpPr/>
              <p:nvPr userDrawn="1"/>
            </p:nvSpPr>
            <p:spPr>
              <a:xfrm flipH="1">
                <a:off x="725118" y="1385422"/>
                <a:ext cx="290882" cy="25146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8355764-D66A-46C3-8938-3BEC5D985095}"/>
                </a:ext>
              </a:extLst>
            </p:cNvPr>
            <p:cNvGrpSpPr/>
            <p:nvPr userDrawn="1"/>
          </p:nvGrpSpPr>
          <p:grpSpPr>
            <a:xfrm>
              <a:off x="1299297" y="807572"/>
              <a:ext cx="290882" cy="502921"/>
              <a:chOff x="772743" y="1385422"/>
              <a:chExt cx="290882" cy="502921"/>
            </a:xfrm>
            <a:grpFill/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7E50EC5-70A1-4D20-8BFD-5B345F7CD7AD}"/>
                  </a:ext>
                </a:extLst>
              </p:cNvPr>
              <p:cNvSpPr/>
              <p:nvPr userDrawn="1"/>
            </p:nvSpPr>
            <p:spPr>
              <a:xfrm>
                <a:off x="772743" y="1636882"/>
                <a:ext cx="290882" cy="2514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ight Triangle 18">
                <a:extLst>
                  <a:ext uri="{FF2B5EF4-FFF2-40B4-BE49-F238E27FC236}">
                    <a16:creationId xmlns:a16="http://schemas.microsoft.com/office/drawing/2014/main" id="{6896BFEE-20C4-4A51-BDC5-87935FD81768}"/>
                  </a:ext>
                </a:extLst>
              </p:cNvPr>
              <p:cNvSpPr/>
              <p:nvPr userDrawn="1"/>
            </p:nvSpPr>
            <p:spPr>
              <a:xfrm flipH="1">
                <a:off x="772743" y="1385422"/>
                <a:ext cx="290882" cy="25146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555C277F-65A1-4AB9-82C2-E030140140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1438" y="5401812"/>
            <a:ext cx="6392863" cy="295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- Edit Master text styles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E39E8A9-5CC6-4BF7-8E45-5E6299749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146" y="1600442"/>
            <a:ext cx="8612155" cy="36573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2354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1233CE-0F6D-4BBA-B1A9-710569DFB0D2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5C614F-BFBD-4335-9C53-7EC663B3D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B4648-97CA-45F6-99A7-87BB6FF68A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9663B-04CE-4BE8-8266-843F10C6323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7CD176-C011-46BE-ACA2-8D41904325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48" y="6177926"/>
            <a:ext cx="1387198" cy="49101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EE39E8A9-5CC6-4BF7-8E45-5E6299749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146" y="1600442"/>
            <a:ext cx="8612155" cy="36573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19697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_Gra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1233CE-0F6D-4BBA-B1A9-710569DFB0D2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5C614F-BFBD-4335-9C53-7EC663B3D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B4648-97CA-45F6-99A7-87BB6FF68A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9663B-04CE-4BE8-8266-843F10C6323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7CD176-C011-46BE-ACA2-8D41904325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48" y="6177926"/>
            <a:ext cx="1387198" cy="49101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EE39E8A9-5CC6-4BF7-8E45-5E6299749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146" y="1600442"/>
            <a:ext cx="8612155" cy="36573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1062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_Red_w do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A2709-3307-417A-A637-663FD5EB3E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456234B3-08D0-4981-80D5-1020F7F3B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50" y="1719985"/>
            <a:ext cx="7135387" cy="1922582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053DBBD8-E51B-420A-97CD-BF2A39D197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48337" y="1634128"/>
            <a:ext cx="4133578" cy="2608263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BAD042-B5CC-45D4-8928-FAEAB8319DCB}"/>
              </a:ext>
            </a:extLst>
          </p:cNvPr>
          <p:cNvCxnSpPr>
            <a:cxnSpLocks/>
          </p:cNvCxnSpPr>
          <p:nvPr userDrawn="1"/>
        </p:nvCxnSpPr>
        <p:spPr>
          <a:xfrm>
            <a:off x="671401" y="3898135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92F3535B-260A-4BD8-B0B8-FC13FF565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990" y="6387834"/>
            <a:ext cx="8588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CC55B66-98F8-4609-A685-184205D26D1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21034" y="6385110"/>
            <a:ext cx="8039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68DBD8-176F-4A88-8298-4A768006DE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988" y="924301"/>
            <a:ext cx="1387198" cy="491016"/>
          </a:xfrm>
          <a:prstGeom prst="rect">
            <a:avLst/>
          </a:prstGeom>
        </p:spPr>
      </p:pic>
      <p:pic>
        <p:nvPicPr>
          <p:cNvPr id="15" name="Graphic 16">
            <a:extLst>
              <a:ext uri="{FF2B5EF4-FFF2-40B4-BE49-F238E27FC236}">
                <a16:creationId xmlns:a16="http://schemas.microsoft.com/office/drawing/2014/main" id="{EA6C01C4-3016-49D6-A057-F2C2065BE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43978"/>
            <a:ext cx="12191999" cy="40323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16BA0-7AE4-4781-906F-EC1B943559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775" y="4241800"/>
            <a:ext cx="11269663" cy="403225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4448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1736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_Red_w top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A2709-3307-417A-A637-663FD5EB3E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456234B3-08D0-4981-80D5-1020F7F3B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50" y="1719985"/>
            <a:ext cx="7135387" cy="1922582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053DBBD8-E51B-420A-97CD-BF2A39D197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48337" y="1634128"/>
            <a:ext cx="4133578" cy="2608263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BAD042-B5CC-45D4-8928-FAEAB8319DCB}"/>
              </a:ext>
            </a:extLst>
          </p:cNvPr>
          <p:cNvCxnSpPr>
            <a:cxnSpLocks/>
          </p:cNvCxnSpPr>
          <p:nvPr userDrawn="1"/>
        </p:nvCxnSpPr>
        <p:spPr>
          <a:xfrm>
            <a:off x="671401" y="3898135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92F3535B-260A-4BD8-B0B8-FC13FF565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990" y="6387834"/>
            <a:ext cx="8588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CC55B66-98F8-4609-A685-184205D26D1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21034" y="6385110"/>
            <a:ext cx="8039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68DBD8-176F-4A88-8298-4A768006DE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988" y="924301"/>
            <a:ext cx="1387198" cy="491016"/>
          </a:xfrm>
          <a:prstGeom prst="rect">
            <a:avLst/>
          </a:prstGeom>
        </p:spPr>
      </p:pic>
      <p:pic>
        <p:nvPicPr>
          <p:cNvPr id="15" name="Graphic 10">
            <a:extLst>
              <a:ext uri="{FF2B5EF4-FFF2-40B4-BE49-F238E27FC236}">
                <a16:creationId xmlns:a16="http://schemas.microsoft.com/office/drawing/2014/main" id="{3840F217-55C2-48A8-8F15-D557FF8DE1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9328"/>
            <a:ext cx="12192000" cy="546793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37E6E04-44D9-42D0-AB84-4F27B58524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775" y="4241800"/>
            <a:ext cx="11269663" cy="403225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4448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6119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D7BC0DE-E513-464C-BA69-476063374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075" y="2443318"/>
            <a:ext cx="3473909" cy="335522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A345371-5DCC-4FE8-831C-B374BA0D2F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2949" y="1803486"/>
            <a:ext cx="3473910" cy="45000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74080E9-9235-48EE-928E-CE81E1B86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9" y="249517"/>
            <a:ext cx="10982850" cy="115088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74E2D13C-63E6-4BFC-A256-4CD02AD2161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82272" y="1803486"/>
            <a:ext cx="3473910" cy="45000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0616BC6-0E70-46E1-B6E1-0FD8A6B2F55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951594" y="1803486"/>
            <a:ext cx="3473910" cy="45000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D3F3F2-2E0A-476A-8236-80B50FE34AF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1F45A28-4CB7-4FA6-B988-385C5A72E5CB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11DBFD4-1F94-4CAA-9E05-60C4A0DCBF8B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4309926" y="2443318"/>
            <a:ext cx="3473908" cy="335522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A2064DA-5599-45FE-8DF7-C548CF95D86A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7951596" y="2443317"/>
            <a:ext cx="3473908" cy="335522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E66C2C9A-C461-4959-873F-15427D6C9A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DD3A6F53-EB9A-4547-A3D5-B578763CCA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471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_Gray_w do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456234B3-08D0-4981-80D5-1020F7F3B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50" y="1719985"/>
            <a:ext cx="7135387" cy="1922582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053DBBD8-E51B-420A-97CD-BF2A39D197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48337" y="1634128"/>
            <a:ext cx="4133578" cy="2608263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BAD042-B5CC-45D4-8928-FAEAB8319DCB}"/>
              </a:ext>
            </a:extLst>
          </p:cNvPr>
          <p:cNvCxnSpPr>
            <a:cxnSpLocks/>
          </p:cNvCxnSpPr>
          <p:nvPr userDrawn="1"/>
        </p:nvCxnSpPr>
        <p:spPr>
          <a:xfrm>
            <a:off x="671401" y="3898135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EC96B8D-DD4F-4078-A14B-F641099F68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988" y="924301"/>
            <a:ext cx="1387198" cy="491016"/>
          </a:xfrm>
          <a:prstGeom prst="rect">
            <a:avLst/>
          </a:prstGeom>
        </p:spPr>
      </p:pic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2A494CEF-4F31-4B6A-B138-A0806158D7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990" y="6387834"/>
            <a:ext cx="8588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CE31B3B-89B2-45A0-B22C-C8D08696378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21034" y="6385110"/>
            <a:ext cx="8039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80244084-DE58-4E86-9BC4-BC62C8DACC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BF8D44D-9AEA-40CC-8EA0-E6DBB916EF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43978"/>
            <a:ext cx="12191999" cy="40323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B85BD4A-8296-4553-8269-86F56543BA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775" y="4241800"/>
            <a:ext cx="11269663" cy="403225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4448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70390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_Gray_w top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456234B3-08D0-4981-80D5-1020F7F3B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50" y="1719985"/>
            <a:ext cx="7135387" cy="1922582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053DBBD8-E51B-420A-97CD-BF2A39D197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48337" y="1634128"/>
            <a:ext cx="4133578" cy="2608263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BAD042-B5CC-45D4-8928-FAEAB8319DCB}"/>
              </a:ext>
            </a:extLst>
          </p:cNvPr>
          <p:cNvCxnSpPr>
            <a:cxnSpLocks/>
          </p:cNvCxnSpPr>
          <p:nvPr userDrawn="1"/>
        </p:nvCxnSpPr>
        <p:spPr>
          <a:xfrm>
            <a:off x="671401" y="3898135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EC96B8D-DD4F-4078-A14B-F641099F68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988" y="924301"/>
            <a:ext cx="1387198" cy="491016"/>
          </a:xfrm>
          <a:prstGeom prst="rect">
            <a:avLst/>
          </a:prstGeom>
        </p:spPr>
      </p:pic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2A494CEF-4F31-4B6A-B138-A0806158D7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990" y="6387834"/>
            <a:ext cx="8588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CE31B3B-89B2-45A0-B22C-C8D08696378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21034" y="6385110"/>
            <a:ext cx="8039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80244084-DE58-4E86-9BC4-BC62C8DACC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1E12820-8F2F-4B5E-B8D6-8141FD018C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9328"/>
            <a:ext cx="12192000" cy="546793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58B3169-18DD-4B7B-904F-B75C4535CA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775" y="4241800"/>
            <a:ext cx="11269663" cy="403225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4448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10359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_Blue_w dot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0B9B2110-6409-4969-AF9E-6974A4076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990" y="6387834"/>
            <a:ext cx="8588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0126DBB-20A5-44B0-83CB-32D52E02F10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21034" y="6385110"/>
            <a:ext cx="8039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3DBFA853-3881-43B1-9040-1317D8BE10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C26B4EE3-3D8A-4662-A796-1EAA31FDD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43978"/>
            <a:ext cx="12191999" cy="403230"/>
          </a:xfrm>
          <a:prstGeom prst="rect">
            <a:avLst/>
          </a:prstGeom>
        </p:spPr>
      </p:pic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B60EA064-6291-4462-A845-0D800863E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50" y="1719985"/>
            <a:ext cx="7135387" cy="1922582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0" name="Content Placeholder 12">
            <a:extLst>
              <a:ext uri="{FF2B5EF4-FFF2-40B4-BE49-F238E27FC236}">
                <a16:creationId xmlns:a16="http://schemas.microsoft.com/office/drawing/2014/main" id="{1F79B0BE-1B53-46F2-8D56-F6C5EBA7328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48337" y="1634128"/>
            <a:ext cx="4133578" cy="2608263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05A0674-1A35-4236-AD33-E1B1967C2714}"/>
              </a:ext>
            </a:extLst>
          </p:cNvPr>
          <p:cNvCxnSpPr>
            <a:cxnSpLocks/>
          </p:cNvCxnSpPr>
          <p:nvPr userDrawn="1"/>
        </p:nvCxnSpPr>
        <p:spPr>
          <a:xfrm>
            <a:off x="671401" y="3898135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8E96454C-FFAF-4A59-92AC-3950F308AB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988" y="924301"/>
            <a:ext cx="1387198" cy="491016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BBA8246-CCF2-4272-A254-223922A995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775" y="4241800"/>
            <a:ext cx="11269663" cy="403225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4448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6352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_Blue_w top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0B9B2110-6409-4969-AF9E-6974A4076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990" y="6387834"/>
            <a:ext cx="8588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0126DBB-20A5-44B0-83CB-32D52E02F10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21034" y="6385110"/>
            <a:ext cx="8039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3DBFA853-3881-43B1-9040-1317D8BE10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9A2DCB3-42C9-4824-8081-EA310AF6E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50" y="1719985"/>
            <a:ext cx="7135387" cy="1922582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7" name="Content Placeholder 12">
            <a:extLst>
              <a:ext uri="{FF2B5EF4-FFF2-40B4-BE49-F238E27FC236}">
                <a16:creationId xmlns:a16="http://schemas.microsoft.com/office/drawing/2014/main" id="{7D87CB12-A10E-429D-AA26-3AEF51CDC20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48337" y="1634128"/>
            <a:ext cx="4133578" cy="2608263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F36C43A-78B2-4A42-A09E-46E1A9A987B7}"/>
              </a:ext>
            </a:extLst>
          </p:cNvPr>
          <p:cNvCxnSpPr>
            <a:cxnSpLocks/>
          </p:cNvCxnSpPr>
          <p:nvPr userDrawn="1"/>
        </p:nvCxnSpPr>
        <p:spPr>
          <a:xfrm>
            <a:off x="671401" y="3898135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CE82E7A3-DED2-4B10-9588-C0654D1579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988" y="924301"/>
            <a:ext cx="1387198" cy="491016"/>
          </a:xfrm>
          <a:prstGeom prst="rect">
            <a:avLst/>
          </a:prstGeom>
        </p:spPr>
      </p:pic>
      <p:pic>
        <p:nvPicPr>
          <p:cNvPr id="13" name="Graphic 10">
            <a:extLst>
              <a:ext uri="{FF2B5EF4-FFF2-40B4-BE49-F238E27FC236}">
                <a16:creationId xmlns:a16="http://schemas.microsoft.com/office/drawing/2014/main" id="{33B48344-7B1B-4B74-959D-59C79C619A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9328"/>
            <a:ext cx="12192000" cy="546793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EB41213-8B29-4C16-93D9-E6CD5C9DF6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775" y="4241800"/>
            <a:ext cx="11269663" cy="403225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4448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97419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_Green_ w do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456234B3-08D0-4981-80D5-1020F7F3B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50" y="1719985"/>
            <a:ext cx="7135387" cy="1922582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053DBBD8-E51B-420A-97CD-BF2A39D197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48337" y="1634128"/>
            <a:ext cx="4133578" cy="2608263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BAD042-B5CC-45D4-8928-FAEAB8319DCB}"/>
              </a:ext>
            </a:extLst>
          </p:cNvPr>
          <p:cNvCxnSpPr>
            <a:cxnSpLocks/>
          </p:cNvCxnSpPr>
          <p:nvPr userDrawn="1"/>
        </p:nvCxnSpPr>
        <p:spPr>
          <a:xfrm>
            <a:off x="671401" y="3898135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18A5C57-DB98-4C63-8400-24800E8CED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988" y="924301"/>
            <a:ext cx="1387198" cy="491016"/>
          </a:xfrm>
          <a:prstGeom prst="rect">
            <a:avLst/>
          </a:prstGeom>
        </p:spPr>
      </p:pic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92A5B789-9167-4BC4-A150-090694F21E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990" y="6387834"/>
            <a:ext cx="8588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77A8A90-63A3-454D-B26E-70FFE23A05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21034" y="6385110"/>
            <a:ext cx="8039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5E1B4FB-A292-48CD-9831-FA8D91B84C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0BB02F1-92F1-4F6E-83DD-3A04E7369F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43978"/>
            <a:ext cx="12191999" cy="403230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2439A8F-78CB-4100-AE30-922042403C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775" y="4241800"/>
            <a:ext cx="11269663" cy="403225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4448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64876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_Green_w top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456234B3-08D0-4981-80D5-1020F7F3B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50" y="1719985"/>
            <a:ext cx="7135387" cy="1922582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053DBBD8-E51B-420A-97CD-BF2A39D197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48337" y="1634128"/>
            <a:ext cx="4133578" cy="2608263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BAD042-B5CC-45D4-8928-FAEAB8319DCB}"/>
              </a:ext>
            </a:extLst>
          </p:cNvPr>
          <p:cNvCxnSpPr>
            <a:cxnSpLocks/>
          </p:cNvCxnSpPr>
          <p:nvPr userDrawn="1"/>
        </p:nvCxnSpPr>
        <p:spPr>
          <a:xfrm>
            <a:off x="671401" y="3898135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18A5C57-DB98-4C63-8400-24800E8CED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988" y="924301"/>
            <a:ext cx="1387198" cy="491016"/>
          </a:xfrm>
          <a:prstGeom prst="rect">
            <a:avLst/>
          </a:prstGeom>
        </p:spPr>
      </p:pic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92A5B789-9167-4BC4-A150-090694F21E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990" y="6387834"/>
            <a:ext cx="8588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77A8A90-63A3-454D-B26E-70FFE23A05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21034" y="6385110"/>
            <a:ext cx="8039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5E1B4FB-A292-48CD-9831-FA8D91B84C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Graphic 10">
            <a:extLst>
              <a:ext uri="{FF2B5EF4-FFF2-40B4-BE49-F238E27FC236}">
                <a16:creationId xmlns:a16="http://schemas.microsoft.com/office/drawing/2014/main" id="{E62E0AE5-6182-42FA-8A45-A74D410E1D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9328"/>
            <a:ext cx="12192000" cy="546793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93F865-25CE-4569-9A43-9BF898DD5B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775" y="4241800"/>
            <a:ext cx="11269663" cy="403225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4448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32224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DA89CF-A1AD-4582-8644-CE456E4776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32956" y="6390558"/>
            <a:ext cx="85884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46E96F-09E3-4C69-A357-7DFA2CE4F65F}"/>
              </a:ext>
            </a:extLst>
          </p:cNvPr>
          <p:cNvSpPr/>
          <p:nvPr userDrawn="1"/>
        </p:nvSpPr>
        <p:spPr>
          <a:xfrm>
            <a:off x="0" y="0"/>
            <a:ext cx="405993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E198C5A-D9F5-42CC-8CC1-DFF9B23C8D9B}"/>
              </a:ext>
            </a:extLst>
          </p:cNvPr>
          <p:cNvCxnSpPr>
            <a:cxnSpLocks/>
          </p:cNvCxnSpPr>
          <p:nvPr userDrawn="1"/>
        </p:nvCxnSpPr>
        <p:spPr>
          <a:xfrm>
            <a:off x="4911028" y="3898135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E39C08-848B-4C44-9F99-C2E6279A4CEC}"/>
              </a:ext>
            </a:extLst>
          </p:cNvPr>
          <p:cNvSpPr txBox="1">
            <a:spLocks/>
          </p:cNvSpPr>
          <p:nvPr userDrawn="1"/>
        </p:nvSpPr>
        <p:spPr>
          <a:xfrm>
            <a:off x="4879973" y="4218248"/>
            <a:ext cx="6440230" cy="488462"/>
          </a:xfrm>
          <a:prstGeom prst="rect">
            <a:avLst/>
          </a:prstGeom>
        </p:spPr>
        <p:txBody>
          <a:bodyPr lIns="0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FontTx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4488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27113" indent="-3365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solidFill>
                  <a:schemeClr val="tx2"/>
                </a:solidFill>
              </a:rPr>
              <a:t>www.tooledesign.com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9E0BAC-9E16-4839-A8D0-9E34D38455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95" y="2691523"/>
            <a:ext cx="2083492" cy="737478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8EECECC-AD2C-4F0D-A66B-BBA398522FA5}"/>
              </a:ext>
            </a:extLst>
          </p:cNvPr>
          <p:cNvSpPr txBox="1">
            <a:spLocks/>
          </p:cNvSpPr>
          <p:nvPr userDrawn="1"/>
        </p:nvSpPr>
        <p:spPr>
          <a:xfrm>
            <a:off x="4852578" y="2508071"/>
            <a:ext cx="6440230" cy="1204167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chemeClr val="tx2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220257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DB8CD3C-9ABA-4E2A-AF68-A3C4A96E8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48" y="1962788"/>
            <a:ext cx="2043328" cy="25276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A345371-5DCC-4FE8-831C-B374BA0D2F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2949" y="4612969"/>
            <a:ext cx="2043328" cy="52145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71D46BD-BA5D-4011-AFE3-993048DCCFF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19492" y="4616836"/>
            <a:ext cx="2026115" cy="517590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ECC3EBB7-1881-49AA-BA8B-27693EC70C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18601" y="4623925"/>
            <a:ext cx="2026115" cy="51050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7CB5422F-2297-4530-A871-3E5045B821B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85390" y="4630776"/>
            <a:ext cx="2041101" cy="503650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530F6BB8-D0BA-4950-82D5-F87B33E4832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384499" y="4632079"/>
            <a:ext cx="2041101" cy="50234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F15BB3F0-834A-4654-8DAB-9A6D9A33268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12948" y="5307299"/>
            <a:ext cx="203354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736B240F-5327-482E-B9A4-37E20252D80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819492" y="5307299"/>
            <a:ext cx="2045384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2669688B-C9E2-466B-8D2E-55AD6ECC6E1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026767" y="5307299"/>
            <a:ext cx="2026116" cy="365124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F6FA3DE0-5D17-46B8-B679-ECF8F6187C1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185390" y="5307299"/>
            <a:ext cx="2058435" cy="37439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7682F8E4-FF86-4788-82C3-11E947101F0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384499" y="5307299"/>
            <a:ext cx="2041101" cy="36512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52B78C-B461-4598-B482-CC30AB3AF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9" y="249517"/>
            <a:ext cx="10982850" cy="115088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7B163F4-3819-4D62-B446-9F08A1F6D487}"/>
              </a:ext>
            </a:extLst>
          </p:cNvPr>
          <p:cNvSpPr>
            <a:spLocks noGrp="1"/>
          </p:cNvSpPr>
          <p:nvPr>
            <p:ph idx="33"/>
          </p:nvPr>
        </p:nvSpPr>
        <p:spPr>
          <a:xfrm>
            <a:off x="2800342" y="1962788"/>
            <a:ext cx="2043328" cy="25276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800F278-12E9-4207-A690-0F065755FE33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4999451" y="1962788"/>
            <a:ext cx="2043328" cy="25276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D9C8D1DE-B66F-4DCB-B840-321B874C4306}"/>
              </a:ext>
            </a:extLst>
          </p:cNvPr>
          <p:cNvSpPr>
            <a:spLocks noGrp="1"/>
          </p:cNvSpPr>
          <p:nvPr>
            <p:ph idx="35"/>
          </p:nvPr>
        </p:nvSpPr>
        <p:spPr>
          <a:xfrm>
            <a:off x="7185390" y="1962788"/>
            <a:ext cx="2043328" cy="25276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356C8CF5-8A40-430D-B85B-A90081FF16BD}"/>
              </a:ext>
            </a:extLst>
          </p:cNvPr>
          <p:cNvSpPr>
            <a:spLocks noGrp="1"/>
          </p:cNvSpPr>
          <p:nvPr>
            <p:ph idx="36"/>
          </p:nvPr>
        </p:nvSpPr>
        <p:spPr>
          <a:xfrm>
            <a:off x="9384499" y="1962788"/>
            <a:ext cx="2043328" cy="25276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F7CD5-EBFA-47EB-9DE4-1D013D7B382C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AC49F6-00DE-4717-9F55-86A5FF7CAD6F}"/>
              </a:ext>
            </a:extLst>
          </p:cNvPr>
          <p:cNvCxnSpPr>
            <a:cxnSpLocks/>
          </p:cNvCxnSpPr>
          <p:nvPr userDrawn="1"/>
        </p:nvCxnSpPr>
        <p:spPr>
          <a:xfrm>
            <a:off x="612947" y="5216980"/>
            <a:ext cx="457096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C226A6F-D051-4B0B-9E91-3A22E3C8ADA1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Date Placeholder 3">
            <a:extLst>
              <a:ext uri="{FF2B5EF4-FFF2-40B4-BE49-F238E27FC236}">
                <a16:creationId xmlns:a16="http://schemas.microsoft.com/office/drawing/2014/main" id="{79270B87-2F2B-433F-98B8-5C82003233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9" name="Footer Placeholder 4">
            <a:extLst>
              <a:ext uri="{FF2B5EF4-FFF2-40B4-BE49-F238E27FC236}">
                <a16:creationId xmlns:a16="http://schemas.microsoft.com/office/drawing/2014/main" id="{5E887F0A-3FA0-4B50-A3E1-2BFF5CAC8E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DE08125-DD85-450E-B018-9EDBB8F6F9BD}"/>
              </a:ext>
            </a:extLst>
          </p:cNvPr>
          <p:cNvCxnSpPr>
            <a:cxnSpLocks/>
          </p:cNvCxnSpPr>
          <p:nvPr userDrawn="1"/>
        </p:nvCxnSpPr>
        <p:spPr>
          <a:xfrm>
            <a:off x="2800342" y="5216980"/>
            <a:ext cx="457096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E0744B8-4394-4A74-B0AE-FE2E48F2740E}"/>
              </a:ext>
            </a:extLst>
          </p:cNvPr>
          <p:cNvCxnSpPr>
            <a:cxnSpLocks/>
          </p:cNvCxnSpPr>
          <p:nvPr userDrawn="1"/>
        </p:nvCxnSpPr>
        <p:spPr>
          <a:xfrm>
            <a:off x="4999451" y="5206964"/>
            <a:ext cx="457096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F939054-C59A-4748-84F8-9794D5C5B28E}"/>
              </a:ext>
            </a:extLst>
          </p:cNvPr>
          <p:cNvCxnSpPr>
            <a:cxnSpLocks/>
          </p:cNvCxnSpPr>
          <p:nvPr userDrawn="1"/>
        </p:nvCxnSpPr>
        <p:spPr>
          <a:xfrm>
            <a:off x="7185390" y="5206676"/>
            <a:ext cx="457096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DF5A82A-8D81-4CB8-BD80-2122A8711438}"/>
              </a:ext>
            </a:extLst>
          </p:cNvPr>
          <p:cNvCxnSpPr>
            <a:cxnSpLocks/>
          </p:cNvCxnSpPr>
          <p:nvPr userDrawn="1"/>
        </p:nvCxnSpPr>
        <p:spPr>
          <a:xfrm>
            <a:off x="9384499" y="5216980"/>
            <a:ext cx="457096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417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4B758C4-5A45-4932-923E-198C69EE8E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948" y="1692553"/>
            <a:ext cx="3094894" cy="16858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2C29018-F143-4FF4-A2E0-DD655AC6B7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58567" y="1692553"/>
            <a:ext cx="4511710" cy="35336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56B912B6-A899-4740-8DF9-8DA3538D8F3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2948" y="3521908"/>
            <a:ext cx="3094894" cy="17042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C8F189B-3D5C-46E5-8CA8-2B69F637913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2949" y="5356999"/>
            <a:ext cx="10982850" cy="36512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FBBAF9EF-C444-4E4C-A58E-5D6B560A1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9" y="249517"/>
            <a:ext cx="10982850" cy="115088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C8F1AA7D-9DD4-4896-A7AE-F768B8D051F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521002" y="1692553"/>
            <a:ext cx="3079828" cy="1691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B6E1DB95-13AE-4CD0-8DDA-6C9C2FAD4C12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521002" y="3521908"/>
            <a:ext cx="3067820" cy="1691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D5DD28-517F-4CB4-AB08-4906622ADA1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9B502A5-0523-4470-8848-6A121624071E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2860016A-25D6-418E-ABCD-74257F58BB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0824B1E-43BC-4EDD-B6BE-9D98A1FFF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81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4B758C4-5A45-4932-923E-198C69EE8E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949" y="746235"/>
            <a:ext cx="3566160" cy="4479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2C29018-F143-4FF4-A2E0-DD655AC6B7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22349" y="746234"/>
            <a:ext cx="3566160" cy="4479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C8F189B-3D5C-46E5-8CA8-2B69F637913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2949" y="5356999"/>
            <a:ext cx="10982850" cy="36512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C8F1AA7D-9DD4-4896-A7AE-F768B8D051F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031749" y="746235"/>
            <a:ext cx="3566160" cy="4479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D5DD28-517F-4CB4-AB08-4906622ADA1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E3D8868-0B7B-4387-B215-E85F58F783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3BA8020-7324-4607-ABED-0AA838602C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51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artial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36868-9FCA-4969-8D05-F3CD16909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9" y="508864"/>
            <a:ext cx="6260124" cy="906732"/>
          </a:xfrm>
          <a:prstGeom prst="rect">
            <a:avLst/>
          </a:prstGeom>
        </p:spPr>
        <p:txBody>
          <a:bodyPr anchor="b" anchorCtr="0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1115E6-1526-4237-BA17-09BF411A4F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12650" y="0"/>
            <a:ext cx="497935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94CDE56-F821-4098-8008-7C8568968EF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96202" y="1706523"/>
            <a:ext cx="6276871" cy="4009290"/>
          </a:xfrm>
          <a:prstGeom prst="rect">
            <a:avLst/>
          </a:prstGeom>
        </p:spPr>
        <p:txBody>
          <a:bodyPr lIns="0"/>
          <a:lstStyle>
            <a:lvl1pPr marL="457200" indent="-457200">
              <a:buFont typeface="Wingdings" panose="05000000000000000000" pitchFamily="2" charset="2"/>
              <a:buChar char="§"/>
              <a:defRPr/>
            </a:lvl1pPr>
            <a:lvl2pPr marL="690563" indent="-346075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027113" indent="-3365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573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1145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0268CF-E4FB-4BE7-8B44-DB2E0DBE807C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537AC37-D21E-4582-9997-DFBD2E1022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B603F26-5FC7-48F3-A1BE-6B1ADEB80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3563343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0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0374CB-812A-4DA9-A7FD-31500F594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7999" y="508864"/>
            <a:ext cx="6260124" cy="906732"/>
          </a:xfrm>
          <a:prstGeom prst="rect">
            <a:avLst/>
          </a:prstGeom>
        </p:spPr>
        <p:txBody>
          <a:bodyPr anchor="b" anchorCtr="0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8900D12-D8BC-49F4-90AF-AE8A68A80E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2325" y="0"/>
            <a:ext cx="4979350" cy="68579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D918054-A5E2-42B7-8790-00467BCCE34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331252" y="1706523"/>
            <a:ext cx="6276871" cy="4009290"/>
          </a:xfrm>
          <a:prstGeom prst="rect">
            <a:avLst/>
          </a:prstGeom>
        </p:spPr>
        <p:txBody>
          <a:bodyPr lIns="0"/>
          <a:lstStyle>
            <a:lvl1pPr marL="457200" indent="-457200">
              <a:buFont typeface="Wingdings" panose="05000000000000000000" pitchFamily="2" charset="2"/>
              <a:buChar char="§"/>
              <a:defRPr/>
            </a:lvl1pPr>
            <a:lvl2pPr marL="690563" indent="-346075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027113" indent="-3365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573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1145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67064654-A1C4-4520-9B0B-652E5A2838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65574F-5896-4F1B-AE74-52CE239D6B1E}"/>
              </a:ext>
            </a:extLst>
          </p:cNvPr>
          <p:cNvCxnSpPr>
            <a:cxnSpLocks/>
          </p:cNvCxnSpPr>
          <p:nvPr userDrawn="1"/>
        </p:nvCxnSpPr>
        <p:spPr>
          <a:xfrm>
            <a:off x="5342126" y="1511878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D1C2742-4B9E-4EFB-916D-45BF8749F0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1252" y="6387834"/>
            <a:ext cx="5209815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61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6DE421-3B2F-4978-B40A-71F2EFCA7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9" y="249517"/>
            <a:ext cx="10982850" cy="115088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280EBA-7497-47DA-9DE7-48667D5D2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948" y="1706522"/>
            <a:ext cx="10982851" cy="412846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67759-DAF1-4BB5-AB7C-344D4ABDE1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25ED0-2373-4CEC-A90F-45CFE0FF2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6C33BC6-50DD-4698-8032-EBFE86533C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A95E2C-546A-447A-8C7D-87DB30A6CAB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48" y="6177926"/>
            <a:ext cx="1387198" cy="49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26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10" r:id="rId2"/>
    <p:sldLayoutId id="2147483813" r:id="rId3"/>
    <p:sldLayoutId id="2147483816" r:id="rId4"/>
    <p:sldLayoutId id="2147483819" r:id="rId5"/>
    <p:sldLayoutId id="2147483822" r:id="rId6"/>
    <p:sldLayoutId id="2147483825" r:id="rId7"/>
    <p:sldLayoutId id="2147483828" r:id="rId8"/>
    <p:sldLayoutId id="2147483908" r:id="rId9"/>
    <p:sldLayoutId id="2147483834" r:id="rId10"/>
    <p:sldLayoutId id="2147483835" r:id="rId11"/>
    <p:sldLayoutId id="2147483836" r:id="rId12"/>
    <p:sldLayoutId id="2147483837" r:id="rId13"/>
    <p:sldLayoutId id="2147483910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panose="05000000000000000000" pitchFamily="2" charset="2"/>
        <a:buChar char="§"/>
        <a:defRPr sz="3000" kern="1200">
          <a:solidFill>
            <a:schemeClr val="tx2"/>
          </a:solidFill>
          <a:latin typeface="+mn-lt"/>
          <a:ea typeface="+mn-ea"/>
          <a:cs typeface="+mn-cs"/>
        </a:defRPr>
      </a:lvl1pPr>
      <a:lvl2pPr marL="690563" indent="-346075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panose="05000000000000000000" pitchFamily="2" charset="2"/>
        <a:buChar char="§"/>
        <a:defRPr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1027113" indent="-33655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panose="05000000000000000000" pitchFamily="2" charset="2"/>
        <a:buChar char="§"/>
        <a:defRPr sz="2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0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6DE421-3B2F-4978-B40A-71F2EFCA7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9" y="249517"/>
            <a:ext cx="10982850" cy="115088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280EBA-7497-47DA-9DE7-48667D5D2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948" y="1706522"/>
            <a:ext cx="10982851" cy="412846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25ED0-2373-4CEC-A90F-45CFE0FF2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440121-A6C8-4697-B027-598E25D21E9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48" y="6177926"/>
            <a:ext cx="1387198" cy="491016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B0EC4F9-75D1-48ED-919F-3E04B970D8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B676E54-791E-4ADE-AA1D-E49EBFAEA8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37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909" r:id="rId9"/>
    <p:sldLayoutId id="2147483891" r:id="rId10"/>
    <p:sldLayoutId id="2147483892" r:id="rId11"/>
    <p:sldLayoutId id="2147483893" r:id="rId12"/>
    <p:sldLayoutId id="2147483894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bg1"/>
        </a:buClr>
        <a:buFont typeface="Wingdings" panose="05000000000000000000" pitchFamily="2" charset="2"/>
        <a:buChar char="§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690563" indent="-346075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bg1"/>
        </a:buClr>
        <a:buFont typeface="Wingdings" panose="05000000000000000000" pitchFamily="2" charset="2"/>
        <a:buChar char="§"/>
        <a:defRPr sz="2600" kern="1200">
          <a:solidFill>
            <a:schemeClr val="bg1"/>
          </a:solidFill>
          <a:latin typeface="+mn-lt"/>
          <a:ea typeface="+mn-ea"/>
          <a:cs typeface="+mn-cs"/>
        </a:defRPr>
      </a:lvl2pPr>
      <a:lvl3pPr marL="1027113" indent="-33655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bg1"/>
        </a:buClr>
        <a:buFont typeface="Wingdings" panose="05000000000000000000" pitchFamily="2" charset="2"/>
        <a:buChar char="§"/>
        <a:defRPr sz="2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4D183AB-9DD1-4029-AFAE-603C7631A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9" y="249517"/>
            <a:ext cx="10982850" cy="115088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D4AF686-9014-4724-A3EA-4C48E05D5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948" y="1706522"/>
            <a:ext cx="10982851" cy="412846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B5C10A-3C26-4B19-86F2-0111525FA23E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7" y="6446520"/>
            <a:ext cx="685800" cy="242748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DFC5E49-5D78-446E-81D4-74325D7CD7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A0E5ECA-37C9-432C-AFDE-516EB502FF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8D03954-8AB8-4F6D-97B5-863948BA05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5D54CB-198E-4C53-9D12-8DF8D974203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48" y="6177926"/>
            <a:ext cx="1387198" cy="49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59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77" r:id="rId2"/>
    <p:sldLayoutId id="2147483878" r:id="rId3"/>
    <p:sldLayoutId id="2147483906" r:id="rId4"/>
    <p:sldLayoutId id="2147483907" r:id="rId5"/>
    <p:sldLayoutId id="2147483905" r:id="rId6"/>
    <p:sldLayoutId id="2147483895" r:id="rId7"/>
    <p:sldLayoutId id="2147483896" r:id="rId8"/>
    <p:sldLayoutId id="2147483897" r:id="rId9"/>
    <p:sldLayoutId id="2147483898" r:id="rId10"/>
    <p:sldLayoutId id="2147483869" r:id="rId11"/>
    <p:sldLayoutId id="2147483899" r:id="rId12"/>
    <p:sldLayoutId id="2147483868" r:id="rId13"/>
    <p:sldLayoutId id="2147483900" r:id="rId14"/>
    <p:sldLayoutId id="2147483870" r:id="rId15"/>
    <p:sldLayoutId id="2147483901" r:id="rId16"/>
    <p:sldLayoutId id="2147483871" r:id="rId17"/>
    <p:sldLayoutId id="2147483902" r:id="rId18"/>
    <p:sldLayoutId id="2147483876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panose="05000000000000000000" pitchFamily="2" charset="2"/>
        <a:buChar char="§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90563" indent="-346075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27113" indent="-33655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mailto:smurphylopez@tooledesign.com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E4E58-F386-45EC-84C1-35C1A8F10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648" y="673350"/>
            <a:ext cx="7086964" cy="2691459"/>
          </a:xfrm>
        </p:spPr>
        <p:txBody>
          <a:bodyPr>
            <a:normAutofit/>
          </a:bodyPr>
          <a:lstStyle/>
          <a:p>
            <a:r>
              <a:rPr lang="en-US" sz="3600"/>
              <a:t>How to Create Bicycle/Pedestrian/Trails Plans in Small Towns in the Midwest</a:t>
            </a:r>
            <a:br>
              <a:rPr lang="en-US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6EC438-8430-13F2-E651-DB53475B0A09}"/>
              </a:ext>
            </a:extLst>
          </p:cNvPr>
          <p:cNvSpPr txBox="1"/>
          <p:nvPr/>
        </p:nvSpPr>
        <p:spPr>
          <a:xfrm>
            <a:off x="6306003" y="3939476"/>
            <a:ext cx="415284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200"/>
              </a:spcBef>
              <a:spcAft>
                <a:spcPts val="600"/>
              </a:spcAft>
            </a:pPr>
            <a:r>
              <a:rPr lang="en-US" sz="900" b="1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Credit: City of Viroqua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5A8B8B-1502-F3BF-D30B-ED7447A8E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611" y="1478849"/>
            <a:ext cx="4227861" cy="227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22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092AC-22B7-7890-EE3D-4A7B51F8A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ABC180B0-F190-6BA4-3C59-C4048CAE1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49517"/>
            <a:ext cx="8844046" cy="115088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Avon, Dante, Geddes, Lake Andes, Platte, Tabor, Tyndall, Wagner (SD) </a:t>
            </a:r>
            <a:br>
              <a:rPr lang="en-US" sz="2800" dirty="0"/>
            </a:br>
            <a:r>
              <a:rPr lang="en-US" sz="2800" dirty="0"/>
              <a:t>Rail to Trail Feasibility Study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261192A-9E53-E696-056F-2395B5DE5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030249"/>
              </p:ext>
            </p:extLst>
          </p:nvPr>
        </p:nvGraphicFramePr>
        <p:xfrm>
          <a:off x="612775" y="1975819"/>
          <a:ext cx="10570534" cy="421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4664">
                  <a:extLst>
                    <a:ext uri="{9D8B030D-6E8A-4147-A177-3AD203B41FA5}">
                      <a16:colId xmlns:a16="http://schemas.microsoft.com/office/drawing/2014/main" val="2219224808"/>
                    </a:ext>
                  </a:extLst>
                </a:gridCol>
                <a:gridCol w="5525870">
                  <a:extLst>
                    <a:ext uri="{9D8B030D-6E8A-4147-A177-3AD203B41FA5}">
                      <a16:colId xmlns:a16="http://schemas.microsoft.com/office/drawing/2014/main" val="29876877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Question 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Answer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041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Community 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Very small agricultural towns near the Missouri River and through the Yankton Sioux Reservation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8217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Goals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Determine the challenges and opportunities of converting a 70-mile state-owned unused rail corridor to a trail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152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Stakeholders and their views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Friends of the Rail Trail and property owners with opposite views, client is neutral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41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Past engagement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Led by Friends group with high public participation at previous South Dakota Rail Board meetings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471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Starting 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out of 70 miles has been converted to a trail, remainder is an inactive rail 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232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Available resources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50280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65D5393-AE40-B87A-B85D-F7481D006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5886" y="152561"/>
            <a:ext cx="2104374" cy="176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23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C1B3CD-D79B-2706-2F1B-8D2374AE7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028461-0C78-9BEC-1137-C533795DE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955" y="1862918"/>
            <a:ext cx="5162067" cy="3739487"/>
          </a:xfrm>
          <a:prstGeom prst="rect">
            <a:avLst/>
          </a:prstGeom>
        </p:spPr>
      </p:pic>
      <p:pic>
        <p:nvPicPr>
          <p:cNvPr id="10" name="Picture 9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1901D4DD-39C7-7CCD-59CA-2F3C6EF09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93" y="1862918"/>
            <a:ext cx="5249839" cy="393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93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truck parked in a field&#10;&#10;AI-generated content may be incorrect.">
            <a:extLst>
              <a:ext uri="{FF2B5EF4-FFF2-40B4-BE49-F238E27FC236}">
                <a16:creationId xmlns:a16="http://schemas.microsoft.com/office/drawing/2014/main" id="{D82DDD38-13D3-BB54-AA3A-6BED188997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0" y="1706563"/>
            <a:ext cx="5346700" cy="40100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B8DF04-9473-D193-EE41-375929CCA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large white building with a blue sky&#10;&#10;AI-generated content may be incorrect.">
            <a:extLst>
              <a:ext uri="{FF2B5EF4-FFF2-40B4-BE49-F238E27FC236}">
                <a16:creationId xmlns:a16="http://schemas.microsoft.com/office/drawing/2014/main" id="{E04A8550-F648-8AA4-924C-9B42242C858E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1738742"/>
            <a:ext cx="5240338" cy="3945666"/>
          </a:xfrm>
        </p:spPr>
      </p:pic>
    </p:spTree>
    <p:extLst>
      <p:ext uri="{BB962C8B-B14F-4D97-AF65-F5344CB8AC3E}">
        <p14:creationId xmlns:p14="http://schemas.microsoft.com/office/powerpoint/2010/main" val="2333254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A9300-1F1C-7745-0AEC-6403811FE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397576CA-866C-BBA3-2093-6CA55038C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Baxter, MN Bike/Ped Policy Study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89F7A46-A10E-3A43-0D95-13CDCD39F5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3410613"/>
              </p:ext>
            </p:extLst>
          </p:nvPr>
        </p:nvGraphicFramePr>
        <p:xfrm>
          <a:off x="612775" y="2054024"/>
          <a:ext cx="10570534" cy="394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4664">
                  <a:extLst>
                    <a:ext uri="{9D8B030D-6E8A-4147-A177-3AD203B41FA5}">
                      <a16:colId xmlns:a16="http://schemas.microsoft.com/office/drawing/2014/main" val="2219224808"/>
                    </a:ext>
                  </a:extLst>
                </a:gridCol>
                <a:gridCol w="5525870">
                  <a:extLst>
                    <a:ext uri="{9D8B030D-6E8A-4147-A177-3AD203B41FA5}">
                      <a16:colId xmlns:a16="http://schemas.microsoft.com/office/drawing/2014/main" val="29876877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Question 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Answer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041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Community 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Suburban community (pop. 9,000) attached to larger community of Brainerd (pop. 15,000), at the southern end of the “Up North” vacation 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8217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Goals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Determine which streets should have shared use paths.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152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Stakeholders and their views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5-member City Council: favorable to the planning effort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41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Past engagement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471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Starting 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One state trail, disconnected paths, shoulders, no sidewalks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232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Available resources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$22,000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50280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42669716-A8AB-CF36-12D2-21C1C7DF1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5886" y="152561"/>
            <a:ext cx="2104374" cy="176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44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6FB244-7197-5C55-3203-54FCDD303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Conceptual </a:t>
            </a:r>
            <a:br>
              <a:rPr lang="en-US" dirty="0"/>
            </a:br>
            <a:r>
              <a:rPr lang="en-US" dirty="0"/>
              <a:t>Cross Sections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E112CB-B34C-3B51-72EC-27A476476AEF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6 challenging situations chosen by client</a:t>
            </a:r>
          </a:p>
          <a:p>
            <a:r>
              <a:rPr lang="en-US" dirty="0"/>
              <a:t>Researched right-of-way lines</a:t>
            </a:r>
          </a:p>
          <a:p>
            <a:r>
              <a:rPr lang="en-US" dirty="0"/>
              <a:t>Narrowed travel lanes to add shared use path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A1E71E-3AFA-CECC-D1FC-74848075E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458" y="66174"/>
            <a:ext cx="6067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79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4E8ED-E0B8-2817-F2C3-B72FAF212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BBD1A0-BB77-9AB6-25A5-A9245E853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Shared Use Path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DE4290-F60E-25CA-E75D-56175E0512C1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Crosses major U.S. highway</a:t>
            </a:r>
          </a:p>
          <a:p>
            <a:r>
              <a:rPr lang="en-US" dirty="0"/>
              <a:t>Railroad crossing includes gates for path (on both side of tracks)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355A29-C824-93A3-6A3A-AF2D210BB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492" y="1774908"/>
            <a:ext cx="5679419" cy="330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86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40BEF-DF6F-26F6-CD37-97C4DAB92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9BE9624A-5E5A-339E-798A-539FE3C22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Brookings, SD Bicycle Plan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F5B6A27-6DAB-9731-2798-759785055D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311770"/>
              </p:ext>
            </p:extLst>
          </p:nvPr>
        </p:nvGraphicFramePr>
        <p:xfrm>
          <a:off x="612775" y="2054024"/>
          <a:ext cx="10570534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4664">
                  <a:extLst>
                    <a:ext uri="{9D8B030D-6E8A-4147-A177-3AD203B41FA5}">
                      <a16:colId xmlns:a16="http://schemas.microsoft.com/office/drawing/2014/main" val="2219224808"/>
                    </a:ext>
                  </a:extLst>
                </a:gridCol>
                <a:gridCol w="5525870">
                  <a:extLst>
                    <a:ext uri="{9D8B030D-6E8A-4147-A177-3AD203B41FA5}">
                      <a16:colId xmlns:a16="http://schemas.microsoft.com/office/drawing/2014/main" val="29876877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Question 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Answer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041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Community 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Rapidly growing college town (24,000)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8217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Goals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Become a more bike friendly community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152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Stakeholders and their views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Bicycle Advisory Committee and a largely supportive public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41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Past engagement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471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Starting 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 half complete loop trail and several on-street bike lanes/routes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232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Available resources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50280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D96E75F-4A36-8A2A-42CC-0C85E1C7A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5886" y="152561"/>
            <a:ext cx="2104374" cy="176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18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D5B7727-72C0-8110-184C-8E01AFE88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575" y="1644556"/>
            <a:ext cx="5690067" cy="421033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8B38AF3-2337-EDAE-04F4-DE7257E31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ACB763-A7B9-4519-E766-62D119187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91" y="1699148"/>
            <a:ext cx="5642017" cy="415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40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D626A6-DDB8-E87B-BF0D-3AE1EC22B9C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8D5820-264D-5CB6-307F-8BC82A968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7057A4-EDB3-BDC1-A25B-335C91C8C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80" y="1706523"/>
            <a:ext cx="5070013" cy="3822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974B80-5DF4-5C4E-4C01-80D3DBF48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340" y="1706522"/>
            <a:ext cx="6157416" cy="382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74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3F92F-99CB-6774-7F9F-37223D535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0E4E9622-7AB9-04C7-4E64-8DAE769D5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Vermillion, SD Bicycle Plan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E7FEDCE-E832-FC5F-8CA4-B31F27ABFD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8293072"/>
              </p:ext>
            </p:extLst>
          </p:nvPr>
        </p:nvGraphicFramePr>
        <p:xfrm>
          <a:off x="612775" y="2054024"/>
          <a:ext cx="10570534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4664">
                  <a:extLst>
                    <a:ext uri="{9D8B030D-6E8A-4147-A177-3AD203B41FA5}">
                      <a16:colId xmlns:a16="http://schemas.microsoft.com/office/drawing/2014/main" val="2219224808"/>
                    </a:ext>
                  </a:extLst>
                </a:gridCol>
                <a:gridCol w="5525870">
                  <a:extLst>
                    <a:ext uri="{9D8B030D-6E8A-4147-A177-3AD203B41FA5}">
                      <a16:colId xmlns:a16="http://schemas.microsoft.com/office/drawing/2014/main" val="29876877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Question 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Answer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041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Community 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Smaller college town (12,000)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8217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Goals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Before installing a requested on-street bike facility, determine what the network should look like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152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Stakeholders and their views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 largely supportive public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41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Past engagement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471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Starting 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Short segment of river trail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232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Available resources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$125,000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50280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1257CDB-07D7-EB61-DDB0-F0AE40FB4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5886" y="152561"/>
            <a:ext cx="2104374" cy="176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85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15C17B1C-77CC-4D91-ACA1-7FC60C1F7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Towns Outside of MPO Areas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083B2CC-0D96-CC93-4071-2961C763D2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760111"/>
              </p:ext>
            </p:extLst>
          </p:nvPr>
        </p:nvGraphicFramePr>
        <p:xfrm>
          <a:off x="612775" y="1678513"/>
          <a:ext cx="10805193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7588">
                  <a:extLst>
                    <a:ext uri="{9D8B030D-6E8A-4147-A177-3AD203B41FA5}">
                      <a16:colId xmlns:a16="http://schemas.microsoft.com/office/drawing/2014/main" val="2219224808"/>
                    </a:ext>
                  </a:extLst>
                </a:gridCol>
                <a:gridCol w="1588169">
                  <a:extLst>
                    <a:ext uri="{9D8B030D-6E8A-4147-A177-3AD203B41FA5}">
                      <a16:colId xmlns:a16="http://schemas.microsoft.com/office/drawing/2014/main" val="2987687707"/>
                    </a:ext>
                  </a:extLst>
                </a:gridCol>
                <a:gridCol w="5119436">
                  <a:extLst>
                    <a:ext uri="{9D8B030D-6E8A-4147-A177-3AD203B41FA5}">
                      <a16:colId xmlns:a16="http://schemas.microsoft.com/office/drawing/2014/main" val="17563443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Plan/Study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041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Albert Lea, Northfield, Red Wing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17,000 – 21,000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Maintenance Planning for Pedestrian and Bicycle Facilities in Greater Minnesota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4495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Amery, WI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Stower Seven Lakes Trail Plan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551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Avon, Dante, Geddes, Lake Andes, Platte, Tabor, Tyndall, Wagner (SD)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 – 1,500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Tabor to Platte Rail to Trail Feasibility Study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906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Baxter, 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Bicycle &amp; Pedestrian Policy Study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7153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Brookings, 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Bicycle Plan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1400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Vermillion, 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Bicycle Plan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684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Viroqua, WI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Bicycle &amp; Pedestrian Plan and SRTS Addendum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555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Winona, 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Complete Streets Policy and Pedestrian and Bicycle Plan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4499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3609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map of a city&#10;&#10;AI-generated content may be incorrect.">
            <a:extLst>
              <a:ext uri="{FF2B5EF4-FFF2-40B4-BE49-F238E27FC236}">
                <a16:creationId xmlns:a16="http://schemas.microsoft.com/office/drawing/2014/main" id="{F48C1281-98CF-195A-E6D6-8BFC97FCAB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33" y="-64928"/>
            <a:ext cx="10799418" cy="698785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C9F3690-258F-05DE-EDA9-1C96B074C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81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F96CD-C050-E422-70BC-0A074D17A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B8205A86-28C9-7775-B178-B222FFB81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4" y="249517"/>
            <a:ext cx="8597399" cy="1150888"/>
          </a:xfrm>
        </p:spPr>
        <p:txBody>
          <a:bodyPr>
            <a:normAutofit fontScale="90000"/>
          </a:bodyPr>
          <a:lstStyle/>
          <a:p>
            <a:r>
              <a:rPr lang="en-US" dirty="0"/>
              <a:t>Viroqua, WI Bicycle &amp; Pedestrian Plan and SRTS Addendum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18E21FF-B796-2CB3-E7AA-C413BD3ED0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481713"/>
              </p:ext>
            </p:extLst>
          </p:nvPr>
        </p:nvGraphicFramePr>
        <p:xfrm>
          <a:off x="612775" y="2054024"/>
          <a:ext cx="10570534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4664">
                  <a:extLst>
                    <a:ext uri="{9D8B030D-6E8A-4147-A177-3AD203B41FA5}">
                      <a16:colId xmlns:a16="http://schemas.microsoft.com/office/drawing/2014/main" val="2219224808"/>
                    </a:ext>
                  </a:extLst>
                </a:gridCol>
                <a:gridCol w="5525870">
                  <a:extLst>
                    <a:ext uri="{9D8B030D-6E8A-4147-A177-3AD203B41FA5}">
                      <a16:colId xmlns:a16="http://schemas.microsoft.com/office/drawing/2014/main" val="29876877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Question 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Answer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041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Community 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Moderately small town (4,500)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8217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Goals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Determine a network plan for bikes in street reconstruction projects + update old SRTS plan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152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Stakeholders and their views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 largely supportive public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41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Past engagement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471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Starting 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 few small segments of paths and standard bike lanes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232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Available resources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50280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4E54BA31-6B0F-2D1F-B266-04E71AF10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5886" y="152561"/>
            <a:ext cx="2104374" cy="176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83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32E0D0-97D9-9408-9963-6CE3C5DB2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A group of people posing for a picture&#10;&#10;AI-generated content may be incorrect.">
            <a:extLst>
              <a:ext uri="{FF2B5EF4-FFF2-40B4-BE49-F238E27FC236}">
                <a16:creationId xmlns:a16="http://schemas.microsoft.com/office/drawing/2014/main" id="{EE00F16B-ACA5-F3CD-6D3D-2690700446CE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1738665"/>
            <a:ext cx="5240338" cy="3945820"/>
          </a:xfrm>
        </p:spPr>
      </p:pic>
      <p:pic>
        <p:nvPicPr>
          <p:cNvPr id="12" name="Picture 11" descr="A car on the road&#10;&#10;AI-generated content may be incorrect.">
            <a:extLst>
              <a:ext uri="{FF2B5EF4-FFF2-40B4-BE49-F238E27FC236}">
                <a16:creationId xmlns:a16="http://schemas.microsoft.com/office/drawing/2014/main" id="{09FD7EEC-7F04-6CD8-97C1-643A5188A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889" y="2287516"/>
            <a:ext cx="5290114" cy="284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47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F2DB82-9773-C015-36D1-CC7604B885C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7DD835-A245-1D02-4084-4A403B8E9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6032E6-DDCF-5987-A33F-03268042C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950" y="631658"/>
            <a:ext cx="5177374" cy="5281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7FB6BD-8339-6785-B6E6-6C8AD70FD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96" y="1064162"/>
            <a:ext cx="6401355" cy="46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588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FAF8DB-C79E-A44E-6B68-6F8A2F04C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FD8871-25C8-F974-56E4-3527280A5827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7C0AD6-1E8E-9203-683E-C90D4B3E0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949" y="824961"/>
            <a:ext cx="3977419" cy="51514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F00880-BBF2-A86A-4A07-BBE92A123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738" y="1630908"/>
            <a:ext cx="7116130" cy="387951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03CEB4E-C9E8-454F-E796-4BD1E27987C6}"/>
              </a:ext>
            </a:extLst>
          </p:cNvPr>
          <p:cNvCxnSpPr>
            <a:cxnSpLocks/>
          </p:cNvCxnSpPr>
          <p:nvPr/>
        </p:nvCxnSpPr>
        <p:spPr>
          <a:xfrm>
            <a:off x="3232705" y="2604837"/>
            <a:ext cx="1707785" cy="16327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8502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A5348-5CC8-E213-70BE-F04D8D0CF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2FC102C2-28A5-EF14-BA23-830FF5FFF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4" y="249517"/>
            <a:ext cx="8597399" cy="1150888"/>
          </a:xfrm>
        </p:spPr>
        <p:txBody>
          <a:bodyPr>
            <a:normAutofit fontScale="90000"/>
          </a:bodyPr>
          <a:lstStyle/>
          <a:p>
            <a:r>
              <a:rPr lang="en-US" dirty="0"/>
              <a:t>Winona, MN Complete Streets Policy and Pedestrian/Bike Plan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9DA7E9F-C369-24DE-0480-3F31F7BB1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153036"/>
              </p:ext>
            </p:extLst>
          </p:nvPr>
        </p:nvGraphicFramePr>
        <p:xfrm>
          <a:off x="612775" y="2054024"/>
          <a:ext cx="10570534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4664">
                  <a:extLst>
                    <a:ext uri="{9D8B030D-6E8A-4147-A177-3AD203B41FA5}">
                      <a16:colId xmlns:a16="http://schemas.microsoft.com/office/drawing/2014/main" val="2219224808"/>
                    </a:ext>
                  </a:extLst>
                </a:gridCol>
                <a:gridCol w="5525870">
                  <a:extLst>
                    <a:ext uri="{9D8B030D-6E8A-4147-A177-3AD203B41FA5}">
                      <a16:colId xmlns:a16="http://schemas.microsoft.com/office/drawing/2014/main" val="29876877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Question 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Answer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041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Community 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College town (26,000)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8217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Goals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Adopt a complete streets policy and create a plan to go with 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152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Stakeholders and their views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 moderately supportive public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41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Past engagement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471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Starting 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 lake path and limited standard bike lanes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232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Available resources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$60,000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50280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F163DC30-2FB1-ABD4-4026-F8EB05095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5886" y="152561"/>
            <a:ext cx="2104374" cy="176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571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DDEE3A-685B-47E5-6AB8-CD212542E91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455491-8AC6-E520-E731-106D28A43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B8743C-CFEA-2BB2-CDCA-13D37C8B4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12" y="0"/>
            <a:ext cx="11058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957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74FCC9-308F-37C6-7FC1-1BDF12E376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F15EF4-F988-033F-F283-487653865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FA986-1F4B-58DF-CD9B-76C75D079587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B1215A-0CCD-B463-D16D-9B6C41B12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97" y="0"/>
            <a:ext cx="1169160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878B90-63D6-F090-A7AF-CBEF797CF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97" y="0"/>
            <a:ext cx="11691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608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127EC27-D212-DE06-C823-C728E3293BA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66E879-02BA-4C5F-E73C-4793AAB53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A554EA-7EE6-E887-8418-5EBED3C40C7F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6AB7F6-48FD-EF98-B898-C3D73CE3A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646"/>
            <a:ext cx="12192000" cy="647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832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1FCAC1-470A-471C-B916-C26CDDEB6C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65"/>
          <a:stretch/>
        </p:blipFill>
        <p:spPr>
          <a:xfrm>
            <a:off x="4890782" y="1527349"/>
            <a:ext cx="5784484" cy="4855184"/>
          </a:xfrm>
          <a:prstGeom prst="rect">
            <a:avLst/>
          </a:prstGeom>
        </p:spPr>
      </p:pic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F426C542-2897-44DA-A715-1F29B884AD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9570" y="1785881"/>
            <a:ext cx="3397087" cy="4338120"/>
          </a:xfrm>
        </p:spPr>
        <p:txBody>
          <a:bodyPr>
            <a:normAutofit/>
          </a:bodyPr>
          <a:lstStyle/>
          <a:p>
            <a:r>
              <a:rPr lang="en-US" sz="2400" dirty="0"/>
              <a:t>Less disease</a:t>
            </a:r>
          </a:p>
          <a:p>
            <a:r>
              <a:rPr lang="en-US" sz="2400" dirty="0"/>
              <a:t>More happiness</a:t>
            </a:r>
          </a:p>
          <a:p>
            <a:r>
              <a:rPr lang="en-US" sz="2400" dirty="0"/>
              <a:t>Improved learning</a:t>
            </a:r>
          </a:p>
          <a:p>
            <a:r>
              <a:rPr lang="en-US" sz="2400" dirty="0"/>
              <a:t>Reduced health costs</a:t>
            </a:r>
          </a:p>
        </p:txBody>
      </p:sp>
      <p:sp>
        <p:nvSpPr>
          <p:cNvPr id="8" name="Title 19">
            <a:extLst>
              <a:ext uri="{FF2B5EF4-FFF2-40B4-BE49-F238E27FC236}">
                <a16:creationId xmlns:a16="http://schemas.microsoft.com/office/drawing/2014/main" id="{2D5E6EF7-85E1-4BE4-9D58-BBE88EE0D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96" y="249517"/>
            <a:ext cx="11704319" cy="1150888"/>
          </a:xfrm>
        </p:spPr>
        <p:txBody>
          <a:bodyPr>
            <a:normAutofit fontScale="90000"/>
          </a:bodyPr>
          <a:lstStyle/>
          <a:p>
            <a:r>
              <a:rPr lang="en-US" dirty="0"/>
              <a:t>Walkable and bikeable communities = Improved lives for everyone (including Grandma)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8DE9EF-3FBC-4B67-B467-6305B6B66063}"/>
              </a:ext>
            </a:extLst>
          </p:cNvPr>
          <p:cNvSpPr txBox="1"/>
          <p:nvPr/>
        </p:nvSpPr>
        <p:spPr>
          <a:xfrm>
            <a:off x="6763057" y="6414208"/>
            <a:ext cx="6192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Joan </a:t>
            </a:r>
            <a:r>
              <a:rPr lang="en-US" b="1" dirty="0" err="1"/>
              <a:t>Lichter</a:t>
            </a:r>
            <a:r>
              <a:rPr lang="en-US" b="1" dirty="0"/>
              <a:t>, 2014</a:t>
            </a:r>
          </a:p>
        </p:txBody>
      </p:sp>
    </p:spTree>
    <p:extLst>
      <p:ext uri="{BB962C8B-B14F-4D97-AF65-F5344CB8AC3E}">
        <p14:creationId xmlns:p14="http://schemas.microsoft.com/office/powerpoint/2010/main" val="547977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15C17B1C-77CC-4D91-ACA1-7FC60C1F7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3478A2A-A145-4F3F-9AE6-BFB115361F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776" y="1707080"/>
            <a:ext cx="5483224" cy="407828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What are the community characteristics?</a:t>
            </a:r>
          </a:p>
          <a:p>
            <a:r>
              <a:rPr lang="en-US" dirty="0"/>
              <a:t>What are the goals of the plan or study?</a:t>
            </a:r>
          </a:p>
          <a:p>
            <a:r>
              <a:rPr lang="en-US" dirty="0"/>
              <a:t>Who are the stakeholders and what are their views?</a:t>
            </a:r>
          </a:p>
          <a:p>
            <a:r>
              <a:rPr lang="en-US" dirty="0"/>
              <a:t>What sort of engagement has taken place in the past? </a:t>
            </a:r>
          </a:p>
          <a:p>
            <a:r>
              <a:rPr lang="en-US" dirty="0"/>
              <a:t>What is the starting point for bicycling or walking?</a:t>
            </a:r>
          </a:p>
          <a:p>
            <a:r>
              <a:rPr lang="en-US" dirty="0"/>
              <a:t>What are the available resources for completing the plan or study?</a:t>
            </a:r>
          </a:p>
          <a:p>
            <a:endParaRPr lang="en-US" dirty="0"/>
          </a:p>
        </p:txBody>
      </p:sp>
      <p:pic>
        <p:nvPicPr>
          <p:cNvPr id="6" name="Picture 5" descr="A group of people around a table&#10;&#10;AI-generated content may be incorrect.">
            <a:extLst>
              <a:ext uri="{FF2B5EF4-FFF2-40B4-BE49-F238E27FC236}">
                <a16:creationId xmlns:a16="http://schemas.microsoft.com/office/drawing/2014/main" id="{3C15847F-11EC-7A6C-4452-F1BF68F93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104" y="1528548"/>
            <a:ext cx="5368120" cy="402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843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15C17B1C-77CC-4D91-ACA1-7FC60C1F7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Thank You!</a:t>
            </a:r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5D0EA64A-DA1E-4F93-8949-FB6461A8DD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5771" y="1844352"/>
            <a:ext cx="6943887" cy="40782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Shaun Murphy-Lopez, Principal Planner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608.462.3715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hlinkClick r:id="rId2"/>
              </a:rPr>
              <a:t>smurphylopez@tooledesign.com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267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5F5C8-58D7-F1C4-4EC0-3B1F5A526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A0F8701B-0F17-37CC-0756-C3CD010DD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Albert Lea/Northfield/Red Wing, MN</a:t>
            </a:r>
            <a:br>
              <a:rPr lang="en-US" dirty="0"/>
            </a:br>
            <a:r>
              <a:rPr lang="en-US" dirty="0"/>
              <a:t>Maintenance Planning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832A722-A026-9576-4E07-6C9F92CA30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775835"/>
              </p:ext>
            </p:extLst>
          </p:nvPr>
        </p:nvGraphicFramePr>
        <p:xfrm>
          <a:off x="612775" y="2054024"/>
          <a:ext cx="10570534" cy="394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4664">
                  <a:extLst>
                    <a:ext uri="{9D8B030D-6E8A-4147-A177-3AD203B41FA5}">
                      <a16:colId xmlns:a16="http://schemas.microsoft.com/office/drawing/2014/main" val="2219224808"/>
                    </a:ext>
                  </a:extLst>
                </a:gridCol>
                <a:gridCol w="5525870">
                  <a:extLst>
                    <a:ext uri="{9D8B030D-6E8A-4147-A177-3AD203B41FA5}">
                      <a16:colId xmlns:a16="http://schemas.microsoft.com/office/drawing/2014/main" val="29876877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Question 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Answer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041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Community 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mid-sized towns (17,000 – 21,000) in rural Minnesota, one with 2 colleges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8217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Goals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Estimate the cost to maintain paths and sidewalks along state/federal highways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152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Stakeholders and their views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Higher level management at MnDOT (eager for information) and maintenance staff in 3 cities (open to helping with the hope of future aid)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41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Past engagement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471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Starting 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Each town has intermittent snow removal responsibilities along state/federal highways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232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Available resources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$140,000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50280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7A232E9-08FE-A872-7168-F3E86A75B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5886" y="152561"/>
            <a:ext cx="2104374" cy="176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4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3D1D87-444D-F1E4-B947-E64263F09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 Wing, MN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CCB772-7077-E8FE-289E-F135F5D59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984" y="1610489"/>
            <a:ext cx="4613553" cy="45037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8C4467-1900-7940-C210-194580E36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45910"/>
            <a:ext cx="5705472" cy="565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478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1D44A8-53F6-D7B0-3086-73E6EF677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Annual Winter Maintenance Costs Per Mile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BAEAAF-DBDE-C21B-28F6-5DA2A924E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949" y="1733313"/>
            <a:ext cx="9174503" cy="42143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277DC43-F78C-313C-6B61-883C47E71242}"/>
              </a:ext>
            </a:extLst>
          </p:cNvPr>
          <p:cNvSpPr/>
          <p:nvPr/>
        </p:nvSpPr>
        <p:spPr>
          <a:xfrm>
            <a:off x="8644689" y="5450305"/>
            <a:ext cx="1092989" cy="43870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676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87769-FE30-76FF-3028-4E08DDABC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13EB458A-59D6-6FAE-1020-0DA3B90E8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Amery, WI </a:t>
            </a:r>
            <a:br>
              <a:rPr lang="en-US" dirty="0"/>
            </a:br>
            <a:r>
              <a:rPr lang="en-US" dirty="0"/>
              <a:t>Stower Seven Lakes Trail Plan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E9ACFAA-98DD-6A5E-E392-EAD8B9462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038325"/>
              </p:ext>
            </p:extLst>
          </p:nvPr>
        </p:nvGraphicFramePr>
        <p:xfrm>
          <a:off x="612775" y="2054024"/>
          <a:ext cx="10570534" cy="394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4664">
                  <a:extLst>
                    <a:ext uri="{9D8B030D-6E8A-4147-A177-3AD203B41FA5}">
                      <a16:colId xmlns:a16="http://schemas.microsoft.com/office/drawing/2014/main" val="2219224808"/>
                    </a:ext>
                  </a:extLst>
                </a:gridCol>
                <a:gridCol w="5525870">
                  <a:extLst>
                    <a:ext uri="{9D8B030D-6E8A-4147-A177-3AD203B41FA5}">
                      <a16:colId xmlns:a16="http://schemas.microsoft.com/office/drawing/2014/main" val="29876877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Question 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Answer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041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Community 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Small town in the northern lakes area with many existing regional biking, ATV, and snowmobile trails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8217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Goals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Figure out of snowmobiles and horses should be allowed on the 14-mile rail trail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152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Stakeholders and their views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Friends of the Stower Trail and snowmobile club with opposite views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41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Past engagement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Public survey with 2,000 responses, public hearing with 200 attendees and 50 speakers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471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Starting 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One non-motorized state trail, one motorized state trail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232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Available resources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50280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41B413F3-E6C8-F19F-7F32-0ECA00771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5886" y="152561"/>
            <a:ext cx="2104374" cy="176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49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1AFDD0-AFD5-9901-2954-F59ADE1F261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0F216C-EA40-B1EB-BE49-7AF5B36FB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Alternatives Analysis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3455EC7-280A-F978-8940-161F23799E5C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4119343" y="5255487"/>
            <a:ext cx="6833686" cy="132985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97D1E4-880A-49DC-B52F-1FA7C9CA0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343" y="4055949"/>
            <a:ext cx="6744641" cy="1095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EFBC12-51E2-A445-F818-197B4C5D9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6513" y="1313964"/>
            <a:ext cx="4640371" cy="23972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B3A573-292C-A142-904F-8F6965C95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855" y="1745186"/>
            <a:ext cx="6172201" cy="222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79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CA3D05-6DDD-9FCC-AFB9-E6EAD988EFB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960F49-F573-8430-6887-804DDCC53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E4D73D-88E7-3959-34CE-6581836FF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299" y="1890216"/>
            <a:ext cx="3977401" cy="2947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D8E38D-5600-B463-7979-25067F6FF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605" y="907503"/>
            <a:ext cx="3497293" cy="4663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E66DFF-2327-7C83-7143-EE8490935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04" y="962166"/>
            <a:ext cx="3456296" cy="46083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3DBCB2-236F-5AEA-1B0D-16C529DAF850}"/>
              </a:ext>
            </a:extLst>
          </p:cNvPr>
          <p:cNvSpPr txBox="1"/>
          <p:nvPr/>
        </p:nvSpPr>
        <p:spPr>
          <a:xfrm>
            <a:off x="3886200" y="5829540"/>
            <a:ext cx="415284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200"/>
              </a:spcBef>
              <a:spcAft>
                <a:spcPts val="600"/>
              </a:spcAft>
            </a:pPr>
            <a:r>
              <a:rPr lang="en-US" sz="900" b="1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Credit: Friends of the Stower Seven Lakes Trail</a:t>
            </a:r>
          </a:p>
        </p:txBody>
      </p:sp>
    </p:spTree>
    <p:extLst>
      <p:ext uri="{BB962C8B-B14F-4D97-AF65-F5344CB8AC3E}">
        <p14:creationId xmlns:p14="http://schemas.microsoft.com/office/powerpoint/2010/main" val="1887420727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 Slides_White">
  <a:themeElements>
    <a:clrScheme name="Toole Design">
      <a:dk1>
        <a:srgbClr val="2A2C2D"/>
      </a:dk1>
      <a:lt1>
        <a:srgbClr val="FFFFFF"/>
      </a:lt1>
      <a:dk2>
        <a:srgbClr val="54585A"/>
      </a:dk2>
      <a:lt2>
        <a:srgbClr val="C7CCCD"/>
      </a:lt2>
      <a:accent1>
        <a:srgbClr val="DA291C"/>
      </a:accent1>
      <a:accent2>
        <a:srgbClr val="3EB1C8"/>
      </a:accent2>
      <a:accent3>
        <a:srgbClr val="84BD00"/>
      </a:accent3>
      <a:accent4>
        <a:srgbClr val="93272C"/>
      </a:accent4>
      <a:accent5>
        <a:srgbClr val="99D6EA"/>
      </a:accent5>
      <a:accent6>
        <a:srgbClr val="A2AAAD"/>
      </a:accent6>
      <a:hlink>
        <a:srgbClr val="3EB1C8"/>
      </a:hlink>
      <a:folHlink>
        <a:srgbClr val="3EB1C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dated_Toole Design PPT Template.potx" id="{A3EB5022-5E41-43F6-B05B-768FA4A477BA}" vid="{6DEEF540-A1A2-48DE-8084-E0EDBC35B367}"/>
    </a:ext>
  </a:extLst>
</a:theme>
</file>

<file path=ppt/theme/theme2.xml><?xml version="1.0" encoding="utf-8"?>
<a:theme xmlns:a="http://schemas.openxmlformats.org/drawingml/2006/main" name="1_Content Slides_Black">
  <a:themeElements>
    <a:clrScheme name="Toole Design">
      <a:dk1>
        <a:srgbClr val="2A2C2D"/>
      </a:dk1>
      <a:lt1>
        <a:srgbClr val="FFFFFF"/>
      </a:lt1>
      <a:dk2>
        <a:srgbClr val="54585A"/>
      </a:dk2>
      <a:lt2>
        <a:srgbClr val="C7CCCD"/>
      </a:lt2>
      <a:accent1>
        <a:srgbClr val="DA291C"/>
      </a:accent1>
      <a:accent2>
        <a:srgbClr val="3EB1C8"/>
      </a:accent2>
      <a:accent3>
        <a:srgbClr val="84BD00"/>
      </a:accent3>
      <a:accent4>
        <a:srgbClr val="93272C"/>
      </a:accent4>
      <a:accent5>
        <a:srgbClr val="99D6EA"/>
      </a:accent5>
      <a:accent6>
        <a:srgbClr val="A2AAAD"/>
      </a:accent6>
      <a:hlink>
        <a:srgbClr val="3EB1C8"/>
      </a:hlink>
      <a:folHlink>
        <a:srgbClr val="3EB1C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dated_Toole Design PPT Template.potx" id="{A3EB5022-5E41-43F6-B05B-768FA4A477BA}" vid="{D1EA82B2-E4E6-4A7A-8715-09A96B899FAF}"/>
    </a:ext>
  </a:extLst>
</a:theme>
</file>

<file path=ppt/theme/theme3.xml><?xml version="1.0" encoding="utf-8"?>
<a:theme xmlns:a="http://schemas.openxmlformats.org/drawingml/2006/main" name="Title and Transition Slides">
  <a:themeElements>
    <a:clrScheme name="Toole Design">
      <a:dk1>
        <a:srgbClr val="2A2C2D"/>
      </a:dk1>
      <a:lt1>
        <a:srgbClr val="FFFFFF"/>
      </a:lt1>
      <a:dk2>
        <a:srgbClr val="54585A"/>
      </a:dk2>
      <a:lt2>
        <a:srgbClr val="C7CCCD"/>
      </a:lt2>
      <a:accent1>
        <a:srgbClr val="DA291C"/>
      </a:accent1>
      <a:accent2>
        <a:srgbClr val="3EB1C8"/>
      </a:accent2>
      <a:accent3>
        <a:srgbClr val="84BD00"/>
      </a:accent3>
      <a:accent4>
        <a:srgbClr val="93272C"/>
      </a:accent4>
      <a:accent5>
        <a:srgbClr val="99D6EA"/>
      </a:accent5>
      <a:accent6>
        <a:srgbClr val="A2AAAD"/>
      </a:accent6>
      <a:hlink>
        <a:srgbClr val="3EB1C8"/>
      </a:hlink>
      <a:folHlink>
        <a:srgbClr val="3EB1C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dated_Toole Design PPT Template.potx" id="{A3EB5022-5E41-43F6-B05B-768FA4A477BA}" vid="{CEBB292E-0B0B-4CD2-BDB1-BD1786226FE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984</TotalTime>
  <Words>935</Words>
  <Application>Microsoft Office PowerPoint</Application>
  <PresentationFormat>Widescreen</PresentationFormat>
  <Paragraphs>179</Paragraphs>
  <Slides>30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Content Slides_White</vt:lpstr>
      <vt:lpstr>1_Content Slides_Black</vt:lpstr>
      <vt:lpstr>Title and Transition Slides</vt:lpstr>
      <vt:lpstr>How to Create Bicycle/Pedestrian/Trails Plans in Small Towns in the Midwest </vt:lpstr>
      <vt:lpstr>Towns Outside of MPO Areas</vt:lpstr>
      <vt:lpstr>Questions</vt:lpstr>
      <vt:lpstr>Albert Lea/Northfield/Red Wing, MN Maintenance Planning </vt:lpstr>
      <vt:lpstr>Red Wing, MN</vt:lpstr>
      <vt:lpstr>Annual Winter Maintenance Costs Per Mile</vt:lpstr>
      <vt:lpstr>Amery, WI  Stower Seven Lakes Trail Plan</vt:lpstr>
      <vt:lpstr>Alternatives Analysis</vt:lpstr>
      <vt:lpstr>PowerPoint Presentation</vt:lpstr>
      <vt:lpstr>Avon, Dante, Geddes, Lake Andes, Platte, Tabor, Tyndall, Wagner (SD)  Rail to Trail Feasibility Study</vt:lpstr>
      <vt:lpstr>PowerPoint Presentation</vt:lpstr>
      <vt:lpstr>PowerPoint Presentation</vt:lpstr>
      <vt:lpstr>Baxter, MN Bike/Ped Policy Study</vt:lpstr>
      <vt:lpstr>Conceptual  Cross Sections</vt:lpstr>
      <vt:lpstr>New Shared Use Path</vt:lpstr>
      <vt:lpstr>Brookings, SD Bicycle Plan</vt:lpstr>
      <vt:lpstr>PowerPoint Presentation</vt:lpstr>
      <vt:lpstr>PowerPoint Presentation</vt:lpstr>
      <vt:lpstr>Vermillion, SD Bicycle Plan</vt:lpstr>
      <vt:lpstr>PowerPoint Presentation</vt:lpstr>
      <vt:lpstr>Viroqua, WI Bicycle &amp; Pedestrian Plan and SRTS Addendum</vt:lpstr>
      <vt:lpstr>PowerPoint Presentation</vt:lpstr>
      <vt:lpstr>PowerPoint Presentation</vt:lpstr>
      <vt:lpstr>PowerPoint Presentation</vt:lpstr>
      <vt:lpstr>Winona, MN Complete Streets Policy and Pedestrian/Bike Plan</vt:lpstr>
      <vt:lpstr>PowerPoint Presentation</vt:lpstr>
      <vt:lpstr>PowerPoint Presentation</vt:lpstr>
      <vt:lpstr>PowerPoint Presentation</vt:lpstr>
      <vt:lpstr>Walkable and bikeable communities = Improved lives for everyone (including Grandma)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Winter Maintenance</dc:title>
  <dc:creator>Shaun Murphy Lopez</dc:creator>
  <cp:lastModifiedBy>Shaun Murphy Lopez</cp:lastModifiedBy>
  <cp:revision>47</cp:revision>
  <dcterms:created xsi:type="dcterms:W3CDTF">2021-01-27T15:08:30Z</dcterms:created>
  <dcterms:modified xsi:type="dcterms:W3CDTF">2025-07-10T01:39:13Z</dcterms:modified>
</cp:coreProperties>
</file>