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1" r:id="rId2"/>
    <p:sldId id="292" r:id="rId3"/>
    <p:sldId id="290" r:id="rId4"/>
    <p:sldId id="269" r:id="rId5"/>
    <p:sldId id="268" r:id="rId6"/>
    <p:sldId id="267" r:id="rId7"/>
    <p:sldId id="295" r:id="rId8"/>
    <p:sldId id="266" r:id="rId9"/>
    <p:sldId id="294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C3A6B9-8E2B-4122-8AF9-EA0D3E4C808E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CEE197-7251-493B-95EC-A8DDB62F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A01A-CA2C-41A3-FFF6-2856D3A52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E8082-FAC0-A27A-13D3-7738E40B2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09E6A-7920-5F73-57F0-A222350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33293-C527-7535-5AA5-F8A1A0D1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6BB0-86C9-9A41-ED31-EE6D6FF88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3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01A3-E026-111E-7934-C47B176F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2ABE4-4E85-3B8C-E013-48FE9406A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10BB8-AFF7-880D-5C28-D7CFAF3B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E9169-0727-9A57-814E-EB1C1509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89845-C380-6354-316A-1902D857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E68BCC-2E77-BE15-74D5-0726436AB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4A022-969D-73A9-488C-368E66677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AACC7-BCA8-EC11-56BA-F9671398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783C5-B1B6-EE69-95D5-8F311A2A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A8236-8DFF-CC2F-D079-79CA13E8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6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A787-D4EF-8008-CCA9-75453C83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15E93-D160-69E4-7F5C-903A69263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68962-0C33-4A8E-6A95-533FFDA2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5EAEA-29F6-66EF-53EC-C0F4EBB8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6A599-2B43-BC07-CE8C-9749EC29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E1D7-057E-0C55-C098-0289C8B3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FB99-0238-3D65-C194-78F594983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75154-FD25-9184-73BC-1396DAC42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9A1D8-D5D7-6E10-2120-DA0C5531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DF34-2288-37CE-FC75-788FEA21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2DE3-277D-C0E9-4339-490F481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AB6A-A0A6-D812-072C-AD2B8B0FB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8BF85-5879-A1F4-7464-B4A12E9E8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7475D-1682-5136-1ECC-82F7C4F1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3B1D7-9B5C-AF28-C32A-116B97A2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EF9F-6779-C686-BD8B-05B8D83D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7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B669-83A2-5496-B1F1-9B5F128E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C791E-4C89-CA97-F283-04EA8953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26B71-BA5F-3065-540D-54BD598FA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A231A-B2CB-F388-AB6C-C2BA9799A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04F15-46C4-C85C-E9BD-23A0128D2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F7E70-64C8-9AC2-F696-8B60CE3B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147B3-27FD-14B2-FD69-8826A5A7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16357-E254-72D1-BFB9-E117B482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9C3D-4A98-486D-4991-49258135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C5328-140C-DE4E-C6E5-D189B372C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47CB5-98BD-598A-ED38-178E06C14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07428-5B7E-1612-FAE8-62937568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54E1F-F2F3-E542-C3EA-E42A5DDC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21A1C-0D24-090D-7C8F-EB2973CDD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1F471-9DBA-CEDA-9B06-037741D8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5062-54E8-22F6-38B0-B99E331C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3F5B-380D-1428-15DC-77BAB2C4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1F631-5B01-597C-99E9-79BDD1161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8586C-52BA-230D-CD2B-825EA3B7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3F0BE-675A-64AE-C9DF-10539E9E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277B2-434C-7F06-7C3D-6B351B67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B6E4-BA36-ACC4-28F2-B97A4C64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C4E8E3-1282-D652-CF01-2D2A97A88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1D7BF-F31D-4CA1-EC77-633DA1FD3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47BEC-67A3-3CAA-2B52-83451E79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3F69-1771-EC1D-D75C-B8DACF4C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5311F-D274-B8B5-38E4-EDEE114B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6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ED65C-4181-BCD1-A45C-52BA0C5E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61406-7564-C785-448A-B8128F68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A1508-D396-9659-08F7-081C63E85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A75B7-2E53-42FC-95F9-8AB178CFBEF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A888A-01E0-1B2C-1B8A-1475AEDCD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6104D-1997-D8CE-84B9-C733844BA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B21BB6-2447-4260-87E4-51D7AF56E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9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C300B-F5F4-8C57-6731-DC258CE4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76C70-BDE3-635C-845F-9FCA39B63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AB0E3F14-5040-C386-6217-B1DEA5141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733674"/>
            <a:ext cx="5976024" cy="1013434"/>
          </a:xfrm>
          <a:prstGeom prst="rect">
            <a:avLst/>
          </a:prstGeom>
        </p:spPr>
      </p:pic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2ABF7F18-AB45-52BC-C56F-ADC6B5838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1" y="0"/>
            <a:ext cx="27432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D8504-95CD-91BD-60A6-465B715038D5}"/>
              </a:ext>
            </a:extLst>
          </p:cNvPr>
          <p:cNvSpPr txBox="1"/>
          <p:nvPr/>
        </p:nvSpPr>
        <p:spPr>
          <a:xfrm>
            <a:off x="2381250" y="4407656"/>
            <a:ext cx="742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Rural Workforce Transit Solutions</a:t>
            </a:r>
          </a:p>
        </p:txBody>
      </p:sp>
    </p:spTree>
    <p:extLst>
      <p:ext uri="{BB962C8B-B14F-4D97-AF65-F5344CB8AC3E}">
        <p14:creationId xmlns:p14="http://schemas.microsoft.com/office/powerpoint/2010/main" val="231129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9ACF424-8C33-9F04-1143-16F3E0BF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856"/>
            <a:ext cx="12192000" cy="1996751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B7950BB0-87B5-EB1E-0031-6483AD1EE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1959650"/>
            <a:ext cx="8664472" cy="14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3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7ED144-9E2D-CD5A-AEE6-756EFD27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96" y="0"/>
            <a:ext cx="52993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3C3BA9-0BE0-4854-863B-435892130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937" y="742950"/>
            <a:ext cx="63563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D84C6-0A0E-5088-E9DE-6C39D4F7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117B2B49-E7CB-F38C-24D7-40202F5B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13" y="0"/>
            <a:ext cx="27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7189F-DB15-FDED-8941-0F1AF5C62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378"/>
            <a:ext cx="8967993" cy="1518036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A85A03-AC0E-476E-25C2-90CAD9F56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96" y="2361002"/>
            <a:ext cx="4792916" cy="330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17955B-4B35-AF85-3372-E02B3AD92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003"/>
            <a:ext cx="4363654" cy="330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77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D84C6-0A0E-5088-E9DE-6C39D4F7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8CF3A60-377F-CB52-FCBF-01B611026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671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D84C6-0A0E-5088-E9DE-6C39D4F7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graph of numbers and a number of workers&#10;&#10;Description automatically generated">
            <a:extLst>
              <a:ext uri="{FF2B5EF4-FFF2-40B4-BE49-F238E27FC236}">
                <a16:creationId xmlns:a16="http://schemas.microsoft.com/office/drawing/2014/main" id="{D5D02FB4-8832-FDFD-66EA-88D9DCCE1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248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F65B2-C0DD-591F-60C3-4B5FABDD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7" y="0"/>
            <a:ext cx="55721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4BDE0-0188-ACC1-2AC5-FF2DB340C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44" y="455294"/>
            <a:ext cx="5694045" cy="56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9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D84C6-0A0E-5088-E9DE-6C39D4F7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C849AF-3F73-8F5C-97EB-36423FCE9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00165" y="879778"/>
            <a:ext cx="6498771" cy="5098441"/>
          </a:xfrm>
          <a:prstGeom prst="rect">
            <a:avLst/>
          </a:prstGeom>
        </p:spPr>
      </p:pic>
      <p:pic>
        <p:nvPicPr>
          <p:cNvPr id="6" name="Picture 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CDE58F61-0D86-AF23-6CD4-AB6344377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30" y="1868531"/>
            <a:ext cx="6941980" cy="338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28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40718-1566-52A4-067E-BD409D9A1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41" y="82006"/>
            <a:ext cx="8925318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0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4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Parks</dc:creator>
  <cp:lastModifiedBy>John McCurdy</cp:lastModifiedBy>
  <cp:revision>15</cp:revision>
  <cp:lastPrinted>2024-09-11T17:57:44Z</cp:lastPrinted>
  <dcterms:created xsi:type="dcterms:W3CDTF">2024-09-05T20:24:36Z</dcterms:created>
  <dcterms:modified xsi:type="dcterms:W3CDTF">2025-07-08T20:26:25Z</dcterms:modified>
</cp:coreProperties>
</file>