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  <p:sldMasterId id="2147483888" r:id="rId2"/>
    <p:sldMasterId id="2147483860" r:id="rId3"/>
  </p:sldMasterIdLst>
  <p:notesMasterIdLst>
    <p:notesMasterId r:id="rId27"/>
  </p:notesMasterIdLst>
  <p:handoutMasterIdLst>
    <p:handoutMasterId r:id="rId28"/>
  </p:handoutMasterIdLst>
  <p:sldIdLst>
    <p:sldId id="869" r:id="rId4"/>
    <p:sldId id="895" r:id="rId5"/>
    <p:sldId id="259" r:id="rId6"/>
    <p:sldId id="893" r:id="rId7"/>
    <p:sldId id="882" r:id="rId8"/>
    <p:sldId id="877" r:id="rId9"/>
    <p:sldId id="894" r:id="rId10"/>
    <p:sldId id="880" r:id="rId11"/>
    <p:sldId id="892" r:id="rId12"/>
    <p:sldId id="897" r:id="rId13"/>
    <p:sldId id="870" r:id="rId14"/>
    <p:sldId id="883" r:id="rId15"/>
    <p:sldId id="879" r:id="rId16"/>
    <p:sldId id="876" r:id="rId17"/>
    <p:sldId id="875" r:id="rId18"/>
    <p:sldId id="881" r:id="rId19"/>
    <p:sldId id="898" r:id="rId20"/>
    <p:sldId id="890" r:id="rId21"/>
    <p:sldId id="298" r:id="rId22"/>
    <p:sldId id="891" r:id="rId23"/>
    <p:sldId id="885" r:id="rId24"/>
    <p:sldId id="886" r:id="rId25"/>
    <p:sldId id="88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CFE2F3"/>
    <a:srgbClr val="5458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332B6D-C28F-A80E-C0CD-D68FAB7CD3AE}" v="59" dt="2025-07-10T13:09:41.6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78" autoAdjust="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A93E5C9-B1CC-C286-4EB7-DE688D9F90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CCB3E7-0EBD-FEC4-08E2-0E5D509C93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BD4DF-A37E-4B12-8749-2E979976C45B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EBD7F3-1778-0C5E-904A-85DB8F9026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841786-98A3-27E4-7F5D-A52A10794AD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D20D5-9873-40F3-9600-5554D9C87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609102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B3968E-9AC9-479C-A53E-4CAEAB99D423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ACBB3-227E-43C8-BE79-8DBB28BB3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33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">
            <a:extLst>
              <a:ext uri="{FF2B5EF4-FFF2-40B4-BE49-F238E27FC236}">
                <a16:creationId xmlns:a16="http://schemas.microsoft.com/office/drawing/2014/main" id="{609847CE-9B6D-CCB9-5944-1422A54157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50" y="2177715"/>
            <a:ext cx="6931982" cy="1909763"/>
          </a:xfrm>
        </p:spPr>
        <p:txBody>
          <a:bodyPr anchor="b"/>
          <a:lstStyle>
            <a:lvl1pPr algn="l">
              <a:defRPr sz="6000"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7" name="Top Dots">
            <a:extLst>
              <a:ext uri="{FF2B5EF4-FFF2-40B4-BE49-F238E27FC236}">
                <a16:creationId xmlns:a16="http://schemas.microsoft.com/office/drawing/2014/main" id="{E76E7FDB-57F8-D97D-98EC-C70BDBBE6B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01" b="48601"/>
          <a:stretch/>
        </p:blipFill>
        <p:spPr>
          <a:xfrm>
            <a:off x="623850" y="1193087"/>
            <a:ext cx="11568150" cy="323663"/>
          </a:xfrm>
          <a:prstGeom prst="rect">
            <a:avLst/>
          </a:prstGeom>
        </p:spPr>
      </p:pic>
      <p:pic>
        <p:nvPicPr>
          <p:cNvPr id="8" name="Bottom Dots">
            <a:extLst>
              <a:ext uri="{FF2B5EF4-FFF2-40B4-BE49-F238E27FC236}">
                <a16:creationId xmlns:a16="http://schemas.microsoft.com/office/drawing/2014/main" id="{29890BFE-D194-2C3B-9FF3-0CCB38064D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53" b="44053"/>
          <a:stretch/>
        </p:blipFill>
        <p:spPr>
          <a:xfrm>
            <a:off x="0" y="5468113"/>
            <a:ext cx="11685576" cy="1389887"/>
          </a:xfrm>
          <a:prstGeom prst="rect">
            <a:avLst/>
          </a:prstGeom>
        </p:spPr>
      </p:pic>
      <p:pic>
        <p:nvPicPr>
          <p:cNvPr id="9" name="Logo">
            <a:extLst>
              <a:ext uri="{FF2B5EF4-FFF2-40B4-BE49-F238E27FC236}">
                <a16:creationId xmlns:a16="http://schemas.microsoft.com/office/drawing/2014/main" id="{DD83E299-5CBE-E3B8-B20B-F135C625C0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73099" y="357374"/>
            <a:ext cx="914397" cy="323663"/>
          </a:xfrm>
          <a:prstGeom prst="rect">
            <a:avLst/>
          </a:prstGeom>
        </p:spPr>
      </p:pic>
      <p:sp>
        <p:nvSpPr>
          <p:cNvPr id="12" name="Rt Pic">
            <a:extLst>
              <a:ext uri="{FF2B5EF4-FFF2-40B4-BE49-F238E27FC236}">
                <a16:creationId xmlns:a16="http://schemas.microsoft.com/office/drawing/2014/main" id="{C62B3CCF-7A39-1776-1639-97A5138F132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77200" y="1211892"/>
            <a:ext cx="41148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Intro">
            <a:extLst>
              <a:ext uri="{FF2B5EF4-FFF2-40B4-BE49-F238E27FC236}">
                <a16:creationId xmlns:a16="http://schemas.microsoft.com/office/drawing/2014/main" id="{64B1238C-3B7C-2A7F-7AFD-FC4210A595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50" y="1665172"/>
            <a:ext cx="6931982" cy="512544"/>
          </a:xfrm>
        </p:spPr>
        <p:txBody>
          <a:bodyPr/>
          <a:lstStyle>
            <a:lvl1pPr marL="0" indent="0" algn="l">
              <a:buNone/>
              <a:defRPr sz="2400">
                <a:latin typeface="Arial Nova Light" panose="020B03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title intro</a:t>
            </a:r>
          </a:p>
        </p:txBody>
      </p:sp>
      <p:sp>
        <p:nvSpPr>
          <p:cNvPr id="5" name="Subheader">
            <a:extLst>
              <a:ext uri="{FF2B5EF4-FFF2-40B4-BE49-F238E27FC236}">
                <a16:creationId xmlns:a16="http://schemas.microsoft.com/office/drawing/2014/main" id="{ABC76B21-05FF-340F-5C62-773A420218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50" y="4352126"/>
            <a:ext cx="6956941" cy="404813"/>
          </a:xfrm>
        </p:spPr>
        <p:txBody>
          <a:bodyPr>
            <a:noAutofit/>
          </a:bodyPr>
          <a:lstStyle>
            <a:lvl1pPr marL="0" indent="0" algn="r">
              <a:buNone/>
              <a:defRPr sz="2200" b="1"/>
            </a:lvl1pPr>
            <a:lvl2pPr algn="r">
              <a:defRPr sz="2200" b="1"/>
            </a:lvl2pPr>
            <a:lvl3pPr algn="r">
              <a:defRPr sz="2200" b="1"/>
            </a:lvl3pPr>
            <a:lvl4pPr algn="r">
              <a:defRPr sz="2200" b="1"/>
            </a:lvl4pPr>
            <a:lvl5pPr algn="r">
              <a:defRPr sz="2200" b="1"/>
            </a:lvl5pPr>
          </a:lstStyle>
          <a:p>
            <a:pPr lvl="0"/>
            <a:r>
              <a:rPr lang="en-US"/>
              <a:t>Click to edit text i.e. Name, Designation</a:t>
            </a:r>
          </a:p>
        </p:txBody>
      </p:sp>
      <p:sp>
        <p:nvSpPr>
          <p:cNvPr id="6" name="Location/Title">
            <a:extLst>
              <a:ext uri="{FF2B5EF4-FFF2-40B4-BE49-F238E27FC236}">
                <a16:creationId xmlns:a16="http://schemas.microsoft.com/office/drawing/2014/main" id="{26525875-091A-DC57-9A76-91DDFE5C56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50" y="4756939"/>
            <a:ext cx="6956941" cy="711174"/>
          </a:xfrm>
        </p:spPr>
        <p:txBody>
          <a:bodyPr/>
          <a:lstStyle>
            <a:lvl1pPr marL="0" indent="0" algn="r">
              <a:buNone/>
              <a:defRPr lang="en-US" sz="2200" kern="1200" dirty="0" smtClean="0">
                <a:solidFill>
                  <a:schemeClr val="tx2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  <a:lvl2pPr algn="r">
              <a:defRPr lang="en-US" sz="2200" kern="1200" dirty="0" smtClean="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text i.e. Title</a:t>
            </a:r>
            <a:br>
              <a:rPr lang="en-US"/>
            </a:br>
            <a:r>
              <a:rPr lang="en-US"/>
              <a:t>City, ST/PR</a:t>
            </a:r>
          </a:p>
        </p:txBody>
      </p:sp>
    </p:spTree>
    <p:extLst>
      <p:ext uri="{BB962C8B-B14F-4D97-AF65-F5344CB8AC3E}">
        <p14:creationId xmlns:p14="http://schemas.microsoft.com/office/powerpoint/2010/main" val="3103424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">
            <a:extLst>
              <a:ext uri="{FF2B5EF4-FFF2-40B4-BE49-F238E27FC236}">
                <a16:creationId xmlns:a16="http://schemas.microsoft.com/office/drawing/2014/main" id="{1AA26EAD-77C0-B16A-9157-D6433691B1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5503" y="6315922"/>
            <a:ext cx="8229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Date">
            <a:extLst>
              <a:ext uri="{FF2B5EF4-FFF2-40B4-BE49-F238E27FC236}">
                <a16:creationId xmlns:a16="http://schemas.microsoft.com/office/drawing/2014/main" id="{5B17123E-1BE3-DE8C-37D0-15E84583A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98347" y="6315922"/>
            <a:ext cx="77420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1456199-15DC-4919-BCCD-F69E28F99C18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147EAED2-474C-C5C4-47F2-9B791CF251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5109" y="6307144"/>
            <a:ext cx="552091" cy="382680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5206E801-0652-4E07-9548-4D4A092FAE3A}" type="slidenum">
              <a:rPr lang="en-US" smtClean="0"/>
              <a:t>‹#›</a:t>
            </a:fld>
            <a:endParaRPr lang="en-US"/>
          </a:p>
        </p:txBody>
      </p:sp>
      <p:sp>
        <p:nvSpPr>
          <p:cNvPr id="51" name="sub sub header 2">
            <a:extLst>
              <a:ext uri="{FF2B5EF4-FFF2-40B4-BE49-F238E27FC236}">
                <a16:creationId xmlns:a16="http://schemas.microsoft.com/office/drawing/2014/main" id="{C1D96A39-C7AC-4218-A25A-95B4E3E7119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345682" y="5603072"/>
            <a:ext cx="3121325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title</a:t>
            </a:r>
          </a:p>
        </p:txBody>
      </p:sp>
      <p:cxnSp>
        <p:nvCxnSpPr>
          <p:cNvPr id="52" name="sub accent line 2">
            <a:extLst>
              <a:ext uri="{FF2B5EF4-FFF2-40B4-BE49-F238E27FC236}">
                <a16:creationId xmlns:a16="http://schemas.microsoft.com/office/drawing/2014/main" id="{7A9C54B4-E97D-17CE-35E4-5C5B24EF088C}"/>
              </a:ext>
            </a:extLst>
          </p:cNvPr>
          <p:cNvCxnSpPr>
            <a:cxnSpLocks/>
          </p:cNvCxnSpPr>
          <p:nvPr userDrawn="1"/>
        </p:nvCxnSpPr>
        <p:spPr>
          <a:xfrm>
            <a:off x="7345682" y="5512753"/>
            <a:ext cx="457096" cy="0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sub header 2">
            <a:extLst>
              <a:ext uri="{FF2B5EF4-FFF2-40B4-BE49-F238E27FC236}">
                <a16:creationId xmlns:a16="http://schemas.microsoft.com/office/drawing/2014/main" id="{562BEC2E-CDCE-683B-C3F4-74686A1950D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45682" y="4908742"/>
            <a:ext cx="3121325" cy="52145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name</a:t>
            </a:r>
          </a:p>
        </p:txBody>
      </p:sp>
      <p:sp>
        <p:nvSpPr>
          <p:cNvPr id="49" name="Box 2">
            <a:extLst>
              <a:ext uri="{FF2B5EF4-FFF2-40B4-BE49-F238E27FC236}">
                <a16:creationId xmlns:a16="http://schemas.microsoft.com/office/drawing/2014/main" id="{2F12A2BB-64B6-7BDF-A1FD-3DF8EFE6D3AB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325214" y="1693183"/>
            <a:ext cx="3108960" cy="31089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sub sub header 1">
            <a:extLst>
              <a:ext uri="{FF2B5EF4-FFF2-40B4-BE49-F238E27FC236}">
                <a16:creationId xmlns:a16="http://schemas.microsoft.com/office/drawing/2014/main" id="{F15BB3F0-834A-4654-8DAB-9A6D9A33268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013693" y="5603072"/>
            <a:ext cx="3121325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title</a:t>
            </a:r>
          </a:p>
        </p:txBody>
      </p:sp>
      <p:cxnSp>
        <p:nvCxnSpPr>
          <p:cNvPr id="7" name="accent line 1">
            <a:extLst>
              <a:ext uri="{FF2B5EF4-FFF2-40B4-BE49-F238E27FC236}">
                <a16:creationId xmlns:a16="http://schemas.microsoft.com/office/drawing/2014/main" id="{33AC49F6-00DE-4717-9F55-86A5FF7CAD6F}"/>
              </a:ext>
            </a:extLst>
          </p:cNvPr>
          <p:cNvCxnSpPr>
            <a:cxnSpLocks/>
          </p:cNvCxnSpPr>
          <p:nvPr/>
        </p:nvCxnSpPr>
        <p:spPr>
          <a:xfrm>
            <a:off x="4013692" y="5512753"/>
            <a:ext cx="457096" cy="0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ubheader 1">
            <a:extLst>
              <a:ext uri="{FF2B5EF4-FFF2-40B4-BE49-F238E27FC236}">
                <a16:creationId xmlns:a16="http://schemas.microsoft.com/office/drawing/2014/main" id="{7A345371-5DCC-4FE8-831C-B374BA0D2F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13693" y="4908742"/>
            <a:ext cx="3121325" cy="52145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name</a:t>
            </a:r>
          </a:p>
        </p:txBody>
      </p:sp>
      <p:sp>
        <p:nvSpPr>
          <p:cNvPr id="26" name="Box 1">
            <a:extLst>
              <a:ext uri="{FF2B5EF4-FFF2-40B4-BE49-F238E27FC236}">
                <a16:creationId xmlns:a16="http://schemas.microsoft.com/office/drawing/2014/main" id="{5DB8CD3C-9ABA-4E2A-AF68-A3C4A96E8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3693" y="1693183"/>
            <a:ext cx="3108960" cy="31089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1" name="Accent line">
            <a:extLst>
              <a:ext uri="{FF2B5EF4-FFF2-40B4-BE49-F238E27FC236}">
                <a16:creationId xmlns:a16="http://schemas.microsoft.com/office/drawing/2014/main" id="{AFFAED8F-3824-4589-B1EF-05A3C3C28D59}"/>
              </a:ext>
            </a:extLst>
          </p:cNvPr>
          <p:cNvCxnSpPr>
            <a:cxnSpLocks/>
          </p:cNvCxnSpPr>
          <p:nvPr userDrawn="1"/>
        </p:nvCxnSpPr>
        <p:spPr>
          <a:xfrm>
            <a:off x="624396" y="3566140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Header">
            <a:extLst>
              <a:ext uri="{FF2B5EF4-FFF2-40B4-BE49-F238E27FC236}">
                <a16:creationId xmlns:a16="http://schemas.microsoft.com/office/drawing/2014/main" id="{81B1815F-5940-4659-B746-4024172783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269" y="252918"/>
            <a:ext cx="2935891" cy="32017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902300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">
            <a:extLst>
              <a:ext uri="{FF2B5EF4-FFF2-40B4-BE49-F238E27FC236}">
                <a16:creationId xmlns:a16="http://schemas.microsoft.com/office/drawing/2014/main" id="{147EAED2-474C-C5C4-47F2-9B791CF251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5109" y="6307144"/>
            <a:ext cx="552091" cy="382680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5206E801-0652-4E07-9548-4D4A092FAE3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Date">
            <a:extLst>
              <a:ext uri="{FF2B5EF4-FFF2-40B4-BE49-F238E27FC236}">
                <a16:creationId xmlns:a16="http://schemas.microsoft.com/office/drawing/2014/main" id="{5B17123E-1BE3-DE8C-37D0-15E84583A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98347" y="6315922"/>
            <a:ext cx="77420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1456199-15DC-4919-BCCD-F69E28F99C18}" type="datetimeFigureOut">
              <a:rPr lang="en-US" smtClean="0"/>
              <a:pPr/>
              <a:t>7/14/2025</a:t>
            </a:fld>
            <a:endParaRPr lang="en-US" dirty="0"/>
          </a:p>
        </p:txBody>
      </p:sp>
      <p:sp>
        <p:nvSpPr>
          <p:cNvPr id="5" name="Footer">
            <a:extLst>
              <a:ext uri="{FF2B5EF4-FFF2-40B4-BE49-F238E27FC236}">
                <a16:creationId xmlns:a16="http://schemas.microsoft.com/office/drawing/2014/main" id="{1AA26EAD-77C0-B16A-9157-D6433691B1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5503" y="6315922"/>
            <a:ext cx="8229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ub sub header 3">
            <a:extLst>
              <a:ext uri="{FF2B5EF4-FFF2-40B4-BE49-F238E27FC236}">
                <a16:creationId xmlns:a16="http://schemas.microsoft.com/office/drawing/2014/main" id="{B6F906E9-4FAB-48B6-830E-617DC86753B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403770" y="5013326"/>
            <a:ext cx="2468878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title</a:t>
            </a:r>
          </a:p>
        </p:txBody>
      </p:sp>
      <p:cxnSp>
        <p:nvCxnSpPr>
          <p:cNvPr id="18" name="sub accent line 3">
            <a:extLst>
              <a:ext uri="{FF2B5EF4-FFF2-40B4-BE49-F238E27FC236}">
                <a16:creationId xmlns:a16="http://schemas.microsoft.com/office/drawing/2014/main" id="{BE810245-5A60-4284-B351-D9741D6A64DC}"/>
              </a:ext>
            </a:extLst>
          </p:cNvPr>
          <p:cNvCxnSpPr>
            <a:cxnSpLocks/>
          </p:cNvCxnSpPr>
          <p:nvPr userDrawn="1"/>
        </p:nvCxnSpPr>
        <p:spPr>
          <a:xfrm>
            <a:off x="9403770" y="4918177"/>
            <a:ext cx="457096" cy="0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b header 3">
            <a:extLst>
              <a:ext uri="{FF2B5EF4-FFF2-40B4-BE49-F238E27FC236}">
                <a16:creationId xmlns:a16="http://schemas.microsoft.com/office/drawing/2014/main" id="{6E565FE4-9E5A-4F99-88C9-17B726C5E38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403770" y="4314166"/>
            <a:ext cx="2468878" cy="52145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name</a:t>
            </a:r>
          </a:p>
        </p:txBody>
      </p:sp>
      <p:sp>
        <p:nvSpPr>
          <p:cNvPr id="15" name="box 3">
            <a:extLst>
              <a:ext uri="{FF2B5EF4-FFF2-40B4-BE49-F238E27FC236}">
                <a16:creationId xmlns:a16="http://schemas.microsoft.com/office/drawing/2014/main" id="{048FDF23-56B9-43F4-91C6-5CF6BA886C73}"/>
              </a:ext>
            </a:extLst>
          </p:cNvPr>
          <p:cNvSpPr>
            <a:spLocks noGrp="1"/>
          </p:cNvSpPr>
          <p:nvPr>
            <p:ph idx="32"/>
          </p:nvPr>
        </p:nvSpPr>
        <p:spPr>
          <a:xfrm>
            <a:off x="9403769" y="1419695"/>
            <a:ext cx="2468880" cy="277274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sub sub header 2">
            <a:extLst>
              <a:ext uri="{FF2B5EF4-FFF2-40B4-BE49-F238E27FC236}">
                <a16:creationId xmlns:a16="http://schemas.microsoft.com/office/drawing/2014/main" id="{C1D96A39-C7AC-4218-A25A-95B4E3E7119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708732" y="5008496"/>
            <a:ext cx="2468878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title</a:t>
            </a:r>
          </a:p>
        </p:txBody>
      </p:sp>
      <p:cxnSp>
        <p:nvCxnSpPr>
          <p:cNvPr id="52" name="sub accent line 2">
            <a:extLst>
              <a:ext uri="{FF2B5EF4-FFF2-40B4-BE49-F238E27FC236}">
                <a16:creationId xmlns:a16="http://schemas.microsoft.com/office/drawing/2014/main" id="{7A9C54B4-E97D-17CE-35E4-5C5B24EF088C}"/>
              </a:ext>
            </a:extLst>
          </p:cNvPr>
          <p:cNvCxnSpPr>
            <a:cxnSpLocks/>
          </p:cNvCxnSpPr>
          <p:nvPr userDrawn="1"/>
        </p:nvCxnSpPr>
        <p:spPr>
          <a:xfrm>
            <a:off x="6708732" y="4918177"/>
            <a:ext cx="457096" cy="0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Sub header 2">
            <a:extLst>
              <a:ext uri="{FF2B5EF4-FFF2-40B4-BE49-F238E27FC236}">
                <a16:creationId xmlns:a16="http://schemas.microsoft.com/office/drawing/2014/main" id="{562BEC2E-CDCE-683B-C3F4-74686A1950D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08732" y="4314166"/>
            <a:ext cx="2468878" cy="52145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name</a:t>
            </a:r>
          </a:p>
        </p:txBody>
      </p:sp>
      <p:sp>
        <p:nvSpPr>
          <p:cNvPr id="49" name="Box 2">
            <a:extLst>
              <a:ext uri="{FF2B5EF4-FFF2-40B4-BE49-F238E27FC236}">
                <a16:creationId xmlns:a16="http://schemas.microsoft.com/office/drawing/2014/main" id="{2F12A2BB-64B6-7BDF-A1FD-3DF8EFE6D3AB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6708731" y="1419695"/>
            <a:ext cx="2468880" cy="277274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Sub sub header 1">
            <a:extLst>
              <a:ext uri="{FF2B5EF4-FFF2-40B4-BE49-F238E27FC236}">
                <a16:creationId xmlns:a16="http://schemas.microsoft.com/office/drawing/2014/main" id="{F15BB3F0-834A-4654-8DAB-9A6D9A33268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013695" y="5008496"/>
            <a:ext cx="2468878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title</a:t>
            </a:r>
          </a:p>
        </p:txBody>
      </p:sp>
      <p:cxnSp>
        <p:nvCxnSpPr>
          <p:cNvPr id="7" name="sub accent line 1">
            <a:extLst>
              <a:ext uri="{FF2B5EF4-FFF2-40B4-BE49-F238E27FC236}">
                <a16:creationId xmlns:a16="http://schemas.microsoft.com/office/drawing/2014/main" id="{33AC49F6-00DE-4717-9F55-86A5FF7CAD6F}"/>
              </a:ext>
            </a:extLst>
          </p:cNvPr>
          <p:cNvCxnSpPr>
            <a:cxnSpLocks/>
          </p:cNvCxnSpPr>
          <p:nvPr/>
        </p:nvCxnSpPr>
        <p:spPr>
          <a:xfrm>
            <a:off x="4013693" y="4918177"/>
            <a:ext cx="457096" cy="0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ub header 1" hidden="1">
            <a:extLst>
              <a:ext uri="{FF2B5EF4-FFF2-40B4-BE49-F238E27FC236}">
                <a16:creationId xmlns:a16="http://schemas.microsoft.com/office/drawing/2014/main" id="{7A345371-5DCC-4FE8-831C-B374BA0D2F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13695" y="4314166"/>
            <a:ext cx="2468878" cy="52145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name</a:t>
            </a:r>
          </a:p>
        </p:txBody>
      </p:sp>
      <p:sp>
        <p:nvSpPr>
          <p:cNvPr id="8" name="sub header 1">
            <a:extLst>
              <a:ext uri="{FF2B5EF4-FFF2-40B4-BE49-F238E27FC236}">
                <a16:creationId xmlns:a16="http://schemas.microsoft.com/office/drawing/2014/main" id="{A3041399-3195-35C5-1173-31696378DEC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13693" y="4314165"/>
            <a:ext cx="2468878" cy="52145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name</a:t>
            </a:r>
          </a:p>
        </p:txBody>
      </p:sp>
      <p:sp>
        <p:nvSpPr>
          <p:cNvPr id="26" name="Box 1">
            <a:extLst>
              <a:ext uri="{FF2B5EF4-FFF2-40B4-BE49-F238E27FC236}">
                <a16:creationId xmlns:a16="http://schemas.microsoft.com/office/drawing/2014/main" id="{5DB8CD3C-9ABA-4E2A-AF68-A3C4A96E8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3693" y="1419695"/>
            <a:ext cx="2468880" cy="27432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1" name="Accent line">
            <a:extLst>
              <a:ext uri="{FF2B5EF4-FFF2-40B4-BE49-F238E27FC236}">
                <a16:creationId xmlns:a16="http://schemas.microsoft.com/office/drawing/2014/main" id="{AFFAED8F-3824-4589-B1EF-05A3C3C28D59}"/>
              </a:ext>
            </a:extLst>
          </p:cNvPr>
          <p:cNvCxnSpPr>
            <a:cxnSpLocks/>
          </p:cNvCxnSpPr>
          <p:nvPr userDrawn="1"/>
        </p:nvCxnSpPr>
        <p:spPr>
          <a:xfrm>
            <a:off x="624396" y="3566140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Header">
            <a:extLst>
              <a:ext uri="{FF2B5EF4-FFF2-40B4-BE49-F238E27FC236}">
                <a16:creationId xmlns:a16="http://schemas.microsoft.com/office/drawing/2014/main" id="{81B1815F-5940-4659-B746-4024172783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269" y="148784"/>
            <a:ext cx="3154331" cy="33058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533736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ub sub header 6">
            <a:extLst>
              <a:ext uri="{FF2B5EF4-FFF2-40B4-BE49-F238E27FC236}">
                <a16:creationId xmlns:a16="http://schemas.microsoft.com/office/drawing/2014/main" id="{AFDA64F6-C008-A1A6-A96F-D8295362085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825741" y="6251577"/>
            <a:ext cx="2033549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69" name="Accent line 6">
            <a:extLst>
              <a:ext uri="{FF2B5EF4-FFF2-40B4-BE49-F238E27FC236}">
                <a16:creationId xmlns:a16="http://schemas.microsoft.com/office/drawing/2014/main" id="{7627806E-35A7-D743-6E31-2151232BD9F4}"/>
              </a:ext>
            </a:extLst>
          </p:cNvPr>
          <p:cNvCxnSpPr>
            <a:cxnSpLocks/>
          </p:cNvCxnSpPr>
          <p:nvPr userDrawn="1"/>
        </p:nvCxnSpPr>
        <p:spPr>
          <a:xfrm>
            <a:off x="9825741" y="6161258"/>
            <a:ext cx="457096" cy="0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sub header 6">
            <a:extLst>
              <a:ext uri="{FF2B5EF4-FFF2-40B4-BE49-F238E27FC236}">
                <a16:creationId xmlns:a16="http://schemas.microsoft.com/office/drawing/2014/main" id="{A150C699-2750-A363-48D5-7863D6D5F5E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25741" y="5651376"/>
            <a:ext cx="2043328" cy="42732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Name and Designation</a:t>
            </a:r>
          </a:p>
        </p:txBody>
      </p:sp>
      <p:sp>
        <p:nvSpPr>
          <p:cNvPr id="66" name="box 6">
            <a:extLst>
              <a:ext uri="{FF2B5EF4-FFF2-40B4-BE49-F238E27FC236}">
                <a16:creationId xmlns:a16="http://schemas.microsoft.com/office/drawing/2014/main" id="{37AD9782-9254-340C-73BA-2A3116474B71}"/>
              </a:ext>
            </a:extLst>
          </p:cNvPr>
          <p:cNvSpPr>
            <a:spLocks noGrp="1"/>
          </p:cNvSpPr>
          <p:nvPr>
            <p:ph idx="44" hasCustomPrompt="1"/>
          </p:nvPr>
        </p:nvSpPr>
        <p:spPr>
          <a:xfrm>
            <a:off x="9825741" y="3475104"/>
            <a:ext cx="2057400" cy="20574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paste headshot</a:t>
            </a:r>
          </a:p>
        </p:txBody>
      </p:sp>
      <p:sp>
        <p:nvSpPr>
          <p:cNvPr id="64" name="sub sub header 5">
            <a:extLst>
              <a:ext uri="{FF2B5EF4-FFF2-40B4-BE49-F238E27FC236}">
                <a16:creationId xmlns:a16="http://schemas.microsoft.com/office/drawing/2014/main" id="{49EEE988-402E-FF56-820F-6DD3B09B29C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576925" y="6251577"/>
            <a:ext cx="2033549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65" name="accent line 5">
            <a:extLst>
              <a:ext uri="{FF2B5EF4-FFF2-40B4-BE49-F238E27FC236}">
                <a16:creationId xmlns:a16="http://schemas.microsoft.com/office/drawing/2014/main" id="{743DC374-B808-1297-B08B-2B3959CFE8DA}"/>
              </a:ext>
            </a:extLst>
          </p:cNvPr>
          <p:cNvCxnSpPr>
            <a:cxnSpLocks/>
          </p:cNvCxnSpPr>
          <p:nvPr userDrawn="1"/>
        </p:nvCxnSpPr>
        <p:spPr>
          <a:xfrm>
            <a:off x="7576925" y="6161258"/>
            <a:ext cx="457096" cy="0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sub header 5">
            <a:extLst>
              <a:ext uri="{FF2B5EF4-FFF2-40B4-BE49-F238E27FC236}">
                <a16:creationId xmlns:a16="http://schemas.microsoft.com/office/drawing/2014/main" id="{A68433DF-5C2F-E1C2-9455-E7356E34E67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576925" y="5651376"/>
            <a:ext cx="2043328" cy="42732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Name and Designation</a:t>
            </a:r>
          </a:p>
        </p:txBody>
      </p:sp>
      <p:sp>
        <p:nvSpPr>
          <p:cNvPr id="62" name="box 5">
            <a:extLst>
              <a:ext uri="{FF2B5EF4-FFF2-40B4-BE49-F238E27FC236}">
                <a16:creationId xmlns:a16="http://schemas.microsoft.com/office/drawing/2014/main" id="{279A0034-A30C-70C9-4F2A-234BB09FE5D3}"/>
              </a:ext>
            </a:extLst>
          </p:cNvPr>
          <p:cNvSpPr>
            <a:spLocks noGrp="1"/>
          </p:cNvSpPr>
          <p:nvPr>
            <p:ph idx="41" hasCustomPrompt="1"/>
          </p:nvPr>
        </p:nvSpPr>
        <p:spPr>
          <a:xfrm>
            <a:off x="7576925" y="3475104"/>
            <a:ext cx="2057400" cy="20574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paste headshot</a:t>
            </a:r>
          </a:p>
        </p:txBody>
      </p:sp>
      <p:sp>
        <p:nvSpPr>
          <p:cNvPr id="60" name="sub sub accent 4">
            <a:extLst>
              <a:ext uri="{FF2B5EF4-FFF2-40B4-BE49-F238E27FC236}">
                <a16:creationId xmlns:a16="http://schemas.microsoft.com/office/drawing/2014/main" id="{A62AF2F3-F5CC-D119-BF0B-059D57B94FE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356441" y="6230352"/>
            <a:ext cx="2033549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61" name="sub accent line 4">
            <a:extLst>
              <a:ext uri="{FF2B5EF4-FFF2-40B4-BE49-F238E27FC236}">
                <a16:creationId xmlns:a16="http://schemas.microsoft.com/office/drawing/2014/main" id="{29C787B1-F028-D808-D884-4B02328F0057}"/>
              </a:ext>
            </a:extLst>
          </p:cNvPr>
          <p:cNvCxnSpPr>
            <a:cxnSpLocks/>
          </p:cNvCxnSpPr>
          <p:nvPr userDrawn="1"/>
        </p:nvCxnSpPr>
        <p:spPr>
          <a:xfrm>
            <a:off x="5356441" y="6140033"/>
            <a:ext cx="457096" cy="0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sub accent 4">
            <a:extLst>
              <a:ext uri="{FF2B5EF4-FFF2-40B4-BE49-F238E27FC236}">
                <a16:creationId xmlns:a16="http://schemas.microsoft.com/office/drawing/2014/main" id="{6EBF02A1-324B-86D3-B46A-EBCCAE308FE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356441" y="5630151"/>
            <a:ext cx="2043328" cy="42732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Name and Designation</a:t>
            </a:r>
          </a:p>
        </p:txBody>
      </p:sp>
      <p:sp>
        <p:nvSpPr>
          <p:cNvPr id="58" name="box 4">
            <a:extLst>
              <a:ext uri="{FF2B5EF4-FFF2-40B4-BE49-F238E27FC236}">
                <a16:creationId xmlns:a16="http://schemas.microsoft.com/office/drawing/2014/main" id="{578E1D21-1E4D-E800-6515-5E2009BAE35D}"/>
              </a:ext>
            </a:extLst>
          </p:cNvPr>
          <p:cNvSpPr>
            <a:spLocks noGrp="1"/>
          </p:cNvSpPr>
          <p:nvPr>
            <p:ph idx="38" hasCustomPrompt="1"/>
          </p:nvPr>
        </p:nvSpPr>
        <p:spPr>
          <a:xfrm>
            <a:off x="5356441" y="3453879"/>
            <a:ext cx="2057400" cy="20574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paste headshot</a:t>
            </a:r>
          </a:p>
        </p:txBody>
      </p:sp>
      <p:sp>
        <p:nvSpPr>
          <p:cNvPr id="52" name="sub sub header 3">
            <a:extLst>
              <a:ext uri="{FF2B5EF4-FFF2-40B4-BE49-F238E27FC236}">
                <a16:creationId xmlns:a16="http://schemas.microsoft.com/office/drawing/2014/main" id="{576E2A2A-F22F-34B3-CFDE-E3AC300C535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825741" y="2925256"/>
            <a:ext cx="2033549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53" name="sub accent line 3">
            <a:extLst>
              <a:ext uri="{FF2B5EF4-FFF2-40B4-BE49-F238E27FC236}">
                <a16:creationId xmlns:a16="http://schemas.microsoft.com/office/drawing/2014/main" id="{E38F35E6-1C3C-4D75-400E-6212211E36F2}"/>
              </a:ext>
            </a:extLst>
          </p:cNvPr>
          <p:cNvCxnSpPr>
            <a:cxnSpLocks/>
          </p:cNvCxnSpPr>
          <p:nvPr userDrawn="1"/>
        </p:nvCxnSpPr>
        <p:spPr>
          <a:xfrm>
            <a:off x="9825741" y="2834937"/>
            <a:ext cx="457096" cy="0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sub header 3">
            <a:extLst>
              <a:ext uri="{FF2B5EF4-FFF2-40B4-BE49-F238E27FC236}">
                <a16:creationId xmlns:a16="http://schemas.microsoft.com/office/drawing/2014/main" id="{DF61B5E0-7093-EA47-62D3-B232C134D49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825741" y="2325055"/>
            <a:ext cx="2043328" cy="42732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Name and Designation</a:t>
            </a:r>
          </a:p>
        </p:txBody>
      </p:sp>
      <p:sp>
        <p:nvSpPr>
          <p:cNvPr id="50" name="box 3">
            <a:extLst>
              <a:ext uri="{FF2B5EF4-FFF2-40B4-BE49-F238E27FC236}">
                <a16:creationId xmlns:a16="http://schemas.microsoft.com/office/drawing/2014/main" id="{D2D4CE49-4536-5EC3-2D57-4A11E7BF37FD}"/>
              </a:ext>
            </a:extLst>
          </p:cNvPr>
          <p:cNvSpPr>
            <a:spLocks noGrp="1"/>
          </p:cNvSpPr>
          <p:nvPr>
            <p:ph idx="32" hasCustomPrompt="1"/>
          </p:nvPr>
        </p:nvSpPr>
        <p:spPr>
          <a:xfrm>
            <a:off x="9825741" y="148783"/>
            <a:ext cx="2057400" cy="20574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paste headshot</a:t>
            </a:r>
          </a:p>
        </p:txBody>
      </p:sp>
      <p:sp>
        <p:nvSpPr>
          <p:cNvPr id="48" name="sub sub header 2">
            <a:extLst>
              <a:ext uri="{FF2B5EF4-FFF2-40B4-BE49-F238E27FC236}">
                <a16:creationId xmlns:a16="http://schemas.microsoft.com/office/drawing/2014/main" id="{2067B7A6-C570-7266-8AE6-E2C55509DF7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584054" y="2933769"/>
            <a:ext cx="2033549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49" name="accent line 2">
            <a:extLst>
              <a:ext uri="{FF2B5EF4-FFF2-40B4-BE49-F238E27FC236}">
                <a16:creationId xmlns:a16="http://schemas.microsoft.com/office/drawing/2014/main" id="{A6BAE9D6-B82C-721C-A944-ACB211E6FFBB}"/>
              </a:ext>
            </a:extLst>
          </p:cNvPr>
          <p:cNvCxnSpPr>
            <a:cxnSpLocks/>
          </p:cNvCxnSpPr>
          <p:nvPr userDrawn="1"/>
        </p:nvCxnSpPr>
        <p:spPr>
          <a:xfrm>
            <a:off x="7584054" y="2843450"/>
            <a:ext cx="457096" cy="0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ub header 2">
            <a:extLst>
              <a:ext uri="{FF2B5EF4-FFF2-40B4-BE49-F238E27FC236}">
                <a16:creationId xmlns:a16="http://schemas.microsoft.com/office/drawing/2014/main" id="{F4E0F44A-54B2-07EF-0090-9BA4175290C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584054" y="2333568"/>
            <a:ext cx="2043328" cy="42732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Name and Designation</a:t>
            </a:r>
          </a:p>
        </p:txBody>
      </p:sp>
      <p:sp>
        <p:nvSpPr>
          <p:cNvPr id="39" name="Box 2">
            <a:extLst>
              <a:ext uri="{FF2B5EF4-FFF2-40B4-BE49-F238E27FC236}">
                <a16:creationId xmlns:a16="http://schemas.microsoft.com/office/drawing/2014/main" id="{7DBCEB8B-510F-0A34-6C84-83E177F5F54B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584054" y="157296"/>
            <a:ext cx="2057400" cy="20574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paste headshot</a:t>
            </a:r>
          </a:p>
        </p:txBody>
      </p:sp>
      <p:sp>
        <p:nvSpPr>
          <p:cNvPr id="30" name="sub sub header 1">
            <a:extLst>
              <a:ext uri="{FF2B5EF4-FFF2-40B4-BE49-F238E27FC236}">
                <a16:creationId xmlns:a16="http://schemas.microsoft.com/office/drawing/2014/main" id="{F15BB3F0-834A-4654-8DAB-9A6D9A33268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56441" y="2925256"/>
            <a:ext cx="2033549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7" name="accent line 1">
            <a:extLst>
              <a:ext uri="{FF2B5EF4-FFF2-40B4-BE49-F238E27FC236}">
                <a16:creationId xmlns:a16="http://schemas.microsoft.com/office/drawing/2014/main" id="{33AC49F6-00DE-4717-9F55-86A5FF7CAD6F}"/>
              </a:ext>
            </a:extLst>
          </p:cNvPr>
          <p:cNvCxnSpPr>
            <a:cxnSpLocks/>
          </p:cNvCxnSpPr>
          <p:nvPr/>
        </p:nvCxnSpPr>
        <p:spPr>
          <a:xfrm>
            <a:off x="5356441" y="2834937"/>
            <a:ext cx="457096" cy="0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ub header 1">
            <a:extLst>
              <a:ext uri="{FF2B5EF4-FFF2-40B4-BE49-F238E27FC236}">
                <a16:creationId xmlns:a16="http://schemas.microsoft.com/office/drawing/2014/main" id="{7A345371-5DCC-4FE8-831C-B374BA0D2F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56441" y="2325055"/>
            <a:ext cx="2043328" cy="42732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Name and Designation</a:t>
            </a:r>
          </a:p>
        </p:txBody>
      </p:sp>
      <p:sp>
        <p:nvSpPr>
          <p:cNvPr id="26" name="Box 1">
            <a:extLst>
              <a:ext uri="{FF2B5EF4-FFF2-40B4-BE49-F238E27FC236}">
                <a16:creationId xmlns:a16="http://schemas.microsoft.com/office/drawing/2014/main" id="{5DB8CD3C-9ABA-4E2A-AF68-A3C4A96E8F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56441" y="148783"/>
            <a:ext cx="2057400" cy="20574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paste headshot</a:t>
            </a:r>
          </a:p>
        </p:txBody>
      </p:sp>
      <p:cxnSp>
        <p:nvCxnSpPr>
          <p:cNvPr id="3" name="accent line">
            <a:extLst>
              <a:ext uri="{FF2B5EF4-FFF2-40B4-BE49-F238E27FC236}">
                <a16:creationId xmlns:a16="http://schemas.microsoft.com/office/drawing/2014/main" id="{AA291D11-C9D2-5FC3-D995-18A013939833}"/>
              </a:ext>
            </a:extLst>
          </p:cNvPr>
          <p:cNvCxnSpPr>
            <a:cxnSpLocks/>
          </p:cNvCxnSpPr>
          <p:nvPr userDrawn="1"/>
        </p:nvCxnSpPr>
        <p:spPr>
          <a:xfrm>
            <a:off x="624396" y="3566140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Header">
            <a:extLst>
              <a:ext uri="{FF2B5EF4-FFF2-40B4-BE49-F238E27FC236}">
                <a16:creationId xmlns:a16="http://schemas.microsoft.com/office/drawing/2014/main" id="{C243D41E-5943-6C0B-B374-E40B9BA23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269" y="148784"/>
            <a:ext cx="4348418" cy="33058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 spc="500" baseline="0"/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0568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ub sub header 8">
            <a:extLst>
              <a:ext uri="{FF2B5EF4-FFF2-40B4-BE49-F238E27FC236}">
                <a16:creationId xmlns:a16="http://schemas.microsoft.com/office/drawing/2014/main" id="{619329AA-6AAB-B61B-E11B-36C2389ABA7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427309" y="6253452"/>
            <a:ext cx="2033549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73" name="sub accent line 8">
            <a:extLst>
              <a:ext uri="{FF2B5EF4-FFF2-40B4-BE49-F238E27FC236}">
                <a16:creationId xmlns:a16="http://schemas.microsoft.com/office/drawing/2014/main" id="{9EE87F20-EC7A-9B10-0FDE-0ED8C5FE90CC}"/>
              </a:ext>
            </a:extLst>
          </p:cNvPr>
          <p:cNvCxnSpPr>
            <a:cxnSpLocks/>
          </p:cNvCxnSpPr>
          <p:nvPr userDrawn="1"/>
        </p:nvCxnSpPr>
        <p:spPr>
          <a:xfrm>
            <a:off x="8427309" y="6163133"/>
            <a:ext cx="457096" cy="0"/>
          </a:xfrm>
          <a:prstGeom prst="line">
            <a:avLst/>
          </a:prstGeom>
          <a:ln w="50800">
            <a:solidFill>
              <a:schemeClr val="accent6">
                <a:alpha val="50196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sub header 8">
            <a:extLst>
              <a:ext uri="{FF2B5EF4-FFF2-40B4-BE49-F238E27FC236}">
                <a16:creationId xmlns:a16="http://schemas.microsoft.com/office/drawing/2014/main" id="{F7451BCB-CFF2-3808-C123-535B26E42C0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427309" y="5653251"/>
            <a:ext cx="2043328" cy="42732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Name and Designation</a:t>
            </a:r>
          </a:p>
        </p:txBody>
      </p:sp>
      <p:sp>
        <p:nvSpPr>
          <p:cNvPr id="70" name="Box 8">
            <a:extLst>
              <a:ext uri="{FF2B5EF4-FFF2-40B4-BE49-F238E27FC236}">
                <a16:creationId xmlns:a16="http://schemas.microsoft.com/office/drawing/2014/main" id="{83907414-93A5-D4BB-D2A9-3975ADB56B91}"/>
              </a:ext>
            </a:extLst>
          </p:cNvPr>
          <p:cNvSpPr>
            <a:spLocks noGrp="1"/>
          </p:cNvSpPr>
          <p:nvPr>
            <p:ph idx="47" hasCustomPrompt="1"/>
          </p:nvPr>
        </p:nvSpPr>
        <p:spPr>
          <a:xfrm>
            <a:off x="8427309" y="3476979"/>
            <a:ext cx="2057400" cy="20574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paste headshot</a:t>
            </a:r>
          </a:p>
        </p:txBody>
      </p:sp>
      <p:sp>
        <p:nvSpPr>
          <p:cNvPr id="68" name="sub sub header 7">
            <a:extLst>
              <a:ext uri="{FF2B5EF4-FFF2-40B4-BE49-F238E27FC236}">
                <a16:creationId xmlns:a16="http://schemas.microsoft.com/office/drawing/2014/main" id="{AFDA64F6-C008-A1A6-A96F-D8295362085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194027" y="6253452"/>
            <a:ext cx="2033549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69" name="sub accent line 7">
            <a:extLst>
              <a:ext uri="{FF2B5EF4-FFF2-40B4-BE49-F238E27FC236}">
                <a16:creationId xmlns:a16="http://schemas.microsoft.com/office/drawing/2014/main" id="{7627806E-35A7-D743-6E31-2151232BD9F4}"/>
              </a:ext>
            </a:extLst>
          </p:cNvPr>
          <p:cNvCxnSpPr>
            <a:cxnSpLocks/>
          </p:cNvCxnSpPr>
          <p:nvPr userDrawn="1"/>
        </p:nvCxnSpPr>
        <p:spPr>
          <a:xfrm>
            <a:off x="6194027" y="6163133"/>
            <a:ext cx="457096" cy="0"/>
          </a:xfrm>
          <a:prstGeom prst="line">
            <a:avLst/>
          </a:prstGeom>
          <a:ln w="50800">
            <a:solidFill>
              <a:schemeClr val="accent6">
                <a:alpha val="50196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sub header 7">
            <a:extLst>
              <a:ext uri="{FF2B5EF4-FFF2-40B4-BE49-F238E27FC236}">
                <a16:creationId xmlns:a16="http://schemas.microsoft.com/office/drawing/2014/main" id="{A150C699-2750-A363-48D5-7863D6D5F5E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194027" y="5653251"/>
            <a:ext cx="2043328" cy="42732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Name and Designation</a:t>
            </a:r>
          </a:p>
        </p:txBody>
      </p:sp>
      <p:sp>
        <p:nvSpPr>
          <p:cNvPr id="66" name="box 7">
            <a:extLst>
              <a:ext uri="{FF2B5EF4-FFF2-40B4-BE49-F238E27FC236}">
                <a16:creationId xmlns:a16="http://schemas.microsoft.com/office/drawing/2014/main" id="{37AD9782-9254-340C-73BA-2A3116474B71}"/>
              </a:ext>
            </a:extLst>
          </p:cNvPr>
          <p:cNvSpPr>
            <a:spLocks noGrp="1"/>
          </p:cNvSpPr>
          <p:nvPr>
            <p:ph idx="44" hasCustomPrompt="1"/>
          </p:nvPr>
        </p:nvSpPr>
        <p:spPr>
          <a:xfrm>
            <a:off x="6194027" y="3476979"/>
            <a:ext cx="2057400" cy="20574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paste headshot</a:t>
            </a:r>
          </a:p>
        </p:txBody>
      </p:sp>
      <p:sp>
        <p:nvSpPr>
          <p:cNvPr id="64" name="sub sub header 6">
            <a:extLst>
              <a:ext uri="{FF2B5EF4-FFF2-40B4-BE49-F238E27FC236}">
                <a16:creationId xmlns:a16="http://schemas.microsoft.com/office/drawing/2014/main" id="{49EEE988-402E-FF56-820F-6DD3B09B29C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945211" y="6253452"/>
            <a:ext cx="2033549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65" name="sub accent line 6">
            <a:extLst>
              <a:ext uri="{FF2B5EF4-FFF2-40B4-BE49-F238E27FC236}">
                <a16:creationId xmlns:a16="http://schemas.microsoft.com/office/drawing/2014/main" id="{743DC374-B808-1297-B08B-2B3959CFE8DA}"/>
              </a:ext>
            </a:extLst>
          </p:cNvPr>
          <p:cNvCxnSpPr>
            <a:cxnSpLocks/>
          </p:cNvCxnSpPr>
          <p:nvPr userDrawn="1"/>
        </p:nvCxnSpPr>
        <p:spPr>
          <a:xfrm>
            <a:off x="3945211" y="6163133"/>
            <a:ext cx="457096" cy="0"/>
          </a:xfrm>
          <a:prstGeom prst="line">
            <a:avLst/>
          </a:prstGeom>
          <a:ln w="50800">
            <a:solidFill>
              <a:schemeClr val="accent6">
                <a:alpha val="50196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sub header 6">
            <a:extLst>
              <a:ext uri="{FF2B5EF4-FFF2-40B4-BE49-F238E27FC236}">
                <a16:creationId xmlns:a16="http://schemas.microsoft.com/office/drawing/2014/main" id="{A68433DF-5C2F-E1C2-9455-E7356E34E67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945211" y="5653251"/>
            <a:ext cx="2043328" cy="42732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Name and Designation</a:t>
            </a:r>
          </a:p>
        </p:txBody>
      </p:sp>
      <p:sp>
        <p:nvSpPr>
          <p:cNvPr id="62" name="box 6">
            <a:extLst>
              <a:ext uri="{FF2B5EF4-FFF2-40B4-BE49-F238E27FC236}">
                <a16:creationId xmlns:a16="http://schemas.microsoft.com/office/drawing/2014/main" id="{279A0034-A30C-70C9-4F2A-234BB09FE5D3}"/>
              </a:ext>
            </a:extLst>
          </p:cNvPr>
          <p:cNvSpPr>
            <a:spLocks noGrp="1"/>
          </p:cNvSpPr>
          <p:nvPr>
            <p:ph idx="41" hasCustomPrompt="1"/>
          </p:nvPr>
        </p:nvSpPr>
        <p:spPr>
          <a:xfrm>
            <a:off x="3945211" y="3476979"/>
            <a:ext cx="2057400" cy="20574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paste headshot</a:t>
            </a:r>
          </a:p>
        </p:txBody>
      </p:sp>
      <p:sp>
        <p:nvSpPr>
          <p:cNvPr id="60" name="sub sub header 5">
            <a:extLst>
              <a:ext uri="{FF2B5EF4-FFF2-40B4-BE49-F238E27FC236}">
                <a16:creationId xmlns:a16="http://schemas.microsoft.com/office/drawing/2014/main" id="{A62AF2F3-F5CC-D119-BF0B-059D57B94FE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724727" y="6253452"/>
            <a:ext cx="2033549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9" name="sub header 5">
            <a:extLst>
              <a:ext uri="{FF2B5EF4-FFF2-40B4-BE49-F238E27FC236}">
                <a16:creationId xmlns:a16="http://schemas.microsoft.com/office/drawing/2014/main" id="{6EBF02A1-324B-86D3-B46A-EBCCAE308FE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24727" y="5653251"/>
            <a:ext cx="2043328" cy="42732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Name and Designation</a:t>
            </a:r>
          </a:p>
        </p:txBody>
      </p:sp>
      <p:cxnSp>
        <p:nvCxnSpPr>
          <p:cNvPr id="61" name="sub accent line 5">
            <a:extLst>
              <a:ext uri="{FF2B5EF4-FFF2-40B4-BE49-F238E27FC236}">
                <a16:creationId xmlns:a16="http://schemas.microsoft.com/office/drawing/2014/main" id="{29C787B1-F028-D808-D884-4B02328F0057}"/>
              </a:ext>
            </a:extLst>
          </p:cNvPr>
          <p:cNvCxnSpPr>
            <a:cxnSpLocks/>
          </p:cNvCxnSpPr>
          <p:nvPr userDrawn="1"/>
        </p:nvCxnSpPr>
        <p:spPr>
          <a:xfrm>
            <a:off x="1724727" y="6163133"/>
            <a:ext cx="457096" cy="0"/>
          </a:xfrm>
          <a:prstGeom prst="line">
            <a:avLst/>
          </a:prstGeom>
          <a:ln w="50800">
            <a:solidFill>
              <a:schemeClr val="accent6">
                <a:alpha val="50196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box 5">
            <a:extLst>
              <a:ext uri="{FF2B5EF4-FFF2-40B4-BE49-F238E27FC236}">
                <a16:creationId xmlns:a16="http://schemas.microsoft.com/office/drawing/2014/main" id="{578E1D21-1E4D-E800-6515-5E2009BAE35D}"/>
              </a:ext>
            </a:extLst>
          </p:cNvPr>
          <p:cNvSpPr>
            <a:spLocks noGrp="1"/>
          </p:cNvSpPr>
          <p:nvPr>
            <p:ph idx="38" hasCustomPrompt="1"/>
          </p:nvPr>
        </p:nvSpPr>
        <p:spPr>
          <a:xfrm>
            <a:off x="1724727" y="3476979"/>
            <a:ext cx="2057400" cy="20574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paste headshot</a:t>
            </a:r>
          </a:p>
        </p:txBody>
      </p:sp>
      <p:sp>
        <p:nvSpPr>
          <p:cNvPr id="56" name="sub sub header 4">
            <a:extLst>
              <a:ext uri="{FF2B5EF4-FFF2-40B4-BE49-F238E27FC236}">
                <a16:creationId xmlns:a16="http://schemas.microsoft.com/office/drawing/2014/main" id="{BDD0C142-2CDC-2E32-09E8-1F7EDE27EC1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431419" y="2948356"/>
            <a:ext cx="2033549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57" name="sub accent line 4">
            <a:extLst>
              <a:ext uri="{FF2B5EF4-FFF2-40B4-BE49-F238E27FC236}">
                <a16:creationId xmlns:a16="http://schemas.microsoft.com/office/drawing/2014/main" id="{A563B5F2-831B-1DF9-B117-F50A15B3A875}"/>
              </a:ext>
            </a:extLst>
          </p:cNvPr>
          <p:cNvCxnSpPr>
            <a:cxnSpLocks/>
          </p:cNvCxnSpPr>
          <p:nvPr userDrawn="1"/>
        </p:nvCxnSpPr>
        <p:spPr>
          <a:xfrm>
            <a:off x="8431419" y="2858037"/>
            <a:ext cx="457096" cy="0"/>
          </a:xfrm>
          <a:prstGeom prst="line">
            <a:avLst/>
          </a:prstGeom>
          <a:ln w="50800">
            <a:solidFill>
              <a:schemeClr val="accent6">
                <a:alpha val="50196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sub header 4">
            <a:extLst>
              <a:ext uri="{FF2B5EF4-FFF2-40B4-BE49-F238E27FC236}">
                <a16:creationId xmlns:a16="http://schemas.microsoft.com/office/drawing/2014/main" id="{B5E2500C-0E0A-4110-8A36-09393CE3BDF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431419" y="2348155"/>
            <a:ext cx="2043328" cy="42732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Name and Designation</a:t>
            </a:r>
          </a:p>
        </p:txBody>
      </p:sp>
      <p:sp>
        <p:nvSpPr>
          <p:cNvPr id="54" name="box 4">
            <a:extLst>
              <a:ext uri="{FF2B5EF4-FFF2-40B4-BE49-F238E27FC236}">
                <a16:creationId xmlns:a16="http://schemas.microsoft.com/office/drawing/2014/main" id="{EC91ED48-56A5-6AB2-F635-98FB947E60E0}"/>
              </a:ext>
            </a:extLst>
          </p:cNvPr>
          <p:cNvSpPr>
            <a:spLocks noGrp="1"/>
          </p:cNvSpPr>
          <p:nvPr>
            <p:ph idx="35" hasCustomPrompt="1"/>
          </p:nvPr>
        </p:nvSpPr>
        <p:spPr>
          <a:xfrm>
            <a:off x="8431419" y="171883"/>
            <a:ext cx="2057400" cy="20574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paste headshot</a:t>
            </a:r>
          </a:p>
        </p:txBody>
      </p:sp>
      <p:sp>
        <p:nvSpPr>
          <p:cNvPr id="52" name="sub sub header 3">
            <a:extLst>
              <a:ext uri="{FF2B5EF4-FFF2-40B4-BE49-F238E27FC236}">
                <a16:creationId xmlns:a16="http://schemas.microsoft.com/office/drawing/2014/main" id="{576E2A2A-F22F-34B3-CFDE-E3AC300C535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94027" y="2948356"/>
            <a:ext cx="2033549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1" name="sub header 3">
            <a:extLst>
              <a:ext uri="{FF2B5EF4-FFF2-40B4-BE49-F238E27FC236}">
                <a16:creationId xmlns:a16="http://schemas.microsoft.com/office/drawing/2014/main" id="{DF61B5E0-7093-EA47-62D3-B232C134D49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94027" y="2348155"/>
            <a:ext cx="2043328" cy="42732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Name and Designation</a:t>
            </a:r>
          </a:p>
        </p:txBody>
      </p:sp>
      <p:cxnSp>
        <p:nvCxnSpPr>
          <p:cNvPr id="53" name="sub accent line 3">
            <a:extLst>
              <a:ext uri="{FF2B5EF4-FFF2-40B4-BE49-F238E27FC236}">
                <a16:creationId xmlns:a16="http://schemas.microsoft.com/office/drawing/2014/main" id="{E38F35E6-1C3C-4D75-400E-6212211E36F2}"/>
              </a:ext>
            </a:extLst>
          </p:cNvPr>
          <p:cNvCxnSpPr>
            <a:cxnSpLocks/>
          </p:cNvCxnSpPr>
          <p:nvPr userDrawn="1"/>
        </p:nvCxnSpPr>
        <p:spPr>
          <a:xfrm>
            <a:off x="6194027" y="2858037"/>
            <a:ext cx="457096" cy="0"/>
          </a:xfrm>
          <a:prstGeom prst="line">
            <a:avLst/>
          </a:prstGeom>
          <a:ln w="50800">
            <a:solidFill>
              <a:schemeClr val="accent6">
                <a:alpha val="50196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box 3">
            <a:extLst>
              <a:ext uri="{FF2B5EF4-FFF2-40B4-BE49-F238E27FC236}">
                <a16:creationId xmlns:a16="http://schemas.microsoft.com/office/drawing/2014/main" id="{D2D4CE49-4536-5EC3-2D57-4A11E7BF37FD}"/>
              </a:ext>
            </a:extLst>
          </p:cNvPr>
          <p:cNvSpPr>
            <a:spLocks noGrp="1"/>
          </p:cNvSpPr>
          <p:nvPr>
            <p:ph idx="32" hasCustomPrompt="1"/>
          </p:nvPr>
        </p:nvSpPr>
        <p:spPr>
          <a:xfrm>
            <a:off x="6194027" y="171883"/>
            <a:ext cx="2057400" cy="20574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paste headshot</a:t>
            </a:r>
          </a:p>
        </p:txBody>
      </p:sp>
      <p:sp>
        <p:nvSpPr>
          <p:cNvPr id="48" name="sub sub header 2">
            <a:extLst>
              <a:ext uri="{FF2B5EF4-FFF2-40B4-BE49-F238E27FC236}">
                <a16:creationId xmlns:a16="http://schemas.microsoft.com/office/drawing/2014/main" id="{2067B7A6-C570-7266-8AE6-E2C55509DF7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952340" y="2948356"/>
            <a:ext cx="2033549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49" name="sub accent line 2">
            <a:extLst>
              <a:ext uri="{FF2B5EF4-FFF2-40B4-BE49-F238E27FC236}">
                <a16:creationId xmlns:a16="http://schemas.microsoft.com/office/drawing/2014/main" id="{A6BAE9D6-B82C-721C-A944-ACB211E6FFBB}"/>
              </a:ext>
            </a:extLst>
          </p:cNvPr>
          <p:cNvCxnSpPr>
            <a:cxnSpLocks/>
          </p:cNvCxnSpPr>
          <p:nvPr userDrawn="1"/>
        </p:nvCxnSpPr>
        <p:spPr>
          <a:xfrm>
            <a:off x="3952340" y="2858037"/>
            <a:ext cx="457096" cy="0"/>
          </a:xfrm>
          <a:prstGeom prst="line">
            <a:avLst/>
          </a:prstGeom>
          <a:ln w="50800">
            <a:solidFill>
              <a:schemeClr val="accent6">
                <a:alpha val="50196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ub header 2">
            <a:extLst>
              <a:ext uri="{FF2B5EF4-FFF2-40B4-BE49-F238E27FC236}">
                <a16:creationId xmlns:a16="http://schemas.microsoft.com/office/drawing/2014/main" id="{F4E0F44A-54B2-07EF-0090-9BA4175290C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952340" y="2348155"/>
            <a:ext cx="2043328" cy="42732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Name and Designation</a:t>
            </a:r>
          </a:p>
        </p:txBody>
      </p:sp>
      <p:sp>
        <p:nvSpPr>
          <p:cNvPr id="39" name="box 2">
            <a:extLst>
              <a:ext uri="{FF2B5EF4-FFF2-40B4-BE49-F238E27FC236}">
                <a16:creationId xmlns:a16="http://schemas.microsoft.com/office/drawing/2014/main" id="{7DBCEB8B-510F-0A34-6C84-83E177F5F54B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3952340" y="171883"/>
            <a:ext cx="2057400" cy="20574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paste headshot</a:t>
            </a:r>
          </a:p>
        </p:txBody>
      </p:sp>
      <p:sp>
        <p:nvSpPr>
          <p:cNvPr id="30" name="sub sub header 1">
            <a:extLst>
              <a:ext uri="{FF2B5EF4-FFF2-40B4-BE49-F238E27FC236}">
                <a16:creationId xmlns:a16="http://schemas.microsoft.com/office/drawing/2014/main" id="{F15BB3F0-834A-4654-8DAB-9A6D9A33268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724727" y="2948356"/>
            <a:ext cx="2033549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sub header 1">
            <a:extLst>
              <a:ext uri="{FF2B5EF4-FFF2-40B4-BE49-F238E27FC236}">
                <a16:creationId xmlns:a16="http://schemas.microsoft.com/office/drawing/2014/main" id="{7A345371-5DCC-4FE8-831C-B374BA0D2F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24727" y="2348155"/>
            <a:ext cx="2043328" cy="42732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Name and Designation</a:t>
            </a:r>
          </a:p>
        </p:txBody>
      </p:sp>
      <p:cxnSp>
        <p:nvCxnSpPr>
          <p:cNvPr id="7" name="sub accent line 1">
            <a:extLst>
              <a:ext uri="{FF2B5EF4-FFF2-40B4-BE49-F238E27FC236}">
                <a16:creationId xmlns:a16="http://schemas.microsoft.com/office/drawing/2014/main" id="{33AC49F6-00DE-4717-9F55-86A5FF7CAD6F}"/>
              </a:ext>
            </a:extLst>
          </p:cNvPr>
          <p:cNvCxnSpPr>
            <a:cxnSpLocks/>
          </p:cNvCxnSpPr>
          <p:nvPr/>
        </p:nvCxnSpPr>
        <p:spPr>
          <a:xfrm>
            <a:off x="1724727" y="2858037"/>
            <a:ext cx="457096" cy="0"/>
          </a:xfrm>
          <a:prstGeom prst="line">
            <a:avLst/>
          </a:prstGeom>
          <a:ln w="50800">
            <a:solidFill>
              <a:schemeClr val="accent6">
                <a:alpha val="50196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box 1">
            <a:extLst>
              <a:ext uri="{FF2B5EF4-FFF2-40B4-BE49-F238E27FC236}">
                <a16:creationId xmlns:a16="http://schemas.microsoft.com/office/drawing/2014/main" id="{5DB8CD3C-9ABA-4E2A-AF68-A3C4A96E8F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24727" y="171883"/>
            <a:ext cx="2057400" cy="20574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paste headshot</a:t>
            </a:r>
          </a:p>
        </p:txBody>
      </p:sp>
    </p:spTree>
    <p:extLst>
      <p:ext uri="{BB962C8B-B14F-4D97-AF65-F5344CB8AC3E}">
        <p14:creationId xmlns:p14="http://schemas.microsoft.com/office/powerpoint/2010/main" val="3250232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">
            <a:extLst>
              <a:ext uri="{FF2B5EF4-FFF2-40B4-BE49-F238E27FC236}">
                <a16:creationId xmlns:a16="http://schemas.microsoft.com/office/drawing/2014/main" id="{BDA2D072-D742-B1AC-B323-6C3642B18E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5503" y="6315922"/>
            <a:ext cx="8229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Date">
            <a:extLst>
              <a:ext uri="{FF2B5EF4-FFF2-40B4-BE49-F238E27FC236}">
                <a16:creationId xmlns:a16="http://schemas.microsoft.com/office/drawing/2014/main" id="{24D43C8A-C815-BD12-1CD1-BF587B3420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98347" y="6315922"/>
            <a:ext cx="77420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1456199-15DC-4919-BCCD-F69E28F99C18}" type="datetimeFigureOut">
              <a:rPr lang="en-US" smtClean="0"/>
              <a:pPr/>
              <a:t>7/14/2025</a:t>
            </a:fld>
            <a:endParaRPr lang="en-US" dirty="0"/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A73333B2-C7E4-DCE5-808D-282019CB1E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5109" y="6307144"/>
            <a:ext cx="552091" cy="382680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5206E801-0652-4E07-9548-4D4A092FAE3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 header">
            <a:extLst>
              <a:ext uri="{FF2B5EF4-FFF2-40B4-BE49-F238E27FC236}">
                <a16:creationId xmlns:a16="http://schemas.microsoft.com/office/drawing/2014/main" id="{FC8F189B-3D5C-46E5-8CA8-2B69F6379138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266700" y="5664300"/>
            <a:ext cx="11620500" cy="3826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13" name="box 3">
            <a:extLst>
              <a:ext uri="{FF2B5EF4-FFF2-40B4-BE49-F238E27FC236}">
                <a16:creationId xmlns:a16="http://schemas.microsoft.com/office/drawing/2014/main" id="{C8F1AA7D-9DD4-4896-A7AE-F768B8D051F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138160" y="1040731"/>
            <a:ext cx="3749040" cy="45058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box 2">
            <a:extLst>
              <a:ext uri="{FF2B5EF4-FFF2-40B4-BE49-F238E27FC236}">
                <a16:creationId xmlns:a16="http://schemas.microsoft.com/office/drawing/2014/main" id="{52C29018-F143-4FF4-A2E0-DD655AC6B7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02430" y="1028699"/>
            <a:ext cx="3749040" cy="45058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box 1">
            <a:extLst>
              <a:ext uri="{FF2B5EF4-FFF2-40B4-BE49-F238E27FC236}">
                <a16:creationId xmlns:a16="http://schemas.microsoft.com/office/drawing/2014/main" id="{54B758C4-5A45-4932-923E-198C69EE8E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6700" y="1028701"/>
            <a:ext cx="3749040" cy="45058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Header">
            <a:extLst>
              <a:ext uri="{FF2B5EF4-FFF2-40B4-BE49-F238E27FC236}">
                <a16:creationId xmlns:a16="http://schemas.microsoft.com/office/drawing/2014/main" id="{277F1D60-94F2-9A87-4453-1BCE6C817E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249517"/>
            <a:ext cx="11620500" cy="43628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TITLE</a:t>
            </a:r>
          </a:p>
        </p:txBody>
      </p:sp>
      <p:cxnSp>
        <p:nvCxnSpPr>
          <p:cNvPr id="6" name="Accent line">
            <a:extLst>
              <a:ext uri="{FF2B5EF4-FFF2-40B4-BE49-F238E27FC236}">
                <a16:creationId xmlns:a16="http://schemas.microsoft.com/office/drawing/2014/main" id="{79BDA83E-CA84-EE63-BCB7-5887F4AEB3AD}"/>
              </a:ext>
            </a:extLst>
          </p:cNvPr>
          <p:cNvCxnSpPr>
            <a:cxnSpLocks/>
          </p:cNvCxnSpPr>
          <p:nvPr userDrawn="1"/>
        </p:nvCxnSpPr>
        <p:spPr>
          <a:xfrm>
            <a:off x="266682" y="809234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5238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">
            <a:extLst>
              <a:ext uri="{FF2B5EF4-FFF2-40B4-BE49-F238E27FC236}">
                <a16:creationId xmlns:a16="http://schemas.microsoft.com/office/drawing/2014/main" id="{F5E412F3-794B-569B-4870-CDC3628521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5503" y="6315922"/>
            <a:ext cx="8229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Date">
            <a:extLst>
              <a:ext uri="{FF2B5EF4-FFF2-40B4-BE49-F238E27FC236}">
                <a16:creationId xmlns:a16="http://schemas.microsoft.com/office/drawing/2014/main" id="{7A0CF194-6473-9708-0E21-541993F9CB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98347" y="6315922"/>
            <a:ext cx="77420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1456199-15DC-4919-BCCD-F69E28F99C18}" type="datetimeFigureOut">
              <a:rPr lang="en-US" smtClean="0"/>
              <a:pPr/>
              <a:t>7/14/2025</a:t>
            </a:fld>
            <a:endParaRPr lang="en-US" dirty="0"/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6D54EF7B-28F2-5EF7-68FF-2502BB001A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5109" y="6307144"/>
            <a:ext cx="552091" cy="382680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5206E801-0652-4E07-9548-4D4A092FAE3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 header">
            <a:extLst>
              <a:ext uri="{FF2B5EF4-FFF2-40B4-BE49-F238E27FC236}">
                <a16:creationId xmlns:a16="http://schemas.microsoft.com/office/drawing/2014/main" id="{FC8F189B-3D5C-46E5-8CA8-2B69F6379138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266700" y="5654675"/>
            <a:ext cx="11620499" cy="40322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14" name="box 5">
            <a:extLst>
              <a:ext uri="{FF2B5EF4-FFF2-40B4-BE49-F238E27FC236}">
                <a16:creationId xmlns:a16="http://schemas.microsoft.com/office/drawing/2014/main" id="{B6E1DB95-13AE-4CD0-8DDA-6C9C2FAD4C12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512628" y="3429000"/>
            <a:ext cx="3374571" cy="2057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box 4">
            <a:extLst>
              <a:ext uri="{FF2B5EF4-FFF2-40B4-BE49-F238E27FC236}">
                <a16:creationId xmlns:a16="http://schemas.microsoft.com/office/drawing/2014/main" id="{C8F1AA7D-9DD4-4896-A7AE-F768B8D051F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512629" y="1028699"/>
            <a:ext cx="3387780" cy="2232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box 3">
            <a:extLst>
              <a:ext uri="{FF2B5EF4-FFF2-40B4-BE49-F238E27FC236}">
                <a16:creationId xmlns:a16="http://schemas.microsoft.com/office/drawing/2014/main" id="{52C29018-F143-4FF4-A2E0-DD655AC6B7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50194" y="1028700"/>
            <a:ext cx="4511710" cy="4457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box 2">
            <a:extLst>
              <a:ext uri="{FF2B5EF4-FFF2-40B4-BE49-F238E27FC236}">
                <a16:creationId xmlns:a16="http://schemas.microsoft.com/office/drawing/2014/main" id="{56B912B6-A899-4740-8DF9-8DA3538D8F3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66700" y="3429000"/>
            <a:ext cx="3432769" cy="20573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box 1">
            <a:extLst>
              <a:ext uri="{FF2B5EF4-FFF2-40B4-BE49-F238E27FC236}">
                <a16:creationId xmlns:a16="http://schemas.microsoft.com/office/drawing/2014/main" id="{54B758C4-5A45-4932-923E-198C69EE8E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6700" y="1028699"/>
            <a:ext cx="3432769" cy="22320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6" name="accent line">
            <a:extLst>
              <a:ext uri="{FF2B5EF4-FFF2-40B4-BE49-F238E27FC236}">
                <a16:creationId xmlns:a16="http://schemas.microsoft.com/office/drawing/2014/main" id="{0488DC41-8E57-C7FF-0F8A-729625AE9DD7}"/>
              </a:ext>
            </a:extLst>
          </p:cNvPr>
          <p:cNvCxnSpPr>
            <a:cxnSpLocks/>
          </p:cNvCxnSpPr>
          <p:nvPr userDrawn="1"/>
        </p:nvCxnSpPr>
        <p:spPr>
          <a:xfrm>
            <a:off x="266682" y="809234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Header">
            <a:extLst>
              <a:ext uri="{FF2B5EF4-FFF2-40B4-BE49-F238E27FC236}">
                <a16:creationId xmlns:a16="http://schemas.microsoft.com/office/drawing/2014/main" id="{FBBAF9EF-C444-4E4C-A58E-5D6B560A1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249517"/>
            <a:ext cx="11620500" cy="43628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816843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Up quote marks">
            <a:extLst>
              <a:ext uri="{FF2B5EF4-FFF2-40B4-BE49-F238E27FC236}">
                <a16:creationId xmlns:a16="http://schemas.microsoft.com/office/drawing/2014/main" id="{E8746317-E2DD-A3DD-67DA-512076256C8F}"/>
              </a:ext>
            </a:extLst>
          </p:cNvPr>
          <p:cNvGrpSpPr/>
          <p:nvPr userDrawn="1"/>
        </p:nvGrpSpPr>
        <p:grpSpPr>
          <a:xfrm>
            <a:off x="1764102" y="1107285"/>
            <a:ext cx="598097" cy="597689"/>
            <a:chOff x="1764102" y="1107285"/>
            <a:chExt cx="598097" cy="597689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79C5140-206B-4E39-BBCC-D445BEF0BE51}"/>
                </a:ext>
              </a:extLst>
            </p:cNvPr>
            <p:cNvSpPr/>
            <p:nvPr userDrawn="1"/>
          </p:nvSpPr>
          <p:spPr>
            <a:xfrm>
              <a:off x="1764102" y="1107285"/>
              <a:ext cx="257176" cy="597689"/>
            </a:xfrm>
            <a:custGeom>
              <a:avLst/>
              <a:gdLst>
                <a:gd name="connsiteX0" fmla="*/ 152400 w 157163"/>
                <a:gd name="connsiteY0" fmla="*/ 0 h 464343"/>
                <a:gd name="connsiteX1" fmla="*/ 0 w 157163"/>
                <a:gd name="connsiteY1" fmla="*/ 152400 h 464343"/>
                <a:gd name="connsiteX2" fmla="*/ 0 w 157163"/>
                <a:gd name="connsiteY2" fmla="*/ 464343 h 464343"/>
                <a:gd name="connsiteX3" fmla="*/ 157163 w 157163"/>
                <a:gd name="connsiteY3" fmla="*/ 464343 h 464343"/>
                <a:gd name="connsiteX4" fmla="*/ 152400 w 157163"/>
                <a:gd name="connsiteY4" fmla="*/ 0 h 464343"/>
                <a:gd name="connsiteX0" fmla="*/ 154948 w 157163"/>
                <a:gd name="connsiteY0" fmla="*/ 0 h 465192"/>
                <a:gd name="connsiteX1" fmla="*/ 0 w 157163"/>
                <a:gd name="connsiteY1" fmla="*/ 153249 h 465192"/>
                <a:gd name="connsiteX2" fmla="*/ 0 w 157163"/>
                <a:gd name="connsiteY2" fmla="*/ 465192 h 465192"/>
                <a:gd name="connsiteX3" fmla="*/ 157163 w 157163"/>
                <a:gd name="connsiteY3" fmla="*/ 465192 h 465192"/>
                <a:gd name="connsiteX4" fmla="*/ 154948 w 157163"/>
                <a:gd name="connsiteY4" fmla="*/ 0 h 465192"/>
                <a:gd name="connsiteX0" fmla="*/ 156647 w 157174"/>
                <a:gd name="connsiteY0" fmla="*/ 0 h 466041"/>
                <a:gd name="connsiteX1" fmla="*/ 0 w 157174"/>
                <a:gd name="connsiteY1" fmla="*/ 154098 h 466041"/>
                <a:gd name="connsiteX2" fmla="*/ 0 w 157174"/>
                <a:gd name="connsiteY2" fmla="*/ 466041 h 466041"/>
                <a:gd name="connsiteX3" fmla="*/ 157163 w 157174"/>
                <a:gd name="connsiteY3" fmla="*/ 466041 h 466041"/>
                <a:gd name="connsiteX4" fmla="*/ 156647 w 157174"/>
                <a:gd name="connsiteY4" fmla="*/ 0 h 46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174" h="466041">
                  <a:moveTo>
                    <a:pt x="156647" y="0"/>
                  </a:moveTo>
                  <a:lnTo>
                    <a:pt x="0" y="154098"/>
                  </a:lnTo>
                  <a:lnTo>
                    <a:pt x="0" y="466041"/>
                  </a:lnTo>
                  <a:lnTo>
                    <a:pt x="157163" y="466041"/>
                  </a:lnTo>
                  <a:cubicBezTo>
                    <a:pt x="155575" y="311260"/>
                    <a:pt x="158235" y="154781"/>
                    <a:pt x="156647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E5B77ED-35AD-46AC-9A4C-44F7CA102531}"/>
                </a:ext>
              </a:extLst>
            </p:cNvPr>
            <p:cNvSpPr/>
            <p:nvPr userDrawn="1"/>
          </p:nvSpPr>
          <p:spPr>
            <a:xfrm>
              <a:off x="2105023" y="1107285"/>
              <a:ext cx="257176" cy="597689"/>
            </a:xfrm>
            <a:custGeom>
              <a:avLst/>
              <a:gdLst>
                <a:gd name="connsiteX0" fmla="*/ 152400 w 157163"/>
                <a:gd name="connsiteY0" fmla="*/ 0 h 464343"/>
                <a:gd name="connsiteX1" fmla="*/ 0 w 157163"/>
                <a:gd name="connsiteY1" fmla="*/ 152400 h 464343"/>
                <a:gd name="connsiteX2" fmla="*/ 0 w 157163"/>
                <a:gd name="connsiteY2" fmla="*/ 464343 h 464343"/>
                <a:gd name="connsiteX3" fmla="*/ 157163 w 157163"/>
                <a:gd name="connsiteY3" fmla="*/ 464343 h 464343"/>
                <a:gd name="connsiteX4" fmla="*/ 152400 w 157163"/>
                <a:gd name="connsiteY4" fmla="*/ 0 h 464343"/>
                <a:gd name="connsiteX0" fmla="*/ 154948 w 157163"/>
                <a:gd name="connsiteY0" fmla="*/ 0 h 465192"/>
                <a:gd name="connsiteX1" fmla="*/ 0 w 157163"/>
                <a:gd name="connsiteY1" fmla="*/ 153249 h 465192"/>
                <a:gd name="connsiteX2" fmla="*/ 0 w 157163"/>
                <a:gd name="connsiteY2" fmla="*/ 465192 h 465192"/>
                <a:gd name="connsiteX3" fmla="*/ 157163 w 157163"/>
                <a:gd name="connsiteY3" fmla="*/ 465192 h 465192"/>
                <a:gd name="connsiteX4" fmla="*/ 154948 w 157163"/>
                <a:gd name="connsiteY4" fmla="*/ 0 h 465192"/>
                <a:gd name="connsiteX0" fmla="*/ 156647 w 157174"/>
                <a:gd name="connsiteY0" fmla="*/ 0 h 466041"/>
                <a:gd name="connsiteX1" fmla="*/ 0 w 157174"/>
                <a:gd name="connsiteY1" fmla="*/ 154098 h 466041"/>
                <a:gd name="connsiteX2" fmla="*/ 0 w 157174"/>
                <a:gd name="connsiteY2" fmla="*/ 466041 h 466041"/>
                <a:gd name="connsiteX3" fmla="*/ 157163 w 157174"/>
                <a:gd name="connsiteY3" fmla="*/ 466041 h 466041"/>
                <a:gd name="connsiteX4" fmla="*/ 156647 w 157174"/>
                <a:gd name="connsiteY4" fmla="*/ 0 h 46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174" h="466041">
                  <a:moveTo>
                    <a:pt x="156647" y="0"/>
                  </a:moveTo>
                  <a:lnTo>
                    <a:pt x="0" y="154098"/>
                  </a:lnTo>
                  <a:lnTo>
                    <a:pt x="0" y="466041"/>
                  </a:lnTo>
                  <a:lnTo>
                    <a:pt x="157163" y="466041"/>
                  </a:lnTo>
                  <a:cubicBezTo>
                    <a:pt x="155575" y="311260"/>
                    <a:pt x="158235" y="154781"/>
                    <a:pt x="156647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Low quote marks">
            <a:extLst>
              <a:ext uri="{FF2B5EF4-FFF2-40B4-BE49-F238E27FC236}">
                <a16:creationId xmlns:a16="http://schemas.microsoft.com/office/drawing/2014/main" id="{76BE0A1D-1EEC-D70C-9EEF-4AB2451AD76E}"/>
              </a:ext>
            </a:extLst>
          </p:cNvPr>
          <p:cNvGrpSpPr/>
          <p:nvPr userDrawn="1"/>
        </p:nvGrpSpPr>
        <p:grpSpPr>
          <a:xfrm>
            <a:off x="9829800" y="4469611"/>
            <a:ext cx="598097" cy="597689"/>
            <a:chOff x="9829800" y="4469611"/>
            <a:chExt cx="598097" cy="597689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B342ACE-99B5-4609-A011-680CBF0E9B7E}"/>
                </a:ext>
              </a:extLst>
            </p:cNvPr>
            <p:cNvSpPr/>
            <p:nvPr userDrawn="1"/>
          </p:nvSpPr>
          <p:spPr>
            <a:xfrm rot="10800000">
              <a:off x="9829800" y="4469611"/>
              <a:ext cx="257176" cy="597689"/>
            </a:xfrm>
            <a:custGeom>
              <a:avLst/>
              <a:gdLst>
                <a:gd name="connsiteX0" fmla="*/ 152400 w 157163"/>
                <a:gd name="connsiteY0" fmla="*/ 0 h 464343"/>
                <a:gd name="connsiteX1" fmla="*/ 0 w 157163"/>
                <a:gd name="connsiteY1" fmla="*/ 152400 h 464343"/>
                <a:gd name="connsiteX2" fmla="*/ 0 w 157163"/>
                <a:gd name="connsiteY2" fmla="*/ 464343 h 464343"/>
                <a:gd name="connsiteX3" fmla="*/ 157163 w 157163"/>
                <a:gd name="connsiteY3" fmla="*/ 464343 h 464343"/>
                <a:gd name="connsiteX4" fmla="*/ 152400 w 157163"/>
                <a:gd name="connsiteY4" fmla="*/ 0 h 464343"/>
                <a:gd name="connsiteX0" fmla="*/ 154948 w 157163"/>
                <a:gd name="connsiteY0" fmla="*/ 0 h 465192"/>
                <a:gd name="connsiteX1" fmla="*/ 0 w 157163"/>
                <a:gd name="connsiteY1" fmla="*/ 153249 h 465192"/>
                <a:gd name="connsiteX2" fmla="*/ 0 w 157163"/>
                <a:gd name="connsiteY2" fmla="*/ 465192 h 465192"/>
                <a:gd name="connsiteX3" fmla="*/ 157163 w 157163"/>
                <a:gd name="connsiteY3" fmla="*/ 465192 h 465192"/>
                <a:gd name="connsiteX4" fmla="*/ 154948 w 157163"/>
                <a:gd name="connsiteY4" fmla="*/ 0 h 465192"/>
                <a:gd name="connsiteX0" fmla="*/ 156647 w 157174"/>
                <a:gd name="connsiteY0" fmla="*/ 0 h 466041"/>
                <a:gd name="connsiteX1" fmla="*/ 0 w 157174"/>
                <a:gd name="connsiteY1" fmla="*/ 154098 h 466041"/>
                <a:gd name="connsiteX2" fmla="*/ 0 w 157174"/>
                <a:gd name="connsiteY2" fmla="*/ 466041 h 466041"/>
                <a:gd name="connsiteX3" fmla="*/ 157163 w 157174"/>
                <a:gd name="connsiteY3" fmla="*/ 466041 h 466041"/>
                <a:gd name="connsiteX4" fmla="*/ 156647 w 157174"/>
                <a:gd name="connsiteY4" fmla="*/ 0 h 46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174" h="466041">
                  <a:moveTo>
                    <a:pt x="156647" y="0"/>
                  </a:moveTo>
                  <a:lnTo>
                    <a:pt x="0" y="154098"/>
                  </a:lnTo>
                  <a:lnTo>
                    <a:pt x="0" y="466041"/>
                  </a:lnTo>
                  <a:lnTo>
                    <a:pt x="157163" y="466041"/>
                  </a:lnTo>
                  <a:cubicBezTo>
                    <a:pt x="155575" y="311260"/>
                    <a:pt x="158235" y="154781"/>
                    <a:pt x="156647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5319CEB-23BB-4466-8374-CB0387E32729}"/>
                </a:ext>
              </a:extLst>
            </p:cNvPr>
            <p:cNvSpPr/>
            <p:nvPr userDrawn="1"/>
          </p:nvSpPr>
          <p:spPr>
            <a:xfrm rot="10800000">
              <a:off x="10170721" y="4469611"/>
              <a:ext cx="257176" cy="597689"/>
            </a:xfrm>
            <a:custGeom>
              <a:avLst/>
              <a:gdLst>
                <a:gd name="connsiteX0" fmla="*/ 152400 w 157163"/>
                <a:gd name="connsiteY0" fmla="*/ 0 h 464343"/>
                <a:gd name="connsiteX1" fmla="*/ 0 w 157163"/>
                <a:gd name="connsiteY1" fmla="*/ 152400 h 464343"/>
                <a:gd name="connsiteX2" fmla="*/ 0 w 157163"/>
                <a:gd name="connsiteY2" fmla="*/ 464343 h 464343"/>
                <a:gd name="connsiteX3" fmla="*/ 157163 w 157163"/>
                <a:gd name="connsiteY3" fmla="*/ 464343 h 464343"/>
                <a:gd name="connsiteX4" fmla="*/ 152400 w 157163"/>
                <a:gd name="connsiteY4" fmla="*/ 0 h 464343"/>
                <a:gd name="connsiteX0" fmla="*/ 154948 w 157163"/>
                <a:gd name="connsiteY0" fmla="*/ 0 h 465192"/>
                <a:gd name="connsiteX1" fmla="*/ 0 w 157163"/>
                <a:gd name="connsiteY1" fmla="*/ 153249 h 465192"/>
                <a:gd name="connsiteX2" fmla="*/ 0 w 157163"/>
                <a:gd name="connsiteY2" fmla="*/ 465192 h 465192"/>
                <a:gd name="connsiteX3" fmla="*/ 157163 w 157163"/>
                <a:gd name="connsiteY3" fmla="*/ 465192 h 465192"/>
                <a:gd name="connsiteX4" fmla="*/ 154948 w 157163"/>
                <a:gd name="connsiteY4" fmla="*/ 0 h 465192"/>
                <a:gd name="connsiteX0" fmla="*/ 156647 w 157174"/>
                <a:gd name="connsiteY0" fmla="*/ 0 h 466041"/>
                <a:gd name="connsiteX1" fmla="*/ 0 w 157174"/>
                <a:gd name="connsiteY1" fmla="*/ 154098 h 466041"/>
                <a:gd name="connsiteX2" fmla="*/ 0 w 157174"/>
                <a:gd name="connsiteY2" fmla="*/ 466041 h 466041"/>
                <a:gd name="connsiteX3" fmla="*/ 157163 w 157174"/>
                <a:gd name="connsiteY3" fmla="*/ 466041 h 466041"/>
                <a:gd name="connsiteX4" fmla="*/ 156647 w 157174"/>
                <a:gd name="connsiteY4" fmla="*/ 0 h 46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174" h="466041">
                  <a:moveTo>
                    <a:pt x="156647" y="0"/>
                  </a:moveTo>
                  <a:lnTo>
                    <a:pt x="0" y="154098"/>
                  </a:lnTo>
                  <a:lnTo>
                    <a:pt x="0" y="466041"/>
                  </a:lnTo>
                  <a:lnTo>
                    <a:pt x="157163" y="466041"/>
                  </a:lnTo>
                  <a:cubicBezTo>
                    <a:pt x="155575" y="311260"/>
                    <a:pt x="158235" y="154781"/>
                    <a:pt x="156647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Quote">
            <a:extLst>
              <a:ext uri="{FF2B5EF4-FFF2-40B4-BE49-F238E27FC236}">
                <a16:creationId xmlns:a16="http://schemas.microsoft.com/office/drawing/2014/main" id="{6A5BE8A7-D7EE-4077-89FA-2936530AB2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8424" y="1107285"/>
            <a:ext cx="6915151" cy="39600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spc="200" baseline="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>
              <a:defRPr>
                <a:latin typeface="Arial Nova Light" panose="020B0304020202020204" pitchFamily="34" charset="0"/>
              </a:defRPr>
            </a:lvl2pPr>
            <a:lvl3pPr>
              <a:defRPr>
                <a:latin typeface="Arial Nova Light" panose="020B0304020202020204" pitchFamily="34" charset="0"/>
              </a:defRPr>
            </a:lvl3pPr>
            <a:lvl4pPr>
              <a:defRPr>
                <a:latin typeface="Arial Nova Light" panose="020B0304020202020204" pitchFamily="34" charset="0"/>
              </a:defRPr>
            </a:lvl4pPr>
            <a:lvl5pPr>
              <a:defRPr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n-US"/>
              <a:t>Click to add Quote</a:t>
            </a:r>
          </a:p>
        </p:txBody>
      </p:sp>
      <p:sp>
        <p:nvSpPr>
          <p:cNvPr id="25" name="Quoter name">
            <a:extLst>
              <a:ext uri="{FF2B5EF4-FFF2-40B4-BE49-F238E27FC236}">
                <a16:creationId xmlns:a16="http://schemas.microsoft.com/office/drawing/2014/main" id="{ED7EEB49-4306-4E6B-8F19-F9EF013AC0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8424" y="5312566"/>
            <a:ext cx="6915151" cy="350039"/>
          </a:xfrm>
        </p:spPr>
        <p:txBody>
          <a:bodyPr>
            <a:noAutofit/>
          </a:bodyPr>
          <a:lstStyle>
            <a:lvl1pPr marL="0" indent="0" algn="r">
              <a:buNone/>
              <a:defRPr sz="2000" i="1">
                <a:solidFill>
                  <a:schemeClr val="tx2"/>
                </a:solidFill>
                <a:latin typeface="Arial Nova Light" panose="020B0304020202020204" pitchFamily="34" charset="0"/>
              </a:defRPr>
            </a:lvl1pPr>
            <a:lvl2pPr marL="344488" indent="0" algn="r">
              <a:buNone/>
              <a:defRPr sz="1800"/>
            </a:lvl2pPr>
            <a:lvl3pPr marL="690563" indent="0" algn="r">
              <a:buNone/>
              <a:defRPr sz="1800"/>
            </a:lvl3pPr>
            <a:lvl4pPr marL="1143000" indent="0" algn="r">
              <a:buNone/>
              <a:defRPr sz="1600"/>
            </a:lvl4pPr>
            <a:lvl5pPr marL="1600200" indent="0" algn="r">
              <a:buNone/>
              <a:defRPr sz="1400"/>
            </a:lvl5pPr>
          </a:lstStyle>
          <a:p>
            <a:pPr lvl="0"/>
            <a:r>
              <a:rPr lang="en-US" dirty="0"/>
              <a:t>Add quoter’s name</a:t>
            </a:r>
          </a:p>
        </p:txBody>
      </p:sp>
      <p:pic>
        <p:nvPicPr>
          <p:cNvPr id="26" name="Low dots">
            <a:extLst>
              <a:ext uri="{FF2B5EF4-FFF2-40B4-BE49-F238E27FC236}">
                <a16:creationId xmlns:a16="http://schemas.microsoft.com/office/drawing/2014/main" id="{E38BA866-2D55-4ADC-AD08-B95AF0098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01" b="48601"/>
          <a:stretch/>
        </p:blipFill>
        <p:spPr>
          <a:xfrm>
            <a:off x="1414425" y="6308956"/>
            <a:ext cx="11568150" cy="32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71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_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Low quote marks">
            <a:extLst>
              <a:ext uri="{FF2B5EF4-FFF2-40B4-BE49-F238E27FC236}">
                <a16:creationId xmlns:a16="http://schemas.microsoft.com/office/drawing/2014/main" id="{1E7104EF-DA31-FEBF-F925-265EA251C223}"/>
              </a:ext>
            </a:extLst>
          </p:cNvPr>
          <p:cNvGrpSpPr/>
          <p:nvPr userDrawn="1"/>
        </p:nvGrpSpPr>
        <p:grpSpPr>
          <a:xfrm>
            <a:off x="9829800" y="4469611"/>
            <a:ext cx="598097" cy="597689"/>
            <a:chOff x="9829800" y="4469611"/>
            <a:chExt cx="598097" cy="59768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D34AE6F-6327-427C-86F8-AEAA790E0C24}"/>
                </a:ext>
              </a:extLst>
            </p:cNvPr>
            <p:cNvSpPr/>
            <p:nvPr userDrawn="1"/>
          </p:nvSpPr>
          <p:spPr>
            <a:xfrm rot="10800000">
              <a:off x="9829800" y="4469611"/>
              <a:ext cx="257176" cy="597689"/>
            </a:xfrm>
            <a:custGeom>
              <a:avLst/>
              <a:gdLst>
                <a:gd name="connsiteX0" fmla="*/ 152400 w 157163"/>
                <a:gd name="connsiteY0" fmla="*/ 0 h 464343"/>
                <a:gd name="connsiteX1" fmla="*/ 0 w 157163"/>
                <a:gd name="connsiteY1" fmla="*/ 152400 h 464343"/>
                <a:gd name="connsiteX2" fmla="*/ 0 w 157163"/>
                <a:gd name="connsiteY2" fmla="*/ 464343 h 464343"/>
                <a:gd name="connsiteX3" fmla="*/ 157163 w 157163"/>
                <a:gd name="connsiteY3" fmla="*/ 464343 h 464343"/>
                <a:gd name="connsiteX4" fmla="*/ 152400 w 157163"/>
                <a:gd name="connsiteY4" fmla="*/ 0 h 464343"/>
                <a:gd name="connsiteX0" fmla="*/ 154948 w 157163"/>
                <a:gd name="connsiteY0" fmla="*/ 0 h 465192"/>
                <a:gd name="connsiteX1" fmla="*/ 0 w 157163"/>
                <a:gd name="connsiteY1" fmla="*/ 153249 h 465192"/>
                <a:gd name="connsiteX2" fmla="*/ 0 w 157163"/>
                <a:gd name="connsiteY2" fmla="*/ 465192 h 465192"/>
                <a:gd name="connsiteX3" fmla="*/ 157163 w 157163"/>
                <a:gd name="connsiteY3" fmla="*/ 465192 h 465192"/>
                <a:gd name="connsiteX4" fmla="*/ 154948 w 157163"/>
                <a:gd name="connsiteY4" fmla="*/ 0 h 465192"/>
                <a:gd name="connsiteX0" fmla="*/ 156647 w 157174"/>
                <a:gd name="connsiteY0" fmla="*/ 0 h 466041"/>
                <a:gd name="connsiteX1" fmla="*/ 0 w 157174"/>
                <a:gd name="connsiteY1" fmla="*/ 154098 h 466041"/>
                <a:gd name="connsiteX2" fmla="*/ 0 w 157174"/>
                <a:gd name="connsiteY2" fmla="*/ 466041 h 466041"/>
                <a:gd name="connsiteX3" fmla="*/ 157163 w 157174"/>
                <a:gd name="connsiteY3" fmla="*/ 466041 h 466041"/>
                <a:gd name="connsiteX4" fmla="*/ 156647 w 157174"/>
                <a:gd name="connsiteY4" fmla="*/ 0 h 46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174" h="466041">
                  <a:moveTo>
                    <a:pt x="156647" y="0"/>
                  </a:moveTo>
                  <a:lnTo>
                    <a:pt x="0" y="154098"/>
                  </a:lnTo>
                  <a:lnTo>
                    <a:pt x="0" y="466041"/>
                  </a:lnTo>
                  <a:lnTo>
                    <a:pt x="157163" y="466041"/>
                  </a:lnTo>
                  <a:cubicBezTo>
                    <a:pt x="155575" y="311260"/>
                    <a:pt x="158235" y="154781"/>
                    <a:pt x="15664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9134395-6E47-4F0C-A035-46D4B3CF062C}"/>
                </a:ext>
              </a:extLst>
            </p:cNvPr>
            <p:cNvSpPr/>
            <p:nvPr userDrawn="1"/>
          </p:nvSpPr>
          <p:spPr>
            <a:xfrm rot="10800000">
              <a:off x="10170721" y="4469611"/>
              <a:ext cx="257176" cy="597689"/>
            </a:xfrm>
            <a:custGeom>
              <a:avLst/>
              <a:gdLst>
                <a:gd name="connsiteX0" fmla="*/ 152400 w 157163"/>
                <a:gd name="connsiteY0" fmla="*/ 0 h 464343"/>
                <a:gd name="connsiteX1" fmla="*/ 0 w 157163"/>
                <a:gd name="connsiteY1" fmla="*/ 152400 h 464343"/>
                <a:gd name="connsiteX2" fmla="*/ 0 w 157163"/>
                <a:gd name="connsiteY2" fmla="*/ 464343 h 464343"/>
                <a:gd name="connsiteX3" fmla="*/ 157163 w 157163"/>
                <a:gd name="connsiteY3" fmla="*/ 464343 h 464343"/>
                <a:gd name="connsiteX4" fmla="*/ 152400 w 157163"/>
                <a:gd name="connsiteY4" fmla="*/ 0 h 464343"/>
                <a:gd name="connsiteX0" fmla="*/ 154948 w 157163"/>
                <a:gd name="connsiteY0" fmla="*/ 0 h 465192"/>
                <a:gd name="connsiteX1" fmla="*/ 0 w 157163"/>
                <a:gd name="connsiteY1" fmla="*/ 153249 h 465192"/>
                <a:gd name="connsiteX2" fmla="*/ 0 w 157163"/>
                <a:gd name="connsiteY2" fmla="*/ 465192 h 465192"/>
                <a:gd name="connsiteX3" fmla="*/ 157163 w 157163"/>
                <a:gd name="connsiteY3" fmla="*/ 465192 h 465192"/>
                <a:gd name="connsiteX4" fmla="*/ 154948 w 157163"/>
                <a:gd name="connsiteY4" fmla="*/ 0 h 465192"/>
                <a:gd name="connsiteX0" fmla="*/ 156647 w 157174"/>
                <a:gd name="connsiteY0" fmla="*/ 0 h 466041"/>
                <a:gd name="connsiteX1" fmla="*/ 0 w 157174"/>
                <a:gd name="connsiteY1" fmla="*/ 154098 h 466041"/>
                <a:gd name="connsiteX2" fmla="*/ 0 w 157174"/>
                <a:gd name="connsiteY2" fmla="*/ 466041 h 466041"/>
                <a:gd name="connsiteX3" fmla="*/ 157163 w 157174"/>
                <a:gd name="connsiteY3" fmla="*/ 466041 h 466041"/>
                <a:gd name="connsiteX4" fmla="*/ 156647 w 157174"/>
                <a:gd name="connsiteY4" fmla="*/ 0 h 46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174" h="466041">
                  <a:moveTo>
                    <a:pt x="156647" y="0"/>
                  </a:moveTo>
                  <a:lnTo>
                    <a:pt x="0" y="154098"/>
                  </a:lnTo>
                  <a:lnTo>
                    <a:pt x="0" y="466041"/>
                  </a:lnTo>
                  <a:lnTo>
                    <a:pt x="157163" y="466041"/>
                  </a:lnTo>
                  <a:cubicBezTo>
                    <a:pt x="155575" y="311260"/>
                    <a:pt x="158235" y="154781"/>
                    <a:pt x="15664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Up quote marks">
            <a:extLst>
              <a:ext uri="{FF2B5EF4-FFF2-40B4-BE49-F238E27FC236}">
                <a16:creationId xmlns:a16="http://schemas.microsoft.com/office/drawing/2014/main" id="{F1528E14-5F73-661B-8676-303362C1E2C9}"/>
              </a:ext>
            </a:extLst>
          </p:cNvPr>
          <p:cNvGrpSpPr/>
          <p:nvPr userDrawn="1"/>
        </p:nvGrpSpPr>
        <p:grpSpPr>
          <a:xfrm>
            <a:off x="1764102" y="1107285"/>
            <a:ext cx="598097" cy="597689"/>
            <a:chOff x="1764102" y="1107285"/>
            <a:chExt cx="598097" cy="597689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C2490E4-7C1F-4C5E-8999-F1825AAD2577}"/>
                </a:ext>
              </a:extLst>
            </p:cNvPr>
            <p:cNvSpPr/>
            <p:nvPr userDrawn="1"/>
          </p:nvSpPr>
          <p:spPr>
            <a:xfrm>
              <a:off x="1764102" y="1107285"/>
              <a:ext cx="257176" cy="597689"/>
            </a:xfrm>
            <a:custGeom>
              <a:avLst/>
              <a:gdLst>
                <a:gd name="connsiteX0" fmla="*/ 152400 w 157163"/>
                <a:gd name="connsiteY0" fmla="*/ 0 h 464343"/>
                <a:gd name="connsiteX1" fmla="*/ 0 w 157163"/>
                <a:gd name="connsiteY1" fmla="*/ 152400 h 464343"/>
                <a:gd name="connsiteX2" fmla="*/ 0 w 157163"/>
                <a:gd name="connsiteY2" fmla="*/ 464343 h 464343"/>
                <a:gd name="connsiteX3" fmla="*/ 157163 w 157163"/>
                <a:gd name="connsiteY3" fmla="*/ 464343 h 464343"/>
                <a:gd name="connsiteX4" fmla="*/ 152400 w 157163"/>
                <a:gd name="connsiteY4" fmla="*/ 0 h 464343"/>
                <a:gd name="connsiteX0" fmla="*/ 154948 w 157163"/>
                <a:gd name="connsiteY0" fmla="*/ 0 h 465192"/>
                <a:gd name="connsiteX1" fmla="*/ 0 w 157163"/>
                <a:gd name="connsiteY1" fmla="*/ 153249 h 465192"/>
                <a:gd name="connsiteX2" fmla="*/ 0 w 157163"/>
                <a:gd name="connsiteY2" fmla="*/ 465192 h 465192"/>
                <a:gd name="connsiteX3" fmla="*/ 157163 w 157163"/>
                <a:gd name="connsiteY3" fmla="*/ 465192 h 465192"/>
                <a:gd name="connsiteX4" fmla="*/ 154948 w 157163"/>
                <a:gd name="connsiteY4" fmla="*/ 0 h 465192"/>
                <a:gd name="connsiteX0" fmla="*/ 156647 w 157174"/>
                <a:gd name="connsiteY0" fmla="*/ 0 h 466041"/>
                <a:gd name="connsiteX1" fmla="*/ 0 w 157174"/>
                <a:gd name="connsiteY1" fmla="*/ 154098 h 466041"/>
                <a:gd name="connsiteX2" fmla="*/ 0 w 157174"/>
                <a:gd name="connsiteY2" fmla="*/ 466041 h 466041"/>
                <a:gd name="connsiteX3" fmla="*/ 157163 w 157174"/>
                <a:gd name="connsiteY3" fmla="*/ 466041 h 466041"/>
                <a:gd name="connsiteX4" fmla="*/ 156647 w 157174"/>
                <a:gd name="connsiteY4" fmla="*/ 0 h 46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174" h="466041">
                  <a:moveTo>
                    <a:pt x="156647" y="0"/>
                  </a:moveTo>
                  <a:lnTo>
                    <a:pt x="0" y="154098"/>
                  </a:lnTo>
                  <a:lnTo>
                    <a:pt x="0" y="466041"/>
                  </a:lnTo>
                  <a:lnTo>
                    <a:pt x="157163" y="466041"/>
                  </a:lnTo>
                  <a:cubicBezTo>
                    <a:pt x="155575" y="311260"/>
                    <a:pt x="158235" y="154781"/>
                    <a:pt x="15664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2EB951A-727A-4E80-9BA1-207D49A01ECF}"/>
                </a:ext>
              </a:extLst>
            </p:cNvPr>
            <p:cNvSpPr/>
            <p:nvPr userDrawn="1"/>
          </p:nvSpPr>
          <p:spPr>
            <a:xfrm>
              <a:off x="2105023" y="1107285"/>
              <a:ext cx="257176" cy="597689"/>
            </a:xfrm>
            <a:custGeom>
              <a:avLst/>
              <a:gdLst>
                <a:gd name="connsiteX0" fmla="*/ 152400 w 157163"/>
                <a:gd name="connsiteY0" fmla="*/ 0 h 464343"/>
                <a:gd name="connsiteX1" fmla="*/ 0 w 157163"/>
                <a:gd name="connsiteY1" fmla="*/ 152400 h 464343"/>
                <a:gd name="connsiteX2" fmla="*/ 0 w 157163"/>
                <a:gd name="connsiteY2" fmla="*/ 464343 h 464343"/>
                <a:gd name="connsiteX3" fmla="*/ 157163 w 157163"/>
                <a:gd name="connsiteY3" fmla="*/ 464343 h 464343"/>
                <a:gd name="connsiteX4" fmla="*/ 152400 w 157163"/>
                <a:gd name="connsiteY4" fmla="*/ 0 h 464343"/>
                <a:gd name="connsiteX0" fmla="*/ 154948 w 157163"/>
                <a:gd name="connsiteY0" fmla="*/ 0 h 465192"/>
                <a:gd name="connsiteX1" fmla="*/ 0 w 157163"/>
                <a:gd name="connsiteY1" fmla="*/ 153249 h 465192"/>
                <a:gd name="connsiteX2" fmla="*/ 0 w 157163"/>
                <a:gd name="connsiteY2" fmla="*/ 465192 h 465192"/>
                <a:gd name="connsiteX3" fmla="*/ 157163 w 157163"/>
                <a:gd name="connsiteY3" fmla="*/ 465192 h 465192"/>
                <a:gd name="connsiteX4" fmla="*/ 154948 w 157163"/>
                <a:gd name="connsiteY4" fmla="*/ 0 h 465192"/>
                <a:gd name="connsiteX0" fmla="*/ 156647 w 157174"/>
                <a:gd name="connsiteY0" fmla="*/ 0 h 466041"/>
                <a:gd name="connsiteX1" fmla="*/ 0 w 157174"/>
                <a:gd name="connsiteY1" fmla="*/ 154098 h 466041"/>
                <a:gd name="connsiteX2" fmla="*/ 0 w 157174"/>
                <a:gd name="connsiteY2" fmla="*/ 466041 h 466041"/>
                <a:gd name="connsiteX3" fmla="*/ 157163 w 157174"/>
                <a:gd name="connsiteY3" fmla="*/ 466041 h 466041"/>
                <a:gd name="connsiteX4" fmla="*/ 156647 w 157174"/>
                <a:gd name="connsiteY4" fmla="*/ 0 h 46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174" h="466041">
                  <a:moveTo>
                    <a:pt x="156647" y="0"/>
                  </a:moveTo>
                  <a:lnTo>
                    <a:pt x="0" y="154098"/>
                  </a:lnTo>
                  <a:lnTo>
                    <a:pt x="0" y="466041"/>
                  </a:lnTo>
                  <a:lnTo>
                    <a:pt x="157163" y="466041"/>
                  </a:lnTo>
                  <a:cubicBezTo>
                    <a:pt x="155575" y="311260"/>
                    <a:pt x="158235" y="154781"/>
                    <a:pt x="15664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Quote">
            <a:extLst>
              <a:ext uri="{FF2B5EF4-FFF2-40B4-BE49-F238E27FC236}">
                <a16:creationId xmlns:a16="http://schemas.microsoft.com/office/drawing/2014/main" id="{F43B9670-3A94-4722-98A8-C4749F060E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8424" y="1107285"/>
            <a:ext cx="6915151" cy="39600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spc="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>
              <a:defRPr>
                <a:latin typeface="Arial Nova Light" panose="020B0304020202020204" pitchFamily="34" charset="0"/>
              </a:defRPr>
            </a:lvl2pPr>
            <a:lvl3pPr>
              <a:defRPr>
                <a:latin typeface="Arial Nova Light" panose="020B0304020202020204" pitchFamily="34" charset="0"/>
              </a:defRPr>
            </a:lvl3pPr>
            <a:lvl4pPr>
              <a:defRPr>
                <a:latin typeface="Arial Nova Light" panose="020B0304020202020204" pitchFamily="34" charset="0"/>
              </a:defRPr>
            </a:lvl4pPr>
            <a:lvl5pPr>
              <a:defRPr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n-US"/>
              <a:t>Click to add Quote</a:t>
            </a:r>
          </a:p>
        </p:txBody>
      </p:sp>
      <p:sp>
        <p:nvSpPr>
          <p:cNvPr id="18" name="Quoters name">
            <a:extLst>
              <a:ext uri="{FF2B5EF4-FFF2-40B4-BE49-F238E27FC236}">
                <a16:creationId xmlns:a16="http://schemas.microsoft.com/office/drawing/2014/main" id="{C92BE85A-D18B-4AD9-A166-A0CBF2AE3B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8424" y="5312566"/>
            <a:ext cx="6915151" cy="350039"/>
          </a:xfrm>
        </p:spPr>
        <p:txBody>
          <a:bodyPr>
            <a:noAutofit/>
          </a:bodyPr>
          <a:lstStyle>
            <a:lvl1pPr marL="0" indent="0" algn="r">
              <a:buNone/>
              <a:defRPr sz="2000" i="1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  <a:lvl2pPr marL="344488" indent="0" algn="r">
              <a:buNone/>
              <a:defRPr sz="1800"/>
            </a:lvl2pPr>
            <a:lvl3pPr marL="690563" indent="0" algn="r">
              <a:buNone/>
              <a:defRPr sz="1800"/>
            </a:lvl3pPr>
            <a:lvl4pPr marL="1143000" indent="0" algn="r">
              <a:buNone/>
              <a:defRPr sz="1600"/>
            </a:lvl4pPr>
            <a:lvl5pPr marL="1600200" indent="0" algn="r">
              <a:buNone/>
              <a:defRPr sz="1400"/>
            </a:lvl5pPr>
          </a:lstStyle>
          <a:p>
            <a:pPr lvl="0"/>
            <a:r>
              <a:rPr lang="en-US"/>
              <a:t>Add quoter’s name</a:t>
            </a:r>
          </a:p>
        </p:txBody>
      </p:sp>
      <p:pic>
        <p:nvPicPr>
          <p:cNvPr id="19" name="low dots" descr="A black and white grid&#10;&#10;Description automatically generated">
            <a:extLst>
              <a:ext uri="{FF2B5EF4-FFF2-40B4-BE49-F238E27FC236}">
                <a16:creationId xmlns:a16="http://schemas.microsoft.com/office/drawing/2014/main" id="{CEF4F4B1-1D91-4B3F-9E1B-F29D9EE9A6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3" t="75055" r="310" b="22911"/>
          <a:stretch/>
        </p:blipFill>
        <p:spPr>
          <a:xfrm>
            <a:off x="1361550" y="6284819"/>
            <a:ext cx="12151115" cy="323663"/>
          </a:xfrm>
          <a:prstGeom prst="rect">
            <a:avLst/>
          </a:prstGeom>
        </p:spPr>
      </p:pic>
      <p:pic>
        <p:nvPicPr>
          <p:cNvPr id="21" name="logo">
            <a:extLst>
              <a:ext uri="{FF2B5EF4-FFF2-40B4-BE49-F238E27FC236}">
                <a16:creationId xmlns:a16="http://schemas.microsoft.com/office/drawing/2014/main" id="{4EA8A534-5087-47AE-AB55-9DA74E7A8C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23" y="6284820"/>
            <a:ext cx="914400" cy="32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003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Big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6A5BE8A7-D7EE-4077-89FA-2936530AB2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72306" y="1107285"/>
            <a:ext cx="9847385" cy="39600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>
              <a:defRPr>
                <a:latin typeface="Arial Nova Light" panose="020B0304020202020204" pitchFamily="34" charset="0"/>
              </a:defRPr>
            </a:lvl2pPr>
            <a:lvl3pPr>
              <a:defRPr>
                <a:latin typeface="Arial Nova Light" panose="020B0304020202020204" pitchFamily="34" charset="0"/>
              </a:defRPr>
            </a:lvl3pPr>
            <a:lvl4pPr>
              <a:defRPr>
                <a:latin typeface="Arial Nova Light" panose="020B0304020202020204" pitchFamily="34" charset="0"/>
              </a:defRPr>
            </a:lvl4pPr>
            <a:lvl5pPr>
              <a:defRPr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Sub header">
            <a:extLst>
              <a:ext uri="{FF2B5EF4-FFF2-40B4-BE49-F238E27FC236}">
                <a16:creationId xmlns:a16="http://schemas.microsoft.com/office/drawing/2014/main" id="{ED7EEB49-4306-4E6B-8F19-F9EF013AC0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72306" y="5312566"/>
            <a:ext cx="9847385" cy="350039"/>
          </a:xfrm>
        </p:spPr>
        <p:txBody>
          <a:bodyPr>
            <a:noAutofit/>
          </a:bodyPr>
          <a:lstStyle>
            <a:lvl1pPr marL="0" indent="0" algn="l">
              <a:buNone/>
              <a:defRPr sz="1400" i="0">
                <a:solidFill>
                  <a:schemeClr val="tx2"/>
                </a:solidFill>
                <a:latin typeface="+mj-lt"/>
              </a:defRPr>
            </a:lvl1pPr>
            <a:lvl2pPr marL="344488" indent="0" algn="r">
              <a:buNone/>
              <a:defRPr sz="1800"/>
            </a:lvl2pPr>
            <a:lvl3pPr marL="690563" indent="0" algn="r">
              <a:buNone/>
              <a:defRPr sz="1800"/>
            </a:lvl3pPr>
            <a:lvl4pPr marL="1143000" indent="0" algn="r">
              <a:buNone/>
              <a:defRPr sz="1600"/>
            </a:lvl4pPr>
            <a:lvl5pPr marL="1600200" indent="0" algn="r">
              <a:buNone/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2" name="Low dots">
            <a:extLst>
              <a:ext uri="{FF2B5EF4-FFF2-40B4-BE49-F238E27FC236}">
                <a16:creationId xmlns:a16="http://schemas.microsoft.com/office/drawing/2014/main" id="{A0246DC7-937F-B5A5-6D62-6A5008218B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01" b="48601"/>
          <a:stretch/>
        </p:blipFill>
        <p:spPr>
          <a:xfrm>
            <a:off x="1414425" y="6308956"/>
            <a:ext cx="11568150" cy="32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79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entered_Big_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 header">
            <a:extLst>
              <a:ext uri="{FF2B5EF4-FFF2-40B4-BE49-F238E27FC236}">
                <a16:creationId xmlns:a16="http://schemas.microsoft.com/office/drawing/2014/main" id="{C92BE85A-D18B-4AD9-A166-A0CBF2AE3B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90924" y="5312566"/>
            <a:ext cx="9829120" cy="350039"/>
          </a:xfrm>
        </p:spPr>
        <p:txBody>
          <a:bodyPr>
            <a:noAutofit/>
          </a:bodyPr>
          <a:lstStyle>
            <a:lvl1pPr marL="0" indent="0" algn="l">
              <a:buNone/>
              <a:defRPr sz="1400" i="0">
                <a:solidFill>
                  <a:schemeClr val="bg1"/>
                </a:solidFill>
                <a:latin typeface="+mj-lt"/>
              </a:defRPr>
            </a:lvl1pPr>
            <a:lvl2pPr marL="344488" indent="0" algn="r">
              <a:buNone/>
              <a:defRPr sz="1800"/>
            </a:lvl2pPr>
            <a:lvl3pPr marL="690563" indent="0" algn="r">
              <a:buNone/>
              <a:defRPr sz="1800"/>
            </a:lvl3pPr>
            <a:lvl4pPr marL="1143000" indent="0" algn="r">
              <a:buNone/>
              <a:defRPr sz="1600"/>
            </a:lvl4pPr>
            <a:lvl5pPr marL="1600200" indent="0" algn="r">
              <a:buNone/>
              <a:defRPr sz="1400"/>
            </a:lvl5pPr>
          </a:lstStyle>
          <a:p>
            <a:pPr lvl="0"/>
            <a:r>
              <a:rPr lang="en-US" dirty="0"/>
              <a:t>Add Subtitle</a:t>
            </a:r>
          </a:p>
        </p:txBody>
      </p:sp>
      <p:pic>
        <p:nvPicPr>
          <p:cNvPr id="2" name="low dots" descr="A black and white grid&#10;&#10;Description automatically generated">
            <a:extLst>
              <a:ext uri="{FF2B5EF4-FFF2-40B4-BE49-F238E27FC236}">
                <a16:creationId xmlns:a16="http://schemas.microsoft.com/office/drawing/2014/main" id="{B35A56A5-B4D1-14D6-C1BC-46F95A2A0C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3" t="75055" r="310" b="22911"/>
          <a:stretch/>
        </p:blipFill>
        <p:spPr>
          <a:xfrm>
            <a:off x="1361550" y="6284819"/>
            <a:ext cx="12151115" cy="323663"/>
          </a:xfrm>
          <a:prstGeom prst="rect">
            <a:avLst/>
          </a:prstGeom>
        </p:spPr>
      </p:pic>
      <p:pic>
        <p:nvPicPr>
          <p:cNvPr id="3" name="logo">
            <a:extLst>
              <a:ext uri="{FF2B5EF4-FFF2-40B4-BE49-F238E27FC236}">
                <a16:creationId xmlns:a16="http://schemas.microsoft.com/office/drawing/2014/main" id="{4B3CB429-0B90-202F-7A64-03AB735E8D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23" y="6284820"/>
            <a:ext cx="914400" cy="323663"/>
          </a:xfrm>
          <a:prstGeom prst="rect">
            <a:avLst/>
          </a:prstGeom>
        </p:spPr>
      </p:pic>
      <p:sp>
        <p:nvSpPr>
          <p:cNvPr id="17" name="Header">
            <a:extLst>
              <a:ext uri="{FF2B5EF4-FFF2-40B4-BE49-F238E27FC236}">
                <a16:creationId xmlns:a16="http://schemas.microsoft.com/office/drawing/2014/main" id="{F43B9670-3A94-4722-98A8-C4749F060E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71955" y="1195395"/>
            <a:ext cx="9848088" cy="39600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>
              <a:defRPr>
                <a:latin typeface="Arial Nova Light" panose="020B0304020202020204" pitchFamily="34" charset="0"/>
              </a:defRPr>
            </a:lvl2pPr>
            <a:lvl3pPr>
              <a:defRPr>
                <a:latin typeface="Arial Nova Light" panose="020B0304020202020204" pitchFamily="34" charset="0"/>
              </a:defRPr>
            </a:lvl3pPr>
            <a:lvl4pPr>
              <a:defRPr>
                <a:latin typeface="Arial Nova Light" panose="020B0304020202020204" pitchFamily="34" charset="0"/>
              </a:defRPr>
            </a:lvl4pPr>
            <a:lvl5pPr>
              <a:defRPr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97950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">
            <a:extLst>
              <a:ext uri="{FF2B5EF4-FFF2-40B4-BE49-F238E27FC236}">
                <a16:creationId xmlns:a16="http://schemas.microsoft.com/office/drawing/2014/main" id="{609847CE-9B6D-CCB9-5944-1422A54157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81525" y="2966989"/>
            <a:ext cx="6931982" cy="1909763"/>
          </a:xfrm>
        </p:spPr>
        <p:txBody>
          <a:bodyPr anchor="b">
            <a:normAutofit/>
          </a:bodyPr>
          <a:lstStyle>
            <a:lvl1pPr algn="l">
              <a:defRPr sz="5400"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header">
            <a:extLst>
              <a:ext uri="{FF2B5EF4-FFF2-40B4-BE49-F238E27FC236}">
                <a16:creationId xmlns:a16="http://schemas.microsoft.com/office/drawing/2014/main" id="{35F5A309-CDBD-C5D2-0CD5-58CABE838D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59993" y="5083147"/>
            <a:ext cx="6931982" cy="512544"/>
          </a:xfrm>
        </p:spPr>
        <p:txBody>
          <a:bodyPr/>
          <a:lstStyle>
            <a:lvl1pPr marL="0" indent="0" algn="l">
              <a:buNone/>
              <a:defRPr sz="2400">
                <a:latin typeface="Arial Nova Light" panose="020B03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</a:p>
        </p:txBody>
      </p:sp>
      <p:pic>
        <p:nvPicPr>
          <p:cNvPr id="8" name="Lft Dots">
            <a:extLst>
              <a:ext uri="{FF2B5EF4-FFF2-40B4-BE49-F238E27FC236}">
                <a16:creationId xmlns:a16="http://schemas.microsoft.com/office/drawing/2014/main" id="{29890BFE-D194-2C3B-9FF3-0CCB38064D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02" r="41312" b="44052"/>
          <a:stretch/>
        </p:blipFill>
        <p:spPr>
          <a:xfrm rot="5400000">
            <a:off x="-2322098" y="2322094"/>
            <a:ext cx="6858001" cy="2213812"/>
          </a:xfrm>
          <a:prstGeom prst="rect">
            <a:avLst/>
          </a:prstGeom>
        </p:spPr>
      </p:pic>
      <p:pic>
        <p:nvPicPr>
          <p:cNvPr id="9" name="Logo">
            <a:extLst>
              <a:ext uri="{FF2B5EF4-FFF2-40B4-BE49-F238E27FC236}">
                <a16:creationId xmlns:a16="http://schemas.microsoft.com/office/drawing/2014/main" id="{DD83E299-5CBE-E3B8-B20B-F135C625C0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91321" y="4133907"/>
            <a:ext cx="1600200" cy="566412"/>
          </a:xfrm>
          <a:prstGeom prst="rect">
            <a:avLst/>
          </a:prstGeom>
        </p:spPr>
      </p:pic>
      <p:cxnSp>
        <p:nvCxnSpPr>
          <p:cNvPr id="4" name="Accent line">
            <a:extLst>
              <a:ext uri="{FF2B5EF4-FFF2-40B4-BE49-F238E27FC236}">
                <a16:creationId xmlns:a16="http://schemas.microsoft.com/office/drawing/2014/main" id="{7BEC1DF6-14EB-52B4-492B-8838A5000FD3}"/>
              </a:ext>
            </a:extLst>
          </p:cNvPr>
          <p:cNvCxnSpPr>
            <a:cxnSpLocks/>
          </p:cNvCxnSpPr>
          <p:nvPr userDrawn="1"/>
        </p:nvCxnSpPr>
        <p:spPr>
          <a:xfrm>
            <a:off x="2459993" y="4979402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Intro text">
            <a:extLst>
              <a:ext uri="{FF2B5EF4-FFF2-40B4-BE49-F238E27FC236}">
                <a16:creationId xmlns:a16="http://schemas.microsoft.com/office/drawing/2014/main" id="{1D13344C-39D2-4386-B765-8C0EA234A0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59993" y="2724093"/>
            <a:ext cx="7899400" cy="49158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 Nova Light" panose="020B0304020202020204" pitchFamily="34" charset="0"/>
              </a:defRPr>
            </a:lvl1pPr>
            <a:lvl2pPr>
              <a:defRPr>
                <a:latin typeface="Arial Nova Light" panose="020B0304020202020204" pitchFamily="34" charset="0"/>
              </a:defRPr>
            </a:lvl2pPr>
            <a:lvl3pPr>
              <a:defRPr>
                <a:latin typeface="Arial Nova Light" panose="020B0304020202020204" pitchFamily="34" charset="0"/>
              </a:defRPr>
            </a:lvl3pPr>
            <a:lvl4pPr>
              <a:defRPr>
                <a:latin typeface="Arial Nova Light" panose="020B0304020202020204" pitchFamily="34" charset="0"/>
              </a:defRPr>
            </a:lvl4pPr>
            <a:lvl5pPr>
              <a:defRPr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n-US"/>
              <a:t>Click to edit title intro</a:t>
            </a:r>
          </a:p>
        </p:txBody>
      </p:sp>
    </p:spTree>
    <p:extLst>
      <p:ext uri="{BB962C8B-B14F-4D97-AF65-F5344CB8AC3E}">
        <p14:creationId xmlns:p14="http://schemas.microsoft.com/office/powerpoint/2010/main" val="15815450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">
            <a:extLst>
              <a:ext uri="{FF2B5EF4-FFF2-40B4-BE49-F238E27FC236}">
                <a16:creationId xmlns:a16="http://schemas.microsoft.com/office/drawing/2014/main" id="{44140DA7-7FBF-5AE7-9C39-3C24DAEC08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5109" y="6307144"/>
            <a:ext cx="552091" cy="382680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5206E801-0652-4E07-9548-4D4A092FAE3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">
            <a:extLst>
              <a:ext uri="{FF2B5EF4-FFF2-40B4-BE49-F238E27FC236}">
                <a16:creationId xmlns:a16="http://schemas.microsoft.com/office/drawing/2014/main" id="{6162775B-49BB-6287-8759-ADA44F10F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98347" y="6315922"/>
            <a:ext cx="77420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1456199-15DC-4919-BCCD-F69E28F99C18}" type="datetimeFigureOut">
              <a:rPr lang="en-US" smtClean="0"/>
              <a:pPr/>
              <a:t>7/14/2025</a:t>
            </a:fld>
            <a:endParaRPr lang="en-US" dirty="0"/>
          </a:p>
        </p:txBody>
      </p:sp>
      <p:sp>
        <p:nvSpPr>
          <p:cNvPr id="6" name="Footer">
            <a:extLst>
              <a:ext uri="{FF2B5EF4-FFF2-40B4-BE49-F238E27FC236}">
                <a16:creationId xmlns:a16="http://schemas.microsoft.com/office/drawing/2014/main" id="{0560CAD7-5901-D9E2-63AF-41ECD4A29F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5503" y="6315922"/>
            <a:ext cx="8229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ub header">
            <a:extLst>
              <a:ext uri="{FF2B5EF4-FFF2-40B4-BE49-F238E27FC236}">
                <a16:creationId xmlns:a16="http://schemas.microsoft.com/office/drawing/2014/main" id="{9915BC6E-D8E1-5F9E-C2E2-793DA86D69FD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12948" y="5654675"/>
            <a:ext cx="11274251" cy="40322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12" name="Table">
            <a:extLst>
              <a:ext uri="{FF2B5EF4-FFF2-40B4-BE49-F238E27FC236}">
                <a16:creationId xmlns:a16="http://schemas.microsoft.com/office/drawing/2014/main" id="{7BDAA9E5-738C-497A-901C-8589FBF3593A}"/>
              </a:ext>
            </a:extLst>
          </p:cNvPr>
          <p:cNvSpPr>
            <a:spLocks noGrp="1"/>
          </p:cNvSpPr>
          <p:nvPr>
            <p:ph type="tbl" sz="quarter" idx="26"/>
          </p:nvPr>
        </p:nvSpPr>
        <p:spPr>
          <a:xfrm>
            <a:off x="612948" y="478302"/>
            <a:ext cx="10982851" cy="4988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3101031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, Text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">
            <a:extLst>
              <a:ext uri="{FF2B5EF4-FFF2-40B4-BE49-F238E27FC236}">
                <a16:creationId xmlns:a16="http://schemas.microsoft.com/office/drawing/2014/main" id="{9DFE7EAF-3D10-30B0-FBF6-53D6294CFE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5503" y="6315922"/>
            <a:ext cx="8229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">
            <a:extLst>
              <a:ext uri="{FF2B5EF4-FFF2-40B4-BE49-F238E27FC236}">
                <a16:creationId xmlns:a16="http://schemas.microsoft.com/office/drawing/2014/main" id="{2BD9BC76-93FE-428C-0E0C-2EFC4AE995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98347" y="6315922"/>
            <a:ext cx="77420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1456199-15DC-4919-BCCD-F69E28F99C18}" type="datetimeFigureOut">
              <a:rPr lang="en-US" smtClean="0"/>
              <a:pPr/>
              <a:t>7/14/2025</a:t>
            </a:fld>
            <a:endParaRPr lang="en-US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849AFF57-8771-BF59-407F-D4CE7217E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5109" y="6307144"/>
            <a:ext cx="552091" cy="382680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5206E801-0652-4E07-9548-4D4A092FAE3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t Body text">
            <a:extLst>
              <a:ext uri="{FF2B5EF4-FFF2-40B4-BE49-F238E27FC236}">
                <a16:creationId xmlns:a16="http://schemas.microsoft.com/office/drawing/2014/main" id="{CF814C19-FD28-4FD3-87E0-6508836ACE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91338" y="1309688"/>
            <a:ext cx="4704461" cy="471011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lIns="274320" tIns="182880"/>
          <a:lstStyle>
            <a:lvl1pPr marL="457200" indent="-457200">
              <a:buFont typeface="Wingdings" panose="05000000000000000000" pitchFamily="2" charset="2"/>
              <a:buChar char="§"/>
              <a:defRPr/>
            </a:lvl1pPr>
            <a:lvl2pPr marL="690563" indent="-346075">
              <a:buFont typeface="Wingdings" panose="05000000000000000000" pitchFamily="2" charset="2"/>
              <a:buChar char="§"/>
              <a:defRPr/>
            </a:lvl2pPr>
            <a:lvl3pPr marL="1027113" indent="-336550"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en-US"/>
              <a:t>Click to edit text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Back Pic">
            <a:extLst>
              <a:ext uri="{FF2B5EF4-FFF2-40B4-BE49-F238E27FC236}">
                <a16:creationId xmlns:a16="http://schemas.microsoft.com/office/drawing/2014/main" id="{667794F9-6A2E-4357-BD91-FA5BDA232F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Header">
            <a:extLst>
              <a:ext uri="{FF2B5EF4-FFF2-40B4-BE49-F238E27FC236}">
                <a16:creationId xmlns:a16="http://schemas.microsoft.com/office/drawing/2014/main" id="{7BE1FCA0-1DF2-4856-8E45-EED48F31D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1"/>
            <a:ext cx="12192000" cy="1212783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lIns="274320" tIns="274320" rIns="274320" anchor="b">
            <a:normAutofit/>
          </a:bodyPr>
          <a:lstStyle>
            <a:lvl1pPr>
              <a:defRPr sz="1600" b="1">
                <a:solidFill>
                  <a:schemeClr val="tx2"/>
                </a:solidFill>
                <a:effectLst/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1026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>
            <a:extLst>
              <a:ext uri="{FF2B5EF4-FFF2-40B4-BE49-F238E27FC236}">
                <a16:creationId xmlns:a16="http://schemas.microsoft.com/office/drawing/2014/main" id="{81340F95-89FE-5D69-4FBC-C4538E7B7D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5109" y="6307144"/>
            <a:ext cx="552091" cy="382680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5206E801-0652-4E07-9548-4D4A092FAE3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120F0FF1-E7D9-0E36-A238-2A4915BF96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98347" y="6315922"/>
            <a:ext cx="77420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1456199-15DC-4919-BCCD-F69E28F99C18}" type="datetimeFigureOut">
              <a:rPr lang="en-US" smtClean="0"/>
              <a:pPr/>
              <a:t>7/14/2025</a:t>
            </a:fld>
            <a:endParaRPr lang="en-US" dirty="0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A14010E5-4008-B52D-C3B2-762FC8319C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5503" y="6315922"/>
            <a:ext cx="8229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ub header">
            <a:extLst>
              <a:ext uri="{FF2B5EF4-FFF2-40B4-BE49-F238E27FC236}">
                <a16:creationId xmlns:a16="http://schemas.microsoft.com/office/drawing/2014/main" id="{65BBF457-D3EA-D409-DD55-87D898EDE45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266700" y="5654675"/>
            <a:ext cx="11620499" cy="40322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9" name="Big pic">
            <a:extLst>
              <a:ext uri="{FF2B5EF4-FFF2-40B4-BE49-F238E27FC236}">
                <a16:creationId xmlns:a16="http://schemas.microsoft.com/office/drawing/2014/main" id="{747702D8-6985-409E-8E6D-4011D9D81C9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5505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892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g pic">
            <a:extLst>
              <a:ext uri="{FF2B5EF4-FFF2-40B4-BE49-F238E27FC236}">
                <a16:creationId xmlns:a16="http://schemas.microsoft.com/office/drawing/2014/main" id="{F0020AB0-A2FE-421F-9EF6-7227E8109C8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258403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DFB9B72-A48F-4FEA-5522-DA19D53E3E2F}"/>
              </a:ext>
            </a:extLst>
          </p:cNvPr>
          <p:cNvSpPr/>
          <p:nvPr userDrawn="1"/>
        </p:nvSpPr>
        <p:spPr>
          <a:xfrm>
            <a:off x="0" y="-1"/>
            <a:ext cx="2290813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">
            <a:extLst>
              <a:ext uri="{FF2B5EF4-FFF2-40B4-BE49-F238E27FC236}">
                <a16:creationId xmlns:a16="http://schemas.microsoft.com/office/drawing/2014/main" id="{4F32C329-78F2-C25F-C8F2-DCFF7875E5CE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813" y="1"/>
            <a:ext cx="2286000" cy="6857999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picture. Set to black and white, with 60% transparency over a solid background color.</a:t>
            </a:r>
          </a:p>
        </p:txBody>
      </p:sp>
      <p:sp>
        <p:nvSpPr>
          <p:cNvPr id="7" name="Kudos/Wheelies">
            <a:extLst>
              <a:ext uri="{FF2B5EF4-FFF2-40B4-BE49-F238E27FC236}">
                <a16:creationId xmlns:a16="http://schemas.microsoft.com/office/drawing/2014/main" id="{3080E6BB-A6B4-BF2C-691F-151994D706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80594" y="266974"/>
            <a:ext cx="9306606" cy="6324050"/>
          </a:xfrm>
          <a:prstGeom prst="rect">
            <a:avLst/>
          </a:prstGeom>
          <a:noFill/>
        </p:spPr>
        <p:txBody>
          <a:bodyPr lIns="91440" tIns="91440" rIns="91440" bIns="91440" numCol="3" spcCol="274320">
            <a:noAutofit/>
          </a:bodyPr>
          <a:lstStyle>
            <a:lvl1pPr marL="0" indent="0">
              <a:spcAft>
                <a:spcPts val="0"/>
              </a:spcAft>
              <a:buFont typeface="Wingdings" panose="05000000000000000000" pitchFamily="2" charset="2"/>
              <a:buNone/>
              <a:defRPr sz="1400"/>
            </a:lvl1pPr>
            <a:lvl2pPr marL="690563" indent="-346075">
              <a:buFont typeface="Wingdings" panose="05000000000000000000" pitchFamily="2" charset="2"/>
              <a:buChar char="§"/>
              <a:defRPr sz="1400"/>
            </a:lvl2pPr>
            <a:lvl3pPr marL="1027113" indent="-336550">
              <a:buFont typeface="Wingdings" panose="05000000000000000000" pitchFamily="2" charset="2"/>
              <a:buChar char="§"/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paste three columns of text, for example: Kudos/Wheelies</a:t>
            </a:r>
          </a:p>
          <a:p>
            <a:pPr lvl="0"/>
            <a:r>
              <a:rPr lang="en-US"/>
              <a:t>To: Name</a:t>
            </a:r>
          </a:p>
          <a:p>
            <a:pPr lvl="0"/>
            <a:r>
              <a:rPr lang="en-US"/>
              <a:t>From: Name</a:t>
            </a:r>
          </a:p>
          <a:p>
            <a:pPr lvl="0"/>
            <a:r>
              <a:rPr lang="en-US"/>
              <a:t>Comment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0" name="Kudos/Wheelies">
            <a:extLst>
              <a:ext uri="{FF2B5EF4-FFF2-40B4-BE49-F238E27FC236}">
                <a16:creationId xmlns:a16="http://schemas.microsoft.com/office/drawing/2014/main" id="{14A85A6C-134D-5CCD-8262-F3FD19E417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" y="3429000"/>
            <a:ext cx="1860483" cy="2590800"/>
          </a:xfrm>
          <a:prstGeom prst="rect">
            <a:avLst/>
          </a:prstGeom>
          <a:noFill/>
        </p:spPr>
        <p:txBody>
          <a:bodyPr lIns="91440" tIns="91440" rIns="91440" bIns="91440" numCol="1" spcCol="274320">
            <a:noAutofit/>
          </a:bodyPr>
          <a:lstStyle>
            <a:lvl1pPr marL="0" indent="0">
              <a:spcAft>
                <a:spcPts val="0"/>
              </a:spcAft>
              <a:buFont typeface="Wingdings" panose="05000000000000000000" pitchFamily="2" charset="2"/>
              <a:buNone/>
              <a:defRPr sz="1800" b="1">
                <a:solidFill>
                  <a:schemeClr val="bg1"/>
                </a:solidFill>
              </a:defRPr>
            </a:lvl1pPr>
            <a:lvl2pPr marL="690563" indent="-346075">
              <a:buFont typeface="Wingdings" panose="05000000000000000000" pitchFamily="2" charset="2"/>
              <a:buChar char="§"/>
              <a:defRPr sz="1400"/>
            </a:lvl2pPr>
            <a:lvl3pPr marL="1027113" indent="-336550">
              <a:buFont typeface="Wingdings" panose="05000000000000000000" pitchFamily="2" charset="2"/>
              <a:buChar char="§"/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2116397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 pic">
            <a:extLst>
              <a:ext uri="{FF2B5EF4-FFF2-40B4-BE49-F238E27FC236}">
                <a16:creationId xmlns:a16="http://schemas.microsoft.com/office/drawing/2014/main" id="{506554A2-2F8B-7386-5CDB-3AA91A17FBA0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812" y="1"/>
            <a:ext cx="12177171" cy="264159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background image. Set to black and white, with 60% transparency over a colored background. Dots on right MUST be copied and pasted from master in order to show in front of image.</a:t>
            </a:r>
          </a:p>
        </p:txBody>
      </p:sp>
      <p:sp>
        <p:nvSpPr>
          <p:cNvPr id="9" name="sub section #">
            <a:extLst>
              <a:ext uri="{FF2B5EF4-FFF2-40B4-BE49-F238E27FC236}">
                <a16:creationId xmlns:a16="http://schemas.microsoft.com/office/drawing/2014/main" id="{35BCBF8C-0102-47D4-8C37-1367CF44139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638162" y="2966988"/>
            <a:ext cx="3029744" cy="1923023"/>
          </a:xfrm>
          <a:prstGeom prst="rect">
            <a:avLst/>
          </a:prstGeom>
        </p:spPr>
        <p:txBody>
          <a:bodyPr anchor="b"/>
          <a:lstStyle>
            <a:lvl1pPr marL="0" indent="0" algn="r">
              <a:buFont typeface="Arial" panose="020B0604020202020204" pitchFamily="34" charset="0"/>
              <a:buNone/>
              <a:defRPr sz="1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609847CE-9B6D-CCB9-5944-1422A54157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81525" y="2966989"/>
            <a:ext cx="5932901" cy="190976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tx2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11" name="Lft dots">
            <a:extLst>
              <a:ext uri="{FF2B5EF4-FFF2-40B4-BE49-F238E27FC236}">
                <a16:creationId xmlns:a16="http://schemas.microsoft.com/office/drawing/2014/main" id="{B97A3231-34EA-4452-BB98-A2361650A7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02" r="41312" b="44052"/>
          <a:stretch/>
        </p:blipFill>
        <p:spPr>
          <a:xfrm rot="5400000">
            <a:off x="-2322098" y="2322094"/>
            <a:ext cx="6858001" cy="2213812"/>
          </a:xfrm>
          <a:prstGeom prst="rect">
            <a:avLst/>
          </a:prstGeom>
        </p:spPr>
      </p:pic>
      <p:cxnSp>
        <p:nvCxnSpPr>
          <p:cNvPr id="15" name="Accent line">
            <a:extLst>
              <a:ext uri="{FF2B5EF4-FFF2-40B4-BE49-F238E27FC236}">
                <a16:creationId xmlns:a16="http://schemas.microsoft.com/office/drawing/2014/main" id="{B7DFE46E-D650-4C0D-B4D6-C813BD0F8BE6}"/>
              </a:ext>
            </a:extLst>
          </p:cNvPr>
          <p:cNvCxnSpPr>
            <a:cxnSpLocks/>
          </p:cNvCxnSpPr>
          <p:nvPr userDrawn="1"/>
        </p:nvCxnSpPr>
        <p:spPr>
          <a:xfrm>
            <a:off x="2459993" y="4979402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6356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">
            <a:extLst>
              <a:ext uri="{FF2B5EF4-FFF2-40B4-BE49-F238E27FC236}">
                <a16:creationId xmlns:a16="http://schemas.microsoft.com/office/drawing/2014/main" id="{CCE60447-96E1-4F8E-8B33-784F190E52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 header">
            <a:extLst>
              <a:ext uri="{FF2B5EF4-FFF2-40B4-BE49-F238E27FC236}">
                <a16:creationId xmlns:a16="http://schemas.microsoft.com/office/drawing/2014/main" id="{495D3265-BDF8-460D-A3AB-1C8D2BB5AE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1224B43C-BC4B-80FC-3995-749F3CD48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5109" y="6307144"/>
            <a:ext cx="552091" cy="382680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5206E801-0652-4E07-9548-4D4A092FAE3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">
            <a:extLst>
              <a:ext uri="{FF2B5EF4-FFF2-40B4-BE49-F238E27FC236}">
                <a16:creationId xmlns:a16="http://schemas.microsoft.com/office/drawing/2014/main" id="{10B22EC3-D187-76F2-BCF0-7E6316DE09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98347" y="6315922"/>
            <a:ext cx="77420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1456199-15DC-4919-BCCD-F69E28F99C18}" type="datetimeFigureOut">
              <a:rPr lang="en-US" smtClean="0"/>
              <a:pPr/>
              <a:t>7/14/2025</a:t>
            </a:fld>
            <a:endParaRPr lang="en-US" dirty="0"/>
          </a:p>
        </p:txBody>
      </p:sp>
      <p:sp>
        <p:nvSpPr>
          <p:cNvPr id="9" name="Footer">
            <a:extLst>
              <a:ext uri="{FF2B5EF4-FFF2-40B4-BE49-F238E27FC236}">
                <a16:creationId xmlns:a16="http://schemas.microsoft.com/office/drawing/2014/main" id="{7183C537-EDEA-7DE6-5570-D208C1D59C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5503" y="6315922"/>
            <a:ext cx="8229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886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B70B7-DE36-F851-A4CA-37F2F9E71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A2F395-B8C4-4A8C-BF9F-E955B35085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B9E9B-3C47-9BD1-E9B7-ADA99D878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3279-5CAB-42B4-BFCC-2A4002D7815C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B9D04-FC78-F95B-D189-FD9534029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45005-CB32-3A60-D8BF-8E4EAA289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63BE5-56B1-450E-A765-90F11768F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433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108A-DD5B-BB1D-310F-3C95928DB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0B9EF-5E20-C5B7-7C54-D370EC6B1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D4D83-D928-3520-40F3-12FDDD697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3279-5CAB-42B4-BFCC-2A4002D7815C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6752E-672D-E90A-0810-C533FFFE6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D94A7-A162-957F-D7BB-46EBA1B57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63BE5-56B1-450E-A765-90F11768F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672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BB018-11CF-2850-7F25-5F71098C1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903E2-DEBD-A3A2-4610-131F911D8F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0E37F-4019-6B46-1ECA-32090ED26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3279-5CAB-42B4-BFCC-2A4002D7815C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CCDBD-221F-AD8D-8B0B-4636F4AD6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CD77E-6D6D-2DCC-115A-B4AD8B709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63BE5-56B1-450E-A765-90F11768F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87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">
            <a:extLst>
              <a:ext uri="{FF2B5EF4-FFF2-40B4-BE49-F238E27FC236}">
                <a16:creationId xmlns:a16="http://schemas.microsoft.com/office/drawing/2014/main" id="{96310205-AAB7-4E16-A122-32256DB72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82" y="249517"/>
            <a:ext cx="11621055" cy="43628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8D7F40AE-BAEB-4B99-8737-AFBDA558A1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1028701"/>
            <a:ext cx="11620499" cy="4991098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690563" indent="-346075">
              <a:buFont typeface="Wingdings" panose="05000000000000000000" pitchFamily="2" charset="2"/>
              <a:buChar char="§"/>
              <a:defRPr sz="2600"/>
            </a:lvl2pPr>
            <a:lvl3pPr marL="1027113" indent="-336550">
              <a:buFont typeface="Wingdings" panose="05000000000000000000" pitchFamily="2" charset="2"/>
              <a:buChar char="§"/>
              <a:defRPr sz="2600"/>
            </a:lvl3pPr>
          </a:lstStyle>
          <a:p>
            <a:pPr lvl="0"/>
            <a:r>
              <a:rPr lang="en-US"/>
              <a:t>Click to edit text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">
            <a:extLst>
              <a:ext uri="{FF2B5EF4-FFF2-40B4-BE49-F238E27FC236}">
                <a16:creationId xmlns:a16="http://schemas.microsoft.com/office/drawing/2014/main" id="{8BC5A422-E950-77D2-847B-95D6530767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98347" y="6315922"/>
            <a:ext cx="77420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1456199-15DC-4919-BCCD-F69E28F99C18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B8BB65E7-0420-6CBA-38D4-43D750092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5109" y="6307144"/>
            <a:ext cx="552091" cy="382680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5206E801-0652-4E07-9548-4D4A092FAE3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">
            <a:extLst>
              <a:ext uri="{FF2B5EF4-FFF2-40B4-BE49-F238E27FC236}">
                <a16:creationId xmlns:a16="http://schemas.microsoft.com/office/drawing/2014/main" id="{838F4CE3-D7A7-5586-1583-2C0FCE647E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5503" y="6315922"/>
            <a:ext cx="8229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cxnSp>
        <p:nvCxnSpPr>
          <p:cNvPr id="8" name="Accent Line">
            <a:extLst>
              <a:ext uri="{FF2B5EF4-FFF2-40B4-BE49-F238E27FC236}">
                <a16:creationId xmlns:a16="http://schemas.microsoft.com/office/drawing/2014/main" id="{973D3649-AC59-50F3-8A98-8AF2A57F20C5}"/>
              </a:ext>
            </a:extLst>
          </p:cNvPr>
          <p:cNvCxnSpPr>
            <a:cxnSpLocks/>
          </p:cNvCxnSpPr>
          <p:nvPr userDrawn="1"/>
        </p:nvCxnSpPr>
        <p:spPr>
          <a:xfrm>
            <a:off x="266682" y="809234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186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6DE62-1B90-AEC9-54AA-874693E60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517C7-F54D-1EF3-BF10-EF203456EF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9341C8-F6F6-DA73-3699-39306C3BFF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B0A724-3868-633C-0EA7-6D3AA5479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3279-5CAB-42B4-BFCC-2A4002D7815C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922FEF-19C6-97EE-09F5-0B71123E9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D84BC7-1C3B-7EE2-6CC1-F58665992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63BE5-56B1-450E-A765-90F11768F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7438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A4FEC-DE47-7287-FA8F-44E264B48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D4C614-3DB4-65AE-C58C-16AAC8AE7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16CA4A-30FC-1A6E-B23A-3BD771D49D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5E2823-F823-F17E-3FA1-C76D7DA8E4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A3A05-36F8-A3A0-306C-425C31331B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BA81DB-C670-CE7D-4589-EF13F9551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3279-5CAB-42B4-BFCC-2A4002D7815C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A7850D-2DE1-1556-BD2F-3CC7A5CBE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F6285C-25D6-B8E5-52D6-0781FA8CF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63BE5-56B1-450E-A765-90F11768F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034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6F971-BC81-9865-CBBC-A50C0939C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EC71C9-5199-8626-01C8-D031AD880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3279-5CAB-42B4-BFCC-2A4002D7815C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5F8F26-C604-B689-17E3-B9FF4F007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10FD9A-3608-2386-EE24-5A7CFB70E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63BE5-56B1-450E-A765-90F11768F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431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A10C88-2803-627C-4269-3B9CB49EE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3279-5CAB-42B4-BFCC-2A4002D7815C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E7A536-BD57-0E15-2EDD-F40C7465A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6C35BB-1FD5-7A43-A525-88F0374FB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63BE5-56B1-450E-A765-90F11768F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889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139EF-6587-93F9-79BA-7891C59D8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20BCE-92F2-DF41-5A36-30914D622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34806B-E5E2-C112-54B8-CAB9CC1EA0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8E432C-F774-A0F0-AA4E-F635922E5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3279-5CAB-42B4-BFCC-2A4002D7815C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6B1AA-048A-BF5A-2192-CD1888CF7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C8411-0FF2-4B4C-D6A9-4BC0F721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63BE5-56B1-450E-A765-90F11768F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52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5C61C-0FF3-3D31-DBA1-A2D158CCC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7FFE94-E37A-ED04-AEFD-29B8CA907A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31BBCE-7122-A04B-7BB3-88BC1BEED1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E6FF3C-A012-E684-8C85-9BC09AEBB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3279-5CAB-42B4-BFCC-2A4002D7815C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BE1812-6F6E-4523-0717-65F432EE6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6F8EAC-8728-E095-034A-7A5B5190E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63BE5-56B1-450E-A765-90F11768F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3265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35954-049E-3821-7878-904C26753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5405B9-B2EA-0A49-327E-90494F6356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954513-9746-649B-823A-67910EABF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3279-5CAB-42B4-BFCC-2A4002D7815C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B0822-A85F-4D17-44B6-3B4947CD6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1749A-5170-DE41-BF59-90C0FCEDC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63BE5-56B1-450E-A765-90F11768F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731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635089-509F-1C7B-E1BD-1E191AE3C2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D2373C-DB9A-E48B-D0EA-0C5007535D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5EF25-BFC5-604B-623E-9E70C4976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3279-5CAB-42B4-BFCC-2A4002D7815C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E31E5-211D-1EC5-47B0-DC55FD4C1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3005A-EBBC-D94F-6E0F-66B516268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63BE5-56B1-450E-A765-90F11768F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761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t Pic">
            <a:extLst>
              <a:ext uri="{FF2B5EF4-FFF2-40B4-BE49-F238E27FC236}">
                <a16:creationId xmlns:a16="http://schemas.microsoft.com/office/drawing/2014/main" id="{C62B3CCF-7A39-1776-1639-97A5138F132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77200" y="1211892"/>
            <a:ext cx="41148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0" name="Low dots" descr="A black and white grid&#10;&#10;Description automatically generated">
            <a:extLst>
              <a:ext uri="{FF2B5EF4-FFF2-40B4-BE49-F238E27FC236}">
                <a16:creationId xmlns:a16="http://schemas.microsoft.com/office/drawing/2014/main" id="{8A465EE1-CDA3-4E50-0A41-7A8E060945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4" t="73573" b="18395"/>
          <a:stretch/>
        </p:blipFill>
        <p:spPr>
          <a:xfrm>
            <a:off x="0" y="5468113"/>
            <a:ext cx="11685576" cy="1389887"/>
          </a:xfrm>
          <a:prstGeom prst="rect">
            <a:avLst/>
          </a:prstGeom>
        </p:spPr>
      </p:pic>
      <p:sp>
        <p:nvSpPr>
          <p:cNvPr id="4" name="Intro">
            <a:extLst>
              <a:ext uri="{FF2B5EF4-FFF2-40B4-BE49-F238E27FC236}">
                <a16:creationId xmlns:a16="http://schemas.microsoft.com/office/drawing/2014/main" id="{64B1238C-3B7C-2A7F-7AFD-FC4210A595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50" y="1665172"/>
            <a:ext cx="6931982" cy="512544"/>
          </a:xfrm>
        </p:spPr>
        <p:txBody>
          <a:bodyPr/>
          <a:lstStyle>
            <a:lvl1pPr marL="0" indent="0" algn="l">
              <a:buNone/>
              <a:defRPr sz="2400">
                <a:latin typeface="Arial Nova Light" panose="020B03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title intro</a:t>
            </a:r>
          </a:p>
        </p:txBody>
      </p:sp>
      <p:sp>
        <p:nvSpPr>
          <p:cNvPr id="5" name="Subheader">
            <a:extLst>
              <a:ext uri="{FF2B5EF4-FFF2-40B4-BE49-F238E27FC236}">
                <a16:creationId xmlns:a16="http://schemas.microsoft.com/office/drawing/2014/main" id="{ABC76B21-05FF-340F-5C62-773A420218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50" y="4352126"/>
            <a:ext cx="6956941" cy="404813"/>
          </a:xfrm>
        </p:spPr>
        <p:txBody>
          <a:bodyPr>
            <a:noAutofit/>
          </a:bodyPr>
          <a:lstStyle>
            <a:lvl1pPr marL="0" indent="0" algn="r">
              <a:buNone/>
              <a:defRPr sz="2200" b="1"/>
            </a:lvl1pPr>
            <a:lvl2pPr algn="r">
              <a:defRPr sz="2200" b="1"/>
            </a:lvl2pPr>
            <a:lvl3pPr algn="r">
              <a:defRPr sz="2200" b="1"/>
            </a:lvl3pPr>
            <a:lvl4pPr algn="r">
              <a:defRPr sz="2200" b="1"/>
            </a:lvl4pPr>
            <a:lvl5pPr algn="r">
              <a:defRPr sz="2200" b="1"/>
            </a:lvl5pPr>
          </a:lstStyle>
          <a:p>
            <a:pPr lvl="0"/>
            <a:r>
              <a:rPr lang="en-US"/>
              <a:t>Click to edit text i.e. Name, Designation</a:t>
            </a:r>
          </a:p>
        </p:txBody>
      </p:sp>
      <p:sp>
        <p:nvSpPr>
          <p:cNvPr id="6" name="Location/Title">
            <a:extLst>
              <a:ext uri="{FF2B5EF4-FFF2-40B4-BE49-F238E27FC236}">
                <a16:creationId xmlns:a16="http://schemas.microsoft.com/office/drawing/2014/main" id="{26525875-091A-DC57-9A76-91DDFE5C56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50" y="4756939"/>
            <a:ext cx="6956941" cy="711174"/>
          </a:xfrm>
        </p:spPr>
        <p:txBody>
          <a:bodyPr/>
          <a:lstStyle>
            <a:lvl1pPr marL="0" indent="0" algn="r">
              <a:buNone/>
              <a:defRPr lang="en-US" sz="2200" kern="1200" dirty="0" smtClean="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  <a:lvl2pPr algn="r">
              <a:defRPr lang="en-US" sz="2200" kern="1200" dirty="0" smtClean="0">
                <a:solidFill>
                  <a:schemeClr val="bg1"/>
                </a:solidFill>
                <a:latin typeface="Arial Nova Light" panose="020B0304020202020204" pitchFamily="34" charset="0"/>
                <a:ea typeface="+mn-ea"/>
                <a:cs typeface="+mn-cs"/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Click to text i.e. Title</a:t>
            </a:r>
            <a:br>
              <a:rPr lang="en-US" dirty="0"/>
            </a:br>
            <a:r>
              <a:rPr lang="en-US" dirty="0"/>
              <a:t>City, ST/PR</a:t>
            </a:r>
          </a:p>
        </p:txBody>
      </p:sp>
      <p:pic>
        <p:nvPicPr>
          <p:cNvPr id="3" name="top dots" descr="A black and white grid&#10;&#10;Description automatically generated">
            <a:extLst>
              <a:ext uri="{FF2B5EF4-FFF2-40B4-BE49-F238E27FC236}">
                <a16:creationId xmlns:a16="http://schemas.microsoft.com/office/drawing/2014/main" id="{7C59BBFC-71D4-1E0E-386B-B447A63B8E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9" t="73573" r="2565" b="24394"/>
          <a:stretch/>
        </p:blipFill>
        <p:spPr>
          <a:xfrm>
            <a:off x="623850" y="1193087"/>
            <a:ext cx="11568150" cy="323663"/>
          </a:xfrm>
          <a:prstGeom prst="rect">
            <a:avLst/>
          </a:prstGeom>
        </p:spPr>
      </p:pic>
      <p:sp>
        <p:nvSpPr>
          <p:cNvPr id="2" name="Header">
            <a:extLst>
              <a:ext uri="{FF2B5EF4-FFF2-40B4-BE49-F238E27FC236}">
                <a16:creationId xmlns:a16="http://schemas.microsoft.com/office/drawing/2014/main" id="{609847CE-9B6D-CCB9-5944-1422A54157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50" y="2177715"/>
            <a:ext cx="6931982" cy="1909763"/>
          </a:xfrm>
        </p:spPr>
        <p:txBody>
          <a:bodyPr anchor="b"/>
          <a:lstStyle>
            <a:lvl1pPr algn="l">
              <a:defRPr sz="6000"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34A7C472-6E19-2FF1-8BD3-053CDBA778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359743"/>
            <a:ext cx="914400" cy="32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024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">
            <a:extLst>
              <a:ext uri="{FF2B5EF4-FFF2-40B4-BE49-F238E27FC236}">
                <a16:creationId xmlns:a16="http://schemas.microsoft.com/office/drawing/2014/main" id="{609847CE-9B6D-CCB9-5944-1422A54157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81525" y="2966989"/>
            <a:ext cx="6931982" cy="1909763"/>
          </a:xfrm>
        </p:spPr>
        <p:txBody>
          <a:bodyPr anchor="b">
            <a:normAutofit/>
          </a:bodyPr>
          <a:lstStyle>
            <a:lvl1pPr algn="l">
              <a:defRPr sz="5400"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header">
            <a:extLst>
              <a:ext uri="{FF2B5EF4-FFF2-40B4-BE49-F238E27FC236}">
                <a16:creationId xmlns:a16="http://schemas.microsoft.com/office/drawing/2014/main" id="{35F5A309-CDBD-C5D2-0CD5-58CABE838D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59993" y="5083147"/>
            <a:ext cx="6931982" cy="512544"/>
          </a:xfrm>
        </p:spPr>
        <p:txBody>
          <a:bodyPr/>
          <a:lstStyle>
            <a:lvl1pPr marL="0" indent="0" algn="l">
              <a:buNone/>
              <a:defRPr sz="2400">
                <a:latin typeface="Arial Nova Light" panose="020B03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7" name="Intro text">
            <a:extLst>
              <a:ext uri="{FF2B5EF4-FFF2-40B4-BE49-F238E27FC236}">
                <a16:creationId xmlns:a16="http://schemas.microsoft.com/office/drawing/2014/main" id="{1D13344C-39D2-4386-B765-8C0EA234A0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59993" y="2724093"/>
            <a:ext cx="7899400" cy="49158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 Nova Light" panose="020B0304020202020204" pitchFamily="34" charset="0"/>
              </a:defRPr>
            </a:lvl1pPr>
            <a:lvl2pPr>
              <a:defRPr>
                <a:latin typeface="Arial Nova Light" panose="020B0304020202020204" pitchFamily="34" charset="0"/>
              </a:defRPr>
            </a:lvl2pPr>
            <a:lvl3pPr>
              <a:defRPr>
                <a:latin typeface="Arial Nova Light" panose="020B0304020202020204" pitchFamily="34" charset="0"/>
              </a:defRPr>
            </a:lvl3pPr>
            <a:lvl4pPr>
              <a:defRPr>
                <a:latin typeface="Arial Nova Light" panose="020B0304020202020204" pitchFamily="34" charset="0"/>
              </a:defRPr>
            </a:lvl4pPr>
            <a:lvl5pPr>
              <a:defRPr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n-US"/>
              <a:t>Click to edit title intro</a:t>
            </a:r>
          </a:p>
        </p:txBody>
      </p:sp>
      <p:pic>
        <p:nvPicPr>
          <p:cNvPr id="5" name="Picture 4" descr="A black and white grid&#10;&#10;Description automatically generated">
            <a:extLst>
              <a:ext uri="{FF2B5EF4-FFF2-40B4-BE49-F238E27FC236}">
                <a16:creationId xmlns:a16="http://schemas.microsoft.com/office/drawing/2014/main" id="{E6082845-B23C-97EC-4F78-5A59A6E66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1" t="66407" r="24895" b="16890"/>
          <a:stretch/>
        </p:blipFill>
        <p:spPr>
          <a:xfrm rot="5400000">
            <a:off x="-2341349" y="2341344"/>
            <a:ext cx="6858001" cy="2175313"/>
          </a:xfrm>
          <a:prstGeom prst="rect">
            <a:avLst/>
          </a:prstGeom>
        </p:spPr>
      </p:pic>
      <p:cxnSp>
        <p:nvCxnSpPr>
          <p:cNvPr id="6" name="accent line">
            <a:extLst>
              <a:ext uri="{FF2B5EF4-FFF2-40B4-BE49-F238E27FC236}">
                <a16:creationId xmlns:a16="http://schemas.microsoft.com/office/drawing/2014/main" id="{031250D8-0B84-AEC3-7B75-02FB6FF81946}"/>
              </a:ext>
            </a:extLst>
          </p:cNvPr>
          <p:cNvCxnSpPr>
            <a:cxnSpLocks/>
          </p:cNvCxnSpPr>
          <p:nvPr userDrawn="1"/>
        </p:nvCxnSpPr>
        <p:spPr>
          <a:xfrm>
            <a:off x="2459993" y="4979402"/>
            <a:ext cx="914400" cy="0"/>
          </a:xfrm>
          <a:prstGeom prst="line">
            <a:avLst/>
          </a:prstGeom>
          <a:ln w="76200">
            <a:solidFill>
              <a:schemeClr val="bg1">
                <a:alpha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logo">
            <a:extLst>
              <a:ext uri="{FF2B5EF4-FFF2-40B4-BE49-F238E27FC236}">
                <a16:creationId xmlns:a16="http://schemas.microsoft.com/office/drawing/2014/main" id="{4A5E4D2D-1671-282E-8E3B-A33B9D9EC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21" y="4133907"/>
            <a:ext cx="1600200" cy="56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63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t Body Text">
            <a:extLst>
              <a:ext uri="{FF2B5EF4-FFF2-40B4-BE49-F238E27FC236}">
                <a16:creationId xmlns:a16="http://schemas.microsoft.com/office/drawing/2014/main" id="{03A780A8-87C4-4616-BD3A-82B01B05D36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07328" y="1028700"/>
            <a:ext cx="5669280" cy="4991093"/>
          </a:xfrm>
          <a:prstGeom prst="rect">
            <a:avLst/>
          </a:prstGeom>
        </p:spPr>
        <p:txBody>
          <a:bodyPr lIns="0"/>
          <a:lstStyle>
            <a:lvl1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690563" indent="-346075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2pPr>
            <a:lvl3pPr marL="1027113" indent="-3365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3pPr>
            <a:lvl4pPr marL="16573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4pPr>
            <a:lvl5pPr marL="21145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Header">
            <a:extLst>
              <a:ext uri="{FF2B5EF4-FFF2-40B4-BE49-F238E27FC236}">
                <a16:creationId xmlns:a16="http://schemas.microsoft.com/office/drawing/2014/main" id="{E9A99B8A-CE8E-4759-9039-E6A580E7D1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249517"/>
            <a:ext cx="11620500" cy="43628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Lft Body Text">
            <a:extLst>
              <a:ext uri="{FF2B5EF4-FFF2-40B4-BE49-F238E27FC236}">
                <a16:creationId xmlns:a16="http://schemas.microsoft.com/office/drawing/2014/main" id="{6CD167BD-3694-415F-8B25-EAF59F04B8C3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266699" y="1028700"/>
            <a:ext cx="5669280" cy="4991093"/>
          </a:xfrm>
          <a:prstGeom prst="rect">
            <a:avLst/>
          </a:prstGeom>
        </p:spPr>
        <p:txBody>
          <a:bodyPr lIns="0"/>
          <a:lstStyle>
            <a:lvl1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690563" indent="-346075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2pPr>
            <a:lvl3pPr marL="1027113" indent="-3365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3pPr>
            <a:lvl4pPr marL="16573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4pPr>
            <a:lvl5pPr marL="21145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text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">
            <a:extLst>
              <a:ext uri="{FF2B5EF4-FFF2-40B4-BE49-F238E27FC236}">
                <a16:creationId xmlns:a16="http://schemas.microsoft.com/office/drawing/2014/main" id="{81EE4940-9101-ED06-F1D1-E8DC125987E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498347" y="6315922"/>
            <a:ext cx="77420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1456199-15DC-4919-BCCD-F69E28F99C18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7662E507-1C17-60EE-2CC2-3AD205721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5109" y="6307144"/>
            <a:ext cx="552091" cy="382680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5206E801-0652-4E07-9548-4D4A092FAE3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">
            <a:extLst>
              <a:ext uri="{FF2B5EF4-FFF2-40B4-BE49-F238E27FC236}">
                <a16:creationId xmlns:a16="http://schemas.microsoft.com/office/drawing/2014/main" id="{BAEFD51E-AE03-5AC5-B0FA-3DB7E1EF13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5503" y="6315922"/>
            <a:ext cx="8229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cxnSp>
        <p:nvCxnSpPr>
          <p:cNvPr id="8" name="Accent Line">
            <a:extLst>
              <a:ext uri="{FF2B5EF4-FFF2-40B4-BE49-F238E27FC236}">
                <a16:creationId xmlns:a16="http://schemas.microsoft.com/office/drawing/2014/main" id="{D555DD96-5979-6229-BF9D-E0AFCE688888}"/>
              </a:ext>
            </a:extLst>
          </p:cNvPr>
          <p:cNvCxnSpPr>
            <a:cxnSpLocks/>
          </p:cNvCxnSpPr>
          <p:nvPr userDrawn="1"/>
        </p:nvCxnSpPr>
        <p:spPr>
          <a:xfrm>
            <a:off x="266682" y="809234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455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 bloc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B8BB65E7-0420-6CBA-38D4-43D750092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5109" y="6307144"/>
            <a:ext cx="552091" cy="382680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5206E801-0652-4E07-9548-4D4A092FAE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">
            <a:extLst>
              <a:ext uri="{FF2B5EF4-FFF2-40B4-BE49-F238E27FC236}">
                <a16:creationId xmlns:a16="http://schemas.microsoft.com/office/drawing/2014/main" id="{8BC5A422-E950-77D2-847B-95D6530767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98347" y="6315922"/>
            <a:ext cx="77420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E1456199-15DC-4919-BCCD-F69E28F99C18}" type="datetimeFigureOut">
              <a:rPr lang="en-US" smtClean="0"/>
              <a:pPr/>
              <a:t>7/14/2025</a:t>
            </a:fld>
            <a:endParaRPr lang="en-US" dirty="0"/>
          </a:p>
        </p:txBody>
      </p:sp>
      <p:sp>
        <p:nvSpPr>
          <p:cNvPr id="5" name="Footer">
            <a:extLst>
              <a:ext uri="{FF2B5EF4-FFF2-40B4-BE49-F238E27FC236}">
                <a16:creationId xmlns:a16="http://schemas.microsoft.com/office/drawing/2014/main" id="{838F4CE3-D7A7-5586-1583-2C0FCE647E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5503" y="6315922"/>
            <a:ext cx="8229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Header">
            <a:extLst>
              <a:ext uri="{FF2B5EF4-FFF2-40B4-BE49-F238E27FC236}">
                <a16:creationId xmlns:a16="http://schemas.microsoft.com/office/drawing/2014/main" id="{96310205-AAB7-4E16-A122-32256DB72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82" y="249517"/>
            <a:ext cx="11621055" cy="43628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8D7F40AE-BAEB-4B99-8737-AFBDA558A1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1028701"/>
            <a:ext cx="11620499" cy="4991098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bg1"/>
              </a:buClr>
              <a:buFont typeface="Wingdings" panose="05000000000000000000" pitchFamily="2" charset="2"/>
              <a:buChar char="§"/>
              <a:defRPr/>
            </a:lvl1pPr>
            <a:lvl2pPr marL="690563" indent="-346075">
              <a:buFont typeface="Wingdings" panose="05000000000000000000" pitchFamily="2" charset="2"/>
              <a:buChar char="§"/>
              <a:defRPr sz="2600"/>
            </a:lvl2pPr>
            <a:lvl3pPr marL="1027113" indent="-336550">
              <a:buFont typeface="Wingdings" panose="05000000000000000000" pitchFamily="2" charset="2"/>
              <a:buChar char="§"/>
              <a:defRPr sz="2600"/>
            </a:lvl3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accent line">
            <a:extLst>
              <a:ext uri="{FF2B5EF4-FFF2-40B4-BE49-F238E27FC236}">
                <a16:creationId xmlns:a16="http://schemas.microsoft.com/office/drawing/2014/main" id="{8D9D4514-73A5-165A-5F88-E92B288E6E9A}"/>
              </a:ext>
            </a:extLst>
          </p:cNvPr>
          <p:cNvCxnSpPr>
            <a:cxnSpLocks/>
          </p:cNvCxnSpPr>
          <p:nvPr userDrawn="1"/>
        </p:nvCxnSpPr>
        <p:spPr>
          <a:xfrm>
            <a:off x="266682" y="809234"/>
            <a:ext cx="914400" cy="0"/>
          </a:xfrm>
          <a:prstGeom prst="line">
            <a:avLst/>
          </a:prstGeom>
          <a:ln w="76200">
            <a:solidFill>
              <a:schemeClr val="bg1">
                <a:alpha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661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 block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t Body Text">
            <a:extLst>
              <a:ext uri="{FF2B5EF4-FFF2-40B4-BE49-F238E27FC236}">
                <a16:creationId xmlns:a16="http://schemas.microsoft.com/office/drawing/2014/main" id="{03A780A8-87C4-4616-BD3A-82B01B05D36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07328" y="1028700"/>
            <a:ext cx="5669280" cy="4991093"/>
          </a:xfrm>
          <a:prstGeom prst="rect">
            <a:avLst/>
          </a:prstGeom>
        </p:spPr>
        <p:txBody>
          <a:bodyPr lIns="0"/>
          <a:lstStyle>
            <a:lvl1pPr marL="457200" indent="-457200">
              <a:buClr>
                <a:schemeClr val="bg1"/>
              </a:buClr>
              <a:buFont typeface="Wingdings" panose="05000000000000000000" pitchFamily="2" charset="2"/>
              <a:buChar char="§"/>
              <a:defRPr/>
            </a:lvl1pPr>
            <a:lvl2pPr marL="690563" indent="-346075">
              <a:buClr>
                <a:schemeClr val="bg1"/>
              </a:buClr>
              <a:buFont typeface="Wingdings" panose="05000000000000000000" pitchFamily="2" charset="2"/>
              <a:buChar char="§"/>
              <a:defRPr/>
            </a:lvl2pPr>
            <a:lvl3pPr marL="1027113" indent="-336550">
              <a:buClr>
                <a:schemeClr val="bg1"/>
              </a:buClr>
              <a:buFont typeface="Wingdings" panose="05000000000000000000" pitchFamily="2" charset="2"/>
              <a:buChar char="§"/>
              <a:defRPr/>
            </a:lvl3pPr>
            <a:lvl4pPr marL="1657350" indent="-285750">
              <a:buClr>
                <a:schemeClr val="bg1"/>
              </a:buClr>
              <a:buFont typeface="Wingdings" panose="05000000000000000000" pitchFamily="2" charset="2"/>
              <a:buChar char="§"/>
              <a:defRPr/>
            </a:lvl4pPr>
            <a:lvl5pPr marL="2114550" indent="-285750">
              <a:buClr>
                <a:schemeClr val="bg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Header">
            <a:extLst>
              <a:ext uri="{FF2B5EF4-FFF2-40B4-BE49-F238E27FC236}">
                <a16:creationId xmlns:a16="http://schemas.microsoft.com/office/drawing/2014/main" id="{E9A99B8A-CE8E-4759-9039-E6A580E7D1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249517"/>
            <a:ext cx="11620500" cy="43628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Lft Body Text">
            <a:extLst>
              <a:ext uri="{FF2B5EF4-FFF2-40B4-BE49-F238E27FC236}">
                <a16:creationId xmlns:a16="http://schemas.microsoft.com/office/drawing/2014/main" id="{6CD167BD-3694-415F-8B25-EAF59F04B8C3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266699" y="1028700"/>
            <a:ext cx="5669280" cy="4991093"/>
          </a:xfrm>
          <a:prstGeom prst="rect">
            <a:avLst/>
          </a:prstGeom>
        </p:spPr>
        <p:txBody>
          <a:bodyPr lIns="0"/>
          <a:lstStyle>
            <a:lvl1pPr marL="457200" indent="-457200">
              <a:buClr>
                <a:schemeClr val="bg1"/>
              </a:buClr>
              <a:buFont typeface="Wingdings" panose="05000000000000000000" pitchFamily="2" charset="2"/>
              <a:buChar char="§"/>
              <a:defRPr/>
            </a:lvl1pPr>
            <a:lvl2pPr marL="690563" indent="-346075">
              <a:buClr>
                <a:schemeClr val="bg1"/>
              </a:buClr>
              <a:buFont typeface="Wingdings" panose="05000000000000000000" pitchFamily="2" charset="2"/>
              <a:buChar char="§"/>
              <a:defRPr/>
            </a:lvl2pPr>
            <a:lvl3pPr marL="1027113" indent="-336550">
              <a:buClr>
                <a:schemeClr val="bg1"/>
              </a:buClr>
              <a:buFont typeface="Wingdings" panose="05000000000000000000" pitchFamily="2" charset="2"/>
              <a:buChar char="§"/>
              <a:defRPr/>
            </a:lvl3pPr>
            <a:lvl4pPr marL="1657350" indent="-285750">
              <a:buClr>
                <a:schemeClr val="bg1"/>
              </a:buClr>
              <a:buFont typeface="Wingdings" panose="05000000000000000000" pitchFamily="2" charset="2"/>
              <a:buChar char="§"/>
              <a:defRPr/>
            </a:lvl4pPr>
            <a:lvl5pPr marL="2114550" indent="-285750">
              <a:buClr>
                <a:schemeClr val="bg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text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accent line">
            <a:extLst>
              <a:ext uri="{FF2B5EF4-FFF2-40B4-BE49-F238E27FC236}">
                <a16:creationId xmlns:a16="http://schemas.microsoft.com/office/drawing/2014/main" id="{337D570B-0AFB-D480-E083-3050F1A8D80C}"/>
              </a:ext>
            </a:extLst>
          </p:cNvPr>
          <p:cNvCxnSpPr>
            <a:cxnSpLocks/>
          </p:cNvCxnSpPr>
          <p:nvPr userDrawn="1"/>
        </p:nvCxnSpPr>
        <p:spPr>
          <a:xfrm>
            <a:off x="266682" y="809234"/>
            <a:ext cx="914400" cy="0"/>
          </a:xfrm>
          <a:prstGeom prst="line">
            <a:avLst/>
          </a:prstGeom>
          <a:ln w="76200">
            <a:solidFill>
              <a:schemeClr val="bg1">
                <a:alpha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Slide Number">
            <a:extLst>
              <a:ext uri="{FF2B5EF4-FFF2-40B4-BE49-F238E27FC236}">
                <a16:creationId xmlns:a16="http://schemas.microsoft.com/office/drawing/2014/main" id="{EBC4A9E5-C291-0D9A-A6B3-D40210CE02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5109" y="6307144"/>
            <a:ext cx="552091" cy="382680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5206E801-0652-4E07-9548-4D4A092FAE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">
            <a:extLst>
              <a:ext uri="{FF2B5EF4-FFF2-40B4-BE49-F238E27FC236}">
                <a16:creationId xmlns:a16="http://schemas.microsoft.com/office/drawing/2014/main" id="{76A4B45C-954A-ED78-5D9D-339FFFA319C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498347" y="6315922"/>
            <a:ext cx="77420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E1456199-15DC-4919-BCCD-F69E28F99C18}" type="datetimeFigureOut">
              <a:rPr lang="en-US" smtClean="0"/>
              <a:pPr/>
              <a:t>7/14/2025</a:t>
            </a:fld>
            <a:endParaRPr lang="en-US" dirty="0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426B8D1A-5C5F-03F4-678A-1F68EC1D20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5503" y="6315922"/>
            <a:ext cx="8229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853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Full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t Pic">
            <a:extLst>
              <a:ext uri="{FF2B5EF4-FFF2-40B4-BE49-F238E27FC236}">
                <a16:creationId xmlns:a16="http://schemas.microsoft.com/office/drawing/2014/main" id="{E11115E6-1526-4237-BA17-09BF411A4F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12650" y="0"/>
            <a:ext cx="497935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Body Text">
            <a:extLst>
              <a:ext uri="{FF2B5EF4-FFF2-40B4-BE49-F238E27FC236}">
                <a16:creationId xmlns:a16="http://schemas.microsoft.com/office/drawing/2014/main" id="{694CDE56-F821-4098-8008-7C8568968E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266682" y="1028706"/>
            <a:ext cx="6759742" cy="5029194"/>
          </a:xfrm>
          <a:prstGeom prst="rect">
            <a:avLst/>
          </a:prstGeom>
        </p:spPr>
        <p:txBody>
          <a:bodyPr lIns="0"/>
          <a:lstStyle>
            <a:lvl1pPr marL="457200" indent="-457200">
              <a:buFont typeface="Wingdings" panose="05000000000000000000" pitchFamily="2" charset="2"/>
              <a:buChar char="§"/>
              <a:defRPr/>
            </a:lvl1pPr>
            <a:lvl2pPr marL="690563" indent="-346075">
              <a:buClr>
                <a:schemeClr val="bg1"/>
              </a:buClr>
              <a:buFont typeface="Wingdings" panose="05000000000000000000" pitchFamily="2" charset="2"/>
              <a:buChar char="§"/>
              <a:defRPr/>
            </a:lvl2pPr>
            <a:lvl3pPr marL="1027113" indent="-336550">
              <a:buClr>
                <a:schemeClr val="bg1"/>
              </a:buClr>
              <a:buFont typeface="Wingdings" panose="05000000000000000000" pitchFamily="2" charset="2"/>
              <a:buChar char="§"/>
              <a:defRPr/>
            </a:lvl3pPr>
            <a:lvl4pPr marL="1657350" indent="-285750">
              <a:buClr>
                <a:schemeClr val="bg1"/>
              </a:buClr>
              <a:buFont typeface="Wingdings" panose="05000000000000000000" pitchFamily="2" charset="2"/>
              <a:buChar char="§"/>
              <a:defRPr/>
            </a:lvl4pPr>
            <a:lvl5pPr marL="2114550" indent="-285750">
              <a:buClr>
                <a:schemeClr val="bg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Header">
            <a:extLst>
              <a:ext uri="{FF2B5EF4-FFF2-40B4-BE49-F238E27FC236}">
                <a16:creationId xmlns:a16="http://schemas.microsoft.com/office/drawing/2014/main" id="{C0A86CEE-DA6D-6DB0-76F6-589094EB1E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249517"/>
            <a:ext cx="6759742" cy="43628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" name="accent line">
            <a:extLst>
              <a:ext uri="{FF2B5EF4-FFF2-40B4-BE49-F238E27FC236}">
                <a16:creationId xmlns:a16="http://schemas.microsoft.com/office/drawing/2014/main" id="{30AB1EFF-8882-E9CF-E673-1163F77E67E2}"/>
              </a:ext>
            </a:extLst>
          </p:cNvPr>
          <p:cNvCxnSpPr>
            <a:cxnSpLocks/>
          </p:cNvCxnSpPr>
          <p:nvPr userDrawn="1"/>
        </p:nvCxnSpPr>
        <p:spPr>
          <a:xfrm>
            <a:off x="266682" y="809234"/>
            <a:ext cx="914400" cy="0"/>
          </a:xfrm>
          <a:prstGeom prst="line">
            <a:avLst/>
          </a:prstGeom>
          <a:ln w="76200">
            <a:solidFill>
              <a:schemeClr val="bg1">
                <a:alpha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3926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Full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ft Pic">
            <a:extLst>
              <a:ext uri="{FF2B5EF4-FFF2-40B4-BE49-F238E27FC236}">
                <a16:creationId xmlns:a16="http://schemas.microsoft.com/office/drawing/2014/main" id="{B8900D12-D8BC-49F4-90AF-AE8A68A80E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2325" y="0"/>
            <a:ext cx="4979350" cy="68579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Body Text">
            <a:extLst>
              <a:ext uri="{FF2B5EF4-FFF2-40B4-BE49-F238E27FC236}">
                <a16:creationId xmlns:a16="http://schemas.microsoft.com/office/drawing/2014/main" id="{3D918054-A5E2-42B7-8790-00467BCCE34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331252" y="1028700"/>
            <a:ext cx="6276871" cy="5029200"/>
          </a:xfrm>
          <a:prstGeom prst="rect">
            <a:avLst/>
          </a:prstGeom>
        </p:spPr>
        <p:txBody>
          <a:bodyPr lIns="0"/>
          <a:lstStyle>
            <a:lvl1pPr marL="457200" indent="-457200">
              <a:buClr>
                <a:schemeClr val="bg1"/>
              </a:buClr>
              <a:buFont typeface="Wingdings" panose="05000000000000000000" pitchFamily="2" charset="2"/>
              <a:buChar char="§"/>
              <a:defRPr/>
            </a:lvl1pPr>
            <a:lvl2pPr marL="690563" indent="-346075">
              <a:buClr>
                <a:schemeClr val="bg1"/>
              </a:buClr>
              <a:buFont typeface="Wingdings" panose="05000000000000000000" pitchFamily="2" charset="2"/>
              <a:buChar char="§"/>
              <a:defRPr/>
            </a:lvl2pPr>
            <a:lvl3pPr marL="1027113" indent="-336550">
              <a:buClr>
                <a:schemeClr val="bg1"/>
              </a:buClr>
              <a:buFont typeface="Wingdings" panose="05000000000000000000" pitchFamily="2" charset="2"/>
              <a:buChar char="§"/>
              <a:defRPr/>
            </a:lvl3pPr>
            <a:lvl4pPr marL="1657350" indent="-285750">
              <a:buClr>
                <a:schemeClr val="bg1"/>
              </a:buClr>
              <a:buFont typeface="Wingdings" panose="05000000000000000000" pitchFamily="2" charset="2"/>
              <a:buChar char="§"/>
              <a:defRPr/>
            </a:lvl4pPr>
            <a:lvl5pPr marL="2114550" indent="-285750">
              <a:buClr>
                <a:schemeClr val="bg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Header">
            <a:extLst>
              <a:ext uri="{FF2B5EF4-FFF2-40B4-BE49-F238E27FC236}">
                <a16:creationId xmlns:a16="http://schemas.microsoft.com/office/drawing/2014/main" id="{EC54473C-D956-4549-A965-B1F9D2A35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42126" y="234343"/>
            <a:ext cx="6759742" cy="43628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accent line">
            <a:extLst>
              <a:ext uri="{FF2B5EF4-FFF2-40B4-BE49-F238E27FC236}">
                <a16:creationId xmlns:a16="http://schemas.microsoft.com/office/drawing/2014/main" id="{7DE92F2A-DBD2-D3F0-C605-91FD7539BAB9}"/>
              </a:ext>
            </a:extLst>
          </p:cNvPr>
          <p:cNvCxnSpPr>
            <a:cxnSpLocks/>
          </p:cNvCxnSpPr>
          <p:nvPr userDrawn="1"/>
        </p:nvCxnSpPr>
        <p:spPr>
          <a:xfrm>
            <a:off x="5342126" y="803656"/>
            <a:ext cx="914400" cy="0"/>
          </a:xfrm>
          <a:prstGeom prst="line">
            <a:avLst/>
          </a:prstGeom>
          <a:ln w="76200">
            <a:solidFill>
              <a:schemeClr val="bg1">
                <a:alpha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8891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4 Gri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ow Rt Pic">
            <a:extLst>
              <a:ext uri="{FF2B5EF4-FFF2-40B4-BE49-F238E27FC236}">
                <a16:creationId xmlns:a16="http://schemas.microsoft.com/office/drawing/2014/main" id="{3C09DBE0-AD8F-000D-1C37-FF06E855882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15999" y="3613891"/>
            <a:ext cx="2971800" cy="2423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Low Lft Pic">
            <a:extLst>
              <a:ext uri="{FF2B5EF4-FFF2-40B4-BE49-F238E27FC236}">
                <a16:creationId xmlns:a16="http://schemas.microsoft.com/office/drawing/2014/main" id="{397246C3-7FD2-4613-A865-AEF8FE91561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96722" y="3613891"/>
            <a:ext cx="2971800" cy="2423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Up Rt Pic">
            <a:extLst>
              <a:ext uri="{FF2B5EF4-FFF2-40B4-BE49-F238E27FC236}">
                <a16:creationId xmlns:a16="http://schemas.microsoft.com/office/drawing/2014/main" id="{73B92DBB-BD11-36EB-A4D7-5066101B76A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15999" y="1041867"/>
            <a:ext cx="2971800" cy="2423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Up Lft Pic">
            <a:extLst>
              <a:ext uri="{FF2B5EF4-FFF2-40B4-BE49-F238E27FC236}">
                <a16:creationId xmlns:a16="http://schemas.microsoft.com/office/drawing/2014/main" id="{BB60918A-D27A-4039-B21F-90AAEBE3CC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96722" y="1041867"/>
            <a:ext cx="2971800" cy="2423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0E337D15-D61E-4AD9-A1D0-184722F0D4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6682" y="1028707"/>
            <a:ext cx="5382563" cy="499109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457200" indent="-4572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 marL="690563" indent="-346075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027113" indent="-33655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Header">
            <a:extLst>
              <a:ext uri="{FF2B5EF4-FFF2-40B4-BE49-F238E27FC236}">
                <a16:creationId xmlns:a16="http://schemas.microsoft.com/office/drawing/2014/main" id="{450B8007-D301-4228-ABE3-F115EB1B0B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249517"/>
            <a:ext cx="11620500" cy="43628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TITLE</a:t>
            </a:r>
          </a:p>
        </p:txBody>
      </p:sp>
      <p:cxnSp>
        <p:nvCxnSpPr>
          <p:cNvPr id="6" name="accent line">
            <a:extLst>
              <a:ext uri="{FF2B5EF4-FFF2-40B4-BE49-F238E27FC236}">
                <a16:creationId xmlns:a16="http://schemas.microsoft.com/office/drawing/2014/main" id="{BB81E724-CAF6-98AD-4B03-FFBB7CFB7EDB}"/>
              </a:ext>
            </a:extLst>
          </p:cNvPr>
          <p:cNvCxnSpPr>
            <a:cxnSpLocks/>
          </p:cNvCxnSpPr>
          <p:nvPr userDrawn="1"/>
        </p:nvCxnSpPr>
        <p:spPr>
          <a:xfrm>
            <a:off x="266682" y="809234"/>
            <a:ext cx="914400" cy="0"/>
          </a:xfrm>
          <a:prstGeom prst="line">
            <a:avLst/>
          </a:prstGeom>
          <a:ln w="76200">
            <a:solidFill>
              <a:schemeClr val="bg1">
                <a:alpha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Slide Number">
            <a:extLst>
              <a:ext uri="{FF2B5EF4-FFF2-40B4-BE49-F238E27FC236}">
                <a16:creationId xmlns:a16="http://schemas.microsoft.com/office/drawing/2014/main" id="{F56C7412-3F3C-C8FC-63EC-110EFE4D4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5109" y="6307144"/>
            <a:ext cx="552091" cy="382680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5206E801-0652-4E07-9548-4D4A092FAE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73AB342E-E3D3-BA0B-9CFC-71C3AF7B6F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98347" y="6315922"/>
            <a:ext cx="77420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E1456199-15DC-4919-BCCD-F69E28F99C18}" type="datetimeFigureOut">
              <a:rPr lang="en-US" smtClean="0"/>
              <a:pPr/>
              <a:t>7/14/2025</a:t>
            </a:fld>
            <a:endParaRPr lang="en-US" dirty="0"/>
          </a:p>
        </p:txBody>
      </p:sp>
      <p:sp>
        <p:nvSpPr>
          <p:cNvPr id="14" name="Footer">
            <a:extLst>
              <a:ext uri="{FF2B5EF4-FFF2-40B4-BE49-F238E27FC236}">
                <a16:creationId xmlns:a16="http://schemas.microsoft.com/office/drawing/2014/main" id="{9E7FCC05-0497-C226-5F3F-E2324A2A7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5503" y="6315922"/>
            <a:ext cx="8229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34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tem Comparis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id Body Text">
            <a:extLst>
              <a:ext uri="{FF2B5EF4-FFF2-40B4-BE49-F238E27FC236}">
                <a16:creationId xmlns:a16="http://schemas.microsoft.com/office/drawing/2014/main" id="{511DBFD4-1F94-4CAA-9E05-60C4A0DCBF8B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4207043" y="1668532"/>
            <a:ext cx="3749040" cy="43893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Mid Subheader">
            <a:extLst>
              <a:ext uri="{FF2B5EF4-FFF2-40B4-BE49-F238E27FC236}">
                <a16:creationId xmlns:a16="http://schemas.microsoft.com/office/drawing/2014/main" id="{74E2D13C-63E6-4BFC-A256-4CD02AD2161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07043" y="1028700"/>
            <a:ext cx="3749040" cy="45000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Rt Body Text">
            <a:extLst>
              <a:ext uri="{FF2B5EF4-FFF2-40B4-BE49-F238E27FC236}">
                <a16:creationId xmlns:a16="http://schemas.microsoft.com/office/drawing/2014/main" id="{2A2064DA-5599-45FE-8DF7-C548CF95D86A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8134028" y="1668532"/>
            <a:ext cx="3749040" cy="43893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Rt Subheader">
            <a:extLst>
              <a:ext uri="{FF2B5EF4-FFF2-40B4-BE49-F238E27FC236}">
                <a16:creationId xmlns:a16="http://schemas.microsoft.com/office/drawing/2014/main" id="{A0616BC6-0E70-46E1-B6E1-0FD8A6B2F55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34027" y="1028700"/>
            <a:ext cx="3749040" cy="45000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Lft Body Text">
            <a:extLst>
              <a:ext uri="{FF2B5EF4-FFF2-40B4-BE49-F238E27FC236}">
                <a16:creationId xmlns:a16="http://schemas.microsoft.com/office/drawing/2014/main" id="{FD7BC0DE-E513-464C-BA69-476063374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057" y="1668532"/>
            <a:ext cx="3749040" cy="43893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Lft Subheader">
            <a:extLst>
              <a:ext uri="{FF2B5EF4-FFF2-40B4-BE49-F238E27FC236}">
                <a16:creationId xmlns:a16="http://schemas.microsoft.com/office/drawing/2014/main" id="{7A345371-5DCC-4FE8-831C-B374BA0D2F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6681" y="1028700"/>
            <a:ext cx="3762415" cy="45000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Header">
            <a:extLst>
              <a:ext uri="{FF2B5EF4-FFF2-40B4-BE49-F238E27FC236}">
                <a16:creationId xmlns:a16="http://schemas.microsoft.com/office/drawing/2014/main" id="{774080E9-9235-48EE-928E-CE81E1B866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249517"/>
            <a:ext cx="11329099" cy="43628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TITLE</a:t>
            </a:r>
          </a:p>
        </p:txBody>
      </p:sp>
      <p:cxnSp>
        <p:nvCxnSpPr>
          <p:cNvPr id="5" name="accent line">
            <a:extLst>
              <a:ext uri="{FF2B5EF4-FFF2-40B4-BE49-F238E27FC236}">
                <a16:creationId xmlns:a16="http://schemas.microsoft.com/office/drawing/2014/main" id="{FC3B12C9-7A37-BA10-A24E-07054EEBC24F}"/>
              </a:ext>
            </a:extLst>
          </p:cNvPr>
          <p:cNvCxnSpPr>
            <a:cxnSpLocks/>
          </p:cNvCxnSpPr>
          <p:nvPr userDrawn="1"/>
        </p:nvCxnSpPr>
        <p:spPr>
          <a:xfrm>
            <a:off x="266682" y="809234"/>
            <a:ext cx="914400" cy="0"/>
          </a:xfrm>
          <a:prstGeom prst="line">
            <a:avLst/>
          </a:prstGeom>
          <a:ln w="76200">
            <a:solidFill>
              <a:schemeClr val="bg1">
                <a:alpha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Slide Number">
            <a:extLst>
              <a:ext uri="{FF2B5EF4-FFF2-40B4-BE49-F238E27FC236}">
                <a16:creationId xmlns:a16="http://schemas.microsoft.com/office/drawing/2014/main" id="{05F32C15-BD0B-9900-F31F-160349AB20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5109" y="6307144"/>
            <a:ext cx="552091" cy="382680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5206E801-0652-4E07-9548-4D4A092FAE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">
            <a:extLst>
              <a:ext uri="{FF2B5EF4-FFF2-40B4-BE49-F238E27FC236}">
                <a16:creationId xmlns:a16="http://schemas.microsoft.com/office/drawing/2014/main" id="{9415AE78-70DE-56A0-4FDF-3A649EAAB1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98347" y="6315922"/>
            <a:ext cx="77420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E1456199-15DC-4919-BCCD-F69E28F99C18}" type="datetimeFigureOut">
              <a:rPr lang="en-US" smtClean="0"/>
              <a:pPr/>
              <a:t>7/14/2025</a:t>
            </a:fld>
            <a:endParaRPr lang="en-US" dirty="0"/>
          </a:p>
        </p:txBody>
      </p:sp>
      <p:sp>
        <p:nvSpPr>
          <p:cNvPr id="10" name="Footer">
            <a:extLst>
              <a:ext uri="{FF2B5EF4-FFF2-40B4-BE49-F238E27FC236}">
                <a16:creationId xmlns:a16="http://schemas.microsoft.com/office/drawing/2014/main" id="{1A2088A7-BC50-A7E7-3CFB-EE55BC4EFE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5503" y="6315922"/>
            <a:ext cx="8229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559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Headsho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ub sub header 5">
            <a:extLst>
              <a:ext uri="{FF2B5EF4-FFF2-40B4-BE49-F238E27FC236}">
                <a16:creationId xmlns:a16="http://schemas.microsoft.com/office/drawing/2014/main" id="{AB8ADAF6-6A83-FEFF-740A-1624563B643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88104" y="4942176"/>
            <a:ext cx="2194559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title</a:t>
            </a:r>
          </a:p>
        </p:txBody>
      </p:sp>
      <p:cxnSp>
        <p:nvCxnSpPr>
          <p:cNvPr id="64" name="Sub accent line 5">
            <a:extLst>
              <a:ext uri="{FF2B5EF4-FFF2-40B4-BE49-F238E27FC236}">
                <a16:creationId xmlns:a16="http://schemas.microsoft.com/office/drawing/2014/main" id="{B8EC7BD6-9C4D-F745-89B4-2107F05B1643}"/>
              </a:ext>
            </a:extLst>
          </p:cNvPr>
          <p:cNvCxnSpPr>
            <a:cxnSpLocks/>
          </p:cNvCxnSpPr>
          <p:nvPr userDrawn="1"/>
        </p:nvCxnSpPr>
        <p:spPr>
          <a:xfrm>
            <a:off x="9688103" y="4851857"/>
            <a:ext cx="457096" cy="0"/>
          </a:xfrm>
          <a:prstGeom prst="line">
            <a:avLst/>
          </a:prstGeom>
          <a:ln w="50800">
            <a:solidFill>
              <a:srgbClr val="FFFFF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ub header 5">
            <a:extLst>
              <a:ext uri="{FF2B5EF4-FFF2-40B4-BE49-F238E27FC236}">
                <a16:creationId xmlns:a16="http://schemas.microsoft.com/office/drawing/2014/main" id="{58276276-E80C-B979-9871-B517E36CFDE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88104" y="4247846"/>
            <a:ext cx="2194559" cy="52145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name</a:t>
            </a:r>
          </a:p>
        </p:txBody>
      </p:sp>
      <p:sp>
        <p:nvSpPr>
          <p:cNvPr id="61" name="box 5">
            <a:extLst>
              <a:ext uri="{FF2B5EF4-FFF2-40B4-BE49-F238E27FC236}">
                <a16:creationId xmlns:a16="http://schemas.microsoft.com/office/drawing/2014/main" id="{07E94988-82EF-4332-559F-8F9E08200D29}"/>
              </a:ext>
            </a:extLst>
          </p:cNvPr>
          <p:cNvSpPr>
            <a:spLocks noGrp="1"/>
          </p:cNvSpPr>
          <p:nvPr>
            <p:ph idx="38"/>
          </p:nvPr>
        </p:nvSpPr>
        <p:spPr>
          <a:xfrm>
            <a:off x="9688103" y="1611683"/>
            <a:ext cx="2194560" cy="25603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sub sub header 4">
            <a:extLst>
              <a:ext uri="{FF2B5EF4-FFF2-40B4-BE49-F238E27FC236}">
                <a16:creationId xmlns:a16="http://schemas.microsoft.com/office/drawing/2014/main" id="{9A7E0413-19DE-CBB5-2E3A-9855921DED3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352222" y="4947690"/>
            <a:ext cx="2194559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title</a:t>
            </a:r>
          </a:p>
        </p:txBody>
      </p:sp>
      <p:cxnSp>
        <p:nvCxnSpPr>
          <p:cNvPr id="60" name="Sub accent line 4">
            <a:extLst>
              <a:ext uri="{FF2B5EF4-FFF2-40B4-BE49-F238E27FC236}">
                <a16:creationId xmlns:a16="http://schemas.microsoft.com/office/drawing/2014/main" id="{5D64240E-C322-2E89-4C8F-B68511860662}"/>
              </a:ext>
            </a:extLst>
          </p:cNvPr>
          <p:cNvCxnSpPr>
            <a:cxnSpLocks/>
          </p:cNvCxnSpPr>
          <p:nvPr userDrawn="1"/>
        </p:nvCxnSpPr>
        <p:spPr>
          <a:xfrm>
            <a:off x="7352221" y="4857371"/>
            <a:ext cx="457096" cy="0"/>
          </a:xfrm>
          <a:prstGeom prst="line">
            <a:avLst/>
          </a:prstGeom>
          <a:ln w="50800">
            <a:solidFill>
              <a:srgbClr val="FFFFF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sub header 4">
            <a:extLst>
              <a:ext uri="{FF2B5EF4-FFF2-40B4-BE49-F238E27FC236}">
                <a16:creationId xmlns:a16="http://schemas.microsoft.com/office/drawing/2014/main" id="{4A3396B5-E279-BBC5-2007-681E055ED97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352222" y="4253360"/>
            <a:ext cx="2194559" cy="52145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name</a:t>
            </a:r>
          </a:p>
        </p:txBody>
      </p:sp>
      <p:sp>
        <p:nvSpPr>
          <p:cNvPr id="57" name="box 4">
            <a:extLst>
              <a:ext uri="{FF2B5EF4-FFF2-40B4-BE49-F238E27FC236}">
                <a16:creationId xmlns:a16="http://schemas.microsoft.com/office/drawing/2014/main" id="{5CE6FE93-44A4-0464-832A-2548412A7D5F}"/>
              </a:ext>
            </a:extLst>
          </p:cNvPr>
          <p:cNvSpPr>
            <a:spLocks noGrp="1"/>
          </p:cNvSpPr>
          <p:nvPr>
            <p:ph idx="35"/>
          </p:nvPr>
        </p:nvSpPr>
        <p:spPr>
          <a:xfrm>
            <a:off x="7352221" y="1617197"/>
            <a:ext cx="2194560" cy="25603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sub sub header 3">
            <a:extLst>
              <a:ext uri="{FF2B5EF4-FFF2-40B4-BE49-F238E27FC236}">
                <a16:creationId xmlns:a16="http://schemas.microsoft.com/office/drawing/2014/main" id="{411AD2F3-AF87-9167-36B0-E35859344EB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995637" y="4942176"/>
            <a:ext cx="2194559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title</a:t>
            </a:r>
          </a:p>
        </p:txBody>
      </p:sp>
      <p:cxnSp>
        <p:nvCxnSpPr>
          <p:cNvPr id="56" name="sub accent line 3">
            <a:extLst>
              <a:ext uri="{FF2B5EF4-FFF2-40B4-BE49-F238E27FC236}">
                <a16:creationId xmlns:a16="http://schemas.microsoft.com/office/drawing/2014/main" id="{225F38E3-B367-282B-292D-5109BD202DA8}"/>
              </a:ext>
            </a:extLst>
          </p:cNvPr>
          <p:cNvCxnSpPr>
            <a:cxnSpLocks/>
          </p:cNvCxnSpPr>
          <p:nvPr userDrawn="1"/>
        </p:nvCxnSpPr>
        <p:spPr>
          <a:xfrm>
            <a:off x="4995636" y="4851857"/>
            <a:ext cx="457096" cy="0"/>
          </a:xfrm>
          <a:prstGeom prst="line">
            <a:avLst/>
          </a:prstGeom>
          <a:ln w="50800">
            <a:solidFill>
              <a:srgbClr val="FFFFF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Sub header 3">
            <a:extLst>
              <a:ext uri="{FF2B5EF4-FFF2-40B4-BE49-F238E27FC236}">
                <a16:creationId xmlns:a16="http://schemas.microsoft.com/office/drawing/2014/main" id="{21C3BB45-7DE0-BE12-68CF-5DFD7B937AE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995637" y="4247846"/>
            <a:ext cx="2194559" cy="52145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name</a:t>
            </a:r>
          </a:p>
        </p:txBody>
      </p:sp>
      <p:sp>
        <p:nvSpPr>
          <p:cNvPr id="53" name="Box 3">
            <a:extLst>
              <a:ext uri="{FF2B5EF4-FFF2-40B4-BE49-F238E27FC236}">
                <a16:creationId xmlns:a16="http://schemas.microsoft.com/office/drawing/2014/main" id="{43EBD564-7DCC-6916-66CE-CF11A965D2E0}"/>
              </a:ext>
            </a:extLst>
          </p:cNvPr>
          <p:cNvSpPr>
            <a:spLocks noGrp="1"/>
          </p:cNvSpPr>
          <p:nvPr>
            <p:ph idx="32"/>
          </p:nvPr>
        </p:nvSpPr>
        <p:spPr>
          <a:xfrm>
            <a:off x="4995636" y="1611683"/>
            <a:ext cx="2194560" cy="25603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sub sub header 2">
            <a:extLst>
              <a:ext uri="{FF2B5EF4-FFF2-40B4-BE49-F238E27FC236}">
                <a16:creationId xmlns:a16="http://schemas.microsoft.com/office/drawing/2014/main" id="{C1D96A39-C7AC-4218-A25A-95B4E3E7119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639052" y="4942176"/>
            <a:ext cx="2194559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50" name="sub header 2">
            <a:extLst>
              <a:ext uri="{FF2B5EF4-FFF2-40B4-BE49-F238E27FC236}">
                <a16:creationId xmlns:a16="http://schemas.microsoft.com/office/drawing/2014/main" id="{562BEC2E-CDCE-683B-C3F4-74686A1950D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639052" y="4247846"/>
            <a:ext cx="2194559" cy="52145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name</a:t>
            </a:r>
          </a:p>
        </p:txBody>
      </p:sp>
      <p:cxnSp>
        <p:nvCxnSpPr>
          <p:cNvPr id="52" name="sub accent line 2">
            <a:extLst>
              <a:ext uri="{FF2B5EF4-FFF2-40B4-BE49-F238E27FC236}">
                <a16:creationId xmlns:a16="http://schemas.microsoft.com/office/drawing/2014/main" id="{7A9C54B4-E97D-17CE-35E4-5C5B24EF088C}"/>
              </a:ext>
            </a:extLst>
          </p:cNvPr>
          <p:cNvCxnSpPr>
            <a:cxnSpLocks/>
          </p:cNvCxnSpPr>
          <p:nvPr userDrawn="1"/>
        </p:nvCxnSpPr>
        <p:spPr>
          <a:xfrm>
            <a:off x="2639051" y="4851857"/>
            <a:ext cx="457096" cy="0"/>
          </a:xfrm>
          <a:prstGeom prst="line">
            <a:avLst/>
          </a:prstGeom>
          <a:ln w="50800">
            <a:solidFill>
              <a:srgbClr val="FFFFF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box 2">
            <a:extLst>
              <a:ext uri="{FF2B5EF4-FFF2-40B4-BE49-F238E27FC236}">
                <a16:creationId xmlns:a16="http://schemas.microsoft.com/office/drawing/2014/main" id="{2F12A2BB-64B6-7BDF-A1FD-3DF8EFE6D3AB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2639051" y="1611683"/>
            <a:ext cx="2194560" cy="25603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sub sub header 1">
            <a:extLst>
              <a:ext uri="{FF2B5EF4-FFF2-40B4-BE49-F238E27FC236}">
                <a16:creationId xmlns:a16="http://schemas.microsoft.com/office/drawing/2014/main" id="{F15BB3F0-834A-4654-8DAB-9A6D9A33268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2467" y="4942176"/>
            <a:ext cx="2194559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title</a:t>
            </a:r>
          </a:p>
        </p:txBody>
      </p:sp>
      <p:cxnSp>
        <p:nvCxnSpPr>
          <p:cNvPr id="7" name="Sub accent line 1">
            <a:extLst>
              <a:ext uri="{FF2B5EF4-FFF2-40B4-BE49-F238E27FC236}">
                <a16:creationId xmlns:a16="http://schemas.microsoft.com/office/drawing/2014/main" id="{33AC49F6-00DE-4717-9F55-86A5FF7CAD6F}"/>
              </a:ext>
            </a:extLst>
          </p:cNvPr>
          <p:cNvCxnSpPr>
            <a:cxnSpLocks/>
          </p:cNvCxnSpPr>
          <p:nvPr/>
        </p:nvCxnSpPr>
        <p:spPr>
          <a:xfrm>
            <a:off x="282466" y="4851857"/>
            <a:ext cx="457096" cy="0"/>
          </a:xfrm>
          <a:prstGeom prst="line">
            <a:avLst/>
          </a:prstGeom>
          <a:ln w="50800">
            <a:solidFill>
              <a:srgbClr val="FFFFF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ub header 1">
            <a:extLst>
              <a:ext uri="{FF2B5EF4-FFF2-40B4-BE49-F238E27FC236}">
                <a16:creationId xmlns:a16="http://schemas.microsoft.com/office/drawing/2014/main" id="{7A345371-5DCC-4FE8-831C-B374BA0D2F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467" y="4247846"/>
            <a:ext cx="2194559" cy="52145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name</a:t>
            </a:r>
          </a:p>
        </p:txBody>
      </p:sp>
      <p:sp>
        <p:nvSpPr>
          <p:cNvPr id="26" name="box 1">
            <a:extLst>
              <a:ext uri="{FF2B5EF4-FFF2-40B4-BE49-F238E27FC236}">
                <a16:creationId xmlns:a16="http://schemas.microsoft.com/office/drawing/2014/main" id="{5DB8CD3C-9ABA-4E2A-AF68-A3C4A96E8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466" y="1611683"/>
            <a:ext cx="2194560" cy="25603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Header">
            <a:extLst>
              <a:ext uri="{FF2B5EF4-FFF2-40B4-BE49-F238E27FC236}">
                <a16:creationId xmlns:a16="http://schemas.microsoft.com/office/drawing/2014/main" id="{F452B78C-B461-4598-B482-CC30AB3AFC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249517"/>
            <a:ext cx="11329099" cy="43334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TITLE</a:t>
            </a:r>
          </a:p>
        </p:txBody>
      </p:sp>
      <p:cxnSp>
        <p:nvCxnSpPr>
          <p:cNvPr id="6" name="accent line">
            <a:extLst>
              <a:ext uri="{FF2B5EF4-FFF2-40B4-BE49-F238E27FC236}">
                <a16:creationId xmlns:a16="http://schemas.microsoft.com/office/drawing/2014/main" id="{71C14EE7-F61F-1CA5-D7BB-AE2C3A1485AB}"/>
              </a:ext>
            </a:extLst>
          </p:cNvPr>
          <p:cNvCxnSpPr>
            <a:cxnSpLocks/>
          </p:cNvCxnSpPr>
          <p:nvPr userDrawn="1"/>
        </p:nvCxnSpPr>
        <p:spPr>
          <a:xfrm>
            <a:off x="266682" y="809234"/>
            <a:ext cx="914400" cy="0"/>
          </a:xfrm>
          <a:prstGeom prst="line">
            <a:avLst/>
          </a:prstGeom>
          <a:ln w="76200">
            <a:solidFill>
              <a:schemeClr val="bg1">
                <a:alpha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Slide Number">
            <a:extLst>
              <a:ext uri="{FF2B5EF4-FFF2-40B4-BE49-F238E27FC236}">
                <a16:creationId xmlns:a16="http://schemas.microsoft.com/office/drawing/2014/main" id="{64EBD0EA-2A1F-B7F5-FF2A-5BA1B1168E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5109" y="6307144"/>
            <a:ext cx="552091" cy="382680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5206E801-0652-4E07-9548-4D4A092FAE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6E2ED719-81AD-4137-DFE3-3136738549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98347" y="6315922"/>
            <a:ext cx="77420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E1456199-15DC-4919-BCCD-F69E28F99C18}" type="datetimeFigureOut">
              <a:rPr lang="en-US" smtClean="0"/>
              <a:pPr/>
              <a:t>7/14/2025</a:t>
            </a:fld>
            <a:endParaRPr lang="en-US" dirty="0"/>
          </a:p>
        </p:txBody>
      </p:sp>
      <p:sp>
        <p:nvSpPr>
          <p:cNvPr id="11" name="Footer">
            <a:extLst>
              <a:ext uri="{FF2B5EF4-FFF2-40B4-BE49-F238E27FC236}">
                <a16:creationId xmlns:a16="http://schemas.microsoft.com/office/drawing/2014/main" id="{0277F610-3A49-8CE8-A2E2-4BE0D9BE89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5503" y="6315922"/>
            <a:ext cx="8229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971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eadsho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ub sub header 2">
            <a:extLst>
              <a:ext uri="{FF2B5EF4-FFF2-40B4-BE49-F238E27FC236}">
                <a16:creationId xmlns:a16="http://schemas.microsoft.com/office/drawing/2014/main" id="{C1D96A39-C7AC-4218-A25A-95B4E3E7119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345682" y="5603072"/>
            <a:ext cx="3121325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title</a:t>
            </a:r>
          </a:p>
        </p:txBody>
      </p:sp>
      <p:cxnSp>
        <p:nvCxnSpPr>
          <p:cNvPr id="52" name="sub accent line 2">
            <a:extLst>
              <a:ext uri="{FF2B5EF4-FFF2-40B4-BE49-F238E27FC236}">
                <a16:creationId xmlns:a16="http://schemas.microsoft.com/office/drawing/2014/main" id="{7A9C54B4-E97D-17CE-35E4-5C5B24EF088C}"/>
              </a:ext>
            </a:extLst>
          </p:cNvPr>
          <p:cNvCxnSpPr>
            <a:cxnSpLocks/>
          </p:cNvCxnSpPr>
          <p:nvPr userDrawn="1"/>
        </p:nvCxnSpPr>
        <p:spPr>
          <a:xfrm>
            <a:off x="7345682" y="5512753"/>
            <a:ext cx="457096" cy="0"/>
          </a:xfrm>
          <a:prstGeom prst="line">
            <a:avLst/>
          </a:prstGeom>
          <a:ln w="50800">
            <a:solidFill>
              <a:srgbClr val="FFFFF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sub header 2">
            <a:extLst>
              <a:ext uri="{FF2B5EF4-FFF2-40B4-BE49-F238E27FC236}">
                <a16:creationId xmlns:a16="http://schemas.microsoft.com/office/drawing/2014/main" id="{562BEC2E-CDCE-683B-C3F4-74686A1950D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45682" y="4908742"/>
            <a:ext cx="3121325" cy="52145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name</a:t>
            </a:r>
          </a:p>
        </p:txBody>
      </p:sp>
      <p:sp>
        <p:nvSpPr>
          <p:cNvPr id="49" name="Box 2">
            <a:extLst>
              <a:ext uri="{FF2B5EF4-FFF2-40B4-BE49-F238E27FC236}">
                <a16:creationId xmlns:a16="http://schemas.microsoft.com/office/drawing/2014/main" id="{2F12A2BB-64B6-7BDF-A1FD-3DF8EFE6D3AB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325214" y="1693183"/>
            <a:ext cx="3108960" cy="31089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sub sub header 1">
            <a:extLst>
              <a:ext uri="{FF2B5EF4-FFF2-40B4-BE49-F238E27FC236}">
                <a16:creationId xmlns:a16="http://schemas.microsoft.com/office/drawing/2014/main" id="{F15BB3F0-834A-4654-8DAB-9A6D9A33268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013693" y="5603072"/>
            <a:ext cx="3121325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title</a:t>
            </a:r>
          </a:p>
        </p:txBody>
      </p:sp>
      <p:cxnSp>
        <p:nvCxnSpPr>
          <p:cNvPr id="7" name="accent line 1">
            <a:extLst>
              <a:ext uri="{FF2B5EF4-FFF2-40B4-BE49-F238E27FC236}">
                <a16:creationId xmlns:a16="http://schemas.microsoft.com/office/drawing/2014/main" id="{33AC49F6-00DE-4717-9F55-86A5FF7CAD6F}"/>
              </a:ext>
            </a:extLst>
          </p:cNvPr>
          <p:cNvCxnSpPr>
            <a:cxnSpLocks/>
          </p:cNvCxnSpPr>
          <p:nvPr/>
        </p:nvCxnSpPr>
        <p:spPr>
          <a:xfrm>
            <a:off x="4013692" y="5512753"/>
            <a:ext cx="457096" cy="0"/>
          </a:xfrm>
          <a:prstGeom prst="line">
            <a:avLst/>
          </a:prstGeom>
          <a:ln w="50800">
            <a:solidFill>
              <a:srgbClr val="FFFFF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ubheader 1">
            <a:extLst>
              <a:ext uri="{FF2B5EF4-FFF2-40B4-BE49-F238E27FC236}">
                <a16:creationId xmlns:a16="http://schemas.microsoft.com/office/drawing/2014/main" id="{7A345371-5DCC-4FE8-831C-B374BA0D2F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13693" y="4908742"/>
            <a:ext cx="3121325" cy="52145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name</a:t>
            </a:r>
          </a:p>
        </p:txBody>
      </p:sp>
      <p:sp>
        <p:nvSpPr>
          <p:cNvPr id="26" name="Box 1">
            <a:extLst>
              <a:ext uri="{FF2B5EF4-FFF2-40B4-BE49-F238E27FC236}">
                <a16:creationId xmlns:a16="http://schemas.microsoft.com/office/drawing/2014/main" id="{5DB8CD3C-9ABA-4E2A-AF68-A3C4A96E8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3693" y="1693183"/>
            <a:ext cx="3108960" cy="31089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Header">
            <a:extLst>
              <a:ext uri="{FF2B5EF4-FFF2-40B4-BE49-F238E27FC236}">
                <a16:creationId xmlns:a16="http://schemas.microsoft.com/office/drawing/2014/main" id="{81B1815F-5940-4659-B746-4024172783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269" y="252918"/>
            <a:ext cx="2935891" cy="32017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title</a:t>
            </a:r>
          </a:p>
        </p:txBody>
      </p:sp>
      <p:cxnSp>
        <p:nvCxnSpPr>
          <p:cNvPr id="3" name="accent line">
            <a:extLst>
              <a:ext uri="{FF2B5EF4-FFF2-40B4-BE49-F238E27FC236}">
                <a16:creationId xmlns:a16="http://schemas.microsoft.com/office/drawing/2014/main" id="{CC74365D-F096-A990-09D5-C722DDB185D2}"/>
              </a:ext>
            </a:extLst>
          </p:cNvPr>
          <p:cNvCxnSpPr>
            <a:cxnSpLocks/>
          </p:cNvCxnSpPr>
          <p:nvPr userDrawn="1"/>
        </p:nvCxnSpPr>
        <p:spPr>
          <a:xfrm>
            <a:off x="630269" y="3575194"/>
            <a:ext cx="914400" cy="0"/>
          </a:xfrm>
          <a:prstGeom prst="line">
            <a:avLst/>
          </a:prstGeom>
          <a:ln w="76200">
            <a:solidFill>
              <a:schemeClr val="bg1">
                <a:alpha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Slide Number">
            <a:extLst>
              <a:ext uri="{FF2B5EF4-FFF2-40B4-BE49-F238E27FC236}">
                <a16:creationId xmlns:a16="http://schemas.microsoft.com/office/drawing/2014/main" id="{EEFDDB7F-E64B-86B3-ACB2-6F31B15293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5109" y="6307144"/>
            <a:ext cx="552091" cy="382680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5206E801-0652-4E07-9548-4D4A092FAE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">
            <a:extLst>
              <a:ext uri="{FF2B5EF4-FFF2-40B4-BE49-F238E27FC236}">
                <a16:creationId xmlns:a16="http://schemas.microsoft.com/office/drawing/2014/main" id="{D64BCF38-54C6-C6D4-E21C-AB82CA65AB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98347" y="6315922"/>
            <a:ext cx="77420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E1456199-15DC-4919-BCCD-F69E28F99C18}" type="datetimeFigureOut">
              <a:rPr lang="en-US" smtClean="0"/>
              <a:pPr/>
              <a:t>7/14/2025</a:t>
            </a:fld>
            <a:endParaRPr lang="en-US" dirty="0"/>
          </a:p>
        </p:txBody>
      </p:sp>
      <p:sp>
        <p:nvSpPr>
          <p:cNvPr id="9" name="Footer">
            <a:extLst>
              <a:ext uri="{FF2B5EF4-FFF2-40B4-BE49-F238E27FC236}">
                <a16:creationId xmlns:a16="http://schemas.microsoft.com/office/drawing/2014/main" id="{1FD3D85D-6CAD-460A-81E3-A0703E1D9A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5503" y="6315922"/>
            <a:ext cx="8229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80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sho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 sub header 3">
            <a:extLst>
              <a:ext uri="{FF2B5EF4-FFF2-40B4-BE49-F238E27FC236}">
                <a16:creationId xmlns:a16="http://schemas.microsoft.com/office/drawing/2014/main" id="{B6F906E9-4FAB-48B6-830E-617DC86753B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403770" y="5013326"/>
            <a:ext cx="2468878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title</a:t>
            </a:r>
          </a:p>
        </p:txBody>
      </p:sp>
      <p:cxnSp>
        <p:nvCxnSpPr>
          <p:cNvPr id="18" name="sub accent line 3">
            <a:extLst>
              <a:ext uri="{FF2B5EF4-FFF2-40B4-BE49-F238E27FC236}">
                <a16:creationId xmlns:a16="http://schemas.microsoft.com/office/drawing/2014/main" id="{BE810245-5A60-4284-B351-D9741D6A64DC}"/>
              </a:ext>
            </a:extLst>
          </p:cNvPr>
          <p:cNvCxnSpPr>
            <a:cxnSpLocks/>
          </p:cNvCxnSpPr>
          <p:nvPr userDrawn="1"/>
        </p:nvCxnSpPr>
        <p:spPr>
          <a:xfrm>
            <a:off x="9403770" y="4918177"/>
            <a:ext cx="457096" cy="0"/>
          </a:xfrm>
          <a:prstGeom prst="line">
            <a:avLst/>
          </a:prstGeom>
          <a:ln w="50800">
            <a:solidFill>
              <a:srgbClr val="FFFFF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b header 3">
            <a:extLst>
              <a:ext uri="{FF2B5EF4-FFF2-40B4-BE49-F238E27FC236}">
                <a16:creationId xmlns:a16="http://schemas.microsoft.com/office/drawing/2014/main" id="{6E565FE4-9E5A-4F99-88C9-17B726C5E38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403770" y="4314166"/>
            <a:ext cx="2468878" cy="52145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name</a:t>
            </a:r>
          </a:p>
        </p:txBody>
      </p:sp>
      <p:sp>
        <p:nvSpPr>
          <p:cNvPr id="15" name="box 3">
            <a:extLst>
              <a:ext uri="{FF2B5EF4-FFF2-40B4-BE49-F238E27FC236}">
                <a16:creationId xmlns:a16="http://schemas.microsoft.com/office/drawing/2014/main" id="{048FDF23-56B9-43F4-91C6-5CF6BA886C73}"/>
              </a:ext>
            </a:extLst>
          </p:cNvPr>
          <p:cNvSpPr>
            <a:spLocks noGrp="1"/>
          </p:cNvSpPr>
          <p:nvPr>
            <p:ph idx="32"/>
          </p:nvPr>
        </p:nvSpPr>
        <p:spPr>
          <a:xfrm>
            <a:off x="9403769" y="1419695"/>
            <a:ext cx="2468880" cy="277274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sub sub header 2">
            <a:extLst>
              <a:ext uri="{FF2B5EF4-FFF2-40B4-BE49-F238E27FC236}">
                <a16:creationId xmlns:a16="http://schemas.microsoft.com/office/drawing/2014/main" id="{C1D96A39-C7AC-4218-A25A-95B4E3E7119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708732" y="5008496"/>
            <a:ext cx="2468878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title</a:t>
            </a:r>
          </a:p>
        </p:txBody>
      </p:sp>
      <p:cxnSp>
        <p:nvCxnSpPr>
          <p:cNvPr id="52" name="sub accent line 2">
            <a:extLst>
              <a:ext uri="{FF2B5EF4-FFF2-40B4-BE49-F238E27FC236}">
                <a16:creationId xmlns:a16="http://schemas.microsoft.com/office/drawing/2014/main" id="{7A9C54B4-E97D-17CE-35E4-5C5B24EF088C}"/>
              </a:ext>
            </a:extLst>
          </p:cNvPr>
          <p:cNvCxnSpPr>
            <a:cxnSpLocks/>
          </p:cNvCxnSpPr>
          <p:nvPr userDrawn="1"/>
        </p:nvCxnSpPr>
        <p:spPr>
          <a:xfrm>
            <a:off x="6708732" y="4918177"/>
            <a:ext cx="457096" cy="0"/>
          </a:xfrm>
          <a:prstGeom prst="line">
            <a:avLst/>
          </a:prstGeom>
          <a:ln w="50800">
            <a:solidFill>
              <a:srgbClr val="FFFFF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Sub header 2">
            <a:extLst>
              <a:ext uri="{FF2B5EF4-FFF2-40B4-BE49-F238E27FC236}">
                <a16:creationId xmlns:a16="http://schemas.microsoft.com/office/drawing/2014/main" id="{562BEC2E-CDCE-683B-C3F4-74686A1950D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08732" y="4314166"/>
            <a:ext cx="2468878" cy="52145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name</a:t>
            </a:r>
          </a:p>
        </p:txBody>
      </p:sp>
      <p:sp>
        <p:nvSpPr>
          <p:cNvPr id="49" name="Box 2">
            <a:extLst>
              <a:ext uri="{FF2B5EF4-FFF2-40B4-BE49-F238E27FC236}">
                <a16:creationId xmlns:a16="http://schemas.microsoft.com/office/drawing/2014/main" id="{2F12A2BB-64B6-7BDF-A1FD-3DF8EFE6D3AB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6708731" y="1419695"/>
            <a:ext cx="2468880" cy="277274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Sub sub header 1">
            <a:extLst>
              <a:ext uri="{FF2B5EF4-FFF2-40B4-BE49-F238E27FC236}">
                <a16:creationId xmlns:a16="http://schemas.microsoft.com/office/drawing/2014/main" id="{F15BB3F0-834A-4654-8DAB-9A6D9A33268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013695" y="5008496"/>
            <a:ext cx="2468878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title</a:t>
            </a:r>
          </a:p>
        </p:txBody>
      </p:sp>
      <p:cxnSp>
        <p:nvCxnSpPr>
          <p:cNvPr id="7" name="sub accent line 1">
            <a:extLst>
              <a:ext uri="{FF2B5EF4-FFF2-40B4-BE49-F238E27FC236}">
                <a16:creationId xmlns:a16="http://schemas.microsoft.com/office/drawing/2014/main" id="{33AC49F6-00DE-4717-9F55-86A5FF7CAD6F}"/>
              </a:ext>
            </a:extLst>
          </p:cNvPr>
          <p:cNvCxnSpPr>
            <a:cxnSpLocks/>
          </p:cNvCxnSpPr>
          <p:nvPr/>
        </p:nvCxnSpPr>
        <p:spPr>
          <a:xfrm>
            <a:off x="4013693" y="4918177"/>
            <a:ext cx="457096" cy="0"/>
          </a:xfrm>
          <a:prstGeom prst="line">
            <a:avLst/>
          </a:prstGeom>
          <a:ln w="50800">
            <a:solidFill>
              <a:srgbClr val="FFFFF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ub header 1" hidden="1">
            <a:extLst>
              <a:ext uri="{FF2B5EF4-FFF2-40B4-BE49-F238E27FC236}">
                <a16:creationId xmlns:a16="http://schemas.microsoft.com/office/drawing/2014/main" id="{7A345371-5DCC-4FE8-831C-B374BA0D2F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13695" y="4314166"/>
            <a:ext cx="2468878" cy="52145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name</a:t>
            </a:r>
          </a:p>
        </p:txBody>
      </p:sp>
      <p:sp>
        <p:nvSpPr>
          <p:cNvPr id="8" name="sub header 1">
            <a:extLst>
              <a:ext uri="{FF2B5EF4-FFF2-40B4-BE49-F238E27FC236}">
                <a16:creationId xmlns:a16="http://schemas.microsoft.com/office/drawing/2014/main" id="{A3041399-3195-35C5-1173-31696378DEC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13693" y="4314165"/>
            <a:ext cx="2468878" cy="52145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name</a:t>
            </a:r>
          </a:p>
        </p:txBody>
      </p:sp>
      <p:sp>
        <p:nvSpPr>
          <p:cNvPr id="26" name="Box 1">
            <a:extLst>
              <a:ext uri="{FF2B5EF4-FFF2-40B4-BE49-F238E27FC236}">
                <a16:creationId xmlns:a16="http://schemas.microsoft.com/office/drawing/2014/main" id="{5DB8CD3C-9ABA-4E2A-AF68-A3C4A96E8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3693" y="1419695"/>
            <a:ext cx="2468880" cy="27432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Header">
            <a:extLst>
              <a:ext uri="{FF2B5EF4-FFF2-40B4-BE49-F238E27FC236}">
                <a16:creationId xmlns:a16="http://schemas.microsoft.com/office/drawing/2014/main" id="{81B1815F-5940-4659-B746-4024172783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269" y="148784"/>
            <a:ext cx="3154331" cy="33058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title</a:t>
            </a:r>
          </a:p>
        </p:txBody>
      </p:sp>
      <p:cxnSp>
        <p:nvCxnSpPr>
          <p:cNvPr id="3" name="accent line">
            <a:extLst>
              <a:ext uri="{FF2B5EF4-FFF2-40B4-BE49-F238E27FC236}">
                <a16:creationId xmlns:a16="http://schemas.microsoft.com/office/drawing/2014/main" id="{C22FB9CA-B99B-2F1B-0446-C2D7975F69A6}"/>
              </a:ext>
            </a:extLst>
          </p:cNvPr>
          <p:cNvCxnSpPr>
            <a:cxnSpLocks/>
          </p:cNvCxnSpPr>
          <p:nvPr userDrawn="1"/>
        </p:nvCxnSpPr>
        <p:spPr>
          <a:xfrm>
            <a:off x="630269" y="3575194"/>
            <a:ext cx="914400" cy="0"/>
          </a:xfrm>
          <a:prstGeom prst="line">
            <a:avLst/>
          </a:prstGeom>
          <a:ln w="76200">
            <a:solidFill>
              <a:schemeClr val="bg1">
                <a:alpha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Slide Number">
            <a:extLst>
              <a:ext uri="{FF2B5EF4-FFF2-40B4-BE49-F238E27FC236}">
                <a16:creationId xmlns:a16="http://schemas.microsoft.com/office/drawing/2014/main" id="{BC61481C-34B7-BCDE-9F98-22B71E0F00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5109" y="6307144"/>
            <a:ext cx="552091" cy="382680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5206E801-0652-4E07-9548-4D4A092FAE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">
            <a:extLst>
              <a:ext uri="{FF2B5EF4-FFF2-40B4-BE49-F238E27FC236}">
                <a16:creationId xmlns:a16="http://schemas.microsoft.com/office/drawing/2014/main" id="{2D99C6B1-9A9B-9033-D43E-003428F4DB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98347" y="6315922"/>
            <a:ext cx="77420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E1456199-15DC-4919-BCCD-F69E28F99C18}" type="datetimeFigureOut">
              <a:rPr lang="en-US" smtClean="0"/>
              <a:pPr/>
              <a:t>7/14/2025</a:t>
            </a:fld>
            <a:endParaRPr lang="en-US" dirty="0"/>
          </a:p>
        </p:txBody>
      </p:sp>
      <p:sp>
        <p:nvSpPr>
          <p:cNvPr id="10" name="Footer">
            <a:extLst>
              <a:ext uri="{FF2B5EF4-FFF2-40B4-BE49-F238E27FC236}">
                <a16:creationId xmlns:a16="http://schemas.microsoft.com/office/drawing/2014/main" id="{6F5B503F-B9E4-A381-0F6E-82D6BD5B29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5503" y="6315922"/>
            <a:ext cx="8229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003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Headsho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ub sub header 6">
            <a:extLst>
              <a:ext uri="{FF2B5EF4-FFF2-40B4-BE49-F238E27FC236}">
                <a16:creationId xmlns:a16="http://schemas.microsoft.com/office/drawing/2014/main" id="{AFDA64F6-C008-A1A6-A96F-D8295362085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825741" y="6251577"/>
            <a:ext cx="2033549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69" name="Accent line 6">
            <a:extLst>
              <a:ext uri="{FF2B5EF4-FFF2-40B4-BE49-F238E27FC236}">
                <a16:creationId xmlns:a16="http://schemas.microsoft.com/office/drawing/2014/main" id="{7627806E-35A7-D743-6E31-2151232BD9F4}"/>
              </a:ext>
            </a:extLst>
          </p:cNvPr>
          <p:cNvCxnSpPr>
            <a:cxnSpLocks/>
          </p:cNvCxnSpPr>
          <p:nvPr userDrawn="1"/>
        </p:nvCxnSpPr>
        <p:spPr>
          <a:xfrm>
            <a:off x="9825741" y="6161258"/>
            <a:ext cx="457096" cy="0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sub header 6">
            <a:extLst>
              <a:ext uri="{FF2B5EF4-FFF2-40B4-BE49-F238E27FC236}">
                <a16:creationId xmlns:a16="http://schemas.microsoft.com/office/drawing/2014/main" id="{A150C699-2750-A363-48D5-7863D6D5F5E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25741" y="5651376"/>
            <a:ext cx="2043328" cy="42732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Name and Designation</a:t>
            </a:r>
          </a:p>
        </p:txBody>
      </p:sp>
      <p:sp>
        <p:nvSpPr>
          <p:cNvPr id="66" name="box 6">
            <a:extLst>
              <a:ext uri="{FF2B5EF4-FFF2-40B4-BE49-F238E27FC236}">
                <a16:creationId xmlns:a16="http://schemas.microsoft.com/office/drawing/2014/main" id="{37AD9782-9254-340C-73BA-2A3116474B71}"/>
              </a:ext>
            </a:extLst>
          </p:cNvPr>
          <p:cNvSpPr>
            <a:spLocks noGrp="1"/>
          </p:cNvSpPr>
          <p:nvPr>
            <p:ph idx="44" hasCustomPrompt="1"/>
          </p:nvPr>
        </p:nvSpPr>
        <p:spPr>
          <a:xfrm>
            <a:off x="9825741" y="3475104"/>
            <a:ext cx="2057400" cy="20574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paste headshot</a:t>
            </a:r>
          </a:p>
        </p:txBody>
      </p:sp>
      <p:sp>
        <p:nvSpPr>
          <p:cNvPr id="64" name="sub sub header 5">
            <a:extLst>
              <a:ext uri="{FF2B5EF4-FFF2-40B4-BE49-F238E27FC236}">
                <a16:creationId xmlns:a16="http://schemas.microsoft.com/office/drawing/2014/main" id="{49EEE988-402E-FF56-820F-6DD3B09B29C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576925" y="6251577"/>
            <a:ext cx="2033549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65" name="accent line 5">
            <a:extLst>
              <a:ext uri="{FF2B5EF4-FFF2-40B4-BE49-F238E27FC236}">
                <a16:creationId xmlns:a16="http://schemas.microsoft.com/office/drawing/2014/main" id="{743DC374-B808-1297-B08B-2B3959CFE8DA}"/>
              </a:ext>
            </a:extLst>
          </p:cNvPr>
          <p:cNvCxnSpPr>
            <a:cxnSpLocks/>
          </p:cNvCxnSpPr>
          <p:nvPr userDrawn="1"/>
        </p:nvCxnSpPr>
        <p:spPr>
          <a:xfrm>
            <a:off x="7576925" y="6161258"/>
            <a:ext cx="457096" cy="0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sub header 5">
            <a:extLst>
              <a:ext uri="{FF2B5EF4-FFF2-40B4-BE49-F238E27FC236}">
                <a16:creationId xmlns:a16="http://schemas.microsoft.com/office/drawing/2014/main" id="{A68433DF-5C2F-E1C2-9455-E7356E34E67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576925" y="5651376"/>
            <a:ext cx="2043328" cy="42732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Name and Designation</a:t>
            </a:r>
          </a:p>
        </p:txBody>
      </p:sp>
      <p:sp>
        <p:nvSpPr>
          <p:cNvPr id="62" name="box 5">
            <a:extLst>
              <a:ext uri="{FF2B5EF4-FFF2-40B4-BE49-F238E27FC236}">
                <a16:creationId xmlns:a16="http://schemas.microsoft.com/office/drawing/2014/main" id="{279A0034-A30C-70C9-4F2A-234BB09FE5D3}"/>
              </a:ext>
            </a:extLst>
          </p:cNvPr>
          <p:cNvSpPr>
            <a:spLocks noGrp="1"/>
          </p:cNvSpPr>
          <p:nvPr>
            <p:ph idx="41" hasCustomPrompt="1"/>
          </p:nvPr>
        </p:nvSpPr>
        <p:spPr>
          <a:xfrm>
            <a:off x="7576925" y="3475104"/>
            <a:ext cx="2057400" cy="20574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paste headshot</a:t>
            </a:r>
          </a:p>
        </p:txBody>
      </p:sp>
      <p:sp>
        <p:nvSpPr>
          <p:cNvPr id="60" name="sub sub accent 4">
            <a:extLst>
              <a:ext uri="{FF2B5EF4-FFF2-40B4-BE49-F238E27FC236}">
                <a16:creationId xmlns:a16="http://schemas.microsoft.com/office/drawing/2014/main" id="{A62AF2F3-F5CC-D119-BF0B-059D57B94FE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356441" y="6230352"/>
            <a:ext cx="2033549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61" name="sub accent line 4">
            <a:extLst>
              <a:ext uri="{FF2B5EF4-FFF2-40B4-BE49-F238E27FC236}">
                <a16:creationId xmlns:a16="http://schemas.microsoft.com/office/drawing/2014/main" id="{29C787B1-F028-D808-D884-4B02328F0057}"/>
              </a:ext>
            </a:extLst>
          </p:cNvPr>
          <p:cNvCxnSpPr>
            <a:cxnSpLocks/>
          </p:cNvCxnSpPr>
          <p:nvPr userDrawn="1"/>
        </p:nvCxnSpPr>
        <p:spPr>
          <a:xfrm>
            <a:off x="5356441" y="6140033"/>
            <a:ext cx="457096" cy="0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sub accent 4">
            <a:extLst>
              <a:ext uri="{FF2B5EF4-FFF2-40B4-BE49-F238E27FC236}">
                <a16:creationId xmlns:a16="http://schemas.microsoft.com/office/drawing/2014/main" id="{6EBF02A1-324B-86D3-B46A-EBCCAE308FE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356441" y="5630151"/>
            <a:ext cx="2043328" cy="42732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Name and Designation</a:t>
            </a:r>
          </a:p>
        </p:txBody>
      </p:sp>
      <p:sp>
        <p:nvSpPr>
          <p:cNvPr id="58" name="box 4">
            <a:extLst>
              <a:ext uri="{FF2B5EF4-FFF2-40B4-BE49-F238E27FC236}">
                <a16:creationId xmlns:a16="http://schemas.microsoft.com/office/drawing/2014/main" id="{578E1D21-1E4D-E800-6515-5E2009BAE35D}"/>
              </a:ext>
            </a:extLst>
          </p:cNvPr>
          <p:cNvSpPr>
            <a:spLocks noGrp="1"/>
          </p:cNvSpPr>
          <p:nvPr>
            <p:ph idx="38" hasCustomPrompt="1"/>
          </p:nvPr>
        </p:nvSpPr>
        <p:spPr>
          <a:xfrm>
            <a:off x="5356441" y="3453879"/>
            <a:ext cx="2057400" cy="20574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paste headshot</a:t>
            </a:r>
          </a:p>
        </p:txBody>
      </p:sp>
      <p:sp>
        <p:nvSpPr>
          <p:cNvPr id="52" name="sub sub header 3">
            <a:extLst>
              <a:ext uri="{FF2B5EF4-FFF2-40B4-BE49-F238E27FC236}">
                <a16:creationId xmlns:a16="http://schemas.microsoft.com/office/drawing/2014/main" id="{576E2A2A-F22F-34B3-CFDE-E3AC300C535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825741" y="2925256"/>
            <a:ext cx="2033549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53" name="sub accent line 3">
            <a:extLst>
              <a:ext uri="{FF2B5EF4-FFF2-40B4-BE49-F238E27FC236}">
                <a16:creationId xmlns:a16="http://schemas.microsoft.com/office/drawing/2014/main" id="{E38F35E6-1C3C-4D75-400E-6212211E36F2}"/>
              </a:ext>
            </a:extLst>
          </p:cNvPr>
          <p:cNvCxnSpPr>
            <a:cxnSpLocks/>
          </p:cNvCxnSpPr>
          <p:nvPr userDrawn="1"/>
        </p:nvCxnSpPr>
        <p:spPr>
          <a:xfrm>
            <a:off x="9825741" y="2834937"/>
            <a:ext cx="457096" cy="0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sub header 3">
            <a:extLst>
              <a:ext uri="{FF2B5EF4-FFF2-40B4-BE49-F238E27FC236}">
                <a16:creationId xmlns:a16="http://schemas.microsoft.com/office/drawing/2014/main" id="{DF61B5E0-7093-EA47-62D3-B232C134D49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825741" y="2325055"/>
            <a:ext cx="2043328" cy="42732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Name and Designation</a:t>
            </a:r>
          </a:p>
        </p:txBody>
      </p:sp>
      <p:sp>
        <p:nvSpPr>
          <p:cNvPr id="50" name="box 3">
            <a:extLst>
              <a:ext uri="{FF2B5EF4-FFF2-40B4-BE49-F238E27FC236}">
                <a16:creationId xmlns:a16="http://schemas.microsoft.com/office/drawing/2014/main" id="{D2D4CE49-4536-5EC3-2D57-4A11E7BF37FD}"/>
              </a:ext>
            </a:extLst>
          </p:cNvPr>
          <p:cNvSpPr>
            <a:spLocks noGrp="1"/>
          </p:cNvSpPr>
          <p:nvPr>
            <p:ph idx="32" hasCustomPrompt="1"/>
          </p:nvPr>
        </p:nvSpPr>
        <p:spPr>
          <a:xfrm>
            <a:off x="9825741" y="148783"/>
            <a:ext cx="2057400" cy="20574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paste headshot</a:t>
            </a:r>
          </a:p>
        </p:txBody>
      </p:sp>
      <p:sp>
        <p:nvSpPr>
          <p:cNvPr id="48" name="sub sub header 2">
            <a:extLst>
              <a:ext uri="{FF2B5EF4-FFF2-40B4-BE49-F238E27FC236}">
                <a16:creationId xmlns:a16="http://schemas.microsoft.com/office/drawing/2014/main" id="{2067B7A6-C570-7266-8AE6-E2C55509DF7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584054" y="2933769"/>
            <a:ext cx="2033549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49" name="accent line 2">
            <a:extLst>
              <a:ext uri="{FF2B5EF4-FFF2-40B4-BE49-F238E27FC236}">
                <a16:creationId xmlns:a16="http://schemas.microsoft.com/office/drawing/2014/main" id="{A6BAE9D6-B82C-721C-A944-ACB211E6FFBB}"/>
              </a:ext>
            </a:extLst>
          </p:cNvPr>
          <p:cNvCxnSpPr>
            <a:cxnSpLocks/>
          </p:cNvCxnSpPr>
          <p:nvPr userDrawn="1"/>
        </p:nvCxnSpPr>
        <p:spPr>
          <a:xfrm>
            <a:off x="7584054" y="2843450"/>
            <a:ext cx="457096" cy="0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ub header 2">
            <a:extLst>
              <a:ext uri="{FF2B5EF4-FFF2-40B4-BE49-F238E27FC236}">
                <a16:creationId xmlns:a16="http://schemas.microsoft.com/office/drawing/2014/main" id="{F4E0F44A-54B2-07EF-0090-9BA4175290C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584054" y="2333568"/>
            <a:ext cx="2043328" cy="42732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Name and Designation</a:t>
            </a:r>
          </a:p>
        </p:txBody>
      </p:sp>
      <p:sp>
        <p:nvSpPr>
          <p:cNvPr id="39" name="Box 2">
            <a:extLst>
              <a:ext uri="{FF2B5EF4-FFF2-40B4-BE49-F238E27FC236}">
                <a16:creationId xmlns:a16="http://schemas.microsoft.com/office/drawing/2014/main" id="{7DBCEB8B-510F-0A34-6C84-83E177F5F54B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584054" y="157296"/>
            <a:ext cx="2057400" cy="20574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paste headshot</a:t>
            </a:r>
          </a:p>
        </p:txBody>
      </p:sp>
      <p:sp>
        <p:nvSpPr>
          <p:cNvPr id="30" name="sub sub header 1">
            <a:extLst>
              <a:ext uri="{FF2B5EF4-FFF2-40B4-BE49-F238E27FC236}">
                <a16:creationId xmlns:a16="http://schemas.microsoft.com/office/drawing/2014/main" id="{F15BB3F0-834A-4654-8DAB-9A6D9A33268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56441" y="2925256"/>
            <a:ext cx="2033549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7" name="accent line 1">
            <a:extLst>
              <a:ext uri="{FF2B5EF4-FFF2-40B4-BE49-F238E27FC236}">
                <a16:creationId xmlns:a16="http://schemas.microsoft.com/office/drawing/2014/main" id="{33AC49F6-00DE-4717-9F55-86A5FF7CAD6F}"/>
              </a:ext>
            </a:extLst>
          </p:cNvPr>
          <p:cNvCxnSpPr>
            <a:cxnSpLocks/>
          </p:cNvCxnSpPr>
          <p:nvPr/>
        </p:nvCxnSpPr>
        <p:spPr>
          <a:xfrm>
            <a:off x="5356441" y="2834937"/>
            <a:ext cx="457096" cy="0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ub header 1">
            <a:extLst>
              <a:ext uri="{FF2B5EF4-FFF2-40B4-BE49-F238E27FC236}">
                <a16:creationId xmlns:a16="http://schemas.microsoft.com/office/drawing/2014/main" id="{7A345371-5DCC-4FE8-831C-B374BA0D2F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56441" y="2325055"/>
            <a:ext cx="2043328" cy="42732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Name and Designation</a:t>
            </a:r>
          </a:p>
        </p:txBody>
      </p:sp>
      <p:sp>
        <p:nvSpPr>
          <p:cNvPr id="26" name="Box 1">
            <a:extLst>
              <a:ext uri="{FF2B5EF4-FFF2-40B4-BE49-F238E27FC236}">
                <a16:creationId xmlns:a16="http://schemas.microsoft.com/office/drawing/2014/main" id="{5DB8CD3C-9ABA-4E2A-AF68-A3C4A96E8F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56441" y="148783"/>
            <a:ext cx="2057400" cy="20574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paste headshot</a:t>
            </a:r>
          </a:p>
        </p:txBody>
      </p:sp>
      <p:sp>
        <p:nvSpPr>
          <p:cNvPr id="2" name="Header">
            <a:extLst>
              <a:ext uri="{FF2B5EF4-FFF2-40B4-BE49-F238E27FC236}">
                <a16:creationId xmlns:a16="http://schemas.microsoft.com/office/drawing/2014/main" id="{C243D41E-5943-6C0B-B374-E40B9BA23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269" y="148784"/>
            <a:ext cx="4348418" cy="33058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 spc="500" baseline="0"/>
            </a:lvl1pPr>
          </a:lstStyle>
          <a:p>
            <a:r>
              <a:rPr lang="en-US"/>
              <a:t>Click to edit title</a:t>
            </a:r>
          </a:p>
        </p:txBody>
      </p:sp>
      <p:cxnSp>
        <p:nvCxnSpPr>
          <p:cNvPr id="4" name="accent line">
            <a:extLst>
              <a:ext uri="{FF2B5EF4-FFF2-40B4-BE49-F238E27FC236}">
                <a16:creationId xmlns:a16="http://schemas.microsoft.com/office/drawing/2014/main" id="{6CD5B036-9F21-C2C8-7B5C-F5B097E11100}"/>
              </a:ext>
            </a:extLst>
          </p:cNvPr>
          <p:cNvCxnSpPr>
            <a:cxnSpLocks/>
          </p:cNvCxnSpPr>
          <p:nvPr userDrawn="1"/>
        </p:nvCxnSpPr>
        <p:spPr>
          <a:xfrm>
            <a:off x="630269" y="3575194"/>
            <a:ext cx="914400" cy="0"/>
          </a:xfrm>
          <a:prstGeom prst="line">
            <a:avLst/>
          </a:prstGeom>
          <a:ln w="76200">
            <a:solidFill>
              <a:schemeClr val="bg1">
                <a:alpha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178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t Pic">
            <a:extLst>
              <a:ext uri="{FF2B5EF4-FFF2-40B4-BE49-F238E27FC236}">
                <a16:creationId xmlns:a16="http://schemas.microsoft.com/office/drawing/2014/main" id="{E11115E6-1526-4237-BA17-09BF411A4F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12650" y="0"/>
            <a:ext cx="497935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Body Text">
            <a:extLst>
              <a:ext uri="{FF2B5EF4-FFF2-40B4-BE49-F238E27FC236}">
                <a16:creationId xmlns:a16="http://schemas.microsoft.com/office/drawing/2014/main" id="{694CDE56-F821-4098-8008-7C8568968E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266682" y="1028706"/>
            <a:ext cx="6759742" cy="5029194"/>
          </a:xfrm>
          <a:prstGeom prst="rect">
            <a:avLst/>
          </a:prstGeom>
        </p:spPr>
        <p:txBody>
          <a:bodyPr lIns="0"/>
          <a:lstStyle>
            <a:lvl1pPr marL="457200" indent="-457200">
              <a:buFont typeface="Wingdings" panose="05000000000000000000" pitchFamily="2" charset="2"/>
              <a:buChar char="§"/>
              <a:defRPr/>
            </a:lvl1pPr>
            <a:lvl2pPr marL="690563" indent="-346075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2pPr>
            <a:lvl3pPr marL="1027113" indent="-3365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3pPr>
            <a:lvl4pPr marL="16573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4pPr>
            <a:lvl5pPr marL="21145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Accent Line">
            <a:extLst>
              <a:ext uri="{FF2B5EF4-FFF2-40B4-BE49-F238E27FC236}">
                <a16:creationId xmlns:a16="http://schemas.microsoft.com/office/drawing/2014/main" id="{12DE5EB0-19A8-A3BD-FBD7-C6FD183A105D}"/>
              </a:ext>
            </a:extLst>
          </p:cNvPr>
          <p:cNvCxnSpPr>
            <a:cxnSpLocks/>
          </p:cNvCxnSpPr>
          <p:nvPr userDrawn="1"/>
        </p:nvCxnSpPr>
        <p:spPr>
          <a:xfrm>
            <a:off x="266682" y="809234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Header">
            <a:extLst>
              <a:ext uri="{FF2B5EF4-FFF2-40B4-BE49-F238E27FC236}">
                <a16:creationId xmlns:a16="http://schemas.microsoft.com/office/drawing/2014/main" id="{C0A86CEE-DA6D-6DB0-76F6-589094EB1E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249517"/>
            <a:ext cx="6759742" cy="43628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6666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Headsho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ub sub header 8">
            <a:extLst>
              <a:ext uri="{FF2B5EF4-FFF2-40B4-BE49-F238E27FC236}">
                <a16:creationId xmlns:a16="http://schemas.microsoft.com/office/drawing/2014/main" id="{619329AA-6AAB-B61B-E11B-36C2389ABA7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427309" y="6253452"/>
            <a:ext cx="2033549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73" name="sub accent line 8">
            <a:extLst>
              <a:ext uri="{FF2B5EF4-FFF2-40B4-BE49-F238E27FC236}">
                <a16:creationId xmlns:a16="http://schemas.microsoft.com/office/drawing/2014/main" id="{9EE87F20-EC7A-9B10-0FDE-0ED8C5FE90CC}"/>
              </a:ext>
            </a:extLst>
          </p:cNvPr>
          <p:cNvCxnSpPr>
            <a:cxnSpLocks/>
          </p:cNvCxnSpPr>
          <p:nvPr userDrawn="1"/>
        </p:nvCxnSpPr>
        <p:spPr>
          <a:xfrm>
            <a:off x="8427309" y="6163133"/>
            <a:ext cx="457096" cy="0"/>
          </a:xfrm>
          <a:prstGeom prst="line">
            <a:avLst/>
          </a:prstGeom>
          <a:ln w="50800">
            <a:solidFill>
              <a:srgbClr val="FFFFFF">
                <a:alpha val="4980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sub header 8">
            <a:extLst>
              <a:ext uri="{FF2B5EF4-FFF2-40B4-BE49-F238E27FC236}">
                <a16:creationId xmlns:a16="http://schemas.microsoft.com/office/drawing/2014/main" id="{F7451BCB-CFF2-3808-C123-535B26E42C0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427309" y="5653251"/>
            <a:ext cx="2043328" cy="42732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Name and Designation</a:t>
            </a:r>
          </a:p>
        </p:txBody>
      </p:sp>
      <p:sp>
        <p:nvSpPr>
          <p:cNvPr id="70" name="Box 8">
            <a:extLst>
              <a:ext uri="{FF2B5EF4-FFF2-40B4-BE49-F238E27FC236}">
                <a16:creationId xmlns:a16="http://schemas.microsoft.com/office/drawing/2014/main" id="{83907414-93A5-D4BB-D2A9-3975ADB56B91}"/>
              </a:ext>
            </a:extLst>
          </p:cNvPr>
          <p:cNvSpPr>
            <a:spLocks noGrp="1"/>
          </p:cNvSpPr>
          <p:nvPr>
            <p:ph idx="47" hasCustomPrompt="1"/>
          </p:nvPr>
        </p:nvSpPr>
        <p:spPr>
          <a:xfrm>
            <a:off x="8427309" y="3476979"/>
            <a:ext cx="2057400" cy="20574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paste headshot</a:t>
            </a:r>
          </a:p>
        </p:txBody>
      </p:sp>
      <p:sp>
        <p:nvSpPr>
          <p:cNvPr id="68" name="sub sub header 7">
            <a:extLst>
              <a:ext uri="{FF2B5EF4-FFF2-40B4-BE49-F238E27FC236}">
                <a16:creationId xmlns:a16="http://schemas.microsoft.com/office/drawing/2014/main" id="{AFDA64F6-C008-A1A6-A96F-D8295362085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194027" y="6253452"/>
            <a:ext cx="2033549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69" name="sub accent line 7">
            <a:extLst>
              <a:ext uri="{FF2B5EF4-FFF2-40B4-BE49-F238E27FC236}">
                <a16:creationId xmlns:a16="http://schemas.microsoft.com/office/drawing/2014/main" id="{7627806E-35A7-D743-6E31-2151232BD9F4}"/>
              </a:ext>
            </a:extLst>
          </p:cNvPr>
          <p:cNvCxnSpPr>
            <a:cxnSpLocks/>
          </p:cNvCxnSpPr>
          <p:nvPr userDrawn="1"/>
        </p:nvCxnSpPr>
        <p:spPr>
          <a:xfrm>
            <a:off x="6194027" y="6163133"/>
            <a:ext cx="457096" cy="0"/>
          </a:xfrm>
          <a:prstGeom prst="line">
            <a:avLst/>
          </a:prstGeom>
          <a:ln w="50800">
            <a:solidFill>
              <a:srgbClr val="FFFFFF">
                <a:alpha val="4980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sub header 7">
            <a:extLst>
              <a:ext uri="{FF2B5EF4-FFF2-40B4-BE49-F238E27FC236}">
                <a16:creationId xmlns:a16="http://schemas.microsoft.com/office/drawing/2014/main" id="{A150C699-2750-A363-48D5-7863D6D5F5E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194027" y="5653251"/>
            <a:ext cx="2043328" cy="42732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Name and Designation</a:t>
            </a:r>
          </a:p>
        </p:txBody>
      </p:sp>
      <p:sp>
        <p:nvSpPr>
          <p:cNvPr id="66" name="box 7">
            <a:extLst>
              <a:ext uri="{FF2B5EF4-FFF2-40B4-BE49-F238E27FC236}">
                <a16:creationId xmlns:a16="http://schemas.microsoft.com/office/drawing/2014/main" id="{37AD9782-9254-340C-73BA-2A3116474B71}"/>
              </a:ext>
            </a:extLst>
          </p:cNvPr>
          <p:cNvSpPr>
            <a:spLocks noGrp="1"/>
          </p:cNvSpPr>
          <p:nvPr>
            <p:ph idx="44" hasCustomPrompt="1"/>
          </p:nvPr>
        </p:nvSpPr>
        <p:spPr>
          <a:xfrm>
            <a:off x="6194027" y="3476979"/>
            <a:ext cx="2057400" cy="20574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paste headshot</a:t>
            </a:r>
          </a:p>
        </p:txBody>
      </p:sp>
      <p:sp>
        <p:nvSpPr>
          <p:cNvPr id="64" name="sub sub header 6">
            <a:extLst>
              <a:ext uri="{FF2B5EF4-FFF2-40B4-BE49-F238E27FC236}">
                <a16:creationId xmlns:a16="http://schemas.microsoft.com/office/drawing/2014/main" id="{49EEE988-402E-FF56-820F-6DD3B09B29C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945211" y="6253452"/>
            <a:ext cx="2033549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65" name="sub accent line 6">
            <a:extLst>
              <a:ext uri="{FF2B5EF4-FFF2-40B4-BE49-F238E27FC236}">
                <a16:creationId xmlns:a16="http://schemas.microsoft.com/office/drawing/2014/main" id="{743DC374-B808-1297-B08B-2B3959CFE8DA}"/>
              </a:ext>
            </a:extLst>
          </p:cNvPr>
          <p:cNvCxnSpPr>
            <a:cxnSpLocks/>
          </p:cNvCxnSpPr>
          <p:nvPr userDrawn="1"/>
        </p:nvCxnSpPr>
        <p:spPr>
          <a:xfrm>
            <a:off x="3945211" y="6163133"/>
            <a:ext cx="457096" cy="0"/>
          </a:xfrm>
          <a:prstGeom prst="line">
            <a:avLst/>
          </a:prstGeom>
          <a:ln w="50800">
            <a:solidFill>
              <a:srgbClr val="FFFFFF">
                <a:alpha val="4980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sub header 6">
            <a:extLst>
              <a:ext uri="{FF2B5EF4-FFF2-40B4-BE49-F238E27FC236}">
                <a16:creationId xmlns:a16="http://schemas.microsoft.com/office/drawing/2014/main" id="{A68433DF-5C2F-E1C2-9455-E7356E34E67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945211" y="5653251"/>
            <a:ext cx="2043328" cy="42732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Name and Designation</a:t>
            </a:r>
          </a:p>
        </p:txBody>
      </p:sp>
      <p:sp>
        <p:nvSpPr>
          <p:cNvPr id="62" name="box 6">
            <a:extLst>
              <a:ext uri="{FF2B5EF4-FFF2-40B4-BE49-F238E27FC236}">
                <a16:creationId xmlns:a16="http://schemas.microsoft.com/office/drawing/2014/main" id="{279A0034-A30C-70C9-4F2A-234BB09FE5D3}"/>
              </a:ext>
            </a:extLst>
          </p:cNvPr>
          <p:cNvSpPr>
            <a:spLocks noGrp="1"/>
          </p:cNvSpPr>
          <p:nvPr>
            <p:ph idx="41" hasCustomPrompt="1"/>
          </p:nvPr>
        </p:nvSpPr>
        <p:spPr>
          <a:xfrm>
            <a:off x="3945211" y="3476979"/>
            <a:ext cx="2057400" cy="20574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paste headshot</a:t>
            </a:r>
          </a:p>
        </p:txBody>
      </p:sp>
      <p:sp>
        <p:nvSpPr>
          <p:cNvPr id="60" name="sub sub header 5">
            <a:extLst>
              <a:ext uri="{FF2B5EF4-FFF2-40B4-BE49-F238E27FC236}">
                <a16:creationId xmlns:a16="http://schemas.microsoft.com/office/drawing/2014/main" id="{A62AF2F3-F5CC-D119-BF0B-059D57B94FE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724727" y="6253452"/>
            <a:ext cx="2033549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9" name="sub header 5">
            <a:extLst>
              <a:ext uri="{FF2B5EF4-FFF2-40B4-BE49-F238E27FC236}">
                <a16:creationId xmlns:a16="http://schemas.microsoft.com/office/drawing/2014/main" id="{6EBF02A1-324B-86D3-B46A-EBCCAE308FE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24727" y="5653251"/>
            <a:ext cx="2043328" cy="42732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Name and Designation</a:t>
            </a:r>
          </a:p>
        </p:txBody>
      </p:sp>
      <p:cxnSp>
        <p:nvCxnSpPr>
          <p:cNvPr id="61" name="sub accent line 5">
            <a:extLst>
              <a:ext uri="{FF2B5EF4-FFF2-40B4-BE49-F238E27FC236}">
                <a16:creationId xmlns:a16="http://schemas.microsoft.com/office/drawing/2014/main" id="{29C787B1-F028-D808-D884-4B02328F0057}"/>
              </a:ext>
            </a:extLst>
          </p:cNvPr>
          <p:cNvCxnSpPr>
            <a:cxnSpLocks/>
          </p:cNvCxnSpPr>
          <p:nvPr userDrawn="1"/>
        </p:nvCxnSpPr>
        <p:spPr>
          <a:xfrm>
            <a:off x="1724727" y="6163133"/>
            <a:ext cx="457096" cy="0"/>
          </a:xfrm>
          <a:prstGeom prst="line">
            <a:avLst/>
          </a:prstGeom>
          <a:ln w="50800">
            <a:solidFill>
              <a:srgbClr val="FFFFFF">
                <a:alpha val="4980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box 5">
            <a:extLst>
              <a:ext uri="{FF2B5EF4-FFF2-40B4-BE49-F238E27FC236}">
                <a16:creationId xmlns:a16="http://schemas.microsoft.com/office/drawing/2014/main" id="{578E1D21-1E4D-E800-6515-5E2009BAE35D}"/>
              </a:ext>
            </a:extLst>
          </p:cNvPr>
          <p:cNvSpPr>
            <a:spLocks noGrp="1"/>
          </p:cNvSpPr>
          <p:nvPr>
            <p:ph idx="38" hasCustomPrompt="1"/>
          </p:nvPr>
        </p:nvSpPr>
        <p:spPr>
          <a:xfrm>
            <a:off x="1724727" y="3476979"/>
            <a:ext cx="2057400" cy="20574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paste headshot</a:t>
            </a:r>
          </a:p>
        </p:txBody>
      </p:sp>
      <p:sp>
        <p:nvSpPr>
          <p:cNvPr id="56" name="sub sub header 4">
            <a:extLst>
              <a:ext uri="{FF2B5EF4-FFF2-40B4-BE49-F238E27FC236}">
                <a16:creationId xmlns:a16="http://schemas.microsoft.com/office/drawing/2014/main" id="{BDD0C142-2CDC-2E32-09E8-1F7EDE27EC1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431419" y="2948356"/>
            <a:ext cx="2033549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57" name="sub accent line 4">
            <a:extLst>
              <a:ext uri="{FF2B5EF4-FFF2-40B4-BE49-F238E27FC236}">
                <a16:creationId xmlns:a16="http://schemas.microsoft.com/office/drawing/2014/main" id="{A563B5F2-831B-1DF9-B117-F50A15B3A875}"/>
              </a:ext>
            </a:extLst>
          </p:cNvPr>
          <p:cNvCxnSpPr>
            <a:cxnSpLocks/>
          </p:cNvCxnSpPr>
          <p:nvPr userDrawn="1"/>
        </p:nvCxnSpPr>
        <p:spPr>
          <a:xfrm>
            <a:off x="8431419" y="2858037"/>
            <a:ext cx="457096" cy="0"/>
          </a:xfrm>
          <a:prstGeom prst="line">
            <a:avLst/>
          </a:prstGeom>
          <a:ln w="50800">
            <a:solidFill>
              <a:srgbClr val="FFFFFF">
                <a:alpha val="4980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sub header 4">
            <a:extLst>
              <a:ext uri="{FF2B5EF4-FFF2-40B4-BE49-F238E27FC236}">
                <a16:creationId xmlns:a16="http://schemas.microsoft.com/office/drawing/2014/main" id="{B5E2500C-0E0A-4110-8A36-09393CE3BDF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431419" y="2348155"/>
            <a:ext cx="2043328" cy="42732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Name and Designation</a:t>
            </a:r>
          </a:p>
        </p:txBody>
      </p:sp>
      <p:sp>
        <p:nvSpPr>
          <p:cNvPr id="54" name="box 4">
            <a:extLst>
              <a:ext uri="{FF2B5EF4-FFF2-40B4-BE49-F238E27FC236}">
                <a16:creationId xmlns:a16="http://schemas.microsoft.com/office/drawing/2014/main" id="{EC91ED48-56A5-6AB2-F635-98FB947E60E0}"/>
              </a:ext>
            </a:extLst>
          </p:cNvPr>
          <p:cNvSpPr>
            <a:spLocks noGrp="1"/>
          </p:cNvSpPr>
          <p:nvPr>
            <p:ph idx="35" hasCustomPrompt="1"/>
          </p:nvPr>
        </p:nvSpPr>
        <p:spPr>
          <a:xfrm>
            <a:off x="8431419" y="171883"/>
            <a:ext cx="2057400" cy="20574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paste headshot</a:t>
            </a:r>
          </a:p>
        </p:txBody>
      </p:sp>
      <p:sp>
        <p:nvSpPr>
          <p:cNvPr id="52" name="sub sub header 3">
            <a:extLst>
              <a:ext uri="{FF2B5EF4-FFF2-40B4-BE49-F238E27FC236}">
                <a16:creationId xmlns:a16="http://schemas.microsoft.com/office/drawing/2014/main" id="{576E2A2A-F22F-34B3-CFDE-E3AC300C535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94027" y="2948356"/>
            <a:ext cx="2033549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1" name="sub header 3">
            <a:extLst>
              <a:ext uri="{FF2B5EF4-FFF2-40B4-BE49-F238E27FC236}">
                <a16:creationId xmlns:a16="http://schemas.microsoft.com/office/drawing/2014/main" id="{DF61B5E0-7093-EA47-62D3-B232C134D49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94027" y="2348155"/>
            <a:ext cx="2043328" cy="42732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Name and Designation</a:t>
            </a:r>
          </a:p>
        </p:txBody>
      </p:sp>
      <p:cxnSp>
        <p:nvCxnSpPr>
          <p:cNvPr id="53" name="sub accent line 3">
            <a:extLst>
              <a:ext uri="{FF2B5EF4-FFF2-40B4-BE49-F238E27FC236}">
                <a16:creationId xmlns:a16="http://schemas.microsoft.com/office/drawing/2014/main" id="{E38F35E6-1C3C-4D75-400E-6212211E36F2}"/>
              </a:ext>
            </a:extLst>
          </p:cNvPr>
          <p:cNvCxnSpPr>
            <a:cxnSpLocks/>
          </p:cNvCxnSpPr>
          <p:nvPr userDrawn="1"/>
        </p:nvCxnSpPr>
        <p:spPr>
          <a:xfrm>
            <a:off x="6194027" y="2858037"/>
            <a:ext cx="457096" cy="0"/>
          </a:xfrm>
          <a:prstGeom prst="line">
            <a:avLst/>
          </a:prstGeom>
          <a:ln w="50800">
            <a:solidFill>
              <a:srgbClr val="FFFFFF">
                <a:alpha val="4980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box 3">
            <a:extLst>
              <a:ext uri="{FF2B5EF4-FFF2-40B4-BE49-F238E27FC236}">
                <a16:creationId xmlns:a16="http://schemas.microsoft.com/office/drawing/2014/main" id="{D2D4CE49-4536-5EC3-2D57-4A11E7BF37FD}"/>
              </a:ext>
            </a:extLst>
          </p:cNvPr>
          <p:cNvSpPr>
            <a:spLocks noGrp="1"/>
          </p:cNvSpPr>
          <p:nvPr>
            <p:ph idx="32" hasCustomPrompt="1"/>
          </p:nvPr>
        </p:nvSpPr>
        <p:spPr>
          <a:xfrm>
            <a:off x="6194027" y="171883"/>
            <a:ext cx="2057400" cy="20574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paste headshot</a:t>
            </a:r>
          </a:p>
        </p:txBody>
      </p:sp>
      <p:sp>
        <p:nvSpPr>
          <p:cNvPr id="48" name="sub sub header 2">
            <a:extLst>
              <a:ext uri="{FF2B5EF4-FFF2-40B4-BE49-F238E27FC236}">
                <a16:creationId xmlns:a16="http://schemas.microsoft.com/office/drawing/2014/main" id="{2067B7A6-C570-7266-8AE6-E2C55509DF7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952340" y="2948356"/>
            <a:ext cx="2033549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49" name="sub accent line 2">
            <a:extLst>
              <a:ext uri="{FF2B5EF4-FFF2-40B4-BE49-F238E27FC236}">
                <a16:creationId xmlns:a16="http://schemas.microsoft.com/office/drawing/2014/main" id="{A6BAE9D6-B82C-721C-A944-ACB211E6FFBB}"/>
              </a:ext>
            </a:extLst>
          </p:cNvPr>
          <p:cNvCxnSpPr>
            <a:cxnSpLocks/>
          </p:cNvCxnSpPr>
          <p:nvPr userDrawn="1"/>
        </p:nvCxnSpPr>
        <p:spPr>
          <a:xfrm>
            <a:off x="3952340" y="2858037"/>
            <a:ext cx="457096" cy="0"/>
          </a:xfrm>
          <a:prstGeom prst="line">
            <a:avLst/>
          </a:prstGeom>
          <a:ln w="50800">
            <a:solidFill>
              <a:srgbClr val="FFFFFF">
                <a:alpha val="4980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ub header 2">
            <a:extLst>
              <a:ext uri="{FF2B5EF4-FFF2-40B4-BE49-F238E27FC236}">
                <a16:creationId xmlns:a16="http://schemas.microsoft.com/office/drawing/2014/main" id="{F4E0F44A-54B2-07EF-0090-9BA4175290C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952340" y="2348155"/>
            <a:ext cx="2043328" cy="42732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Name and Designation</a:t>
            </a:r>
          </a:p>
        </p:txBody>
      </p:sp>
      <p:sp>
        <p:nvSpPr>
          <p:cNvPr id="39" name="box 2">
            <a:extLst>
              <a:ext uri="{FF2B5EF4-FFF2-40B4-BE49-F238E27FC236}">
                <a16:creationId xmlns:a16="http://schemas.microsoft.com/office/drawing/2014/main" id="{7DBCEB8B-510F-0A34-6C84-83E177F5F54B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3952340" y="171883"/>
            <a:ext cx="2057400" cy="20574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paste headshot</a:t>
            </a:r>
          </a:p>
        </p:txBody>
      </p:sp>
      <p:sp>
        <p:nvSpPr>
          <p:cNvPr id="30" name="sub sub header 1">
            <a:extLst>
              <a:ext uri="{FF2B5EF4-FFF2-40B4-BE49-F238E27FC236}">
                <a16:creationId xmlns:a16="http://schemas.microsoft.com/office/drawing/2014/main" id="{F15BB3F0-834A-4654-8DAB-9A6D9A33268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724727" y="2948356"/>
            <a:ext cx="2033549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sub header 1">
            <a:extLst>
              <a:ext uri="{FF2B5EF4-FFF2-40B4-BE49-F238E27FC236}">
                <a16:creationId xmlns:a16="http://schemas.microsoft.com/office/drawing/2014/main" id="{7A345371-5DCC-4FE8-831C-B374BA0D2F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24727" y="2348155"/>
            <a:ext cx="2043328" cy="42732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Name and Designation</a:t>
            </a:r>
          </a:p>
        </p:txBody>
      </p:sp>
      <p:cxnSp>
        <p:nvCxnSpPr>
          <p:cNvPr id="7" name="sub accent line 1">
            <a:extLst>
              <a:ext uri="{FF2B5EF4-FFF2-40B4-BE49-F238E27FC236}">
                <a16:creationId xmlns:a16="http://schemas.microsoft.com/office/drawing/2014/main" id="{33AC49F6-00DE-4717-9F55-86A5FF7CAD6F}"/>
              </a:ext>
            </a:extLst>
          </p:cNvPr>
          <p:cNvCxnSpPr>
            <a:cxnSpLocks/>
          </p:cNvCxnSpPr>
          <p:nvPr/>
        </p:nvCxnSpPr>
        <p:spPr>
          <a:xfrm>
            <a:off x="1724727" y="2858037"/>
            <a:ext cx="457096" cy="0"/>
          </a:xfrm>
          <a:prstGeom prst="line">
            <a:avLst/>
          </a:prstGeom>
          <a:ln w="50800">
            <a:solidFill>
              <a:srgbClr val="FFFFFF">
                <a:alpha val="4980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box 1">
            <a:extLst>
              <a:ext uri="{FF2B5EF4-FFF2-40B4-BE49-F238E27FC236}">
                <a16:creationId xmlns:a16="http://schemas.microsoft.com/office/drawing/2014/main" id="{5DB8CD3C-9ABA-4E2A-AF68-A3C4A96E8F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24727" y="171883"/>
            <a:ext cx="2057400" cy="20574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paste headshot</a:t>
            </a:r>
          </a:p>
        </p:txBody>
      </p:sp>
    </p:spTree>
    <p:extLst>
      <p:ext uri="{BB962C8B-B14F-4D97-AF65-F5344CB8AC3E}">
        <p14:creationId xmlns:p14="http://schemas.microsoft.com/office/powerpoint/2010/main" val="1906142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l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 header">
            <a:extLst>
              <a:ext uri="{FF2B5EF4-FFF2-40B4-BE49-F238E27FC236}">
                <a16:creationId xmlns:a16="http://schemas.microsoft.com/office/drawing/2014/main" id="{FC8F189B-3D5C-46E5-8CA8-2B69F6379138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266700" y="5664300"/>
            <a:ext cx="11620500" cy="3826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13" name="box 3">
            <a:extLst>
              <a:ext uri="{FF2B5EF4-FFF2-40B4-BE49-F238E27FC236}">
                <a16:creationId xmlns:a16="http://schemas.microsoft.com/office/drawing/2014/main" id="{C8F1AA7D-9DD4-4896-A7AE-F768B8D051F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138160" y="1040731"/>
            <a:ext cx="3749040" cy="45058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box 2">
            <a:extLst>
              <a:ext uri="{FF2B5EF4-FFF2-40B4-BE49-F238E27FC236}">
                <a16:creationId xmlns:a16="http://schemas.microsoft.com/office/drawing/2014/main" id="{52C29018-F143-4FF4-A2E0-DD655AC6B7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02430" y="1028699"/>
            <a:ext cx="3749040" cy="45058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box 1">
            <a:extLst>
              <a:ext uri="{FF2B5EF4-FFF2-40B4-BE49-F238E27FC236}">
                <a16:creationId xmlns:a16="http://schemas.microsoft.com/office/drawing/2014/main" id="{54B758C4-5A45-4932-923E-198C69EE8E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6700" y="1028701"/>
            <a:ext cx="3749040" cy="45058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Header">
            <a:extLst>
              <a:ext uri="{FF2B5EF4-FFF2-40B4-BE49-F238E27FC236}">
                <a16:creationId xmlns:a16="http://schemas.microsoft.com/office/drawing/2014/main" id="{277F1D60-94F2-9A87-4453-1BCE6C817E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249517"/>
            <a:ext cx="11620500" cy="43628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TITLE</a:t>
            </a:r>
          </a:p>
        </p:txBody>
      </p:sp>
      <p:cxnSp>
        <p:nvCxnSpPr>
          <p:cNvPr id="2" name="accent line">
            <a:extLst>
              <a:ext uri="{FF2B5EF4-FFF2-40B4-BE49-F238E27FC236}">
                <a16:creationId xmlns:a16="http://schemas.microsoft.com/office/drawing/2014/main" id="{1434135F-36A6-8897-1C70-8A07FD73A2A3}"/>
              </a:ext>
            </a:extLst>
          </p:cNvPr>
          <p:cNvCxnSpPr>
            <a:cxnSpLocks/>
          </p:cNvCxnSpPr>
          <p:nvPr userDrawn="1"/>
        </p:nvCxnSpPr>
        <p:spPr>
          <a:xfrm>
            <a:off x="266682" y="809234"/>
            <a:ext cx="914400" cy="0"/>
          </a:xfrm>
          <a:prstGeom prst="line">
            <a:avLst/>
          </a:prstGeom>
          <a:ln w="76200">
            <a:solidFill>
              <a:schemeClr val="bg1">
                <a:alpha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lide Number">
            <a:extLst>
              <a:ext uri="{FF2B5EF4-FFF2-40B4-BE49-F238E27FC236}">
                <a16:creationId xmlns:a16="http://schemas.microsoft.com/office/drawing/2014/main" id="{39663A3A-1FF4-CB28-51AD-95803ED72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5109" y="6307144"/>
            <a:ext cx="552091" cy="382680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5206E801-0652-4E07-9548-4D4A092FAE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">
            <a:extLst>
              <a:ext uri="{FF2B5EF4-FFF2-40B4-BE49-F238E27FC236}">
                <a16:creationId xmlns:a16="http://schemas.microsoft.com/office/drawing/2014/main" id="{2AB6D938-BFD9-CFBB-633A-F9D4F4E2D9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98347" y="6315922"/>
            <a:ext cx="77420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E1456199-15DC-4919-BCCD-F69E28F99C18}" type="datetimeFigureOut">
              <a:rPr lang="en-US" smtClean="0"/>
              <a:pPr/>
              <a:t>7/14/2025</a:t>
            </a:fld>
            <a:endParaRPr lang="en-US" dirty="0"/>
          </a:p>
        </p:txBody>
      </p:sp>
      <p:sp>
        <p:nvSpPr>
          <p:cNvPr id="14" name="Footer">
            <a:extLst>
              <a:ext uri="{FF2B5EF4-FFF2-40B4-BE49-F238E27FC236}">
                <a16:creationId xmlns:a16="http://schemas.microsoft.com/office/drawing/2014/main" id="{72C384F7-670B-9496-9CD4-8DC47A039F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5503" y="6315922"/>
            <a:ext cx="8229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039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Coll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 header">
            <a:extLst>
              <a:ext uri="{FF2B5EF4-FFF2-40B4-BE49-F238E27FC236}">
                <a16:creationId xmlns:a16="http://schemas.microsoft.com/office/drawing/2014/main" id="{FC8F189B-3D5C-46E5-8CA8-2B69F6379138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266700" y="5654675"/>
            <a:ext cx="11620499" cy="40322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14" name="box 5">
            <a:extLst>
              <a:ext uri="{FF2B5EF4-FFF2-40B4-BE49-F238E27FC236}">
                <a16:creationId xmlns:a16="http://schemas.microsoft.com/office/drawing/2014/main" id="{B6E1DB95-13AE-4CD0-8DDA-6C9C2FAD4C12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512628" y="3429000"/>
            <a:ext cx="3374571" cy="2057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box 4">
            <a:extLst>
              <a:ext uri="{FF2B5EF4-FFF2-40B4-BE49-F238E27FC236}">
                <a16:creationId xmlns:a16="http://schemas.microsoft.com/office/drawing/2014/main" id="{C8F1AA7D-9DD4-4896-A7AE-F768B8D051F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512629" y="1028699"/>
            <a:ext cx="3387780" cy="2232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box 3">
            <a:extLst>
              <a:ext uri="{FF2B5EF4-FFF2-40B4-BE49-F238E27FC236}">
                <a16:creationId xmlns:a16="http://schemas.microsoft.com/office/drawing/2014/main" id="{52C29018-F143-4FF4-A2E0-DD655AC6B7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50194" y="1028700"/>
            <a:ext cx="4511710" cy="4457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box 2">
            <a:extLst>
              <a:ext uri="{FF2B5EF4-FFF2-40B4-BE49-F238E27FC236}">
                <a16:creationId xmlns:a16="http://schemas.microsoft.com/office/drawing/2014/main" id="{56B912B6-A899-4740-8DF9-8DA3538D8F3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66700" y="3429000"/>
            <a:ext cx="3432769" cy="20573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box 1">
            <a:extLst>
              <a:ext uri="{FF2B5EF4-FFF2-40B4-BE49-F238E27FC236}">
                <a16:creationId xmlns:a16="http://schemas.microsoft.com/office/drawing/2014/main" id="{54B758C4-5A45-4932-923E-198C69EE8E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6700" y="1028699"/>
            <a:ext cx="3432769" cy="22320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Header">
            <a:extLst>
              <a:ext uri="{FF2B5EF4-FFF2-40B4-BE49-F238E27FC236}">
                <a16:creationId xmlns:a16="http://schemas.microsoft.com/office/drawing/2014/main" id="{FBBAF9EF-C444-4E4C-A58E-5D6B560A1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249517"/>
            <a:ext cx="11620500" cy="43628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TITLE</a:t>
            </a:r>
          </a:p>
        </p:txBody>
      </p:sp>
      <p:cxnSp>
        <p:nvCxnSpPr>
          <p:cNvPr id="2" name="accent line">
            <a:extLst>
              <a:ext uri="{FF2B5EF4-FFF2-40B4-BE49-F238E27FC236}">
                <a16:creationId xmlns:a16="http://schemas.microsoft.com/office/drawing/2014/main" id="{AB3FFBF3-50CD-0FFB-45AF-2E6603787C36}"/>
              </a:ext>
            </a:extLst>
          </p:cNvPr>
          <p:cNvCxnSpPr>
            <a:cxnSpLocks/>
          </p:cNvCxnSpPr>
          <p:nvPr userDrawn="1"/>
        </p:nvCxnSpPr>
        <p:spPr>
          <a:xfrm>
            <a:off x="266682" y="809234"/>
            <a:ext cx="914400" cy="0"/>
          </a:xfrm>
          <a:prstGeom prst="line">
            <a:avLst/>
          </a:prstGeom>
          <a:ln w="76200">
            <a:solidFill>
              <a:schemeClr val="bg1">
                <a:alpha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lide Number">
            <a:extLst>
              <a:ext uri="{FF2B5EF4-FFF2-40B4-BE49-F238E27FC236}">
                <a16:creationId xmlns:a16="http://schemas.microsoft.com/office/drawing/2014/main" id="{95657076-247E-F943-E884-E839CB7CF8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5109" y="6307144"/>
            <a:ext cx="552091" cy="382680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5206E801-0652-4E07-9548-4D4A092FAE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">
            <a:extLst>
              <a:ext uri="{FF2B5EF4-FFF2-40B4-BE49-F238E27FC236}">
                <a16:creationId xmlns:a16="http://schemas.microsoft.com/office/drawing/2014/main" id="{00FBC979-8234-A9DC-82B2-CD030C2336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98347" y="6315922"/>
            <a:ext cx="77420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E1456199-15DC-4919-BCCD-F69E28F99C18}" type="datetimeFigureOut">
              <a:rPr lang="en-US" smtClean="0"/>
              <a:pPr/>
              <a:t>7/14/2025</a:t>
            </a:fld>
            <a:endParaRPr lang="en-US" dirty="0"/>
          </a:p>
        </p:txBody>
      </p:sp>
      <p:sp>
        <p:nvSpPr>
          <p:cNvPr id="15" name="Footer">
            <a:extLst>
              <a:ext uri="{FF2B5EF4-FFF2-40B4-BE49-F238E27FC236}">
                <a16:creationId xmlns:a16="http://schemas.microsoft.com/office/drawing/2014/main" id="{38977F97-D9CC-596F-E0D0-6366CFE0E4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5503" y="6315922"/>
            <a:ext cx="8229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384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_Quot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Low quote marks">
            <a:extLst>
              <a:ext uri="{FF2B5EF4-FFF2-40B4-BE49-F238E27FC236}">
                <a16:creationId xmlns:a16="http://schemas.microsoft.com/office/drawing/2014/main" id="{1E7104EF-DA31-FEBF-F925-265EA251C223}"/>
              </a:ext>
            </a:extLst>
          </p:cNvPr>
          <p:cNvGrpSpPr/>
          <p:nvPr userDrawn="1"/>
        </p:nvGrpSpPr>
        <p:grpSpPr>
          <a:xfrm>
            <a:off x="9829800" y="4469611"/>
            <a:ext cx="598097" cy="597689"/>
            <a:chOff x="9829800" y="4469611"/>
            <a:chExt cx="598097" cy="597689"/>
          </a:xfrm>
          <a:solidFill>
            <a:srgbClr val="FFFFFF">
              <a:alpha val="50196"/>
            </a:srgb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D34AE6F-6327-427C-86F8-AEAA790E0C24}"/>
                </a:ext>
              </a:extLst>
            </p:cNvPr>
            <p:cNvSpPr/>
            <p:nvPr userDrawn="1"/>
          </p:nvSpPr>
          <p:spPr>
            <a:xfrm rot="10800000">
              <a:off x="9829800" y="4469611"/>
              <a:ext cx="257176" cy="597689"/>
            </a:xfrm>
            <a:custGeom>
              <a:avLst/>
              <a:gdLst>
                <a:gd name="connsiteX0" fmla="*/ 152400 w 157163"/>
                <a:gd name="connsiteY0" fmla="*/ 0 h 464343"/>
                <a:gd name="connsiteX1" fmla="*/ 0 w 157163"/>
                <a:gd name="connsiteY1" fmla="*/ 152400 h 464343"/>
                <a:gd name="connsiteX2" fmla="*/ 0 w 157163"/>
                <a:gd name="connsiteY2" fmla="*/ 464343 h 464343"/>
                <a:gd name="connsiteX3" fmla="*/ 157163 w 157163"/>
                <a:gd name="connsiteY3" fmla="*/ 464343 h 464343"/>
                <a:gd name="connsiteX4" fmla="*/ 152400 w 157163"/>
                <a:gd name="connsiteY4" fmla="*/ 0 h 464343"/>
                <a:gd name="connsiteX0" fmla="*/ 154948 w 157163"/>
                <a:gd name="connsiteY0" fmla="*/ 0 h 465192"/>
                <a:gd name="connsiteX1" fmla="*/ 0 w 157163"/>
                <a:gd name="connsiteY1" fmla="*/ 153249 h 465192"/>
                <a:gd name="connsiteX2" fmla="*/ 0 w 157163"/>
                <a:gd name="connsiteY2" fmla="*/ 465192 h 465192"/>
                <a:gd name="connsiteX3" fmla="*/ 157163 w 157163"/>
                <a:gd name="connsiteY3" fmla="*/ 465192 h 465192"/>
                <a:gd name="connsiteX4" fmla="*/ 154948 w 157163"/>
                <a:gd name="connsiteY4" fmla="*/ 0 h 465192"/>
                <a:gd name="connsiteX0" fmla="*/ 156647 w 157174"/>
                <a:gd name="connsiteY0" fmla="*/ 0 h 466041"/>
                <a:gd name="connsiteX1" fmla="*/ 0 w 157174"/>
                <a:gd name="connsiteY1" fmla="*/ 154098 h 466041"/>
                <a:gd name="connsiteX2" fmla="*/ 0 w 157174"/>
                <a:gd name="connsiteY2" fmla="*/ 466041 h 466041"/>
                <a:gd name="connsiteX3" fmla="*/ 157163 w 157174"/>
                <a:gd name="connsiteY3" fmla="*/ 466041 h 466041"/>
                <a:gd name="connsiteX4" fmla="*/ 156647 w 157174"/>
                <a:gd name="connsiteY4" fmla="*/ 0 h 46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174" h="466041">
                  <a:moveTo>
                    <a:pt x="156647" y="0"/>
                  </a:moveTo>
                  <a:lnTo>
                    <a:pt x="0" y="154098"/>
                  </a:lnTo>
                  <a:lnTo>
                    <a:pt x="0" y="466041"/>
                  </a:lnTo>
                  <a:lnTo>
                    <a:pt x="157163" y="466041"/>
                  </a:lnTo>
                  <a:cubicBezTo>
                    <a:pt x="155575" y="311260"/>
                    <a:pt x="158235" y="154781"/>
                    <a:pt x="15664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9134395-6E47-4F0C-A035-46D4B3CF062C}"/>
                </a:ext>
              </a:extLst>
            </p:cNvPr>
            <p:cNvSpPr/>
            <p:nvPr userDrawn="1"/>
          </p:nvSpPr>
          <p:spPr>
            <a:xfrm rot="10800000">
              <a:off x="10170721" y="4469611"/>
              <a:ext cx="257176" cy="597689"/>
            </a:xfrm>
            <a:custGeom>
              <a:avLst/>
              <a:gdLst>
                <a:gd name="connsiteX0" fmla="*/ 152400 w 157163"/>
                <a:gd name="connsiteY0" fmla="*/ 0 h 464343"/>
                <a:gd name="connsiteX1" fmla="*/ 0 w 157163"/>
                <a:gd name="connsiteY1" fmla="*/ 152400 h 464343"/>
                <a:gd name="connsiteX2" fmla="*/ 0 w 157163"/>
                <a:gd name="connsiteY2" fmla="*/ 464343 h 464343"/>
                <a:gd name="connsiteX3" fmla="*/ 157163 w 157163"/>
                <a:gd name="connsiteY3" fmla="*/ 464343 h 464343"/>
                <a:gd name="connsiteX4" fmla="*/ 152400 w 157163"/>
                <a:gd name="connsiteY4" fmla="*/ 0 h 464343"/>
                <a:gd name="connsiteX0" fmla="*/ 154948 w 157163"/>
                <a:gd name="connsiteY0" fmla="*/ 0 h 465192"/>
                <a:gd name="connsiteX1" fmla="*/ 0 w 157163"/>
                <a:gd name="connsiteY1" fmla="*/ 153249 h 465192"/>
                <a:gd name="connsiteX2" fmla="*/ 0 w 157163"/>
                <a:gd name="connsiteY2" fmla="*/ 465192 h 465192"/>
                <a:gd name="connsiteX3" fmla="*/ 157163 w 157163"/>
                <a:gd name="connsiteY3" fmla="*/ 465192 h 465192"/>
                <a:gd name="connsiteX4" fmla="*/ 154948 w 157163"/>
                <a:gd name="connsiteY4" fmla="*/ 0 h 465192"/>
                <a:gd name="connsiteX0" fmla="*/ 156647 w 157174"/>
                <a:gd name="connsiteY0" fmla="*/ 0 h 466041"/>
                <a:gd name="connsiteX1" fmla="*/ 0 w 157174"/>
                <a:gd name="connsiteY1" fmla="*/ 154098 h 466041"/>
                <a:gd name="connsiteX2" fmla="*/ 0 w 157174"/>
                <a:gd name="connsiteY2" fmla="*/ 466041 h 466041"/>
                <a:gd name="connsiteX3" fmla="*/ 157163 w 157174"/>
                <a:gd name="connsiteY3" fmla="*/ 466041 h 466041"/>
                <a:gd name="connsiteX4" fmla="*/ 156647 w 157174"/>
                <a:gd name="connsiteY4" fmla="*/ 0 h 46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174" h="466041">
                  <a:moveTo>
                    <a:pt x="156647" y="0"/>
                  </a:moveTo>
                  <a:lnTo>
                    <a:pt x="0" y="154098"/>
                  </a:lnTo>
                  <a:lnTo>
                    <a:pt x="0" y="466041"/>
                  </a:lnTo>
                  <a:lnTo>
                    <a:pt x="157163" y="466041"/>
                  </a:lnTo>
                  <a:cubicBezTo>
                    <a:pt x="155575" y="311260"/>
                    <a:pt x="158235" y="154781"/>
                    <a:pt x="15664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Up quote marks">
            <a:extLst>
              <a:ext uri="{FF2B5EF4-FFF2-40B4-BE49-F238E27FC236}">
                <a16:creationId xmlns:a16="http://schemas.microsoft.com/office/drawing/2014/main" id="{F1528E14-5F73-661B-8676-303362C1E2C9}"/>
              </a:ext>
            </a:extLst>
          </p:cNvPr>
          <p:cNvGrpSpPr/>
          <p:nvPr userDrawn="1"/>
        </p:nvGrpSpPr>
        <p:grpSpPr>
          <a:xfrm>
            <a:off x="1764102" y="1107285"/>
            <a:ext cx="598097" cy="597689"/>
            <a:chOff x="1764102" y="1107285"/>
            <a:chExt cx="598097" cy="597689"/>
          </a:xfrm>
          <a:solidFill>
            <a:srgbClr val="FFFFFF">
              <a:alpha val="50196"/>
            </a:srgbClr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C2490E4-7C1F-4C5E-8999-F1825AAD2577}"/>
                </a:ext>
              </a:extLst>
            </p:cNvPr>
            <p:cNvSpPr/>
            <p:nvPr userDrawn="1"/>
          </p:nvSpPr>
          <p:spPr>
            <a:xfrm>
              <a:off x="1764102" y="1107285"/>
              <a:ext cx="257176" cy="597689"/>
            </a:xfrm>
            <a:custGeom>
              <a:avLst/>
              <a:gdLst>
                <a:gd name="connsiteX0" fmla="*/ 152400 w 157163"/>
                <a:gd name="connsiteY0" fmla="*/ 0 h 464343"/>
                <a:gd name="connsiteX1" fmla="*/ 0 w 157163"/>
                <a:gd name="connsiteY1" fmla="*/ 152400 h 464343"/>
                <a:gd name="connsiteX2" fmla="*/ 0 w 157163"/>
                <a:gd name="connsiteY2" fmla="*/ 464343 h 464343"/>
                <a:gd name="connsiteX3" fmla="*/ 157163 w 157163"/>
                <a:gd name="connsiteY3" fmla="*/ 464343 h 464343"/>
                <a:gd name="connsiteX4" fmla="*/ 152400 w 157163"/>
                <a:gd name="connsiteY4" fmla="*/ 0 h 464343"/>
                <a:gd name="connsiteX0" fmla="*/ 154948 w 157163"/>
                <a:gd name="connsiteY0" fmla="*/ 0 h 465192"/>
                <a:gd name="connsiteX1" fmla="*/ 0 w 157163"/>
                <a:gd name="connsiteY1" fmla="*/ 153249 h 465192"/>
                <a:gd name="connsiteX2" fmla="*/ 0 w 157163"/>
                <a:gd name="connsiteY2" fmla="*/ 465192 h 465192"/>
                <a:gd name="connsiteX3" fmla="*/ 157163 w 157163"/>
                <a:gd name="connsiteY3" fmla="*/ 465192 h 465192"/>
                <a:gd name="connsiteX4" fmla="*/ 154948 w 157163"/>
                <a:gd name="connsiteY4" fmla="*/ 0 h 465192"/>
                <a:gd name="connsiteX0" fmla="*/ 156647 w 157174"/>
                <a:gd name="connsiteY0" fmla="*/ 0 h 466041"/>
                <a:gd name="connsiteX1" fmla="*/ 0 w 157174"/>
                <a:gd name="connsiteY1" fmla="*/ 154098 h 466041"/>
                <a:gd name="connsiteX2" fmla="*/ 0 w 157174"/>
                <a:gd name="connsiteY2" fmla="*/ 466041 h 466041"/>
                <a:gd name="connsiteX3" fmla="*/ 157163 w 157174"/>
                <a:gd name="connsiteY3" fmla="*/ 466041 h 466041"/>
                <a:gd name="connsiteX4" fmla="*/ 156647 w 157174"/>
                <a:gd name="connsiteY4" fmla="*/ 0 h 46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174" h="466041">
                  <a:moveTo>
                    <a:pt x="156647" y="0"/>
                  </a:moveTo>
                  <a:lnTo>
                    <a:pt x="0" y="154098"/>
                  </a:lnTo>
                  <a:lnTo>
                    <a:pt x="0" y="466041"/>
                  </a:lnTo>
                  <a:lnTo>
                    <a:pt x="157163" y="466041"/>
                  </a:lnTo>
                  <a:cubicBezTo>
                    <a:pt x="155575" y="311260"/>
                    <a:pt x="158235" y="154781"/>
                    <a:pt x="15664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2EB951A-727A-4E80-9BA1-207D49A01ECF}"/>
                </a:ext>
              </a:extLst>
            </p:cNvPr>
            <p:cNvSpPr/>
            <p:nvPr userDrawn="1"/>
          </p:nvSpPr>
          <p:spPr>
            <a:xfrm>
              <a:off x="2105023" y="1107285"/>
              <a:ext cx="257176" cy="597689"/>
            </a:xfrm>
            <a:custGeom>
              <a:avLst/>
              <a:gdLst>
                <a:gd name="connsiteX0" fmla="*/ 152400 w 157163"/>
                <a:gd name="connsiteY0" fmla="*/ 0 h 464343"/>
                <a:gd name="connsiteX1" fmla="*/ 0 w 157163"/>
                <a:gd name="connsiteY1" fmla="*/ 152400 h 464343"/>
                <a:gd name="connsiteX2" fmla="*/ 0 w 157163"/>
                <a:gd name="connsiteY2" fmla="*/ 464343 h 464343"/>
                <a:gd name="connsiteX3" fmla="*/ 157163 w 157163"/>
                <a:gd name="connsiteY3" fmla="*/ 464343 h 464343"/>
                <a:gd name="connsiteX4" fmla="*/ 152400 w 157163"/>
                <a:gd name="connsiteY4" fmla="*/ 0 h 464343"/>
                <a:gd name="connsiteX0" fmla="*/ 154948 w 157163"/>
                <a:gd name="connsiteY0" fmla="*/ 0 h 465192"/>
                <a:gd name="connsiteX1" fmla="*/ 0 w 157163"/>
                <a:gd name="connsiteY1" fmla="*/ 153249 h 465192"/>
                <a:gd name="connsiteX2" fmla="*/ 0 w 157163"/>
                <a:gd name="connsiteY2" fmla="*/ 465192 h 465192"/>
                <a:gd name="connsiteX3" fmla="*/ 157163 w 157163"/>
                <a:gd name="connsiteY3" fmla="*/ 465192 h 465192"/>
                <a:gd name="connsiteX4" fmla="*/ 154948 w 157163"/>
                <a:gd name="connsiteY4" fmla="*/ 0 h 465192"/>
                <a:gd name="connsiteX0" fmla="*/ 156647 w 157174"/>
                <a:gd name="connsiteY0" fmla="*/ 0 h 466041"/>
                <a:gd name="connsiteX1" fmla="*/ 0 w 157174"/>
                <a:gd name="connsiteY1" fmla="*/ 154098 h 466041"/>
                <a:gd name="connsiteX2" fmla="*/ 0 w 157174"/>
                <a:gd name="connsiteY2" fmla="*/ 466041 h 466041"/>
                <a:gd name="connsiteX3" fmla="*/ 157163 w 157174"/>
                <a:gd name="connsiteY3" fmla="*/ 466041 h 466041"/>
                <a:gd name="connsiteX4" fmla="*/ 156647 w 157174"/>
                <a:gd name="connsiteY4" fmla="*/ 0 h 466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174" h="466041">
                  <a:moveTo>
                    <a:pt x="156647" y="0"/>
                  </a:moveTo>
                  <a:lnTo>
                    <a:pt x="0" y="154098"/>
                  </a:lnTo>
                  <a:lnTo>
                    <a:pt x="0" y="466041"/>
                  </a:lnTo>
                  <a:lnTo>
                    <a:pt x="157163" y="466041"/>
                  </a:lnTo>
                  <a:cubicBezTo>
                    <a:pt x="155575" y="311260"/>
                    <a:pt x="158235" y="154781"/>
                    <a:pt x="15664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Quote">
            <a:extLst>
              <a:ext uri="{FF2B5EF4-FFF2-40B4-BE49-F238E27FC236}">
                <a16:creationId xmlns:a16="http://schemas.microsoft.com/office/drawing/2014/main" id="{F43B9670-3A94-4722-98A8-C4749F060E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8424" y="1107285"/>
            <a:ext cx="6915151" cy="39600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spc="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>
              <a:defRPr>
                <a:latin typeface="Arial Nova Light" panose="020B0304020202020204" pitchFamily="34" charset="0"/>
              </a:defRPr>
            </a:lvl2pPr>
            <a:lvl3pPr>
              <a:defRPr>
                <a:latin typeface="Arial Nova Light" panose="020B0304020202020204" pitchFamily="34" charset="0"/>
              </a:defRPr>
            </a:lvl3pPr>
            <a:lvl4pPr>
              <a:defRPr>
                <a:latin typeface="Arial Nova Light" panose="020B0304020202020204" pitchFamily="34" charset="0"/>
              </a:defRPr>
            </a:lvl4pPr>
            <a:lvl5pPr>
              <a:defRPr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n-US"/>
              <a:t>Click to add Quote</a:t>
            </a:r>
          </a:p>
        </p:txBody>
      </p:sp>
      <p:sp>
        <p:nvSpPr>
          <p:cNvPr id="18" name="Quoters name">
            <a:extLst>
              <a:ext uri="{FF2B5EF4-FFF2-40B4-BE49-F238E27FC236}">
                <a16:creationId xmlns:a16="http://schemas.microsoft.com/office/drawing/2014/main" id="{C92BE85A-D18B-4AD9-A166-A0CBF2AE3B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8424" y="5312566"/>
            <a:ext cx="6915151" cy="350039"/>
          </a:xfrm>
        </p:spPr>
        <p:txBody>
          <a:bodyPr>
            <a:noAutofit/>
          </a:bodyPr>
          <a:lstStyle>
            <a:lvl1pPr marL="0" indent="0" algn="r">
              <a:buNone/>
              <a:defRPr sz="2000" i="1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  <a:lvl2pPr marL="344488" indent="0" algn="r">
              <a:buNone/>
              <a:defRPr sz="1800"/>
            </a:lvl2pPr>
            <a:lvl3pPr marL="690563" indent="0" algn="r">
              <a:buNone/>
              <a:defRPr sz="1800"/>
            </a:lvl3pPr>
            <a:lvl4pPr marL="1143000" indent="0" algn="r">
              <a:buNone/>
              <a:defRPr sz="1600"/>
            </a:lvl4pPr>
            <a:lvl5pPr marL="1600200" indent="0" algn="r">
              <a:buNone/>
              <a:defRPr sz="1400"/>
            </a:lvl5pPr>
          </a:lstStyle>
          <a:p>
            <a:pPr lvl="0"/>
            <a:r>
              <a:rPr lang="en-US"/>
              <a:t>Add quoter’s name</a:t>
            </a:r>
          </a:p>
        </p:txBody>
      </p:sp>
      <p:pic>
        <p:nvPicPr>
          <p:cNvPr id="19" name="low dots" descr="A black and white grid&#10;&#10;Description automatically generated">
            <a:extLst>
              <a:ext uri="{FF2B5EF4-FFF2-40B4-BE49-F238E27FC236}">
                <a16:creationId xmlns:a16="http://schemas.microsoft.com/office/drawing/2014/main" id="{CEF4F4B1-1D91-4B3F-9E1B-F29D9EE9A6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3" t="75055" r="310" b="22911"/>
          <a:stretch/>
        </p:blipFill>
        <p:spPr>
          <a:xfrm>
            <a:off x="1361550" y="6284819"/>
            <a:ext cx="12151115" cy="323663"/>
          </a:xfrm>
          <a:prstGeom prst="rect">
            <a:avLst/>
          </a:prstGeom>
        </p:spPr>
      </p:pic>
      <p:pic>
        <p:nvPicPr>
          <p:cNvPr id="21" name="logo">
            <a:extLst>
              <a:ext uri="{FF2B5EF4-FFF2-40B4-BE49-F238E27FC236}">
                <a16:creationId xmlns:a16="http://schemas.microsoft.com/office/drawing/2014/main" id="{4EA8A534-5087-47AE-AB55-9DA74E7A8C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23" y="6284820"/>
            <a:ext cx="914400" cy="32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864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entered_Big_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 header">
            <a:extLst>
              <a:ext uri="{FF2B5EF4-FFF2-40B4-BE49-F238E27FC236}">
                <a16:creationId xmlns:a16="http://schemas.microsoft.com/office/drawing/2014/main" id="{C92BE85A-D18B-4AD9-A166-A0CBF2AE3B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90924" y="5312566"/>
            <a:ext cx="9829120" cy="350039"/>
          </a:xfrm>
        </p:spPr>
        <p:txBody>
          <a:bodyPr>
            <a:noAutofit/>
          </a:bodyPr>
          <a:lstStyle>
            <a:lvl1pPr marL="0" indent="0" algn="l">
              <a:buNone/>
              <a:defRPr sz="1400" i="0">
                <a:solidFill>
                  <a:schemeClr val="bg1"/>
                </a:solidFill>
                <a:latin typeface="+mj-lt"/>
              </a:defRPr>
            </a:lvl1pPr>
            <a:lvl2pPr marL="344488" indent="0" algn="r">
              <a:buNone/>
              <a:defRPr sz="1800"/>
            </a:lvl2pPr>
            <a:lvl3pPr marL="690563" indent="0" algn="r">
              <a:buNone/>
              <a:defRPr sz="1800"/>
            </a:lvl3pPr>
            <a:lvl4pPr marL="1143000" indent="0" algn="r">
              <a:buNone/>
              <a:defRPr sz="1600"/>
            </a:lvl4pPr>
            <a:lvl5pPr marL="1600200" indent="0" algn="r">
              <a:buNone/>
              <a:defRPr sz="1400"/>
            </a:lvl5pPr>
          </a:lstStyle>
          <a:p>
            <a:pPr lvl="0"/>
            <a:r>
              <a:rPr lang="en-US" dirty="0"/>
              <a:t>Add Subtitle</a:t>
            </a:r>
          </a:p>
        </p:txBody>
      </p:sp>
      <p:pic>
        <p:nvPicPr>
          <p:cNvPr id="2" name="low dots" descr="A black and white grid&#10;&#10;Description automatically generated">
            <a:extLst>
              <a:ext uri="{FF2B5EF4-FFF2-40B4-BE49-F238E27FC236}">
                <a16:creationId xmlns:a16="http://schemas.microsoft.com/office/drawing/2014/main" id="{B35A56A5-B4D1-14D6-C1BC-46F95A2A0C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3" t="75055" r="310" b="22911"/>
          <a:stretch/>
        </p:blipFill>
        <p:spPr>
          <a:xfrm>
            <a:off x="1361550" y="6284819"/>
            <a:ext cx="12151115" cy="323663"/>
          </a:xfrm>
          <a:prstGeom prst="rect">
            <a:avLst/>
          </a:prstGeom>
        </p:spPr>
      </p:pic>
      <p:pic>
        <p:nvPicPr>
          <p:cNvPr id="3" name="logo">
            <a:extLst>
              <a:ext uri="{FF2B5EF4-FFF2-40B4-BE49-F238E27FC236}">
                <a16:creationId xmlns:a16="http://schemas.microsoft.com/office/drawing/2014/main" id="{4B3CB429-0B90-202F-7A64-03AB735E8D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23" y="6284820"/>
            <a:ext cx="914400" cy="323663"/>
          </a:xfrm>
          <a:prstGeom prst="rect">
            <a:avLst/>
          </a:prstGeom>
        </p:spPr>
      </p:pic>
      <p:sp>
        <p:nvSpPr>
          <p:cNvPr id="17" name="Header">
            <a:extLst>
              <a:ext uri="{FF2B5EF4-FFF2-40B4-BE49-F238E27FC236}">
                <a16:creationId xmlns:a16="http://schemas.microsoft.com/office/drawing/2014/main" id="{F43B9670-3A94-4722-98A8-C4749F060E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71955" y="1195395"/>
            <a:ext cx="9848088" cy="39600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>
              <a:defRPr>
                <a:latin typeface="Arial Nova Light" panose="020B0304020202020204" pitchFamily="34" charset="0"/>
              </a:defRPr>
            </a:lvl2pPr>
            <a:lvl3pPr>
              <a:defRPr>
                <a:latin typeface="Arial Nova Light" panose="020B0304020202020204" pitchFamily="34" charset="0"/>
              </a:defRPr>
            </a:lvl3pPr>
            <a:lvl4pPr>
              <a:defRPr>
                <a:latin typeface="Arial Nova Light" panose="020B0304020202020204" pitchFamily="34" charset="0"/>
              </a:defRPr>
            </a:lvl4pPr>
            <a:lvl5pPr>
              <a:defRPr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5109851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 header">
            <a:extLst>
              <a:ext uri="{FF2B5EF4-FFF2-40B4-BE49-F238E27FC236}">
                <a16:creationId xmlns:a16="http://schemas.microsoft.com/office/drawing/2014/main" id="{9915BC6E-D8E1-5F9E-C2E2-793DA86D69FD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12948" y="5654675"/>
            <a:ext cx="11274251" cy="40322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12" name="Table">
            <a:extLst>
              <a:ext uri="{FF2B5EF4-FFF2-40B4-BE49-F238E27FC236}">
                <a16:creationId xmlns:a16="http://schemas.microsoft.com/office/drawing/2014/main" id="{7BDAA9E5-738C-497A-901C-8589FBF3593A}"/>
              </a:ext>
            </a:extLst>
          </p:cNvPr>
          <p:cNvSpPr>
            <a:spLocks noGrp="1"/>
          </p:cNvSpPr>
          <p:nvPr>
            <p:ph type="tbl" sz="quarter" idx="26"/>
          </p:nvPr>
        </p:nvSpPr>
        <p:spPr>
          <a:xfrm>
            <a:off x="612948" y="478302"/>
            <a:ext cx="10982851" cy="4988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B5E9CF14-6A62-0A22-FB02-D97122E4A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5109" y="6307144"/>
            <a:ext cx="552091" cy="382680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5206E801-0652-4E07-9548-4D4A092FAE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">
            <a:extLst>
              <a:ext uri="{FF2B5EF4-FFF2-40B4-BE49-F238E27FC236}">
                <a16:creationId xmlns:a16="http://schemas.microsoft.com/office/drawing/2014/main" id="{4097E27E-506C-02D4-6320-56BAEDE5D0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98347" y="6315922"/>
            <a:ext cx="77420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E1456199-15DC-4919-BCCD-F69E28F99C18}" type="datetimeFigureOut">
              <a:rPr lang="en-US" smtClean="0"/>
              <a:pPr/>
              <a:t>7/14/2025</a:t>
            </a:fld>
            <a:endParaRPr lang="en-US" dirty="0"/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6FC36847-2945-3F28-070F-F7EDAA6B73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5503" y="6315922"/>
            <a:ext cx="8229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329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, Text Overl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 Pic">
            <a:extLst>
              <a:ext uri="{FF2B5EF4-FFF2-40B4-BE49-F238E27FC236}">
                <a16:creationId xmlns:a16="http://schemas.microsoft.com/office/drawing/2014/main" id="{667794F9-6A2E-4357-BD91-FA5BDA232F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Rt Body text">
            <a:extLst>
              <a:ext uri="{FF2B5EF4-FFF2-40B4-BE49-F238E27FC236}">
                <a16:creationId xmlns:a16="http://schemas.microsoft.com/office/drawing/2014/main" id="{CF814C19-FD28-4FD3-87E0-6508836ACE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91338" y="1309688"/>
            <a:ext cx="4704461" cy="471011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lIns="274320" tIns="182880"/>
          <a:lstStyle>
            <a:lvl1pPr marL="457200" indent="-457200">
              <a:buClr>
                <a:srgbClr val="54585A"/>
              </a:buClr>
              <a:buFont typeface="Wingdings" panose="05000000000000000000" pitchFamily="2" charset="2"/>
              <a:buChar char="§"/>
              <a:defRPr>
                <a:solidFill>
                  <a:srgbClr val="54585A"/>
                </a:solidFill>
              </a:defRPr>
            </a:lvl1pPr>
            <a:lvl2pPr marL="690563" indent="-346075">
              <a:buClr>
                <a:srgbClr val="54585A"/>
              </a:buClr>
              <a:buFont typeface="Wingdings" panose="05000000000000000000" pitchFamily="2" charset="2"/>
              <a:buChar char="§"/>
              <a:defRPr>
                <a:solidFill>
                  <a:srgbClr val="54585A"/>
                </a:solidFill>
              </a:defRPr>
            </a:lvl2pPr>
            <a:lvl3pPr marL="1027113" indent="-336550">
              <a:buClr>
                <a:srgbClr val="54585A"/>
              </a:buClr>
              <a:buFont typeface="Wingdings" panose="05000000000000000000" pitchFamily="2" charset="2"/>
              <a:buChar char="§"/>
              <a:defRPr>
                <a:solidFill>
                  <a:srgbClr val="54585A"/>
                </a:solidFill>
              </a:defRPr>
            </a:lvl3pPr>
            <a:lvl4pPr>
              <a:buClr>
                <a:srgbClr val="54585A"/>
              </a:buClr>
              <a:defRPr>
                <a:solidFill>
                  <a:srgbClr val="54585A"/>
                </a:solidFill>
              </a:defRPr>
            </a:lvl4pPr>
            <a:lvl5pPr>
              <a:buClr>
                <a:srgbClr val="54585A"/>
              </a:buClr>
              <a:defRPr>
                <a:solidFill>
                  <a:srgbClr val="54585A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Header">
            <a:extLst>
              <a:ext uri="{FF2B5EF4-FFF2-40B4-BE49-F238E27FC236}">
                <a16:creationId xmlns:a16="http://schemas.microsoft.com/office/drawing/2014/main" id="{7BE1FCA0-1DF2-4856-8E45-EED48F31D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1"/>
            <a:ext cx="12192000" cy="1212783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lIns="274320" tIns="274320" rIns="274320" anchor="b">
            <a:normAutofit/>
          </a:bodyPr>
          <a:lstStyle>
            <a:lvl1pPr>
              <a:defRPr sz="1600" b="1">
                <a:solidFill>
                  <a:srgbClr val="54585A"/>
                </a:solidFill>
                <a:effectLst/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C123102C-AA91-FE56-D60E-E90369A54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5109" y="6307144"/>
            <a:ext cx="552091" cy="382680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5206E801-0652-4E07-9548-4D4A092FAE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">
            <a:extLst>
              <a:ext uri="{FF2B5EF4-FFF2-40B4-BE49-F238E27FC236}">
                <a16:creationId xmlns:a16="http://schemas.microsoft.com/office/drawing/2014/main" id="{AC57F3FA-9211-999D-F89E-B847718BD3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98347" y="6315922"/>
            <a:ext cx="77420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E1456199-15DC-4919-BCCD-F69E28F99C18}" type="datetimeFigureOut">
              <a:rPr lang="en-US" smtClean="0"/>
              <a:pPr/>
              <a:t>7/14/2025</a:t>
            </a:fld>
            <a:endParaRPr lang="en-US" dirty="0"/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CEBA8DCD-67C7-CF25-5552-EF8254BD30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5503" y="6315922"/>
            <a:ext cx="8229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764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 header">
            <a:extLst>
              <a:ext uri="{FF2B5EF4-FFF2-40B4-BE49-F238E27FC236}">
                <a16:creationId xmlns:a16="http://schemas.microsoft.com/office/drawing/2014/main" id="{65BBF457-D3EA-D409-DD55-87D898EDE45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266700" y="5654675"/>
            <a:ext cx="11620499" cy="40322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9" name="Big pic">
            <a:extLst>
              <a:ext uri="{FF2B5EF4-FFF2-40B4-BE49-F238E27FC236}">
                <a16:creationId xmlns:a16="http://schemas.microsoft.com/office/drawing/2014/main" id="{747702D8-6985-409E-8E6D-4011D9D81C9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5505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3257B242-8CE5-34E2-F9AC-CE502E74D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5109" y="6307144"/>
            <a:ext cx="552091" cy="382680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5206E801-0652-4E07-9548-4D4A092FAE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">
            <a:extLst>
              <a:ext uri="{FF2B5EF4-FFF2-40B4-BE49-F238E27FC236}">
                <a16:creationId xmlns:a16="http://schemas.microsoft.com/office/drawing/2014/main" id="{AE48AFEE-F393-F69D-6185-26FE02F915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98347" y="6315922"/>
            <a:ext cx="77420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E1456199-15DC-4919-BCCD-F69E28F99C18}" type="datetimeFigureOut">
              <a:rPr lang="en-US" smtClean="0"/>
              <a:pPr/>
              <a:t>7/14/2025</a:t>
            </a:fld>
            <a:endParaRPr lang="en-US" dirty="0"/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FCEFAF1A-F9A3-B199-7546-433CA1FA2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5503" y="6315922"/>
            <a:ext cx="8229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29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g pic">
            <a:extLst>
              <a:ext uri="{FF2B5EF4-FFF2-40B4-BE49-F238E27FC236}">
                <a16:creationId xmlns:a16="http://schemas.microsoft.com/office/drawing/2014/main" id="{F0020AB0-A2FE-421F-9EF6-7227E8109C8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634918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DFB9B72-A48F-4FEA-5522-DA19D53E3E2F}"/>
              </a:ext>
            </a:extLst>
          </p:cNvPr>
          <p:cNvSpPr/>
          <p:nvPr userDrawn="1"/>
        </p:nvSpPr>
        <p:spPr>
          <a:xfrm>
            <a:off x="0" y="-1"/>
            <a:ext cx="2290813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">
            <a:extLst>
              <a:ext uri="{FF2B5EF4-FFF2-40B4-BE49-F238E27FC236}">
                <a16:creationId xmlns:a16="http://schemas.microsoft.com/office/drawing/2014/main" id="{4F32C329-78F2-C25F-C8F2-DCFF7875E5CE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813" y="1"/>
            <a:ext cx="2286000" cy="6857999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picture. Set to black and white, with 60% transparency over a solid background color.</a:t>
            </a:r>
          </a:p>
        </p:txBody>
      </p:sp>
      <p:sp>
        <p:nvSpPr>
          <p:cNvPr id="7" name="Kudos/Wheelies">
            <a:extLst>
              <a:ext uri="{FF2B5EF4-FFF2-40B4-BE49-F238E27FC236}">
                <a16:creationId xmlns:a16="http://schemas.microsoft.com/office/drawing/2014/main" id="{3080E6BB-A6B4-BF2C-691F-151994D706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80594" y="266974"/>
            <a:ext cx="9306606" cy="6324050"/>
          </a:xfrm>
          <a:prstGeom prst="rect">
            <a:avLst/>
          </a:prstGeom>
          <a:noFill/>
        </p:spPr>
        <p:txBody>
          <a:bodyPr lIns="91440" tIns="91440" rIns="91440" bIns="91440" numCol="3" spcCol="274320">
            <a:noAutofit/>
          </a:bodyPr>
          <a:lstStyle>
            <a:lvl1pPr marL="0" indent="0">
              <a:spcAft>
                <a:spcPts val="0"/>
              </a:spcAft>
              <a:buFont typeface="Wingdings" panose="05000000000000000000" pitchFamily="2" charset="2"/>
              <a:buNone/>
              <a:defRPr sz="1400"/>
            </a:lvl1pPr>
            <a:lvl2pPr marL="690563" indent="-346075">
              <a:buFont typeface="Wingdings" panose="05000000000000000000" pitchFamily="2" charset="2"/>
              <a:buChar char="§"/>
              <a:defRPr sz="1400"/>
            </a:lvl2pPr>
            <a:lvl3pPr marL="1027113" indent="-336550">
              <a:buFont typeface="Wingdings" panose="05000000000000000000" pitchFamily="2" charset="2"/>
              <a:buChar char="§"/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paste three columns of text, for example: Kudos/Wheelies</a:t>
            </a:r>
          </a:p>
          <a:p>
            <a:pPr lvl="0"/>
            <a:r>
              <a:rPr lang="en-US"/>
              <a:t>To: Name</a:t>
            </a:r>
          </a:p>
          <a:p>
            <a:pPr lvl="0"/>
            <a:r>
              <a:rPr lang="en-US"/>
              <a:t>From: Name</a:t>
            </a:r>
          </a:p>
          <a:p>
            <a:pPr lvl="0"/>
            <a:r>
              <a:rPr lang="en-US"/>
              <a:t>Comment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0" name="Kudos/Wheelies">
            <a:extLst>
              <a:ext uri="{FF2B5EF4-FFF2-40B4-BE49-F238E27FC236}">
                <a16:creationId xmlns:a16="http://schemas.microsoft.com/office/drawing/2014/main" id="{14A85A6C-134D-5CCD-8262-F3FD19E417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" y="3429000"/>
            <a:ext cx="1860483" cy="2590800"/>
          </a:xfrm>
          <a:prstGeom prst="rect">
            <a:avLst/>
          </a:prstGeom>
          <a:noFill/>
        </p:spPr>
        <p:txBody>
          <a:bodyPr lIns="91440" tIns="91440" rIns="91440" bIns="91440" numCol="1" spcCol="274320">
            <a:noAutofit/>
          </a:bodyPr>
          <a:lstStyle>
            <a:lvl1pPr marL="0" indent="0">
              <a:spcAft>
                <a:spcPts val="0"/>
              </a:spcAft>
              <a:buFont typeface="Wingdings" panose="05000000000000000000" pitchFamily="2" charset="2"/>
              <a:buNone/>
              <a:defRPr sz="1800" b="1">
                <a:solidFill>
                  <a:schemeClr val="bg1"/>
                </a:solidFill>
              </a:defRPr>
            </a:lvl1pPr>
            <a:lvl2pPr marL="690563" indent="-346075">
              <a:buFont typeface="Wingdings" panose="05000000000000000000" pitchFamily="2" charset="2"/>
              <a:buChar char="§"/>
              <a:defRPr sz="1400"/>
            </a:lvl2pPr>
            <a:lvl3pPr marL="1027113" indent="-336550">
              <a:buFont typeface="Wingdings" panose="05000000000000000000" pitchFamily="2" charset="2"/>
              <a:buChar char="§"/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1541212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ft Pic">
            <a:extLst>
              <a:ext uri="{FF2B5EF4-FFF2-40B4-BE49-F238E27FC236}">
                <a16:creationId xmlns:a16="http://schemas.microsoft.com/office/drawing/2014/main" id="{B8900D12-D8BC-49F4-90AF-AE8A68A80E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2325" y="0"/>
            <a:ext cx="4979350" cy="68579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Body Text">
            <a:extLst>
              <a:ext uri="{FF2B5EF4-FFF2-40B4-BE49-F238E27FC236}">
                <a16:creationId xmlns:a16="http://schemas.microsoft.com/office/drawing/2014/main" id="{3D918054-A5E2-42B7-8790-00467BCCE34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331252" y="1028700"/>
            <a:ext cx="6276871" cy="5029200"/>
          </a:xfrm>
          <a:prstGeom prst="rect">
            <a:avLst/>
          </a:prstGeom>
        </p:spPr>
        <p:txBody>
          <a:bodyPr lIns="0"/>
          <a:lstStyle>
            <a:lvl1pPr marL="457200" indent="-457200">
              <a:buFont typeface="Wingdings" panose="05000000000000000000" pitchFamily="2" charset="2"/>
              <a:buChar char="§"/>
              <a:defRPr/>
            </a:lvl1pPr>
            <a:lvl2pPr marL="690563" indent="-346075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2pPr>
            <a:lvl3pPr marL="1027113" indent="-3365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3pPr>
            <a:lvl4pPr marL="16573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4pPr>
            <a:lvl5pPr marL="21145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" name="Accent Line">
            <a:extLst>
              <a:ext uri="{FF2B5EF4-FFF2-40B4-BE49-F238E27FC236}">
                <a16:creationId xmlns:a16="http://schemas.microsoft.com/office/drawing/2014/main" id="{BC925BEC-5759-E95E-CC8E-E94F986B7D54}"/>
              </a:ext>
            </a:extLst>
          </p:cNvPr>
          <p:cNvCxnSpPr>
            <a:cxnSpLocks/>
          </p:cNvCxnSpPr>
          <p:nvPr userDrawn="1"/>
        </p:nvCxnSpPr>
        <p:spPr>
          <a:xfrm>
            <a:off x="5342126" y="789984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Header">
            <a:extLst>
              <a:ext uri="{FF2B5EF4-FFF2-40B4-BE49-F238E27FC236}">
                <a16:creationId xmlns:a16="http://schemas.microsoft.com/office/drawing/2014/main" id="{EC54473C-D956-4549-A965-B1F9D2A35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42126" y="234343"/>
            <a:ext cx="6759742" cy="43628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2837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Divi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 pic">
            <a:extLst>
              <a:ext uri="{FF2B5EF4-FFF2-40B4-BE49-F238E27FC236}">
                <a16:creationId xmlns:a16="http://schemas.microsoft.com/office/drawing/2014/main" id="{506554A2-2F8B-7386-5CDB-3AA91A17FBA0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812" y="1"/>
            <a:ext cx="12177171" cy="264159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background image. Set to black and white, with 60% transparency over a colored background. Dots on right MUST be copied and pasted from master in order to show in front of image.</a:t>
            </a:r>
          </a:p>
        </p:txBody>
      </p:sp>
      <p:sp>
        <p:nvSpPr>
          <p:cNvPr id="9" name="sub section #">
            <a:extLst>
              <a:ext uri="{FF2B5EF4-FFF2-40B4-BE49-F238E27FC236}">
                <a16:creationId xmlns:a16="http://schemas.microsoft.com/office/drawing/2014/main" id="{35BCBF8C-0102-47D4-8C37-1367CF44139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638162" y="2966988"/>
            <a:ext cx="3029744" cy="1923023"/>
          </a:xfrm>
          <a:prstGeom prst="rect">
            <a:avLst/>
          </a:prstGeom>
        </p:spPr>
        <p:txBody>
          <a:bodyPr anchor="b"/>
          <a:lstStyle>
            <a:lvl1pPr marL="0" indent="0" algn="r">
              <a:buFont typeface="Arial" panose="020B0604020202020204" pitchFamily="34" charset="0"/>
              <a:buNone/>
              <a:defRPr sz="1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609847CE-9B6D-CCB9-5944-1422A54157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81525" y="2966989"/>
            <a:ext cx="5932901" cy="190976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cxnSp>
        <p:nvCxnSpPr>
          <p:cNvPr id="3" name="accent line">
            <a:extLst>
              <a:ext uri="{FF2B5EF4-FFF2-40B4-BE49-F238E27FC236}">
                <a16:creationId xmlns:a16="http://schemas.microsoft.com/office/drawing/2014/main" id="{CDC1034F-172A-AAD1-E209-275D165091C0}"/>
              </a:ext>
            </a:extLst>
          </p:cNvPr>
          <p:cNvCxnSpPr>
            <a:cxnSpLocks/>
          </p:cNvCxnSpPr>
          <p:nvPr userDrawn="1"/>
        </p:nvCxnSpPr>
        <p:spPr>
          <a:xfrm>
            <a:off x="2484785" y="4979402"/>
            <a:ext cx="914400" cy="0"/>
          </a:xfrm>
          <a:prstGeom prst="line">
            <a:avLst/>
          </a:prstGeom>
          <a:ln w="76200">
            <a:solidFill>
              <a:schemeClr val="bg1">
                <a:alpha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lft dots" descr="A black and white grid&#10;&#10;Description automatically generated">
            <a:extLst>
              <a:ext uri="{FF2B5EF4-FFF2-40B4-BE49-F238E27FC236}">
                <a16:creationId xmlns:a16="http://schemas.microsoft.com/office/drawing/2014/main" id="{035815E6-EC11-4400-4A4C-93A88246DC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1" t="66407" r="24895" b="16890"/>
          <a:stretch/>
        </p:blipFill>
        <p:spPr>
          <a:xfrm rot="5400000">
            <a:off x="-2341349" y="2341344"/>
            <a:ext cx="6858001" cy="217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979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55CE534B-196C-015A-7DC1-5DB383022C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5109" y="6307144"/>
            <a:ext cx="552091" cy="382680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5206E801-0652-4E07-9548-4D4A092FA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Date">
            <a:extLst>
              <a:ext uri="{FF2B5EF4-FFF2-40B4-BE49-F238E27FC236}">
                <a16:creationId xmlns:a16="http://schemas.microsoft.com/office/drawing/2014/main" id="{76EC528B-F355-8BD0-14D2-B22ABD57D4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98347" y="6315922"/>
            <a:ext cx="77420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E1456199-15DC-4919-BCCD-F69E28F99C18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">
            <a:extLst>
              <a:ext uri="{FF2B5EF4-FFF2-40B4-BE49-F238E27FC236}">
                <a16:creationId xmlns:a16="http://schemas.microsoft.com/office/drawing/2014/main" id="{9F07B957-3B86-63B3-4043-A86B444CC4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5503" y="6315922"/>
            <a:ext cx="8229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low red box">
            <a:extLst>
              <a:ext uri="{FF2B5EF4-FFF2-40B4-BE49-F238E27FC236}">
                <a16:creationId xmlns:a16="http://schemas.microsoft.com/office/drawing/2014/main" id="{FDE42420-32F4-44F9-9C7F-D1D75E591BAB}"/>
              </a:ext>
            </a:extLst>
          </p:cNvPr>
          <p:cNvSpPr/>
          <p:nvPr userDrawn="1"/>
        </p:nvSpPr>
        <p:spPr>
          <a:xfrm>
            <a:off x="0" y="5236813"/>
            <a:ext cx="12192000" cy="1621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sub header">
            <a:extLst>
              <a:ext uri="{FF2B5EF4-FFF2-40B4-BE49-F238E27FC236}">
                <a16:creationId xmlns:a16="http://schemas.microsoft.com/office/drawing/2014/main" id="{59517447-1211-493A-A312-ADEED5D73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707" y="2901696"/>
            <a:ext cx="10986588" cy="1978648"/>
          </a:xfrm>
          <a:prstGeom prst="rect">
            <a:avLst/>
          </a:prstGeom>
        </p:spPr>
        <p:txBody>
          <a:bodyPr lIns="0"/>
          <a:lstStyle>
            <a:lvl1pPr marL="0" indent="0">
              <a:buFont typeface="Wingdings" panose="05000000000000000000" pitchFamily="2" charset="2"/>
              <a:buNone/>
              <a:defRPr sz="26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4" name="accent line">
            <a:extLst>
              <a:ext uri="{FF2B5EF4-FFF2-40B4-BE49-F238E27FC236}">
                <a16:creationId xmlns:a16="http://schemas.microsoft.com/office/drawing/2014/main" id="{97930331-C43D-4D53-8D6B-D775DA4001C2}"/>
              </a:ext>
            </a:extLst>
          </p:cNvPr>
          <p:cNvCxnSpPr>
            <a:cxnSpLocks/>
          </p:cNvCxnSpPr>
          <p:nvPr userDrawn="1"/>
        </p:nvCxnSpPr>
        <p:spPr>
          <a:xfrm>
            <a:off x="607076" y="2638893"/>
            <a:ext cx="914400" cy="0"/>
          </a:xfrm>
          <a:prstGeom prst="line">
            <a:avLst/>
          </a:prstGeom>
          <a:ln w="76200">
            <a:solidFill>
              <a:srgbClr val="FFFFFF">
                <a:alpha val="50196"/>
              </a:srgb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header">
            <a:extLst>
              <a:ext uri="{FF2B5EF4-FFF2-40B4-BE49-F238E27FC236}">
                <a16:creationId xmlns:a16="http://schemas.microsoft.com/office/drawing/2014/main" id="{56D7032B-C86A-4569-AC53-CA11A550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51" y="853065"/>
            <a:ext cx="9073311" cy="1621190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pic>
        <p:nvPicPr>
          <p:cNvPr id="4" name="logo">
            <a:extLst>
              <a:ext uri="{FF2B5EF4-FFF2-40B4-BE49-F238E27FC236}">
                <a16:creationId xmlns:a16="http://schemas.microsoft.com/office/drawing/2014/main" id="{4365B930-6994-51E4-75B6-5EBDF82750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161" y="864785"/>
            <a:ext cx="1389888" cy="49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8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98000"/>
    </mc:Choice>
    <mc:Fallback xmlns="">
      <p:transition spd="slow" advTm="98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">
            <a:extLst>
              <a:ext uri="{FF2B5EF4-FFF2-40B4-BE49-F238E27FC236}">
                <a16:creationId xmlns:a16="http://schemas.microsoft.com/office/drawing/2014/main" id="{CCE60447-96E1-4F8E-8B33-784F190E52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 header">
            <a:extLst>
              <a:ext uri="{FF2B5EF4-FFF2-40B4-BE49-F238E27FC236}">
                <a16:creationId xmlns:a16="http://schemas.microsoft.com/office/drawing/2014/main" id="{495D3265-BDF8-460D-A3AB-1C8D2BB5AE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6571556F-9877-DA58-A31F-50D0B2D6CE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5109" y="6307144"/>
            <a:ext cx="552091" cy="382680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5206E801-0652-4E07-9548-4D4A092FAE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">
            <a:extLst>
              <a:ext uri="{FF2B5EF4-FFF2-40B4-BE49-F238E27FC236}">
                <a16:creationId xmlns:a16="http://schemas.microsoft.com/office/drawing/2014/main" id="{1FFCD284-1991-5FCD-1C69-4289AF2436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98347" y="6315922"/>
            <a:ext cx="77420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E1456199-15DC-4919-BCCD-F69E28F99C18}" type="datetimeFigureOut">
              <a:rPr lang="en-US" smtClean="0"/>
              <a:pPr/>
              <a:t>7/14/2025</a:t>
            </a:fld>
            <a:endParaRPr lang="en-US" dirty="0"/>
          </a:p>
        </p:txBody>
      </p:sp>
      <p:sp>
        <p:nvSpPr>
          <p:cNvPr id="10" name="Footer">
            <a:extLst>
              <a:ext uri="{FF2B5EF4-FFF2-40B4-BE49-F238E27FC236}">
                <a16:creationId xmlns:a16="http://schemas.microsoft.com/office/drawing/2014/main" id="{855D8668-7F65-E8B1-F883-F1B68277C3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5503" y="6315922"/>
            <a:ext cx="8229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813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ow Rt Pic">
            <a:extLst>
              <a:ext uri="{FF2B5EF4-FFF2-40B4-BE49-F238E27FC236}">
                <a16:creationId xmlns:a16="http://schemas.microsoft.com/office/drawing/2014/main" id="{3C09DBE0-AD8F-000D-1C37-FF06E855882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15999" y="3613891"/>
            <a:ext cx="2971800" cy="2423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Low Lft Pic">
            <a:extLst>
              <a:ext uri="{FF2B5EF4-FFF2-40B4-BE49-F238E27FC236}">
                <a16:creationId xmlns:a16="http://schemas.microsoft.com/office/drawing/2014/main" id="{397246C3-7FD2-4613-A865-AEF8FE91561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96722" y="3613891"/>
            <a:ext cx="2971800" cy="2423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Up Rt Pic">
            <a:extLst>
              <a:ext uri="{FF2B5EF4-FFF2-40B4-BE49-F238E27FC236}">
                <a16:creationId xmlns:a16="http://schemas.microsoft.com/office/drawing/2014/main" id="{73B92DBB-BD11-36EB-A4D7-5066101B76A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15999" y="1041867"/>
            <a:ext cx="2971800" cy="2423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Up Lft Pic">
            <a:extLst>
              <a:ext uri="{FF2B5EF4-FFF2-40B4-BE49-F238E27FC236}">
                <a16:creationId xmlns:a16="http://schemas.microsoft.com/office/drawing/2014/main" id="{BB60918A-D27A-4039-B21F-90AAEBE3CC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96722" y="1041867"/>
            <a:ext cx="2971800" cy="2423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0E337D15-D61E-4AD9-A1D0-184722F0D4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6682" y="1028707"/>
            <a:ext cx="5382563" cy="499109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1pPr>
            <a:lvl2pPr marL="690563" indent="-346075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2pPr>
            <a:lvl3pPr marL="1027113" indent="-336550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">
            <a:extLst>
              <a:ext uri="{FF2B5EF4-FFF2-40B4-BE49-F238E27FC236}">
                <a16:creationId xmlns:a16="http://schemas.microsoft.com/office/drawing/2014/main" id="{8823E71E-B613-E582-E123-488E63C84B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98347" y="6315922"/>
            <a:ext cx="77420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1456199-15DC-4919-BCCD-F69E28F99C18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238F21F2-17B2-8C35-B99C-241C125192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5109" y="6307144"/>
            <a:ext cx="552091" cy="382680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5206E801-0652-4E07-9548-4D4A092FAE3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0AC519AC-9D57-D2DE-57C3-C977872F44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5503" y="6315922"/>
            <a:ext cx="8229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cxnSp>
        <p:nvCxnSpPr>
          <p:cNvPr id="7" name="Accent Line">
            <a:extLst>
              <a:ext uri="{FF2B5EF4-FFF2-40B4-BE49-F238E27FC236}">
                <a16:creationId xmlns:a16="http://schemas.microsoft.com/office/drawing/2014/main" id="{FF2CD4BB-255D-5A88-46AE-9BAA40EF7A38}"/>
              </a:ext>
            </a:extLst>
          </p:cNvPr>
          <p:cNvCxnSpPr>
            <a:cxnSpLocks/>
          </p:cNvCxnSpPr>
          <p:nvPr userDrawn="1"/>
        </p:nvCxnSpPr>
        <p:spPr>
          <a:xfrm>
            <a:off x="266682" y="809234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Header">
            <a:extLst>
              <a:ext uri="{FF2B5EF4-FFF2-40B4-BE49-F238E27FC236}">
                <a16:creationId xmlns:a16="http://schemas.microsoft.com/office/drawing/2014/main" id="{450B8007-D301-4228-ABE3-F115EB1B0B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249517"/>
            <a:ext cx="11620500" cy="43628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067150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tem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id Body Text">
            <a:extLst>
              <a:ext uri="{FF2B5EF4-FFF2-40B4-BE49-F238E27FC236}">
                <a16:creationId xmlns:a16="http://schemas.microsoft.com/office/drawing/2014/main" id="{511DBFD4-1F94-4CAA-9E05-60C4A0DCBF8B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4207043" y="1668532"/>
            <a:ext cx="3749040" cy="43893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Mid Subheader">
            <a:extLst>
              <a:ext uri="{FF2B5EF4-FFF2-40B4-BE49-F238E27FC236}">
                <a16:creationId xmlns:a16="http://schemas.microsoft.com/office/drawing/2014/main" id="{74E2D13C-63E6-4BFC-A256-4CD02AD2161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07043" y="1028700"/>
            <a:ext cx="3749040" cy="45000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Rt Body Text">
            <a:extLst>
              <a:ext uri="{FF2B5EF4-FFF2-40B4-BE49-F238E27FC236}">
                <a16:creationId xmlns:a16="http://schemas.microsoft.com/office/drawing/2014/main" id="{2A2064DA-5599-45FE-8DF7-C548CF95D86A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8134028" y="1668532"/>
            <a:ext cx="3749040" cy="43893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Rt Subheader">
            <a:extLst>
              <a:ext uri="{FF2B5EF4-FFF2-40B4-BE49-F238E27FC236}">
                <a16:creationId xmlns:a16="http://schemas.microsoft.com/office/drawing/2014/main" id="{A0616BC6-0E70-46E1-B6E1-0FD8A6B2F55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34027" y="1028700"/>
            <a:ext cx="3749040" cy="45000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Lft Body Text">
            <a:extLst>
              <a:ext uri="{FF2B5EF4-FFF2-40B4-BE49-F238E27FC236}">
                <a16:creationId xmlns:a16="http://schemas.microsoft.com/office/drawing/2014/main" id="{FD7BC0DE-E513-464C-BA69-476063374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057" y="1668532"/>
            <a:ext cx="3749040" cy="43893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Lft Subheader">
            <a:extLst>
              <a:ext uri="{FF2B5EF4-FFF2-40B4-BE49-F238E27FC236}">
                <a16:creationId xmlns:a16="http://schemas.microsoft.com/office/drawing/2014/main" id="{7A345371-5DCC-4FE8-831C-B374BA0D2F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6681" y="1028700"/>
            <a:ext cx="3762415" cy="45000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">
            <a:extLst>
              <a:ext uri="{FF2B5EF4-FFF2-40B4-BE49-F238E27FC236}">
                <a16:creationId xmlns:a16="http://schemas.microsoft.com/office/drawing/2014/main" id="{818C1306-71DB-A041-2953-0C1A1B6FAF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98347" y="6315922"/>
            <a:ext cx="77420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1456199-15DC-4919-BCCD-F69E28F99C18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1A710B71-0540-DE07-321F-9847378E4B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5109" y="6307144"/>
            <a:ext cx="552091" cy="382680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5206E801-0652-4E07-9548-4D4A092FAE3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838A1C98-31CF-F6D4-7B78-095E5C896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5503" y="6315922"/>
            <a:ext cx="8229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cxnSp>
        <p:nvCxnSpPr>
          <p:cNvPr id="7" name="Accent Line">
            <a:extLst>
              <a:ext uri="{FF2B5EF4-FFF2-40B4-BE49-F238E27FC236}">
                <a16:creationId xmlns:a16="http://schemas.microsoft.com/office/drawing/2014/main" id="{BF59A720-11DF-B77B-A612-1B633F16485A}"/>
              </a:ext>
            </a:extLst>
          </p:cNvPr>
          <p:cNvCxnSpPr>
            <a:cxnSpLocks/>
          </p:cNvCxnSpPr>
          <p:nvPr userDrawn="1"/>
        </p:nvCxnSpPr>
        <p:spPr>
          <a:xfrm>
            <a:off x="266682" y="809234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Header">
            <a:extLst>
              <a:ext uri="{FF2B5EF4-FFF2-40B4-BE49-F238E27FC236}">
                <a16:creationId xmlns:a16="http://schemas.microsoft.com/office/drawing/2014/main" id="{774080E9-9235-48EE-928E-CE81E1B866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249517"/>
            <a:ext cx="11329099" cy="43628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511375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ub sub header 5">
            <a:extLst>
              <a:ext uri="{FF2B5EF4-FFF2-40B4-BE49-F238E27FC236}">
                <a16:creationId xmlns:a16="http://schemas.microsoft.com/office/drawing/2014/main" id="{AB8ADAF6-6A83-FEFF-740A-1624563B643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88104" y="4942176"/>
            <a:ext cx="2194559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title</a:t>
            </a:r>
          </a:p>
        </p:txBody>
      </p:sp>
      <p:cxnSp>
        <p:nvCxnSpPr>
          <p:cNvPr id="64" name="Sub accent line 5">
            <a:extLst>
              <a:ext uri="{FF2B5EF4-FFF2-40B4-BE49-F238E27FC236}">
                <a16:creationId xmlns:a16="http://schemas.microsoft.com/office/drawing/2014/main" id="{B8EC7BD6-9C4D-F745-89B4-2107F05B1643}"/>
              </a:ext>
            </a:extLst>
          </p:cNvPr>
          <p:cNvCxnSpPr>
            <a:cxnSpLocks/>
          </p:cNvCxnSpPr>
          <p:nvPr userDrawn="1"/>
        </p:nvCxnSpPr>
        <p:spPr>
          <a:xfrm>
            <a:off x="9688103" y="4851857"/>
            <a:ext cx="457096" cy="0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ub header 5">
            <a:extLst>
              <a:ext uri="{FF2B5EF4-FFF2-40B4-BE49-F238E27FC236}">
                <a16:creationId xmlns:a16="http://schemas.microsoft.com/office/drawing/2014/main" id="{58276276-E80C-B979-9871-B517E36CFDE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88104" y="4247846"/>
            <a:ext cx="2194559" cy="52145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name</a:t>
            </a:r>
          </a:p>
        </p:txBody>
      </p:sp>
      <p:sp>
        <p:nvSpPr>
          <p:cNvPr id="61" name="box 5">
            <a:extLst>
              <a:ext uri="{FF2B5EF4-FFF2-40B4-BE49-F238E27FC236}">
                <a16:creationId xmlns:a16="http://schemas.microsoft.com/office/drawing/2014/main" id="{07E94988-82EF-4332-559F-8F9E08200D29}"/>
              </a:ext>
            </a:extLst>
          </p:cNvPr>
          <p:cNvSpPr>
            <a:spLocks noGrp="1"/>
          </p:cNvSpPr>
          <p:nvPr>
            <p:ph idx="38"/>
          </p:nvPr>
        </p:nvSpPr>
        <p:spPr>
          <a:xfrm>
            <a:off x="9688103" y="1611683"/>
            <a:ext cx="2194560" cy="25603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sub sub header 4">
            <a:extLst>
              <a:ext uri="{FF2B5EF4-FFF2-40B4-BE49-F238E27FC236}">
                <a16:creationId xmlns:a16="http://schemas.microsoft.com/office/drawing/2014/main" id="{9A7E0413-19DE-CBB5-2E3A-9855921DED3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352222" y="4947690"/>
            <a:ext cx="2194559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title</a:t>
            </a:r>
          </a:p>
        </p:txBody>
      </p:sp>
      <p:cxnSp>
        <p:nvCxnSpPr>
          <p:cNvPr id="60" name="Sub accent line 4">
            <a:extLst>
              <a:ext uri="{FF2B5EF4-FFF2-40B4-BE49-F238E27FC236}">
                <a16:creationId xmlns:a16="http://schemas.microsoft.com/office/drawing/2014/main" id="{5D64240E-C322-2E89-4C8F-B68511860662}"/>
              </a:ext>
            </a:extLst>
          </p:cNvPr>
          <p:cNvCxnSpPr>
            <a:cxnSpLocks/>
          </p:cNvCxnSpPr>
          <p:nvPr userDrawn="1"/>
        </p:nvCxnSpPr>
        <p:spPr>
          <a:xfrm>
            <a:off x="7352221" y="4857371"/>
            <a:ext cx="457096" cy="0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sub header 4">
            <a:extLst>
              <a:ext uri="{FF2B5EF4-FFF2-40B4-BE49-F238E27FC236}">
                <a16:creationId xmlns:a16="http://schemas.microsoft.com/office/drawing/2014/main" id="{4A3396B5-E279-BBC5-2007-681E055ED97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352222" y="4253360"/>
            <a:ext cx="2194559" cy="52145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name</a:t>
            </a:r>
          </a:p>
        </p:txBody>
      </p:sp>
      <p:sp>
        <p:nvSpPr>
          <p:cNvPr id="57" name="box 4">
            <a:extLst>
              <a:ext uri="{FF2B5EF4-FFF2-40B4-BE49-F238E27FC236}">
                <a16:creationId xmlns:a16="http://schemas.microsoft.com/office/drawing/2014/main" id="{5CE6FE93-44A4-0464-832A-2548412A7D5F}"/>
              </a:ext>
            </a:extLst>
          </p:cNvPr>
          <p:cNvSpPr>
            <a:spLocks noGrp="1"/>
          </p:cNvSpPr>
          <p:nvPr>
            <p:ph idx="35"/>
          </p:nvPr>
        </p:nvSpPr>
        <p:spPr>
          <a:xfrm>
            <a:off x="7352221" y="1617197"/>
            <a:ext cx="2194560" cy="25603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sub sub header 3">
            <a:extLst>
              <a:ext uri="{FF2B5EF4-FFF2-40B4-BE49-F238E27FC236}">
                <a16:creationId xmlns:a16="http://schemas.microsoft.com/office/drawing/2014/main" id="{411AD2F3-AF87-9167-36B0-E35859344EB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995637" y="4942176"/>
            <a:ext cx="2194559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title</a:t>
            </a:r>
          </a:p>
        </p:txBody>
      </p:sp>
      <p:cxnSp>
        <p:nvCxnSpPr>
          <p:cNvPr id="56" name="sub accent line 3">
            <a:extLst>
              <a:ext uri="{FF2B5EF4-FFF2-40B4-BE49-F238E27FC236}">
                <a16:creationId xmlns:a16="http://schemas.microsoft.com/office/drawing/2014/main" id="{225F38E3-B367-282B-292D-5109BD202DA8}"/>
              </a:ext>
            </a:extLst>
          </p:cNvPr>
          <p:cNvCxnSpPr>
            <a:cxnSpLocks/>
          </p:cNvCxnSpPr>
          <p:nvPr userDrawn="1"/>
        </p:nvCxnSpPr>
        <p:spPr>
          <a:xfrm>
            <a:off x="4995636" y="4851857"/>
            <a:ext cx="457096" cy="0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Sub header 3">
            <a:extLst>
              <a:ext uri="{FF2B5EF4-FFF2-40B4-BE49-F238E27FC236}">
                <a16:creationId xmlns:a16="http://schemas.microsoft.com/office/drawing/2014/main" id="{21C3BB45-7DE0-BE12-68CF-5DFD7B937AE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995637" y="4247846"/>
            <a:ext cx="2194559" cy="52145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name</a:t>
            </a:r>
          </a:p>
        </p:txBody>
      </p:sp>
      <p:sp>
        <p:nvSpPr>
          <p:cNvPr id="53" name="Box 3">
            <a:extLst>
              <a:ext uri="{FF2B5EF4-FFF2-40B4-BE49-F238E27FC236}">
                <a16:creationId xmlns:a16="http://schemas.microsoft.com/office/drawing/2014/main" id="{43EBD564-7DCC-6916-66CE-CF11A965D2E0}"/>
              </a:ext>
            </a:extLst>
          </p:cNvPr>
          <p:cNvSpPr>
            <a:spLocks noGrp="1"/>
          </p:cNvSpPr>
          <p:nvPr>
            <p:ph idx="32"/>
          </p:nvPr>
        </p:nvSpPr>
        <p:spPr>
          <a:xfrm>
            <a:off x="4995636" y="1611683"/>
            <a:ext cx="2194560" cy="25603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sub sub header 2">
            <a:extLst>
              <a:ext uri="{FF2B5EF4-FFF2-40B4-BE49-F238E27FC236}">
                <a16:creationId xmlns:a16="http://schemas.microsoft.com/office/drawing/2014/main" id="{C1D96A39-C7AC-4218-A25A-95B4E3E7119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639052" y="4942176"/>
            <a:ext cx="2194559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50" name="sub header 2">
            <a:extLst>
              <a:ext uri="{FF2B5EF4-FFF2-40B4-BE49-F238E27FC236}">
                <a16:creationId xmlns:a16="http://schemas.microsoft.com/office/drawing/2014/main" id="{562BEC2E-CDCE-683B-C3F4-74686A1950D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639052" y="4247846"/>
            <a:ext cx="2194559" cy="52145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name</a:t>
            </a:r>
          </a:p>
        </p:txBody>
      </p:sp>
      <p:cxnSp>
        <p:nvCxnSpPr>
          <p:cNvPr id="52" name="sub accent line 2">
            <a:extLst>
              <a:ext uri="{FF2B5EF4-FFF2-40B4-BE49-F238E27FC236}">
                <a16:creationId xmlns:a16="http://schemas.microsoft.com/office/drawing/2014/main" id="{7A9C54B4-E97D-17CE-35E4-5C5B24EF088C}"/>
              </a:ext>
            </a:extLst>
          </p:cNvPr>
          <p:cNvCxnSpPr>
            <a:cxnSpLocks/>
          </p:cNvCxnSpPr>
          <p:nvPr userDrawn="1"/>
        </p:nvCxnSpPr>
        <p:spPr>
          <a:xfrm>
            <a:off x="2639051" y="4851857"/>
            <a:ext cx="457096" cy="0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box 2">
            <a:extLst>
              <a:ext uri="{FF2B5EF4-FFF2-40B4-BE49-F238E27FC236}">
                <a16:creationId xmlns:a16="http://schemas.microsoft.com/office/drawing/2014/main" id="{2F12A2BB-64B6-7BDF-A1FD-3DF8EFE6D3AB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2639051" y="1611683"/>
            <a:ext cx="2194560" cy="25603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sub sub header 1">
            <a:extLst>
              <a:ext uri="{FF2B5EF4-FFF2-40B4-BE49-F238E27FC236}">
                <a16:creationId xmlns:a16="http://schemas.microsoft.com/office/drawing/2014/main" id="{F15BB3F0-834A-4654-8DAB-9A6D9A33268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2467" y="4942176"/>
            <a:ext cx="2194559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title</a:t>
            </a:r>
          </a:p>
        </p:txBody>
      </p:sp>
      <p:cxnSp>
        <p:nvCxnSpPr>
          <p:cNvPr id="7" name="Sub accent line 1">
            <a:extLst>
              <a:ext uri="{FF2B5EF4-FFF2-40B4-BE49-F238E27FC236}">
                <a16:creationId xmlns:a16="http://schemas.microsoft.com/office/drawing/2014/main" id="{33AC49F6-00DE-4717-9F55-86A5FF7CAD6F}"/>
              </a:ext>
            </a:extLst>
          </p:cNvPr>
          <p:cNvCxnSpPr>
            <a:cxnSpLocks/>
          </p:cNvCxnSpPr>
          <p:nvPr/>
        </p:nvCxnSpPr>
        <p:spPr>
          <a:xfrm>
            <a:off x="282466" y="4851857"/>
            <a:ext cx="457096" cy="0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ub header 1">
            <a:extLst>
              <a:ext uri="{FF2B5EF4-FFF2-40B4-BE49-F238E27FC236}">
                <a16:creationId xmlns:a16="http://schemas.microsoft.com/office/drawing/2014/main" id="{7A345371-5DCC-4FE8-831C-B374BA0D2F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467" y="4247846"/>
            <a:ext cx="2194559" cy="52145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name</a:t>
            </a:r>
          </a:p>
        </p:txBody>
      </p:sp>
      <p:sp>
        <p:nvSpPr>
          <p:cNvPr id="26" name="box 1">
            <a:extLst>
              <a:ext uri="{FF2B5EF4-FFF2-40B4-BE49-F238E27FC236}">
                <a16:creationId xmlns:a16="http://schemas.microsoft.com/office/drawing/2014/main" id="{5DB8CD3C-9ABA-4E2A-AF68-A3C4A96E8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466" y="1611683"/>
            <a:ext cx="2194560" cy="25603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Date">
            <a:extLst>
              <a:ext uri="{FF2B5EF4-FFF2-40B4-BE49-F238E27FC236}">
                <a16:creationId xmlns:a16="http://schemas.microsoft.com/office/drawing/2014/main" id="{5B17123E-1BE3-DE8C-37D0-15E84583A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98347" y="6315922"/>
            <a:ext cx="77420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1456199-15DC-4919-BCCD-F69E28F99C18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147EAED2-474C-C5C4-47F2-9B791CF251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5109" y="6307144"/>
            <a:ext cx="552091" cy="382680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5206E801-0652-4E07-9548-4D4A092FAE3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">
            <a:extLst>
              <a:ext uri="{FF2B5EF4-FFF2-40B4-BE49-F238E27FC236}">
                <a16:creationId xmlns:a16="http://schemas.microsoft.com/office/drawing/2014/main" id="{1AA26EAD-77C0-B16A-9157-D6433691B1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5503" y="6315922"/>
            <a:ext cx="8229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cxnSp>
        <p:nvCxnSpPr>
          <p:cNvPr id="8" name="Accent line">
            <a:extLst>
              <a:ext uri="{FF2B5EF4-FFF2-40B4-BE49-F238E27FC236}">
                <a16:creationId xmlns:a16="http://schemas.microsoft.com/office/drawing/2014/main" id="{17F544CE-26CD-EEA4-B4A0-127F0E99154C}"/>
              </a:ext>
            </a:extLst>
          </p:cNvPr>
          <p:cNvCxnSpPr>
            <a:cxnSpLocks/>
          </p:cNvCxnSpPr>
          <p:nvPr userDrawn="1"/>
        </p:nvCxnSpPr>
        <p:spPr>
          <a:xfrm>
            <a:off x="266682" y="809234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Header">
            <a:extLst>
              <a:ext uri="{FF2B5EF4-FFF2-40B4-BE49-F238E27FC236}">
                <a16:creationId xmlns:a16="http://schemas.microsoft.com/office/drawing/2014/main" id="{F452B78C-B461-4598-B482-CC30AB3AFC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249517"/>
            <a:ext cx="11329099" cy="43334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727671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">
            <a:extLst>
              <a:ext uri="{FF2B5EF4-FFF2-40B4-BE49-F238E27FC236}">
                <a16:creationId xmlns:a16="http://schemas.microsoft.com/office/drawing/2014/main" id="{246DE421-3B2F-4978-B40A-71F2EFCA7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249517"/>
            <a:ext cx="11620500" cy="436283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Body Text">
            <a:extLst>
              <a:ext uri="{FF2B5EF4-FFF2-40B4-BE49-F238E27FC236}">
                <a16:creationId xmlns:a16="http://schemas.microsoft.com/office/drawing/2014/main" id="{A0280EBA-7497-47DA-9DE7-48667D5D2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039529"/>
            <a:ext cx="11620500" cy="479546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">
            <a:extLst>
              <a:ext uri="{FF2B5EF4-FFF2-40B4-BE49-F238E27FC236}">
                <a16:creationId xmlns:a16="http://schemas.microsoft.com/office/drawing/2014/main" id="{DD667759-DAF1-4BB5-AB7C-344D4ABDE1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98347" y="6315922"/>
            <a:ext cx="77420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1456199-15DC-4919-BCCD-F69E28F99C18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1E325ED0-2373-4CEC-A90F-45CFE0FF2A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5109" y="6307144"/>
            <a:ext cx="552091" cy="382680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5206E801-0652-4E07-9548-4D4A092FAE3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">
            <a:extLst>
              <a:ext uri="{FF2B5EF4-FFF2-40B4-BE49-F238E27FC236}">
                <a16:creationId xmlns:a16="http://schemas.microsoft.com/office/drawing/2014/main" id="{36C33BC6-50DD-4698-8032-EBFE86533C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5503" y="6315922"/>
            <a:ext cx="8229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28A95E2C-546A-447A-8C7D-87DB30A6CAB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61" y="6284820"/>
            <a:ext cx="914400" cy="32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64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704" r:id="rId5"/>
    <p:sldLayoutId id="2147483705" r:id="rId6"/>
    <p:sldLayoutId id="2147483699" r:id="rId7"/>
    <p:sldLayoutId id="2147483700" r:id="rId8"/>
    <p:sldLayoutId id="2147483701" r:id="rId9"/>
    <p:sldLayoutId id="2147483813" r:id="rId10"/>
    <p:sldLayoutId id="2147483815" r:id="rId11"/>
    <p:sldLayoutId id="2147483799" r:id="rId12"/>
    <p:sldLayoutId id="2147483798" r:id="rId13"/>
    <p:sldLayoutId id="2147483703" r:id="rId14"/>
    <p:sldLayoutId id="2147483702" r:id="rId15"/>
    <p:sldLayoutId id="2147483816" r:id="rId16"/>
    <p:sldLayoutId id="2147483818" r:id="rId17"/>
    <p:sldLayoutId id="2147483819" r:id="rId18"/>
    <p:sldLayoutId id="2147483820" r:id="rId19"/>
    <p:sldLayoutId id="2147483707" r:id="rId20"/>
    <p:sldLayoutId id="2147483708" r:id="rId21"/>
    <p:sldLayoutId id="2147483706" r:id="rId22"/>
    <p:sldLayoutId id="2147483710" r:id="rId23"/>
    <p:sldLayoutId id="2147483709" r:id="rId24"/>
    <p:sldLayoutId id="2147483847" r:id="rId25"/>
    <p:sldLayoutId id="2147483859" r:id="rId26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600" b="1" kern="1200" spc="6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panose="05000000000000000000" pitchFamily="2" charset="2"/>
        <a:buChar char="§"/>
        <a:defRPr sz="3000" kern="1200">
          <a:solidFill>
            <a:schemeClr val="tx2"/>
          </a:solidFill>
          <a:latin typeface="+mn-lt"/>
          <a:ea typeface="+mn-ea"/>
          <a:cs typeface="+mn-cs"/>
        </a:defRPr>
      </a:lvl1pPr>
      <a:lvl2pPr marL="690563" indent="-346075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panose="05000000000000000000" pitchFamily="2" charset="2"/>
        <a:buChar char="§"/>
        <a:defRPr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1027113" indent="-33655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panose="05000000000000000000" pitchFamily="2" charset="2"/>
        <a:buChar char="§"/>
        <a:defRPr sz="2600" kern="1200">
          <a:solidFill>
            <a:schemeClr val="tx2"/>
          </a:solidFill>
          <a:latin typeface="+mn-lt"/>
          <a:ea typeface="+mn-ea"/>
          <a:cs typeface="+mn-cs"/>
        </a:defRPr>
      </a:lvl3pPr>
      <a:lvl4pPr marL="13716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1828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68">
          <p15:clr>
            <a:srgbClr val="F26B43"/>
          </p15:clr>
        </p15:guide>
        <p15:guide id="3" pos="168">
          <p15:clr>
            <a:srgbClr val="F26B43"/>
          </p15:clr>
        </p15:guide>
        <p15:guide id="4" pos="7488">
          <p15:clr>
            <a:srgbClr val="F26B43"/>
          </p15:clr>
        </p15:guide>
        <p15:guide id="5" orient="horz" pos="381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64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1AD169-2EA9-16BC-5FC6-6EBB24C1C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7D3CA2-A6E1-9E8B-D474-CAB96DA4C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A19FC-99A2-C63C-0CC7-BD69F023D0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493279-5CAB-42B4-BFCC-2A4002D7815C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05F78-F3D5-D7A8-5690-8741EA96E5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24295-7309-9F3C-197D-8692A3D8DB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F63BE5-56B1-450E-A765-90F11768F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38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">
            <a:extLst>
              <a:ext uri="{FF2B5EF4-FFF2-40B4-BE49-F238E27FC236}">
                <a16:creationId xmlns:a16="http://schemas.microsoft.com/office/drawing/2014/main" id="{246DE421-3B2F-4978-B40A-71F2EFCA7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249517"/>
            <a:ext cx="11620500" cy="436283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Body Text">
            <a:extLst>
              <a:ext uri="{FF2B5EF4-FFF2-40B4-BE49-F238E27FC236}">
                <a16:creationId xmlns:a16="http://schemas.microsoft.com/office/drawing/2014/main" id="{A0280EBA-7497-47DA-9DE7-48667D5D2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039529"/>
            <a:ext cx="11620500" cy="479546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">
            <a:extLst>
              <a:ext uri="{FF2B5EF4-FFF2-40B4-BE49-F238E27FC236}">
                <a16:creationId xmlns:a16="http://schemas.microsoft.com/office/drawing/2014/main" id="{DD667759-DAF1-4BB5-AB7C-344D4ABDE1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98347" y="6315922"/>
            <a:ext cx="77420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E1456199-15DC-4919-BCCD-F69E28F99C18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1E325ED0-2373-4CEC-A90F-45CFE0FF2A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5109" y="6307144"/>
            <a:ext cx="552091" cy="382680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5206E801-0652-4E07-9548-4D4A092FAE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">
            <a:extLst>
              <a:ext uri="{FF2B5EF4-FFF2-40B4-BE49-F238E27FC236}">
                <a16:creationId xmlns:a16="http://schemas.microsoft.com/office/drawing/2014/main" id="{36C33BC6-50DD-4698-8032-EBFE86533C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5503" y="6315922"/>
            <a:ext cx="8229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E3D058-3840-251E-CD34-E3FDC01291E2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23" y="6284820"/>
            <a:ext cx="914400" cy="32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4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7" r:id="rId16"/>
    <p:sldLayoutId id="2147483879" r:id="rId17"/>
    <p:sldLayoutId id="2147483880" r:id="rId18"/>
    <p:sldLayoutId id="2147483881" r:id="rId19"/>
    <p:sldLayoutId id="2147483882" r:id="rId20"/>
    <p:sldLayoutId id="2147483883" r:id="rId21"/>
    <p:sldLayoutId id="2147483884" r:id="rId22"/>
    <p:sldLayoutId id="2147483885" r:id="rId23"/>
    <p:sldLayoutId id="2147483886" r:id="rId24"/>
    <p:sldLayoutId id="2147483887" r:id="rId25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600" b="1" kern="1200" spc="6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bg1"/>
        </a:buClr>
        <a:buFont typeface="Wingdings" panose="05000000000000000000" pitchFamily="2" charset="2"/>
        <a:buChar char="§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690563" indent="-346075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bg1"/>
        </a:buClr>
        <a:buFont typeface="Wingdings" panose="05000000000000000000" pitchFamily="2" charset="2"/>
        <a:buChar char="§"/>
        <a:defRPr sz="2600" kern="1200">
          <a:solidFill>
            <a:schemeClr val="bg1"/>
          </a:solidFill>
          <a:latin typeface="+mn-lt"/>
          <a:ea typeface="+mn-ea"/>
          <a:cs typeface="+mn-cs"/>
        </a:defRPr>
      </a:lvl2pPr>
      <a:lvl3pPr marL="1027113" indent="-33655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bg1"/>
        </a:buClr>
        <a:buFont typeface="Wingdings" panose="05000000000000000000" pitchFamily="2" charset="2"/>
        <a:buChar char="§"/>
        <a:defRPr sz="2600" kern="1200">
          <a:solidFill>
            <a:schemeClr val="bg1"/>
          </a:solidFill>
          <a:latin typeface="+mn-lt"/>
          <a:ea typeface="+mn-ea"/>
          <a:cs typeface="+mn-cs"/>
        </a:defRPr>
      </a:lvl3pPr>
      <a:lvl4pPr marL="13716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 typeface="Wingdings" panose="05000000000000000000" pitchFamily="2" charset="2"/>
        <a:buChar char="§"/>
        <a:defRPr sz="2200" kern="1200">
          <a:solidFill>
            <a:schemeClr val="bg1"/>
          </a:solidFill>
          <a:latin typeface="+mn-lt"/>
          <a:ea typeface="+mn-ea"/>
          <a:cs typeface="+mn-cs"/>
        </a:defRPr>
      </a:lvl4pPr>
      <a:lvl5pPr marL="1828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68">
          <p15:clr>
            <a:srgbClr val="F26B43"/>
          </p15:clr>
        </p15:guide>
        <p15:guide id="3" pos="168">
          <p15:clr>
            <a:srgbClr val="F26B43"/>
          </p15:clr>
        </p15:guide>
        <p15:guide id="4" pos="7488">
          <p15:clr>
            <a:srgbClr val="F26B43"/>
          </p15:clr>
        </p15:guide>
        <p15:guide id="5" orient="horz" pos="381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mailto:dnew@macog.com" TargetMode="Externa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D09DD6-E210-89D8-1D9C-656B4F2EF663}"/>
              </a:ext>
            </a:extLst>
          </p:cNvPr>
          <p:cNvSpPr txBox="1"/>
          <p:nvPr/>
        </p:nvSpPr>
        <p:spPr>
          <a:xfrm>
            <a:off x="6812841" y="5909406"/>
            <a:ext cx="53791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Dustin New, LCI, Active Transportation Planner, </a:t>
            </a:r>
          </a:p>
          <a:p>
            <a:r>
              <a:rPr lang="en-US" b="1" dirty="0">
                <a:solidFill>
                  <a:srgbClr val="FFFFFF"/>
                </a:solidFill>
              </a:rPr>
              <a:t>Michiana Area Council of Governments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080573-7B0B-9343-8B97-10BB1D664355}"/>
              </a:ext>
            </a:extLst>
          </p:cNvPr>
          <p:cNvSpPr txBox="1">
            <a:spLocks/>
          </p:cNvSpPr>
          <p:nvPr/>
        </p:nvSpPr>
        <p:spPr>
          <a:xfrm>
            <a:off x="213899" y="468982"/>
            <a:ext cx="9938583" cy="1216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 Safe Michiana: Safety Planning and 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Tools to Implement Safety Improvements Quickly</a:t>
            </a:r>
          </a:p>
        </p:txBody>
      </p:sp>
      <p:pic>
        <p:nvPicPr>
          <p:cNvPr id="9" name="Picture 8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87770BCC-8EB8-01CA-22FC-694C1377B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57" y="2142801"/>
            <a:ext cx="10281128" cy="296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97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463B7A-B348-4E96-AF2F-726CE803D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A619533-4952-2BBA-6DB4-C652FF199442}"/>
              </a:ext>
            </a:extLst>
          </p:cNvPr>
          <p:cNvSpPr txBox="1">
            <a:spLocks/>
          </p:cNvSpPr>
          <p:nvPr/>
        </p:nvSpPr>
        <p:spPr>
          <a:xfrm>
            <a:off x="3598035" y="2272145"/>
            <a:ext cx="5614332" cy="20434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PAVEMENT PLAYBOOK</a:t>
            </a:r>
          </a:p>
        </p:txBody>
      </p:sp>
    </p:spTree>
    <p:extLst>
      <p:ext uri="{BB962C8B-B14F-4D97-AF65-F5344CB8AC3E}">
        <p14:creationId xmlns:p14="http://schemas.microsoft.com/office/powerpoint/2010/main" val="2620742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omputer screen&#10;&#10;AI-generated content may be incorrect.">
            <a:extLst>
              <a:ext uri="{FF2B5EF4-FFF2-40B4-BE49-F238E27FC236}">
                <a16:creationId xmlns:a16="http://schemas.microsoft.com/office/drawing/2014/main" id="{F1F98259-94CD-11F0-D6A5-C6A381EFF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21378"/>
            <a:ext cx="12191980" cy="6856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8712F2-6D65-E44D-9540-07598656B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905" y="290382"/>
            <a:ext cx="6882981" cy="52978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96999F-926D-FA79-F93E-38BAD9DE40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1719"/>
          <a:stretch>
            <a:fillRect/>
          </a:stretch>
        </p:blipFill>
        <p:spPr>
          <a:xfrm>
            <a:off x="356059" y="2151938"/>
            <a:ext cx="4865030" cy="29526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7B2CCE-0E4C-D4F0-BBDB-E12C77A545D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713" t="7899" r="18793" b="60042"/>
          <a:stretch>
            <a:fillRect/>
          </a:stretch>
        </p:blipFill>
        <p:spPr>
          <a:xfrm>
            <a:off x="194114" y="310478"/>
            <a:ext cx="4865031" cy="170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17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D5EED-4FC0-241E-3627-10DD44BA9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omputer screen&#10;&#10;AI-generated content may be incorrect.">
            <a:extLst>
              <a:ext uri="{FF2B5EF4-FFF2-40B4-BE49-F238E27FC236}">
                <a16:creationId xmlns:a16="http://schemas.microsoft.com/office/drawing/2014/main" id="{53FE5678-35CA-8B76-AD6F-10EF0A38B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AAEC5A-7F94-DD1C-87EC-B7C3C4AE9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323" y="452905"/>
            <a:ext cx="2969009" cy="2426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AAD1CA-E53E-F2D3-539B-6ECA8F6A3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5114" y="213054"/>
            <a:ext cx="3176291" cy="44321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D46FD2-852F-E751-C0BD-766EC9F0D5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5533"/>
          <a:stretch>
            <a:fillRect/>
          </a:stretch>
        </p:blipFill>
        <p:spPr>
          <a:xfrm>
            <a:off x="102957" y="2049288"/>
            <a:ext cx="5602710" cy="27594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EEB36B-3A63-B469-C0F7-F599AC271E7C}"/>
              </a:ext>
            </a:extLst>
          </p:cNvPr>
          <p:cNvSpPr txBox="1"/>
          <p:nvPr/>
        </p:nvSpPr>
        <p:spPr>
          <a:xfrm>
            <a:off x="94925" y="153915"/>
            <a:ext cx="5430585" cy="175432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What makes the Pavement Playbook a Unique Resource?</a:t>
            </a:r>
          </a:p>
        </p:txBody>
      </p:sp>
    </p:spTree>
    <p:extLst>
      <p:ext uri="{BB962C8B-B14F-4D97-AF65-F5344CB8AC3E}">
        <p14:creationId xmlns:p14="http://schemas.microsoft.com/office/powerpoint/2010/main" val="2890856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86036-B0C7-7D7C-C97B-8369A0C78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omputer screen&#10;&#10;AI-generated content may be incorrect.">
            <a:extLst>
              <a:ext uri="{FF2B5EF4-FFF2-40B4-BE49-F238E27FC236}">
                <a16:creationId xmlns:a16="http://schemas.microsoft.com/office/drawing/2014/main" id="{A55C77E2-1F15-3FBC-BE94-73FD188F2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433692-D9A2-D437-9B22-C5A512EFD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35" y="423623"/>
            <a:ext cx="4643886" cy="46947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BBB7C2-1EFC-696B-FEDE-B89620273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694" y="131770"/>
            <a:ext cx="6901270" cy="532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41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EF9B2-AD75-0DEB-49C0-8C9FDE5D2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omputer screen&#10;&#10;AI-generated content may be incorrect.">
            <a:extLst>
              <a:ext uri="{FF2B5EF4-FFF2-40B4-BE49-F238E27FC236}">
                <a16:creationId xmlns:a16="http://schemas.microsoft.com/office/drawing/2014/main" id="{7EE6C23F-1780-1A4D-7EF1-0DC346C01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C6F2FB-EAEF-16B6-75B6-9ECC6DAAD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880" y="357715"/>
            <a:ext cx="2969009" cy="2420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B709C9-63EE-B13E-064E-6D01508CA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880" y="3134470"/>
            <a:ext cx="2969009" cy="2420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058AB7-2BEA-EC56-36CE-8A87B1C44C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8651" y="357715"/>
            <a:ext cx="2969009" cy="24203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E1B69B-1777-CB6C-5783-1F35F24853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8651" y="3134470"/>
            <a:ext cx="2969009" cy="24203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DD67DD-74FC-72F5-39D0-F28B47C472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3914" y="5506863"/>
            <a:ext cx="3029975" cy="3048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540F73-391F-9844-9C82-D382BFDA09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7685" y="5506863"/>
            <a:ext cx="3029975" cy="3048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1EB12F-E8EA-C744-7C67-B426D38057C5}"/>
              </a:ext>
            </a:extLst>
          </p:cNvPr>
          <p:cNvSpPr txBox="1"/>
          <p:nvPr/>
        </p:nvSpPr>
        <p:spPr>
          <a:xfrm>
            <a:off x="449923" y="320507"/>
            <a:ext cx="4719148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Why  was the Pavement Playbook Developed? Why use temporary installations?</a:t>
            </a:r>
          </a:p>
          <a:p>
            <a:endParaRPr lang="en-US" sz="20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625475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Speed control</a:t>
            </a:r>
          </a:p>
          <a:p>
            <a:pPr marL="625475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Aesthetics</a:t>
            </a:r>
          </a:p>
          <a:p>
            <a:pPr marL="625475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Test ideas</a:t>
            </a:r>
          </a:p>
          <a:p>
            <a:pPr marL="625475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Temporary can be YEARS!</a:t>
            </a:r>
          </a:p>
          <a:p>
            <a:pPr marL="625475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TEMPORARY LEADS TO PERMANENT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4E3120-D610-6A9D-B859-A56AED83AA42}"/>
              </a:ext>
            </a:extLst>
          </p:cNvPr>
          <p:cNvSpPr txBox="1"/>
          <p:nvPr/>
        </p:nvSpPr>
        <p:spPr>
          <a:xfrm>
            <a:off x="6796724" y="2809186"/>
            <a:ext cx="34358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Allen Street Neighborhood, Bloomington, Indiana</a:t>
            </a:r>
          </a:p>
        </p:txBody>
      </p:sp>
    </p:spTree>
    <p:extLst>
      <p:ext uri="{BB962C8B-B14F-4D97-AF65-F5344CB8AC3E}">
        <p14:creationId xmlns:p14="http://schemas.microsoft.com/office/powerpoint/2010/main" val="4058582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22691-9E43-905C-C8D4-F81D3E09D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omputer screen&#10;&#10;AI-generated content may be incorrect.">
            <a:extLst>
              <a:ext uri="{FF2B5EF4-FFF2-40B4-BE49-F238E27FC236}">
                <a16:creationId xmlns:a16="http://schemas.microsoft.com/office/drawing/2014/main" id="{29A8E960-33D7-9AD5-9C1B-AA9403D9E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016614-CC0E-A24F-1FDF-57A26C4E3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874" y="2910650"/>
            <a:ext cx="5145836" cy="2876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807918-0EAD-85FC-3E7B-DC12187AA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874" y="113890"/>
            <a:ext cx="5129110" cy="27206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2A9C6A-135A-0053-4233-2EB9237F9B7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2224"/>
          <a:stretch>
            <a:fillRect/>
          </a:stretch>
        </p:blipFill>
        <p:spPr>
          <a:xfrm>
            <a:off x="419367" y="418459"/>
            <a:ext cx="5757020" cy="35807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5E90F3-1167-42EF-17C6-175AACBCEF72}"/>
              </a:ext>
            </a:extLst>
          </p:cNvPr>
          <p:cNvSpPr txBox="1"/>
          <p:nvPr/>
        </p:nvSpPr>
        <p:spPr>
          <a:xfrm>
            <a:off x="508004" y="4381081"/>
            <a:ext cx="49192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Improve Safety NOW!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909CBC-81D9-E3EB-7051-2295542B00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8845" y="5787412"/>
            <a:ext cx="3036071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75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3D053-5CCD-39F5-E757-DC383196E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omputer screen&#10;&#10;AI-generated content may be incorrect.">
            <a:extLst>
              <a:ext uri="{FF2B5EF4-FFF2-40B4-BE49-F238E27FC236}">
                <a16:creationId xmlns:a16="http://schemas.microsoft.com/office/drawing/2014/main" id="{F9804BB2-E23B-1036-CC39-38AD15F44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66E34B-0BDC-7F14-6335-9C07337EC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491" y="236459"/>
            <a:ext cx="5432007" cy="57063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6D3E44-64EB-F361-07F2-BB752C0AA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030" y="1764420"/>
            <a:ext cx="6584251" cy="3601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F3FF74-0B4B-FFB8-219E-323D8A833381}"/>
              </a:ext>
            </a:extLst>
          </p:cNvPr>
          <p:cNvSpPr txBox="1"/>
          <p:nvPr/>
        </p:nvSpPr>
        <p:spPr>
          <a:xfrm>
            <a:off x="156029" y="291851"/>
            <a:ext cx="6558461" cy="120032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MACOG Safe Streets 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Lending Library</a:t>
            </a:r>
          </a:p>
        </p:txBody>
      </p:sp>
    </p:spTree>
    <p:extLst>
      <p:ext uri="{BB962C8B-B14F-4D97-AF65-F5344CB8AC3E}">
        <p14:creationId xmlns:p14="http://schemas.microsoft.com/office/powerpoint/2010/main" val="3431667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04E9C7-EAA9-B551-5CB5-CDE8B5796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356" y="2167018"/>
            <a:ext cx="9681287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65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60AE5-58FF-001D-184D-52E1F0BCF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omputer screen&#10;&#10;AI-generated content may be incorrect.">
            <a:extLst>
              <a:ext uri="{FF2B5EF4-FFF2-40B4-BE49-F238E27FC236}">
                <a16:creationId xmlns:a16="http://schemas.microsoft.com/office/drawing/2014/main" id="{91F761FB-589A-B800-5208-18002FF52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78678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3F80D1-A235-1EA3-41DD-D6F4073BE4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662" t="22892"/>
          <a:stretch>
            <a:fillRect/>
          </a:stretch>
        </p:blipFill>
        <p:spPr>
          <a:xfrm>
            <a:off x="5147086" y="127819"/>
            <a:ext cx="6966236" cy="56721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C82B11-F8D3-9087-D25B-AAED0ED93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83" y="127819"/>
            <a:ext cx="4881798" cy="650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58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D769BD-939E-2E5E-8731-C83C7725E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06" y="0"/>
            <a:ext cx="5410814" cy="6858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FB1D4D3-AC81-D6B1-45CA-A685F2A4276E}"/>
              </a:ext>
            </a:extLst>
          </p:cNvPr>
          <p:cNvSpPr/>
          <p:nvPr/>
        </p:nvSpPr>
        <p:spPr>
          <a:xfrm>
            <a:off x="3360056" y="2986709"/>
            <a:ext cx="1409773" cy="7942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80FBB3-B560-647F-9081-403E5B4D5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648" y="3969323"/>
            <a:ext cx="5725324" cy="27816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743BA7-FA47-60AB-DED2-F26362191EA4}"/>
              </a:ext>
            </a:extLst>
          </p:cNvPr>
          <p:cNvSpPr txBox="1"/>
          <p:nvPr/>
        </p:nvSpPr>
        <p:spPr>
          <a:xfrm>
            <a:off x="6346772" y="354823"/>
            <a:ext cx="40107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Plymouth, Indiana, Demonstration</a:t>
            </a:r>
          </a:p>
        </p:txBody>
      </p:sp>
      <p:pic>
        <p:nvPicPr>
          <p:cNvPr id="9" name="Picture 8" descr="A street with cars parked on it&#10;&#10;AI-generated content may be incorrect.">
            <a:extLst>
              <a:ext uri="{FF2B5EF4-FFF2-40B4-BE49-F238E27FC236}">
                <a16:creationId xmlns:a16="http://schemas.microsoft.com/office/drawing/2014/main" id="{6247B8DF-D1AF-CC74-4C00-B12943A80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9" t="24492" r="4250"/>
          <a:stretch/>
        </p:blipFill>
        <p:spPr>
          <a:xfrm>
            <a:off x="6095999" y="724156"/>
            <a:ext cx="5175653" cy="318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06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6F9B2-2BAC-F289-0FA7-DA3BCE5E6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omputer screen&#10;&#10;AI-generated content may be incorrect.">
            <a:extLst>
              <a:ext uri="{FF2B5EF4-FFF2-40B4-BE49-F238E27FC236}">
                <a16:creationId xmlns:a16="http://schemas.microsoft.com/office/drawing/2014/main" id="{15A03CDB-BF0F-8447-02AB-D26704826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50250" y="9293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2B3568-4AEE-A91B-40F4-CA3721383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240" y="46829"/>
            <a:ext cx="5981202" cy="5777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EDD514-F496-8D68-F957-67C1398A0691}"/>
              </a:ext>
            </a:extLst>
          </p:cNvPr>
          <p:cNvSpPr/>
          <p:nvPr/>
        </p:nvSpPr>
        <p:spPr>
          <a:xfrm>
            <a:off x="508002" y="341274"/>
            <a:ext cx="5177990" cy="520142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MACOG Region</a:t>
            </a:r>
          </a:p>
          <a:p>
            <a:endParaRPr lang="en-US" sz="2000" b="1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North-Central Indiana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Four Counties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  <a:latin typeface="Arial"/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Six Cities, 35 Towns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“Urbanized Areas”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Bend – Mishawaka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Elkhart - Goshen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Total Population: Approximately 600,000</a:t>
            </a:r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 Rural – 20% Urban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095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807F1-19D5-201E-F656-CE25242F2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omputer screen&#10;&#10;AI-generated content may be incorrect.">
            <a:extLst>
              <a:ext uri="{FF2B5EF4-FFF2-40B4-BE49-F238E27FC236}">
                <a16:creationId xmlns:a16="http://schemas.microsoft.com/office/drawing/2014/main" id="{5D09E2F6-BB4B-DAB7-A9B6-ACBC58ADC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7408CB-B60F-B88B-9148-9EC9A2D71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94" y="147484"/>
            <a:ext cx="10283545" cy="562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17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B5C75-5AFC-28B2-548C-8973BF79B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0D00DB-4A79-712E-511F-97FCFD409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103" y="73973"/>
            <a:ext cx="11125801" cy="696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112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63A27-5523-8D69-71C7-D4E8630D3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omputer screen&#10;&#10;AI-generated content may be incorrect.">
            <a:extLst>
              <a:ext uri="{FF2B5EF4-FFF2-40B4-BE49-F238E27FC236}">
                <a16:creationId xmlns:a16="http://schemas.microsoft.com/office/drawing/2014/main" id="{3A79D47D-64A5-AF40-A88E-E706FE88A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360D47-265D-3665-2815-A14C3C0BF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0064" y="167314"/>
            <a:ext cx="6882981" cy="52978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6B82ED-C7B5-AD74-EAE4-2D6D4A49F8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85" t="6140" r="6715" b="4929"/>
          <a:stretch>
            <a:fillRect/>
          </a:stretch>
        </p:blipFill>
        <p:spPr>
          <a:xfrm>
            <a:off x="650448" y="2244285"/>
            <a:ext cx="3893272" cy="39122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AC7138-C892-B426-6888-2F32B9C2E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123" y="164240"/>
            <a:ext cx="4820949" cy="2042337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571052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DAF341-5970-4C4B-8143-4138A63F0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D9A655-4D37-ABC6-552D-A0D8D22E8511}"/>
              </a:ext>
            </a:extLst>
          </p:cNvPr>
          <p:cNvSpPr txBox="1"/>
          <p:nvPr/>
        </p:nvSpPr>
        <p:spPr>
          <a:xfrm>
            <a:off x="3364583" y="1388016"/>
            <a:ext cx="61604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B6CE65-B1A4-6D75-3B66-BECCB39AB52B}"/>
              </a:ext>
            </a:extLst>
          </p:cNvPr>
          <p:cNvSpPr txBox="1"/>
          <p:nvPr/>
        </p:nvSpPr>
        <p:spPr>
          <a:xfrm>
            <a:off x="7070888" y="3565627"/>
            <a:ext cx="46466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Dustin New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Transportation Planner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Michiana Area Council of Governments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dnew@macog.com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574.287.1829 x502</a:t>
            </a:r>
          </a:p>
        </p:txBody>
      </p:sp>
      <p:pic>
        <p:nvPicPr>
          <p:cNvPr id="9" name="Picture 8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26A8A753-C8CD-AE6F-93D3-BFDA2BDEAD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842" y="5613331"/>
            <a:ext cx="3825815" cy="110148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114E5A2-33F2-4EC8-81B0-23AD91FFAE8E}"/>
              </a:ext>
            </a:extLst>
          </p:cNvPr>
          <p:cNvCxnSpPr/>
          <p:nvPr/>
        </p:nvCxnSpPr>
        <p:spPr>
          <a:xfrm flipH="1">
            <a:off x="339884" y="6079253"/>
            <a:ext cx="7676940" cy="0"/>
          </a:xfrm>
          <a:prstGeom prst="line">
            <a:avLst/>
          </a:prstGeom>
          <a:ln w="698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2721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8002" y="341274"/>
            <a:ext cx="5177990" cy="557075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How does MACOG promote active</a:t>
            </a:r>
          </a:p>
          <a:p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transportation?</a:t>
            </a:r>
          </a:p>
          <a:p>
            <a:endParaRPr lang="en-US" sz="2000" b="1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Crossway Trails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Coordinated Signage throughout region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Crossway Tales (newsletter)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Bike2fun.com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Regional Trails Map 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Electronic coming soon!</a:t>
            </a:r>
          </a:p>
          <a:p>
            <a:pPr lvl="2"/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Trail counters and Dashboards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Bike &amp; Pedestrian Counts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Vulnerable Road User Crashes</a:t>
            </a:r>
          </a:p>
          <a:p>
            <a:pPr lvl="1"/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Qualitative Trails inventory (data bike)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645" y="297311"/>
            <a:ext cx="941678" cy="2243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208" y="1842176"/>
            <a:ext cx="2339881" cy="857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" b="10791"/>
          <a:stretch/>
        </p:blipFill>
        <p:spPr>
          <a:xfrm>
            <a:off x="6453986" y="2732533"/>
            <a:ext cx="1525830" cy="1357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9089" y="363966"/>
            <a:ext cx="1923903" cy="1217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9497" y="2909228"/>
            <a:ext cx="2187234" cy="1181054"/>
          </a:xfrm>
          <a:prstGeom prst="rect">
            <a:avLst/>
          </a:prstGeom>
          <a:effectLst>
            <a:outerShdw blurRad="292100" dist="50800" dir="54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7145" y="4282094"/>
            <a:ext cx="2201433" cy="1202453"/>
          </a:xfrm>
          <a:prstGeom prst="rect">
            <a:avLst/>
          </a:prstGeom>
          <a:effectLst>
            <a:outerShdw blurRad="393700" dist="50800" dir="54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C00709-FAFA-4869-FC78-1E4CBDE1ED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11713" y="4405265"/>
            <a:ext cx="1592783" cy="1279310"/>
          </a:xfrm>
          <a:prstGeom prst="rect">
            <a:avLst/>
          </a:prstGeom>
          <a:effectLst>
            <a:outerShdw blurRad="431800" dist="50800" dir="5400000" sx="114000" sy="114000" algn="ctr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</p:pic>
    </p:spTree>
    <p:extLst>
      <p:ext uri="{BB962C8B-B14F-4D97-AF65-F5344CB8AC3E}">
        <p14:creationId xmlns:p14="http://schemas.microsoft.com/office/powerpoint/2010/main" val="2616429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5B67E-2AC8-C598-A88E-C12F7A93A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omputer screen&#10;&#10;AI-generated content may be incorrect.">
            <a:extLst>
              <a:ext uri="{FF2B5EF4-FFF2-40B4-BE49-F238E27FC236}">
                <a16:creationId xmlns:a16="http://schemas.microsoft.com/office/drawing/2014/main" id="{C19A4FE7-AB2E-0340-F182-37B8665AB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6ECE65-73CC-E0D9-9529-AF90CDB37F89}"/>
              </a:ext>
            </a:extLst>
          </p:cNvPr>
          <p:cNvSpPr txBox="1"/>
          <p:nvPr/>
        </p:nvSpPr>
        <p:spPr>
          <a:xfrm>
            <a:off x="7542426" y="396692"/>
            <a:ext cx="25725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Interactive Dashboards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4BB0A0-F534-CB91-7B2F-421828208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70" y="108486"/>
            <a:ext cx="5808048" cy="2841523"/>
          </a:xfrm>
          <a:prstGeom prst="rect">
            <a:avLst/>
          </a:prstGeom>
          <a:effectLst>
            <a:outerShdw blurRad="381000" dist="50800" dir="5400000" algn="ctr" rotWithShape="0">
              <a:srgbClr val="000000">
                <a:alpha val="64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852875-5D32-5F54-0D13-230DF8B42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104" y="3066880"/>
            <a:ext cx="7059118" cy="3459116"/>
          </a:xfrm>
          <a:prstGeom prst="rect">
            <a:avLst/>
          </a:prstGeom>
          <a:effectLst>
            <a:outerShdw blurRad="381000" dist="50800" dir="5400000" algn="ctr" rotWithShape="0">
              <a:srgbClr val="000000">
                <a:alpha val="64000"/>
              </a:srgbClr>
            </a:outerShdw>
          </a:effectLst>
        </p:spPr>
      </p:pic>
      <p:pic>
        <p:nvPicPr>
          <p:cNvPr id="3" name="Picture 2" descr="A map of a state&#10;&#10;AI-generated content may be incorrect.">
            <a:extLst>
              <a:ext uri="{FF2B5EF4-FFF2-40B4-BE49-F238E27FC236}">
                <a16:creationId xmlns:a16="http://schemas.microsoft.com/office/drawing/2014/main" id="{802AA0F9-7A2F-27F5-E7AA-3DBE35239A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7632" y="1436532"/>
            <a:ext cx="5748687" cy="436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49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358B5-9FCB-4CEE-8483-72F791C3A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omputer screen&#10;&#10;AI-generated content may be incorrect.">
            <a:extLst>
              <a:ext uri="{FF2B5EF4-FFF2-40B4-BE49-F238E27FC236}">
                <a16:creationId xmlns:a16="http://schemas.microsoft.com/office/drawing/2014/main" id="{78B4658C-165F-4E46-D7CA-0005868CE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8042BD-227C-D85A-6131-4AB041DDE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5928" y="110532"/>
            <a:ext cx="4138635" cy="55165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61DA1A-67F8-931E-C3DC-58959B7C5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763" y="31740"/>
            <a:ext cx="4446655" cy="28396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D4694F-B823-35A0-983A-B5300ADEA21C}"/>
              </a:ext>
            </a:extLst>
          </p:cNvPr>
          <p:cNvSpPr txBox="1"/>
          <p:nvPr/>
        </p:nvSpPr>
        <p:spPr>
          <a:xfrm>
            <a:off x="155867" y="2928609"/>
            <a:ext cx="659507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5,389 people in the region experienced a life</a:t>
            </a:r>
          </a:p>
          <a:p>
            <a:pPr indent="282575">
              <a:buClr>
                <a:srgbClr val="FF0000"/>
              </a:buClr>
            </a:pP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altering crash between 2019 and 2023</a:t>
            </a:r>
          </a:p>
          <a:p>
            <a:pPr marL="341313">
              <a:buClr>
                <a:srgbClr val="FF0000"/>
              </a:buClr>
            </a:pPr>
            <a:endParaRPr lang="en-US" sz="2400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Plan includes a regional commitment to</a:t>
            </a:r>
          </a:p>
          <a:p>
            <a:pPr indent="401638">
              <a:buClr>
                <a:srgbClr val="FF0000"/>
              </a:buClr>
            </a:pP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toward zero roadway fatalities and</a:t>
            </a:r>
          </a:p>
          <a:p>
            <a:pPr indent="401638">
              <a:buClr>
                <a:srgbClr val="FF0000"/>
              </a:buClr>
            </a:pP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serious injuries by 2050</a:t>
            </a:r>
          </a:p>
          <a:p>
            <a:pPr indent="341313">
              <a:buClr>
                <a:srgbClr val="FF0000"/>
              </a:buClr>
            </a:pPr>
            <a:endParaRPr lang="en-US" sz="2400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is a shared responsibility</a:t>
            </a:r>
          </a:p>
        </p:txBody>
      </p:sp>
    </p:spTree>
    <p:extLst>
      <p:ext uri="{BB962C8B-B14F-4D97-AF65-F5344CB8AC3E}">
        <p14:creationId xmlns:p14="http://schemas.microsoft.com/office/powerpoint/2010/main" val="1516312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7D63E-B224-2866-DB66-E733045CA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omputer screen&#10;&#10;AI-generated content may be incorrect.">
            <a:extLst>
              <a:ext uri="{FF2B5EF4-FFF2-40B4-BE49-F238E27FC236}">
                <a16:creationId xmlns:a16="http://schemas.microsoft.com/office/drawing/2014/main" id="{07FF2973-57A4-B1F2-EAAC-235B03294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D7B9D3-CC06-95E9-A3C3-BBC5D4578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15" y="145709"/>
            <a:ext cx="6421066" cy="60382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5CB095-D0D8-B068-0CED-15B694DAA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954" y="116212"/>
            <a:ext cx="5432556" cy="462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86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19597-A736-2A0E-23DB-3DE7FFA0D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omputer screen&#10;&#10;AI-generated content may be incorrect.">
            <a:extLst>
              <a:ext uri="{FF2B5EF4-FFF2-40B4-BE49-F238E27FC236}">
                <a16:creationId xmlns:a16="http://schemas.microsoft.com/office/drawing/2014/main" id="{4D1D1F53-29AE-46E0-6351-99D60033A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B2BAFA-0AC4-24A4-E8B5-1CEA233AB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84" y="102088"/>
            <a:ext cx="7908822" cy="66428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B6D7E0-3373-E6D1-D8CC-F1E12EC5F88F}"/>
              </a:ext>
            </a:extLst>
          </p:cNvPr>
          <p:cNvSpPr/>
          <p:nvPr/>
        </p:nvSpPr>
        <p:spPr>
          <a:xfrm>
            <a:off x="8432370" y="4231637"/>
            <a:ext cx="281497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the inclusion of State facilities</a:t>
            </a:r>
          </a:p>
          <a:p>
            <a:endParaRPr lang="en-US" sz="2000" b="1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232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0EF81-FFE0-55CE-B361-90937443F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omputer screen&#10;&#10;AI-generated content may be incorrect.">
            <a:extLst>
              <a:ext uri="{FF2B5EF4-FFF2-40B4-BE49-F238E27FC236}">
                <a16:creationId xmlns:a16="http://schemas.microsoft.com/office/drawing/2014/main" id="{7D183377-A3A5-0941-D8E1-8910A050F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6FC7FD-4ADC-AAD8-4670-F22A2D99DC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505"/>
          <a:stretch>
            <a:fillRect/>
          </a:stretch>
        </p:blipFill>
        <p:spPr>
          <a:xfrm>
            <a:off x="60609" y="8546"/>
            <a:ext cx="7980983" cy="677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50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8C6C6-FAE4-CF36-7069-466A0B381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omputer screen&#10;&#10;AI-generated content may be incorrect.">
            <a:extLst>
              <a:ext uri="{FF2B5EF4-FFF2-40B4-BE49-F238E27FC236}">
                <a16:creationId xmlns:a16="http://schemas.microsoft.com/office/drawing/2014/main" id="{1EAE4F07-63B6-5EF1-75E9-7FF255655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36DCD8-76E9-8101-80D5-EE41385E49F4}"/>
              </a:ext>
            </a:extLst>
          </p:cNvPr>
          <p:cNvSpPr txBox="1"/>
          <p:nvPr/>
        </p:nvSpPr>
        <p:spPr>
          <a:xfrm>
            <a:off x="439257" y="239283"/>
            <a:ext cx="748659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Began March 2024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Bike tours with stakeholders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Charrettes during planning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Candidate Projects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Board Approval </a:t>
            </a:r>
          </a:p>
          <a:p>
            <a:pPr lvl="1" indent="339725">
              <a:buClr>
                <a:srgbClr val="FF0000"/>
              </a:buClr>
            </a:pPr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2025</a:t>
            </a:r>
          </a:p>
          <a:p>
            <a:endParaRPr lang="en-US" sz="2400" b="1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 for Funding</a:t>
            </a:r>
          </a:p>
          <a:p>
            <a:pPr marL="1257300" lvl="2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Warsaw, Plymouth, </a:t>
            </a:r>
          </a:p>
          <a:p>
            <a:pPr lvl="2" indent="341313">
              <a:buClr>
                <a:srgbClr val="FF0000"/>
              </a:buClr>
            </a:pPr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Bend, Regional, </a:t>
            </a:r>
          </a:p>
          <a:p>
            <a:pPr lvl="2" indent="341313">
              <a:buClr>
                <a:srgbClr val="FF0000"/>
              </a:buClr>
            </a:pPr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INDOT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Prioritization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TTAC Review Committee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22784A-3085-F4B0-ADB1-B3CAA584BB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22"/>
          <a:stretch>
            <a:fillRect/>
          </a:stretch>
        </p:blipFill>
        <p:spPr>
          <a:xfrm>
            <a:off x="5986481" y="34412"/>
            <a:ext cx="6079960" cy="54476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19DA4E-C35D-765D-ADC7-1A2071286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1516" y="3221764"/>
            <a:ext cx="2202643" cy="28416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856C16-E81D-4C49-AC18-9444396EE5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5577" y="336545"/>
            <a:ext cx="3565324" cy="177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12138"/>
      </p:ext>
    </p:extLst>
  </p:cSld>
  <p:clrMapOvr>
    <a:masterClrMapping/>
  </p:clrMapOvr>
</p:sld>
</file>

<file path=ppt/theme/theme1.xml><?xml version="1.0" encoding="utf-8"?>
<a:theme xmlns:a="http://schemas.openxmlformats.org/drawingml/2006/main" name="2024-White-Lt">
  <a:themeElements>
    <a:clrScheme name="Toole Design">
      <a:dk1>
        <a:srgbClr val="2A2C2D"/>
      </a:dk1>
      <a:lt1>
        <a:srgbClr val="FFFFFF"/>
      </a:lt1>
      <a:dk2>
        <a:srgbClr val="54585A"/>
      </a:dk2>
      <a:lt2>
        <a:srgbClr val="C7CCCD"/>
      </a:lt2>
      <a:accent1>
        <a:srgbClr val="DA291C"/>
      </a:accent1>
      <a:accent2>
        <a:srgbClr val="3EB1C8"/>
      </a:accent2>
      <a:accent3>
        <a:srgbClr val="84BD00"/>
      </a:accent3>
      <a:accent4>
        <a:srgbClr val="93272C"/>
      </a:accent4>
      <a:accent5>
        <a:srgbClr val="99D6EA"/>
      </a:accent5>
      <a:accent6>
        <a:srgbClr val="A2AAAD"/>
      </a:accent6>
      <a:hlink>
        <a:srgbClr val="3EB1C8"/>
      </a:hlink>
      <a:folHlink>
        <a:srgbClr val="3EB1C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4-01_All_Staff_Meeting_DRAFT_Test.potx" id="{393B1335-0F1A-42A1-A1B1-78885ACB393C}" vid="{FFFDA5AA-15B1-40E6-A483-8AB15C1D3527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2024-White-Lt">
  <a:themeElements>
    <a:clrScheme name="Toole Design">
      <a:dk1>
        <a:srgbClr val="2A2C2D"/>
      </a:dk1>
      <a:lt1>
        <a:srgbClr val="FFFFFF"/>
      </a:lt1>
      <a:dk2>
        <a:srgbClr val="54585A"/>
      </a:dk2>
      <a:lt2>
        <a:srgbClr val="C7CCCD"/>
      </a:lt2>
      <a:accent1>
        <a:srgbClr val="DA291C"/>
      </a:accent1>
      <a:accent2>
        <a:srgbClr val="3EB1C8"/>
      </a:accent2>
      <a:accent3>
        <a:srgbClr val="84BD00"/>
      </a:accent3>
      <a:accent4>
        <a:srgbClr val="93272C"/>
      </a:accent4>
      <a:accent5>
        <a:srgbClr val="99D6EA"/>
      </a:accent5>
      <a:accent6>
        <a:srgbClr val="A2AAAD"/>
      </a:accent6>
      <a:hlink>
        <a:srgbClr val="3EB1C8"/>
      </a:hlink>
      <a:folHlink>
        <a:srgbClr val="3EB1C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4-01_All_Staff_Meeting_DRAFT_Test.potx" id="{393B1335-0F1A-42A1-A1B1-78885ACB393C}" vid="{FFFDA5AA-15B1-40E6-A483-8AB15C1D3527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3550</TotalTime>
  <Words>271</Words>
  <Application>Microsoft Office PowerPoint</Application>
  <PresentationFormat>Widescreen</PresentationFormat>
  <Paragraphs>84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Aptos</vt:lpstr>
      <vt:lpstr>Aptos Display</vt:lpstr>
      <vt:lpstr>Arial</vt:lpstr>
      <vt:lpstr>Arial Black</vt:lpstr>
      <vt:lpstr>Arial Nova Light</vt:lpstr>
      <vt:lpstr>Calibri</vt:lpstr>
      <vt:lpstr>Courier New</vt:lpstr>
      <vt:lpstr>Wingdings</vt:lpstr>
      <vt:lpstr>2024-White-Lt</vt:lpstr>
      <vt:lpstr>Custom Design</vt:lpstr>
      <vt:lpstr>1_2024-White-Lt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Boehmer</dc:creator>
  <cp:lastModifiedBy>Krishna Kunapareddy</cp:lastModifiedBy>
  <cp:revision>33</cp:revision>
  <dcterms:created xsi:type="dcterms:W3CDTF">2024-01-05T19:12:52Z</dcterms:created>
  <dcterms:modified xsi:type="dcterms:W3CDTF">2025-07-14T16:02:38Z</dcterms:modified>
</cp:coreProperties>
</file>