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3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</p:sldIdLst>
  <p:sldSz cy="5143500" cx="9144000"/>
  <p:notesSz cx="6858000" cy="9144000"/>
  <p:embeddedFontLst>
    <p:embeddedFont>
      <p:font typeface="Raleway SemiBold"/>
      <p:regular r:id="rId20"/>
      <p:bold r:id="rId21"/>
      <p:italic r:id="rId22"/>
      <p:boldItalic r:id="rId23"/>
    </p:embeddedFont>
    <p:embeddedFont>
      <p:font typeface="Raleway"/>
      <p:regular r:id="rId24"/>
      <p:bold r:id="rId25"/>
      <p:italic r:id="rId26"/>
      <p:boldItalic r:id="rId27"/>
    </p:embeddedFont>
    <p:embeddedFont>
      <p:font typeface="Raleway Black"/>
      <p:bold r:id="rId28"/>
      <p:boldItalic r:id="rId29"/>
    </p:embeddedFont>
    <p:embeddedFont>
      <p:font typeface="DM Sans"/>
      <p:regular r:id="rId30"/>
      <p:bold r:id="rId31"/>
      <p:italic r:id="rId32"/>
      <p:boldItalic r:id="rId33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font" Target="fonts/RalewaySemiBold-regular.fntdata"/><Relationship Id="rId22" Type="http://schemas.openxmlformats.org/officeDocument/2006/relationships/font" Target="fonts/RalewaySemiBold-italic.fntdata"/><Relationship Id="rId21" Type="http://schemas.openxmlformats.org/officeDocument/2006/relationships/font" Target="fonts/RalewaySemiBold-bold.fntdata"/><Relationship Id="rId24" Type="http://schemas.openxmlformats.org/officeDocument/2006/relationships/font" Target="fonts/Raleway-regular.fntdata"/><Relationship Id="rId23" Type="http://schemas.openxmlformats.org/officeDocument/2006/relationships/font" Target="fonts/RalewaySemiBold-boldItalic.fntdata"/><Relationship Id="rId1" Type="http://schemas.openxmlformats.org/officeDocument/2006/relationships/theme" Target="theme/theme2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26" Type="http://schemas.openxmlformats.org/officeDocument/2006/relationships/font" Target="fonts/Raleway-italic.fntdata"/><Relationship Id="rId25" Type="http://schemas.openxmlformats.org/officeDocument/2006/relationships/font" Target="fonts/Raleway-bold.fntdata"/><Relationship Id="rId28" Type="http://schemas.openxmlformats.org/officeDocument/2006/relationships/font" Target="fonts/RalewayBlack-bold.fntdata"/><Relationship Id="rId27" Type="http://schemas.openxmlformats.org/officeDocument/2006/relationships/font" Target="fonts/Raleway-boldItalic.fntdata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29" Type="http://schemas.openxmlformats.org/officeDocument/2006/relationships/font" Target="fonts/RalewayBlack-boldItalic.fntdata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31" Type="http://schemas.openxmlformats.org/officeDocument/2006/relationships/font" Target="fonts/DMSans-bold.fntdata"/><Relationship Id="rId30" Type="http://schemas.openxmlformats.org/officeDocument/2006/relationships/font" Target="fonts/DMSans-regular.fntdata"/><Relationship Id="rId11" Type="http://schemas.openxmlformats.org/officeDocument/2006/relationships/slide" Target="slides/slide7.xml"/><Relationship Id="rId33" Type="http://schemas.openxmlformats.org/officeDocument/2006/relationships/font" Target="fonts/DMSans-boldItalic.fntdata"/><Relationship Id="rId10" Type="http://schemas.openxmlformats.org/officeDocument/2006/relationships/slide" Target="slides/slide6.xml"/><Relationship Id="rId32" Type="http://schemas.openxmlformats.org/officeDocument/2006/relationships/font" Target="fonts/DMSans-italic.fntdata"/><Relationship Id="rId13" Type="http://schemas.openxmlformats.org/officeDocument/2006/relationships/slide" Target="slides/slide9.xml"/><Relationship Id="rId12" Type="http://schemas.openxmlformats.org/officeDocument/2006/relationships/slide" Target="slides/slide8.xml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9" Type="http://schemas.openxmlformats.org/officeDocument/2006/relationships/slide" Target="slides/slide15.xml"/><Relationship Id="rId18" Type="http://schemas.openxmlformats.org/officeDocument/2006/relationships/slide" Target="slides/slide14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0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g25a5e7e0590_0_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2" name="Google Shape;272;g25a5e7e0590_0_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59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g1125d80b419_0_2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1" name="Google Shape;361;g1125d80b419_0_2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68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g3631efcf4e9_1_1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0" name="Google Shape;370;g3631efcf4e9_1_1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77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g3631efcf4e9_1_1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" name="Google Shape;379;g3631efcf4e9_1_1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87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g25a5e7e0590_0_9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9" name="Google Shape;389;g25a5e7e0590_0_9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02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g3631efcf4e9_1_14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" name="Google Shape;404;g3631efcf4e9_1_14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1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g1125d80b419_0_2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3" name="Google Shape;413;g1125d80b419_0_2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79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g3631efcf4e9_0_2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1" name="Google Shape;281;g3631efcf4e9_0_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7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" name="Google Shape;288;g3631efcf4e9_1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9" name="Google Shape;289;g3631efcf4e9_1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98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g3631efcf4e9_0_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0" name="Google Shape;300;g3631efcf4e9_0_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06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Google Shape;307;g3631efcf4e9_1_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8" name="Google Shape;308;g3631efcf4e9_1_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17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g3631efcf4e9_1_2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9" name="Google Shape;319;g3631efcf4e9_1_2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25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g3631efcf4e9_1_3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7" name="Google Shape;327;g3631efcf4e9_1_3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44" name="Shape 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" name="Google Shape;345;g110860aa576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6" name="Google Shape;346;g110860aa576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350" name="Shape 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Google Shape;351;g3631efcf4e9_1_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2" name="Google Shape;352;g3631efcf4e9_1_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Relationship Id="rId3" Type="http://schemas.openxmlformats.org/officeDocument/2006/relationships/hyperlink" Target="https://bit.ly/3A1uf1Q" TargetMode="External"/><Relationship Id="rId4" Type="http://schemas.openxmlformats.org/officeDocument/2006/relationships/hyperlink" Target="http://bit.ly/2TyoMsr" TargetMode="External"/><Relationship Id="rId5" Type="http://schemas.openxmlformats.org/officeDocument/2006/relationships/hyperlink" Target="http://bit.ly/2TtBDfr" TargetMode="Externa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/>
          <p:nvPr>
            <p:ph type="ctrTitle"/>
          </p:nvPr>
        </p:nvSpPr>
        <p:spPr>
          <a:xfrm>
            <a:off x="715175" y="1274450"/>
            <a:ext cx="3741600" cy="2283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715100" y="3470800"/>
            <a:ext cx="3741600" cy="41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2" name="Google Shape;12;p2"/>
          <p:cNvSpPr/>
          <p:nvPr/>
        </p:nvSpPr>
        <p:spPr>
          <a:xfrm>
            <a:off x="7147233" y="534992"/>
            <a:ext cx="2854215" cy="1698451"/>
          </a:xfrm>
          <a:custGeom>
            <a:rect b="b" l="l" r="r" t="t"/>
            <a:pathLst>
              <a:path extrusionOk="0" h="21958" w="36900">
                <a:moveTo>
                  <a:pt x="18425" y="133"/>
                </a:moveTo>
                <a:lnTo>
                  <a:pt x="18425" y="133"/>
                </a:lnTo>
                <a:cubicBezTo>
                  <a:pt x="18467" y="158"/>
                  <a:pt x="18431" y="194"/>
                  <a:pt x="18403" y="194"/>
                </a:cubicBezTo>
                <a:cubicBezTo>
                  <a:pt x="18388" y="194"/>
                  <a:pt x="18374" y="185"/>
                  <a:pt x="18374" y="159"/>
                </a:cubicBezTo>
                <a:cubicBezTo>
                  <a:pt x="18387" y="159"/>
                  <a:pt x="18412" y="133"/>
                  <a:pt x="18425" y="133"/>
                </a:cubicBezTo>
                <a:close/>
                <a:moveTo>
                  <a:pt x="18488" y="159"/>
                </a:moveTo>
                <a:cubicBezTo>
                  <a:pt x="18589" y="197"/>
                  <a:pt x="18716" y="171"/>
                  <a:pt x="18792" y="209"/>
                </a:cubicBezTo>
                <a:cubicBezTo>
                  <a:pt x="18792" y="251"/>
                  <a:pt x="18774" y="276"/>
                  <a:pt x="18740" y="276"/>
                </a:cubicBezTo>
                <a:cubicBezTo>
                  <a:pt x="18733" y="276"/>
                  <a:pt x="18725" y="275"/>
                  <a:pt x="18716" y="273"/>
                </a:cubicBezTo>
                <a:cubicBezTo>
                  <a:pt x="18640" y="273"/>
                  <a:pt x="18570" y="267"/>
                  <a:pt x="18498" y="267"/>
                </a:cubicBezTo>
                <a:cubicBezTo>
                  <a:pt x="18461" y="267"/>
                  <a:pt x="18425" y="268"/>
                  <a:pt x="18387" y="273"/>
                </a:cubicBezTo>
                <a:cubicBezTo>
                  <a:pt x="18400" y="235"/>
                  <a:pt x="18450" y="222"/>
                  <a:pt x="18488" y="209"/>
                </a:cubicBezTo>
                <a:cubicBezTo>
                  <a:pt x="18488" y="197"/>
                  <a:pt x="18488" y="171"/>
                  <a:pt x="18488" y="159"/>
                </a:cubicBezTo>
                <a:close/>
                <a:moveTo>
                  <a:pt x="18878" y="192"/>
                </a:moveTo>
                <a:cubicBezTo>
                  <a:pt x="18912" y="192"/>
                  <a:pt x="18941" y="206"/>
                  <a:pt x="18969" y="235"/>
                </a:cubicBezTo>
                <a:cubicBezTo>
                  <a:pt x="18969" y="298"/>
                  <a:pt x="18931" y="349"/>
                  <a:pt x="18893" y="399"/>
                </a:cubicBezTo>
                <a:cubicBezTo>
                  <a:pt x="18906" y="374"/>
                  <a:pt x="18918" y="311"/>
                  <a:pt x="18931" y="285"/>
                </a:cubicBezTo>
                <a:lnTo>
                  <a:pt x="18792" y="285"/>
                </a:lnTo>
                <a:cubicBezTo>
                  <a:pt x="18804" y="260"/>
                  <a:pt x="18830" y="222"/>
                  <a:pt x="18842" y="197"/>
                </a:cubicBezTo>
                <a:cubicBezTo>
                  <a:pt x="18855" y="194"/>
                  <a:pt x="18867" y="192"/>
                  <a:pt x="18878" y="192"/>
                </a:cubicBezTo>
                <a:close/>
                <a:moveTo>
                  <a:pt x="18905" y="481"/>
                </a:moveTo>
                <a:cubicBezTo>
                  <a:pt x="18942" y="481"/>
                  <a:pt x="18982" y="520"/>
                  <a:pt x="18931" y="551"/>
                </a:cubicBezTo>
                <a:cubicBezTo>
                  <a:pt x="18924" y="556"/>
                  <a:pt x="18916" y="558"/>
                  <a:pt x="18907" y="558"/>
                </a:cubicBezTo>
                <a:cubicBezTo>
                  <a:pt x="18870" y="558"/>
                  <a:pt x="18829" y="519"/>
                  <a:pt x="18880" y="488"/>
                </a:cubicBezTo>
                <a:cubicBezTo>
                  <a:pt x="18888" y="483"/>
                  <a:pt x="18896" y="481"/>
                  <a:pt x="18905" y="481"/>
                </a:cubicBezTo>
                <a:close/>
                <a:moveTo>
                  <a:pt x="16451" y="526"/>
                </a:moveTo>
                <a:lnTo>
                  <a:pt x="16476" y="576"/>
                </a:lnTo>
                <a:cubicBezTo>
                  <a:pt x="16375" y="589"/>
                  <a:pt x="16274" y="602"/>
                  <a:pt x="16172" y="602"/>
                </a:cubicBezTo>
                <a:cubicBezTo>
                  <a:pt x="16274" y="576"/>
                  <a:pt x="16362" y="551"/>
                  <a:pt x="16451" y="526"/>
                </a:cubicBezTo>
                <a:close/>
                <a:moveTo>
                  <a:pt x="19703" y="513"/>
                </a:moveTo>
                <a:cubicBezTo>
                  <a:pt x="19703" y="526"/>
                  <a:pt x="19703" y="551"/>
                  <a:pt x="19703" y="564"/>
                </a:cubicBezTo>
                <a:cubicBezTo>
                  <a:pt x="19716" y="564"/>
                  <a:pt x="19728" y="576"/>
                  <a:pt x="19741" y="576"/>
                </a:cubicBezTo>
                <a:cubicBezTo>
                  <a:pt x="19741" y="589"/>
                  <a:pt x="19741" y="602"/>
                  <a:pt x="19741" y="614"/>
                </a:cubicBezTo>
                <a:cubicBezTo>
                  <a:pt x="19652" y="602"/>
                  <a:pt x="19551" y="589"/>
                  <a:pt x="19450" y="576"/>
                </a:cubicBezTo>
                <a:cubicBezTo>
                  <a:pt x="19450" y="576"/>
                  <a:pt x="19437" y="564"/>
                  <a:pt x="19437" y="564"/>
                </a:cubicBezTo>
                <a:lnTo>
                  <a:pt x="19412" y="564"/>
                </a:lnTo>
                <a:cubicBezTo>
                  <a:pt x="19273" y="551"/>
                  <a:pt x="19121" y="564"/>
                  <a:pt x="18982" y="526"/>
                </a:cubicBezTo>
                <a:cubicBezTo>
                  <a:pt x="19020" y="519"/>
                  <a:pt x="19060" y="517"/>
                  <a:pt x="19100" y="517"/>
                </a:cubicBezTo>
                <a:cubicBezTo>
                  <a:pt x="19229" y="517"/>
                  <a:pt x="19366" y="542"/>
                  <a:pt x="19498" y="542"/>
                </a:cubicBezTo>
                <a:cubicBezTo>
                  <a:pt x="19568" y="542"/>
                  <a:pt x="19637" y="535"/>
                  <a:pt x="19703" y="513"/>
                </a:cubicBezTo>
                <a:close/>
                <a:moveTo>
                  <a:pt x="15578" y="627"/>
                </a:moveTo>
                <a:cubicBezTo>
                  <a:pt x="15578" y="627"/>
                  <a:pt x="15565" y="640"/>
                  <a:pt x="15552" y="640"/>
                </a:cubicBezTo>
                <a:cubicBezTo>
                  <a:pt x="15565" y="627"/>
                  <a:pt x="15578" y="627"/>
                  <a:pt x="15578" y="627"/>
                </a:cubicBezTo>
                <a:close/>
                <a:moveTo>
                  <a:pt x="15793" y="627"/>
                </a:moveTo>
                <a:lnTo>
                  <a:pt x="15818" y="640"/>
                </a:lnTo>
                <a:lnTo>
                  <a:pt x="15780" y="640"/>
                </a:lnTo>
                <a:cubicBezTo>
                  <a:pt x="15780" y="640"/>
                  <a:pt x="15780" y="640"/>
                  <a:pt x="15793" y="627"/>
                </a:cubicBezTo>
                <a:close/>
                <a:moveTo>
                  <a:pt x="18248" y="602"/>
                </a:moveTo>
                <a:cubicBezTo>
                  <a:pt x="18260" y="614"/>
                  <a:pt x="18273" y="614"/>
                  <a:pt x="18286" y="614"/>
                </a:cubicBezTo>
                <a:cubicBezTo>
                  <a:pt x="18273" y="627"/>
                  <a:pt x="18260" y="627"/>
                  <a:pt x="18248" y="640"/>
                </a:cubicBezTo>
                <a:cubicBezTo>
                  <a:pt x="18248" y="627"/>
                  <a:pt x="18248" y="614"/>
                  <a:pt x="18248" y="602"/>
                </a:cubicBezTo>
                <a:close/>
                <a:moveTo>
                  <a:pt x="18488" y="614"/>
                </a:moveTo>
                <a:cubicBezTo>
                  <a:pt x="18501" y="627"/>
                  <a:pt x="18501" y="640"/>
                  <a:pt x="18501" y="640"/>
                </a:cubicBezTo>
                <a:lnTo>
                  <a:pt x="18488" y="640"/>
                </a:lnTo>
                <a:cubicBezTo>
                  <a:pt x="18488" y="627"/>
                  <a:pt x="18475" y="627"/>
                  <a:pt x="18475" y="614"/>
                </a:cubicBezTo>
                <a:close/>
                <a:moveTo>
                  <a:pt x="18134" y="602"/>
                </a:moveTo>
                <a:cubicBezTo>
                  <a:pt x="18159" y="602"/>
                  <a:pt x="18172" y="614"/>
                  <a:pt x="18184" y="614"/>
                </a:cubicBezTo>
                <a:cubicBezTo>
                  <a:pt x="18131" y="637"/>
                  <a:pt x="18074" y="642"/>
                  <a:pt x="18017" y="642"/>
                </a:cubicBezTo>
                <a:cubicBezTo>
                  <a:pt x="17979" y="642"/>
                  <a:pt x="17942" y="640"/>
                  <a:pt x="17906" y="640"/>
                </a:cubicBezTo>
                <a:lnTo>
                  <a:pt x="17906" y="602"/>
                </a:lnTo>
                <a:close/>
                <a:moveTo>
                  <a:pt x="17817" y="614"/>
                </a:moveTo>
                <a:cubicBezTo>
                  <a:pt x="17830" y="627"/>
                  <a:pt x="17843" y="627"/>
                  <a:pt x="17855" y="640"/>
                </a:cubicBezTo>
                <a:cubicBezTo>
                  <a:pt x="17830" y="640"/>
                  <a:pt x="17792" y="640"/>
                  <a:pt x="17767" y="652"/>
                </a:cubicBezTo>
                <a:cubicBezTo>
                  <a:pt x="17780" y="627"/>
                  <a:pt x="17792" y="627"/>
                  <a:pt x="17817" y="614"/>
                </a:cubicBezTo>
                <a:close/>
                <a:moveTo>
                  <a:pt x="18322" y="599"/>
                </a:moveTo>
                <a:cubicBezTo>
                  <a:pt x="18326" y="599"/>
                  <a:pt x="18331" y="600"/>
                  <a:pt x="18336" y="602"/>
                </a:cubicBezTo>
                <a:cubicBezTo>
                  <a:pt x="18362" y="602"/>
                  <a:pt x="18362" y="627"/>
                  <a:pt x="18362" y="640"/>
                </a:cubicBezTo>
                <a:cubicBezTo>
                  <a:pt x="18336" y="652"/>
                  <a:pt x="18311" y="652"/>
                  <a:pt x="18286" y="652"/>
                </a:cubicBezTo>
                <a:cubicBezTo>
                  <a:pt x="18275" y="630"/>
                  <a:pt x="18292" y="599"/>
                  <a:pt x="18322" y="599"/>
                </a:cubicBezTo>
                <a:close/>
                <a:moveTo>
                  <a:pt x="15654" y="652"/>
                </a:moveTo>
                <a:cubicBezTo>
                  <a:pt x="15641" y="652"/>
                  <a:pt x="15628" y="665"/>
                  <a:pt x="15616" y="665"/>
                </a:cubicBezTo>
                <a:cubicBezTo>
                  <a:pt x="15616" y="665"/>
                  <a:pt x="15616" y="652"/>
                  <a:pt x="15628" y="652"/>
                </a:cubicBezTo>
                <a:close/>
                <a:moveTo>
                  <a:pt x="17526" y="627"/>
                </a:moveTo>
                <a:cubicBezTo>
                  <a:pt x="17564" y="627"/>
                  <a:pt x="17577" y="640"/>
                  <a:pt x="17564" y="665"/>
                </a:cubicBezTo>
                <a:lnTo>
                  <a:pt x="17501" y="665"/>
                </a:lnTo>
                <a:cubicBezTo>
                  <a:pt x="17501" y="652"/>
                  <a:pt x="17514" y="640"/>
                  <a:pt x="17526" y="627"/>
                </a:cubicBezTo>
                <a:close/>
                <a:moveTo>
                  <a:pt x="17957" y="450"/>
                </a:moveTo>
                <a:cubicBezTo>
                  <a:pt x="18051" y="473"/>
                  <a:pt x="18147" y="478"/>
                  <a:pt x="18242" y="478"/>
                </a:cubicBezTo>
                <a:cubicBezTo>
                  <a:pt x="18297" y="478"/>
                  <a:pt x="18352" y="476"/>
                  <a:pt x="18406" y="476"/>
                </a:cubicBezTo>
                <a:cubicBezTo>
                  <a:pt x="18512" y="476"/>
                  <a:pt x="18616" y="482"/>
                  <a:pt x="18716" y="513"/>
                </a:cubicBezTo>
                <a:cubicBezTo>
                  <a:pt x="18640" y="513"/>
                  <a:pt x="18551" y="526"/>
                  <a:pt x="18475" y="526"/>
                </a:cubicBezTo>
                <a:lnTo>
                  <a:pt x="18475" y="513"/>
                </a:lnTo>
                <a:cubicBezTo>
                  <a:pt x="18463" y="513"/>
                  <a:pt x="18463" y="526"/>
                  <a:pt x="18450" y="526"/>
                </a:cubicBezTo>
                <a:cubicBezTo>
                  <a:pt x="18349" y="532"/>
                  <a:pt x="18248" y="532"/>
                  <a:pt x="18146" y="532"/>
                </a:cubicBezTo>
                <a:cubicBezTo>
                  <a:pt x="18045" y="532"/>
                  <a:pt x="17944" y="532"/>
                  <a:pt x="17843" y="538"/>
                </a:cubicBezTo>
                <a:cubicBezTo>
                  <a:pt x="17808" y="538"/>
                  <a:pt x="17770" y="527"/>
                  <a:pt x="17736" y="527"/>
                </a:cubicBezTo>
                <a:cubicBezTo>
                  <a:pt x="17708" y="527"/>
                  <a:pt x="17683" y="535"/>
                  <a:pt x="17666" y="564"/>
                </a:cubicBezTo>
                <a:cubicBezTo>
                  <a:pt x="17678" y="576"/>
                  <a:pt x="17716" y="602"/>
                  <a:pt x="17742" y="614"/>
                </a:cubicBezTo>
                <a:cubicBezTo>
                  <a:pt x="17742" y="627"/>
                  <a:pt x="17729" y="640"/>
                  <a:pt x="17729" y="652"/>
                </a:cubicBezTo>
                <a:cubicBezTo>
                  <a:pt x="17691" y="652"/>
                  <a:pt x="17653" y="665"/>
                  <a:pt x="17615" y="665"/>
                </a:cubicBezTo>
                <a:cubicBezTo>
                  <a:pt x="17640" y="614"/>
                  <a:pt x="17628" y="576"/>
                  <a:pt x="17602" y="538"/>
                </a:cubicBezTo>
                <a:cubicBezTo>
                  <a:pt x="17566" y="529"/>
                  <a:pt x="17531" y="526"/>
                  <a:pt x="17495" y="526"/>
                </a:cubicBezTo>
                <a:cubicBezTo>
                  <a:pt x="17393" y="526"/>
                  <a:pt x="17291" y="553"/>
                  <a:pt x="17189" y="553"/>
                </a:cubicBezTo>
                <a:cubicBezTo>
                  <a:pt x="17175" y="553"/>
                  <a:pt x="17161" y="552"/>
                  <a:pt x="17147" y="551"/>
                </a:cubicBezTo>
                <a:cubicBezTo>
                  <a:pt x="17122" y="551"/>
                  <a:pt x="17095" y="550"/>
                  <a:pt x="17069" y="550"/>
                </a:cubicBezTo>
                <a:cubicBezTo>
                  <a:pt x="17004" y="550"/>
                  <a:pt x="16939" y="556"/>
                  <a:pt x="16894" y="602"/>
                </a:cubicBezTo>
                <a:cubicBezTo>
                  <a:pt x="16906" y="602"/>
                  <a:pt x="16919" y="614"/>
                  <a:pt x="16932" y="614"/>
                </a:cubicBezTo>
                <a:cubicBezTo>
                  <a:pt x="16906" y="614"/>
                  <a:pt x="16881" y="614"/>
                  <a:pt x="16856" y="627"/>
                </a:cubicBezTo>
                <a:cubicBezTo>
                  <a:pt x="16875" y="598"/>
                  <a:pt x="16865" y="547"/>
                  <a:pt x="16836" y="547"/>
                </a:cubicBezTo>
                <a:cubicBezTo>
                  <a:pt x="16828" y="547"/>
                  <a:pt x="16817" y="552"/>
                  <a:pt x="16805" y="564"/>
                </a:cubicBezTo>
                <a:cubicBezTo>
                  <a:pt x="16704" y="564"/>
                  <a:pt x="16603" y="576"/>
                  <a:pt x="16501" y="589"/>
                </a:cubicBezTo>
                <a:lnTo>
                  <a:pt x="16501" y="526"/>
                </a:lnTo>
                <a:cubicBezTo>
                  <a:pt x="16501" y="526"/>
                  <a:pt x="16514" y="526"/>
                  <a:pt x="16514" y="513"/>
                </a:cubicBezTo>
                <a:cubicBezTo>
                  <a:pt x="16527" y="538"/>
                  <a:pt x="16527" y="551"/>
                  <a:pt x="16539" y="564"/>
                </a:cubicBezTo>
                <a:cubicBezTo>
                  <a:pt x="16590" y="551"/>
                  <a:pt x="16641" y="526"/>
                  <a:pt x="16704" y="500"/>
                </a:cubicBezTo>
                <a:cubicBezTo>
                  <a:pt x="16758" y="514"/>
                  <a:pt x="16812" y="527"/>
                  <a:pt x="16864" y="527"/>
                </a:cubicBezTo>
                <a:cubicBezTo>
                  <a:pt x="16910" y="527"/>
                  <a:pt x="16954" y="517"/>
                  <a:pt x="16995" y="488"/>
                </a:cubicBezTo>
                <a:lnTo>
                  <a:pt x="17033" y="488"/>
                </a:lnTo>
                <a:cubicBezTo>
                  <a:pt x="17046" y="500"/>
                  <a:pt x="17071" y="513"/>
                  <a:pt x="17071" y="526"/>
                </a:cubicBezTo>
                <a:cubicBezTo>
                  <a:pt x="17122" y="513"/>
                  <a:pt x="17172" y="500"/>
                  <a:pt x="17223" y="488"/>
                </a:cubicBezTo>
                <a:cubicBezTo>
                  <a:pt x="17476" y="488"/>
                  <a:pt x="17716" y="475"/>
                  <a:pt x="17957" y="450"/>
                </a:cubicBezTo>
                <a:close/>
                <a:moveTo>
                  <a:pt x="17286" y="627"/>
                </a:moveTo>
                <a:cubicBezTo>
                  <a:pt x="17299" y="640"/>
                  <a:pt x="17299" y="652"/>
                  <a:pt x="17299" y="665"/>
                </a:cubicBezTo>
                <a:cubicBezTo>
                  <a:pt x="17273" y="665"/>
                  <a:pt x="17248" y="678"/>
                  <a:pt x="17235" y="678"/>
                </a:cubicBezTo>
                <a:cubicBezTo>
                  <a:pt x="17248" y="665"/>
                  <a:pt x="17273" y="640"/>
                  <a:pt x="17286" y="627"/>
                </a:cubicBezTo>
                <a:close/>
                <a:moveTo>
                  <a:pt x="17324" y="614"/>
                </a:moveTo>
                <a:cubicBezTo>
                  <a:pt x="17387" y="614"/>
                  <a:pt x="17400" y="640"/>
                  <a:pt x="17375" y="678"/>
                </a:cubicBezTo>
                <a:lnTo>
                  <a:pt x="17311" y="678"/>
                </a:lnTo>
                <a:cubicBezTo>
                  <a:pt x="17299" y="665"/>
                  <a:pt x="17311" y="652"/>
                  <a:pt x="17324" y="614"/>
                </a:cubicBezTo>
                <a:close/>
                <a:moveTo>
                  <a:pt x="19576" y="678"/>
                </a:moveTo>
                <a:cubicBezTo>
                  <a:pt x="19576" y="678"/>
                  <a:pt x="19589" y="690"/>
                  <a:pt x="19589" y="690"/>
                </a:cubicBezTo>
                <a:cubicBezTo>
                  <a:pt x="19526" y="690"/>
                  <a:pt x="19463" y="690"/>
                  <a:pt x="19399" y="678"/>
                </a:cubicBezTo>
                <a:close/>
                <a:moveTo>
                  <a:pt x="16729" y="640"/>
                </a:moveTo>
                <a:lnTo>
                  <a:pt x="16729" y="640"/>
                </a:lnTo>
                <a:cubicBezTo>
                  <a:pt x="16666" y="652"/>
                  <a:pt x="16615" y="678"/>
                  <a:pt x="16577" y="703"/>
                </a:cubicBezTo>
                <a:lnTo>
                  <a:pt x="16565" y="665"/>
                </a:lnTo>
                <a:lnTo>
                  <a:pt x="16514" y="690"/>
                </a:lnTo>
                <a:lnTo>
                  <a:pt x="16493" y="647"/>
                </a:lnTo>
                <a:lnTo>
                  <a:pt x="16493" y="647"/>
                </a:lnTo>
                <a:cubicBezTo>
                  <a:pt x="16569" y="643"/>
                  <a:pt x="16649" y="645"/>
                  <a:pt x="16729" y="640"/>
                </a:cubicBezTo>
                <a:close/>
                <a:moveTo>
                  <a:pt x="16970" y="665"/>
                </a:moveTo>
                <a:lnTo>
                  <a:pt x="16932" y="703"/>
                </a:lnTo>
                <a:lnTo>
                  <a:pt x="16906" y="703"/>
                </a:lnTo>
                <a:cubicBezTo>
                  <a:pt x="16932" y="690"/>
                  <a:pt x="16944" y="678"/>
                  <a:pt x="16970" y="665"/>
                </a:cubicBezTo>
                <a:close/>
                <a:moveTo>
                  <a:pt x="17134" y="602"/>
                </a:moveTo>
                <a:cubicBezTo>
                  <a:pt x="17084" y="640"/>
                  <a:pt x="17033" y="690"/>
                  <a:pt x="16970" y="703"/>
                </a:cubicBezTo>
                <a:cubicBezTo>
                  <a:pt x="16982" y="690"/>
                  <a:pt x="16982" y="665"/>
                  <a:pt x="16982" y="652"/>
                </a:cubicBezTo>
                <a:cubicBezTo>
                  <a:pt x="16995" y="652"/>
                  <a:pt x="17008" y="640"/>
                  <a:pt x="17020" y="627"/>
                </a:cubicBezTo>
                <a:cubicBezTo>
                  <a:pt x="17046" y="627"/>
                  <a:pt x="17071" y="614"/>
                  <a:pt x="17096" y="602"/>
                </a:cubicBezTo>
                <a:close/>
                <a:moveTo>
                  <a:pt x="16480" y="648"/>
                </a:moveTo>
                <a:lnTo>
                  <a:pt x="16464" y="665"/>
                </a:lnTo>
                <a:cubicBezTo>
                  <a:pt x="16489" y="678"/>
                  <a:pt x="16514" y="716"/>
                  <a:pt x="16527" y="728"/>
                </a:cubicBezTo>
                <a:cubicBezTo>
                  <a:pt x="16514" y="728"/>
                  <a:pt x="16501" y="728"/>
                  <a:pt x="16489" y="741"/>
                </a:cubicBezTo>
                <a:lnTo>
                  <a:pt x="16413" y="741"/>
                </a:lnTo>
                <a:cubicBezTo>
                  <a:pt x="16413" y="716"/>
                  <a:pt x="16413" y="678"/>
                  <a:pt x="16413" y="665"/>
                </a:cubicBezTo>
                <a:cubicBezTo>
                  <a:pt x="16388" y="665"/>
                  <a:pt x="16362" y="690"/>
                  <a:pt x="16350" y="703"/>
                </a:cubicBezTo>
                <a:cubicBezTo>
                  <a:pt x="16350" y="716"/>
                  <a:pt x="16375" y="741"/>
                  <a:pt x="16388" y="753"/>
                </a:cubicBezTo>
                <a:cubicBezTo>
                  <a:pt x="16375" y="753"/>
                  <a:pt x="16375" y="753"/>
                  <a:pt x="16362" y="766"/>
                </a:cubicBezTo>
                <a:cubicBezTo>
                  <a:pt x="16324" y="753"/>
                  <a:pt x="16274" y="728"/>
                  <a:pt x="16236" y="716"/>
                </a:cubicBezTo>
                <a:cubicBezTo>
                  <a:pt x="16309" y="669"/>
                  <a:pt x="16392" y="654"/>
                  <a:pt x="16480" y="648"/>
                </a:cubicBezTo>
                <a:close/>
                <a:moveTo>
                  <a:pt x="15627" y="761"/>
                </a:moveTo>
                <a:cubicBezTo>
                  <a:pt x="15633" y="761"/>
                  <a:pt x="15637" y="762"/>
                  <a:pt x="15641" y="766"/>
                </a:cubicBezTo>
                <a:lnTo>
                  <a:pt x="15641" y="779"/>
                </a:lnTo>
                <a:lnTo>
                  <a:pt x="15578" y="779"/>
                </a:lnTo>
                <a:cubicBezTo>
                  <a:pt x="15596" y="770"/>
                  <a:pt x="15614" y="761"/>
                  <a:pt x="15627" y="761"/>
                </a:cubicBezTo>
                <a:close/>
                <a:moveTo>
                  <a:pt x="15502" y="766"/>
                </a:moveTo>
                <a:cubicBezTo>
                  <a:pt x="15514" y="779"/>
                  <a:pt x="15514" y="779"/>
                  <a:pt x="15527" y="791"/>
                </a:cubicBezTo>
                <a:cubicBezTo>
                  <a:pt x="15502" y="791"/>
                  <a:pt x="15477" y="804"/>
                  <a:pt x="15464" y="804"/>
                </a:cubicBezTo>
                <a:cubicBezTo>
                  <a:pt x="15464" y="791"/>
                  <a:pt x="15477" y="779"/>
                  <a:pt x="15502" y="766"/>
                </a:cubicBezTo>
                <a:close/>
                <a:moveTo>
                  <a:pt x="14426" y="804"/>
                </a:moveTo>
                <a:cubicBezTo>
                  <a:pt x="14401" y="817"/>
                  <a:pt x="14388" y="817"/>
                  <a:pt x="14363" y="817"/>
                </a:cubicBezTo>
                <a:cubicBezTo>
                  <a:pt x="14376" y="817"/>
                  <a:pt x="14376" y="804"/>
                  <a:pt x="14376" y="804"/>
                </a:cubicBezTo>
                <a:close/>
                <a:moveTo>
                  <a:pt x="15008" y="690"/>
                </a:moveTo>
                <a:lnTo>
                  <a:pt x="15008" y="690"/>
                </a:lnTo>
                <a:cubicBezTo>
                  <a:pt x="14945" y="728"/>
                  <a:pt x="14894" y="753"/>
                  <a:pt x="14844" y="804"/>
                </a:cubicBezTo>
                <a:cubicBezTo>
                  <a:pt x="14831" y="804"/>
                  <a:pt x="14806" y="817"/>
                  <a:pt x="14793" y="817"/>
                </a:cubicBezTo>
                <a:cubicBezTo>
                  <a:pt x="14831" y="791"/>
                  <a:pt x="14869" y="753"/>
                  <a:pt x="14907" y="716"/>
                </a:cubicBezTo>
                <a:cubicBezTo>
                  <a:pt x="14945" y="703"/>
                  <a:pt x="14970" y="703"/>
                  <a:pt x="15008" y="690"/>
                </a:cubicBezTo>
                <a:close/>
                <a:moveTo>
                  <a:pt x="20487" y="817"/>
                </a:moveTo>
                <a:cubicBezTo>
                  <a:pt x="20500" y="817"/>
                  <a:pt x="20513" y="817"/>
                  <a:pt x="20525" y="829"/>
                </a:cubicBezTo>
                <a:cubicBezTo>
                  <a:pt x="20513" y="829"/>
                  <a:pt x="20513" y="829"/>
                  <a:pt x="20500" y="842"/>
                </a:cubicBezTo>
                <a:cubicBezTo>
                  <a:pt x="20487" y="829"/>
                  <a:pt x="20487" y="829"/>
                  <a:pt x="20487" y="817"/>
                </a:cubicBezTo>
                <a:close/>
                <a:moveTo>
                  <a:pt x="20703" y="842"/>
                </a:moveTo>
                <a:cubicBezTo>
                  <a:pt x="20741" y="855"/>
                  <a:pt x="20766" y="867"/>
                  <a:pt x="20791" y="880"/>
                </a:cubicBezTo>
                <a:cubicBezTo>
                  <a:pt x="20766" y="880"/>
                  <a:pt x="20728" y="867"/>
                  <a:pt x="20703" y="855"/>
                </a:cubicBezTo>
                <a:lnTo>
                  <a:pt x="20703" y="842"/>
                </a:lnTo>
                <a:close/>
                <a:moveTo>
                  <a:pt x="19754" y="576"/>
                </a:moveTo>
                <a:cubicBezTo>
                  <a:pt x="20133" y="602"/>
                  <a:pt x="20513" y="665"/>
                  <a:pt x="20880" y="741"/>
                </a:cubicBezTo>
                <a:lnTo>
                  <a:pt x="20905" y="741"/>
                </a:lnTo>
                <a:cubicBezTo>
                  <a:pt x="20943" y="753"/>
                  <a:pt x="20994" y="766"/>
                  <a:pt x="21032" y="766"/>
                </a:cubicBezTo>
                <a:cubicBezTo>
                  <a:pt x="21120" y="791"/>
                  <a:pt x="21209" y="804"/>
                  <a:pt x="21297" y="829"/>
                </a:cubicBezTo>
                <a:cubicBezTo>
                  <a:pt x="21297" y="817"/>
                  <a:pt x="21310" y="804"/>
                  <a:pt x="21310" y="791"/>
                </a:cubicBezTo>
                <a:cubicBezTo>
                  <a:pt x="21424" y="893"/>
                  <a:pt x="21576" y="867"/>
                  <a:pt x="21715" y="905"/>
                </a:cubicBezTo>
                <a:cubicBezTo>
                  <a:pt x="21691" y="922"/>
                  <a:pt x="21665" y="927"/>
                  <a:pt x="21639" y="927"/>
                </a:cubicBezTo>
                <a:cubicBezTo>
                  <a:pt x="21583" y="927"/>
                  <a:pt x="21526" y="901"/>
                  <a:pt x="21474" y="893"/>
                </a:cubicBezTo>
                <a:cubicBezTo>
                  <a:pt x="21272" y="855"/>
                  <a:pt x="21057" y="817"/>
                  <a:pt x="20842" y="779"/>
                </a:cubicBezTo>
                <a:cubicBezTo>
                  <a:pt x="20500" y="728"/>
                  <a:pt x="20158" y="665"/>
                  <a:pt x="19817" y="627"/>
                </a:cubicBezTo>
                <a:cubicBezTo>
                  <a:pt x="19792" y="614"/>
                  <a:pt x="19779" y="589"/>
                  <a:pt x="19754" y="576"/>
                </a:cubicBezTo>
                <a:close/>
                <a:moveTo>
                  <a:pt x="14198" y="905"/>
                </a:moveTo>
                <a:cubicBezTo>
                  <a:pt x="14211" y="918"/>
                  <a:pt x="14211" y="943"/>
                  <a:pt x="14224" y="956"/>
                </a:cubicBezTo>
                <a:cubicBezTo>
                  <a:pt x="14211" y="956"/>
                  <a:pt x="14198" y="969"/>
                  <a:pt x="14186" y="969"/>
                </a:cubicBezTo>
                <a:cubicBezTo>
                  <a:pt x="14198" y="943"/>
                  <a:pt x="14198" y="931"/>
                  <a:pt x="14198" y="905"/>
                </a:cubicBezTo>
                <a:close/>
                <a:moveTo>
                  <a:pt x="20842" y="936"/>
                </a:moveTo>
                <a:lnTo>
                  <a:pt x="20842" y="936"/>
                </a:lnTo>
                <a:cubicBezTo>
                  <a:pt x="20863" y="943"/>
                  <a:pt x="20882" y="943"/>
                  <a:pt x="20892" y="943"/>
                </a:cubicBezTo>
                <a:cubicBezTo>
                  <a:pt x="20880" y="956"/>
                  <a:pt x="20867" y="981"/>
                  <a:pt x="20854" y="981"/>
                </a:cubicBezTo>
                <a:cubicBezTo>
                  <a:pt x="20843" y="970"/>
                  <a:pt x="20842" y="958"/>
                  <a:pt x="20842" y="936"/>
                </a:cubicBezTo>
                <a:close/>
                <a:moveTo>
                  <a:pt x="14578" y="943"/>
                </a:moveTo>
                <a:cubicBezTo>
                  <a:pt x="14540" y="969"/>
                  <a:pt x="14515" y="994"/>
                  <a:pt x="14477" y="1032"/>
                </a:cubicBezTo>
                <a:cubicBezTo>
                  <a:pt x="14452" y="1045"/>
                  <a:pt x="14426" y="1045"/>
                  <a:pt x="14388" y="1057"/>
                </a:cubicBezTo>
                <a:cubicBezTo>
                  <a:pt x="14337" y="1064"/>
                  <a:pt x="14294" y="1072"/>
                  <a:pt x="14258" y="1072"/>
                </a:cubicBezTo>
                <a:cubicBezTo>
                  <a:pt x="14231" y="1072"/>
                  <a:pt x="14207" y="1068"/>
                  <a:pt x="14186" y="1057"/>
                </a:cubicBezTo>
                <a:cubicBezTo>
                  <a:pt x="14186" y="1045"/>
                  <a:pt x="14186" y="1045"/>
                  <a:pt x="14186" y="1032"/>
                </a:cubicBezTo>
                <a:cubicBezTo>
                  <a:pt x="14236" y="1019"/>
                  <a:pt x="14287" y="994"/>
                  <a:pt x="14338" y="981"/>
                </a:cubicBezTo>
                <a:cubicBezTo>
                  <a:pt x="14350" y="994"/>
                  <a:pt x="14350" y="1007"/>
                  <a:pt x="14363" y="1019"/>
                </a:cubicBezTo>
                <a:cubicBezTo>
                  <a:pt x="14376" y="1007"/>
                  <a:pt x="14388" y="981"/>
                  <a:pt x="14401" y="969"/>
                </a:cubicBezTo>
                <a:cubicBezTo>
                  <a:pt x="14426" y="969"/>
                  <a:pt x="14452" y="969"/>
                  <a:pt x="14464" y="956"/>
                </a:cubicBezTo>
                <a:lnTo>
                  <a:pt x="14477" y="1007"/>
                </a:lnTo>
                <a:cubicBezTo>
                  <a:pt x="14477" y="994"/>
                  <a:pt x="14490" y="969"/>
                  <a:pt x="14490" y="956"/>
                </a:cubicBezTo>
                <a:cubicBezTo>
                  <a:pt x="14515" y="956"/>
                  <a:pt x="14553" y="943"/>
                  <a:pt x="14578" y="943"/>
                </a:cubicBezTo>
                <a:close/>
                <a:moveTo>
                  <a:pt x="21715" y="931"/>
                </a:moveTo>
                <a:cubicBezTo>
                  <a:pt x="21943" y="931"/>
                  <a:pt x="22196" y="1032"/>
                  <a:pt x="22424" y="1108"/>
                </a:cubicBezTo>
                <a:cubicBezTo>
                  <a:pt x="22403" y="1114"/>
                  <a:pt x="22382" y="1116"/>
                  <a:pt x="22362" y="1116"/>
                </a:cubicBezTo>
                <a:cubicBezTo>
                  <a:pt x="22294" y="1116"/>
                  <a:pt x="22226" y="1089"/>
                  <a:pt x="22158" y="1070"/>
                </a:cubicBezTo>
                <a:cubicBezTo>
                  <a:pt x="22006" y="1032"/>
                  <a:pt x="21841" y="1007"/>
                  <a:pt x="21715" y="931"/>
                </a:cubicBezTo>
                <a:close/>
                <a:moveTo>
                  <a:pt x="22449" y="1095"/>
                </a:moveTo>
                <a:cubicBezTo>
                  <a:pt x="22499" y="1095"/>
                  <a:pt x="22525" y="1120"/>
                  <a:pt x="22487" y="1171"/>
                </a:cubicBezTo>
                <a:cubicBezTo>
                  <a:pt x="22424" y="1171"/>
                  <a:pt x="22411" y="1146"/>
                  <a:pt x="22449" y="1095"/>
                </a:cubicBezTo>
                <a:close/>
                <a:moveTo>
                  <a:pt x="14123" y="1057"/>
                </a:moveTo>
                <a:lnTo>
                  <a:pt x="14059" y="1133"/>
                </a:lnTo>
                <a:cubicBezTo>
                  <a:pt x="14043" y="1129"/>
                  <a:pt x="14027" y="1127"/>
                  <a:pt x="14012" y="1127"/>
                </a:cubicBezTo>
                <a:cubicBezTo>
                  <a:pt x="13930" y="1127"/>
                  <a:pt x="13855" y="1177"/>
                  <a:pt x="13781" y="1209"/>
                </a:cubicBezTo>
                <a:cubicBezTo>
                  <a:pt x="13794" y="1222"/>
                  <a:pt x="13806" y="1234"/>
                  <a:pt x="13819" y="1247"/>
                </a:cubicBezTo>
                <a:cubicBezTo>
                  <a:pt x="13794" y="1260"/>
                  <a:pt x="13756" y="1285"/>
                  <a:pt x="13730" y="1298"/>
                </a:cubicBezTo>
                <a:cubicBezTo>
                  <a:pt x="13717" y="1301"/>
                  <a:pt x="13704" y="1303"/>
                  <a:pt x="13691" y="1303"/>
                </a:cubicBezTo>
                <a:cubicBezTo>
                  <a:pt x="13645" y="1303"/>
                  <a:pt x="13601" y="1284"/>
                  <a:pt x="13557" y="1284"/>
                </a:cubicBezTo>
                <a:cubicBezTo>
                  <a:pt x="13554" y="1284"/>
                  <a:pt x="13551" y="1284"/>
                  <a:pt x="13547" y="1285"/>
                </a:cubicBezTo>
                <a:lnTo>
                  <a:pt x="13547" y="1285"/>
                </a:lnTo>
                <a:cubicBezTo>
                  <a:pt x="13739" y="1213"/>
                  <a:pt x="13931" y="1125"/>
                  <a:pt x="14123" y="1057"/>
                </a:cubicBezTo>
                <a:close/>
                <a:moveTo>
                  <a:pt x="23398" y="1222"/>
                </a:moveTo>
                <a:cubicBezTo>
                  <a:pt x="23474" y="1272"/>
                  <a:pt x="23613" y="1260"/>
                  <a:pt x="23651" y="1361"/>
                </a:cubicBezTo>
                <a:cubicBezTo>
                  <a:pt x="23562" y="1336"/>
                  <a:pt x="23474" y="1310"/>
                  <a:pt x="23385" y="1285"/>
                </a:cubicBezTo>
                <a:cubicBezTo>
                  <a:pt x="23385" y="1272"/>
                  <a:pt x="23385" y="1234"/>
                  <a:pt x="23398" y="1222"/>
                </a:cubicBezTo>
                <a:close/>
                <a:moveTo>
                  <a:pt x="13477" y="1310"/>
                </a:moveTo>
                <a:cubicBezTo>
                  <a:pt x="13477" y="1323"/>
                  <a:pt x="13465" y="1361"/>
                  <a:pt x="13452" y="1374"/>
                </a:cubicBezTo>
                <a:cubicBezTo>
                  <a:pt x="13452" y="1386"/>
                  <a:pt x="13452" y="1386"/>
                  <a:pt x="13439" y="1386"/>
                </a:cubicBezTo>
                <a:cubicBezTo>
                  <a:pt x="13452" y="1361"/>
                  <a:pt x="13465" y="1336"/>
                  <a:pt x="13477" y="1310"/>
                </a:cubicBezTo>
                <a:close/>
                <a:moveTo>
                  <a:pt x="22057" y="1133"/>
                </a:moveTo>
                <a:cubicBezTo>
                  <a:pt x="22246" y="1184"/>
                  <a:pt x="22436" y="1272"/>
                  <a:pt x="22639" y="1298"/>
                </a:cubicBezTo>
                <a:cubicBezTo>
                  <a:pt x="22689" y="1310"/>
                  <a:pt x="22727" y="1336"/>
                  <a:pt x="22753" y="1374"/>
                </a:cubicBezTo>
                <a:cubicBezTo>
                  <a:pt x="22712" y="1374"/>
                  <a:pt x="22640" y="1326"/>
                  <a:pt x="22594" y="1326"/>
                </a:cubicBezTo>
                <a:cubicBezTo>
                  <a:pt x="22568" y="1326"/>
                  <a:pt x="22550" y="1341"/>
                  <a:pt x="22550" y="1386"/>
                </a:cubicBezTo>
                <a:cubicBezTo>
                  <a:pt x="22550" y="1361"/>
                  <a:pt x="22537" y="1336"/>
                  <a:pt x="22537" y="1310"/>
                </a:cubicBezTo>
                <a:cubicBezTo>
                  <a:pt x="22360" y="1298"/>
                  <a:pt x="22196" y="1234"/>
                  <a:pt x="22057" y="1133"/>
                </a:cubicBezTo>
                <a:close/>
                <a:moveTo>
                  <a:pt x="13427" y="1323"/>
                </a:moveTo>
                <a:lnTo>
                  <a:pt x="13427" y="1323"/>
                </a:lnTo>
                <a:cubicBezTo>
                  <a:pt x="13389" y="1361"/>
                  <a:pt x="13351" y="1386"/>
                  <a:pt x="13313" y="1424"/>
                </a:cubicBezTo>
                <a:cubicBezTo>
                  <a:pt x="13262" y="1437"/>
                  <a:pt x="13199" y="1449"/>
                  <a:pt x="13148" y="1462"/>
                </a:cubicBezTo>
                <a:cubicBezTo>
                  <a:pt x="13237" y="1424"/>
                  <a:pt x="13338" y="1374"/>
                  <a:pt x="13427" y="1323"/>
                </a:cubicBezTo>
                <a:close/>
                <a:moveTo>
                  <a:pt x="13401" y="1525"/>
                </a:moveTo>
                <a:cubicBezTo>
                  <a:pt x="13401" y="1525"/>
                  <a:pt x="13405" y="1529"/>
                  <a:pt x="13411" y="1533"/>
                </a:cubicBezTo>
                <a:lnTo>
                  <a:pt x="13411" y="1533"/>
                </a:lnTo>
                <a:lnTo>
                  <a:pt x="13389" y="1525"/>
                </a:lnTo>
                <a:close/>
                <a:moveTo>
                  <a:pt x="13262" y="1563"/>
                </a:moveTo>
                <a:cubicBezTo>
                  <a:pt x="13287" y="1563"/>
                  <a:pt x="13313" y="1576"/>
                  <a:pt x="13325" y="1589"/>
                </a:cubicBezTo>
                <a:lnTo>
                  <a:pt x="13211" y="1589"/>
                </a:lnTo>
                <a:cubicBezTo>
                  <a:pt x="13211" y="1589"/>
                  <a:pt x="13211" y="1576"/>
                  <a:pt x="13211" y="1576"/>
                </a:cubicBezTo>
                <a:cubicBezTo>
                  <a:pt x="13224" y="1576"/>
                  <a:pt x="13249" y="1563"/>
                  <a:pt x="13262" y="1563"/>
                </a:cubicBezTo>
                <a:close/>
                <a:moveTo>
                  <a:pt x="13047" y="1627"/>
                </a:moveTo>
                <a:lnTo>
                  <a:pt x="13047" y="1627"/>
                </a:lnTo>
                <a:cubicBezTo>
                  <a:pt x="12996" y="1652"/>
                  <a:pt x="12946" y="1690"/>
                  <a:pt x="12895" y="1715"/>
                </a:cubicBezTo>
                <a:cubicBezTo>
                  <a:pt x="12845" y="1740"/>
                  <a:pt x="12781" y="1753"/>
                  <a:pt x="12731" y="1778"/>
                </a:cubicBezTo>
                <a:cubicBezTo>
                  <a:pt x="12718" y="1766"/>
                  <a:pt x="12718" y="1740"/>
                  <a:pt x="12718" y="1728"/>
                </a:cubicBezTo>
                <a:cubicBezTo>
                  <a:pt x="12769" y="1715"/>
                  <a:pt x="12832" y="1703"/>
                  <a:pt x="12882" y="1677"/>
                </a:cubicBezTo>
                <a:cubicBezTo>
                  <a:pt x="12882" y="1690"/>
                  <a:pt x="12895" y="1690"/>
                  <a:pt x="12908" y="1703"/>
                </a:cubicBezTo>
                <a:cubicBezTo>
                  <a:pt x="12908" y="1690"/>
                  <a:pt x="12908" y="1677"/>
                  <a:pt x="12908" y="1665"/>
                </a:cubicBezTo>
                <a:cubicBezTo>
                  <a:pt x="12958" y="1652"/>
                  <a:pt x="12996" y="1639"/>
                  <a:pt x="13047" y="1627"/>
                </a:cubicBezTo>
                <a:close/>
                <a:moveTo>
                  <a:pt x="22512" y="1133"/>
                </a:moveTo>
                <a:cubicBezTo>
                  <a:pt x="22753" y="1158"/>
                  <a:pt x="22968" y="1272"/>
                  <a:pt x="23195" y="1336"/>
                </a:cubicBezTo>
                <a:lnTo>
                  <a:pt x="23195" y="1285"/>
                </a:lnTo>
                <a:cubicBezTo>
                  <a:pt x="23208" y="1310"/>
                  <a:pt x="23221" y="1336"/>
                  <a:pt x="23246" y="1348"/>
                </a:cubicBezTo>
                <a:cubicBezTo>
                  <a:pt x="23562" y="1462"/>
                  <a:pt x="23891" y="1538"/>
                  <a:pt x="24195" y="1703"/>
                </a:cubicBezTo>
                <a:cubicBezTo>
                  <a:pt x="24195" y="1690"/>
                  <a:pt x="24195" y="1665"/>
                  <a:pt x="24195" y="1652"/>
                </a:cubicBezTo>
                <a:cubicBezTo>
                  <a:pt x="24258" y="1766"/>
                  <a:pt x="24423" y="1778"/>
                  <a:pt x="24524" y="1854"/>
                </a:cubicBezTo>
                <a:cubicBezTo>
                  <a:pt x="24518" y="1855"/>
                  <a:pt x="24512" y="1856"/>
                  <a:pt x="24507" y="1856"/>
                </a:cubicBezTo>
                <a:cubicBezTo>
                  <a:pt x="24433" y="1856"/>
                  <a:pt x="24375" y="1790"/>
                  <a:pt x="24301" y="1790"/>
                </a:cubicBezTo>
                <a:cubicBezTo>
                  <a:pt x="24295" y="1790"/>
                  <a:pt x="24290" y="1790"/>
                  <a:pt x="24284" y="1791"/>
                </a:cubicBezTo>
                <a:cubicBezTo>
                  <a:pt x="23727" y="1500"/>
                  <a:pt x="23056" y="1411"/>
                  <a:pt x="22512" y="1133"/>
                </a:cubicBezTo>
                <a:close/>
                <a:moveTo>
                  <a:pt x="11604" y="1918"/>
                </a:moveTo>
                <a:cubicBezTo>
                  <a:pt x="11604" y="1918"/>
                  <a:pt x="11604" y="1918"/>
                  <a:pt x="11604" y="1918"/>
                </a:cubicBezTo>
                <a:cubicBezTo>
                  <a:pt x="11604" y="1918"/>
                  <a:pt x="11604" y="1918"/>
                  <a:pt x="11604" y="1918"/>
                </a:cubicBezTo>
                <a:close/>
                <a:moveTo>
                  <a:pt x="24537" y="1867"/>
                </a:moveTo>
                <a:cubicBezTo>
                  <a:pt x="24689" y="1892"/>
                  <a:pt x="24853" y="1956"/>
                  <a:pt x="24980" y="2057"/>
                </a:cubicBezTo>
                <a:cubicBezTo>
                  <a:pt x="24891" y="2044"/>
                  <a:pt x="24802" y="2006"/>
                  <a:pt x="24727" y="1943"/>
                </a:cubicBezTo>
                <a:cubicBezTo>
                  <a:pt x="24693" y="1954"/>
                  <a:pt x="24639" y="1955"/>
                  <a:pt x="24601" y="1982"/>
                </a:cubicBezTo>
                <a:lnTo>
                  <a:pt x="24601" y="1982"/>
                </a:lnTo>
                <a:cubicBezTo>
                  <a:pt x="24613" y="1961"/>
                  <a:pt x="24629" y="1939"/>
                  <a:pt x="24638" y="1930"/>
                </a:cubicBezTo>
                <a:cubicBezTo>
                  <a:pt x="24613" y="1918"/>
                  <a:pt x="24562" y="1880"/>
                  <a:pt x="24537" y="1867"/>
                </a:cubicBezTo>
                <a:close/>
                <a:moveTo>
                  <a:pt x="13832" y="1082"/>
                </a:moveTo>
                <a:cubicBezTo>
                  <a:pt x="13490" y="1196"/>
                  <a:pt x="13174" y="1348"/>
                  <a:pt x="12870" y="1538"/>
                </a:cubicBezTo>
                <a:cubicBezTo>
                  <a:pt x="12870" y="1538"/>
                  <a:pt x="12870" y="1551"/>
                  <a:pt x="12870" y="1551"/>
                </a:cubicBezTo>
                <a:cubicBezTo>
                  <a:pt x="12794" y="1576"/>
                  <a:pt x="12718" y="1614"/>
                  <a:pt x="12642" y="1652"/>
                </a:cubicBezTo>
                <a:cubicBezTo>
                  <a:pt x="12629" y="1627"/>
                  <a:pt x="12617" y="1589"/>
                  <a:pt x="12604" y="1563"/>
                </a:cubicBezTo>
                <a:cubicBezTo>
                  <a:pt x="12579" y="1576"/>
                  <a:pt x="12503" y="1589"/>
                  <a:pt x="12465" y="1589"/>
                </a:cubicBezTo>
                <a:cubicBezTo>
                  <a:pt x="12465" y="1614"/>
                  <a:pt x="12452" y="1652"/>
                  <a:pt x="12452" y="1677"/>
                </a:cubicBezTo>
                <a:lnTo>
                  <a:pt x="12528" y="1665"/>
                </a:lnTo>
                <a:lnTo>
                  <a:pt x="12528" y="1665"/>
                </a:lnTo>
                <a:cubicBezTo>
                  <a:pt x="12503" y="1690"/>
                  <a:pt x="12440" y="1715"/>
                  <a:pt x="12414" y="1728"/>
                </a:cubicBezTo>
                <a:lnTo>
                  <a:pt x="12440" y="1665"/>
                </a:lnTo>
                <a:cubicBezTo>
                  <a:pt x="12427" y="1652"/>
                  <a:pt x="12402" y="1627"/>
                  <a:pt x="12389" y="1614"/>
                </a:cubicBezTo>
                <a:cubicBezTo>
                  <a:pt x="12326" y="1639"/>
                  <a:pt x="12275" y="1665"/>
                  <a:pt x="12212" y="1690"/>
                </a:cubicBezTo>
                <a:lnTo>
                  <a:pt x="12224" y="1740"/>
                </a:lnTo>
                <a:cubicBezTo>
                  <a:pt x="12260" y="1732"/>
                  <a:pt x="12302" y="1723"/>
                  <a:pt x="12342" y="1723"/>
                </a:cubicBezTo>
                <a:cubicBezTo>
                  <a:pt x="12358" y="1723"/>
                  <a:pt x="12374" y="1724"/>
                  <a:pt x="12389" y="1728"/>
                </a:cubicBezTo>
                <a:cubicBezTo>
                  <a:pt x="12338" y="1728"/>
                  <a:pt x="12275" y="1753"/>
                  <a:pt x="12224" y="1791"/>
                </a:cubicBezTo>
                <a:cubicBezTo>
                  <a:pt x="12212" y="1766"/>
                  <a:pt x="12199" y="1728"/>
                  <a:pt x="12187" y="1690"/>
                </a:cubicBezTo>
                <a:cubicBezTo>
                  <a:pt x="12136" y="1715"/>
                  <a:pt x="12085" y="1740"/>
                  <a:pt x="12022" y="1753"/>
                </a:cubicBezTo>
                <a:cubicBezTo>
                  <a:pt x="12073" y="1766"/>
                  <a:pt x="12161" y="1766"/>
                  <a:pt x="12212" y="1766"/>
                </a:cubicBezTo>
                <a:cubicBezTo>
                  <a:pt x="12183" y="1794"/>
                  <a:pt x="12148" y="1808"/>
                  <a:pt x="12105" y="1808"/>
                </a:cubicBezTo>
                <a:cubicBezTo>
                  <a:pt x="12091" y="1808"/>
                  <a:pt x="12076" y="1807"/>
                  <a:pt x="12060" y="1804"/>
                </a:cubicBezTo>
                <a:cubicBezTo>
                  <a:pt x="11971" y="1880"/>
                  <a:pt x="11858" y="1905"/>
                  <a:pt x="11756" y="1956"/>
                </a:cubicBezTo>
                <a:lnTo>
                  <a:pt x="11718" y="1905"/>
                </a:lnTo>
                <a:cubicBezTo>
                  <a:pt x="11706" y="1930"/>
                  <a:pt x="11680" y="1981"/>
                  <a:pt x="11680" y="2006"/>
                </a:cubicBezTo>
                <a:cubicBezTo>
                  <a:pt x="11655" y="1981"/>
                  <a:pt x="11630" y="1943"/>
                  <a:pt x="11604" y="1918"/>
                </a:cubicBezTo>
                <a:cubicBezTo>
                  <a:pt x="11592" y="1956"/>
                  <a:pt x="11566" y="2006"/>
                  <a:pt x="11541" y="2057"/>
                </a:cubicBezTo>
                <a:cubicBezTo>
                  <a:pt x="11503" y="2057"/>
                  <a:pt x="11465" y="2069"/>
                  <a:pt x="11427" y="2069"/>
                </a:cubicBezTo>
                <a:cubicBezTo>
                  <a:pt x="11465" y="2032"/>
                  <a:pt x="11503" y="1994"/>
                  <a:pt x="11516" y="1943"/>
                </a:cubicBezTo>
                <a:lnTo>
                  <a:pt x="11516" y="1943"/>
                </a:lnTo>
                <a:cubicBezTo>
                  <a:pt x="11491" y="1956"/>
                  <a:pt x="11440" y="1994"/>
                  <a:pt x="11402" y="2006"/>
                </a:cubicBezTo>
                <a:cubicBezTo>
                  <a:pt x="11402" y="1981"/>
                  <a:pt x="11377" y="1943"/>
                  <a:pt x="11377" y="1930"/>
                </a:cubicBezTo>
                <a:cubicBezTo>
                  <a:pt x="11364" y="1956"/>
                  <a:pt x="11351" y="2006"/>
                  <a:pt x="11351" y="2044"/>
                </a:cubicBezTo>
                <a:cubicBezTo>
                  <a:pt x="11347" y="2043"/>
                  <a:pt x="11343" y="2043"/>
                  <a:pt x="11338" y="2043"/>
                </a:cubicBezTo>
                <a:cubicBezTo>
                  <a:pt x="11307" y="2043"/>
                  <a:pt x="11261" y="2060"/>
                  <a:pt x="11230" y="2060"/>
                </a:cubicBezTo>
                <a:cubicBezTo>
                  <a:pt x="11205" y="2060"/>
                  <a:pt x="11189" y="2048"/>
                  <a:pt x="11200" y="2006"/>
                </a:cubicBezTo>
                <a:cubicBezTo>
                  <a:pt x="11313" y="1892"/>
                  <a:pt x="11541" y="1930"/>
                  <a:pt x="11604" y="1740"/>
                </a:cubicBezTo>
                <a:cubicBezTo>
                  <a:pt x="11604" y="1766"/>
                  <a:pt x="11617" y="1791"/>
                  <a:pt x="11630" y="1816"/>
                </a:cubicBezTo>
                <a:cubicBezTo>
                  <a:pt x="12009" y="1690"/>
                  <a:pt x="12376" y="1513"/>
                  <a:pt x="12756" y="1386"/>
                </a:cubicBezTo>
                <a:cubicBezTo>
                  <a:pt x="12756" y="1361"/>
                  <a:pt x="12769" y="1336"/>
                  <a:pt x="12769" y="1310"/>
                </a:cubicBezTo>
                <a:cubicBezTo>
                  <a:pt x="12769" y="1323"/>
                  <a:pt x="12794" y="1348"/>
                  <a:pt x="12807" y="1348"/>
                </a:cubicBezTo>
                <a:cubicBezTo>
                  <a:pt x="12857" y="1323"/>
                  <a:pt x="12920" y="1310"/>
                  <a:pt x="12984" y="1298"/>
                </a:cubicBezTo>
                <a:lnTo>
                  <a:pt x="12984" y="1298"/>
                </a:lnTo>
                <a:cubicBezTo>
                  <a:pt x="12920" y="1323"/>
                  <a:pt x="12870" y="1361"/>
                  <a:pt x="12807" y="1386"/>
                </a:cubicBezTo>
                <a:cubicBezTo>
                  <a:pt x="12819" y="1411"/>
                  <a:pt x="12845" y="1449"/>
                  <a:pt x="12857" y="1475"/>
                </a:cubicBezTo>
                <a:cubicBezTo>
                  <a:pt x="12933" y="1411"/>
                  <a:pt x="13034" y="1361"/>
                  <a:pt x="13136" y="1323"/>
                </a:cubicBezTo>
                <a:cubicBezTo>
                  <a:pt x="13136" y="1310"/>
                  <a:pt x="13161" y="1285"/>
                  <a:pt x="13174" y="1260"/>
                </a:cubicBezTo>
                <a:cubicBezTo>
                  <a:pt x="13186" y="1272"/>
                  <a:pt x="13211" y="1298"/>
                  <a:pt x="13224" y="1310"/>
                </a:cubicBezTo>
                <a:cubicBezTo>
                  <a:pt x="13262" y="1272"/>
                  <a:pt x="13313" y="1234"/>
                  <a:pt x="13351" y="1184"/>
                </a:cubicBezTo>
                <a:cubicBezTo>
                  <a:pt x="13363" y="1190"/>
                  <a:pt x="13379" y="1193"/>
                  <a:pt x="13395" y="1193"/>
                </a:cubicBezTo>
                <a:cubicBezTo>
                  <a:pt x="13411" y="1193"/>
                  <a:pt x="13427" y="1190"/>
                  <a:pt x="13439" y="1184"/>
                </a:cubicBezTo>
                <a:cubicBezTo>
                  <a:pt x="13566" y="1184"/>
                  <a:pt x="13692" y="1082"/>
                  <a:pt x="13832" y="1082"/>
                </a:cubicBezTo>
                <a:close/>
                <a:moveTo>
                  <a:pt x="12600" y="1782"/>
                </a:moveTo>
                <a:cubicBezTo>
                  <a:pt x="12623" y="1782"/>
                  <a:pt x="12646" y="1785"/>
                  <a:pt x="12667" y="1791"/>
                </a:cubicBezTo>
                <a:cubicBezTo>
                  <a:pt x="12580" y="1828"/>
                  <a:pt x="12493" y="1866"/>
                  <a:pt x="12394" y="1891"/>
                </a:cubicBezTo>
                <a:lnTo>
                  <a:pt x="12394" y="1891"/>
                </a:lnTo>
                <a:cubicBezTo>
                  <a:pt x="12393" y="1891"/>
                  <a:pt x="12391" y="1891"/>
                  <a:pt x="12390" y="1890"/>
                </a:cubicBezTo>
                <a:lnTo>
                  <a:pt x="12390" y="1890"/>
                </a:lnTo>
                <a:cubicBezTo>
                  <a:pt x="12390" y="1891"/>
                  <a:pt x="12389" y="1892"/>
                  <a:pt x="12389" y="1892"/>
                </a:cubicBezTo>
                <a:cubicBezTo>
                  <a:pt x="12391" y="1892"/>
                  <a:pt x="12392" y="1891"/>
                  <a:pt x="12394" y="1891"/>
                </a:cubicBezTo>
                <a:lnTo>
                  <a:pt x="12394" y="1891"/>
                </a:lnTo>
                <a:cubicBezTo>
                  <a:pt x="12397" y="1891"/>
                  <a:pt x="12399" y="1892"/>
                  <a:pt x="12402" y="1892"/>
                </a:cubicBezTo>
                <a:cubicBezTo>
                  <a:pt x="12174" y="1956"/>
                  <a:pt x="11959" y="2044"/>
                  <a:pt x="11756" y="2145"/>
                </a:cubicBezTo>
                <a:lnTo>
                  <a:pt x="11731" y="2107"/>
                </a:lnTo>
                <a:cubicBezTo>
                  <a:pt x="11924" y="2028"/>
                  <a:pt x="12138" y="1887"/>
                  <a:pt x="12336" y="1887"/>
                </a:cubicBezTo>
                <a:cubicBezTo>
                  <a:pt x="12354" y="1887"/>
                  <a:pt x="12372" y="1888"/>
                  <a:pt x="12390" y="1890"/>
                </a:cubicBezTo>
                <a:lnTo>
                  <a:pt x="12390" y="1890"/>
                </a:lnTo>
                <a:cubicBezTo>
                  <a:pt x="12439" y="1814"/>
                  <a:pt x="12523" y="1782"/>
                  <a:pt x="12600" y="1782"/>
                </a:cubicBezTo>
                <a:close/>
                <a:moveTo>
                  <a:pt x="24284" y="1918"/>
                </a:moveTo>
                <a:cubicBezTo>
                  <a:pt x="24385" y="1943"/>
                  <a:pt x="24486" y="1981"/>
                  <a:pt x="24587" y="2006"/>
                </a:cubicBezTo>
                <a:cubicBezTo>
                  <a:pt x="24589" y="2004"/>
                  <a:pt x="24590" y="2001"/>
                  <a:pt x="24591" y="1998"/>
                </a:cubicBezTo>
                <a:lnTo>
                  <a:pt x="24591" y="1998"/>
                </a:lnTo>
                <a:cubicBezTo>
                  <a:pt x="24655" y="2071"/>
                  <a:pt x="24753" y="2095"/>
                  <a:pt x="24828" y="2120"/>
                </a:cubicBezTo>
                <a:cubicBezTo>
                  <a:pt x="24828" y="2133"/>
                  <a:pt x="24790" y="2145"/>
                  <a:pt x="24790" y="2158"/>
                </a:cubicBezTo>
                <a:cubicBezTo>
                  <a:pt x="24752" y="2133"/>
                  <a:pt x="24727" y="2120"/>
                  <a:pt x="24701" y="2095"/>
                </a:cubicBezTo>
                <a:cubicBezTo>
                  <a:pt x="24676" y="2120"/>
                  <a:pt x="24663" y="2133"/>
                  <a:pt x="24638" y="2158"/>
                </a:cubicBezTo>
                <a:lnTo>
                  <a:pt x="24651" y="2095"/>
                </a:lnTo>
                <a:cubicBezTo>
                  <a:pt x="24524" y="2057"/>
                  <a:pt x="24423" y="1956"/>
                  <a:pt x="24284" y="1943"/>
                </a:cubicBezTo>
                <a:cubicBezTo>
                  <a:pt x="24284" y="1930"/>
                  <a:pt x="24284" y="1930"/>
                  <a:pt x="24284" y="1918"/>
                </a:cubicBezTo>
                <a:close/>
                <a:moveTo>
                  <a:pt x="11873" y="2196"/>
                </a:moveTo>
                <a:cubicBezTo>
                  <a:pt x="11897" y="2196"/>
                  <a:pt x="11922" y="2203"/>
                  <a:pt x="11946" y="2221"/>
                </a:cubicBezTo>
                <a:cubicBezTo>
                  <a:pt x="11854" y="2244"/>
                  <a:pt x="11762" y="2299"/>
                  <a:pt x="11670" y="2299"/>
                </a:cubicBezTo>
                <a:cubicBezTo>
                  <a:pt x="11660" y="2299"/>
                  <a:pt x="11651" y="2298"/>
                  <a:pt x="11642" y="2297"/>
                </a:cubicBezTo>
                <a:cubicBezTo>
                  <a:pt x="11719" y="2268"/>
                  <a:pt x="11796" y="2196"/>
                  <a:pt x="11873" y="2196"/>
                </a:cubicBezTo>
                <a:close/>
                <a:moveTo>
                  <a:pt x="11385" y="2233"/>
                </a:moveTo>
                <a:cubicBezTo>
                  <a:pt x="11400" y="2233"/>
                  <a:pt x="11415" y="2237"/>
                  <a:pt x="11427" y="2247"/>
                </a:cubicBezTo>
                <a:cubicBezTo>
                  <a:pt x="11437" y="2294"/>
                  <a:pt x="11390" y="2320"/>
                  <a:pt x="11345" y="2320"/>
                </a:cubicBezTo>
                <a:cubicBezTo>
                  <a:pt x="11329" y="2320"/>
                  <a:pt x="11314" y="2316"/>
                  <a:pt x="11301" y="2310"/>
                </a:cubicBezTo>
                <a:cubicBezTo>
                  <a:pt x="11291" y="2272"/>
                  <a:pt x="11339" y="2233"/>
                  <a:pt x="11385" y="2233"/>
                </a:cubicBezTo>
                <a:close/>
                <a:moveTo>
                  <a:pt x="25554" y="2302"/>
                </a:moveTo>
                <a:cubicBezTo>
                  <a:pt x="25593" y="2302"/>
                  <a:pt x="25638" y="2337"/>
                  <a:pt x="25638" y="2373"/>
                </a:cubicBezTo>
                <a:cubicBezTo>
                  <a:pt x="25630" y="2388"/>
                  <a:pt x="25617" y="2394"/>
                  <a:pt x="25603" y="2394"/>
                </a:cubicBezTo>
                <a:cubicBezTo>
                  <a:pt x="25567" y="2394"/>
                  <a:pt x="25520" y="2358"/>
                  <a:pt x="25511" y="2323"/>
                </a:cubicBezTo>
                <a:cubicBezTo>
                  <a:pt x="25522" y="2308"/>
                  <a:pt x="25538" y="2302"/>
                  <a:pt x="25554" y="2302"/>
                </a:cubicBezTo>
                <a:close/>
                <a:moveTo>
                  <a:pt x="20209" y="2411"/>
                </a:moveTo>
                <a:cubicBezTo>
                  <a:pt x="20222" y="2411"/>
                  <a:pt x="20234" y="2411"/>
                  <a:pt x="20234" y="2424"/>
                </a:cubicBezTo>
                <a:cubicBezTo>
                  <a:pt x="20260" y="2436"/>
                  <a:pt x="20298" y="2436"/>
                  <a:pt x="20336" y="2436"/>
                </a:cubicBezTo>
                <a:cubicBezTo>
                  <a:pt x="20374" y="2449"/>
                  <a:pt x="20399" y="2462"/>
                  <a:pt x="20424" y="2462"/>
                </a:cubicBezTo>
                <a:cubicBezTo>
                  <a:pt x="20400" y="2471"/>
                  <a:pt x="20376" y="2476"/>
                  <a:pt x="20352" y="2476"/>
                </a:cubicBezTo>
                <a:cubicBezTo>
                  <a:pt x="20313" y="2476"/>
                  <a:pt x="20273" y="2465"/>
                  <a:pt x="20234" y="2449"/>
                </a:cubicBezTo>
                <a:cubicBezTo>
                  <a:pt x="20222" y="2436"/>
                  <a:pt x="20222" y="2424"/>
                  <a:pt x="20209" y="2411"/>
                </a:cubicBezTo>
                <a:close/>
                <a:moveTo>
                  <a:pt x="18007" y="2512"/>
                </a:moveTo>
                <a:cubicBezTo>
                  <a:pt x="17972" y="2521"/>
                  <a:pt x="17932" y="2524"/>
                  <a:pt x="17893" y="2525"/>
                </a:cubicBezTo>
                <a:lnTo>
                  <a:pt x="17893" y="2525"/>
                </a:lnTo>
                <a:cubicBezTo>
                  <a:pt x="17929" y="2523"/>
                  <a:pt x="17973" y="2512"/>
                  <a:pt x="18007" y="2512"/>
                </a:cubicBezTo>
                <a:close/>
                <a:moveTo>
                  <a:pt x="17362" y="2525"/>
                </a:moveTo>
                <a:cubicBezTo>
                  <a:pt x="17375" y="2538"/>
                  <a:pt x="17400" y="2550"/>
                  <a:pt x="17413" y="2550"/>
                </a:cubicBezTo>
                <a:lnTo>
                  <a:pt x="17349" y="2550"/>
                </a:lnTo>
                <a:cubicBezTo>
                  <a:pt x="17349" y="2550"/>
                  <a:pt x="17349" y="2538"/>
                  <a:pt x="17362" y="2525"/>
                </a:cubicBezTo>
                <a:close/>
                <a:moveTo>
                  <a:pt x="17197" y="2563"/>
                </a:moveTo>
                <a:lnTo>
                  <a:pt x="17134" y="2576"/>
                </a:lnTo>
                <a:cubicBezTo>
                  <a:pt x="17134" y="2576"/>
                  <a:pt x="17147" y="2563"/>
                  <a:pt x="17159" y="2563"/>
                </a:cubicBezTo>
                <a:close/>
                <a:moveTo>
                  <a:pt x="20474" y="2473"/>
                </a:moveTo>
                <a:cubicBezTo>
                  <a:pt x="20647" y="2473"/>
                  <a:pt x="20820" y="2529"/>
                  <a:pt x="20994" y="2576"/>
                </a:cubicBezTo>
                <a:cubicBezTo>
                  <a:pt x="20791" y="2576"/>
                  <a:pt x="20601" y="2538"/>
                  <a:pt x="20424" y="2474"/>
                </a:cubicBezTo>
                <a:cubicBezTo>
                  <a:pt x="20441" y="2473"/>
                  <a:pt x="20458" y="2473"/>
                  <a:pt x="20474" y="2473"/>
                </a:cubicBezTo>
                <a:close/>
                <a:moveTo>
                  <a:pt x="16617" y="2507"/>
                </a:moveTo>
                <a:cubicBezTo>
                  <a:pt x="16636" y="2507"/>
                  <a:pt x="16653" y="2520"/>
                  <a:pt x="16653" y="2550"/>
                </a:cubicBezTo>
                <a:cubicBezTo>
                  <a:pt x="16647" y="2571"/>
                  <a:pt x="16622" y="2584"/>
                  <a:pt x="16600" y="2584"/>
                </a:cubicBezTo>
                <a:cubicBezTo>
                  <a:pt x="16581" y="2584"/>
                  <a:pt x="16565" y="2574"/>
                  <a:pt x="16565" y="2550"/>
                </a:cubicBezTo>
                <a:cubicBezTo>
                  <a:pt x="16571" y="2524"/>
                  <a:pt x="16596" y="2507"/>
                  <a:pt x="16617" y="2507"/>
                </a:cubicBezTo>
                <a:close/>
                <a:moveTo>
                  <a:pt x="20019" y="2411"/>
                </a:moveTo>
                <a:cubicBezTo>
                  <a:pt x="20083" y="2411"/>
                  <a:pt x="20146" y="2424"/>
                  <a:pt x="20196" y="2449"/>
                </a:cubicBezTo>
                <a:cubicBezTo>
                  <a:pt x="20196" y="2474"/>
                  <a:pt x="20196" y="2512"/>
                  <a:pt x="20184" y="2550"/>
                </a:cubicBezTo>
                <a:cubicBezTo>
                  <a:pt x="20260" y="2550"/>
                  <a:pt x="20336" y="2563"/>
                  <a:pt x="20399" y="2588"/>
                </a:cubicBezTo>
                <a:cubicBezTo>
                  <a:pt x="20412" y="2563"/>
                  <a:pt x="20424" y="2538"/>
                  <a:pt x="20424" y="2512"/>
                </a:cubicBezTo>
                <a:lnTo>
                  <a:pt x="20424" y="2601"/>
                </a:lnTo>
                <a:cubicBezTo>
                  <a:pt x="20525" y="2601"/>
                  <a:pt x="20627" y="2614"/>
                  <a:pt x="20715" y="2639"/>
                </a:cubicBezTo>
                <a:cubicBezTo>
                  <a:pt x="20133" y="2563"/>
                  <a:pt x="19538" y="2512"/>
                  <a:pt x="18931" y="2512"/>
                </a:cubicBezTo>
                <a:cubicBezTo>
                  <a:pt x="18798" y="2506"/>
                  <a:pt x="18668" y="2503"/>
                  <a:pt x="18540" y="2503"/>
                </a:cubicBezTo>
                <a:cubicBezTo>
                  <a:pt x="18429" y="2503"/>
                  <a:pt x="18318" y="2505"/>
                  <a:pt x="18208" y="2510"/>
                </a:cubicBezTo>
                <a:lnTo>
                  <a:pt x="18208" y="2510"/>
                </a:lnTo>
                <a:cubicBezTo>
                  <a:pt x="18255" y="2506"/>
                  <a:pt x="18302" y="2496"/>
                  <a:pt x="18349" y="2487"/>
                </a:cubicBezTo>
                <a:cubicBezTo>
                  <a:pt x="18362" y="2474"/>
                  <a:pt x="18362" y="2436"/>
                  <a:pt x="18374" y="2411"/>
                </a:cubicBezTo>
                <a:lnTo>
                  <a:pt x="18400" y="2474"/>
                </a:lnTo>
                <a:cubicBezTo>
                  <a:pt x="18563" y="2466"/>
                  <a:pt x="18726" y="2440"/>
                  <a:pt x="18890" y="2440"/>
                </a:cubicBezTo>
                <a:cubicBezTo>
                  <a:pt x="18967" y="2440"/>
                  <a:pt x="19044" y="2446"/>
                  <a:pt x="19121" y="2462"/>
                </a:cubicBezTo>
                <a:cubicBezTo>
                  <a:pt x="19108" y="2449"/>
                  <a:pt x="19108" y="2424"/>
                  <a:pt x="19096" y="2411"/>
                </a:cubicBezTo>
                <a:lnTo>
                  <a:pt x="19108" y="2411"/>
                </a:lnTo>
                <a:cubicBezTo>
                  <a:pt x="19121" y="2424"/>
                  <a:pt x="19133" y="2449"/>
                  <a:pt x="19146" y="2462"/>
                </a:cubicBezTo>
                <a:cubicBezTo>
                  <a:pt x="19247" y="2449"/>
                  <a:pt x="19336" y="2449"/>
                  <a:pt x="19425" y="2449"/>
                </a:cubicBezTo>
                <a:cubicBezTo>
                  <a:pt x="19425" y="2449"/>
                  <a:pt x="19425" y="2449"/>
                  <a:pt x="19425" y="2436"/>
                </a:cubicBezTo>
                <a:cubicBezTo>
                  <a:pt x="19602" y="2462"/>
                  <a:pt x="19779" y="2474"/>
                  <a:pt x="19956" y="2474"/>
                </a:cubicBezTo>
                <a:cubicBezTo>
                  <a:pt x="20032" y="2500"/>
                  <a:pt x="20095" y="2525"/>
                  <a:pt x="20171" y="2538"/>
                </a:cubicBezTo>
                <a:cubicBezTo>
                  <a:pt x="20158" y="2500"/>
                  <a:pt x="20133" y="2474"/>
                  <a:pt x="20121" y="2436"/>
                </a:cubicBezTo>
                <a:cubicBezTo>
                  <a:pt x="20083" y="2424"/>
                  <a:pt x="20057" y="2424"/>
                  <a:pt x="20019" y="2411"/>
                </a:cubicBezTo>
                <a:close/>
                <a:moveTo>
                  <a:pt x="16375" y="2639"/>
                </a:moveTo>
                <a:cubicBezTo>
                  <a:pt x="16388" y="2639"/>
                  <a:pt x="16388" y="2652"/>
                  <a:pt x="16388" y="2664"/>
                </a:cubicBezTo>
                <a:lnTo>
                  <a:pt x="16375" y="2639"/>
                </a:lnTo>
                <a:close/>
                <a:moveTo>
                  <a:pt x="25751" y="2576"/>
                </a:moveTo>
                <a:lnTo>
                  <a:pt x="25751" y="2576"/>
                </a:lnTo>
                <a:cubicBezTo>
                  <a:pt x="25840" y="2626"/>
                  <a:pt x="25992" y="2626"/>
                  <a:pt x="26005" y="2753"/>
                </a:cubicBezTo>
                <a:cubicBezTo>
                  <a:pt x="25916" y="2702"/>
                  <a:pt x="25815" y="2664"/>
                  <a:pt x="25751" y="2576"/>
                </a:cubicBezTo>
                <a:close/>
                <a:moveTo>
                  <a:pt x="10757" y="2550"/>
                </a:moveTo>
                <a:lnTo>
                  <a:pt x="10757" y="2550"/>
                </a:lnTo>
                <a:cubicBezTo>
                  <a:pt x="10681" y="2601"/>
                  <a:pt x="10592" y="2652"/>
                  <a:pt x="10504" y="2664"/>
                </a:cubicBezTo>
                <a:cubicBezTo>
                  <a:pt x="10481" y="2709"/>
                  <a:pt x="10439" y="2744"/>
                  <a:pt x="10438" y="2795"/>
                </a:cubicBezTo>
                <a:lnTo>
                  <a:pt x="10438" y="2795"/>
                </a:lnTo>
                <a:cubicBezTo>
                  <a:pt x="10435" y="2772"/>
                  <a:pt x="10428" y="2746"/>
                  <a:pt x="10428" y="2727"/>
                </a:cubicBezTo>
                <a:cubicBezTo>
                  <a:pt x="10390" y="2740"/>
                  <a:pt x="10339" y="2753"/>
                  <a:pt x="10314" y="2765"/>
                </a:cubicBezTo>
                <a:cubicBezTo>
                  <a:pt x="10440" y="2664"/>
                  <a:pt x="10592" y="2576"/>
                  <a:pt x="10757" y="2550"/>
                </a:cubicBezTo>
                <a:close/>
                <a:moveTo>
                  <a:pt x="20981" y="2576"/>
                </a:moveTo>
                <a:lnTo>
                  <a:pt x="20981" y="2576"/>
                </a:lnTo>
                <a:cubicBezTo>
                  <a:pt x="21361" y="2639"/>
                  <a:pt x="21753" y="2740"/>
                  <a:pt x="22120" y="2867"/>
                </a:cubicBezTo>
                <a:cubicBezTo>
                  <a:pt x="22006" y="2854"/>
                  <a:pt x="21892" y="2803"/>
                  <a:pt x="21778" y="2803"/>
                </a:cubicBezTo>
                <a:cubicBezTo>
                  <a:pt x="21753" y="2803"/>
                  <a:pt x="21728" y="2803"/>
                  <a:pt x="21702" y="2791"/>
                </a:cubicBezTo>
                <a:cubicBezTo>
                  <a:pt x="21702" y="2791"/>
                  <a:pt x="21702" y="2778"/>
                  <a:pt x="21690" y="2765"/>
                </a:cubicBezTo>
                <a:cubicBezTo>
                  <a:pt x="21462" y="2690"/>
                  <a:pt x="21209" y="2677"/>
                  <a:pt x="20981" y="2576"/>
                </a:cubicBezTo>
                <a:close/>
                <a:moveTo>
                  <a:pt x="25954" y="2512"/>
                </a:moveTo>
                <a:cubicBezTo>
                  <a:pt x="26144" y="2626"/>
                  <a:pt x="26435" y="2690"/>
                  <a:pt x="26549" y="2892"/>
                </a:cubicBezTo>
                <a:cubicBezTo>
                  <a:pt x="26359" y="2753"/>
                  <a:pt x="26144" y="2652"/>
                  <a:pt x="25929" y="2550"/>
                </a:cubicBezTo>
                <a:lnTo>
                  <a:pt x="25941" y="2550"/>
                </a:lnTo>
                <a:lnTo>
                  <a:pt x="25954" y="2512"/>
                </a:lnTo>
                <a:close/>
                <a:moveTo>
                  <a:pt x="23682" y="2938"/>
                </a:moveTo>
                <a:cubicBezTo>
                  <a:pt x="23711" y="2938"/>
                  <a:pt x="23724" y="2955"/>
                  <a:pt x="23714" y="2993"/>
                </a:cubicBezTo>
                <a:cubicBezTo>
                  <a:pt x="23702" y="2996"/>
                  <a:pt x="23692" y="2998"/>
                  <a:pt x="23684" y="2998"/>
                </a:cubicBezTo>
                <a:cubicBezTo>
                  <a:pt x="23658" y="2998"/>
                  <a:pt x="23651" y="2981"/>
                  <a:pt x="23651" y="2943"/>
                </a:cubicBezTo>
                <a:cubicBezTo>
                  <a:pt x="23663" y="2940"/>
                  <a:pt x="23673" y="2938"/>
                  <a:pt x="23682" y="2938"/>
                </a:cubicBezTo>
                <a:close/>
                <a:moveTo>
                  <a:pt x="10693" y="2702"/>
                </a:moveTo>
                <a:cubicBezTo>
                  <a:pt x="10693" y="2715"/>
                  <a:pt x="10693" y="2753"/>
                  <a:pt x="10693" y="2765"/>
                </a:cubicBezTo>
                <a:cubicBezTo>
                  <a:pt x="10655" y="2778"/>
                  <a:pt x="10617" y="2791"/>
                  <a:pt x="10579" y="2791"/>
                </a:cubicBezTo>
                <a:cubicBezTo>
                  <a:pt x="10579" y="2829"/>
                  <a:pt x="10579" y="2854"/>
                  <a:pt x="10579" y="2879"/>
                </a:cubicBezTo>
                <a:lnTo>
                  <a:pt x="10554" y="2829"/>
                </a:lnTo>
                <a:cubicBezTo>
                  <a:pt x="10440" y="2905"/>
                  <a:pt x="10301" y="2917"/>
                  <a:pt x="10187" y="3019"/>
                </a:cubicBezTo>
                <a:cubicBezTo>
                  <a:pt x="10187" y="3006"/>
                  <a:pt x="10187" y="2993"/>
                  <a:pt x="10187" y="2993"/>
                </a:cubicBezTo>
                <a:cubicBezTo>
                  <a:pt x="10263" y="2930"/>
                  <a:pt x="10352" y="2879"/>
                  <a:pt x="10440" y="2816"/>
                </a:cubicBezTo>
                <a:cubicBezTo>
                  <a:pt x="10542" y="2816"/>
                  <a:pt x="10617" y="2753"/>
                  <a:pt x="10693" y="2702"/>
                </a:cubicBezTo>
                <a:close/>
                <a:moveTo>
                  <a:pt x="26584" y="2875"/>
                </a:moveTo>
                <a:cubicBezTo>
                  <a:pt x="26673" y="2875"/>
                  <a:pt x="26757" y="2953"/>
                  <a:pt x="26802" y="3031"/>
                </a:cubicBezTo>
                <a:cubicBezTo>
                  <a:pt x="26713" y="2981"/>
                  <a:pt x="26625" y="2930"/>
                  <a:pt x="26549" y="2879"/>
                </a:cubicBezTo>
                <a:cubicBezTo>
                  <a:pt x="26561" y="2876"/>
                  <a:pt x="26573" y="2875"/>
                  <a:pt x="26584" y="2875"/>
                </a:cubicBezTo>
                <a:close/>
                <a:moveTo>
                  <a:pt x="9320" y="3090"/>
                </a:moveTo>
                <a:cubicBezTo>
                  <a:pt x="9330" y="3090"/>
                  <a:pt x="9341" y="3092"/>
                  <a:pt x="9352" y="3094"/>
                </a:cubicBezTo>
                <a:lnTo>
                  <a:pt x="9352" y="3107"/>
                </a:lnTo>
                <a:cubicBezTo>
                  <a:pt x="9276" y="3158"/>
                  <a:pt x="9200" y="3208"/>
                  <a:pt x="9124" y="3259"/>
                </a:cubicBezTo>
                <a:cubicBezTo>
                  <a:pt x="9112" y="3246"/>
                  <a:pt x="9099" y="3221"/>
                  <a:pt x="9086" y="3208"/>
                </a:cubicBezTo>
                <a:cubicBezTo>
                  <a:pt x="9165" y="3174"/>
                  <a:pt x="9234" y="3090"/>
                  <a:pt x="9320" y="3090"/>
                </a:cubicBezTo>
                <a:close/>
                <a:moveTo>
                  <a:pt x="10301" y="2753"/>
                </a:moveTo>
                <a:lnTo>
                  <a:pt x="10301" y="2753"/>
                </a:lnTo>
                <a:cubicBezTo>
                  <a:pt x="10250" y="2841"/>
                  <a:pt x="10137" y="2829"/>
                  <a:pt x="10086" y="2905"/>
                </a:cubicBezTo>
                <a:cubicBezTo>
                  <a:pt x="9504" y="3145"/>
                  <a:pt x="8998" y="3588"/>
                  <a:pt x="8428" y="3828"/>
                </a:cubicBezTo>
                <a:cubicBezTo>
                  <a:pt x="8605" y="3664"/>
                  <a:pt x="8833" y="3575"/>
                  <a:pt x="9036" y="3436"/>
                </a:cubicBezTo>
                <a:cubicBezTo>
                  <a:pt x="9023" y="3423"/>
                  <a:pt x="9010" y="3411"/>
                  <a:pt x="8998" y="3411"/>
                </a:cubicBezTo>
                <a:lnTo>
                  <a:pt x="9074" y="3411"/>
                </a:lnTo>
                <a:cubicBezTo>
                  <a:pt x="9365" y="3246"/>
                  <a:pt x="9643" y="3044"/>
                  <a:pt x="9959" y="2917"/>
                </a:cubicBezTo>
                <a:cubicBezTo>
                  <a:pt x="9959" y="2905"/>
                  <a:pt x="9934" y="2879"/>
                  <a:pt x="9934" y="2879"/>
                </a:cubicBezTo>
                <a:lnTo>
                  <a:pt x="9934" y="2879"/>
                </a:lnTo>
                <a:cubicBezTo>
                  <a:pt x="9947" y="2882"/>
                  <a:pt x="9959" y="2883"/>
                  <a:pt x="9971" y="2883"/>
                </a:cubicBezTo>
                <a:cubicBezTo>
                  <a:pt x="10083" y="2883"/>
                  <a:pt x="10187" y="2787"/>
                  <a:pt x="10301" y="2753"/>
                </a:cubicBezTo>
                <a:close/>
                <a:moveTo>
                  <a:pt x="8276" y="3727"/>
                </a:moveTo>
                <a:cubicBezTo>
                  <a:pt x="8213" y="3727"/>
                  <a:pt x="8163" y="3727"/>
                  <a:pt x="8099" y="3740"/>
                </a:cubicBezTo>
                <a:cubicBezTo>
                  <a:pt x="8099" y="3765"/>
                  <a:pt x="8087" y="3816"/>
                  <a:pt x="8074" y="3854"/>
                </a:cubicBezTo>
                <a:cubicBezTo>
                  <a:pt x="8150" y="3828"/>
                  <a:pt x="8239" y="3803"/>
                  <a:pt x="8276" y="3727"/>
                </a:cubicBezTo>
                <a:close/>
                <a:moveTo>
                  <a:pt x="8400" y="3828"/>
                </a:moveTo>
                <a:cubicBezTo>
                  <a:pt x="8419" y="3828"/>
                  <a:pt x="8434" y="3843"/>
                  <a:pt x="8441" y="3879"/>
                </a:cubicBezTo>
                <a:cubicBezTo>
                  <a:pt x="8419" y="3896"/>
                  <a:pt x="8402" y="3905"/>
                  <a:pt x="8388" y="3905"/>
                </a:cubicBezTo>
                <a:cubicBezTo>
                  <a:pt x="8371" y="3905"/>
                  <a:pt x="8360" y="3889"/>
                  <a:pt x="8352" y="3854"/>
                </a:cubicBezTo>
                <a:cubicBezTo>
                  <a:pt x="8369" y="3837"/>
                  <a:pt x="8386" y="3828"/>
                  <a:pt x="8400" y="3828"/>
                </a:cubicBezTo>
                <a:close/>
                <a:moveTo>
                  <a:pt x="8770" y="3803"/>
                </a:moveTo>
                <a:cubicBezTo>
                  <a:pt x="8732" y="3854"/>
                  <a:pt x="8542" y="3879"/>
                  <a:pt x="8643" y="3968"/>
                </a:cubicBezTo>
                <a:cubicBezTo>
                  <a:pt x="8618" y="3955"/>
                  <a:pt x="8593" y="3942"/>
                  <a:pt x="8568" y="3930"/>
                </a:cubicBezTo>
                <a:cubicBezTo>
                  <a:pt x="8441" y="4056"/>
                  <a:pt x="8289" y="4145"/>
                  <a:pt x="8125" y="4183"/>
                </a:cubicBezTo>
                <a:cubicBezTo>
                  <a:pt x="8289" y="4069"/>
                  <a:pt x="8479" y="3980"/>
                  <a:pt x="8631" y="3841"/>
                </a:cubicBezTo>
                <a:cubicBezTo>
                  <a:pt x="8669" y="3803"/>
                  <a:pt x="8719" y="3803"/>
                  <a:pt x="8770" y="3803"/>
                </a:cubicBezTo>
                <a:close/>
                <a:moveTo>
                  <a:pt x="10537" y="4123"/>
                </a:moveTo>
                <a:cubicBezTo>
                  <a:pt x="10547" y="4123"/>
                  <a:pt x="10557" y="4130"/>
                  <a:pt x="10567" y="4145"/>
                </a:cubicBezTo>
                <a:cubicBezTo>
                  <a:pt x="10551" y="4175"/>
                  <a:pt x="10541" y="4192"/>
                  <a:pt x="10526" y="4192"/>
                </a:cubicBezTo>
                <a:cubicBezTo>
                  <a:pt x="10517" y="4192"/>
                  <a:pt x="10506" y="4185"/>
                  <a:pt x="10491" y="4170"/>
                </a:cubicBezTo>
                <a:cubicBezTo>
                  <a:pt x="10506" y="4139"/>
                  <a:pt x="10522" y="4123"/>
                  <a:pt x="10537" y="4123"/>
                </a:cubicBezTo>
                <a:close/>
                <a:moveTo>
                  <a:pt x="26878" y="3019"/>
                </a:moveTo>
                <a:cubicBezTo>
                  <a:pt x="27434" y="3360"/>
                  <a:pt x="27979" y="3727"/>
                  <a:pt x="28510" y="4107"/>
                </a:cubicBezTo>
                <a:cubicBezTo>
                  <a:pt x="28573" y="4145"/>
                  <a:pt x="28649" y="4170"/>
                  <a:pt x="28662" y="4259"/>
                </a:cubicBezTo>
                <a:cubicBezTo>
                  <a:pt x="28308" y="3955"/>
                  <a:pt x="27903" y="3752"/>
                  <a:pt x="27536" y="3474"/>
                </a:cubicBezTo>
                <a:cubicBezTo>
                  <a:pt x="27510" y="3487"/>
                  <a:pt x="27472" y="3499"/>
                  <a:pt x="27447" y="3512"/>
                </a:cubicBezTo>
                <a:cubicBezTo>
                  <a:pt x="27485" y="3550"/>
                  <a:pt x="27510" y="3588"/>
                  <a:pt x="27548" y="3626"/>
                </a:cubicBezTo>
                <a:lnTo>
                  <a:pt x="27548" y="3639"/>
                </a:lnTo>
                <a:cubicBezTo>
                  <a:pt x="27460" y="3601"/>
                  <a:pt x="27384" y="3550"/>
                  <a:pt x="27308" y="3512"/>
                </a:cubicBezTo>
                <a:cubicBezTo>
                  <a:pt x="27308" y="3499"/>
                  <a:pt x="27321" y="3474"/>
                  <a:pt x="27321" y="3461"/>
                </a:cubicBezTo>
                <a:cubicBezTo>
                  <a:pt x="27359" y="3487"/>
                  <a:pt x="27396" y="3512"/>
                  <a:pt x="27434" y="3525"/>
                </a:cubicBezTo>
                <a:cubicBezTo>
                  <a:pt x="27447" y="3499"/>
                  <a:pt x="27460" y="3461"/>
                  <a:pt x="27460" y="3436"/>
                </a:cubicBezTo>
                <a:cubicBezTo>
                  <a:pt x="27270" y="3297"/>
                  <a:pt x="27055" y="3183"/>
                  <a:pt x="26852" y="3056"/>
                </a:cubicBezTo>
                <a:cubicBezTo>
                  <a:pt x="26852" y="3044"/>
                  <a:pt x="26865" y="3019"/>
                  <a:pt x="26878" y="3019"/>
                </a:cubicBezTo>
                <a:close/>
                <a:moveTo>
                  <a:pt x="8340" y="3899"/>
                </a:moveTo>
                <a:lnTo>
                  <a:pt x="8340" y="3899"/>
                </a:lnTo>
                <a:cubicBezTo>
                  <a:pt x="8288" y="3974"/>
                  <a:pt x="8208" y="4011"/>
                  <a:pt x="8150" y="4069"/>
                </a:cubicBezTo>
                <a:cubicBezTo>
                  <a:pt x="8011" y="4145"/>
                  <a:pt x="7897" y="4259"/>
                  <a:pt x="7745" y="4309"/>
                </a:cubicBezTo>
                <a:cubicBezTo>
                  <a:pt x="7906" y="4136"/>
                  <a:pt x="8128" y="4023"/>
                  <a:pt x="8340" y="3899"/>
                </a:cubicBezTo>
                <a:close/>
                <a:moveTo>
                  <a:pt x="28675" y="4246"/>
                </a:moveTo>
                <a:lnTo>
                  <a:pt x="28675" y="4246"/>
                </a:lnTo>
                <a:cubicBezTo>
                  <a:pt x="28877" y="4347"/>
                  <a:pt x="29041" y="4512"/>
                  <a:pt x="29231" y="4638"/>
                </a:cubicBezTo>
                <a:cubicBezTo>
                  <a:pt x="29016" y="4562"/>
                  <a:pt x="28852" y="4385"/>
                  <a:pt x="28675" y="4246"/>
                </a:cubicBezTo>
                <a:close/>
                <a:moveTo>
                  <a:pt x="29279" y="4836"/>
                </a:moveTo>
                <a:cubicBezTo>
                  <a:pt x="29308" y="4836"/>
                  <a:pt x="29342" y="4888"/>
                  <a:pt x="29333" y="4917"/>
                </a:cubicBezTo>
                <a:cubicBezTo>
                  <a:pt x="29327" y="4929"/>
                  <a:pt x="29318" y="4933"/>
                  <a:pt x="29310" y="4933"/>
                </a:cubicBezTo>
                <a:cubicBezTo>
                  <a:pt x="29282" y="4933"/>
                  <a:pt x="29247" y="4882"/>
                  <a:pt x="29257" y="4853"/>
                </a:cubicBezTo>
                <a:cubicBezTo>
                  <a:pt x="29263" y="4841"/>
                  <a:pt x="29271" y="4836"/>
                  <a:pt x="29279" y="4836"/>
                </a:cubicBezTo>
                <a:close/>
                <a:moveTo>
                  <a:pt x="7214" y="4904"/>
                </a:moveTo>
                <a:lnTo>
                  <a:pt x="7214" y="5005"/>
                </a:lnTo>
                <a:cubicBezTo>
                  <a:pt x="7188" y="4993"/>
                  <a:pt x="7150" y="4980"/>
                  <a:pt x="7125" y="4967"/>
                </a:cubicBezTo>
                <a:cubicBezTo>
                  <a:pt x="7100" y="5005"/>
                  <a:pt x="7062" y="5030"/>
                  <a:pt x="7036" y="5068"/>
                </a:cubicBezTo>
                <a:lnTo>
                  <a:pt x="7011" y="5018"/>
                </a:lnTo>
                <a:cubicBezTo>
                  <a:pt x="7074" y="4980"/>
                  <a:pt x="7150" y="4942"/>
                  <a:pt x="7214" y="4904"/>
                </a:cubicBezTo>
                <a:close/>
                <a:moveTo>
                  <a:pt x="29244" y="4664"/>
                </a:moveTo>
                <a:cubicBezTo>
                  <a:pt x="29484" y="4841"/>
                  <a:pt x="29712" y="5043"/>
                  <a:pt x="29927" y="5246"/>
                </a:cubicBezTo>
                <a:cubicBezTo>
                  <a:pt x="29662" y="5119"/>
                  <a:pt x="29434" y="4891"/>
                  <a:pt x="29244" y="4664"/>
                </a:cubicBezTo>
                <a:close/>
                <a:moveTo>
                  <a:pt x="6897" y="5132"/>
                </a:moveTo>
                <a:cubicBezTo>
                  <a:pt x="6923" y="5157"/>
                  <a:pt x="6948" y="5182"/>
                  <a:pt x="6960" y="5208"/>
                </a:cubicBezTo>
                <a:cubicBezTo>
                  <a:pt x="6948" y="5195"/>
                  <a:pt x="6910" y="5182"/>
                  <a:pt x="6885" y="5182"/>
                </a:cubicBezTo>
                <a:cubicBezTo>
                  <a:pt x="6872" y="5208"/>
                  <a:pt x="6847" y="5258"/>
                  <a:pt x="6834" y="5284"/>
                </a:cubicBezTo>
                <a:cubicBezTo>
                  <a:pt x="6809" y="5220"/>
                  <a:pt x="6834" y="5157"/>
                  <a:pt x="6897" y="5132"/>
                </a:cubicBezTo>
                <a:close/>
                <a:moveTo>
                  <a:pt x="27878" y="5244"/>
                </a:moveTo>
                <a:cubicBezTo>
                  <a:pt x="27926" y="5244"/>
                  <a:pt x="27975" y="5300"/>
                  <a:pt x="27941" y="5334"/>
                </a:cubicBezTo>
                <a:cubicBezTo>
                  <a:pt x="27934" y="5338"/>
                  <a:pt x="27926" y="5339"/>
                  <a:pt x="27919" y="5339"/>
                </a:cubicBezTo>
                <a:cubicBezTo>
                  <a:pt x="27874" y="5339"/>
                  <a:pt x="27832" y="5278"/>
                  <a:pt x="27865" y="5246"/>
                </a:cubicBezTo>
                <a:cubicBezTo>
                  <a:pt x="27869" y="5244"/>
                  <a:pt x="27874" y="5244"/>
                  <a:pt x="27878" y="5244"/>
                </a:cubicBezTo>
                <a:close/>
                <a:moveTo>
                  <a:pt x="7692" y="5332"/>
                </a:moveTo>
                <a:cubicBezTo>
                  <a:pt x="7703" y="5332"/>
                  <a:pt x="7715" y="5342"/>
                  <a:pt x="7732" y="5359"/>
                </a:cubicBezTo>
                <a:cubicBezTo>
                  <a:pt x="7718" y="5388"/>
                  <a:pt x="7704" y="5404"/>
                  <a:pt x="7690" y="5404"/>
                </a:cubicBezTo>
                <a:cubicBezTo>
                  <a:pt x="7679" y="5404"/>
                  <a:pt x="7668" y="5394"/>
                  <a:pt x="7656" y="5372"/>
                </a:cubicBezTo>
                <a:cubicBezTo>
                  <a:pt x="7670" y="5345"/>
                  <a:pt x="7680" y="5332"/>
                  <a:pt x="7692" y="5332"/>
                </a:cubicBezTo>
                <a:close/>
                <a:moveTo>
                  <a:pt x="6771" y="5220"/>
                </a:moveTo>
                <a:lnTo>
                  <a:pt x="6771" y="5220"/>
                </a:lnTo>
                <a:cubicBezTo>
                  <a:pt x="6796" y="5258"/>
                  <a:pt x="6771" y="5296"/>
                  <a:pt x="6733" y="5334"/>
                </a:cubicBezTo>
                <a:cubicBezTo>
                  <a:pt x="6745" y="5359"/>
                  <a:pt x="6745" y="5385"/>
                  <a:pt x="6758" y="5397"/>
                </a:cubicBezTo>
                <a:cubicBezTo>
                  <a:pt x="6733" y="5397"/>
                  <a:pt x="6682" y="5397"/>
                  <a:pt x="6657" y="5385"/>
                </a:cubicBezTo>
                <a:lnTo>
                  <a:pt x="6657" y="5385"/>
                </a:lnTo>
                <a:cubicBezTo>
                  <a:pt x="6669" y="5397"/>
                  <a:pt x="6682" y="5435"/>
                  <a:pt x="6682" y="5448"/>
                </a:cubicBezTo>
                <a:cubicBezTo>
                  <a:pt x="6657" y="5434"/>
                  <a:pt x="6635" y="5428"/>
                  <a:pt x="6618" y="5428"/>
                </a:cubicBezTo>
                <a:cubicBezTo>
                  <a:pt x="6558" y="5428"/>
                  <a:pt x="6553" y="5500"/>
                  <a:pt x="6631" y="5549"/>
                </a:cubicBezTo>
                <a:cubicBezTo>
                  <a:pt x="6619" y="5562"/>
                  <a:pt x="6594" y="5575"/>
                  <a:pt x="6581" y="5587"/>
                </a:cubicBezTo>
                <a:cubicBezTo>
                  <a:pt x="6568" y="5549"/>
                  <a:pt x="6556" y="5511"/>
                  <a:pt x="6530" y="5473"/>
                </a:cubicBezTo>
                <a:cubicBezTo>
                  <a:pt x="6505" y="5524"/>
                  <a:pt x="6454" y="5537"/>
                  <a:pt x="6416" y="5537"/>
                </a:cubicBezTo>
                <a:cubicBezTo>
                  <a:pt x="6543" y="5435"/>
                  <a:pt x="6644" y="5309"/>
                  <a:pt x="6771" y="5220"/>
                </a:cubicBezTo>
                <a:close/>
                <a:moveTo>
                  <a:pt x="30080" y="5540"/>
                </a:moveTo>
                <a:cubicBezTo>
                  <a:pt x="30097" y="5540"/>
                  <a:pt x="30109" y="5557"/>
                  <a:pt x="30117" y="5587"/>
                </a:cubicBezTo>
                <a:cubicBezTo>
                  <a:pt x="30102" y="5602"/>
                  <a:pt x="30089" y="5609"/>
                  <a:pt x="30078" y="5609"/>
                </a:cubicBezTo>
                <a:cubicBezTo>
                  <a:pt x="30061" y="5609"/>
                  <a:pt x="30049" y="5593"/>
                  <a:pt x="30041" y="5562"/>
                </a:cubicBezTo>
                <a:cubicBezTo>
                  <a:pt x="30056" y="5547"/>
                  <a:pt x="30069" y="5540"/>
                  <a:pt x="30080" y="5540"/>
                </a:cubicBezTo>
                <a:close/>
                <a:moveTo>
                  <a:pt x="8454" y="5448"/>
                </a:moveTo>
                <a:lnTo>
                  <a:pt x="8454" y="5448"/>
                </a:lnTo>
                <a:cubicBezTo>
                  <a:pt x="8390" y="5511"/>
                  <a:pt x="8327" y="5562"/>
                  <a:pt x="8251" y="5613"/>
                </a:cubicBezTo>
                <a:cubicBezTo>
                  <a:pt x="8251" y="5600"/>
                  <a:pt x="8239" y="5587"/>
                  <a:pt x="8226" y="5575"/>
                </a:cubicBezTo>
                <a:cubicBezTo>
                  <a:pt x="8302" y="5537"/>
                  <a:pt x="8378" y="5499"/>
                  <a:pt x="8454" y="5448"/>
                </a:cubicBezTo>
                <a:close/>
                <a:moveTo>
                  <a:pt x="7251" y="5702"/>
                </a:moveTo>
                <a:cubicBezTo>
                  <a:pt x="7262" y="5702"/>
                  <a:pt x="7271" y="5706"/>
                  <a:pt x="7277" y="5714"/>
                </a:cubicBezTo>
                <a:cubicBezTo>
                  <a:pt x="7255" y="5758"/>
                  <a:pt x="7214" y="5792"/>
                  <a:pt x="7170" y="5792"/>
                </a:cubicBezTo>
                <a:cubicBezTo>
                  <a:pt x="7164" y="5792"/>
                  <a:pt x="7157" y="5791"/>
                  <a:pt x="7150" y="5790"/>
                </a:cubicBezTo>
                <a:cubicBezTo>
                  <a:pt x="7140" y="5750"/>
                  <a:pt x="7209" y="5702"/>
                  <a:pt x="7251" y="5702"/>
                </a:cubicBezTo>
                <a:close/>
                <a:moveTo>
                  <a:pt x="30241" y="5708"/>
                </a:moveTo>
                <a:cubicBezTo>
                  <a:pt x="30279" y="5708"/>
                  <a:pt x="30301" y="5758"/>
                  <a:pt x="30269" y="5790"/>
                </a:cubicBezTo>
                <a:cubicBezTo>
                  <a:pt x="30264" y="5793"/>
                  <a:pt x="30258" y="5795"/>
                  <a:pt x="30253" y="5795"/>
                </a:cubicBezTo>
                <a:cubicBezTo>
                  <a:pt x="30219" y="5795"/>
                  <a:pt x="30186" y="5736"/>
                  <a:pt x="30218" y="5714"/>
                </a:cubicBezTo>
                <a:cubicBezTo>
                  <a:pt x="30226" y="5710"/>
                  <a:pt x="30234" y="5708"/>
                  <a:pt x="30241" y="5708"/>
                </a:cubicBezTo>
                <a:close/>
                <a:moveTo>
                  <a:pt x="28510" y="5714"/>
                </a:moveTo>
                <a:lnTo>
                  <a:pt x="28510" y="5714"/>
                </a:lnTo>
                <a:cubicBezTo>
                  <a:pt x="28586" y="5777"/>
                  <a:pt x="28662" y="5828"/>
                  <a:pt x="28738" y="5891"/>
                </a:cubicBezTo>
                <a:cubicBezTo>
                  <a:pt x="28662" y="5840"/>
                  <a:pt x="28535" y="5815"/>
                  <a:pt x="28510" y="5714"/>
                </a:cubicBezTo>
                <a:close/>
                <a:moveTo>
                  <a:pt x="6239" y="5752"/>
                </a:moveTo>
                <a:lnTo>
                  <a:pt x="6239" y="5752"/>
                </a:lnTo>
                <a:cubicBezTo>
                  <a:pt x="6163" y="5815"/>
                  <a:pt x="6087" y="5891"/>
                  <a:pt x="5999" y="5942"/>
                </a:cubicBezTo>
                <a:cubicBezTo>
                  <a:pt x="6037" y="5878"/>
                  <a:pt x="6087" y="5828"/>
                  <a:pt x="6138" y="5777"/>
                </a:cubicBezTo>
                <a:cubicBezTo>
                  <a:pt x="6163" y="5764"/>
                  <a:pt x="6201" y="5764"/>
                  <a:pt x="6239" y="5752"/>
                </a:cubicBezTo>
                <a:close/>
                <a:moveTo>
                  <a:pt x="9403" y="5296"/>
                </a:moveTo>
                <a:cubicBezTo>
                  <a:pt x="9314" y="5372"/>
                  <a:pt x="9200" y="5423"/>
                  <a:pt x="9124" y="5524"/>
                </a:cubicBezTo>
                <a:cubicBezTo>
                  <a:pt x="9112" y="5537"/>
                  <a:pt x="9086" y="5549"/>
                  <a:pt x="9074" y="5562"/>
                </a:cubicBezTo>
                <a:cubicBezTo>
                  <a:pt x="9061" y="5562"/>
                  <a:pt x="9048" y="5549"/>
                  <a:pt x="9048" y="5549"/>
                </a:cubicBezTo>
                <a:cubicBezTo>
                  <a:pt x="8833" y="5676"/>
                  <a:pt x="8656" y="5853"/>
                  <a:pt x="8428" y="5967"/>
                </a:cubicBezTo>
                <a:cubicBezTo>
                  <a:pt x="8732" y="5714"/>
                  <a:pt x="9061" y="5486"/>
                  <a:pt x="9403" y="5296"/>
                </a:cubicBezTo>
                <a:close/>
                <a:moveTo>
                  <a:pt x="30320" y="5815"/>
                </a:moveTo>
                <a:lnTo>
                  <a:pt x="30320" y="5815"/>
                </a:lnTo>
                <a:cubicBezTo>
                  <a:pt x="30383" y="5853"/>
                  <a:pt x="30433" y="5891"/>
                  <a:pt x="30497" y="5929"/>
                </a:cubicBezTo>
                <a:cubicBezTo>
                  <a:pt x="30484" y="5942"/>
                  <a:pt x="30471" y="5967"/>
                  <a:pt x="30471" y="5980"/>
                </a:cubicBezTo>
                <a:cubicBezTo>
                  <a:pt x="30408" y="5929"/>
                  <a:pt x="30357" y="5878"/>
                  <a:pt x="30320" y="5815"/>
                </a:cubicBezTo>
                <a:close/>
                <a:moveTo>
                  <a:pt x="30532" y="6003"/>
                </a:moveTo>
                <a:cubicBezTo>
                  <a:pt x="30568" y="6003"/>
                  <a:pt x="30608" y="6059"/>
                  <a:pt x="30585" y="6093"/>
                </a:cubicBezTo>
                <a:cubicBezTo>
                  <a:pt x="30582" y="6095"/>
                  <a:pt x="30578" y="6095"/>
                  <a:pt x="30575" y="6095"/>
                </a:cubicBezTo>
                <a:cubicBezTo>
                  <a:pt x="30539" y="6095"/>
                  <a:pt x="30499" y="6039"/>
                  <a:pt x="30522" y="6005"/>
                </a:cubicBezTo>
                <a:cubicBezTo>
                  <a:pt x="30525" y="6004"/>
                  <a:pt x="30529" y="6003"/>
                  <a:pt x="30532" y="6003"/>
                </a:cubicBezTo>
                <a:close/>
                <a:moveTo>
                  <a:pt x="5404" y="5954"/>
                </a:moveTo>
                <a:cubicBezTo>
                  <a:pt x="5455" y="5992"/>
                  <a:pt x="5455" y="6055"/>
                  <a:pt x="5467" y="6119"/>
                </a:cubicBezTo>
                <a:lnTo>
                  <a:pt x="5417" y="6017"/>
                </a:lnTo>
                <a:cubicBezTo>
                  <a:pt x="5379" y="6055"/>
                  <a:pt x="5353" y="6093"/>
                  <a:pt x="5315" y="6131"/>
                </a:cubicBezTo>
                <a:cubicBezTo>
                  <a:pt x="5315" y="6106"/>
                  <a:pt x="5303" y="6043"/>
                  <a:pt x="5290" y="6017"/>
                </a:cubicBezTo>
                <a:cubicBezTo>
                  <a:pt x="5315" y="5980"/>
                  <a:pt x="5353" y="5954"/>
                  <a:pt x="5404" y="5954"/>
                </a:cubicBezTo>
                <a:close/>
                <a:moveTo>
                  <a:pt x="7732" y="4297"/>
                </a:moveTo>
                <a:cubicBezTo>
                  <a:pt x="7707" y="4385"/>
                  <a:pt x="7618" y="4410"/>
                  <a:pt x="7555" y="4461"/>
                </a:cubicBezTo>
                <a:cubicBezTo>
                  <a:pt x="7011" y="4891"/>
                  <a:pt x="6492" y="5347"/>
                  <a:pt x="5973" y="5802"/>
                </a:cubicBezTo>
                <a:cubicBezTo>
                  <a:pt x="5847" y="5916"/>
                  <a:pt x="5758" y="6055"/>
                  <a:pt x="5619" y="6144"/>
                </a:cubicBezTo>
                <a:cubicBezTo>
                  <a:pt x="5746" y="5929"/>
                  <a:pt x="5999" y="5802"/>
                  <a:pt x="6100" y="5575"/>
                </a:cubicBezTo>
                <a:cubicBezTo>
                  <a:pt x="6100" y="5587"/>
                  <a:pt x="6125" y="5600"/>
                  <a:pt x="6125" y="5613"/>
                </a:cubicBezTo>
                <a:cubicBezTo>
                  <a:pt x="6530" y="5220"/>
                  <a:pt x="6960" y="4891"/>
                  <a:pt x="7391" y="4550"/>
                </a:cubicBezTo>
                <a:lnTo>
                  <a:pt x="7378" y="4524"/>
                </a:lnTo>
                <a:cubicBezTo>
                  <a:pt x="7517" y="4499"/>
                  <a:pt x="7606" y="4372"/>
                  <a:pt x="7732" y="4297"/>
                </a:cubicBezTo>
                <a:close/>
                <a:moveTo>
                  <a:pt x="5577" y="6152"/>
                </a:moveTo>
                <a:cubicBezTo>
                  <a:pt x="5596" y="6152"/>
                  <a:pt x="5612" y="6165"/>
                  <a:pt x="5606" y="6195"/>
                </a:cubicBezTo>
                <a:cubicBezTo>
                  <a:pt x="5606" y="6221"/>
                  <a:pt x="5578" y="6237"/>
                  <a:pt x="5555" y="6237"/>
                </a:cubicBezTo>
                <a:cubicBezTo>
                  <a:pt x="5535" y="6237"/>
                  <a:pt x="5519" y="6225"/>
                  <a:pt x="5531" y="6195"/>
                </a:cubicBezTo>
                <a:cubicBezTo>
                  <a:pt x="5531" y="6168"/>
                  <a:pt x="5555" y="6152"/>
                  <a:pt x="5577" y="6152"/>
                </a:cubicBezTo>
                <a:close/>
                <a:moveTo>
                  <a:pt x="8428" y="5967"/>
                </a:moveTo>
                <a:lnTo>
                  <a:pt x="8428" y="5967"/>
                </a:lnTo>
                <a:cubicBezTo>
                  <a:pt x="8302" y="6106"/>
                  <a:pt x="8150" y="6233"/>
                  <a:pt x="7973" y="6334"/>
                </a:cubicBezTo>
                <a:cubicBezTo>
                  <a:pt x="8099" y="6182"/>
                  <a:pt x="8276" y="6068"/>
                  <a:pt x="8428" y="5967"/>
                </a:cubicBezTo>
                <a:close/>
                <a:moveTo>
                  <a:pt x="4978" y="6293"/>
                </a:moveTo>
                <a:cubicBezTo>
                  <a:pt x="5023" y="6293"/>
                  <a:pt x="5013" y="6370"/>
                  <a:pt x="4975" y="6370"/>
                </a:cubicBezTo>
                <a:cubicBezTo>
                  <a:pt x="4967" y="6370"/>
                  <a:pt x="4958" y="6367"/>
                  <a:pt x="4948" y="6359"/>
                </a:cubicBezTo>
                <a:cubicBezTo>
                  <a:pt x="4948" y="6346"/>
                  <a:pt x="4961" y="6309"/>
                  <a:pt x="4961" y="6296"/>
                </a:cubicBezTo>
                <a:cubicBezTo>
                  <a:pt x="4968" y="6294"/>
                  <a:pt x="4973" y="6293"/>
                  <a:pt x="4978" y="6293"/>
                </a:cubicBezTo>
                <a:close/>
                <a:moveTo>
                  <a:pt x="30218" y="5524"/>
                </a:moveTo>
                <a:cubicBezTo>
                  <a:pt x="30522" y="5790"/>
                  <a:pt x="30826" y="6081"/>
                  <a:pt x="31091" y="6397"/>
                </a:cubicBezTo>
                <a:cubicBezTo>
                  <a:pt x="30800" y="6207"/>
                  <a:pt x="30611" y="5916"/>
                  <a:pt x="30357" y="5714"/>
                </a:cubicBezTo>
                <a:cubicBezTo>
                  <a:pt x="30294" y="5663"/>
                  <a:pt x="30244" y="5600"/>
                  <a:pt x="30218" y="5524"/>
                </a:cubicBezTo>
                <a:close/>
                <a:moveTo>
                  <a:pt x="5265" y="6068"/>
                </a:moveTo>
                <a:cubicBezTo>
                  <a:pt x="5303" y="6106"/>
                  <a:pt x="5303" y="6144"/>
                  <a:pt x="5265" y="6182"/>
                </a:cubicBezTo>
                <a:cubicBezTo>
                  <a:pt x="5189" y="6258"/>
                  <a:pt x="5100" y="6334"/>
                  <a:pt x="5037" y="6422"/>
                </a:cubicBezTo>
                <a:cubicBezTo>
                  <a:pt x="5024" y="6384"/>
                  <a:pt x="5050" y="6346"/>
                  <a:pt x="5062" y="6309"/>
                </a:cubicBezTo>
                <a:cubicBezTo>
                  <a:pt x="5050" y="6296"/>
                  <a:pt x="5037" y="6283"/>
                  <a:pt x="5024" y="6271"/>
                </a:cubicBezTo>
                <a:cubicBezTo>
                  <a:pt x="5126" y="6220"/>
                  <a:pt x="5189" y="6106"/>
                  <a:pt x="5265" y="6068"/>
                </a:cubicBezTo>
                <a:close/>
                <a:moveTo>
                  <a:pt x="4748" y="6422"/>
                </a:moveTo>
                <a:lnTo>
                  <a:pt x="4748" y="6422"/>
                </a:lnTo>
                <a:cubicBezTo>
                  <a:pt x="4747" y="6422"/>
                  <a:pt x="4747" y="6422"/>
                  <a:pt x="4746" y="6422"/>
                </a:cubicBezTo>
                <a:cubicBezTo>
                  <a:pt x="4746" y="6424"/>
                  <a:pt x="4746" y="6425"/>
                  <a:pt x="4745" y="6426"/>
                </a:cubicBezTo>
                <a:lnTo>
                  <a:pt x="4745" y="6426"/>
                </a:lnTo>
                <a:cubicBezTo>
                  <a:pt x="4746" y="6425"/>
                  <a:pt x="4747" y="6423"/>
                  <a:pt x="4748" y="6422"/>
                </a:cubicBezTo>
                <a:close/>
                <a:moveTo>
                  <a:pt x="29244" y="6334"/>
                </a:moveTo>
                <a:lnTo>
                  <a:pt x="29244" y="6334"/>
                </a:lnTo>
                <a:cubicBezTo>
                  <a:pt x="29307" y="6359"/>
                  <a:pt x="29345" y="6397"/>
                  <a:pt x="29396" y="6448"/>
                </a:cubicBezTo>
                <a:cubicBezTo>
                  <a:pt x="29396" y="6458"/>
                  <a:pt x="29387" y="6469"/>
                  <a:pt x="29377" y="6479"/>
                </a:cubicBezTo>
                <a:lnTo>
                  <a:pt x="29377" y="6479"/>
                </a:lnTo>
                <a:cubicBezTo>
                  <a:pt x="29328" y="6431"/>
                  <a:pt x="29280" y="6382"/>
                  <a:pt x="29244" y="6334"/>
                </a:cubicBezTo>
                <a:close/>
                <a:moveTo>
                  <a:pt x="30686" y="6144"/>
                </a:moveTo>
                <a:cubicBezTo>
                  <a:pt x="30813" y="6296"/>
                  <a:pt x="31003" y="6410"/>
                  <a:pt x="31091" y="6587"/>
                </a:cubicBezTo>
                <a:cubicBezTo>
                  <a:pt x="30927" y="6460"/>
                  <a:pt x="30800" y="6271"/>
                  <a:pt x="30611" y="6169"/>
                </a:cubicBezTo>
                <a:cubicBezTo>
                  <a:pt x="30636" y="6169"/>
                  <a:pt x="30674" y="6157"/>
                  <a:pt x="30686" y="6144"/>
                </a:cubicBezTo>
                <a:close/>
                <a:moveTo>
                  <a:pt x="5353" y="6574"/>
                </a:moveTo>
                <a:cubicBezTo>
                  <a:pt x="5404" y="6600"/>
                  <a:pt x="5404" y="6625"/>
                  <a:pt x="5366" y="6663"/>
                </a:cubicBezTo>
                <a:cubicBezTo>
                  <a:pt x="5328" y="6638"/>
                  <a:pt x="5315" y="6612"/>
                  <a:pt x="5353" y="6574"/>
                </a:cubicBezTo>
                <a:close/>
                <a:moveTo>
                  <a:pt x="5267" y="6678"/>
                </a:moveTo>
                <a:cubicBezTo>
                  <a:pt x="5302" y="6678"/>
                  <a:pt x="5318" y="6731"/>
                  <a:pt x="5277" y="6751"/>
                </a:cubicBezTo>
                <a:cubicBezTo>
                  <a:pt x="5270" y="6759"/>
                  <a:pt x="5262" y="6762"/>
                  <a:pt x="5255" y="6762"/>
                </a:cubicBezTo>
                <a:cubicBezTo>
                  <a:pt x="5224" y="6762"/>
                  <a:pt x="5199" y="6709"/>
                  <a:pt x="5240" y="6688"/>
                </a:cubicBezTo>
                <a:cubicBezTo>
                  <a:pt x="5249" y="6681"/>
                  <a:pt x="5259" y="6678"/>
                  <a:pt x="5267" y="6678"/>
                </a:cubicBezTo>
                <a:close/>
                <a:moveTo>
                  <a:pt x="31209" y="6683"/>
                </a:moveTo>
                <a:cubicBezTo>
                  <a:pt x="31246" y="6683"/>
                  <a:pt x="31289" y="6744"/>
                  <a:pt x="31256" y="6777"/>
                </a:cubicBezTo>
                <a:cubicBezTo>
                  <a:pt x="31249" y="6780"/>
                  <a:pt x="31242" y="6782"/>
                  <a:pt x="31235" y="6782"/>
                </a:cubicBezTo>
                <a:cubicBezTo>
                  <a:pt x="31193" y="6782"/>
                  <a:pt x="31160" y="6721"/>
                  <a:pt x="31193" y="6688"/>
                </a:cubicBezTo>
                <a:cubicBezTo>
                  <a:pt x="31198" y="6685"/>
                  <a:pt x="31204" y="6683"/>
                  <a:pt x="31209" y="6683"/>
                </a:cubicBezTo>
                <a:close/>
                <a:moveTo>
                  <a:pt x="31091" y="6397"/>
                </a:moveTo>
                <a:cubicBezTo>
                  <a:pt x="31205" y="6511"/>
                  <a:pt x="31307" y="6625"/>
                  <a:pt x="31408" y="6739"/>
                </a:cubicBezTo>
                <a:cubicBezTo>
                  <a:pt x="31395" y="6751"/>
                  <a:pt x="31382" y="6777"/>
                  <a:pt x="31382" y="6789"/>
                </a:cubicBezTo>
                <a:cubicBezTo>
                  <a:pt x="31319" y="6701"/>
                  <a:pt x="31243" y="6612"/>
                  <a:pt x="31155" y="6549"/>
                </a:cubicBezTo>
                <a:cubicBezTo>
                  <a:pt x="31142" y="6498"/>
                  <a:pt x="31117" y="6448"/>
                  <a:pt x="31091" y="6397"/>
                </a:cubicBezTo>
                <a:close/>
                <a:moveTo>
                  <a:pt x="31370" y="6802"/>
                </a:moveTo>
                <a:cubicBezTo>
                  <a:pt x="31382" y="6802"/>
                  <a:pt x="31382" y="6802"/>
                  <a:pt x="31395" y="6815"/>
                </a:cubicBezTo>
                <a:cubicBezTo>
                  <a:pt x="31382" y="6827"/>
                  <a:pt x="31370" y="6853"/>
                  <a:pt x="31357" y="6865"/>
                </a:cubicBezTo>
                <a:cubicBezTo>
                  <a:pt x="31344" y="6853"/>
                  <a:pt x="31332" y="6853"/>
                  <a:pt x="31319" y="6840"/>
                </a:cubicBezTo>
                <a:cubicBezTo>
                  <a:pt x="31344" y="6827"/>
                  <a:pt x="31357" y="6815"/>
                  <a:pt x="31370" y="6802"/>
                </a:cubicBezTo>
                <a:close/>
                <a:moveTo>
                  <a:pt x="4745" y="6426"/>
                </a:moveTo>
                <a:lnTo>
                  <a:pt x="4745" y="6426"/>
                </a:lnTo>
                <a:cubicBezTo>
                  <a:pt x="4714" y="6485"/>
                  <a:pt x="4701" y="6551"/>
                  <a:pt x="4708" y="6638"/>
                </a:cubicBezTo>
                <a:cubicBezTo>
                  <a:pt x="4683" y="6625"/>
                  <a:pt x="4657" y="6587"/>
                  <a:pt x="4632" y="6574"/>
                </a:cubicBezTo>
                <a:lnTo>
                  <a:pt x="4632" y="6574"/>
                </a:lnTo>
                <a:cubicBezTo>
                  <a:pt x="4645" y="6600"/>
                  <a:pt x="4670" y="6650"/>
                  <a:pt x="4670" y="6675"/>
                </a:cubicBezTo>
                <a:cubicBezTo>
                  <a:pt x="4656" y="6675"/>
                  <a:pt x="4634" y="6672"/>
                  <a:pt x="4612" y="6672"/>
                </a:cubicBezTo>
                <a:cubicBezTo>
                  <a:pt x="4574" y="6672"/>
                  <a:pt x="4536" y="6682"/>
                  <a:pt x="4544" y="6739"/>
                </a:cubicBezTo>
                <a:cubicBezTo>
                  <a:pt x="4493" y="6802"/>
                  <a:pt x="4430" y="6865"/>
                  <a:pt x="4366" y="6929"/>
                </a:cubicBezTo>
                <a:cubicBezTo>
                  <a:pt x="4468" y="6891"/>
                  <a:pt x="4544" y="6840"/>
                  <a:pt x="4619" y="6777"/>
                </a:cubicBezTo>
                <a:cubicBezTo>
                  <a:pt x="4607" y="6751"/>
                  <a:pt x="4582" y="6726"/>
                  <a:pt x="4569" y="6701"/>
                </a:cubicBezTo>
                <a:lnTo>
                  <a:pt x="4569" y="6701"/>
                </a:lnTo>
                <a:cubicBezTo>
                  <a:pt x="4587" y="6707"/>
                  <a:pt x="4604" y="6710"/>
                  <a:pt x="4620" y="6710"/>
                </a:cubicBezTo>
                <a:cubicBezTo>
                  <a:pt x="4672" y="6710"/>
                  <a:pt x="4711" y="6677"/>
                  <a:pt x="4721" y="6600"/>
                </a:cubicBezTo>
                <a:lnTo>
                  <a:pt x="4771" y="6663"/>
                </a:lnTo>
                <a:cubicBezTo>
                  <a:pt x="4746" y="6588"/>
                  <a:pt x="4734" y="6501"/>
                  <a:pt x="4745" y="6426"/>
                </a:cubicBezTo>
                <a:close/>
                <a:moveTo>
                  <a:pt x="31332" y="6916"/>
                </a:moveTo>
                <a:cubicBezTo>
                  <a:pt x="31344" y="6916"/>
                  <a:pt x="31344" y="6916"/>
                  <a:pt x="31344" y="6929"/>
                </a:cubicBezTo>
                <a:lnTo>
                  <a:pt x="31332" y="6916"/>
                </a:lnTo>
                <a:close/>
                <a:moveTo>
                  <a:pt x="7973" y="6321"/>
                </a:moveTo>
                <a:lnTo>
                  <a:pt x="7973" y="6321"/>
                </a:lnTo>
                <a:cubicBezTo>
                  <a:pt x="7947" y="6410"/>
                  <a:pt x="7872" y="6448"/>
                  <a:pt x="7808" y="6486"/>
                </a:cubicBezTo>
                <a:cubicBezTo>
                  <a:pt x="7821" y="6498"/>
                  <a:pt x="7834" y="6511"/>
                  <a:pt x="7846" y="6524"/>
                </a:cubicBezTo>
                <a:lnTo>
                  <a:pt x="7808" y="6562"/>
                </a:lnTo>
                <a:cubicBezTo>
                  <a:pt x="7783" y="6562"/>
                  <a:pt x="7770" y="6549"/>
                  <a:pt x="7745" y="6549"/>
                </a:cubicBezTo>
                <a:cubicBezTo>
                  <a:pt x="7555" y="6675"/>
                  <a:pt x="7403" y="6878"/>
                  <a:pt x="7188" y="6979"/>
                </a:cubicBezTo>
                <a:cubicBezTo>
                  <a:pt x="7429" y="6739"/>
                  <a:pt x="7694" y="6511"/>
                  <a:pt x="7973" y="6321"/>
                </a:cubicBezTo>
                <a:close/>
                <a:moveTo>
                  <a:pt x="31420" y="6827"/>
                </a:moveTo>
                <a:lnTo>
                  <a:pt x="31420" y="6827"/>
                </a:lnTo>
                <a:cubicBezTo>
                  <a:pt x="31471" y="6853"/>
                  <a:pt x="31509" y="6891"/>
                  <a:pt x="31547" y="6916"/>
                </a:cubicBezTo>
                <a:cubicBezTo>
                  <a:pt x="31560" y="6941"/>
                  <a:pt x="31572" y="6954"/>
                  <a:pt x="31585" y="6979"/>
                </a:cubicBezTo>
                <a:cubicBezTo>
                  <a:pt x="31534" y="6929"/>
                  <a:pt x="31484" y="6878"/>
                  <a:pt x="31420" y="6827"/>
                </a:cubicBezTo>
                <a:close/>
                <a:moveTo>
                  <a:pt x="5214" y="6726"/>
                </a:moveTo>
                <a:lnTo>
                  <a:pt x="5214" y="6726"/>
                </a:lnTo>
                <a:cubicBezTo>
                  <a:pt x="5202" y="6878"/>
                  <a:pt x="5100" y="6967"/>
                  <a:pt x="5024" y="7093"/>
                </a:cubicBezTo>
                <a:lnTo>
                  <a:pt x="4948" y="7017"/>
                </a:lnTo>
                <a:cubicBezTo>
                  <a:pt x="5024" y="6916"/>
                  <a:pt x="5113" y="6815"/>
                  <a:pt x="5214" y="6726"/>
                </a:cubicBezTo>
                <a:close/>
                <a:moveTo>
                  <a:pt x="4934" y="7074"/>
                </a:moveTo>
                <a:cubicBezTo>
                  <a:pt x="4943" y="7074"/>
                  <a:pt x="4952" y="7079"/>
                  <a:pt x="4961" y="7093"/>
                </a:cubicBezTo>
                <a:lnTo>
                  <a:pt x="4948" y="7156"/>
                </a:lnTo>
                <a:cubicBezTo>
                  <a:pt x="4938" y="7160"/>
                  <a:pt x="4930" y="7162"/>
                  <a:pt x="4923" y="7162"/>
                </a:cubicBezTo>
                <a:cubicBezTo>
                  <a:pt x="4872" y="7162"/>
                  <a:pt x="4898" y="7074"/>
                  <a:pt x="4934" y="7074"/>
                </a:cubicBezTo>
                <a:close/>
                <a:moveTo>
                  <a:pt x="31585" y="6967"/>
                </a:moveTo>
                <a:lnTo>
                  <a:pt x="31585" y="6967"/>
                </a:lnTo>
                <a:cubicBezTo>
                  <a:pt x="31623" y="6992"/>
                  <a:pt x="31648" y="7030"/>
                  <a:pt x="31686" y="7068"/>
                </a:cubicBezTo>
                <a:lnTo>
                  <a:pt x="31699" y="7068"/>
                </a:lnTo>
                <a:cubicBezTo>
                  <a:pt x="31737" y="7106"/>
                  <a:pt x="31775" y="7156"/>
                  <a:pt x="31813" y="7194"/>
                </a:cubicBezTo>
                <a:cubicBezTo>
                  <a:pt x="31762" y="7156"/>
                  <a:pt x="31699" y="7106"/>
                  <a:pt x="31648" y="7068"/>
                </a:cubicBezTo>
                <a:cubicBezTo>
                  <a:pt x="31623" y="7030"/>
                  <a:pt x="31598" y="7004"/>
                  <a:pt x="31585" y="6967"/>
                </a:cubicBezTo>
                <a:close/>
                <a:moveTo>
                  <a:pt x="31350" y="6933"/>
                </a:moveTo>
                <a:cubicBezTo>
                  <a:pt x="31424" y="6995"/>
                  <a:pt x="31511" y="7057"/>
                  <a:pt x="31585" y="7118"/>
                </a:cubicBezTo>
                <a:cubicBezTo>
                  <a:pt x="31610" y="7156"/>
                  <a:pt x="31648" y="7194"/>
                  <a:pt x="31673" y="7220"/>
                </a:cubicBezTo>
                <a:cubicBezTo>
                  <a:pt x="31648" y="7207"/>
                  <a:pt x="31636" y="7207"/>
                  <a:pt x="31610" y="7194"/>
                </a:cubicBezTo>
                <a:cubicBezTo>
                  <a:pt x="31585" y="7156"/>
                  <a:pt x="31547" y="7131"/>
                  <a:pt x="31509" y="7106"/>
                </a:cubicBezTo>
                <a:cubicBezTo>
                  <a:pt x="31435" y="7069"/>
                  <a:pt x="31409" y="6984"/>
                  <a:pt x="31350" y="6933"/>
                </a:cubicBezTo>
                <a:close/>
                <a:moveTo>
                  <a:pt x="31724" y="7232"/>
                </a:moveTo>
                <a:cubicBezTo>
                  <a:pt x="31737" y="7245"/>
                  <a:pt x="31749" y="7245"/>
                  <a:pt x="31762" y="7258"/>
                </a:cubicBezTo>
                <a:lnTo>
                  <a:pt x="31724" y="7245"/>
                </a:lnTo>
                <a:lnTo>
                  <a:pt x="31724" y="7232"/>
                </a:lnTo>
                <a:close/>
                <a:moveTo>
                  <a:pt x="5910" y="6941"/>
                </a:moveTo>
                <a:lnTo>
                  <a:pt x="5923" y="6954"/>
                </a:lnTo>
                <a:cubicBezTo>
                  <a:pt x="5834" y="7055"/>
                  <a:pt x="5733" y="7169"/>
                  <a:pt x="5644" y="7270"/>
                </a:cubicBezTo>
                <a:cubicBezTo>
                  <a:pt x="5682" y="7131"/>
                  <a:pt x="5834" y="7055"/>
                  <a:pt x="5910" y="6941"/>
                </a:cubicBezTo>
                <a:close/>
                <a:moveTo>
                  <a:pt x="4747" y="7299"/>
                </a:moveTo>
                <a:cubicBezTo>
                  <a:pt x="4764" y="7299"/>
                  <a:pt x="4776" y="7315"/>
                  <a:pt x="4784" y="7346"/>
                </a:cubicBezTo>
                <a:cubicBezTo>
                  <a:pt x="4769" y="7361"/>
                  <a:pt x="4756" y="7368"/>
                  <a:pt x="4745" y="7368"/>
                </a:cubicBezTo>
                <a:cubicBezTo>
                  <a:pt x="4728" y="7368"/>
                  <a:pt x="4716" y="7351"/>
                  <a:pt x="4708" y="7321"/>
                </a:cubicBezTo>
                <a:cubicBezTo>
                  <a:pt x="4723" y="7306"/>
                  <a:pt x="4736" y="7299"/>
                  <a:pt x="4747" y="7299"/>
                </a:cubicBezTo>
                <a:close/>
                <a:moveTo>
                  <a:pt x="31800" y="7296"/>
                </a:moveTo>
                <a:lnTo>
                  <a:pt x="31851" y="7346"/>
                </a:lnTo>
                <a:lnTo>
                  <a:pt x="31800" y="7371"/>
                </a:lnTo>
                <a:cubicBezTo>
                  <a:pt x="31800" y="7371"/>
                  <a:pt x="31813" y="7384"/>
                  <a:pt x="31813" y="7384"/>
                </a:cubicBezTo>
                <a:cubicBezTo>
                  <a:pt x="31775" y="7371"/>
                  <a:pt x="31724" y="7346"/>
                  <a:pt x="31673" y="7321"/>
                </a:cubicBezTo>
                <a:cubicBezTo>
                  <a:pt x="31673" y="7321"/>
                  <a:pt x="31673" y="7308"/>
                  <a:pt x="31673" y="7308"/>
                </a:cubicBezTo>
                <a:cubicBezTo>
                  <a:pt x="31711" y="7308"/>
                  <a:pt x="31762" y="7296"/>
                  <a:pt x="31800" y="7296"/>
                </a:cubicBezTo>
                <a:close/>
                <a:moveTo>
                  <a:pt x="4627" y="7436"/>
                </a:moveTo>
                <a:cubicBezTo>
                  <a:pt x="4641" y="7436"/>
                  <a:pt x="4651" y="7452"/>
                  <a:pt x="4657" y="7485"/>
                </a:cubicBezTo>
                <a:cubicBezTo>
                  <a:pt x="4640" y="7509"/>
                  <a:pt x="4624" y="7522"/>
                  <a:pt x="4612" y="7522"/>
                </a:cubicBezTo>
                <a:cubicBezTo>
                  <a:pt x="4598" y="7522"/>
                  <a:pt x="4588" y="7506"/>
                  <a:pt x="4582" y="7473"/>
                </a:cubicBezTo>
                <a:cubicBezTo>
                  <a:pt x="4599" y="7449"/>
                  <a:pt x="4615" y="7436"/>
                  <a:pt x="4627" y="7436"/>
                </a:cubicBezTo>
                <a:close/>
                <a:moveTo>
                  <a:pt x="31825" y="7409"/>
                </a:moveTo>
                <a:cubicBezTo>
                  <a:pt x="31851" y="7435"/>
                  <a:pt x="31863" y="7460"/>
                  <a:pt x="31876" y="7485"/>
                </a:cubicBezTo>
                <a:lnTo>
                  <a:pt x="31863" y="7561"/>
                </a:lnTo>
                <a:lnTo>
                  <a:pt x="31838" y="7549"/>
                </a:lnTo>
                <a:cubicBezTo>
                  <a:pt x="31838" y="7536"/>
                  <a:pt x="31825" y="7523"/>
                  <a:pt x="31825" y="7511"/>
                </a:cubicBezTo>
                <a:cubicBezTo>
                  <a:pt x="31825" y="7498"/>
                  <a:pt x="31838" y="7473"/>
                  <a:pt x="31851" y="7447"/>
                </a:cubicBezTo>
                <a:cubicBezTo>
                  <a:pt x="31838" y="7447"/>
                  <a:pt x="31838" y="7447"/>
                  <a:pt x="31825" y="7435"/>
                </a:cubicBezTo>
                <a:cubicBezTo>
                  <a:pt x="31825" y="7435"/>
                  <a:pt x="31825" y="7422"/>
                  <a:pt x="31825" y="7409"/>
                </a:cubicBezTo>
                <a:close/>
                <a:moveTo>
                  <a:pt x="31939" y="7232"/>
                </a:moveTo>
                <a:cubicBezTo>
                  <a:pt x="31965" y="7245"/>
                  <a:pt x="31977" y="7258"/>
                  <a:pt x="32002" y="7258"/>
                </a:cubicBezTo>
                <a:cubicBezTo>
                  <a:pt x="32053" y="7333"/>
                  <a:pt x="32104" y="7384"/>
                  <a:pt x="32154" y="7447"/>
                </a:cubicBezTo>
                <a:cubicBezTo>
                  <a:pt x="32154" y="7447"/>
                  <a:pt x="32167" y="7460"/>
                  <a:pt x="32167" y="7460"/>
                </a:cubicBezTo>
                <a:lnTo>
                  <a:pt x="32230" y="7523"/>
                </a:lnTo>
                <a:cubicBezTo>
                  <a:pt x="32230" y="7536"/>
                  <a:pt x="32230" y="7574"/>
                  <a:pt x="32218" y="7587"/>
                </a:cubicBezTo>
                <a:cubicBezTo>
                  <a:pt x="32192" y="7561"/>
                  <a:pt x="32154" y="7523"/>
                  <a:pt x="32116" y="7485"/>
                </a:cubicBezTo>
                <a:cubicBezTo>
                  <a:pt x="32078" y="7422"/>
                  <a:pt x="32040" y="7359"/>
                  <a:pt x="32028" y="7296"/>
                </a:cubicBezTo>
                <a:cubicBezTo>
                  <a:pt x="32015" y="7296"/>
                  <a:pt x="31990" y="7283"/>
                  <a:pt x="31977" y="7283"/>
                </a:cubicBezTo>
                <a:cubicBezTo>
                  <a:pt x="31965" y="7270"/>
                  <a:pt x="31952" y="7245"/>
                  <a:pt x="31939" y="7232"/>
                </a:cubicBezTo>
                <a:close/>
                <a:moveTo>
                  <a:pt x="32268" y="7549"/>
                </a:moveTo>
                <a:cubicBezTo>
                  <a:pt x="32306" y="7587"/>
                  <a:pt x="32344" y="7625"/>
                  <a:pt x="32395" y="7662"/>
                </a:cubicBezTo>
                <a:cubicBezTo>
                  <a:pt x="32369" y="7688"/>
                  <a:pt x="32357" y="7700"/>
                  <a:pt x="32344" y="7713"/>
                </a:cubicBezTo>
                <a:cubicBezTo>
                  <a:pt x="32306" y="7675"/>
                  <a:pt x="32268" y="7637"/>
                  <a:pt x="32230" y="7599"/>
                </a:cubicBezTo>
                <a:cubicBezTo>
                  <a:pt x="32243" y="7587"/>
                  <a:pt x="32256" y="7561"/>
                  <a:pt x="32268" y="7549"/>
                </a:cubicBezTo>
                <a:close/>
                <a:moveTo>
                  <a:pt x="31889" y="7384"/>
                </a:moveTo>
                <a:cubicBezTo>
                  <a:pt x="31965" y="7447"/>
                  <a:pt x="32028" y="7511"/>
                  <a:pt x="32104" y="7574"/>
                </a:cubicBezTo>
                <a:cubicBezTo>
                  <a:pt x="32167" y="7675"/>
                  <a:pt x="32243" y="7789"/>
                  <a:pt x="32319" y="7890"/>
                </a:cubicBezTo>
                <a:cubicBezTo>
                  <a:pt x="32306" y="7878"/>
                  <a:pt x="32281" y="7865"/>
                  <a:pt x="32268" y="7852"/>
                </a:cubicBezTo>
                <a:cubicBezTo>
                  <a:pt x="32218" y="7764"/>
                  <a:pt x="32154" y="7700"/>
                  <a:pt x="32078" y="7650"/>
                </a:cubicBezTo>
                <a:cubicBezTo>
                  <a:pt x="32015" y="7561"/>
                  <a:pt x="31952" y="7473"/>
                  <a:pt x="31889" y="7384"/>
                </a:cubicBezTo>
                <a:close/>
                <a:moveTo>
                  <a:pt x="5795" y="7799"/>
                </a:moveTo>
                <a:cubicBezTo>
                  <a:pt x="5805" y="7799"/>
                  <a:pt x="5814" y="7803"/>
                  <a:pt x="5822" y="7814"/>
                </a:cubicBezTo>
                <a:cubicBezTo>
                  <a:pt x="5822" y="7852"/>
                  <a:pt x="5796" y="7878"/>
                  <a:pt x="5758" y="7903"/>
                </a:cubicBezTo>
                <a:cubicBezTo>
                  <a:pt x="5743" y="7911"/>
                  <a:pt x="5731" y="7914"/>
                  <a:pt x="5723" y="7914"/>
                </a:cubicBezTo>
                <a:cubicBezTo>
                  <a:pt x="5675" y="7914"/>
                  <a:pt x="5745" y="7799"/>
                  <a:pt x="5795" y="7799"/>
                </a:cubicBezTo>
                <a:close/>
                <a:moveTo>
                  <a:pt x="32382" y="7979"/>
                </a:moveTo>
                <a:cubicBezTo>
                  <a:pt x="32382" y="7979"/>
                  <a:pt x="32395" y="7991"/>
                  <a:pt x="32395" y="8004"/>
                </a:cubicBezTo>
                <a:cubicBezTo>
                  <a:pt x="32382" y="7991"/>
                  <a:pt x="32382" y="7979"/>
                  <a:pt x="32382" y="7979"/>
                </a:cubicBezTo>
                <a:close/>
                <a:moveTo>
                  <a:pt x="5606" y="7258"/>
                </a:moveTo>
                <a:cubicBezTo>
                  <a:pt x="5606" y="7258"/>
                  <a:pt x="5619" y="7283"/>
                  <a:pt x="5632" y="7283"/>
                </a:cubicBezTo>
                <a:cubicBezTo>
                  <a:pt x="5493" y="7435"/>
                  <a:pt x="5353" y="7587"/>
                  <a:pt x="5214" y="7726"/>
                </a:cubicBezTo>
                <a:cubicBezTo>
                  <a:pt x="5088" y="7903"/>
                  <a:pt x="4961" y="8067"/>
                  <a:pt x="4809" y="8219"/>
                </a:cubicBezTo>
                <a:cubicBezTo>
                  <a:pt x="5037" y="7865"/>
                  <a:pt x="5341" y="7574"/>
                  <a:pt x="5606" y="7258"/>
                </a:cubicBezTo>
                <a:close/>
                <a:moveTo>
                  <a:pt x="6391" y="7789"/>
                </a:moveTo>
                <a:lnTo>
                  <a:pt x="6391" y="7789"/>
                </a:lnTo>
                <a:cubicBezTo>
                  <a:pt x="6290" y="7890"/>
                  <a:pt x="6189" y="7991"/>
                  <a:pt x="6087" y="8105"/>
                </a:cubicBezTo>
                <a:cubicBezTo>
                  <a:pt x="6125" y="8118"/>
                  <a:pt x="6163" y="8118"/>
                  <a:pt x="6201" y="8131"/>
                </a:cubicBezTo>
                <a:cubicBezTo>
                  <a:pt x="6277" y="8055"/>
                  <a:pt x="6340" y="7979"/>
                  <a:pt x="6416" y="7903"/>
                </a:cubicBezTo>
                <a:lnTo>
                  <a:pt x="6416" y="7903"/>
                </a:lnTo>
                <a:cubicBezTo>
                  <a:pt x="6315" y="8017"/>
                  <a:pt x="6214" y="8131"/>
                  <a:pt x="6125" y="8232"/>
                </a:cubicBezTo>
                <a:cubicBezTo>
                  <a:pt x="6113" y="8207"/>
                  <a:pt x="6087" y="8181"/>
                  <a:pt x="6075" y="8143"/>
                </a:cubicBezTo>
                <a:lnTo>
                  <a:pt x="6100" y="8143"/>
                </a:lnTo>
                <a:cubicBezTo>
                  <a:pt x="6087" y="8131"/>
                  <a:pt x="6075" y="8093"/>
                  <a:pt x="6075" y="8080"/>
                </a:cubicBezTo>
                <a:cubicBezTo>
                  <a:pt x="6163" y="7966"/>
                  <a:pt x="6265" y="7865"/>
                  <a:pt x="6391" y="7789"/>
                </a:cubicBezTo>
                <a:close/>
                <a:moveTo>
                  <a:pt x="32952" y="8333"/>
                </a:moveTo>
                <a:lnTo>
                  <a:pt x="32952" y="8333"/>
                </a:lnTo>
                <a:cubicBezTo>
                  <a:pt x="32990" y="8371"/>
                  <a:pt x="33015" y="8409"/>
                  <a:pt x="33040" y="8460"/>
                </a:cubicBezTo>
                <a:cubicBezTo>
                  <a:pt x="33015" y="8434"/>
                  <a:pt x="32990" y="8409"/>
                  <a:pt x="32964" y="8396"/>
                </a:cubicBezTo>
                <a:cubicBezTo>
                  <a:pt x="32964" y="8371"/>
                  <a:pt x="32964" y="8358"/>
                  <a:pt x="32952" y="8333"/>
                </a:cubicBezTo>
                <a:close/>
                <a:moveTo>
                  <a:pt x="5948" y="8207"/>
                </a:moveTo>
                <a:cubicBezTo>
                  <a:pt x="5986" y="8308"/>
                  <a:pt x="5847" y="8358"/>
                  <a:pt x="5872" y="8472"/>
                </a:cubicBezTo>
                <a:cubicBezTo>
                  <a:pt x="5860" y="8447"/>
                  <a:pt x="5834" y="8409"/>
                  <a:pt x="5822" y="8384"/>
                </a:cubicBezTo>
                <a:cubicBezTo>
                  <a:pt x="5834" y="8333"/>
                  <a:pt x="5885" y="8320"/>
                  <a:pt x="5923" y="8283"/>
                </a:cubicBezTo>
                <a:cubicBezTo>
                  <a:pt x="5935" y="8270"/>
                  <a:pt x="5948" y="8219"/>
                  <a:pt x="5948" y="8207"/>
                </a:cubicBezTo>
                <a:close/>
                <a:moveTo>
                  <a:pt x="5269" y="8420"/>
                </a:moveTo>
                <a:cubicBezTo>
                  <a:pt x="5294" y="8420"/>
                  <a:pt x="5316" y="8459"/>
                  <a:pt x="5290" y="8485"/>
                </a:cubicBezTo>
                <a:cubicBezTo>
                  <a:pt x="5282" y="8504"/>
                  <a:pt x="5271" y="8512"/>
                  <a:pt x="5260" y="8512"/>
                </a:cubicBezTo>
                <a:cubicBezTo>
                  <a:pt x="5236" y="8512"/>
                  <a:pt x="5213" y="8473"/>
                  <a:pt x="5240" y="8447"/>
                </a:cubicBezTo>
                <a:cubicBezTo>
                  <a:pt x="5247" y="8428"/>
                  <a:pt x="5259" y="8420"/>
                  <a:pt x="5269" y="8420"/>
                </a:cubicBezTo>
                <a:close/>
                <a:moveTo>
                  <a:pt x="4809" y="8219"/>
                </a:moveTo>
                <a:cubicBezTo>
                  <a:pt x="4797" y="8270"/>
                  <a:pt x="4759" y="8320"/>
                  <a:pt x="4721" y="8358"/>
                </a:cubicBezTo>
                <a:cubicBezTo>
                  <a:pt x="4683" y="8422"/>
                  <a:pt x="4632" y="8472"/>
                  <a:pt x="4582" y="8523"/>
                </a:cubicBezTo>
                <a:cubicBezTo>
                  <a:pt x="4594" y="8485"/>
                  <a:pt x="4607" y="8447"/>
                  <a:pt x="4619" y="8409"/>
                </a:cubicBezTo>
                <a:cubicBezTo>
                  <a:pt x="4632" y="8409"/>
                  <a:pt x="4645" y="8396"/>
                  <a:pt x="4657" y="8396"/>
                </a:cubicBezTo>
                <a:cubicBezTo>
                  <a:pt x="4695" y="8320"/>
                  <a:pt x="4746" y="8270"/>
                  <a:pt x="4809" y="8219"/>
                </a:cubicBezTo>
                <a:close/>
                <a:moveTo>
                  <a:pt x="32420" y="7700"/>
                </a:moveTo>
                <a:cubicBezTo>
                  <a:pt x="32471" y="7751"/>
                  <a:pt x="32521" y="7814"/>
                  <a:pt x="32547" y="7878"/>
                </a:cubicBezTo>
                <a:cubicBezTo>
                  <a:pt x="32559" y="7890"/>
                  <a:pt x="32585" y="7890"/>
                  <a:pt x="32597" y="7890"/>
                </a:cubicBezTo>
                <a:cubicBezTo>
                  <a:pt x="32597" y="7890"/>
                  <a:pt x="32597" y="7903"/>
                  <a:pt x="32597" y="7916"/>
                </a:cubicBezTo>
                <a:cubicBezTo>
                  <a:pt x="32610" y="7916"/>
                  <a:pt x="32648" y="7928"/>
                  <a:pt x="32661" y="7928"/>
                </a:cubicBezTo>
                <a:cubicBezTo>
                  <a:pt x="32661" y="7941"/>
                  <a:pt x="32673" y="7954"/>
                  <a:pt x="32673" y="7966"/>
                </a:cubicBezTo>
                <a:cubicBezTo>
                  <a:pt x="32724" y="8131"/>
                  <a:pt x="32863" y="8219"/>
                  <a:pt x="32901" y="8371"/>
                </a:cubicBezTo>
                <a:cubicBezTo>
                  <a:pt x="32952" y="8422"/>
                  <a:pt x="33002" y="8447"/>
                  <a:pt x="33053" y="8472"/>
                </a:cubicBezTo>
                <a:cubicBezTo>
                  <a:pt x="33065" y="8485"/>
                  <a:pt x="33065" y="8498"/>
                  <a:pt x="33078" y="8523"/>
                </a:cubicBezTo>
                <a:cubicBezTo>
                  <a:pt x="33053" y="8523"/>
                  <a:pt x="33053" y="8536"/>
                  <a:pt x="33040" y="8561"/>
                </a:cubicBezTo>
                <a:cubicBezTo>
                  <a:pt x="32901" y="8384"/>
                  <a:pt x="32762" y="8207"/>
                  <a:pt x="32610" y="8029"/>
                </a:cubicBezTo>
                <a:cubicBezTo>
                  <a:pt x="32559" y="7954"/>
                  <a:pt x="32509" y="7878"/>
                  <a:pt x="32433" y="7814"/>
                </a:cubicBezTo>
                <a:cubicBezTo>
                  <a:pt x="32433" y="7776"/>
                  <a:pt x="32420" y="7738"/>
                  <a:pt x="32420" y="7700"/>
                </a:cubicBezTo>
                <a:close/>
                <a:moveTo>
                  <a:pt x="5784" y="8460"/>
                </a:moveTo>
                <a:cubicBezTo>
                  <a:pt x="5822" y="8485"/>
                  <a:pt x="5796" y="8536"/>
                  <a:pt x="5771" y="8548"/>
                </a:cubicBezTo>
                <a:cubicBezTo>
                  <a:pt x="5755" y="8564"/>
                  <a:pt x="5728" y="8586"/>
                  <a:pt x="5708" y="8586"/>
                </a:cubicBezTo>
                <a:cubicBezTo>
                  <a:pt x="5696" y="8586"/>
                  <a:pt x="5687" y="8579"/>
                  <a:pt x="5682" y="8561"/>
                </a:cubicBezTo>
                <a:cubicBezTo>
                  <a:pt x="5695" y="8510"/>
                  <a:pt x="5746" y="8472"/>
                  <a:pt x="5784" y="8460"/>
                </a:cubicBezTo>
                <a:close/>
                <a:moveTo>
                  <a:pt x="33154" y="8574"/>
                </a:moveTo>
                <a:cubicBezTo>
                  <a:pt x="33154" y="8624"/>
                  <a:pt x="33154" y="8662"/>
                  <a:pt x="33154" y="8700"/>
                </a:cubicBezTo>
                <a:cubicBezTo>
                  <a:pt x="33141" y="8687"/>
                  <a:pt x="33129" y="8662"/>
                  <a:pt x="33116" y="8637"/>
                </a:cubicBezTo>
                <a:cubicBezTo>
                  <a:pt x="33116" y="8624"/>
                  <a:pt x="33116" y="8612"/>
                  <a:pt x="33116" y="8599"/>
                </a:cubicBezTo>
                <a:cubicBezTo>
                  <a:pt x="33129" y="8586"/>
                  <a:pt x="33141" y="8586"/>
                  <a:pt x="33154" y="8574"/>
                </a:cubicBezTo>
                <a:close/>
                <a:moveTo>
                  <a:pt x="6100" y="8257"/>
                </a:moveTo>
                <a:cubicBezTo>
                  <a:pt x="5970" y="8412"/>
                  <a:pt x="5843" y="8567"/>
                  <a:pt x="5717" y="8725"/>
                </a:cubicBezTo>
                <a:lnTo>
                  <a:pt x="5717" y="8725"/>
                </a:lnTo>
                <a:cubicBezTo>
                  <a:pt x="5844" y="8565"/>
                  <a:pt x="5952" y="8387"/>
                  <a:pt x="6100" y="8257"/>
                </a:cubicBezTo>
                <a:close/>
                <a:moveTo>
                  <a:pt x="5632" y="8612"/>
                </a:moveTo>
                <a:cubicBezTo>
                  <a:pt x="5670" y="8649"/>
                  <a:pt x="5644" y="8713"/>
                  <a:pt x="5619" y="8738"/>
                </a:cubicBezTo>
                <a:cubicBezTo>
                  <a:pt x="5616" y="8739"/>
                  <a:pt x="5613" y="8739"/>
                  <a:pt x="5610" y="8739"/>
                </a:cubicBezTo>
                <a:cubicBezTo>
                  <a:pt x="5546" y="8739"/>
                  <a:pt x="5571" y="8612"/>
                  <a:pt x="5632" y="8612"/>
                </a:cubicBezTo>
                <a:close/>
                <a:moveTo>
                  <a:pt x="4493" y="8637"/>
                </a:moveTo>
                <a:cubicBezTo>
                  <a:pt x="4480" y="8713"/>
                  <a:pt x="4404" y="8763"/>
                  <a:pt x="4379" y="8839"/>
                </a:cubicBezTo>
                <a:cubicBezTo>
                  <a:pt x="4366" y="8852"/>
                  <a:pt x="4366" y="8852"/>
                  <a:pt x="4354" y="8852"/>
                </a:cubicBezTo>
                <a:cubicBezTo>
                  <a:pt x="4366" y="8839"/>
                  <a:pt x="4404" y="8789"/>
                  <a:pt x="4417" y="8763"/>
                </a:cubicBezTo>
                <a:cubicBezTo>
                  <a:pt x="4404" y="8751"/>
                  <a:pt x="4404" y="8751"/>
                  <a:pt x="4404" y="8738"/>
                </a:cubicBezTo>
                <a:cubicBezTo>
                  <a:pt x="4430" y="8700"/>
                  <a:pt x="4468" y="8675"/>
                  <a:pt x="4493" y="8637"/>
                </a:cubicBezTo>
                <a:close/>
                <a:moveTo>
                  <a:pt x="5429" y="6321"/>
                </a:moveTo>
                <a:lnTo>
                  <a:pt x="5429" y="6321"/>
                </a:lnTo>
                <a:cubicBezTo>
                  <a:pt x="5265" y="6574"/>
                  <a:pt x="5050" y="6789"/>
                  <a:pt x="4860" y="7017"/>
                </a:cubicBezTo>
                <a:cubicBezTo>
                  <a:pt x="4822" y="7068"/>
                  <a:pt x="4746" y="7106"/>
                  <a:pt x="4759" y="7169"/>
                </a:cubicBezTo>
                <a:lnTo>
                  <a:pt x="4847" y="7156"/>
                </a:lnTo>
                <a:cubicBezTo>
                  <a:pt x="4860" y="7182"/>
                  <a:pt x="4885" y="7232"/>
                  <a:pt x="4898" y="7258"/>
                </a:cubicBezTo>
                <a:cubicBezTo>
                  <a:pt x="4860" y="7270"/>
                  <a:pt x="4835" y="7283"/>
                  <a:pt x="4797" y="7283"/>
                </a:cubicBezTo>
                <a:cubicBezTo>
                  <a:pt x="4784" y="7232"/>
                  <a:pt x="4746" y="7220"/>
                  <a:pt x="4695" y="7220"/>
                </a:cubicBezTo>
                <a:cubicBezTo>
                  <a:pt x="4569" y="7308"/>
                  <a:pt x="4518" y="7460"/>
                  <a:pt x="4404" y="7574"/>
                </a:cubicBezTo>
                <a:cubicBezTo>
                  <a:pt x="4354" y="7637"/>
                  <a:pt x="4265" y="7700"/>
                  <a:pt x="4265" y="7789"/>
                </a:cubicBezTo>
                <a:cubicBezTo>
                  <a:pt x="4341" y="7764"/>
                  <a:pt x="4404" y="7713"/>
                  <a:pt x="4417" y="7625"/>
                </a:cubicBezTo>
                <a:cubicBezTo>
                  <a:pt x="4458" y="7604"/>
                  <a:pt x="4498" y="7502"/>
                  <a:pt x="4552" y="7502"/>
                </a:cubicBezTo>
                <a:cubicBezTo>
                  <a:pt x="4565" y="7502"/>
                  <a:pt x="4579" y="7508"/>
                  <a:pt x="4594" y="7523"/>
                </a:cubicBezTo>
                <a:cubicBezTo>
                  <a:pt x="4556" y="7561"/>
                  <a:pt x="4544" y="7612"/>
                  <a:pt x="4556" y="7662"/>
                </a:cubicBezTo>
                <a:cubicBezTo>
                  <a:pt x="4544" y="7650"/>
                  <a:pt x="4506" y="7637"/>
                  <a:pt x="4493" y="7637"/>
                </a:cubicBezTo>
                <a:cubicBezTo>
                  <a:pt x="4493" y="7662"/>
                  <a:pt x="4493" y="7713"/>
                  <a:pt x="4493" y="7738"/>
                </a:cubicBezTo>
                <a:cubicBezTo>
                  <a:pt x="4468" y="7764"/>
                  <a:pt x="4442" y="7802"/>
                  <a:pt x="4417" y="7840"/>
                </a:cubicBezTo>
                <a:cubicBezTo>
                  <a:pt x="4404" y="7814"/>
                  <a:pt x="4379" y="7764"/>
                  <a:pt x="4366" y="7751"/>
                </a:cubicBezTo>
                <a:lnTo>
                  <a:pt x="4366" y="7751"/>
                </a:lnTo>
                <a:cubicBezTo>
                  <a:pt x="4366" y="7802"/>
                  <a:pt x="4379" y="7852"/>
                  <a:pt x="4379" y="7903"/>
                </a:cubicBezTo>
                <a:lnTo>
                  <a:pt x="4328" y="7865"/>
                </a:lnTo>
                <a:cubicBezTo>
                  <a:pt x="4253" y="7979"/>
                  <a:pt x="4164" y="8080"/>
                  <a:pt x="4088" y="8194"/>
                </a:cubicBezTo>
                <a:cubicBezTo>
                  <a:pt x="4088" y="8295"/>
                  <a:pt x="3987" y="8320"/>
                  <a:pt x="3911" y="8371"/>
                </a:cubicBezTo>
                <a:cubicBezTo>
                  <a:pt x="3949" y="8169"/>
                  <a:pt x="4126" y="8042"/>
                  <a:pt x="4240" y="7878"/>
                </a:cubicBezTo>
                <a:cubicBezTo>
                  <a:pt x="4283" y="7852"/>
                  <a:pt x="4243" y="7796"/>
                  <a:pt x="4210" y="7796"/>
                </a:cubicBezTo>
                <a:cubicBezTo>
                  <a:pt x="4195" y="7796"/>
                  <a:pt x="4181" y="7808"/>
                  <a:pt x="4177" y="7840"/>
                </a:cubicBezTo>
                <a:cubicBezTo>
                  <a:pt x="3974" y="8105"/>
                  <a:pt x="3772" y="8371"/>
                  <a:pt x="3569" y="8649"/>
                </a:cubicBezTo>
                <a:cubicBezTo>
                  <a:pt x="3506" y="8751"/>
                  <a:pt x="3443" y="8852"/>
                  <a:pt x="3354" y="8941"/>
                </a:cubicBezTo>
                <a:cubicBezTo>
                  <a:pt x="3417" y="8751"/>
                  <a:pt x="3569" y="8612"/>
                  <a:pt x="3683" y="8447"/>
                </a:cubicBezTo>
                <a:lnTo>
                  <a:pt x="3670" y="8434"/>
                </a:lnTo>
                <a:cubicBezTo>
                  <a:pt x="3670" y="8434"/>
                  <a:pt x="3645" y="8409"/>
                  <a:pt x="3645" y="8396"/>
                </a:cubicBezTo>
                <a:lnTo>
                  <a:pt x="3645" y="8396"/>
                </a:lnTo>
                <a:cubicBezTo>
                  <a:pt x="3658" y="8409"/>
                  <a:pt x="3696" y="8422"/>
                  <a:pt x="3708" y="8434"/>
                </a:cubicBezTo>
                <a:cubicBezTo>
                  <a:pt x="3721" y="8396"/>
                  <a:pt x="3734" y="8346"/>
                  <a:pt x="3734" y="8320"/>
                </a:cubicBezTo>
                <a:cubicBezTo>
                  <a:pt x="3746" y="8308"/>
                  <a:pt x="3784" y="8270"/>
                  <a:pt x="3797" y="8257"/>
                </a:cubicBezTo>
                <a:lnTo>
                  <a:pt x="3797" y="8181"/>
                </a:lnTo>
                <a:cubicBezTo>
                  <a:pt x="3822" y="8181"/>
                  <a:pt x="3848" y="8169"/>
                  <a:pt x="3860" y="8169"/>
                </a:cubicBezTo>
                <a:cubicBezTo>
                  <a:pt x="4151" y="7700"/>
                  <a:pt x="4569" y="7321"/>
                  <a:pt x="4885" y="6878"/>
                </a:cubicBezTo>
                <a:cubicBezTo>
                  <a:pt x="5100" y="6726"/>
                  <a:pt x="5214" y="6473"/>
                  <a:pt x="5429" y="6321"/>
                </a:cubicBezTo>
                <a:close/>
                <a:moveTo>
                  <a:pt x="3557" y="8865"/>
                </a:moveTo>
                <a:cubicBezTo>
                  <a:pt x="3557" y="8865"/>
                  <a:pt x="3569" y="8877"/>
                  <a:pt x="3569" y="8877"/>
                </a:cubicBezTo>
                <a:cubicBezTo>
                  <a:pt x="3557" y="8903"/>
                  <a:pt x="3531" y="8928"/>
                  <a:pt x="3519" y="8953"/>
                </a:cubicBezTo>
                <a:cubicBezTo>
                  <a:pt x="3519" y="8915"/>
                  <a:pt x="3519" y="8877"/>
                  <a:pt x="3557" y="8865"/>
                </a:cubicBezTo>
                <a:close/>
                <a:moveTo>
                  <a:pt x="33144" y="8895"/>
                </a:moveTo>
                <a:cubicBezTo>
                  <a:pt x="33154" y="8895"/>
                  <a:pt x="33168" y="8904"/>
                  <a:pt x="33192" y="8928"/>
                </a:cubicBezTo>
                <a:cubicBezTo>
                  <a:pt x="33177" y="8950"/>
                  <a:pt x="33167" y="8963"/>
                  <a:pt x="33153" y="8963"/>
                </a:cubicBezTo>
                <a:cubicBezTo>
                  <a:pt x="33143" y="8963"/>
                  <a:pt x="33132" y="8956"/>
                  <a:pt x="33116" y="8941"/>
                </a:cubicBezTo>
                <a:lnTo>
                  <a:pt x="33129" y="8915"/>
                </a:lnTo>
                <a:lnTo>
                  <a:pt x="33129" y="8903"/>
                </a:lnTo>
                <a:cubicBezTo>
                  <a:pt x="33133" y="8898"/>
                  <a:pt x="33138" y="8895"/>
                  <a:pt x="33144" y="8895"/>
                </a:cubicBezTo>
                <a:close/>
                <a:moveTo>
                  <a:pt x="3455" y="8966"/>
                </a:moveTo>
                <a:cubicBezTo>
                  <a:pt x="3506" y="8966"/>
                  <a:pt x="3519" y="8991"/>
                  <a:pt x="3493" y="9042"/>
                </a:cubicBezTo>
                <a:cubicBezTo>
                  <a:pt x="3443" y="9042"/>
                  <a:pt x="3430" y="9016"/>
                  <a:pt x="3455" y="8966"/>
                </a:cubicBezTo>
                <a:close/>
                <a:moveTo>
                  <a:pt x="33178" y="8994"/>
                </a:moveTo>
                <a:cubicBezTo>
                  <a:pt x="33214" y="8994"/>
                  <a:pt x="33252" y="9017"/>
                  <a:pt x="33243" y="9054"/>
                </a:cubicBezTo>
                <a:cubicBezTo>
                  <a:pt x="33236" y="9061"/>
                  <a:pt x="33225" y="9064"/>
                  <a:pt x="33214" y="9064"/>
                </a:cubicBezTo>
                <a:cubicBezTo>
                  <a:pt x="33182" y="9064"/>
                  <a:pt x="33141" y="9041"/>
                  <a:pt x="33141" y="9004"/>
                </a:cubicBezTo>
                <a:cubicBezTo>
                  <a:pt x="33152" y="8997"/>
                  <a:pt x="33164" y="8994"/>
                  <a:pt x="33178" y="8994"/>
                </a:cubicBezTo>
                <a:close/>
                <a:moveTo>
                  <a:pt x="4227" y="9042"/>
                </a:moveTo>
                <a:lnTo>
                  <a:pt x="4227" y="9042"/>
                </a:lnTo>
                <a:cubicBezTo>
                  <a:pt x="4215" y="9067"/>
                  <a:pt x="4189" y="9105"/>
                  <a:pt x="4177" y="9130"/>
                </a:cubicBezTo>
                <a:cubicBezTo>
                  <a:pt x="4177" y="9092"/>
                  <a:pt x="4189" y="9067"/>
                  <a:pt x="4227" y="9042"/>
                </a:cubicBezTo>
                <a:close/>
                <a:moveTo>
                  <a:pt x="4763" y="9091"/>
                </a:moveTo>
                <a:cubicBezTo>
                  <a:pt x="4766" y="9091"/>
                  <a:pt x="4768" y="9091"/>
                  <a:pt x="4771" y="9092"/>
                </a:cubicBezTo>
                <a:cubicBezTo>
                  <a:pt x="4822" y="9130"/>
                  <a:pt x="4771" y="9194"/>
                  <a:pt x="4721" y="9194"/>
                </a:cubicBezTo>
                <a:cubicBezTo>
                  <a:pt x="4697" y="9158"/>
                  <a:pt x="4728" y="9091"/>
                  <a:pt x="4763" y="9091"/>
                </a:cubicBezTo>
                <a:close/>
                <a:moveTo>
                  <a:pt x="5709" y="8735"/>
                </a:moveTo>
                <a:cubicBezTo>
                  <a:pt x="5581" y="8896"/>
                  <a:pt x="5455" y="9061"/>
                  <a:pt x="5328" y="9232"/>
                </a:cubicBezTo>
                <a:cubicBezTo>
                  <a:pt x="5404" y="9105"/>
                  <a:pt x="5518" y="9004"/>
                  <a:pt x="5543" y="8852"/>
                </a:cubicBezTo>
                <a:lnTo>
                  <a:pt x="5543" y="8852"/>
                </a:lnTo>
                <a:cubicBezTo>
                  <a:pt x="5518" y="8865"/>
                  <a:pt x="5467" y="8877"/>
                  <a:pt x="5442" y="8890"/>
                </a:cubicBezTo>
                <a:cubicBezTo>
                  <a:pt x="5442" y="8865"/>
                  <a:pt x="5442" y="8827"/>
                  <a:pt x="5455" y="8801"/>
                </a:cubicBezTo>
                <a:lnTo>
                  <a:pt x="5531" y="8827"/>
                </a:lnTo>
                <a:lnTo>
                  <a:pt x="5531" y="8751"/>
                </a:lnTo>
                <a:cubicBezTo>
                  <a:pt x="5543" y="8789"/>
                  <a:pt x="5556" y="8839"/>
                  <a:pt x="5569" y="8890"/>
                </a:cubicBezTo>
                <a:cubicBezTo>
                  <a:pt x="5619" y="8842"/>
                  <a:pt x="5666" y="8790"/>
                  <a:pt x="5709" y="8735"/>
                </a:cubicBezTo>
                <a:close/>
                <a:moveTo>
                  <a:pt x="5202" y="9295"/>
                </a:moveTo>
                <a:lnTo>
                  <a:pt x="5265" y="9307"/>
                </a:lnTo>
                <a:cubicBezTo>
                  <a:pt x="5254" y="9319"/>
                  <a:pt x="5242" y="9340"/>
                  <a:pt x="5223" y="9362"/>
                </a:cubicBezTo>
                <a:lnTo>
                  <a:pt x="5223" y="9362"/>
                </a:lnTo>
                <a:cubicBezTo>
                  <a:pt x="5211" y="9340"/>
                  <a:pt x="5202" y="9317"/>
                  <a:pt x="5202" y="9295"/>
                </a:cubicBezTo>
                <a:close/>
                <a:moveTo>
                  <a:pt x="5240" y="9244"/>
                </a:moveTo>
                <a:lnTo>
                  <a:pt x="5202" y="9295"/>
                </a:lnTo>
                <a:cubicBezTo>
                  <a:pt x="5189" y="9320"/>
                  <a:pt x="5151" y="9371"/>
                  <a:pt x="5138" y="9396"/>
                </a:cubicBezTo>
                <a:lnTo>
                  <a:pt x="5037" y="9396"/>
                </a:lnTo>
                <a:cubicBezTo>
                  <a:pt x="5100" y="9333"/>
                  <a:pt x="5164" y="9282"/>
                  <a:pt x="5240" y="9244"/>
                </a:cubicBezTo>
                <a:close/>
                <a:moveTo>
                  <a:pt x="3266" y="9080"/>
                </a:moveTo>
                <a:lnTo>
                  <a:pt x="3266" y="9080"/>
                </a:lnTo>
                <a:cubicBezTo>
                  <a:pt x="3126" y="9320"/>
                  <a:pt x="3000" y="9561"/>
                  <a:pt x="2861" y="9814"/>
                </a:cubicBezTo>
                <a:cubicBezTo>
                  <a:pt x="2823" y="9864"/>
                  <a:pt x="2785" y="9928"/>
                  <a:pt x="2747" y="9978"/>
                </a:cubicBezTo>
                <a:lnTo>
                  <a:pt x="2721" y="9978"/>
                </a:lnTo>
                <a:cubicBezTo>
                  <a:pt x="2721" y="9965"/>
                  <a:pt x="2734" y="9965"/>
                  <a:pt x="2734" y="9953"/>
                </a:cubicBezTo>
                <a:cubicBezTo>
                  <a:pt x="2734" y="9928"/>
                  <a:pt x="2721" y="9890"/>
                  <a:pt x="2721" y="9852"/>
                </a:cubicBezTo>
                <a:cubicBezTo>
                  <a:pt x="2937" y="9674"/>
                  <a:pt x="2974" y="9333"/>
                  <a:pt x="3202" y="9168"/>
                </a:cubicBezTo>
                <a:cubicBezTo>
                  <a:pt x="3190" y="9156"/>
                  <a:pt x="3164" y="9130"/>
                  <a:pt x="3152" y="9130"/>
                </a:cubicBezTo>
                <a:cubicBezTo>
                  <a:pt x="3190" y="9118"/>
                  <a:pt x="3228" y="9092"/>
                  <a:pt x="3266" y="9080"/>
                </a:cubicBezTo>
                <a:close/>
                <a:moveTo>
                  <a:pt x="2949" y="9801"/>
                </a:moveTo>
                <a:cubicBezTo>
                  <a:pt x="2949" y="9826"/>
                  <a:pt x="2949" y="9839"/>
                  <a:pt x="2949" y="9864"/>
                </a:cubicBezTo>
                <a:cubicBezTo>
                  <a:pt x="2886" y="9902"/>
                  <a:pt x="2861" y="10003"/>
                  <a:pt x="2899" y="10079"/>
                </a:cubicBezTo>
                <a:cubicBezTo>
                  <a:pt x="2873" y="10067"/>
                  <a:pt x="2848" y="10041"/>
                  <a:pt x="2823" y="10029"/>
                </a:cubicBezTo>
                <a:cubicBezTo>
                  <a:pt x="2861" y="9953"/>
                  <a:pt x="2899" y="9877"/>
                  <a:pt x="2949" y="9801"/>
                </a:cubicBezTo>
                <a:close/>
                <a:moveTo>
                  <a:pt x="2658" y="10067"/>
                </a:moveTo>
                <a:cubicBezTo>
                  <a:pt x="2658" y="10079"/>
                  <a:pt x="2658" y="10105"/>
                  <a:pt x="2658" y="10117"/>
                </a:cubicBezTo>
                <a:cubicBezTo>
                  <a:pt x="2645" y="10117"/>
                  <a:pt x="2633" y="10130"/>
                  <a:pt x="2620" y="10130"/>
                </a:cubicBezTo>
                <a:cubicBezTo>
                  <a:pt x="2633" y="10105"/>
                  <a:pt x="2645" y="10079"/>
                  <a:pt x="2658" y="10067"/>
                </a:cubicBezTo>
                <a:close/>
                <a:moveTo>
                  <a:pt x="2797" y="10067"/>
                </a:moveTo>
                <a:cubicBezTo>
                  <a:pt x="2823" y="10067"/>
                  <a:pt x="2861" y="10079"/>
                  <a:pt x="2873" y="10079"/>
                </a:cubicBezTo>
                <a:cubicBezTo>
                  <a:pt x="2873" y="10079"/>
                  <a:pt x="2873" y="10092"/>
                  <a:pt x="2873" y="10105"/>
                </a:cubicBezTo>
                <a:cubicBezTo>
                  <a:pt x="2861" y="10117"/>
                  <a:pt x="2848" y="10130"/>
                  <a:pt x="2848" y="10143"/>
                </a:cubicBezTo>
                <a:cubicBezTo>
                  <a:pt x="2823" y="10130"/>
                  <a:pt x="2797" y="10117"/>
                  <a:pt x="2785" y="10105"/>
                </a:cubicBezTo>
                <a:cubicBezTo>
                  <a:pt x="2785" y="10092"/>
                  <a:pt x="2797" y="10079"/>
                  <a:pt x="2797" y="10067"/>
                </a:cubicBezTo>
                <a:close/>
                <a:moveTo>
                  <a:pt x="2456" y="10231"/>
                </a:moveTo>
                <a:cubicBezTo>
                  <a:pt x="2456" y="10231"/>
                  <a:pt x="2456" y="10244"/>
                  <a:pt x="2468" y="10244"/>
                </a:cubicBezTo>
                <a:lnTo>
                  <a:pt x="2456" y="10231"/>
                </a:lnTo>
                <a:close/>
                <a:moveTo>
                  <a:pt x="2557" y="10307"/>
                </a:moveTo>
                <a:cubicBezTo>
                  <a:pt x="2557" y="10320"/>
                  <a:pt x="2544" y="10320"/>
                  <a:pt x="2544" y="10332"/>
                </a:cubicBezTo>
                <a:cubicBezTo>
                  <a:pt x="2544" y="10320"/>
                  <a:pt x="2544" y="10307"/>
                  <a:pt x="2557" y="10307"/>
                </a:cubicBezTo>
                <a:close/>
                <a:moveTo>
                  <a:pt x="2823" y="10168"/>
                </a:moveTo>
                <a:cubicBezTo>
                  <a:pt x="2823" y="10193"/>
                  <a:pt x="2810" y="10219"/>
                  <a:pt x="2810" y="10244"/>
                </a:cubicBezTo>
                <a:cubicBezTo>
                  <a:pt x="2797" y="10244"/>
                  <a:pt x="2797" y="10257"/>
                  <a:pt x="2797" y="10257"/>
                </a:cubicBezTo>
                <a:cubicBezTo>
                  <a:pt x="2785" y="10269"/>
                  <a:pt x="2785" y="10269"/>
                  <a:pt x="2785" y="10269"/>
                </a:cubicBezTo>
                <a:cubicBezTo>
                  <a:pt x="2785" y="10269"/>
                  <a:pt x="2785" y="10269"/>
                  <a:pt x="2785" y="10282"/>
                </a:cubicBezTo>
                <a:cubicBezTo>
                  <a:pt x="2772" y="10294"/>
                  <a:pt x="2747" y="10320"/>
                  <a:pt x="2734" y="10345"/>
                </a:cubicBezTo>
                <a:lnTo>
                  <a:pt x="2671" y="10345"/>
                </a:lnTo>
                <a:cubicBezTo>
                  <a:pt x="2671" y="10332"/>
                  <a:pt x="2683" y="10320"/>
                  <a:pt x="2683" y="10307"/>
                </a:cubicBezTo>
                <a:lnTo>
                  <a:pt x="2683" y="10320"/>
                </a:lnTo>
                <a:cubicBezTo>
                  <a:pt x="2696" y="10307"/>
                  <a:pt x="2734" y="10282"/>
                  <a:pt x="2747" y="10282"/>
                </a:cubicBezTo>
                <a:lnTo>
                  <a:pt x="2759" y="10231"/>
                </a:lnTo>
                <a:cubicBezTo>
                  <a:pt x="2785" y="10206"/>
                  <a:pt x="2810" y="10181"/>
                  <a:pt x="2823" y="10168"/>
                </a:cubicBezTo>
                <a:close/>
                <a:moveTo>
                  <a:pt x="2671" y="10206"/>
                </a:moveTo>
                <a:lnTo>
                  <a:pt x="2671" y="10206"/>
                </a:lnTo>
                <a:cubicBezTo>
                  <a:pt x="2633" y="10282"/>
                  <a:pt x="2595" y="10358"/>
                  <a:pt x="2557" y="10434"/>
                </a:cubicBezTo>
                <a:cubicBezTo>
                  <a:pt x="2570" y="10345"/>
                  <a:pt x="2620" y="10282"/>
                  <a:pt x="2671" y="10206"/>
                </a:cubicBezTo>
                <a:close/>
                <a:moveTo>
                  <a:pt x="33369" y="10459"/>
                </a:moveTo>
                <a:lnTo>
                  <a:pt x="33382" y="10497"/>
                </a:lnTo>
                <a:cubicBezTo>
                  <a:pt x="33371" y="10487"/>
                  <a:pt x="33370" y="10476"/>
                  <a:pt x="33362" y="10466"/>
                </a:cubicBezTo>
                <a:lnTo>
                  <a:pt x="33362" y="10466"/>
                </a:lnTo>
                <a:lnTo>
                  <a:pt x="33369" y="10459"/>
                </a:lnTo>
                <a:close/>
                <a:moveTo>
                  <a:pt x="33394" y="10535"/>
                </a:moveTo>
                <a:lnTo>
                  <a:pt x="33394" y="10535"/>
                </a:lnTo>
                <a:cubicBezTo>
                  <a:pt x="33407" y="10548"/>
                  <a:pt x="33407" y="10560"/>
                  <a:pt x="33407" y="10573"/>
                </a:cubicBezTo>
                <a:cubicBezTo>
                  <a:pt x="33401" y="10560"/>
                  <a:pt x="33398" y="10548"/>
                  <a:pt x="33394" y="10535"/>
                </a:cubicBezTo>
                <a:close/>
                <a:moveTo>
                  <a:pt x="34118" y="10532"/>
                </a:moveTo>
                <a:cubicBezTo>
                  <a:pt x="34125" y="10532"/>
                  <a:pt x="34132" y="10533"/>
                  <a:pt x="34141" y="10535"/>
                </a:cubicBezTo>
                <a:cubicBezTo>
                  <a:pt x="34170" y="10584"/>
                  <a:pt x="34162" y="10603"/>
                  <a:pt x="34133" y="10603"/>
                </a:cubicBezTo>
                <a:cubicBezTo>
                  <a:pt x="34125" y="10603"/>
                  <a:pt x="34114" y="10601"/>
                  <a:pt x="34103" y="10598"/>
                </a:cubicBezTo>
                <a:cubicBezTo>
                  <a:pt x="34082" y="10556"/>
                  <a:pt x="34087" y="10532"/>
                  <a:pt x="34118" y="10532"/>
                </a:cubicBezTo>
                <a:close/>
                <a:moveTo>
                  <a:pt x="34230" y="10712"/>
                </a:moveTo>
                <a:cubicBezTo>
                  <a:pt x="34251" y="10754"/>
                  <a:pt x="34245" y="10779"/>
                  <a:pt x="34214" y="10779"/>
                </a:cubicBezTo>
                <a:cubicBezTo>
                  <a:pt x="34208" y="10779"/>
                  <a:pt x="34200" y="10777"/>
                  <a:pt x="34192" y="10775"/>
                </a:cubicBezTo>
                <a:cubicBezTo>
                  <a:pt x="34166" y="10725"/>
                  <a:pt x="34179" y="10712"/>
                  <a:pt x="34230" y="10712"/>
                </a:cubicBezTo>
                <a:close/>
                <a:moveTo>
                  <a:pt x="4544" y="10307"/>
                </a:moveTo>
                <a:lnTo>
                  <a:pt x="4544" y="10307"/>
                </a:lnTo>
                <a:cubicBezTo>
                  <a:pt x="4518" y="10370"/>
                  <a:pt x="4480" y="10421"/>
                  <a:pt x="4468" y="10484"/>
                </a:cubicBezTo>
                <a:cubicBezTo>
                  <a:pt x="4430" y="10548"/>
                  <a:pt x="4392" y="10611"/>
                  <a:pt x="4354" y="10674"/>
                </a:cubicBezTo>
                <a:cubicBezTo>
                  <a:pt x="4328" y="10699"/>
                  <a:pt x="4316" y="10737"/>
                  <a:pt x="4303" y="10763"/>
                </a:cubicBezTo>
                <a:cubicBezTo>
                  <a:pt x="4278" y="10813"/>
                  <a:pt x="4253" y="10851"/>
                  <a:pt x="4227" y="10889"/>
                </a:cubicBezTo>
                <a:cubicBezTo>
                  <a:pt x="4240" y="10801"/>
                  <a:pt x="4253" y="10712"/>
                  <a:pt x="4341" y="10661"/>
                </a:cubicBezTo>
                <a:cubicBezTo>
                  <a:pt x="4341" y="10649"/>
                  <a:pt x="4341" y="10611"/>
                  <a:pt x="4354" y="10598"/>
                </a:cubicBezTo>
                <a:cubicBezTo>
                  <a:pt x="4379" y="10560"/>
                  <a:pt x="4430" y="10535"/>
                  <a:pt x="4417" y="10472"/>
                </a:cubicBezTo>
                <a:cubicBezTo>
                  <a:pt x="4455" y="10434"/>
                  <a:pt x="4493" y="10396"/>
                  <a:pt x="4480" y="10345"/>
                </a:cubicBezTo>
                <a:cubicBezTo>
                  <a:pt x="4493" y="10332"/>
                  <a:pt x="4531" y="10320"/>
                  <a:pt x="4544" y="10307"/>
                </a:cubicBezTo>
                <a:close/>
                <a:moveTo>
                  <a:pt x="33470" y="10649"/>
                </a:moveTo>
                <a:cubicBezTo>
                  <a:pt x="33496" y="10712"/>
                  <a:pt x="33521" y="10788"/>
                  <a:pt x="33584" y="10826"/>
                </a:cubicBezTo>
                <a:cubicBezTo>
                  <a:pt x="33610" y="10877"/>
                  <a:pt x="33635" y="10940"/>
                  <a:pt x="33673" y="10990"/>
                </a:cubicBezTo>
                <a:cubicBezTo>
                  <a:pt x="33660" y="11003"/>
                  <a:pt x="33660" y="11016"/>
                  <a:pt x="33648" y="11028"/>
                </a:cubicBezTo>
                <a:cubicBezTo>
                  <a:pt x="33584" y="10902"/>
                  <a:pt x="33508" y="10788"/>
                  <a:pt x="33458" y="10661"/>
                </a:cubicBezTo>
                <a:cubicBezTo>
                  <a:pt x="33458" y="10661"/>
                  <a:pt x="33470" y="10649"/>
                  <a:pt x="33470" y="10649"/>
                </a:cubicBezTo>
                <a:close/>
                <a:moveTo>
                  <a:pt x="34323" y="10956"/>
                </a:moveTo>
                <a:cubicBezTo>
                  <a:pt x="34361" y="10956"/>
                  <a:pt x="34414" y="11023"/>
                  <a:pt x="34343" y="11041"/>
                </a:cubicBezTo>
                <a:cubicBezTo>
                  <a:pt x="34331" y="11028"/>
                  <a:pt x="34306" y="11016"/>
                  <a:pt x="34293" y="11003"/>
                </a:cubicBezTo>
                <a:cubicBezTo>
                  <a:pt x="34293" y="10969"/>
                  <a:pt x="34307" y="10956"/>
                  <a:pt x="34323" y="10956"/>
                </a:cubicBezTo>
                <a:close/>
                <a:moveTo>
                  <a:pt x="2241" y="11092"/>
                </a:moveTo>
                <a:cubicBezTo>
                  <a:pt x="2241" y="11092"/>
                  <a:pt x="2253" y="11104"/>
                  <a:pt x="2253" y="11104"/>
                </a:cubicBezTo>
                <a:cubicBezTo>
                  <a:pt x="2253" y="11117"/>
                  <a:pt x="2241" y="11117"/>
                  <a:pt x="2241" y="11130"/>
                </a:cubicBezTo>
                <a:cubicBezTo>
                  <a:pt x="2241" y="11117"/>
                  <a:pt x="2241" y="11104"/>
                  <a:pt x="2241" y="11092"/>
                </a:cubicBezTo>
                <a:close/>
                <a:moveTo>
                  <a:pt x="33711" y="11066"/>
                </a:moveTo>
                <a:lnTo>
                  <a:pt x="33761" y="11168"/>
                </a:lnTo>
                <a:cubicBezTo>
                  <a:pt x="33749" y="11180"/>
                  <a:pt x="33749" y="11193"/>
                  <a:pt x="33749" y="11206"/>
                </a:cubicBezTo>
                <a:lnTo>
                  <a:pt x="33736" y="11206"/>
                </a:lnTo>
                <a:cubicBezTo>
                  <a:pt x="33723" y="11180"/>
                  <a:pt x="33711" y="11142"/>
                  <a:pt x="33698" y="11117"/>
                </a:cubicBezTo>
                <a:lnTo>
                  <a:pt x="33711" y="11066"/>
                </a:lnTo>
                <a:close/>
                <a:moveTo>
                  <a:pt x="33761" y="11244"/>
                </a:moveTo>
                <a:lnTo>
                  <a:pt x="33761" y="11244"/>
                </a:lnTo>
                <a:cubicBezTo>
                  <a:pt x="33774" y="11244"/>
                  <a:pt x="33787" y="11256"/>
                  <a:pt x="33799" y="11256"/>
                </a:cubicBezTo>
                <a:lnTo>
                  <a:pt x="33825" y="11319"/>
                </a:lnTo>
                <a:lnTo>
                  <a:pt x="33812" y="11345"/>
                </a:lnTo>
                <a:lnTo>
                  <a:pt x="33812" y="11332"/>
                </a:lnTo>
                <a:lnTo>
                  <a:pt x="33799" y="11332"/>
                </a:lnTo>
                <a:cubicBezTo>
                  <a:pt x="33787" y="11307"/>
                  <a:pt x="33774" y="11269"/>
                  <a:pt x="33761" y="11244"/>
                </a:cubicBezTo>
                <a:close/>
                <a:moveTo>
                  <a:pt x="35014" y="11281"/>
                </a:moveTo>
                <a:lnTo>
                  <a:pt x="35065" y="11319"/>
                </a:lnTo>
                <a:cubicBezTo>
                  <a:pt x="35065" y="11349"/>
                  <a:pt x="35052" y="11360"/>
                  <a:pt x="35038" y="11360"/>
                </a:cubicBezTo>
                <a:cubicBezTo>
                  <a:pt x="35008" y="11360"/>
                  <a:pt x="34972" y="11315"/>
                  <a:pt x="35014" y="11281"/>
                </a:cubicBezTo>
                <a:close/>
                <a:moveTo>
                  <a:pt x="34419" y="11054"/>
                </a:moveTo>
                <a:cubicBezTo>
                  <a:pt x="34495" y="11168"/>
                  <a:pt x="34546" y="11294"/>
                  <a:pt x="34584" y="11421"/>
                </a:cubicBezTo>
                <a:cubicBezTo>
                  <a:pt x="34457" y="11357"/>
                  <a:pt x="34407" y="11218"/>
                  <a:pt x="34331" y="11104"/>
                </a:cubicBezTo>
                <a:cubicBezTo>
                  <a:pt x="34356" y="11092"/>
                  <a:pt x="34394" y="11079"/>
                  <a:pt x="34419" y="11054"/>
                </a:cubicBezTo>
                <a:close/>
                <a:moveTo>
                  <a:pt x="33888" y="11446"/>
                </a:moveTo>
                <a:cubicBezTo>
                  <a:pt x="33888" y="11459"/>
                  <a:pt x="33901" y="11471"/>
                  <a:pt x="33913" y="11497"/>
                </a:cubicBezTo>
                <a:cubicBezTo>
                  <a:pt x="33901" y="11484"/>
                  <a:pt x="33888" y="11484"/>
                  <a:pt x="33875" y="11484"/>
                </a:cubicBezTo>
                <a:cubicBezTo>
                  <a:pt x="33875" y="11471"/>
                  <a:pt x="33888" y="11459"/>
                  <a:pt x="33888" y="11446"/>
                </a:cubicBezTo>
                <a:close/>
                <a:moveTo>
                  <a:pt x="34589" y="11421"/>
                </a:moveTo>
                <a:cubicBezTo>
                  <a:pt x="34606" y="11421"/>
                  <a:pt x="34622" y="11432"/>
                  <a:pt x="34622" y="11459"/>
                </a:cubicBezTo>
                <a:cubicBezTo>
                  <a:pt x="34629" y="11487"/>
                  <a:pt x="34604" y="11504"/>
                  <a:pt x="34581" y="11504"/>
                </a:cubicBezTo>
                <a:cubicBezTo>
                  <a:pt x="34563" y="11504"/>
                  <a:pt x="34546" y="11493"/>
                  <a:pt x="34546" y="11471"/>
                </a:cubicBezTo>
                <a:cubicBezTo>
                  <a:pt x="34539" y="11442"/>
                  <a:pt x="34565" y="11421"/>
                  <a:pt x="34589" y="11421"/>
                </a:cubicBezTo>
                <a:close/>
                <a:moveTo>
                  <a:pt x="33356" y="11485"/>
                </a:moveTo>
                <a:cubicBezTo>
                  <a:pt x="33386" y="11485"/>
                  <a:pt x="33455" y="11603"/>
                  <a:pt x="33394" y="11623"/>
                </a:cubicBezTo>
                <a:lnTo>
                  <a:pt x="33344" y="11509"/>
                </a:lnTo>
                <a:cubicBezTo>
                  <a:pt x="33344" y="11492"/>
                  <a:pt x="33349" y="11485"/>
                  <a:pt x="33356" y="11485"/>
                </a:cubicBezTo>
                <a:close/>
                <a:moveTo>
                  <a:pt x="33926" y="11522"/>
                </a:moveTo>
                <a:lnTo>
                  <a:pt x="33964" y="11610"/>
                </a:lnTo>
                <a:cubicBezTo>
                  <a:pt x="33964" y="11610"/>
                  <a:pt x="33939" y="11623"/>
                  <a:pt x="33939" y="11623"/>
                </a:cubicBezTo>
                <a:cubicBezTo>
                  <a:pt x="33926" y="11598"/>
                  <a:pt x="33926" y="11585"/>
                  <a:pt x="33913" y="11560"/>
                </a:cubicBezTo>
                <a:cubicBezTo>
                  <a:pt x="33913" y="11547"/>
                  <a:pt x="33926" y="11535"/>
                  <a:pt x="33926" y="11522"/>
                </a:cubicBezTo>
                <a:close/>
                <a:moveTo>
                  <a:pt x="34636" y="11563"/>
                </a:moveTo>
                <a:cubicBezTo>
                  <a:pt x="34653" y="11563"/>
                  <a:pt x="34665" y="11580"/>
                  <a:pt x="34672" y="11610"/>
                </a:cubicBezTo>
                <a:cubicBezTo>
                  <a:pt x="34657" y="11625"/>
                  <a:pt x="34644" y="11633"/>
                  <a:pt x="34633" y="11633"/>
                </a:cubicBezTo>
                <a:cubicBezTo>
                  <a:pt x="34617" y="11633"/>
                  <a:pt x="34604" y="11616"/>
                  <a:pt x="34597" y="11585"/>
                </a:cubicBezTo>
                <a:cubicBezTo>
                  <a:pt x="34612" y="11570"/>
                  <a:pt x="34625" y="11563"/>
                  <a:pt x="34636" y="11563"/>
                </a:cubicBezTo>
                <a:close/>
                <a:moveTo>
                  <a:pt x="34926" y="11345"/>
                </a:moveTo>
                <a:cubicBezTo>
                  <a:pt x="34964" y="11345"/>
                  <a:pt x="34989" y="11383"/>
                  <a:pt x="35027" y="11408"/>
                </a:cubicBezTo>
                <a:cubicBezTo>
                  <a:pt x="35039" y="11408"/>
                  <a:pt x="35052" y="11395"/>
                  <a:pt x="35065" y="11395"/>
                </a:cubicBezTo>
                <a:cubicBezTo>
                  <a:pt x="35077" y="11497"/>
                  <a:pt x="35153" y="11610"/>
                  <a:pt x="35166" y="11699"/>
                </a:cubicBezTo>
                <a:cubicBezTo>
                  <a:pt x="35153" y="11702"/>
                  <a:pt x="35142" y="11704"/>
                  <a:pt x="35132" y="11704"/>
                </a:cubicBezTo>
                <a:cubicBezTo>
                  <a:pt x="35103" y="11704"/>
                  <a:pt x="35084" y="11690"/>
                  <a:pt x="35065" y="11661"/>
                </a:cubicBezTo>
                <a:cubicBezTo>
                  <a:pt x="35014" y="11560"/>
                  <a:pt x="34989" y="11446"/>
                  <a:pt x="34926" y="11345"/>
                </a:cubicBezTo>
                <a:close/>
                <a:moveTo>
                  <a:pt x="33243" y="8827"/>
                </a:moveTo>
                <a:cubicBezTo>
                  <a:pt x="33394" y="8953"/>
                  <a:pt x="33470" y="9156"/>
                  <a:pt x="33584" y="9320"/>
                </a:cubicBezTo>
                <a:cubicBezTo>
                  <a:pt x="33597" y="9320"/>
                  <a:pt x="33622" y="9307"/>
                  <a:pt x="33635" y="9307"/>
                </a:cubicBezTo>
                <a:lnTo>
                  <a:pt x="33635" y="9307"/>
                </a:lnTo>
                <a:cubicBezTo>
                  <a:pt x="33622" y="9320"/>
                  <a:pt x="33597" y="9345"/>
                  <a:pt x="33584" y="9371"/>
                </a:cubicBezTo>
                <a:cubicBezTo>
                  <a:pt x="33610" y="9383"/>
                  <a:pt x="33648" y="9409"/>
                  <a:pt x="33673" y="9421"/>
                </a:cubicBezTo>
                <a:lnTo>
                  <a:pt x="33698" y="9510"/>
                </a:lnTo>
                <a:cubicBezTo>
                  <a:pt x="33723" y="9510"/>
                  <a:pt x="33749" y="9523"/>
                  <a:pt x="33774" y="9535"/>
                </a:cubicBezTo>
                <a:cubicBezTo>
                  <a:pt x="33774" y="9548"/>
                  <a:pt x="33761" y="9586"/>
                  <a:pt x="33761" y="9599"/>
                </a:cubicBezTo>
                <a:cubicBezTo>
                  <a:pt x="34090" y="10041"/>
                  <a:pt x="34280" y="10573"/>
                  <a:pt x="34571" y="11041"/>
                </a:cubicBezTo>
                <a:cubicBezTo>
                  <a:pt x="34635" y="11294"/>
                  <a:pt x="34812" y="11509"/>
                  <a:pt x="34875" y="11762"/>
                </a:cubicBezTo>
                <a:cubicBezTo>
                  <a:pt x="34710" y="11522"/>
                  <a:pt x="34597" y="11231"/>
                  <a:pt x="34457" y="10965"/>
                </a:cubicBezTo>
                <a:cubicBezTo>
                  <a:pt x="34419" y="10915"/>
                  <a:pt x="34419" y="10826"/>
                  <a:pt x="34343" y="10813"/>
                </a:cubicBezTo>
                <a:cubicBezTo>
                  <a:pt x="34343" y="10839"/>
                  <a:pt x="34331" y="10889"/>
                  <a:pt x="34331" y="10915"/>
                </a:cubicBezTo>
                <a:lnTo>
                  <a:pt x="34217" y="10915"/>
                </a:lnTo>
                <a:cubicBezTo>
                  <a:pt x="34217" y="10889"/>
                  <a:pt x="34230" y="10851"/>
                  <a:pt x="34230" y="10813"/>
                </a:cubicBezTo>
                <a:cubicBezTo>
                  <a:pt x="34280" y="10813"/>
                  <a:pt x="34318" y="10788"/>
                  <a:pt x="34331" y="10737"/>
                </a:cubicBezTo>
                <a:cubicBezTo>
                  <a:pt x="34293" y="10586"/>
                  <a:pt x="34179" y="10472"/>
                  <a:pt x="34116" y="10332"/>
                </a:cubicBezTo>
                <a:cubicBezTo>
                  <a:pt x="34078" y="10257"/>
                  <a:pt x="34040" y="10155"/>
                  <a:pt x="33964" y="10117"/>
                </a:cubicBezTo>
                <a:lnTo>
                  <a:pt x="33964" y="10117"/>
                </a:lnTo>
                <a:cubicBezTo>
                  <a:pt x="33964" y="10193"/>
                  <a:pt x="33989" y="10282"/>
                  <a:pt x="34052" y="10320"/>
                </a:cubicBezTo>
                <a:cubicBezTo>
                  <a:pt x="34065" y="10383"/>
                  <a:pt x="34179" y="10484"/>
                  <a:pt x="34090" y="10522"/>
                </a:cubicBezTo>
                <a:cubicBezTo>
                  <a:pt x="34065" y="10472"/>
                  <a:pt x="34027" y="10446"/>
                  <a:pt x="33977" y="10446"/>
                </a:cubicBezTo>
                <a:lnTo>
                  <a:pt x="34027" y="10396"/>
                </a:lnTo>
                <a:cubicBezTo>
                  <a:pt x="34002" y="10383"/>
                  <a:pt x="33964" y="10370"/>
                  <a:pt x="33939" y="10358"/>
                </a:cubicBezTo>
                <a:cubicBezTo>
                  <a:pt x="33913" y="10320"/>
                  <a:pt x="33888" y="10294"/>
                  <a:pt x="33875" y="10257"/>
                </a:cubicBezTo>
                <a:cubicBezTo>
                  <a:pt x="33901" y="10257"/>
                  <a:pt x="33939" y="10244"/>
                  <a:pt x="33964" y="10231"/>
                </a:cubicBezTo>
                <a:cubicBezTo>
                  <a:pt x="33913" y="10219"/>
                  <a:pt x="33875" y="10206"/>
                  <a:pt x="33825" y="10181"/>
                </a:cubicBezTo>
                <a:cubicBezTo>
                  <a:pt x="33837" y="10168"/>
                  <a:pt x="33863" y="10155"/>
                  <a:pt x="33875" y="10143"/>
                </a:cubicBezTo>
                <a:cubicBezTo>
                  <a:pt x="33799" y="10041"/>
                  <a:pt x="33736" y="9915"/>
                  <a:pt x="33660" y="9814"/>
                </a:cubicBezTo>
                <a:cubicBezTo>
                  <a:pt x="33572" y="9776"/>
                  <a:pt x="33584" y="9662"/>
                  <a:pt x="33559" y="9573"/>
                </a:cubicBezTo>
                <a:lnTo>
                  <a:pt x="33559" y="9573"/>
                </a:lnTo>
                <a:cubicBezTo>
                  <a:pt x="33736" y="9674"/>
                  <a:pt x="33787" y="9902"/>
                  <a:pt x="33901" y="10067"/>
                </a:cubicBezTo>
                <a:cubicBezTo>
                  <a:pt x="33901" y="10084"/>
                  <a:pt x="33911" y="10091"/>
                  <a:pt x="33925" y="10091"/>
                </a:cubicBezTo>
                <a:cubicBezTo>
                  <a:pt x="33960" y="10091"/>
                  <a:pt x="34015" y="10044"/>
                  <a:pt x="33951" y="10016"/>
                </a:cubicBezTo>
                <a:cubicBezTo>
                  <a:pt x="33774" y="9725"/>
                  <a:pt x="33622" y="9434"/>
                  <a:pt x="33432" y="9143"/>
                </a:cubicBezTo>
                <a:cubicBezTo>
                  <a:pt x="33369" y="9042"/>
                  <a:pt x="33293" y="8941"/>
                  <a:pt x="33243" y="8827"/>
                </a:cubicBezTo>
                <a:close/>
                <a:moveTo>
                  <a:pt x="35103" y="11724"/>
                </a:moveTo>
                <a:cubicBezTo>
                  <a:pt x="35128" y="11724"/>
                  <a:pt x="35179" y="11737"/>
                  <a:pt x="35204" y="11737"/>
                </a:cubicBezTo>
                <a:cubicBezTo>
                  <a:pt x="35229" y="11775"/>
                  <a:pt x="35242" y="11826"/>
                  <a:pt x="35229" y="11864"/>
                </a:cubicBezTo>
                <a:cubicBezTo>
                  <a:pt x="35198" y="11883"/>
                  <a:pt x="35166" y="11889"/>
                  <a:pt x="35136" y="11889"/>
                </a:cubicBezTo>
                <a:cubicBezTo>
                  <a:pt x="35106" y="11889"/>
                  <a:pt x="35077" y="11883"/>
                  <a:pt x="35052" y="11876"/>
                </a:cubicBezTo>
                <a:cubicBezTo>
                  <a:pt x="35077" y="11864"/>
                  <a:pt x="35141" y="11864"/>
                  <a:pt x="35166" y="11851"/>
                </a:cubicBezTo>
                <a:cubicBezTo>
                  <a:pt x="35141" y="11813"/>
                  <a:pt x="35115" y="11775"/>
                  <a:pt x="35103" y="11724"/>
                </a:cubicBezTo>
                <a:close/>
                <a:moveTo>
                  <a:pt x="34942" y="11893"/>
                </a:moveTo>
                <a:cubicBezTo>
                  <a:pt x="34948" y="11893"/>
                  <a:pt x="34956" y="11896"/>
                  <a:pt x="34964" y="11902"/>
                </a:cubicBezTo>
                <a:cubicBezTo>
                  <a:pt x="34995" y="11922"/>
                  <a:pt x="34992" y="11987"/>
                  <a:pt x="34961" y="11987"/>
                </a:cubicBezTo>
                <a:cubicBezTo>
                  <a:pt x="34955" y="11987"/>
                  <a:pt x="34947" y="11984"/>
                  <a:pt x="34938" y="11977"/>
                </a:cubicBezTo>
                <a:cubicBezTo>
                  <a:pt x="34895" y="11967"/>
                  <a:pt x="34907" y="11893"/>
                  <a:pt x="34942" y="11893"/>
                </a:cubicBezTo>
                <a:close/>
                <a:moveTo>
                  <a:pt x="33951" y="11648"/>
                </a:moveTo>
                <a:lnTo>
                  <a:pt x="33951" y="11648"/>
                </a:lnTo>
                <a:cubicBezTo>
                  <a:pt x="34065" y="11724"/>
                  <a:pt x="34078" y="11889"/>
                  <a:pt x="34154" y="12015"/>
                </a:cubicBezTo>
                <a:lnTo>
                  <a:pt x="34128" y="12028"/>
                </a:lnTo>
                <a:cubicBezTo>
                  <a:pt x="34078" y="11889"/>
                  <a:pt x="34014" y="11762"/>
                  <a:pt x="33951" y="11648"/>
                </a:cubicBezTo>
                <a:close/>
                <a:moveTo>
                  <a:pt x="3017" y="12054"/>
                </a:moveTo>
                <a:cubicBezTo>
                  <a:pt x="3028" y="12054"/>
                  <a:pt x="3040" y="12058"/>
                  <a:pt x="3050" y="12066"/>
                </a:cubicBezTo>
                <a:cubicBezTo>
                  <a:pt x="3072" y="12098"/>
                  <a:pt x="3030" y="12148"/>
                  <a:pt x="2994" y="12148"/>
                </a:cubicBezTo>
                <a:cubicBezTo>
                  <a:pt x="2987" y="12148"/>
                  <a:pt x="2981" y="12146"/>
                  <a:pt x="2974" y="12142"/>
                </a:cubicBezTo>
                <a:cubicBezTo>
                  <a:pt x="2945" y="12102"/>
                  <a:pt x="2977" y="12054"/>
                  <a:pt x="3017" y="12054"/>
                </a:cubicBezTo>
                <a:close/>
                <a:moveTo>
                  <a:pt x="35014" y="12458"/>
                </a:moveTo>
                <a:lnTo>
                  <a:pt x="35014" y="12458"/>
                </a:lnTo>
                <a:cubicBezTo>
                  <a:pt x="35065" y="12509"/>
                  <a:pt x="35090" y="12572"/>
                  <a:pt x="35128" y="12635"/>
                </a:cubicBezTo>
                <a:cubicBezTo>
                  <a:pt x="35115" y="12673"/>
                  <a:pt x="35115" y="12711"/>
                  <a:pt x="35103" y="12749"/>
                </a:cubicBezTo>
                <a:cubicBezTo>
                  <a:pt x="35077" y="12648"/>
                  <a:pt x="35039" y="12560"/>
                  <a:pt x="35014" y="12458"/>
                </a:cubicBezTo>
                <a:close/>
                <a:moveTo>
                  <a:pt x="1687" y="12672"/>
                </a:moveTo>
                <a:cubicBezTo>
                  <a:pt x="1690" y="12672"/>
                  <a:pt x="1693" y="12673"/>
                  <a:pt x="1696" y="12673"/>
                </a:cubicBezTo>
                <a:cubicBezTo>
                  <a:pt x="1730" y="12707"/>
                  <a:pt x="1705" y="12779"/>
                  <a:pt x="1664" y="12779"/>
                </a:cubicBezTo>
                <a:cubicBezTo>
                  <a:pt x="1658" y="12779"/>
                  <a:pt x="1652" y="12778"/>
                  <a:pt x="1646" y="12775"/>
                </a:cubicBezTo>
                <a:cubicBezTo>
                  <a:pt x="1610" y="12751"/>
                  <a:pt x="1641" y="12672"/>
                  <a:pt x="1687" y="12672"/>
                </a:cubicBezTo>
                <a:close/>
                <a:moveTo>
                  <a:pt x="3443" y="12319"/>
                </a:moveTo>
                <a:cubicBezTo>
                  <a:pt x="3455" y="12319"/>
                  <a:pt x="3468" y="12319"/>
                  <a:pt x="3481" y="12332"/>
                </a:cubicBezTo>
                <a:cubicBezTo>
                  <a:pt x="3392" y="12509"/>
                  <a:pt x="3316" y="12699"/>
                  <a:pt x="3240" y="12889"/>
                </a:cubicBezTo>
                <a:cubicBezTo>
                  <a:pt x="3278" y="12749"/>
                  <a:pt x="3316" y="12610"/>
                  <a:pt x="3392" y="12496"/>
                </a:cubicBezTo>
                <a:lnTo>
                  <a:pt x="3316" y="12496"/>
                </a:lnTo>
                <a:cubicBezTo>
                  <a:pt x="3341" y="12484"/>
                  <a:pt x="3379" y="12471"/>
                  <a:pt x="3405" y="12458"/>
                </a:cubicBezTo>
                <a:cubicBezTo>
                  <a:pt x="3417" y="12408"/>
                  <a:pt x="3430" y="12357"/>
                  <a:pt x="3443" y="12319"/>
                </a:cubicBezTo>
                <a:close/>
                <a:moveTo>
                  <a:pt x="2152" y="11206"/>
                </a:moveTo>
                <a:cubicBezTo>
                  <a:pt x="2127" y="11294"/>
                  <a:pt x="2101" y="11370"/>
                  <a:pt x="2076" y="11459"/>
                </a:cubicBezTo>
                <a:lnTo>
                  <a:pt x="2089" y="11459"/>
                </a:lnTo>
                <a:cubicBezTo>
                  <a:pt x="2025" y="11598"/>
                  <a:pt x="1975" y="11737"/>
                  <a:pt x="1886" y="11876"/>
                </a:cubicBezTo>
                <a:lnTo>
                  <a:pt x="1950" y="11914"/>
                </a:lnTo>
                <a:cubicBezTo>
                  <a:pt x="1962" y="11876"/>
                  <a:pt x="2000" y="11813"/>
                  <a:pt x="2013" y="11788"/>
                </a:cubicBezTo>
                <a:lnTo>
                  <a:pt x="2076" y="11762"/>
                </a:lnTo>
                <a:lnTo>
                  <a:pt x="2076" y="11826"/>
                </a:lnTo>
                <a:lnTo>
                  <a:pt x="2000" y="11826"/>
                </a:lnTo>
                <a:cubicBezTo>
                  <a:pt x="2000" y="11902"/>
                  <a:pt x="1987" y="11977"/>
                  <a:pt x="1975" y="12053"/>
                </a:cubicBezTo>
                <a:cubicBezTo>
                  <a:pt x="1899" y="12104"/>
                  <a:pt x="1861" y="12205"/>
                  <a:pt x="1848" y="12294"/>
                </a:cubicBezTo>
                <a:cubicBezTo>
                  <a:pt x="1861" y="12408"/>
                  <a:pt x="1734" y="12496"/>
                  <a:pt x="1785" y="12610"/>
                </a:cubicBezTo>
                <a:cubicBezTo>
                  <a:pt x="1734" y="12597"/>
                  <a:pt x="1696" y="12585"/>
                  <a:pt x="1646" y="12560"/>
                </a:cubicBezTo>
                <a:cubicBezTo>
                  <a:pt x="1595" y="12661"/>
                  <a:pt x="1557" y="12762"/>
                  <a:pt x="1545" y="12876"/>
                </a:cubicBezTo>
                <a:cubicBezTo>
                  <a:pt x="1507" y="12926"/>
                  <a:pt x="1469" y="12964"/>
                  <a:pt x="1443" y="13002"/>
                </a:cubicBezTo>
                <a:cubicBezTo>
                  <a:pt x="1519" y="12762"/>
                  <a:pt x="1583" y="12509"/>
                  <a:pt x="1709" y="12281"/>
                </a:cubicBezTo>
                <a:lnTo>
                  <a:pt x="1709" y="12281"/>
                </a:lnTo>
                <a:cubicBezTo>
                  <a:pt x="1696" y="12370"/>
                  <a:pt x="1658" y="12446"/>
                  <a:pt x="1646" y="12534"/>
                </a:cubicBezTo>
                <a:cubicBezTo>
                  <a:pt x="1671" y="12534"/>
                  <a:pt x="1709" y="12547"/>
                  <a:pt x="1722" y="12560"/>
                </a:cubicBezTo>
                <a:cubicBezTo>
                  <a:pt x="1747" y="12370"/>
                  <a:pt x="1861" y="12205"/>
                  <a:pt x="1886" y="12028"/>
                </a:cubicBezTo>
                <a:lnTo>
                  <a:pt x="1886" y="12028"/>
                </a:lnTo>
                <a:cubicBezTo>
                  <a:pt x="1785" y="12079"/>
                  <a:pt x="1772" y="12205"/>
                  <a:pt x="1696" y="12294"/>
                </a:cubicBezTo>
                <a:cubicBezTo>
                  <a:pt x="1772" y="11990"/>
                  <a:pt x="1912" y="11699"/>
                  <a:pt x="2051" y="11408"/>
                </a:cubicBezTo>
                <a:cubicBezTo>
                  <a:pt x="2051" y="11408"/>
                  <a:pt x="2063" y="11395"/>
                  <a:pt x="2063" y="11395"/>
                </a:cubicBezTo>
                <a:cubicBezTo>
                  <a:pt x="2063" y="11383"/>
                  <a:pt x="2076" y="11383"/>
                  <a:pt x="2076" y="11370"/>
                </a:cubicBezTo>
                <a:cubicBezTo>
                  <a:pt x="2101" y="11307"/>
                  <a:pt x="2127" y="11256"/>
                  <a:pt x="2152" y="11206"/>
                </a:cubicBezTo>
                <a:close/>
                <a:moveTo>
                  <a:pt x="3114" y="13205"/>
                </a:moveTo>
                <a:cubicBezTo>
                  <a:pt x="3114" y="13218"/>
                  <a:pt x="3101" y="13218"/>
                  <a:pt x="3101" y="13218"/>
                </a:cubicBezTo>
                <a:cubicBezTo>
                  <a:pt x="3101" y="13218"/>
                  <a:pt x="3088" y="13218"/>
                  <a:pt x="3088" y="13205"/>
                </a:cubicBezTo>
                <a:close/>
                <a:moveTo>
                  <a:pt x="35242" y="12990"/>
                </a:moveTo>
                <a:lnTo>
                  <a:pt x="35242" y="12990"/>
                </a:lnTo>
                <a:cubicBezTo>
                  <a:pt x="35280" y="13154"/>
                  <a:pt x="35368" y="13306"/>
                  <a:pt x="35406" y="13458"/>
                </a:cubicBezTo>
                <a:cubicBezTo>
                  <a:pt x="35356" y="13458"/>
                  <a:pt x="35330" y="13420"/>
                  <a:pt x="35318" y="13382"/>
                </a:cubicBezTo>
                <a:lnTo>
                  <a:pt x="35242" y="13382"/>
                </a:lnTo>
                <a:cubicBezTo>
                  <a:pt x="35255" y="13357"/>
                  <a:pt x="35280" y="13306"/>
                  <a:pt x="35293" y="13281"/>
                </a:cubicBezTo>
                <a:cubicBezTo>
                  <a:pt x="35267" y="13281"/>
                  <a:pt x="35242" y="13293"/>
                  <a:pt x="35229" y="13293"/>
                </a:cubicBezTo>
                <a:cubicBezTo>
                  <a:pt x="35291" y="13223"/>
                  <a:pt x="35273" y="13171"/>
                  <a:pt x="35227" y="13171"/>
                </a:cubicBezTo>
                <a:cubicBezTo>
                  <a:pt x="35207" y="13171"/>
                  <a:pt x="35181" y="13182"/>
                  <a:pt x="35153" y="13205"/>
                </a:cubicBezTo>
                <a:cubicBezTo>
                  <a:pt x="35153" y="13192"/>
                  <a:pt x="35141" y="13154"/>
                  <a:pt x="35128" y="13142"/>
                </a:cubicBezTo>
                <a:cubicBezTo>
                  <a:pt x="35166" y="13142"/>
                  <a:pt x="35217" y="13142"/>
                  <a:pt x="35255" y="13129"/>
                </a:cubicBezTo>
                <a:cubicBezTo>
                  <a:pt x="35229" y="13091"/>
                  <a:pt x="35229" y="13040"/>
                  <a:pt x="35242" y="12990"/>
                </a:cubicBezTo>
                <a:close/>
                <a:moveTo>
                  <a:pt x="1608" y="12926"/>
                </a:moveTo>
                <a:cubicBezTo>
                  <a:pt x="1570" y="13142"/>
                  <a:pt x="1456" y="13331"/>
                  <a:pt x="1469" y="13559"/>
                </a:cubicBezTo>
                <a:cubicBezTo>
                  <a:pt x="1456" y="13547"/>
                  <a:pt x="1418" y="13509"/>
                  <a:pt x="1405" y="13496"/>
                </a:cubicBezTo>
                <a:cubicBezTo>
                  <a:pt x="1469" y="13306"/>
                  <a:pt x="1494" y="13091"/>
                  <a:pt x="1608" y="12926"/>
                </a:cubicBezTo>
                <a:close/>
                <a:moveTo>
                  <a:pt x="35318" y="13496"/>
                </a:moveTo>
                <a:cubicBezTo>
                  <a:pt x="35381" y="13496"/>
                  <a:pt x="35432" y="13534"/>
                  <a:pt x="35432" y="13610"/>
                </a:cubicBezTo>
                <a:cubicBezTo>
                  <a:pt x="35406" y="13622"/>
                  <a:pt x="35368" y="13635"/>
                  <a:pt x="35343" y="13648"/>
                </a:cubicBezTo>
                <a:cubicBezTo>
                  <a:pt x="35356" y="13635"/>
                  <a:pt x="35381" y="13597"/>
                  <a:pt x="35394" y="13584"/>
                </a:cubicBezTo>
                <a:cubicBezTo>
                  <a:pt x="35381" y="13559"/>
                  <a:pt x="35330" y="13521"/>
                  <a:pt x="35318" y="13496"/>
                </a:cubicBezTo>
                <a:close/>
                <a:moveTo>
                  <a:pt x="1396" y="13609"/>
                </a:moveTo>
                <a:cubicBezTo>
                  <a:pt x="1399" y="13609"/>
                  <a:pt x="1402" y="13609"/>
                  <a:pt x="1405" y="13610"/>
                </a:cubicBezTo>
                <a:cubicBezTo>
                  <a:pt x="1441" y="13633"/>
                  <a:pt x="1410" y="13712"/>
                  <a:pt x="1375" y="13712"/>
                </a:cubicBezTo>
                <a:cubicBezTo>
                  <a:pt x="1372" y="13712"/>
                  <a:pt x="1370" y="13712"/>
                  <a:pt x="1367" y="13711"/>
                </a:cubicBezTo>
                <a:cubicBezTo>
                  <a:pt x="1332" y="13687"/>
                  <a:pt x="1352" y="13609"/>
                  <a:pt x="1396" y="13609"/>
                </a:cubicBezTo>
                <a:close/>
                <a:moveTo>
                  <a:pt x="34748" y="13622"/>
                </a:moveTo>
                <a:cubicBezTo>
                  <a:pt x="34799" y="13622"/>
                  <a:pt x="34824" y="13762"/>
                  <a:pt x="34774" y="13762"/>
                </a:cubicBezTo>
                <a:cubicBezTo>
                  <a:pt x="34736" y="13736"/>
                  <a:pt x="34723" y="13673"/>
                  <a:pt x="34748" y="13622"/>
                </a:cubicBezTo>
                <a:close/>
                <a:moveTo>
                  <a:pt x="1367" y="13774"/>
                </a:moveTo>
                <a:cubicBezTo>
                  <a:pt x="1355" y="13850"/>
                  <a:pt x="1342" y="13926"/>
                  <a:pt x="1292" y="13989"/>
                </a:cubicBezTo>
                <a:cubicBezTo>
                  <a:pt x="1292" y="13913"/>
                  <a:pt x="1304" y="13838"/>
                  <a:pt x="1304" y="13774"/>
                </a:cubicBezTo>
                <a:close/>
                <a:moveTo>
                  <a:pt x="35495" y="13762"/>
                </a:moveTo>
                <a:cubicBezTo>
                  <a:pt x="35508" y="13838"/>
                  <a:pt x="35520" y="13913"/>
                  <a:pt x="35533" y="13989"/>
                </a:cubicBezTo>
                <a:lnTo>
                  <a:pt x="35432" y="13951"/>
                </a:lnTo>
                <a:cubicBezTo>
                  <a:pt x="35457" y="13926"/>
                  <a:pt x="35482" y="13913"/>
                  <a:pt x="35495" y="13888"/>
                </a:cubicBezTo>
                <a:cubicBezTo>
                  <a:pt x="35482" y="13850"/>
                  <a:pt x="35457" y="13800"/>
                  <a:pt x="35444" y="13762"/>
                </a:cubicBezTo>
                <a:close/>
                <a:moveTo>
                  <a:pt x="1283" y="14039"/>
                </a:moveTo>
                <a:cubicBezTo>
                  <a:pt x="1286" y="14039"/>
                  <a:pt x="1289" y="14039"/>
                  <a:pt x="1292" y="14040"/>
                </a:cubicBezTo>
                <a:cubicBezTo>
                  <a:pt x="1327" y="14063"/>
                  <a:pt x="1297" y="14130"/>
                  <a:pt x="1262" y="14130"/>
                </a:cubicBezTo>
                <a:cubicBezTo>
                  <a:pt x="1259" y="14130"/>
                  <a:pt x="1256" y="14130"/>
                  <a:pt x="1254" y="14129"/>
                </a:cubicBezTo>
                <a:cubicBezTo>
                  <a:pt x="1207" y="14105"/>
                  <a:pt x="1246" y="14039"/>
                  <a:pt x="1283" y="14039"/>
                </a:cubicBezTo>
                <a:close/>
                <a:moveTo>
                  <a:pt x="1443" y="13015"/>
                </a:moveTo>
                <a:lnTo>
                  <a:pt x="1443" y="13015"/>
                </a:lnTo>
                <a:cubicBezTo>
                  <a:pt x="1405" y="13357"/>
                  <a:pt x="1241" y="13673"/>
                  <a:pt x="1190" y="14002"/>
                </a:cubicBezTo>
                <a:cubicBezTo>
                  <a:pt x="1178" y="14091"/>
                  <a:pt x="1140" y="14154"/>
                  <a:pt x="1089" y="14217"/>
                </a:cubicBezTo>
                <a:cubicBezTo>
                  <a:pt x="1178" y="13812"/>
                  <a:pt x="1292" y="13407"/>
                  <a:pt x="1443" y="13015"/>
                </a:cubicBezTo>
                <a:close/>
                <a:moveTo>
                  <a:pt x="34951" y="14255"/>
                </a:moveTo>
                <a:lnTo>
                  <a:pt x="34951" y="14255"/>
                </a:lnTo>
                <a:cubicBezTo>
                  <a:pt x="34989" y="14293"/>
                  <a:pt x="34976" y="14318"/>
                  <a:pt x="34938" y="14331"/>
                </a:cubicBezTo>
                <a:cubicBezTo>
                  <a:pt x="34900" y="14293"/>
                  <a:pt x="34900" y="14268"/>
                  <a:pt x="34951" y="14255"/>
                </a:cubicBezTo>
                <a:close/>
                <a:moveTo>
                  <a:pt x="1190" y="14280"/>
                </a:moveTo>
                <a:lnTo>
                  <a:pt x="1190" y="14280"/>
                </a:lnTo>
                <a:cubicBezTo>
                  <a:pt x="1241" y="14306"/>
                  <a:pt x="1241" y="14331"/>
                  <a:pt x="1203" y="14369"/>
                </a:cubicBezTo>
                <a:cubicBezTo>
                  <a:pt x="1152" y="14344"/>
                  <a:pt x="1152" y="14318"/>
                  <a:pt x="1190" y="14280"/>
                </a:cubicBezTo>
                <a:close/>
                <a:moveTo>
                  <a:pt x="34976" y="12015"/>
                </a:moveTo>
                <a:lnTo>
                  <a:pt x="34976" y="12015"/>
                </a:lnTo>
                <a:cubicBezTo>
                  <a:pt x="35115" y="12205"/>
                  <a:pt x="35153" y="12496"/>
                  <a:pt x="35318" y="12673"/>
                </a:cubicBezTo>
                <a:cubicBezTo>
                  <a:pt x="35305" y="12673"/>
                  <a:pt x="35280" y="12686"/>
                  <a:pt x="35267" y="12699"/>
                </a:cubicBezTo>
                <a:cubicBezTo>
                  <a:pt x="35482" y="13218"/>
                  <a:pt x="35634" y="13749"/>
                  <a:pt x="35786" y="14293"/>
                </a:cubicBezTo>
                <a:cubicBezTo>
                  <a:pt x="35799" y="14293"/>
                  <a:pt x="35811" y="14280"/>
                  <a:pt x="35811" y="14280"/>
                </a:cubicBezTo>
                <a:lnTo>
                  <a:pt x="35811" y="14280"/>
                </a:lnTo>
                <a:cubicBezTo>
                  <a:pt x="35786" y="14432"/>
                  <a:pt x="35875" y="14571"/>
                  <a:pt x="35900" y="14711"/>
                </a:cubicBezTo>
                <a:cubicBezTo>
                  <a:pt x="35824" y="14660"/>
                  <a:pt x="35837" y="14559"/>
                  <a:pt x="35811" y="14483"/>
                </a:cubicBezTo>
                <a:cubicBezTo>
                  <a:pt x="35609" y="13812"/>
                  <a:pt x="35394" y="13142"/>
                  <a:pt x="35153" y="12471"/>
                </a:cubicBezTo>
                <a:cubicBezTo>
                  <a:pt x="35103" y="12319"/>
                  <a:pt x="35014" y="12180"/>
                  <a:pt x="34976" y="12015"/>
                </a:cubicBezTo>
                <a:close/>
                <a:moveTo>
                  <a:pt x="2304" y="14559"/>
                </a:moveTo>
                <a:cubicBezTo>
                  <a:pt x="2279" y="14622"/>
                  <a:pt x="2266" y="14685"/>
                  <a:pt x="2228" y="14749"/>
                </a:cubicBezTo>
                <a:cubicBezTo>
                  <a:pt x="2228" y="14685"/>
                  <a:pt x="2241" y="14622"/>
                  <a:pt x="2253" y="14559"/>
                </a:cubicBezTo>
                <a:close/>
                <a:moveTo>
                  <a:pt x="722" y="14926"/>
                </a:moveTo>
                <a:cubicBezTo>
                  <a:pt x="727" y="14931"/>
                  <a:pt x="735" y="14935"/>
                  <a:pt x="745" y="14940"/>
                </a:cubicBezTo>
                <a:lnTo>
                  <a:pt x="745" y="14940"/>
                </a:lnTo>
                <a:cubicBezTo>
                  <a:pt x="737" y="14935"/>
                  <a:pt x="730" y="14930"/>
                  <a:pt x="722" y="14926"/>
                </a:cubicBezTo>
                <a:close/>
                <a:moveTo>
                  <a:pt x="975" y="15318"/>
                </a:moveTo>
                <a:cubicBezTo>
                  <a:pt x="1026" y="15318"/>
                  <a:pt x="1000" y="15407"/>
                  <a:pt x="963" y="15419"/>
                </a:cubicBezTo>
                <a:cubicBezTo>
                  <a:pt x="912" y="15419"/>
                  <a:pt x="937" y="15331"/>
                  <a:pt x="975" y="15318"/>
                </a:cubicBezTo>
                <a:close/>
                <a:moveTo>
                  <a:pt x="35887" y="14723"/>
                </a:moveTo>
                <a:cubicBezTo>
                  <a:pt x="35988" y="14938"/>
                  <a:pt x="36001" y="15217"/>
                  <a:pt x="36052" y="15457"/>
                </a:cubicBezTo>
                <a:cubicBezTo>
                  <a:pt x="35988" y="15381"/>
                  <a:pt x="35976" y="15280"/>
                  <a:pt x="35963" y="15192"/>
                </a:cubicBezTo>
                <a:cubicBezTo>
                  <a:pt x="35925" y="15040"/>
                  <a:pt x="35875" y="14875"/>
                  <a:pt x="35887" y="14723"/>
                </a:cubicBezTo>
                <a:close/>
                <a:moveTo>
                  <a:pt x="988" y="14622"/>
                </a:moveTo>
                <a:cubicBezTo>
                  <a:pt x="1000" y="14926"/>
                  <a:pt x="899" y="15229"/>
                  <a:pt x="798" y="15508"/>
                </a:cubicBezTo>
                <a:cubicBezTo>
                  <a:pt x="849" y="15217"/>
                  <a:pt x="912" y="14913"/>
                  <a:pt x="988" y="14622"/>
                </a:cubicBezTo>
                <a:close/>
                <a:moveTo>
                  <a:pt x="36050" y="15467"/>
                </a:moveTo>
                <a:cubicBezTo>
                  <a:pt x="36057" y="15467"/>
                  <a:pt x="36067" y="15468"/>
                  <a:pt x="36077" y="15470"/>
                </a:cubicBezTo>
                <a:cubicBezTo>
                  <a:pt x="36102" y="15521"/>
                  <a:pt x="36090" y="15546"/>
                  <a:pt x="36026" y="15546"/>
                </a:cubicBezTo>
                <a:cubicBezTo>
                  <a:pt x="36005" y="15493"/>
                  <a:pt x="36011" y="15467"/>
                  <a:pt x="36050" y="15467"/>
                </a:cubicBezTo>
                <a:close/>
                <a:moveTo>
                  <a:pt x="2089" y="15419"/>
                </a:moveTo>
                <a:cubicBezTo>
                  <a:pt x="2076" y="15508"/>
                  <a:pt x="2114" y="15634"/>
                  <a:pt x="2038" y="15710"/>
                </a:cubicBezTo>
                <a:cubicBezTo>
                  <a:pt x="2051" y="15609"/>
                  <a:pt x="2063" y="15521"/>
                  <a:pt x="2089" y="15419"/>
                </a:cubicBezTo>
                <a:close/>
                <a:moveTo>
                  <a:pt x="35862" y="15128"/>
                </a:moveTo>
                <a:cubicBezTo>
                  <a:pt x="35900" y="15331"/>
                  <a:pt x="35913" y="15546"/>
                  <a:pt x="35988" y="15748"/>
                </a:cubicBezTo>
                <a:cubicBezTo>
                  <a:pt x="36001" y="15786"/>
                  <a:pt x="35988" y="15837"/>
                  <a:pt x="35976" y="15887"/>
                </a:cubicBezTo>
                <a:cubicBezTo>
                  <a:pt x="35942" y="15843"/>
                  <a:pt x="35968" y="15689"/>
                  <a:pt x="35896" y="15689"/>
                </a:cubicBezTo>
                <a:cubicBezTo>
                  <a:pt x="35886" y="15689"/>
                  <a:pt x="35875" y="15692"/>
                  <a:pt x="35862" y="15698"/>
                </a:cubicBezTo>
                <a:cubicBezTo>
                  <a:pt x="35887" y="15685"/>
                  <a:pt x="35900" y="15672"/>
                  <a:pt x="35925" y="15660"/>
                </a:cubicBezTo>
                <a:cubicBezTo>
                  <a:pt x="35862" y="15483"/>
                  <a:pt x="35837" y="15305"/>
                  <a:pt x="35862" y="15128"/>
                </a:cubicBezTo>
                <a:close/>
                <a:moveTo>
                  <a:pt x="785" y="15533"/>
                </a:moveTo>
                <a:cubicBezTo>
                  <a:pt x="823" y="15774"/>
                  <a:pt x="747" y="16001"/>
                  <a:pt x="709" y="16229"/>
                </a:cubicBezTo>
                <a:cubicBezTo>
                  <a:pt x="709" y="16001"/>
                  <a:pt x="773" y="15761"/>
                  <a:pt x="785" y="15533"/>
                </a:cubicBezTo>
                <a:close/>
                <a:moveTo>
                  <a:pt x="1946" y="16402"/>
                </a:moveTo>
                <a:cubicBezTo>
                  <a:pt x="1951" y="16402"/>
                  <a:pt x="1957" y="16404"/>
                  <a:pt x="1962" y="16406"/>
                </a:cubicBezTo>
                <a:cubicBezTo>
                  <a:pt x="2007" y="16429"/>
                  <a:pt x="1982" y="16512"/>
                  <a:pt x="1940" y="16512"/>
                </a:cubicBezTo>
                <a:cubicBezTo>
                  <a:pt x="1935" y="16512"/>
                  <a:pt x="1930" y="16510"/>
                  <a:pt x="1924" y="16508"/>
                </a:cubicBezTo>
                <a:cubicBezTo>
                  <a:pt x="1890" y="16485"/>
                  <a:pt x="1907" y="16402"/>
                  <a:pt x="1946" y="16402"/>
                </a:cubicBezTo>
                <a:close/>
                <a:moveTo>
                  <a:pt x="36393" y="16406"/>
                </a:moveTo>
                <a:cubicBezTo>
                  <a:pt x="36393" y="16508"/>
                  <a:pt x="36469" y="16621"/>
                  <a:pt x="36406" y="16710"/>
                </a:cubicBezTo>
                <a:cubicBezTo>
                  <a:pt x="36381" y="16609"/>
                  <a:pt x="36355" y="16520"/>
                  <a:pt x="36343" y="16419"/>
                </a:cubicBezTo>
                <a:cubicBezTo>
                  <a:pt x="36355" y="16419"/>
                  <a:pt x="36381" y="16406"/>
                  <a:pt x="36393" y="16406"/>
                </a:cubicBezTo>
                <a:close/>
                <a:moveTo>
                  <a:pt x="36064" y="15546"/>
                </a:moveTo>
                <a:cubicBezTo>
                  <a:pt x="36153" y="15774"/>
                  <a:pt x="36153" y="16027"/>
                  <a:pt x="36216" y="16267"/>
                </a:cubicBezTo>
                <a:cubicBezTo>
                  <a:pt x="36216" y="16267"/>
                  <a:pt x="36242" y="16254"/>
                  <a:pt x="36254" y="16254"/>
                </a:cubicBezTo>
                <a:lnTo>
                  <a:pt x="36254" y="16254"/>
                </a:lnTo>
                <a:cubicBezTo>
                  <a:pt x="36242" y="16280"/>
                  <a:pt x="36229" y="16292"/>
                  <a:pt x="36216" y="16318"/>
                </a:cubicBezTo>
                <a:cubicBezTo>
                  <a:pt x="36267" y="16672"/>
                  <a:pt x="36355" y="17014"/>
                  <a:pt x="36355" y="17355"/>
                </a:cubicBezTo>
                <a:cubicBezTo>
                  <a:pt x="36368" y="17355"/>
                  <a:pt x="36393" y="17343"/>
                  <a:pt x="36406" y="17343"/>
                </a:cubicBezTo>
                <a:lnTo>
                  <a:pt x="36406" y="17343"/>
                </a:lnTo>
                <a:cubicBezTo>
                  <a:pt x="36317" y="17457"/>
                  <a:pt x="36393" y="17608"/>
                  <a:pt x="36381" y="17735"/>
                </a:cubicBezTo>
                <a:cubicBezTo>
                  <a:pt x="36317" y="17659"/>
                  <a:pt x="36368" y="17558"/>
                  <a:pt x="36317" y="17482"/>
                </a:cubicBezTo>
                <a:cubicBezTo>
                  <a:pt x="36305" y="16837"/>
                  <a:pt x="36077" y="16179"/>
                  <a:pt x="36064" y="15546"/>
                </a:cubicBezTo>
                <a:close/>
                <a:moveTo>
                  <a:pt x="36204" y="17545"/>
                </a:moveTo>
                <a:cubicBezTo>
                  <a:pt x="36229" y="17659"/>
                  <a:pt x="36254" y="17760"/>
                  <a:pt x="36280" y="17861"/>
                </a:cubicBezTo>
                <a:cubicBezTo>
                  <a:pt x="36280" y="17861"/>
                  <a:pt x="36280" y="17861"/>
                  <a:pt x="36280" y="17861"/>
                </a:cubicBezTo>
                <a:lnTo>
                  <a:pt x="36280" y="17861"/>
                </a:lnTo>
                <a:cubicBezTo>
                  <a:pt x="36292" y="17861"/>
                  <a:pt x="36330" y="17874"/>
                  <a:pt x="36355" y="17874"/>
                </a:cubicBezTo>
                <a:cubicBezTo>
                  <a:pt x="36355" y="17849"/>
                  <a:pt x="36355" y="17786"/>
                  <a:pt x="36368" y="17748"/>
                </a:cubicBezTo>
                <a:cubicBezTo>
                  <a:pt x="36404" y="17903"/>
                  <a:pt x="36429" y="18070"/>
                  <a:pt x="36399" y="18227"/>
                </a:cubicBezTo>
                <a:lnTo>
                  <a:pt x="36399" y="18227"/>
                </a:lnTo>
                <a:cubicBezTo>
                  <a:pt x="36379" y="18145"/>
                  <a:pt x="36371" y="18055"/>
                  <a:pt x="36393" y="17975"/>
                </a:cubicBezTo>
                <a:cubicBezTo>
                  <a:pt x="36355" y="17937"/>
                  <a:pt x="36330" y="17874"/>
                  <a:pt x="36280" y="17861"/>
                </a:cubicBezTo>
                <a:lnTo>
                  <a:pt x="36280" y="17861"/>
                </a:lnTo>
                <a:cubicBezTo>
                  <a:pt x="36242" y="17963"/>
                  <a:pt x="36267" y="18051"/>
                  <a:pt x="36292" y="18140"/>
                </a:cubicBezTo>
                <a:cubicBezTo>
                  <a:pt x="36267" y="18140"/>
                  <a:pt x="36242" y="18127"/>
                  <a:pt x="36229" y="18115"/>
                </a:cubicBezTo>
                <a:cubicBezTo>
                  <a:pt x="36229" y="18077"/>
                  <a:pt x="36242" y="18039"/>
                  <a:pt x="36242" y="18001"/>
                </a:cubicBezTo>
                <a:cubicBezTo>
                  <a:pt x="36216" y="18001"/>
                  <a:pt x="36191" y="17988"/>
                  <a:pt x="36166" y="17975"/>
                </a:cubicBezTo>
                <a:lnTo>
                  <a:pt x="36216" y="17963"/>
                </a:lnTo>
                <a:cubicBezTo>
                  <a:pt x="36204" y="17824"/>
                  <a:pt x="36229" y="17684"/>
                  <a:pt x="36191" y="17545"/>
                </a:cubicBezTo>
                <a:close/>
                <a:moveTo>
                  <a:pt x="722" y="16242"/>
                </a:moveTo>
                <a:lnTo>
                  <a:pt x="722" y="16242"/>
                </a:lnTo>
                <a:cubicBezTo>
                  <a:pt x="621" y="16697"/>
                  <a:pt x="634" y="17178"/>
                  <a:pt x="558" y="17634"/>
                </a:cubicBezTo>
                <a:cubicBezTo>
                  <a:pt x="583" y="17659"/>
                  <a:pt x="608" y="17684"/>
                  <a:pt x="646" y="17697"/>
                </a:cubicBezTo>
                <a:cubicBezTo>
                  <a:pt x="659" y="17659"/>
                  <a:pt x="671" y="17608"/>
                  <a:pt x="684" y="17558"/>
                </a:cubicBezTo>
                <a:lnTo>
                  <a:pt x="697" y="17558"/>
                </a:lnTo>
                <a:cubicBezTo>
                  <a:pt x="697" y="17646"/>
                  <a:pt x="697" y="17735"/>
                  <a:pt x="697" y="17824"/>
                </a:cubicBezTo>
                <a:cubicBezTo>
                  <a:pt x="684" y="17836"/>
                  <a:pt x="659" y="17836"/>
                  <a:pt x="659" y="17836"/>
                </a:cubicBezTo>
                <a:lnTo>
                  <a:pt x="659" y="17697"/>
                </a:lnTo>
                <a:cubicBezTo>
                  <a:pt x="634" y="17710"/>
                  <a:pt x="583" y="17710"/>
                  <a:pt x="570" y="17722"/>
                </a:cubicBezTo>
                <a:cubicBezTo>
                  <a:pt x="532" y="17963"/>
                  <a:pt x="532" y="18216"/>
                  <a:pt x="520" y="18456"/>
                </a:cubicBezTo>
                <a:lnTo>
                  <a:pt x="469" y="18456"/>
                </a:lnTo>
                <a:cubicBezTo>
                  <a:pt x="507" y="17786"/>
                  <a:pt x="570" y="17115"/>
                  <a:pt x="659" y="16444"/>
                </a:cubicBezTo>
                <a:cubicBezTo>
                  <a:pt x="671" y="16368"/>
                  <a:pt x="659" y="16292"/>
                  <a:pt x="722" y="16242"/>
                </a:cubicBezTo>
                <a:close/>
                <a:moveTo>
                  <a:pt x="507" y="18519"/>
                </a:moveTo>
                <a:cubicBezTo>
                  <a:pt x="520" y="18621"/>
                  <a:pt x="507" y="18722"/>
                  <a:pt x="494" y="18823"/>
                </a:cubicBezTo>
                <a:cubicBezTo>
                  <a:pt x="431" y="18735"/>
                  <a:pt x="456" y="18608"/>
                  <a:pt x="507" y="18519"/>
                </a:cubicBezTo>
                <a:close/>
                <a:moveTo>
                  <a:pt x="36431" y="18874"/>
                </a:moveTo>
                <a:cubicBezTo>
                  <a:pt x="36482" y="18874"/>
                  <a:pt x="36482" y="18988"/>
                  <a:pt x="36444" y="19013"/>
                </a:cubicBezTo>
                <a:cubicBezTo>
                  <a:pt x="36381" y="19000"/>
                  <a:pt x="36381" y="18899"/>
                  <a:pt x="36431" y="18874"/>
                </a:cubicBezTo>
                <a:close/>
                <a:moveTo>
                  <a:pt x="36317" y="19215"/>
                </a:moveTo>
                <a:cubicBezTo>
                  <a:pt x="36317" y="19317"/>
                  <a:pt x="36381" y="19456"/>
                  <a:pt x="36280" y="19519"/>
                </a:cubicBezTo>
                <a:cubicBezTo>
                  <a:pt x="36292" y="19418"/>
                  <a:pt x="36267" y="19304"/>
                  <a:pt x="36317" y="19215"/>
                </a:cubicBezTo>
                <a:close/>
                <a:moveTo>
                  <a:pt x="507" y="18811"/>
                </a:moveTo>
                <a:cubicBezTo>
                  <a:pt x="482" y="19051"/>
                  <a:pt x="482" y="19291"/>
                  <a:pt x="507" y="19532"/>
                </a:cubicBezTo>
                <a:lnTo>
                  <a:pt x="469" y="19544"/>
                </a:lnTo>
                <a:cubicBezTo>
                  <a:pt x="456" y="19304"/>
                  <a:pt x="393" y="19013"/>
                  <a:pt x="507" y="18811"/>
                </a:cubicBezTo>
                <a:close/>
                <a:moveTo>
                  <a:pt x="634" y="19380"/>
                </a:moveTo>
                <a:cubicBezTo>
                  <a:pt x="634" y="19481"/>
                  <a:pt x="646" y="19595"/>
                  <a:pt x="596" y="19684"/>
                </a:cubicBezTo>
                <a:cubicBezTo>
                  <a:pt x="596" y="19582"/>
                  <a:pt x="532" y="19456"/>
                  <a:pt x="634" y="19380"/>
                </a:cubicBezTo>
                <a:close/>
                <a:moveTo>
                  <a:pt x="482" y="19886"/>
                </a:moveTo>
                <a:lnTo>
                  <a:pt x="482" y="19886"/>
                </a:lnTo>
                <a:cubicBezTo>
                  <a:pt x="532" y="19899"/>
                  <a:pt x="532" y="20000"/>
                  <a:pt x="494" y="20025"/>
                </a:cubicBezTo>
                <a:cubicBezTo>
                  <a:pt x="444" y="20025"/>
                  <a:pt x="431" y="19924"/>
                  <a:pt x="482" y="19886"/>
                </a:cubicBezTo>
                <a:close/>
                <a:moveTo>
                  <a:pt x="355" y="16849"/>
                </a:moveTo>
                <a:lnTo>
                  <a:pt x="406" y="16938"/>
                </a:lnTo>
                <a:cubicBezTo>
                  <a:pt x="342" y="17026"/>
                  <a:pt x="368" y="17128"/>
                  <a:pt x="380" y="17229"/>
                </a:cubicBezTo>
                <a:cubicBezTo>
                  <a:pt x="406" y="17216"/>
                  <a:pt x="444" y="17203"/>
                  <a:pt x="469" y="17191"/>
                </a:cubicBezTo>
                <a:lnTo>
                  <a:pt x="469" y="17191"/>
                </a:lnTo>
                <a:cubicBezTo>
                  <a:pt x="456" y="17216"/>
                  <a:pt x="444" y="17254"/>
                  <a:pt x="444" y="17292"/>
                </a:cubicBezTo>
                <a:cubicBezTo>
                  <a:pt x="469" y="17393"/>
                  <a:pt x="342" y="17457"/>
                  <a:pt x="368" y="17570"/>
                </a:cubicBezTo>
                <a:cubicBezTo>
                  <a:pt x="380" y="17583"/>
                  <a:pt x="406" y="17596"/>
                  <a:pt x="418" y="17608"/>
                </a:cubicBezTo>
                <a:cubicBezTo>
                  <a:pt x="406" y="17912"/>
                  <a:pt x="330" y="18203"/>
                  <a:pt x="368" y="18507"/>
                </a:cubicBezTo>
                <a:lnTo>
                  <a:pt x="292" y="18507"/>
                </a:lnTo>
                <a:cubicBezTo>
                  <a:pt x="279" y="18532"/>
                  <a:pt x="267" y="18608"/>
                  <a:pt x="254" y="18646"/>
                </a:cubicBezTo>
                <a:cubicBezTo>
                  <a:pt x="279" y="18659"/>
                  <a:pt x="305" y="18684"/>
                  <a:pt x="330" y="18697"/>
                </a:cubicBezTo>
                <a:lnTo>
                  <a:pt x="355" y="18621"/>
                </a:lnTo>
                <a:cubicBezTo>
                  <a:pt x="355" y="18659"/>
                  <a:pt x="368" y="18722"/>
                  <a:pt x="368" y="18747"/>
                </a:cubicBezTo>
                <a:cubicBezTo>
                  <a:pt x="355" y="18735"/>
                  <a:pt x="330" y="18709"/>
                  <a:pt x="317" y="18697"/>
                </a:cubicBezTo>
                <a:cubicBezTo>
                  <a:pt x="292" y="18709"/>
                  <a:pt x="267" y="18722"/>
                  <a:pt x="241" y="18735"/>
                </a:cubicBezTo>
                <a:cubicBezTo>
                  <a:pt x="254" y="18798"/>
                  <a:pt x="254" y="18861"/>
                  <a:pt x="254" y="18924"/>
                </a:cubicBezTo>
                <a:lnTo>
                  <a:pt x="305" y="18937"/>
                </a:lnTo>
                <a:cubicBezTo>
                  <a:pt x="317" y="18874"/>
                  <a:pt x="330" y="18823"/>
                  <a:pt x="355" y="18773"/>
                </a:cubicBezTo>
                <a:lnTo>
                  <a:pt x="355" y="18773"/>
                </a:lnTo>
                <a:cubicBezTo>
                  <a:pt x="330" y="18823"/>
                  <a:pt x="342" y="18899"/>
                  <a:pt x="355" y="18950"/>
                </a:cubicBezTo>
                <a:lnTo>
                  <a:pt x="254" y="18950"/>
                </a:lnTo>
                <a:cubicBezTo>
                  <a:pt x="254" y="19013"/>
                  <a:pt x="254" y="19076"/>
                  <a:pt x="254" y="19140"/>
                </a:cubicBezTo>
                <a:cubicBezTo>
                  <a:pt x="267" y="19089"/>
                  <a:pt x="305" y="19013"/>
                  <a:pt x="330" y="18962"/>
                </a:cubicBezTo>
                <a:lnTo>
                  <a:pt x="330" y="18962"/>
                </a:lnTo>
                <a:cubicBezTo>
                  <a:pt x="342" y="19013"/>
                  <a:pt x="342" y="19064"/>
                  <a:pt x="317" y="19114"/>
                </a:cubicBezTo>
                <a:cubicBezTo>
                  <a:pt x="342" y="19241"/>
                  <a:pt x="317" y="19355"/>
                  <a:pt x="330" y="19469"/>
                </a:cubicBezTo>
                <a:lnTo>
                  <a:pt x="279" y="19494"/>
                </a:lnTo>
                <a:cubicBezTo>
                  <a:pt x="292" y="19506"/>
                  <a:pt x="342" y="19544"/>
                  <a:pt x="355" y="19570"/>
                </a:cubicBezTo>
                <a:cubicBezTo>
                  <a:pt x="317" y="19570"/>
                  <a:pt x="292" y="19582"/>
                  <a:pt x="254" y="19595"/>
                </a:cubicBezTo>
                <a:cubicBezTo>
                  <a:pt x="279" y="19633"/>
                  <a:pt x="317" y="19671"/>
                  <a:pt x="355" y="19709"/>
                </a:cubicBezTo>
                <a:cubicBezTo>
                  <a:pt x="342" y="19747"/>
                  <a:pt x="342" y="19785"/>
                  <a:pt x="330" y="19823"/>
                </a:cubicBezTo>
                <a:cubicBezTo>
                  <a:pt x="305" y="19772"/>
                  <a:pt x="279" y="19734"/>
                  <a:pt x="241" y="19696"/>
                </a:cubicBezTo>
                <a:lnTo>
                  <a:pt x="241" y="19696"/>
                </a:lnTo>
                <a:cubicBezTo>
                  <a:pt x="241" y="19722"/>
                  <a:pt x="254" y="19798"/>
                  <a:pt x="267" y="19823"/>
                </a:cubicBezTo>
                <a:lnTo>
                  <a:pt x="178" y="19823"/>
                </a:lnTo>
                <a:cubicBezTo>
                  <a:pt x="203" y="19848"/>
                  <a:pt x="254" y="19873"/>
                  <a:pt x="267" y="19886"/>
                </a:cubicBezTo>
                <a:cubicBezTo>
                  <a:pt x="256" y="19929"/>
                  <a:pt x="263" y="20036"/>
                  <a:pt x="219" y="20036"/>
                </a:cubicBezTo>
                <a:cubicBezTo>
                  <a:pt x="211" y="20036"/>
                  <a:pt x="202" y="20033"/>
                  <a:pt x="191" y="20025"/>
                </a:cubicBezTo>
                <a:cubicBezTo>
                  <a:pt x="115" y="19873"/>
                  <a:pt x="241" y="19658"/>
                  <a:pt x="89" y="19544"/>
                </a:cubicBezTo>
                <a:lnTo>
                  <a:pt x="153" y="19544"/>
                </a:lnTo>
                <a:cubicBezTo>
                  <a:pt x="178" y="19127"/>
                  <a:pt x="153" y="18709"/>
                  <a:pt x="178" y="18304"/>
                </a:cubicBezTo>
                <a:lnTo>
                  <a:pt x="102" y="18254"/>
                </a:lnTo>
                <a:cubicBezTo>
                  <a:pt x="115" y="18254"/>
                  <a:pt x="153" y="18241"/>
                  <a:pt x="165" y="18241"/>
                </a:cubicBezTo>
                <a:cubicBezTo>
                  <a:pt x="153" y="18039"/>
                  <a:pt x="267" y="17824"/>
                  <a:pt x="191" y="17634"/>
                </a:cubicBezTo>
                <a:cubicBezTo>
                  <a:pt x="305" y="17495"/>
                  <a:pt x="216" y="17292"/>
                  <a:pt x="279" y="17140"/>
                </a:cubicBezTo>
                <a:cubicBezTo>
                  <a:pt x="305" y="17039"/>
                  <a:pt x="254" y="16912"/>
                  <a:pt x="355" y="16849"/>
                </a:cubicBezTo>
                <a:close/>
                <a:moveTo>
                  <a:pt x="36457" y="19367"/>
                </a:moveTo>
                <a:cubicBezTo>
                  <a:pt x="36457" y="19592"/>
                  <a:pt x="36531" y="19879"/>
                  <a:pt x="36423" y="20082"/>
                </a:cubicBezTo>
                <a:lnTo>
                  <a:pt x="36423" y="20082"/>
                </a:lnTo>
                <a:cubicBezTo>
                  <a:pt x="36422" y="20080"/>
                  <a:pt x="36421" y="20079"/>
                  <a:pt x="36420" y="20078"/>
                </a:cubicBezTo>
                <a:lnTo>
                  <a:pt x="36420" y="20078"/>
                </a:lnTo>
                <a:cubicBezTo>
                  <a:pt x="36419" y="20081"/>
                  <a:pt x="36419" y="20085"/>
                  <a:pt x="36419" y="20089"/>
                </a:cubicBezTo>
                <a:cubicBezTo>
                  <a:pt x="36420" y="20086"/>
                  <a:pt x="36421" y="20084"/>
                  <a:pt x="36423" y="20082"/>
                </a:cubicBezTo>
                <a:lnTo>
                  <a:pt x="36423" y="20082"/>
                </a:lnTo>
                <a:cubicBezTo>
                  <a:pt x="36481" y="20170"/>
                  <a:pt x="36468" y="20305"/>
                  <a:pt x="36406" y="20380"/>
                </a:cubicBezTo>
                <a:cubicBezTo>
                  <a:pt x="36406" y="20291"/>
                  <a:pt x="36406" y="20177"/>
                  <a:pt x="36419" y="20076"/>
                </a:cubicBezTo>
                <a:lnTo>
                  <a:pt x="36419" y="20076"/>
                </a:lnTo>
                <a:cubicBezTo>
                  <a:pt x="36419" y="20076"/>
                  <a:pt x="36419" y="20077"/>
                  <a:pt x="36420" y="20078"/>
                </a:cubicBezTo>
                <a:lnTo>
                  <a:pt x="36420" y="20078"/>
                </a:lnTo>
                <a:cubicBezTo>
                  <a:pt x="36444" y="19841"/>
                  <a:pt x="36444" y="19604"/>
                  <a:pt x="36419" y="19367"/>
                </a:cubicBezTo>
                <a:close/>
                <a:moveTo>
                  <a:pt x="520" y="20645"/>
                </a:moveTo>
                <a:lnTo>
                  <a:pt x="520" y="20645"/>
                </a:lnTo>
                <a:cubicBezTo>
                  <a:pt x="545" y="20747"/>
                  <a:pt x="545" y="20835"/>
                  <a:pt x="532" y="20936"/>
                </a:cubicBezTo>
                <a:cubicBezTo>
                  <a:pt x="570" y="20974"/>
                  <a:pt x="583" y="21025"/>
                  <a:pt x="646" y="21038"/>
                </a:cubicBezTo>
                <a:cubicBezTo>
                  <a:pt x="671" y="20949"/>
                  <a:pt x="646" y="20848"/>
                  <a:pt x="634" y="20759"/>
                </a:cubicBezTo>
                <a:lnTo>
                  <a:pt x="634" y="20759"/>
                </a:lnTo>
                <a:cubicBezTo>
                  <a:pt x="646" y="20759"/>
                  <a:pt x="671" y="20772"/>
                  <a:pt x="697" y="20785"/>
                </a:cubicBezTo>
                <a:cubicBezTo>
                  <a:pt x="684" y="20822"/>
                  <a:pt x="684" y="20860"/>
                  <a:pt x="684" y="20898"/>
                </a:cubicBezTo>
                <a:cubicBezTo>
                  <a:pt x="709" y="20911"/>
                  <a:pt x="735" y="20911"/>
                  <a:pt x="760" y="20924"/>
                </a:cubicBezTo>
                <a:lnTo>
                  <a:pt x="697" y="20936"/>
                </a:lnTo>
                <a:cubicBezTo>
                  <a:pt x="722" y="21076"/>
                  <a:pt x="684" y="21215"/>
                  <a:pt x="735" y="21354"/>
                </a:cubicBezTo>
                <a:lnTo>
                  <a:pt x="709" y="21354"/>
                </a:lnTo>
                <a:cubicBezTo>
                  <a:pt x="684" y="21253"/>
                  <a:pt x="671" y="21139"/>
                  <a:pt x="646" y="21038"/>
                </a:cubicBezTo>
                <a:cubicBezTo>
                  <a:pt x="621" y="21038"/>
                  <a:pt x="583" y="21025"/>
                  <a:pt x="558" y="21025"/>
                </a:cubicBezTo>
                <a:cubicBezTo>
                  <a:pt x="558" y="21063"/>
                  <a:pt x="558" y="21114"/>
                  <a:pt x="558" y="21151"/>
                </a:cubicBezTo>
                <a:cubicBezTo>
                  <a:pt x="507" y="21000"/>
                  <a:pt x="482" y="20810"/>
                  <a:pt x="520" y="20645"/>
                </a:cubicBezTo>
                <a:close/>
                <a:moveTo>
                  <a:pt x="1886" y="21379"/>
                </a:moveTo>
                <a:cubicBezTo>
                  <a:pt x="1937" y="21417"/>
                  <a:pt x="1924" y="21443"/>
                  <a:pt x="1886" y="21468"/>
                </a:cubicBezTo>
                <a:cubicBezTo>
                  <a:pt x="1848" y="21430"/>
                  <a:pt x="1848" y="21405"/>
                  <a:pt x="1886" y="21379"/>
                </a:cubicBezTo>
                <a:close/>
                <a:moveTo>
                  <a:pt x="18444" y="1"/>
                </a:moveTo>
                <a:cubicBezTo>
                  <a:pt x="18413" y="1"/>
                  <a:pt x="18383" y="47"/>
                  <a:pt x="18362" y="58"/>
                </a:cubicBezTo>
                <a:cubicBezTo>
                  <a:pt x="18340" y="56"/>
                  <a:pt x="18319" y="55"/>
                  <a:pt x="18300" y="55"/>
                </a:cubicBezTo>
                <a:cubicBezTo>
                  <a:pt x="18191" y="55"/>
                  <a:pt x="18106" y="86"/>
                  <a:pt x="18020" y="171"/>
                </a:cubicBezTo>
                <a:cubicBezTo>
                  <a:pt x="18020" y="146"/>
                  <a:pt x="18020" y="95"/>
                  <a:pt x="18007" y="70"/>
                </a:cubicBezTo>
                <a:cubicBezTo>
                  <a:pt x="18007" y="95"/>
                  <a:pt x="17982" y="146"/>
                  <a:pt x="17969" y="171"/>
                </a:cubicBezTo>
                <a:cubicBezTo>
                  <a:pt x="17950" y="153"/>
                  <a:pt x="17918" y="98"/>
                  <a:pt x="17876" y="98"/>
                </a:cubicBezTo>
                <a:cubicBezTo>
                  <a:pt x="17861" y="98"/>
                  <a:pt x="17846" y="105"/>
                  <a:pt x="17830" y="121"/>
                </a:cubicBezTo>
                <a:cubicBezTo>
                  <a:pt x="17754" y="121"/>
                  <a:pt x="17666" y="108"/>
                  <a:pt x="17590" y="108"/>
                </a:cubicBezTo>
                <a:cubicBezTo>
                  <a:pt x="17678" y="159"/>
                  <a:pt x="17767" y="171"/>
                  <a:pt x="17855" y="197"/>
                </a:cubicBezTo>
                <a:cubicBezTo>
                  <a:pt x="17868" y="171"/>
                  <a:pt x="17868" y="133"/>
                  <a:pt x="17881" y="108"/>
                </a:cubicBezTo>
                <a:cubicBezTo>
                  <a:pt x="17905" y="157"/>
                  <a:pt x="17941" y="191"/>
                  <a:pt x="17983" y="191"/>
                </a:cubicBezTo>
                <a:cubicBezTo>
                  <a:pt x="18006" y="191"/>
                  <a:pt x="18031" y="181"/>
                  <a:pt x="18058" y="159"/>
                </a:cubicBezTo>
                <a:lnTo>
                  <a:pt x="18058" y="159"/>
                </a:lnTo>
                <a:lnTo>
                  <a:pt x="18045" y="235"/>
                </a:lnTo>
                <a:cubicBezTo>
                  <a:pt x="18083" y="171"/>
                  <a:pt x="18134" y="108"/>
                  <a:pt x="18197" y="70"/>
                </a:cubicBezTo>
                <a:cubicBezTo>
                  <a:pt x="18298" y="121"/>
                  <a:pt x="18324" y="222"/>
                  <a:pt x="18336" y="323"/>
                </a:cubicBezTo>
                <a:cubicBezTo>
                  <a:pt x="18425" y="336"/>
                  <a:pt x="18513" y="349"/>
                  <a:pt x="18602" y="361"/>
                </a:cubicBezTo>
                <a:cubicBezTo>
                  <a:pt x="18134" y="387"/>
                  <a:pt x="17666" y="399"/>
                  <a:pt x="17185" y="399"/>
                </a:cubicBezTo>
                <a:cubicBezTo>
                  <a:pt x="17197" y="374"/>
                  <a:pt x="17235" y="336"/>
                  <a:pt x="17248" y="323"/>
                </a:cubicBezTo>
                <a:cubicBezTo>
                  <a:pt x="17235" y="323"/>
                  <a:pt x="17223" y="323"/>
                  <a:pt x="17210" y="311"/>
                </a:cubicBezTo>
                <a:cubicBezTo>
                  <a:pt x="17193" y="378"/>
                  <a:pt x="17165" y="417"/>
                  <a:pt x="17122" y="417"/>
                </a:cubicBezTo>
                <a:cubicBezTo>
                  <a:pt x="17100" y="417"/>
                  <a:pt x="17075" y="408"/>
                  <a:pt x="17046" y="387"/>
                </a:cubicBezTo>
                <a:cubicBezTo>
                  <a:pt x="17071" y="374"/>
                  <a:pt x="17122" y="336"/>
                  <a:pt x="17147" y="323"/>
                </a:cubicBezTo>
                <a:cubicBezTo>
                  <a:pt x="17109" y="323"/>
                  <a:pt x="17084" y="336"/>
                  <a:pt x="17058" y="336"/>
                </a:cubicBezTo>
                <a:cubicBezTo>
                  <a:pt x="17046" y="361"/>
                  <a:pt x="17033" y="387"/>
                  <a:pt x="17020" y="412"/>
                </a:cubicBezTo>
                <a:cubicBezTo>
                  <a:pt x="16881" y="424"/>
                  <a:pt x="16742" y="424"/>
                  <a:pt x="16590" y="437"/>
                </a:cubicBezTo>
                <a:cubicBezTo>
                  <a:pt x="16576" y="435"/>
                  <a:pt x="16561" y="434"/>
                  <a:pt x="16546" y="434"/>
                </a:cubicBezTo>
                <a:cubicBezTo>
                  <a:pt x="16447" y="434"/>
                  <a:pt x="16331" y="475"/>
                  <a:pt x="16224" y="475"/>
                </a:cubicBezTo>
                <a:cubicBezTo>
                  <a:pt x="16160" y="475"/>
                  <a:pt x="16098" y="460"/>
                  <a:pt x="16046" y="412"/>
                </a:cubicBezTo>
                <a:cubicBezTo>
                  <a:pt x="15970" y="399"/>
                  <a:pt x="15881" y="399"/>
                  <a:pt x="15806" y="374"/>
                </a:cubicBezTo>
                <a:cubicBezTo>
                  <a:pt x="15793" y="387"/>
                  <a:pt x="15755" y="412"/>
                  <a:pt x="15742" y="424"/>
                </a:cubicBezTo>
                <a:cubicBezTo>
                  <a:pt x="15723" y="413"/>
                  <a:pt x="15703" y="407"/>
                  <a:pt x="15685" y="407"/>
                </a:cubicBezTo>
                <a:cubicBezTo>
                  <a:pt x="15645" y="407"/>
                  <a:pt x="15612" y="435"/>
                  <a:pt x="15603" y="488"/>
                </a:cubicBezTo>
                <a:lnTo>
                  <a:pt x="15742" y="488"/>
                </a:lnTo>
                <a:cubicBezTo>
                  <a:pt x="15679" y="513"/>
                  <a:pt x="15603" y="526"/>
                  <a:pt x="15527" y="538"/>
                </a:cubicBezTo>
                <a:cubicBezTo>
                  <a:pt x="15540" y="513"/>
                  <a:pt x="15552" y="462"/>
                  <a:pt x="15552" y="437"/>
                </a:cubicBezTo>
                <a:lnTo>
                  <a:pt x="15552" y="437"/>
                </a:lnTo>
                <a:cubicBezTo>
                  <a:pt x="15514" y="462"/>
                  <a:pt x="15477" y="475"/>
                  <a:pt x="15439" y="500"/>
                </a:cubicBezTo>
                <a:cubicBezTo>
                  <a:pt x="15439" y="450"/>
                  <a:pt x="15439" y="399"/>
                  <a:pt x="15451" y="349"/>
                </a:cubicBezTo>
                <a:cubicBezTo>
                  <a:pt x="15489" y="349"/>
                  <a:pt x="15540" y="336"/>
                  <a:pt x="15578" y="323"/>
                </a:cubicBezTo>
                <a:cubicBezTo>
                  <a:pt x="15590" y="336"/>
                  <a:pt x="15603" y="336"/>
                  <a:pt x="15616" y="349"/>
                </a:cubicBezTo>
                <a:cubicBezTo>
                  <a:pt x="15730" y="336"/>
                  <a:pt x="15843" y="298"/>
                  <a:pt x="15945" y="247"/>
                </a:cubicBezTo>
                <a:cubicBezTo>
                  <a:pt x="15970" y="260"/>
                  <a:pt x="16021" y="298"/>
                  <a:pt x="16046" y="311"/>
                </a:cubicBezTo>
                <a:cubicBezTo>
                  <a:pt x="16046" y="285"/>
                  <a:pt x="16059" y="235"/>
                  <a:pt x="16059" y="209"/>
                </a:cubicBezTo>
                <a:cubicBezTo>
                  <a:pt x="16003" y="191"/>
                  <a:pt x="15947" y="184"/>
                  <a:pt x="15891" y="184"/>
                </a:cubicBezTo>
                <a:cubicBezTo>
                  <a:pt x="15756" y="184"/>
                  <a:pt x="15619" y="222"/>
                  <a:pt x="15477" y="222"/>
                </a:cubicBezTo>
                <a:lnTo>
                  <a:pt x="15489" y="171"/>
                </a:lnTo>
                <a:lnTo>
                  <a:pt x="15464" y="235"/>
                </a:lnTo>
                <a:cubicBezTo>
                  <a:pt x="15363" y="235"/>
                  <a:pt x="15261" y="260"/>
                  <a:pt x="15173" y="298"/>
                </a:cubicBezTo>
                <a:cubicBezTo>
                  <a:pt x="15152" y="294"/>
                  <a:pt x="15131" y="292"/>
                  <a:pt x="15111" y="292"/>
                </a:cubicBezTo>
                <a:cubicBezTo>
                  <a:pt x="15058" y="292"/>
                  <a:pt x="15011" y="310"/>
                  <a:pt x="14983" y="374"/>
                </a:cubicBezTo>
                <a:cubicBezTo>
                  <a:pt x="14983" y="349"/>
                  <a:pt x="14970" y="311"/>
                  <a:pt x="14958" y="298"/>
                </a:cubicBezTo>
                <a:cubicBezTo>
                  <a:pt x="14958" y="323"/>
                  <a:pt x="14958" y="374"/>
                  <a:pt x="14945" y="399"/>
                </a:cubicBezTo>
                <a:cubicBezTo>
                  <a:pt x="14920" y="387"/>
                  <a:pt x="14869" y="361"/>
                  <a:pt x="14831" y="349"/>
                </a:cubicBezTo>
                <a:cubicBezTo>
                  <a:pt x="14831" y="361"/>
                  <a:pt x="14831" y="374"/>
                  <a:pt x="14819" y="387"/>
                </a:cubicBezTo>
                <a:cubicBezTo>
                  <a:pt x="14873" y="399"/>
                  <a:pt x="14933" y="414"/>
                  <a:pt x="14990" y="414"/>
                </a:cubicBezTo>
                <a:cubicBezTo>
                  <a:pt x="15054" y="414"/>
                  <a:pt x="15114" y="395"/>
                  <a:pt x="15160" y="336"/>
                </a:cubicBezTo>
                <a:cubicBezTo>
                  <a:pt x="15185" y="349"/>
                  <a:pt x="15223" y="374"/>
                  <a:pt x="15249" y="387"/>
                </a:cubicBezTo>
                <a:cubicBezTo>
                  <a:pt x="15312" y="374"/>
                  <a:pt x="15375" y="361"/>
                  <a:pt x="15439" y="349"/>
                </a:cubicBezTo>
                <a:lnTo>
                  <a:pt x="15439" y="349"/>
                </a:lnTo>
                <a:cubicBezTo>
                  <a:pt x="15426" y="387"/>
                  <a:pt x="15401" y="462"/>
                  <a:pt x="15401" y="500"/>
                </a:cubicBezTo>
                <a:cubicBezTo>
                  <a:pt x="15375" y="488"/>
                  <a:pt x="15325" y="462"/>
                  <a:pt x="15312" y="462"/>
                </a:cubicBezTo>
                <a:lnTo>
                  <a:pt x="15312" y="564"/>
                </a:lnTo>
                <a:cubicBezTo>
                  <a:pt x="15287" y="576"/>
                  <a:pt x="15261" y="589"/>
                  <a:pt x="15249" y="589"/>
                </a:cubicBezTo>
                <a:cubicBezTo>
                  <a:pt x="15249" y="564"/>
                  <a:pt x="15249" y="500"/>
                  <a:pt x="15249" y="475"/>
                </a:cubicBezTo>
                <a:cubicBezTo>
                  <a:pt x="15223" y="500"/>
                  <a:pt x="15198" y="551"/>
                  <a:pt x="15173" y="576"/>
                </a:cubicBezTo>
                <a:cubicBezTo>
                  <a:pt x="15148" y="589"/>
                  <a:pt x="15110" y="602"/>
                  <a:pt x="15084" y="602"/>
                </a:cubicBezTo>
                <a:cubicBezTo>
                  <a:pt x="15110" y="576"/>
                  <a:pt x="15160" y="564"/>
                  <a:pt x="15173" y="526"/>
                </a:cubicBezTo>
                <a:cubicBezTo>
                  <a:pt x="15157" y="512"/>
                  <a:pt x="15143" y="507"/>
                  <a:pt x="15131" y="507"/>
                </a:cubicBezTo>
                <a:cubicBezTo>
                  <a:pt x="15069" y="507"/>
                  <a:pt x="15031" y="631"/>
                  <a:pt x="14958" y="652"/>
                </a:cubicBezTo>
                <a:cubicBezTo>
                  <a:pt x="14920" y="640"/>
                  <a:pt x="14831" y="627"/>
                  <a:pt x="14793" y="627"/>
                </a:cubicBezTo>
                <a:cubicBezTo>
                  <a:pt x="14806" y="602"/>
                  <a:pt x="14844" y="564"/>
                  <a:pt x="14869" y="538"/>
                </a:cubicBezTo>
                <a:lnTo>
                  <a:pt x="14869" y="538"/>
                </a:lnTo>
                <a:cubicBezTo>
                  <a:pt x="14817" y="570"/>
                  <a:pt x="14765" y="592"/>
                  <a:pt x="14713" y="592"/>
                </a:cubicBezTo>
                <a:cubicBezTo>
                  <a:pt x="14702" y="592"/>
                  <a:pt x="14691" y="591"/>
                  <a:pt x="14679" y="589"/>
                </a:cubicBezTo>
                <a:lnTo>
                  <a:pt x="14679" y="589"/>
                </a:lnTo>
                <a:cubicBezTo>
                  <a:pt x="14705" y="602"/>
                  <a:pt x="14755" y="627"/>
                  <a:pt x="14793" y="640"/>
                </a:cubicBezTo>
                <a:cubicBezTo>
                  <a:pt x="14764" y="669"/>
                  <a:pt x="14737" y="681"/>
                  <a:pt x="14712" y="681"/>
                </a:cubicBezTo>
                <a:cubicBezTo>
                  <a:pt x="14671" y="681"/>
                  <a:pt x="14635" y="649"/>
                  <a:pt x="14603" y="602"/>
                </a:cubicBezTo>
                <a:cubicBezTo>
                  <a:pt x="14591" y="627"/>
                  <a:pt x="14565" y="678"/>
                  <a:pt x="14553" y="690"/>
                </a:cubicBezTo>
                <a:cubicBezTo>
                  <a:pt x="14439" y="741"/>
                  <a:pt x="14300" y="766"/>
                  <a:pt x="14186" y="817"/>
                </a:cubicBezTo>
                <a:cubicBezTo>
                  <a:pt x="14211" y="766"/>
                  <a:pt x="14236" y="716"/>
                  <a:pt x="14274" y="678"/>
                </a:cubicBezTo>
                <a:lnTo>
                  <a:pt x="14274" y="678"/>
                </a:lnTo>
                <a:cubicBezTo>
                  <a:pt x="14198" y="703"/>
                  <a:pt x="14173" y="766"/>
                  <a:pt x="14148" y="829"/>
                </a:cubicBezTo>
                <a:cubicBezTo>
                  <a:pt x="14123" y="804"/>
                  <a:pt x="14085" y="766"/>
                  <a:pt x="14059" y="741"/>
                </a:cubicBezTo>
                <a:lnTo>
                  <a:pt x="14059" y="741"/>
                </a:lnTo>
                <a:cubicBezTo>
                  <a:pt x="14072" y="779"/>
                  <a:pt x="14072" y="817"/>
                  <a:pt x="14085" y="855"/>
                </a:cubicBezTo>
                <a:cubicBezTo>
                  <a:pt x="14075" y="853"/>
                  <a:pt x="14066" y="853"/>
                  <a:pt x="14057" y="853"/>
                </a:cubicBezTo>
                <a:cubicBezTo>
                  <a:pt x="13980" y="853"/>
                  <a:pt x="13911" y="897"/>
                  <a:pt x="13832" y="931"/>
                </a:cubicBezTo>
                <a:cubicBezTo>
                  <a:pt x="13844" y="905"/>
                  <a:pt x="13844" y="855"/>
                  <a:pt x="13844" y="842"/>
                </a:cubicBezTo>
                <a:lnTo>
                  <a:pt x="13844" y="842"/>
                </a:lnTo>
                <a:cubicBezTo>
                  <a:pt x="13832" y="842"/>
                  <a:pt x="13781" y="855"/>
                  <a:pt x="13756" y="855"/>
                </a:cubicBezTo>
                <a:cubicBezTo>
                  <a:pt x="13857" y="943"/>
                  <a:pt x="13730" y="981"/>
                  <a:pt x="13654" y="1007"/>
                </a:cubicBezTo>
                <a:lnTo>
                  <a:pt x="13629" y="981"/>
                </a:lnTo>
                <a:cubicBezTo>
                  <a:pt x="13629" y="981"/>
                  <a:pt x="13629" y="994"/>
                  <a:pt x="13629" y="1007"/>
                </a:cubicBezTo>
                <a:cubicBezTo>
                  <a:pt x="13540" y="1045"/>
                  <a:pt x="13452" y="1082"/>
                  <a:pt x="13363" y="1120"/>
                </a:cubicBezTo>
                <a:cubicBezTo>
                  <a:pt x="13313" y="1133"/>
                  <a:pt x="13262" y="1158"/>
                  <a:pt x="13224" y="1184"/>
                </a:cubicBezTo>
                <a:lnTo>
                  <a:pt x="13186" y="1196"/>
                </a:lnTo>
                <a:cubicBezTo>
                  <a:pt x="13174" y="1201"/>
                  <a:pt x="13161" y="1202"/>
                  <a:pt x="13148" y="1202"/>
                </a:cubicBezTo>
                <a:cubicBezTo>
                  <a:pt x="13121" y="1202"/>
                  <a:pt x="13093" y="1196"/>
                  <a:pt x="13060" y="1196"/>
                </a:cubicBezTo>
                <a:cubicBezTo>
                  <a:pt x="13047" y="1222"/>
                  <a:pt x="13034" y="1260"/>
                  <a:pt x="13009" y="1285"/>
                </a:cubicBezTo>
                <a:cubicBezTo>
                  <a:pt x="12996" y="1272"/>
                  <a:pt x="12984" y="1234"/>
                  <a:pt x="12971" y="1222"/>
                </a:cubicBezTo>
                <a:cubicBezTo>
                  <a:pt x="12946" y="1234"/>
                  <a:pt x="12908" y="1247"/>
                  <a:pt x="12882" y="1260"/>
                </a:cubicBezTo>
                <a:lnTo>
                  <a:pt x="12870" y="1260"/>
                </a:lnTo>
                <a:cubicBezTo>
                  <a:pt x="12865" y="1257"/>
                  <a:pt x="12860" y="1256"/>
                  <a:pt x="12855" y="1256"/>
                </a:cubicBezTo>
                <a:cubicBezTo>
                  <a:pt x="12831" y="1256"/>
                  <a:pt x="12804" y="1277"/>
                  <a:pt x="12794" y="1298"/>
                </a:cubicBezTo>
                <a:cubicBezTo>
                  <a:pt x="12478" y="1424"/>
                  <a:pt x="12136" y="1475"/>
                  <a:pt x="11807" y="1601"/>
                </a:cubicBezTo>
                <a:cubicBezTo>
                  <a:pt x="11769" y="1690"/>
                  <a:pt x="11668" y="1665"/>
                  <a:pt x="11604" y="1677"/>
                </a:cubicBezTo>
                <a:cubicBezTo>
                  <a:pt x="11516" y="1728"/>
                  <a:pt x="11427" y="1766"/>
                  <a:pt x="11339" y="1804"/>
                </a:cubicBezTo>
                <a:cubicBezTo>
                  <a:pt x="11326" y="1816"/>
                  <a:pt x="11301" y="1842"/>
                  <a:pt x="11288" y="1854"/>
                </a:cubicBezTo>
                <a:lnTo>
                  <a:pt x="11149" y="1854"/>
                </a:lnTo>
                <a:cubicBezTo>
                  <a:pt x="11111" y="1880"/>
                  <a:pt x="11073" y="1905"/>
                  <a:pt x="11035" y="1930"/>
                </a:cubicBezTo>
                <a:cubicBezTo>
                  <a:pt x="11022" y="1930"/>
                  <a:pt x="10997" y="1918"/>
                  <a:pt x="10984" y="1918"/>
                </a:cubicBezTo>
                <a:lnTo>
                  <a:pt x="10984" y="1918"/>
                </a:lnTo>
                <a:lnTo>
                  <a:pt x="10997" y="1956"/>
                </a:lnTo>
                <a:cubicBezTo>
                  <a:pt x="10921" y="1968"/>
                  <a:pt x="10858" y="1994"/>
                  <a:pt x="10795" y="2032"/>
                </a:cubicBezTo>
                <a:cubicBezTo>
                  <a:pt x="10795" y="2019"/>
                  <a:pt x="10769" y="2006"/>
                  <a:pt x="10769" y="1994"/>
                </a:cubicBezTo>
                <a:cubicBezTo>
                  <a:pt x="10757" y="2019"/>
                  <a:pt x="10744" y="2044"/>
                  <a:pt x="10731" y="2069"/>
                </a:cubicBezTo>
                <a:cubicBezTo>
                  <a:pt x="10592" y="2069"/>
                  <a:pt x="10504" y="2209"/>
                  <a:pt x="10364" y="2221"/>
                </a:cubicBezTo>
                <a:cubicBezTo>
                  <a:pt x="10225" y="2386"/>
                  <a:pt x="9997" y="2411"/>
                  <a:pt x="9820" y="2538"/>
                </a:cubicBezTo>
                <a:cubicBezTo>
                  <a:pt x="9820" y="2550"/>
                  <a:pt x="9820" y="2588"/>
                  <a:pt x="9820" y="2614"/>
                </a:cubicBezTo>
                <a:cubicBezTo>
                  <a:pt x="9795" y="2601"/>
                  <a:pt x="9770" y="2588"/>
                  <a:pt x="9744" y="2576"/>
                </a:cubicBezTo>
                <a:cubicBezTo>
                  <a:pt x="9529" y="2715"/>
                  <a:pt x="9263" y="2765"/>
                  <a:pt x="9086" y="2943"/>
                </a:cubicBezTo>
                <a:cubicBezTo>
                  <a:pt x="9099" y="2968"/>
                  <a:pt x="9112" y="2993"/>
                  <a:pt x="9112" y="3006"/>
                </a:cubicBezTo>
                <a:cubicBezTo>
                  <a:pt x="9213" y="2943"/>
                  <a:pt x="9314" y="2879"/>
                  <a:pt x="9415" y="2816"/>
                </a:cubicBezTo>
                <a:cubicBezTo>
                  <a:pt x="9428" y="2816"/>
                  <a:pt x="9453" y="2829"/>
                  <a:pt x="9466" y="2829"/>
                </a:cubicBezTo>
                <a:cubicBezTo>
                  <a:pt x="9605" y="2702"/>
                  <a:pt x="9795" y="2652"/>
                  <a:pt x="9959" y="2576"/>
                </a:cubicBezTo>
                <a:cubicBezTo>
                  <a:pt x="9959" y="2563"/>
                  <a:pt x="9972" y="2525"/>
                  <a:pt x="9972" y="2512"/>
                </a:cubicBezTo>
                <a:lnTo>
                  <a:pt x="10111" y="2500"/>
                </a:lnTo>
                <a:cubicBezTo>
                  <a:pt x="10124" y="2474"/>
                  <a:pt x="10149" y="2424"/>
                  <a:pt x="10162" y="2398"/>
                </a:cubicBezTo>
                <a:cubicBezTo>
                  <a:pt x="10162" y="2411"/>
                  <a:pt x="10187" y="2436"/>
                  <a:pt x="10200" y="2449"/>
                </a:cubicBezTo>
                <a:cubicBezTo>
                  <a:pt x="10213" y="2436"/>
                  <a:pt x="10250" y="2398"/>
                  <a:pt x="10263" y="2386"/>
                </a:cubicBezTo>
                <a:cubicBezTo>
                  <a:pt x="10288" y="2411"/>
                  <a:pt x="10326" y="2436"/>
                  <a:pt x="10352" y="2449"/>
                </a:cubicBezTo>
                <a:cubicBezTo>
                  <a:pt x="10339" y="2436"/>
                  <a:pt x="10326" y="2398"/>
                  <a:pt x="10314" y="2373"/>
                </a:cubicBezTo>
                <a:cubicBezTo>
                  <a:pt x="10605" y="2259"/>
                  <a:pt x="10896" y="2158"/>
                  <a:pt x="11162" y="2019"/>
                </a:cubicBezTo>
                <a:cubicBezTo>
                  <a:pt x="11174" y="2082"/>
                  <a:pt x="11174" y="2145"/>
                  <a:pt x="11174" y="2196"/>
                </a:cubicBezTo>
                <a:cubicBezTo>
                  <a:pt x="11162" y="2183"/>
                  <a:pt x="11149" y="2133"/>
                  <a:pt x="11136" y="2120"/>
                </a:cubicBezTo>
                <a:cubicBezTo>
                  <a:pt x="10997" y="2171"/>
                  <a:pt x="10871" y="2247"/>
                  <a:pt x="10731" y="2310"/>
                </a:cubicBezTo>
                <a:cubicBezTo>
                  <a:pt x="10744" y="2323"/>
                  <a:pt x="10769" y="2348"/>
                  <a:pt x="10782" y="2361"/>
                </a:cubicBezTo>
                <a:cubicBezTo>
                  <a:pt x="10617" y="2474"/>
                  <a:pt x="10428" y="2576"/>
                  <a:pt x="10238" y="2652"/>
                </a:cubicBezTo>
                <a:cubicBezTo>
                  <a:pt x="10250" y="2576"/>
                  <a:pt x="10301" y="2538"/>
                  <a:pt x="10364" y="2512"/>
                </a:cubicBezTo>
                <a:lnTo>
                  <a:pt x="10364" y="2500"/>
                </a:lnTo>
                <a:cubicBezTo>
                  <a:pt x="10314" y="2525"/>
                  <a:pt x="10276" y="2538"/>
                  <a:pt x="10225" y="2550"/>
                </a:cubicBezTo>
                <a:cubicBezTo>
                  <a:pt x="10225" y="2601"/>
                  <a:pt x="10225" y="2639"/>
                  <a:pt x="10225" y="2690"/>
                </a:cubicBezTo>
                <a:cubicBezTo>
                  <a:pt x="10175" y="2690"/>
                  <a:pt x="10175" y="2626"/>
                  <a:pt x="10149" y="2588"/>
                </a:cubicBezTo>
                <a:cubicBezTo>
                  <a:pt x="10073" y="2652"/>
                  <a:pt x="9985" y="2690"/>
                  <a:pt x="9909" y="2740"/>
                </a:cubicBezTo>
                <a:lnTo>
                  <a:pt x="10061" y="2740"/>
                </a:lnTo>
                <a:cubicBezTo>
                  <a:pt x="9973" y="2769"/>
                  <a:pt x="9885" y="2874"/>
                  <a:pt x="9797" y="2874"/>
                </a:cubicBezTo>
                <a:cubicBezTo>
                  <a:pt x="9771" y="2874"/>
                  <a:pt x="9745" y="2865"/>
                  <a:pt x="9719" y="2841"/>
                </a:cubicBezTo>
                <a:cubicBezTo>
                  <a:pt x="9656" y="2879"/>
                  <a:pt x="9605" y="2917"/>
                  <a:pt x="9542" y="2955"/>
                </a:cubicBezTo>
                <a:cubicBezTo>
                  <a:pt x="9580" y="2943"/>
                  <a:pt x="9618" y="2930"/>
                  <a:pt x="9656" y="2917"/>
                </a:cubicBezTo>
                <a:lnTo>
                  <a:pt x="9668" y="2943"/>
                </a:lnTo>
                <a:cubicBezTo>
                  <a:pt x="9618" y="2968"/>
                  <a:pt x="9567" y="3006"/>
                  <a:pt x="9517" y="3044"/>
                </a:cubicBezTo>
                <a:cubicBezTo>
                  <a:pt x="9504" y="3019"/>
                  <a:pt x="9491" y="2993"/>
                  <a:pt x="9479" y="2968"/>
                </a:cubicBezTo>
                <a:lnTo>
                  <a:pt x="9479" y="2968"/>
                </a:lnTo>
                <a:cubicBezTo>
                  <a:pt x="9504" y="3044"/>
                  <a:pt x="9453" y="3069"/>
                  <a:pt x="9390" y="3082"/>
                </a:cubicBezTo>
                <a:cubicBezTo>
                  <a:pt x="9390" y="3069"/>
                  <a:pt x="9390" y="3019"/>
                  <a:pt x="9377" y="3006"/>
                </a:cubicBezTo>
                <a:cubicBezTo>
                  <a:pt x="9226" y="3120"/>
                  <a:pt x="9061" y="3208"/>
                  <a:pt x="8897" y="3297"/>
                </a:cubicBezTo>
                <a:cubicBezTo>
                  <a:pt x="8922" y="3297"/>
                  <a:pt x="8972" y="3272"/>
                  <a:pt x="8985" y="3259"/>
                </a:cubicBezTo>
                <a:lnTo>
                  <a:pt x="9036" y="3322"/>
                </a:lnTo>
                <a:cubicBezTo>
                  <a:pt x="8972" y="3348"/>
                  <a:pt x="8922" y="3385"/>
                  <a:pt x="8859" y="3423"/>
                </a:cubicBezTo>
                <a:cubicBezTo>
                  <a:pt x="8859" y="3398"/>
                  <a:pt x="8846" y="3360"/>
                  <a:pt x="8846" y="3348"/>
                </a:cubicBezTo>
                <a:cubicBezTo>
                  <a:pt x="8643" y="3449"/>
                  <a:pt x="8428" y="3563"/>
                  <a:pt x="8251" y="3714"/>
                </a:cubicBezTo>
                <a:cubicBezTo>
                  <a:pt x="8378" y="3677"/>
                  <a:pt x="8466" y="3588"/>
                  <a:pt x="8593" y="3563"/>
                </a:cubicBezTo>
                <a:lnTo>
                  <a:pt x="8593" y="3563"/>
                </a:lnTo>
                <a:cubicBezTo>
                  <a:pt x="8454" y="3689"/>
                  <a:pt x="8289" y="3778"/>
                  <a:pt x="8125" y="3866"/>
                </a:cubicBezTo>
                <a:cubicBezTo>
                  <a:pt x="8112" y="3854"/>
                  <a:pt x="8087" y="3854"/>
                  <a:pt x="8074" y="3854"/>
                </a:cubicBezTo>
                <a:cubicBezTo>
                  <a:pt x="8066" y="3852"/>
                  <a:pt x="8058" y="3851"/>
                  <a:pt x="8050" y="3851"/>
                </a:cubicBezTo>
                <a:cubicBezTo>
                  <a:pt x="7997" y="3851"/>
                  <a:pt x="7953" y="3886"/>
                  <a:pt x="7910" y="3930"/>
                </a:cubicBezTo>
                <a:cubicBezTo>
                  <a:pt x="7928" y="3937"/>
                  <a:pt x="7945" y="3940"/>
                  <a:pt x="7962" y="3940"/>
                </a:cubicBezTo>
                <a:cubicBezTo>
                  <a:pt x="8002" y="3940"/>
                  <a:pt x="8038" y="3922"/>
                  <a:pt x="8074" y="3904"/>
                </a:cubicBezTo>
                <a:lnTo>
                  <a:pt x="8074" y="3904"/>
                </a:lnTo>
                <a:cubicBezTo>
                  <a:pt x="8023" y="3968"/>
                  <a:pt x="7947" y="4018"/>
                  <a:pt x="7884" y="4056"/>
                </a:cubicBezTo>
                <a:cubicBezTo>
                  <a:pt x="7872" y="4031"/>
                  <a:pt x="7859" y="4006"/>
                  <a:pt x="7859" y="3980"/>
                </a:cubicBezTo>
                <a:cubicBezTo>
                  <a:pt x="7808" y="4018"/>
                  <a:pt x="7745" y="4056"/>
                  <a:pt x="7694" y="4094"/>
                </a:cubicBezTo>
                <a:lnTo>
                  <a:pt x="7834" y="4094"/>
                </a:lnTo>
                <a:cubicBezTo>
                  <a:pt x="7745" y="4145"/>
                  <a:pt x="7656" y="4195"/>
                  <a:pt x="7555" y="4246"/>
                </a:cubicBezTo>
                <a:cubicBezTo>
                  <a:pt x="7530" y="4221"/>
                  <a:pt x="7505" y="4195"/>
                  <a:pt x="7467" y="4170"/>
                </a:cubicBezTo>
                <a:cubicBezTo>
                  <a:pt x="7441" y="4360"/>
                  <a:pt x="7188" y="4398"/>
                  <a:pt x="7100" y="4575"/>
                </a:cubicBezTo>
                <a:cubicBezTo>
                  <a:pt x="7112" y="4550"/>
                  <a:pt x="7163" y="4524"/>
                  <a:pt x="7176" y="4512"/>
                </a:cubicBezTo>
                <a:cubicBezTo>
                  <a:pt x="7188" y="4524"/>
                  <a:pt x="7214" y="4537"/>
                  <a:pt x="7214" y="4550"/>
                </a:cubicBezTo>
                <a:cubicBezTo>
                  <a:pt x="7188" y="4562"/>
                  <a:pt x="7138" y="4588"/>
                  <a:pt x="7112" y="4600"/>
                </a:cubicBezTo>
                <a:cubicBezTo>
                  <a:pt x="7100" y="4626"/>
                  <a:pt x="7087" y="4651"/>
                  <a:pt x="7074" y="4676"/>
                </a:cubicBezTo>
                <a:cubicBezTo>
                  <a:pt x="7062" y="4651"/>
                  <a:pt x="7036" y="4600"/>
                  <a:pt x="7024" y="4575"/>
                </a:cubicBezTo>
                <a:cubicBezTo>
                  <a:pt x="6960" y="4613"/>
                  <a:pt x="6897" y="4664"/>
                  <a:pt x="6885" y="4739"/>
                </a:cubicBezTo>
                <a:cubicBezTo>
                  <a:pt x="6821" y="4777"/>
                  <a:pt x="6745" y="4815"/>
                  <a:pt x="6669" y="4853"/>
                </a:cubicBezTo>
                <a:cubicBezTo>
                  <a:pt x="6657" y="4879"/>
                  <a:pt x="6644" y="4904"/>
                  <a:pt x="6631" y="4929"/>
                </a:cubicBezTo>
                <a:cubicBezTo>
                  <a:pt x="6556" y="4967"/>
                  <a:pt x="6480" y="5030"/>
                  <a:pt x="6404" y="5094"/>
                </a:cubicBezTo>
                <a:cubicBezTo>
                  <a:pt x="6404" y="5068"/>
                  <a:pt x="6416" y="5018"/>
                  <a:pt x="6416" y="4993"/>
                </a:cubicBezTo>
                <a:lnTo>
                  <a:pt x="6416" y="4993"/>
                </a:lnTo>
                <a:cubicBezTo>
                  <a:pt x="6391" y="5094"/>
                  <a:pt x="6290" y="5157"/>
                  <a:pt x="6265" y="5258"/>
                </a:cubicBezTo>
                <a:cubicBezTo>
                  <a:pt x="6340" y="5208"/>
                  <a:pt x="6416" y="5157"/>
                  <a:pt x="6492" y="5119"/>
                </a:cubicBezTo>
                <a:lnTo>
                  <a:pt x="6492" y="5119"/>
                </a:lnTo>
                <a:cubicBezTo>
                  <a:pt x="6290" y="5334"/>
                  <a:pt x="6062" y="5537"/>
                  <a:pt x="5822" y="5714"/>
                </a:cubicBezTo>
                <a:cubicBezTo>
                  <a:pt x="5860" y="5676"/>
                  <a:pt x="5898" y="5638"/>
                  <a:pt x="5923" y="5587"/>
                </a:cubicBezTo>
                <a:cubicBezTo>
                  <a:pt x="5911" y="5581"/>
                  <a:pt x="5899" y="5579"/>
                  <a:pt x="5888" y="5579"/>
                </a:cubicBezTo>
                <a:cubicBezTo>
                  <a:pt x="5849" y="5579"/>
                  <a:pt x="5810" y="5606"/>
                  <a:pt x="5771" y="5625"/>
                </a:cubicBezTo>
                <a:cubicBezTo>
                  <a:pt x="5746" y="5676"/>
                  <a:pt x="5708" y="5714"/>
                  <a:pt x="5682" y="5764"/>
                </a:cubicBezTo>
                <a:cubicBezTo>
                  <a:pt x="5657" y="5764"/>
                  <a:pt x="5632" y="5752"/>
                  <a:pt x="5619" y="5739"/>
                </a:cubicBezTo>
                <a:lnTo>
                  <a:pt x="5619" y="5739"/>
                </a:lnTo>
                <a:cubicBezTo>
                  <a:pt x="5629" y="5798"/>
                  <a:pt x="5533" y="5932"/>
                  <a:pt x="5472" y="5932"/>
                </a:cubicBezTo>
                <a:cubicBezTo>
                  <a:pt x="5453" y="5932"/>
                  <a:pt x="5438" y="5920"/>
                  <a:pt x="5429" y="5891"/>
                </a:cubicBezTo>
                <a:cubicBezTo>
                  <a:pt x="5581" y="5651"/>
                  <a:pt x="5860" y="5511"/>
                  <a:pt x="6011" y="5258"/>
                </a:cubicBezTo>
                <a:lnTo>
                  <a:pt x="6062" y="5258"/>
                </a:lnTo>
                <a:cubicBezTo>
                  <a:pt x="6176" y="5132"/>
                  <a:pt x="6315" y="5043"/>
                  <a:pt x="6454" y="4929"/>
                </a:cubicBezTo>
                <a:cubicBezTo>
                  <a:pt x="6429" y="4904"/>
                  <a:pt x="6404" y="4841"/>
                  <a:pt x="6391" y="4803"/>
                </a:cubicBezTo>
                <a:cubicBezTo>
                  <a:pt x="6315" y="4866"/>
                  <a:pt x="6239" y="4929"/>
                  <a:pt x="6252" y="5043"/>
                </a:cubicBezTo>
                <a:cubicBezTo>
                  <a:pt x="6214" y="5056"/>
                  <a:pt x="6189" y="5081"/>
                  <a:pt x="6151" y="5094"/>
                </a:cubicBezTo>
                <a:cubicBezTo>
                  <a:pt x="6146" y="5093"/>
                  <a:pt x="6142" y="5093"/>
                  <a:pt x="6137" y="5093"/>
                </a:cubicBezTo>
                <a:cubicBezTo>
                  <a:pt x="6058" y="5093"/>
                  <a:pt x="6021" y="5198"/>
                  <a:pt x="5961" y="5246"/>
                </a:cubicBezTo>
                <a:lnTo>
                  <a:pt x="5923" y="5170"/>
                </a:lnTo>
                <a:lnTo>
                  <a:pt x="5923" y="5170"/>
                </a:lnTo>
                <a:cubicBezTo>
                  <a:pt x="5923" y="5195"/>
                  <a:pt x="5935" y="5233"/>
                  <a:pt x="5948" y="5258"/>
                </a:cubicBezTo>
                <a:cubicBezTo>
                  <a:pt x="5898" y="5258"/>
                  <a:pt x="5834" y="5271"/>
                  <a:pt x="5784" y="5271"/>
                </a:cubicBezTo>
                <a:cubicBezTo>
                  <a:pt x="5784" y="5309"/>
                  <a:pt x="5771" y="5359"/>
                  <a:pt x="5771" y="5397"/>
                </a:cubicBezTo>
                <a:cubicBezTo>
                  <a:pt x="5746" y="5397"/>
                  <a:pt x="5695" y="5385"/>
                  <a:pt x="5670" y="5385"/>
                </a:cubicBezTo>
                <a:lnTo>
                  <a:pt x="5670" y="5385"/>
                </a:lnTo>
                <a:cubicBezTo>
                  <a:pt x="5682" y="5385"/>
                  <a:pt x="5708" y="5410"/>
                  <a:pt x="5720" y="5423"/>
                </a:cubicBezTo>
                <a:cubicBezTo>
                  <a:pt x="5675" y="5457"/>
                  <a:pt x="5620" y="5501"/>
                  <a:pt x="5563" y="5501"/>
                </a:cubicBezTo>
                <a:cubicBezTo>
                  <a:pt x="5557" y="5501"/>
                  <a:pt x="5550" y="5500"/>
                  <a:pt x="5543" y="5499"/>
                </a:cubicBezTo>
                <a:lnTo>
                  <a:pt x="5543" y="5499"/>
                </a:lnTo>
                <a:cubicBezTo>
                  <a:pt x="5556" y="5511"/>
                  <a:pt x="5569" y="5524"/>
                  <a:pt x="5581" y="5537"/>
                </a:cubicBezTo>
                <a:cubicBezTo>
                  <a:pt x="5429" y="5676"/>
                  <a:pt x="5303" y="5840"/>
                  <a:pt x="5151" y="5980"/>
                </a:cubicBezTo>
                <a:cubicBezTo>
                  <a:pt x="5151" y="5967"/>
                  <a:pt x="5151" y="5929"/>
                  <a:pt x="5138" y="5904"/>
                </a:cubicBezTo>
                <a:lnTo>
                  <a:pt x="5138" y="5904"/>
                </a:lnTo>
                <a:cubicBezTo>
                  <a:pt x="5151" y="6030"/>
                  <a:pt x="5012" y="6182"/>
                  <a:pt x="4898" y="6182"/>
                </a:cubicBezTo>
                <a:cubicBezTo>
                  <a:pt x="4847" y="6195"/>
                  <a:pt x="4860" y="6271"/>
                  <a:pt x="4847" y="6296"/>
                </a:cubicBezTo>
                <a:cubicBezTo>
                  <a:pt x="4805" y="6338"/>
                  <a:pt x="4771" y="6378"/>
                  <a:pt x="4748" y="6422"/>
                </a:cubicBezTo>
                <a:lnTo>
                  <a:pt x="4748" y="6422"/>
                </a:lnTo>
                <a:cubicBezTo>
                  <a:pt x="4771" y="6413"/>
                  <a:pt x="4794" y="6409"/>
                  <a:pt x="4817" y="6409"/>
                </a:cubicBezTo>
                <a:cubicBezTo>
                  <a:pt x="4890" y="6409"/>
                  <a:pt x="4957" y="6450"/>
                  <a:pt x="5024" y="6498"/>
                </a:cubicBezTo>
                <a:cubicBezTo>
                  <a:pt x="5100" y="6435"/>
                  <a:pt x="5164" y="6372"/>
                  <a:pt x="5240" y="6321"/>
                </a:cubicBezTo>
                <a:lnTo>
                  <a:pt x="5240" y="6321"/>
                </a:lnTo>
                <a:cubicBezTo>
                  <a:pt x="4936" y="6688"/>
                  <a:pt x="4632" y="7068"/>
                  <a:pt x="4303" y="7422"/>
                </a:cubicBezTo>
                <a:cubicBezTo>
                  <a:pt x="4303" y="7397"/>
                  <a:pt x="4303" y="7359"/>
                  <a:pt x="4290" y="7333"/>
                </a:cubicBezTo>
                <a:cubicBezTo>
                  <a:pt x="4290" y="7333"/>
                  <a:pt x="4265" y="7346"/>
                  <a:pt x="4265" y="7359"/>
                </a:cubicBezTo>
                <a:cubicBezTo>
                  <a:pt x="4316" y="7435"/>
                  <a:pt x="4303" y="7498"/>
                  <a:pt x="4202" y="7523"/>
                </a:cubicBezTo>
                <a:cubicBezTo>
                  <a:pt x="4215" y="7498"/>
                  <a:pt x="4215" y="7447"/>
                  <a:pt x="4227" y="7409"/>
                </a:cubicBezTo>
                <a:lnTo>
                  <a:pt x="4227" y="7409"/>
                </a:lnTo>
                <a:cubicBezTo>
                  <a:pt x="4202" y="7435"/>
                  <a:pt x="4189" y="7460"/>
                  <a:pt x="4177" y="7485"/>
                </a:cubicBezTo>
                <a:cubicBezTo>
                  <a:pt x="4189" y="7511"/>
                  <a:pt x="4202" y="7536"/>
                  <a:pt x="4215" y="7561"/>
                </a:cubicBezTo>
                <a:cubicBezTo>
                  <a:pt x="4126" y="7675"/>
                  <a:pt x="4025" y="7789"/>
                  <a:pt x="3936" y="7903"/>
                </a:cubicBezTo>
                <a:cubicBezTo>
                  <a:pt x="3810" y="8029"/>
                  <a:pt x="3746" y="8295"/>
                  <a:pt x="3557" y="8308"/>
                </a:cubicBezTo>
                <a:cubicBezTo>
                  <a:pt x="3493" y="8371"/>
                  <a:pt x="3430" y="8422"/>
                  <a:pt x="3367" y="8472"/>
                </a:cubicBezTo>
                <a:cubicBezTo>
                  <a:pt x="3367" y="8498"/>
                  <a:pt x="3354" y="8536"/>
                  <a:pt x="3354" y="8548"/>
                </a:cubicBezTo>
                <a:cubicBezTo>
                  <a:pt x="3291" y="8586"/>
                  <a:pt x="3266" y="8649"/>
                  <a:pt x="3316" y="8713"/>
                </a:cubicBezTo>
                <a:cubicBezTo>
                  <a:pt x="3341" y="8675"/>
                  <a:pt x="3367" y="8637"/>
                  <a:pt x="3405" y="8586"/>
                </a:cubicBezTo>
                <a:lnTo>
                  <a:pt x="3405" y="8586"/>
                </a:lnTo>
                <a:cubicBezTo>
                  <a:pt x="3379" y="8662"/>
                  <a:pt x="3341" y="8725"/>
                  <a:pt x="3303" y="8789"/>
                </a:cubicBezTo>
                <a:cubicBezTo>
                  <a:pt x="3278" y="8776"/>
                  <a:pt x="3253" y="8725"/>
                  <a:pt x="3240" y="8713"/>
                </a:cubicBezTo>
                <a:cubicBezTo>
                  <a:pt x="3228" y="8751"/>
                  <a:pt x="3215" y="8801"/>
                  <a:pt x="3202" y="8839"/>
                </a:cubicBezTo>
                <a:cubicBezTo>
                  <a:pt x="3177" y="8801"/>
                  <a:pt x="3139" y="8763"/>
                  <a:pt x="3114" y="8738"/>
                </a:cubicBezTo>
                <a:cubicBezTo>
                  <a:pt x="3139" y="8687"/>
                  <a:pt x="3152" y="8649"/>
                  <a:pt x="3177" y="8612"/>
                </a:cubicBezTo>
                <a:cubicBezTo>
                  <a:pt x="3190" y="8612"/>
                  <a:pt x="3215" y="8599"/>
                  <a:pt x="3215" y="8599"/>
                </a:cubicBezTo>
                <a:cubicBezTo>
                  <a:pt x="3291" y="8498"/>
                  <a:pt x="3341" y="8396"/>
                  <a:pt x="3367" y="8283"/>
                </a:cubicBezTo>
                <a:cubicBezTo>
                  <a:pt x="3405" y="8270"/>
                  <a:pt x="3455" y="8257"/>
                  <a:pt x="3481" y="8245"/>
                </a:cubicBezTo>
                <a:cubicBezTo>
                  <a:pt x="3455" y="8232"/>
                  <a:pt x="3430" y="8181"/>
                  <a:pt x="3417" y="8169"/>
                </a:cubicBezTo>
                <a:cubicBezTo>
                  <a:pt x="3240" y="8270"/>
                  <a:pt x="3164" y="8472"/>
                  <a:pt x="3038" y="8624"/>
                </a:cubicBezTo>
                <a:lnTo>
                  <a:pt x="3012" y="8574"/>
                </a:lnTo>
                <a:lnTo>
                  <a:pt x="3012" y="8574"/>
                </a:lnTo>
                <a:cubicBezTo>
                  <a:pt x="3012" y="8599"/>
                  <a:pt x="3038" y="8624"/>
                  <a:pt x="3038" y="8649"/>
                </a:cubicBezTo>
                <a:cubicBezTo>
                  <a:pt x="2974" y="8725"/>
                  <a:pt x="2911" y="8801"/>
                  <a:pt x="2886" y="8903"/>
                </a:cubicBezTo>
                <a:cubicBezTo>
                  <a:pt x="2823" y="8953"/>
                  <a:pt x="2772" y="9016"/>
                  <a:pt x="2810" y="9092"/>
                </a:cubicBezTo>
                <a:cubicBezTo>
                  <a:pt x="2797" y="9092"/>
                  <a:pt x="2759" y="9080"/>
                  <a:pt x="2734" y="9067"/>
                </a:cubicBezTo>
                <a:lnTo>
                  <a:pt x="2734" y="9067"/>
                </a:lnTo>
                <a:cubicBezTo>
                  <a:pt x="2759" y="9092"/>
                  <a:pt x="2785" y="9130"/>
                  <a:pt x="2810" y="9143"/>
                </a:cubicBezTo>
                <a:cubicBezTo>
                  <a:pt x="2772" y="9156"/>
                  <a:pt x="2721" y="9181"/>
                  <a:pt x="2696" y="9194"/>
                </a:cubicBezTo>
                <a:cubicBezTo>
                  <a:pt x="2696" y="9206"/>
                  <a:pt x="2709" y="9232"/>
                  <a:pt x="2721" y="9244"/>
                </a:cubicBezTo>
                <a:cubicBezTo>
                  <a:pt x="2810" y="9168"/>
                  <a:pt x="2924" y="9080"/>
                  <a:pt x="2899" y="8941"/>
                </a:cubicBezTo>
                <a:cubicBezTo>
                  <a:pt x="2924" y="8941"/>
                  <a:pt x="2974" y="8915"/>
                  <a:pt x="3000" y="8903"/>
                </a:cubicBezTo>
                <a:cubicBezTo>
                  <a:pt x="3038" y="8852"/>
                  <a:pt x="3063" y="8801"/>
                  <a:pt x="3088" y="8738"/>
                </a:cubicBezTo>
                <a:cubicBezTo>
                  <a:pt x="3114" y="8776"/>
                  <a:pt x="3164" y="8839"/>
                  <a:pt x="3177" y="8877"/>
                </a:cubicBezTo>
                <a:cubicBezTo>
                  <a:pt x="3152" y="8877"/>
                  <a:pt x="3114" y="8903"/>
                  <a:pt x="3088" y="8915"/>
                </a:cubicBezTo>
                <a:cubicBezTo>
                  <a:pt x="3114" y="8941"/>
                  <a:pt x="3139" y="8966"/>
                  <a:pt x="3164" y="8991"/>
                </a:cubicBezTo>
                <a:cubicBezTo>
                  <a:pt x="3164" y="9004"/>
                  <a:pt x="3152" y="9029"/>
                  <a:pt x="3139" y="9054"/>
                </a:cubicBezTo>
                <a:cubicBezTo>
                  <a:pt x="3126" y="9029"/>
                  <a:pt x="3076" y="8991"/>
                  <a:pt x="3063" y="8966"/>
                </a:cubicBezTo>
                <a:lnTo>
                  <a:pt x="3063" y="8966"/>
                </a:lnTo>
                <a:cubicBezTo>
                  <a:pt x="3063" y="9004"/>
                  <a:pt x="3076" y="9054"/>
                  <a:pt x="3088" y="9092"/>
                </a:cubicBezTo>
                <a:cubicBezTo>
                  <a:pt x="3076" y="9130"/>
                  <a:pt x="3063" y="9156"/>
                  <a:pt x="3038" y="9181"/>
                </a:cubicBezTo>
                <a:cubicBezTo>
                  <a:pt x="3038" y="9143"/>
                  <a:pt x="3063" y="9105"/>
                  <a:pt x="3038" y="9067"/>
                </a:cubicBezTo>
                <a:cubicBezTo>
                  <a:pt x="2937" y="9080"/>
                  <a:pt x="3025" y="9219"/>
                  <a:pt x="2987" y="9295"/>
                </a:cubicBezTo>
                <a:cubicBezTo>
                  <a:pt x="2962" y="9333"/>
                  <a:pt x="2899" y="9396"/>
                  <a:pt x="2861" y="9421"/>
                </a:cubicBezTo>
                <a:cubicBezTo>
                  <a:pt x="2861" y="9396"/>
                  <a:pt x="2848" y="9333"/>
                  <a:pt x="2848" y="9295"/>
                </a:cubicBezTo>
                <a:cubicBezTo>
                  <a:pt x="2835" y="9371"/>
                  <a:pt x="2810" y="9434"/>
                  <a:pt x="2759" y="9485"/>
                </a:cubicBezTo>
                <a:cubicBezTo>
                  <a:pt x="2785" y="9472"/>
                  <a:pt x="2835" y="9447"/>
                  <a:pt x="2861" y="9421"/>
                </a:cubicBezTo>
                <a:lnTo>
                  <a:pt x="2861" y="9421"/>
                </a:lnTo>
                <a:cubicBezTo>
                  <a:pt x="2871" y="9518"/>
                  <a:pt x="2818" y="9551"/>
                  <a:pt x="2756" y="9551"/>
                </a:cubicBezTo>
                <a:cubicBezTo>
                  <a:pt x="2744" y="9551"/>
                  <a:pt x="2733" y="9550"/>
                  <a:pt x="2721" y="9548"/>
                </a:cubicBezTo>
                <a:lnTo>
                  <a:pt x="2721" y="9548"/>
                </a:lnTo>
                <a:cubicBezTo>
                  <a:pt x="2721" y="9573"/>
                  <a:pt x="2747" y="9624"/>
                  <a:pt x="2747" y="9636"/>
                </a:cubicBezTo>
                <a:cubicBezTo>
                  <a:pt x="2709" y="9776"/>
                  <a:pt x="2633" y="9890"/>
                  <a:pt x="2582" y="10016"/>
                </a:cubicBezTo>
                <a:cubicBezTo>
                  <a:pt x="2570" y="9953"/>
                  <a:pt x="2557" y="9902"/>
                  <a:pt x="2544" y="9852"/>
                </a:cubicBezTo>
                <a:lnTo>
                  <a:pt x="2544" y="9852"/>
                </a:lnTo>
                <a:cubicBezTo>
                  <a:pt x="2519" y="9915"/>
                  <a:pt x="2532" y="9991"/>
                  <a:pt x="2570" y="10054"/>
                </a:cubicBezTo>
                <a:lnTo>
                  <a:pt x="2532" y="10054"/>
                </a:lnTo>
                <a:cubicBezTo>
                  <a:pt x="2532" y="10041"/>
                  <a:pt x="2532" y="10016"/>
                  <a:pt x="2519" y="10003"/>
                </a:cubicBezTo>
                <a:cubicBezTo>
                  <a:pt x="2507" y="10000"/>
                  <a:pt x="2496" y="9999"/>
                  <a:pt x="2487" y="9999"/>
                </a:cubicBezTo>
                <a:cubicBezTo>
                  <a:pt x="2458" y="9999"/>
                  <a:pt x="2446" y="10015"/>
                  <a:pt x="2456" y="10054"/>
                </a:cubicBezTo>
                <a:lnTo>
                  <a:pt x="2443" y="10054"/>
                </a:lnTo>
                <a:cubicBezTo>
                  <a:pt x="2456" y="10054"/>
                  <a:pt x="2456" y="10067"/>
                  <a:pt x="2468" y="10067"/>
                </a:cubicBezTo>
                <a:lnTo>
                  <a:pt x="2481" y="10067"/>
                </a:lnTo>
                <a:cubicBezTo>
                  <a:pt x="2506" y="10079"/>
                  <a:pt x="2519" y="10092"/>
                  <a:pt x="2544" y="10105"/>
                </a:cubicBezTo>
                <a:cubicBezTo>
                  <a:pt x="2506" y="10143"/>
                  <a:pt x="2481" y="10193"/>
                  <a:pt x="2468" y="10244"/>
                </a:cubicBezTo>
                <a:cubicBezTo>
                  <a:pt x="2456" y="10282"/>
                  <a:pt x="2443" y="10320"/>
                  <a:pt x="2430" y="10358"/>
                </a:cubicBezTo>
                <a:cubicBezTo>
                  <a:pt x="2418" y="10332"/>
                  <a:pt x="2392" y="10294"/>
                  <a:pt x="2380" y="10282"/>
                </a:cubicBezTo>
                <a:cubicBezTo>
                  <a:pt x="2367" y="10307"/>
                  <a:pt x="2342" y="10345"/>
                  <a:pt x="2329" y="10358"/>
                </a:cubicBezTo>
                <a:cubicBezTo>
                  <a:pt x="2405" y="10358"/>
                  <a:pt x="2418" y="10396"/>
                  <a:pt x="2405" y="10446"/>
                </a:cubicBezTo>
                <a:cubicBezTo>
                  <a:pt x="2392" y="10446"/>
                  <a:pt x="2380" y="10459"/>
                  <a:pt x="2367" y="10459"/>
                </a:cubicBezTo>
                <a:cubicBezTo>
                  <a:pt x="2367" y="10472"/>
                  <a:pt x="2380" y="10484"/>
                  <a:pt x="2380" y="10497"/>
                </a:cubicBezTo>
                <a:cubicBezTo>
                  <a:pt x="2380" y="10510"/>
                  <a:pt x="2367" y="10522"/>
                  <a:pt x="2367" y="10535"/>
                </a:cubicBezTo>
                <a:lnTo>
                  <a:pt x="2329" y="10598"/>
                </a:lnTo>
                <a:cubicBezTo>
                  <a:pt x="2316" y="10611"/>
                  <a:pt x="2291" y="10611"/>
                  <a:pt x="2279" y="10611"/>
                </a:cubicBezTo>
                <a:cubicBezTo>
                  <a:pt x="2190" y="10775"/>
                  <a:pt x="2076" y="10940"/>
                  <a:pt x="2025" y="11130"/>
                </a:cubicBezTo>
                <a:cubicBezTo>
                  <a:pt x="1975" y="11168"/>
                  <a:pt x="1924" y="11218"/>
                  <a:pt x="1861" y="11244"/>
                </a:cubicBezTo>
                <a:cubicBezTo>
                  <a:pt x="1861" y="11117"/>
                  <a:pt x="1950" y="11016"/>
                  <a:pt x="2038" y="10940"/>
                </a:cubicBezTo>
                <a:cubicBezTo>
                  <a:pt x="2025" y="10927"/>
                  <a:pt x="2025" y="10889"/>
                  <a:pt x="2025" y="10864"/>
                </a:cubicBezTo>
                <a:cubicBezTo>
                  <a:pt x="2165" y="10763"/>
                  <a:pt x="2177" y="10573"/>
                  <a:pt x="2291" y="10446"/>
                </a:cubicBezTo>
                <a:cubicBezTo>
                  <a:pt x="2316" y="10383"/>
                  <a:pt x="2316" y="10307"/>
                  <a:pt x="2304" y="10244"/>
                </a:cubicBezTo>
                <a:lnTo>
                  <a:pt x="2304" y="10244"/>
                </a:lnTo>
                <a:cubicBezTo>
                  <a:pt x="2304" y="10282"/>
                  <a:pt x="2291" y="10332"/>
                  <a:pt x="2279" y="10383"/>
                </a:cubicBezTo>
                <a:cubicBezTo>
                  <a:pt x="2025" y="10611"/>
                  <a:pt x="1950" y="10978"/>
                  <a:pt x="1747" y="11244"/>
                </a:cubicBezTo>
                <a:cubicBezTo>
                  <a:pt x="1836" y="11244"/>
                  <a:pt x="1912" y="11244"/>
                  <a:pt x="2000" y="11269"/>
                </a:cubicBezTo>
                <a:cubicBezTo>
                  <a:pt x="1987" y="11319"/>
                  <a:pt x="1962" y="11370"/>
                  <a:pt x="1950" y="11421"/>
                </a:cubicBezTo>
                <a:lnTo>
                  <a:pt x="1848" y="11421"/>
                </a:lnTo>
                <a:cubicBezTo>
                  <a:pt x="1848" y="11433"/>
                  <a:pt x="1848" y="11459"/>
                  <a:pt x="1848" y="11471"/>
                </a:cubicBezTo>
                <a:cubicBezTo>
                  <a:pt x="1874" y="11459"/>
                  <a:pt x="1924" y="11433"/>
                  <a:pt x="1950" y="11433"/>
                </a:cubicBezTo>
                <a:cubicBezTo>
                  <a:pt x="1912" y="11547"/>
                  <a:pt x="1861" y="11674"/>
                  <a:pt x="1772" y="11762"/>
                </a:cubicBezTo>
                <a:cubicBezTo>
                  <a:pt x="1772" y="11775"/>
                  <a:pt x="1772" y="11800"/>
                  <a:pt x="1785" y="11800"/>
                </a:cubicBezTo>
                <a:cubicBezTo>
                  <a:pt x="1747" y="11889"/>
                  <a:pt x="1709" y="11977"/>
                  <a:pt x="1671" y="12066"/>
                </a:cubicBezTo>
                <a:cubicBezTo>
                  <a:pt x="1652" y="12056"/>
                  <a:pt x="1634" y="12050"/>
                  <a:pt x="1618" y="12050"/>
                </a:cubicBezTo>
                <a:cubicBezTo>
                  <a:pt x="1593" y="12050"/>
                  <a:pt x="1573" y="12065"/>
                  <a:pt x="1557" y="12104"/>
                </a:cubicBezTo>
                <a:lnTo>
                  <a:pt x="1658" y="12104"/>
                </a:lnTo>
                <a:cubicBezTo>
                  <a:pt x="1595" y="12231"/>
                  <a:pt x="1545" y="12357"/>
                  <a:pt x="1519" y="12484"/>
                </a:cubicBezTo>
                <a:cubicBezTo>
                  <a:pt x="1469" y="12471"/>
                  <a:pt x="1431" y="12471"/>
                  <a:pt x="1393" y="12458"/>
                </a:cubicBezTo>
                <a:lnTo>
                  <a:pt x="1393" y="12458"/>
                </a:lnTo>
                <a:lnTo>
                  <a:pt x="1405" y="12572"/>
                </a:lnTo>
                <a:cubicBezTo>
                  <a:pt x="1431" y="12560"/>
                  <a:pt x="1469" y="12547"/>
                  <a:pt x="1494" y="12534"/>
                </a:cubicBezTo>
                <a:lnTo>
                  <a:pt x="1494" y="12534"/>
                </a:lnTo>
                <a:cubicBezTo>
                  <a:pt x="1469" y="12597"/>
                  <a:pt x="1456" y="12648"/>
                  <a:pt x="1443" y="12711"/>
                </a:cubicBezTo>
                <a:lnTo>
                  <a:pt x="1329" y="12711"/>
                </a:lnTo>
                <a:cubicBezTo>
                  <a:pt x="1304" y="12800"/>
                  <a:pt x="1279" y="12889"/>
                  <a:pt x="1266" y="12977"/>
                </a:cubicBezTo>
                <a:cubicBezTo>
                  <a:pt x="1304" y="12901"/>
                  <a:pt x="1329" y="12825"/>
                  <a:pt x="1380" y="12762"/>
                </a:cubicBezTo>
                <a:lnTo>
                  <a:pt x="1380" y="12762"/>
                </a:lnTo>
                <a:cubicBezTo>
                  <a:pt x="1380" y="12876"/>
                  <a:pt x="1329" y="12977"/>
                  <a:pt x="1292" y="13078"/>
                </a:cubicBezTo>
                <a:cubicBezTo>
                  <a:pt x="1266" y="13078"/>
                  <a:pt x="1241" y="13066"/>
                  <a:pt x="1228" y="13066"/>
                </a:cubicBezTo>
                <a:cubicBezTo>
                  <a:pt x="1203" y="13116"/>
                  <a:pt x="1190" y="13167"/>
                  <a:pt x="1178" y="13218"/>
                </a:cubicBezTo>
                <a:cubicBezTo>
                  <a:pt x="1216" y="13167"/>
                  <a:pt x="1254" y="13129"/>
                  <a:pt x="1292" y="13091"/>
                </a:cubicBezTo>
                <a:lnTo>
                  <a:pt x="1292" y="13091"/>
                </a:lnTo>
                <a:cubicBezTo>
                  <a:pt x="1241" y="13306"/>
                  <a:pt x="1165" y="13509"/>
                  <a:pt x="1102" y="13711"/>
                </a:cubicBezTo>
                <a:cubicBezTo>
                  <a:pt x="1102" y="13698"/>
                  <a:pt x="1089" y="13648"/>
                  <a:pt x="1076" y="13622"/>
                </a:cubicBezTo>
                <a:cubicBezTo>
                  <a:pt x="1051" y="13648"/>
                  <a:pt x="1026" y="13673"/>
                  <a:pt x="1000" y="13711"/>
                </a:cubicBezTo>
                <a:cubicBezTo>
                  <a:pt x="1000" y="13812"/>
                  <a:pt x="1076" y="13926"/>
                  <a:pt x="1013" y="14027"/>
                </a:cubicBezTo>
                <a:cubicBezTo>
                  <a:pt x="1000" y="13977"/>
                  <a:pt x="988" y="13913"/>
                  <a:pt x="975" y="13863"/>
                </a:cubicBezTo>
                <a:cubicBezTo>
                  <a:pt x="937" y="14015"/>
                  <a:pt x="861" y="14192"/>
                  <a:pt x="899" y="14356"/>
                </a:cubicBezTo>
                <a:lnTo>
                  <a:pt x="861" y="14356"/>
                </a:lnTo>
                <a:cubicBezTo>
                  <a:pt x="861" y="14369"/>
                  <a:pt x="861" y="14394"/>
                  <a:pt x="874" y="14407"/>
                </a:cubicBezTo>
                <a:lnTo>
                  <a:pt x="811" y="14420"/>
                </a:lnTo>
                <a:lnTo>
                  <a:pt x="823" y="14445"/>
                </a:lnTo>
                <a:cubicBezTo>
                  <a:pt x="849" y="14432"/>
                  <a:pt x="887" y="14420"/>
                  <a:pt x="912" y="14407"/>
                </a:cubicBezTo>
                <a:lnTo>
                  <a:pt x="912" y="14407"/>
                </a:lnTo>
                <a:cubicBezTo>
                  <a:pt x="899" y="14432"/>
                  <a:pt x="874" y="14496"/>
                  <a:pt x="861" y="14521"/>
                </a:cubicBezTo>
                <a:cubicBezTo>
                  <a:pt x="849" y="14521"/>
                  <a:pt x="811" y="14508"/>
                  <a:pt x="798" y="14508"/>
                </a:cubicBezTo>
                <a:lnTo>
                  <a:pt x="798" y="14508"/>
                </a:lnTo>
                <a:cubicBezTo>
                  <a:pt x="798" y="14521"/>
                  <a:pt x="811" y="14559"/>
                  <a:pt x="811" y="14584"/>
                </a:cubicBezTo>
                <a:cubicBezTo>
                  <a:pt x="823" y="14571"/>
                  <a:pt x="861" y="14559"/>
                  <a:pt x="874" y="14559"/>
                </a:cubicBezTo>
                <a:lnTo>
                  <a:pt x="874" y="14559"/>
                </a:lnTo>
                <a:cubicBezTo>
                  <a:pt x="874" y="14698"/>
                  <a:pt x="811" y="14825"/>
                  <a:pt x="798" y="14964"/>
                </a:cubicBezTo>
                <a:cubicBezTo>
                  <a:pt x="782" y="14956"/>
                  <a:pt x="762" y="14948"/>
                  <a:pt x="745" y="14940"/>
                </a:cubicBezTo>
                <a:lnTo>
                  <a:pt x="745" y="14940"/>
                </a:lnTo>
                <a:cubicBezTo>
                  <a:pt x="763" y="14953"/>
                  <a:pt x="780" y="14968"/>
                  <a:pt x="798" y="14976"/>
                </a:cubicBezTo>
                <a:cubicBezTo>
                  <a:pt x="773" y="15052"/>
                  <a:pt x="760" y="15128"/>
                  <a:pt x="747" y="15204"/>
                </a:cubicBezTo>
                <a:cubicBezTo>
                  <a:pt x="735" y="15141"/>
                  <a:pt x="722" y="15065"/>
                  <a:pt x="697" y="15014"/>
                </a:cubicBezTo>
                <a:cubicBezTo>
                  <a:pt x="697" y="15078"/>
                  <a:pt x="671" y="15116"/>
                  <a:pt x="621" y="15141"/>
                </a:cubicBezTo>
                <a:cubicBezTo>
                  <a:pt x="634" y="15141"/>
                  <a:pt x="659" y="15154"/>
                  <a:pt x="684" y="15166"/>
                </a:cubicBezTo>
                <a:cubicBezTo>
                  <a:pt x="608" y="15343"/>
                  <a:pt x="583" y="15546"/>
                  <a:pt x="545" y="15736"/>
                </a:cubicBezTo>
                <a:cubicBezTo>
                  <a:pt x="570" y="15736"/>
                  <a:pt x="621" y="15723"/>
                  <a:pt x="646" y="15723"/>
                </a:cubicBezTo>
                <a:cubicBezTo>
                  <a:pt x="634" y="15900"/>
                  <a:pt x="596" y="16077"/>
                  <a:pt x="558" y="16254"/>
                </a:cubicBezTo>
                <a:cubicBezTo>
                  <a:pt x="532" y="16153"/>
                  <a:pt x="545" y="16052"/>
                  <a:pt x="570" y="15951"/>
                </a:cubicBezTo>
                <a:lnTo>
                  <a:pt x="570" y="15951"/>
                </a:lnTo>
                <a:cubicBezTo>
                  <a:pt x="418" y="15989"/>
                  <a:pt x="507" y="16647"/>
                  <a:pt x="368" y="16811"/>
                </a:cubicBezTo>
                <a:cubicBezTo>
                  <a:pt x="330" y="16786"/>
                  <a:pt x="279" y="16761"/>
                  <a:pt x="241" y="16748"/>
                </a:cubicBezTo>
                <a:cubicBezTo>
                  <a:pt x="254" y="16735"/>
                  <a:pt x="292" y="16735"/>
                  <a:pt x="305" y="16735"/>
                </a:cubicBezTo>
                <a:cubicBezTo>
                  <a:pt x="317" y="16672"/>
                  <a:pt x="342" y="16634"/>
                  <a:pt x="393" y="16621"/>
                </a:cubicBezTo>
                <a:cubicBezTo>
                  <a:pt x="380" y="16583"/>
                  <a:pt x="355" y="16533"/>
                  <a:pt x="342" y="16495"/>
                </a:cubicBezTo>
                <a:lnTo>
                  <a:pt x="342" y="16495"/>
                </a:lnTo>
                <a:lnTo>
                  <a:pt x="418" y="16508"/>
                </a:lnTo>
                <a:cubicBezTo>
                  <a:pt x="406" y="16495"/>
                  <a:pt x="368" y="16470"/>
                  <a:pt x="355" y="16457"/>
                </a:cubicBezTo>
                <a:cubicBezTo>
                  <a:pt x="380" y="16280"/>
                  <a:pt x="406" y="16090"/>
                  <a:pt x="292" y="15951"/>
                </a:cubicBezTo>
                <a:cubicBezTo>
                  <a:pt x="279" y="16179"/>
                  <a:pt x="229" y="16406"/>
                  <a:pt x="216" y="16647"/>
                </a:cubicBezTo>
                <a:cubicBezTo>
                  <a:pt x="203" y="16647"/>
                  <a:pt x="178" y="16672"/>
                  <a:pt x="165" y="16672"/>
                </a:cubicBezTo>
                <a:cubicBezTo>
                  <a:pt x="229" y="16735"/>
                  <a:pt x="178" y="16824"/>
                  <a:pt x="140" y="16874"/>
                </a:cubicBezTo>
                <a:cubicBezTo>
                  <a:pt x="203" y="17014"/>
                  <a:pt x="140" y="17153"/>
                  <a:pt x="140" y="17279"/>
                </a:cubicBezTo>
                <a:lnTo>
                  <a:pt x="89" y="17292"/>
                </a:lnTo>
                <a:cubicBezTo>
                  <a:pt x="102" y="17305"/>
                  <a:pt x="127" y="17317"/>
                  <a:pt x="140" y="17330"/>
                </a:cubicBezTo>
                <a:cubicBezTo>
                  <a:pt x="140" y="17482"/>
                  <a:pt x="115" y="17621"/>
                  <a:pt x="140" y="17773"/>
                </a:cubicBezTo>
                <a:cubicBezTo>
                  <a:pt x="153" y="17836"/>
                  <a:pt x="115" y="17874"/>
                  <a:pt x="89" y="17925"/>
                </a:cubicBezTo>
                <a:cubicBezTo>
                  <a:pt x="115" y="17950"/>
                  <a:pt x="127" y="17975"/>
                  <a:pt x="153" y="18001"/>
                </a:cubicBezTo>
                <a:cubicBezTo>
                  <a:pt x="140" y="18013"/>
                  <a:pt x="102" y="18026"/>
                  <a:pt x="77" y="18026"/>
                </a:cubicBezTo>
                <a:cubicBezTo>
                  <a:pt x="127" y="18456"/>
                  <a:pt x="13" y="18861"/>
                  <a:pt x="13" y="19291"/>
                </a:cubicBezTo>
                <a:cubicBezTo>
                  <a:pt x="77" y="19355"/>
                  <a:pt x="13" y="19443"/>
                  <a:pt x="1" y="19519"/>
                </a:cubicBezTo>
                <a:cubicBezTo>
                  <a:pt x="26" y="19620"/>
                  <a:pt x="26" y="19722"/>
                  <a:pt x="26" y="19823"/>
                </a:cubicBezTo>
                <a:cubicBezTo>
                  <a:pt x="39" y="19835"/>
                  <a:pt x="51" y="19861"/>
                  <a:pt x="64" y="19873"/>
                </a:cubicBezTo>
                <a:cubicBezTo>
                  <a:pt x="39" y="19924"/>
                  <a:pt x="26" y="19975"/>
                  <a:pt x="13" y="20013"/>
                </a:cubicBezTo>
                <a:cubicBezTo>
                  <a:pt x="26" y="20063"/>
                  <a:pt x="39" y="20101"/>
                  <a:pt x="39" y="20152"/>
                </a:cubicBezTo>
                <a:cubicBezTo>
                  <a:pt x="39" y="20164"/>
                  <a:pt x="13" y="20190"/>
                  <a:pt x="1" y="20202"/>
                </a:cubicBezTo>
                <a:lnTo>
                  <a:pt x="39" y="20202"/>
                </a:lnTo>
                <a:cubicBezTo>
                  <a:pt x="39" y="20278"/>
                  <a:pt x="39" y="20354"/>
                  <a:pt x="39" y="20418"/>
                </a:cubicBezTo>
                <a:cubicBezTo>
                  <a:pt x="39" y="20430"/>
                  <a:pt x="13" y="20430"/>
                  <a:pt x="1" y="20443"/>
                </a:cubicBezTo>
                <a:cubicBezTo>
                  <a:pt x="13" y="20456"/>
                  <a:pt x="39" y="20481"/>
                  <a:pt x="51" y="20493"/>
                </a:cubicBezTo>
                <a:cubicBezTo>
                  <a:pt x="1" y="20633"/>
                  <a:pt x="102" y="20772"/>
                  <a:pt x="64" y="20911"/>
                </a:cubicBezTo>
                <a:cubicBezTo>
                  <a:pt x="165" y="21101"/>
                  <a:pt x="102" y="21329"/>
                  <a:pt x="153" y="21544"/>
                </a:cubicBezTo>
                <a:cubicBezTo>
                  <a:pt x="165" y="21556"/>
                  <a:pt x="203" y="21569"/>
                  <a:pt x="229" y="21582"/>
                </a:cubicBezTo>
                <a:cubicBezTo>
                  <a:pt x="216" y="21594"/>
                  <a:pt x="178" y="21620"/>
                  <a:pt x="165" y="21632"/>
                </a:cubicBezTo>
                <a:cubicBezTo>
                  <a:pt x="178" y="21658"/>
                  <a:pt x="178" y="21683"/>
                  <a:pt x="178" y="21696"/>
                </a:cubicBezTo>
                <a:cubicBezTo>
                  <a:pt x="203" y="21683"/>
                  <a:pt x="229" y="21683"/>
                  <a:pt x="254" y="21670"/>
                </a:cubicBezTo>
                <a:cubicBezTo>
                  <a:pt x="241" y="21594"/>
                  <a:pt x="254" y="21506"/>
                  <a:pt x="241" y="21430"/>
                </a:cubicBezTo>
                <a:lnTo>
                  <a:pt x="241" y="21417"/>
                </a:lnTo>
                <a:cubicBezTo>
                  <a:pt x="229" y="21405"/>
                  <a:pt x="203" y="21392"/>
                  <a:pt x="191" y="21379"/>
                </a:cubicBezTo>
                <a:cubicBezTo>
                  <a:pt x="203" y="21329"/>
                  <a:pt x="216" y="21278"/>
                  <a:pt x="229" y="21240"/>
                </a:cubicBezTo>
                <a:cubicBezTo>
                  <a:pt x="203" y="21215"/>
                  <a:pt x="165" y="21177"/>
                  <a:pt x="140" y="21151"/>
                </a:cubicBezTo>
                <a:cubicBezTo>
                  <a:pt x="165" y="21151"/>
                  <a:pt x="203" y="21139"/>
                  <a:pt x="216" y="21139"/>
                </a:cubicBezTo>
                <a:lnTo>
                  <a:pt x="178" y="21050"/>
                </a:lnTo>
                <a:cubicBezTo>
                  <a:pt x="203" y="21025"/>
                  <a:pt x="241" y="21012"/>
                  <a:pt x="267" y="20987"/>
                </a:cubicBezTo>
                <a:lnTo>
                  <a:pt x="267" y="20987"/>
                </a:lnTo>
                <a:cubicBezTo>
                  <a:pt x="254" y="20987"/>
                  <a:pt x="203" y="21000"/>
                  <a:pt x="191" y="21000"/>
                </a:cubicBezTo>
                <a:cubicBezTo>
                  <a:pt x="191" y="20683"/>
                  <a:pt x="191" y="20354"/>
                  <a:pt x="165" y="20038"/>
                </a:cubicBezTo>
                <a:lnTo>
                  <a:pt x="165" y="20038"/>
                </a:lnTo>
                <a:cubicBezTo>
                  <a:pt x="216" y="20063"/>
                  <a:pt x="279" y="20076"/>
                  <a:pt x="330" y="20101"/>
                </a:cubicBezTo>
                <a:lnTo>
                  <a:pt x="241" y="20101"/>
                </a:lnTo>
                <a:cubicBezTo>
                  <a:pt x="241" y="20253"/>
                  <a:pt x="267" y="20405"/>
                  <a:pt x="279" y="20557"/>
                </a:cubicBezTo>
                <a:cubicBezTo>
                  <a:pt x="292" y="20557"/>
                  <a:pt x="330" y="20544"/>
                  <a:pt x="342" y="20531"/>
                </a:cubicBezTo>
                <a:cubicBezTo>
                  <a:pt x="380" y="20734"/>
                  <a:pt x="406" y="20949"/>
                  <a:pt x="406" y="21164"/>
                </a:cubicBezTo>
                <a:cubicBezTo>
                  <a:pt x="342" y="21126"/>
                  <a:pt x="330" y="21063"/>
                  <a:pt x="330" y="21000"/>
                </a:cubicBezTo>
                <a:lnTo>
                  <a:pt x="317" y="21000"/>
                </a:lnTo>
                <a:cubicBezTo>
                  <a:pt x="317" y="21038"/>
                  <a:pt x="317" y="21088"/>
                  <a:pt x="317" y="21139"/>
                </a:cubicBezTo>
                <a:cubicBezTo>
                  <a:pt x="355" y="21151"/>
                  <a:pt x="393" y="21177"/>
                  <a:pt x="444" y="21189"/>
                </a:cubicBezTo>
                <a:cubicBezTo>
                  <a:pt x="418" y="21240"/>
                  <a:pt x="368" y="21227"/>
                  <a:pt x="317" y="21240"/>
                </a:cubicBezTo>
                <a:cubicBezTo>
                  <a:pt x="342" y="21329"/>
                  <a:pt x="355" y="21430"/>
                  <a:pt x="368" y="21518"/>
                </a:cubicBezTo>
                <a:cubicBezTo>
                  <a:pt x="393" y="21468"/>
                  <a:pt x="406" y="21417"/>
                  <a:pt x="418" y="21367"/>
                </a:cubicBezTo>
                <a:cubicBezTo>
                  <a:pt x="418" y="21443"/>
                  <a:pt x="456" y="21531"/>
                  <a:pt x="456" y="21607"/>
                </a:cubicBezTo>
                <a:lnTo>
                  <a:pt x="570" y="21607"/>
                </a:lnTo>
                <a:cubicBezTo>
                  <a:pt x="570" y="21582"/>
                  <a:pt x="570" y="21569"/>
                  <a:pt x="570" y="21544"/>
                </a:cubicBezTo>
                <a:cubicBezTo>
                  <a:pt x="558" y="21556"/>
                  <a:pt x="532" y="21556"/>
                  <a:pt x="520" y="21569"/>
                </a:cubicBezTo>
                <a:cubicBezTo>
                  <a:pt x="596" y="21455"/>
                  <a:pt x="520" y="21303"/>
                  <a:pt x="545" y="21164"/>
                </a:cubicBezTo>
                <a:lnTo>
                  <a:pt x="545" y="21164"/>
                </a:lnTo>
                <a:cubicBezTo>
                  <a:pt x="596" y="21240"/>
                  <a:pt x="545" y="21341"/>
                  <a:pt x="596" y="21417"/>
                </a:cubicBezTo>
                <a:cubicBezTo>
                  <a:pt x="596" y="21480"/>
                  <a:pt x="608" y="21544"/>
                  <a:pt x="608" y="21607"/>
                </a:cubicBezTo>
                <a:lnTo>
                  <a:pt x="760" y="21607"/>
                </a:lnTo>
                <a:cubicBezTo>
                  <a:pt x="767" y="21603"/>
                  <a:pt x="775" y="21602"/>
                  <a:pt x="782" y="21602"/>
                </a:cubicBezTo>
                <a:cubicBezTo>
                  <a:pt x="799" y="21602"/>
                  <a:pt x="814" y="21611"/>
                  <a:pt x="823" y="21620"/>
                </a:cubicBezTo>
                <a:cubicBezTo>
                  <a:pt x="823" y="21630"/>
                  <a:pt x="841" y="21634"/>
                  <a:pt x="863" y="21634"/>
                </a:cubicBezTo>
                <a:cubicBezTo>
                  <a:pt x="893" y="21634"/>
                  <a:pt x="930" y="21627"/>
                  <a:pt x="937" y="21620"/>
                </a:cubicBezTo>
                <a:cubicBezTo>
                  <a:pt x="947" y="21610"/>
                  <a:pt x="986" y="21586"/>
                  <a:pt x="1015" y="21586"/>
                </a:cubicBezTo>
                <a:cubicBezTo>
                  <a:pt x="1024" y="21586"/>
                  <a:pt x="1032" y="21588"/>
                  <a:pt x="1038" y="21594"/>
                </a:cubicBezTo>
                <a:cubicBezTo>
                  <a:pt x="1060" y="21605"/>
                  <a:pt x="1119" y="21635"/>
                  <a:pt x="1160" y="21635"/>
                </a:cubicBezTo>
                <a:cubicBezTo>
                  <a:pt x="1166" y="21635"/>
                  <a:pt x="1172" y="21634"/>
                  <a:pt x="1178" y="21632"/>
                </a:cubicBezTo>
                <a:cubicBezTo>
                  <a:pt x="1203" y="21607"/>
                  <a:pt x="1342" y="21569"/>
                  <a:pt x="1405" y="21569"/>
                </a:cubicBezTo>
                <a:lnTo>
                  <a:pt x="1431" y="21594"/>
                </a:lnTo>
                <a:cubicBezTo>
                  <a:pt x="1442" y="21608"/>
                  <a:pt x="1453" y="21613"/>
                  <a:pt x="1464" y="21613"/>
                </a:cubicBezTo>
                <a:cubicBezTo>
                  <a:pt x="1489" y="21613"/>
                  <a:pt x="1515" y="21587"/>
                  <a:pt x="1540" y="21587"/>
                </a:cubicBezTo>
                <a:cubicBezTo>
                  <a:pt x="1554" y="21587"/>
                  <a:pt x="1568" y="21595"/>
                  <a:pt x="1583" y="21620"/>
                </a:cubicBezTo>
                <a:lnTo>
                  <a:pt x="1608" y="21645"/>
                </a:lnTo>
                <a:cubicBezTo>
                  <a:pt x="1657" y="21620"/>
                  <a:pt x="1711" y="21607"/>
                  <a:pt x="1750" y="21607"/>
                </a:cubicBezTo>
                <a:cubicBezTo>
                  <a:pt x="1772" y="21607"/>
                  <a:pt x="1789" y="21611"/>
                  <a:pt x="1798" y="21620"/>
                </a:cubicBezTo>
                <a:cubicBezTo>
                  <a:pt x="1807" y="21629"/>
                  <a:pt x="1853" y="21653"/>
                  <a:pt x="1875" y="21653"/>
                </a:cubicBezTo>
                <a:cubicBezTo>
                  <a:pt x="1882" y="21653"/>
                  <a:pt x="1886" y="21651"/>
                  <a:pt x="1886" y="21645"/>
                </a:cubicBezTo>
                <a:cubicBezTo>
                  <a:pt x="1897" y="21634"/>
                  <a:pt x="1917" y="21604"/>
                  <a:pt x="1931" y="21604"/>
                </a:cubicBezTo>
                <a:cubicBezTo>
                  <a:pt x="1933" y="21604"/>
                  <a:pt x="1935" y="21605"/>
                  <a:pt x="1937" y="21607"/>
                </a:cubicBezTo>
                <a:cubicBezTo>
                  <a:pt x="1950" y="21607"/>
                  <a:pt x="2000" y="21607"/>
                  <a:pt x="2013" y="21582"/>
                </a:cubicBezTo>
                <a:cubicBezTo>
                  <a:pt x="2025" y="21556"/>
                  <a:pt x="2215" y="21569"/>
                  <a:pt x="2329" y="21544"/>
                </a:cubicBezTo>
                <a:lnTo>
                  <a:pt x="2456" y="21582"/>
                </a:lnTo>
                <a:cubicBezTo>
                  <a:pt x="2497" y="21593"/>
                  <a:pt x="2549" y="21602"/>
                  <a:pt x="2604" y="21602"/>
                </a:cubicBezTo>
                <a:cubicBezTo>
                  <a:pt x="2668" y="21602"/>
                  <a:pt x="2736" y="21590"/>
                  <a:pt x="2797" y="21556"/>
                </a:cubicBezTo>
                <a:lnTo>
                  <a:pt x="2861" y="21518"/>
                </a:lnTo>
                <a:cubicBezTo>
                  <a:pt x="2962" y="21544"/>
                  <a:pt x="3063" y="21569"/>
                  <a:pt x="3076" y="21582"/>
                </a:cubicBezTo>
                <a:cubicBezTo>
                  <a:pt x="3081" y="21587"/>
                  <a:pt x="3097" y="21593"/>
                  <a:pt x="3116" y="21593"/>
                </a:cubicBezTo>
                <a:cubicBezTo>
                  <a:pt x="3140" y="21593"/>
                  <a:pt x="3169" y="21584"/>
                  <a:pt x="3190" y="21556"/>
                </a:cubicBezTo>
                <a:cubicBezTo>
                  <a:pt x="3195" y="21549"/>
                  <a:pt x="3205" y="21546"/>
                  <a:pt x="3219" y="21546"/>
                </a:cubicBezTo>
                <a:cubicBezTo>
                  <a:pt x="3266" y="21546"/>
                  <a:pt x="3350" y="21583"/>
                  <a:pt x="3374" y="21583"/>
                </a:cubicBezTo>
                <a:cubicBezTo>
                  <a:pt x="3377" y="21583"/>
                  <a:pt x="3378" y="21583"/>
                  <a:pt x="3379" y="21582"/>
                </a:cubicBezTo>
                <a:cubicBezTo>
                  <a:pt x="3389" y="21562"/>
                  <a:pt x="3414" y="21535"/>
                  <a:pt x="3430" y="21535"/>
                </a:cubicBezTo>
                <a:cubicBezTo>
                  <a:pt x="3435" y="21535"/>
                  <a:pt x="3440" y="21538"/>
                  <a:pt x="3443" y="21544"/>
                </a:cubicBezTo>
                <a:cubicBezTo>
                  <a:pt x="3443" y="21568"/>
                  <a:pt x="3459" y="21588"/>
                  <a:pt x="3477" y="21588"/>
                </a:cubicBezTo>
                <a:cubicBezTo>
                  <a:pt x="3487" y="21588"/>
                  <a:pt x="3497" y="21582"/>
                  <a:pt x="3506" y="21569"/>
                </a:cubicBezTo>
                <a:cubicBezTo>
                  <a:pt x="3512" y="21560"/>
                  <a:pt x="3526" y="21557"/>
                  <a:pt x="3544" y="21557"/>
                </a:cubicBezTo>
                <a:cubicBezTo>
                  <a:pt x="3597" y="21557"/>
                  <a:pt x="3688" y="21583"/>
                  <a:pt x="3748" y="21583"/>
                </a:cubicBezTo>
                <a:cubicBezTo>
                  <a:pt x="3757" y="21583"/>
                  <a:pt x="3765" y="21583"/>
                  <a:pt x="3772" y="21582"/>
                </a:cubicBezTo>
                <a:lnTo>
                  <a:pt x="3860" y="21594"/>
                </a:lnTo>
                <a:lnTo>
                  <a:pt x="3974" y="21607"/>
                </a:lnTo>
                <a:cubicBezTo>
                  <a:pt x="4089" y="21576"/>
                  <a:pt x="4186" y="21553"/>
                  <a:pt x="4224" y="21553"/>
                </a:cubicBezTo>
                <a:cubicBezTo>
                  <a:pt x="4232" y="21553"/>
                  <a:pt x="4238" y="21554"/>
                  <a:pt x="4240" y="21556"/>
                </a:cubicBezTo>
                <a:cubicBezTo>
                  <a:pt x="4240" y="21576"/>
                  <a:pt x="4262" y="21603"/>
                  <a:pt x="4278" y="21603"/>
                </a:cubicBezTo>
                <a:cubicBezTo>
                  <a:pt x="4283" y="21603"/>
                  <a:pt x="4288" y="21600"/>
                  <a:pt x="4290" y="21594"/>
                </a:cubicBezTo>
                <a:cubicBezTo>
                  <a:pt x="4303" y="21582"/>
                  <a:pt x="4354" y="21531"/>
                  <a:pt x="4379" y="21531"/>
                </a:cubicBezTo>
                <a:lnTo>
                  <a:pt x="4392" y="21531"/>
                </a:lnTo>
                <a:lnTo>
                  <a:pt x="4468" y="21607"/>
                </a:lnTo>
                <a:cubicBezTo>
                  <a:pt x="4582" y="21594"/>
                  <a:pt x="4721" y="21594"/>
                  <a:pt x="4797" y="21594"/>
                </a:cubicBezTo>
                <a:cubicBezTo>
                  <a:pt x="4812" y="21598"/>
                  <a:pt x="4839" y="21598"/>
                  <a:pt x="4870" y="21598"/>
                </a:cubicBezTo>
                <a:cubicBezTo>
                  <a:pt x="4901" y="21598"/>
                  <a:pt x="4937" y="21598"/>
                  <a:pt x="4972" y="21598"/>
                </a:cubicBezTo>
                <a:cubicBezTo>
                  <a:pt x="5043" y="21598"/>
                  <a:pt x="5113" y="21601"/>
                  <a:pt x="5138" y="21620"/>
                </a:cubicBezTo>
                <a:lnTo>
                  <a:pt x="5202" y="21544"/>
                </a:lnTo>
                <a:cubicBezTo>
                  <a:pt x="5203" y="21542"/>
                  <a:pt x="5206" y="21541"/>
                  <a:pt x="5210" y="21541"/>
                </a:cubicBezTo>
                <a:cubicBezTo>
                  <a:pt x="5232" y="21541"/>
                  <a:pt x="5285" y="21569"/>
                  <a:pt x="5328" y="21569"/>
                </a:cubicBezTo>
                <a:lnTo>
                  <a:pt x="5467" y="21569"/>
                </a:lnTo>
                <a:cubicBezTo>
                  <a:pt x="5606" y="21556"/>
                  <a:pt x="5809" y="21544"/>
                  <a:pt x="5910" y="21518"/>
                </a:cubicBezTo>
                <a:lnTo>
                  <a:pt x="5986" y="21607"/>
                </a:lnTo>
                <a:lnTo>
                  <a:pt x="6011" y="21620"/>
                </a:lnTo>
                <a:cubicBezTo>
                  <a:pt x="6062" y="21607"/>
                  <a:pt x="6138" y="21607"/>
                  <a:pt x="6176" y="21607"/>
                </a:cubicBezTo>
                <a:cubicBezTo>
                  <a:pt x="6210" y="21607"/>
                  <a:pt x="6266" y="21618"/>
                  <a:pt x="6300" y="21618"/>
                </a:cubicBezTo>
                <a:cubicBezTo>
                  <a:pt x="6317" y="21618"/>
                  <a:pt x="6328" y="21615"/>
                  <a:pt x="6328" y="21607"/>
                </a:cubicBezTo>
                <a:cubicBezTo>
                  <a:pt x="6332" y="21599"/>
                  <a:pt x="6350" y="21594"/>
                  <a:pt x="6375" y="21594"/>
                </a:cubicBezTo>
                <a:cubicBezTo>
                  <a:pt x="6423" y="21594"/>
                  <a:pt x="6496" y="21611"/>
                  <a:pt x="6530" y="21645"/>
                </a:cubicBezTo>
                <a:lnTo>
                  <a:pt x="6606" y="21582"/>
                </a:lnTo>
                <a:lnTo>
                  <a:pt x="6631" y="21569"/>
                </a:lnTo>
                <a:cubicBezTo>
                  <a:pt x="6695" y="21582"/>
                  <a:pt x="6783" y="21594"/>
                  <a:pt x="6809" y="21607"/>
                </a:cubicBezTo>
                <a:cubicBezTo>
                  <a:pt x="6847" y="21607"/>
                  <a:pt x="6960" y="21620"/>
                  <a:pt x="6998" y="21620"/>
                </a:cubicBezTo>
                <a:lnTo>
                  <a:pt x="7036" y="21620"/>
                </a:lnTo>
                <a:cubicBezTo>
                  <a:pt x="7053" y="21620"/>
                  <a:pt x="7076" y="21625"/>
                  <a:pt x="7096" y="21625"/>
                </a:cubicBezTo>
                <a:cubicBezTo>
                  <a:pt x="7107" y="21625"/>
                  <a:pt x="7117" y="21624"/>
                  <a:pt x="7125" y="21620"/>
                </a:cubicBezTo>
                <a:cubicBezTo>
                  <a:pt x="7150" y="21620"/>
                  <a:pt x="7176" y="21594"/>
                  <a:pt x="7201" y="21594"/>
                </a:cubicBezTo>
                <a:lnTo>
                  <a:pt x="7327" y="21594"/>
                </a:lnTo>
                <a:cubicBezTo>
                  <a:pt x="7331" y="21593"/>
                  <a:pt x="7336" y="21592"/>
                  <a:pt x="7341" y="21592"/>
                </a:cubicBezTo>
                <a:cubicBezTo>
                  <a:pt x="7379" y="21592"/>
                  <a:pt x="7461" y="21625"/>
                  <a:pt x="7505" y="21658"/>
                </a:cubicBezTo>
                <a:lnTo>
                  <a:pt x="7505" y="21556"/>
                </a:lnTo>
                <a:cubicBezTo>
                  <a:pt x="7543" y="21556"/>
                  <a:pt x="7644" y="21594"/>
                  <a:pt x="7745" y="21620"/>
                </a:cubicBezTo>
                <a:lnTo>
                  <a:pt x="7846" y="21632"/>
                </a:lnTo>
                <a:lnTo>
                  <a:pt x="7922" y="21632"/>
                </a:lnTo>
                <a:cubicBezTo>
                  <a:pt x="7998" y="21607"/>
                  <a:pt x="8087" y="21569"/>
                  <a:pt x="8099" y="21556"/>
                </a:cubicBezTo>
                <a:cubicBezTo>
                  <a:pt x="8125" y="21556"/>
                  <a:pt x="8188" y="21594"/>
                  <a:pt x="8213" y="21645"/>
                </a:cubicBezTo>
                <a:lnTo>
                  <a:pt x="8314" y="21620"/>
                </a:lnTo>
                <a:cubicBezTo>
                  <a:pt x="8336" y="21612"/>
                  <a:pt x="8375" y="21605"/>
                  <a:pt x="8406" y="21605"/>
                </a:cubicBezTo>
                <a:cubicBezTo>
                  <a:pt x="8429" y="21605"/>
                  <a:pt x="8448" y="21609"/>
                  <a:pt x="8454" y="21620"/>
                </a:cubicBezTo>
                <a:cubicBezTo>
                  <a:pt x="8472" y="21638"/>
                  <a:pt x="8487" y="21644"/>
                  <a:pt x="8500" y="21644"/>
                </a:cubicBezTo>
                <a:cubicBezTo>
                  <a:pt x="8538" y="21644"/>
                  <a:pt x="8563" y="21591"/>
                  <a:pt x="8601" y="21591"/>
                </a:cubicBezTo>
                <a:cubicBezTo>
                  <a:pt x="8607" y="21591"/>
                  <a:pt x="8612" y="21592"/>
                  <a:pt x="8618" y="21594"/>
                </a:cubicBezTo>
                <a:lnTo>
                  <a:pt x="8681" y="21632"/>
                </a:lnTo>
                <a:cubicBezTo>
                  <a:pt x="8770" y="21632"/>
                  <a:pt x="8871" y="21658"/>
                  <a:pt x="8922" y="21670"/>
                </a:cubicBezTo>
                <a:lnTo>
                  <a:pt x="8934" y="21658"/>
                </a:lnTo>
                <a:lnTo>
                  <a:pt x="9023" y="21582"/>
                </a:lnTo>
                <a:cubicBezTo>
                  <a:pt x="9096" y="21609"/>
                  <a:pt x="9162" y="21630"/>
                  <a:pt x="9203" y="21630"/>
                </a:cubicBezTo>
                <a:cubicBezTo>
                  <a:pt x="9219" y="21630"/>
                  <a:pt x="9231" y="21627"/>
                  <a:pt x="9238" y="21620"/>
                </a:cubicBezTo>
                <a:cubicBezTo>
                  <a:pt x="9247" y="21611"/>
                  <a:pt x="9286" y="21596"/>
                  <a:pt x="9317" y="21596"/>
                </a:cubicBezTo>
                <a:cubicBezTo>
                  <a:pt x="9331" y="21596"/>
                  <a:pt x="9344" y="21599"/>
                  <a:pt x="9352" y="21607"/>
                </a:cubicBezTo>
                <a:cubicBezTo>
                  <a:pt x="9365" y="21632"/>
                  <a:pt x="9428" y="21696"/>
                  <a:pt x="9428" y="21696"/>
                </a:cubicBezTo>
                <a:cubicBezTo>
                  <a:pt x="9428" y="21696"/>
                  <a:pt x="9491" y="21670"/>
                  <a:pt x="9542" y="21658"/>
                </a:cubicBezTo>
                <a:cubicBezTo>
                  <a:pt x="9572" y="21643"/>
                  <a:pt x="9658" y="21637"/>
                  <a:pt x="9739" y="21637"/>
                </a:cubicBezTo>
                <a:cubicBezTo>
                  <a:pt x="9797" y="21637"/>
                  <a:pt x="9852" y="21640"/>
                  <a:pt x="9884" y="21645"/>
                </a:cubicBezTo>
                <a:cubicBezTo>
                  <a:pt x="9898" y="21648"/>
                  <a:pt x="9919" y="21649"/>
                  <a:pt x="9943" y="21649"/>
                </a:cubicBezTo>
                <a:cubicBezTo>
                  <a:pt x="9986" y="21649"/>
                  <a:pt x="10040" y="21646"/>
                  <a:pt x="10088" y="21646"/>
                </a:cubicBezTo>
                <a:cubicBezTo>
                  <a:pt x="10131" y="21646"/>
                  <a:pt x="10169" y="21648"/>
                  <a:pt x="10187" y="21658"/>
                </a:cubicBezTo>
                <a:cubicBezTo>
                  <a:pt x="10195" y="21661"/>
                  <a:pt x="10204" y="21663"/>
                  <a:pt x="10215" y="21663"/>
                </a:cubicBezTo>
                <a:cubicBezTo>
                  <a:pt x="10266" y="21663"/>
                  <a:pt x="10349" y="21627"/>
                  <a:pt x="10400" y="21627"/>
                </a:cubicBezTo>
                <a:cubicBezTo>
                  <a:pt x="10411" y="21627"/>
                  <a:pt x="10420" y="21629"/>
                  <a:pt x="10428" y="21632"/>
                </a:cubicBezTo>
                <a:lnTo>
                  <a:pt x="10554" y="21480"/>
                </a:lnTo>
                <a:cubicBezTo>
                  <a:pt x="10731" y="21556"/>
                  <a:pt x="10908" y="21607"/>
                  <a:pt x="10946" y="21607"/>
                </a:cubicBezTo>
                <a:cubicBezTo>
                  <a:pt x="10967" y="21607"/>
                  <a:pt x="10991" y="21605"/>
                  <a:pt x="11012" y="21605"/>
                </a:cubicBezTo>
                <a:cubicBezTo>
                  <a:pt x="11044" y="21605"/>
                  <a:pt x="11068" y="21610"/>
                  <a:pt x="11060" y="21632"/>
                </a:cubicBezTo>
                <a:cubicBezTo>
                  <a:pt x="11060" y="21643"/>
                  <a:pt x="11068" y="21648"/>
                  <a:pt x="11081" y="21648"/>
                </a:cubicBezTo>
                <a:cubicBezTo>
                  <a:pt x="11126" y="21648"/>
                  <a:pt x="11233" y="21592"/>
                  <a:pt x="11263" y="21582"/>
                </a:cubicBezTo>
                <a:cubicBezTo>
                  <a:pt x="11280" y="21577"/>
                  <a:pt x="11301" y="21576"/>
                  <a:pt x="11323" y="21576"/>
                </a:cubicBezTo>
                <a:cubicBezTo>
                  <a:pt x="11367" y="21576"/>
                  <a:pt x="11415" y="21582"/>
                  <a:pt x="11440" y="21582"/>
                </a:cubicBezTo>
                <a:cubicBezTo>
                  <a:pt x="11445" y="21584"/>
                  <a:pt x="11453" y="21585"/>
                  <a:pt x="11462" y="21585"/>
                </a:cubicBezTo>
                <a:cubicBezTo>
                  <a:pt x="11486" y="21585"/>
                  <a:pt x="11519" y="21578"/>
                  <a:pt x="11538" y="21578"/>
                </a:cubicBezTo>
                <a:cubicBezTo>
                  <a:pt x="11546" y="21578"/>
                  <a:pt x="11551" y="21579"/>
                  <a:pt x="11554" y="21582"/>
                </a:cubicBezTo>
                <a:cubicBezTo>
                  <a:pt x="11564" y="21601"/>
                  <a:pt x="11588" y="21628"/>
                  <a:pt x="11605" y="21628"/>
                </a:cubicBezTo>
                <a:cubicBezTo>
                  <a:pt x="11610" y="21628"/>
                  <a:pt x="11614" y="21626"/>
                  <a:pt x="11617" y="21620"/>
                </a:cubicBezTo>
                <a:cubicBezTo>
                  <a:pt x="11628" y="21608"/>
                  <a:pt x="11710" y="21567"/>
                  <a:pt x="11781" y="21567"/>
                </a:cubicBezTo>
                <a:cubicBezTo>
                  <a:pt x="11790" y="21567"/>
                  <a:pt x="11799" y="21568"/>
                  <a:pt x="11807" y="21569"/>
                </a:cubicBezTo>
                <a:lnTo>
                  <a:pt x="11858" y="21594"/>
                </a:lnTo>
                <a:lnTo>
                  <a:pt x="12047" y="21658"/>
                </a:lnTo>
                <a:lnTo>
                  <a:pt x="12085" y="21632"/>
                </a:lnTo>
                <a:cubicBezTo>
                  <a:pt x="12123" y="21604"/>
                  <a:pt x="12161" y="21590"/>
                  <a:pt x="12183" y="21590"/>
                </a:cubicBezTo>
                <a:cubicBezTo>
                  <a:pt x="12190" y="21590"/>
                  <a:pt x="12196" y="21591"/>
                  <a:pt x="12199" y="21594"/>
                </a:cubicBezTo>
                <a:cubicBezTo>
                  <a:pt x="12212" y="21607"/>
                  <a:pt x="12288" y="21658"/>
                  <a:pt x="12326" y="21683"/>
                </a:cubicBezTo>
                <a:lnTo>
                  <a:pt x="12427" y="21607"/>
                </a:lnTo>
                <a:lnTo>
                  <a:pt x="12440" y="21594"/>
                </a:lnTo>
                <a:cubicBezTo>
                  <a:pt x="12465" y="21594"/>
                  <a:pt x="12503" y="21607"/>
                  <a:pt x="12528" y="21632"/>
                </a:cubicBezTo>
                <a:cubicBezTo>
                  <a:pt x="12537" y="21637"/>
                  <a:pt x="12565" y="21640"/>
                  <a:pt x="12603" y="21640"/>
                </a:cubicBezTo>
                <a:cubicBezTo>
                  <a:pt x="12667" y="21640"/>
                  <a:pt x="12760" y="21631"/>
                  <a:pt x="12832" y="21607"/>
                </a:cubicBezTo>
                <a:lnTo>
                  <a:pt x="12832" y="21594"/>
                </a:lnTo>
                <a:lnTo>
                  <a:pt x="12870" y="21569"/>
                </a:lnTo>
                <a:cubicBezTo>
                  <a:pt x="12920" y="21582"/>
                  <a:pt x="12946" y="21658"/>
                  <a:pt x="12933" y="21721"/>
                </a:cubicBezTo>
                <a:lnTo>
                  <a:pt x="13060" y="21658"/>
                </a:lnTo>
                <a:lnTo>
                  <a:pt x="13148" y="21607"/>
                </a:lnTo>
                <a:cubicBezTo>
                  <a:pt x="13148" y="21647"/>
                  <a:pt x="13148" y="21666"/>
                  <a:pt x="13151" y="21666"/>
                </a:cubicBezTo>
                <a:cubicBezTo>
                  <a:pt x="13153" y="21666"/>
                  <a:pt x="13156" y="21659"/>
                  <a:pt x="13161" y="21645"/>
                </a:cubicBezTo>
                <a:cubicBezTo>
                  <a:pt x="13161" y="21632"/>
                  <a:pt x="13170" y="21628"/>
                  <a:pt x="13183" y="21628"/>
                </a:cubicBezTo>
                <a:cubicBezTo>
                  <a:pt x="13223" y="21628"/>
                  <a:pt x="13303" y="21670"/>
                  <a:pt x="13313" y="21670"/>
                </a:cubicBezTo>
                <a:cubicBezTo>
                  <a:pt x="13313" y="21670"/>
                  <a:pt x="13376" y="21658"/>
                  <a:pt x="13427" y="21645"/>
                </a:cubicBezTo>
                <a:cubicBezTo>
                  <a:pt x="13431" y="21644"/>
                  <a:pt x="13437" y="21643"/>
                  <a:pt x="13443" y="21643"/>
                </a:cubicBezTo>
                <a:cubicBezTo>
                  <a:pt x="13510" y="21643"/>
                  <a:pt x="13672" y="21697"/>
                  <a:pt x="13718" y="21708"/>
                </a:cubicBezTo>
                <a:cubicBezTo>
                  <a:pt x="13722" y="21709"/>
                  <a:pt x="13728" y="21710"/>
                  <a:pt x="13734" y="21710"/>
                </a:cubicBezTo>
                <a:cubicBezTo>
                  <a:pt x="13780" y="21710"/>
                  <a:pt x="13859" y="21677"/>
                  <a:pt x="13899" y="21677"/>
                </a:cubicBezTo>
                <a:cubicBezTo>
                  <a:pt x="13909" y="21677"/>
                  <a:pt x="13916" y="21679"/>
                  <a:pt x="13920" y="21683"/>
                </a:cubicBezTo>
                <a:cubicBezTo>
                  <a:pt x="13933" y="21696"/>
                  <a:pt x="13983" y="21734"/>
                  <a:pt x="13996" y="21734"/>
                </a:cubicBezTo>
                <a:cubicBezTo>
                  <a:pt x="13996" y="21736"/>
                  <a:pt x="13997" y="21737"/>
                  <a:pt x="13999" y="21737"/>
                </a:cubicBezTo>
                <a:cubicBezTo>
                  <a:pt x="14006" y="21737"/>
                  <a:pt x="14026" y="21718"/>
                  <a:pt x="14047" y="21708"/>
                </a:cubicBezTo>
                <a:cubicBezTo>
                  <a:pt x="14065" y="21690"/>
                  <a:pt x="14124" y="21678"/>
                  <a:pt x="14170" y="21678"/>
                </a:cubicBezTo>
                <a:cubicBezTo>
                  <a:pt x="14186" y="21678"/>
                  <a:pt x="14201" y="21680"/>
                  <a:pt x="14211" y="21683"/>
                </a:cubicBezTo>
                <a:lnTo>
                  <a:pt x="14249" y="21683"/>
                </a:lnTo>
                <a:cubicBezTo>
                  <a:pt x="14262" y="21683"/>
                  <a:pt x="14312" y="21658"/>
                  <a:pt x="14312" y="21658"/>
                </a:cubicBezTo>
                <a:lnTo>
                  <a:pt x="14376" y="21708"/>
                </a:lnTo>
                <a:cubicBezTo>
                  <a:pt x="14404" y="21697"/>
                  <a:pt x="14445" y="21691"/>
                  <a:pt x="14489" y="21691"/>
                </a:cubicBezTo>
                <a:cubicBezTo>
                  <a:pt x="14542" y="21691"/>
                  <a:pt x="14600" y="21700"/>
                  <a:pt x="14641" y="21721"/>
                </a:cubicBezTo>
                <a:lnTo>
                  <a:pt x="14717" y="21734"/>
                </a:lnTo>
                <a:lnTo>
                  <a:pt x="14743" y="21746"/>
                </a:lnTo>
                <a:cubicBezTo>
                  <a:pt x="14781" y="21746"/>
                  <a:pt x="14831" y="21734"/>
                  <a:pt x="14856" y="21721"/>
                </a:cubicBezTo>
                <a:cubicBezTo>
                  <a:pt x="14882" y="21708"/>
                  <a:pt x="14970" y="21708"/>
                  <a:pt x="14996" y="21683"/>
                </a:cubicBezTo>
                <a:cubicBezTo>
                  <a:pt x="15001" y="21681"/>
                  <a:pt x="15009" y="21680"/>
                  <a:pt x="15019" y="21680"/>
                </a:cubicBezTo>
                <a:cubicBezTo>
                  <a:pt x="15081" y="21680"/>
                  <a:pt x="15223" y="21710"/>
                  <a:pt x="15299" y="21721"/>
                </a:cubicBezTo>
                <a:lnTo>
                  <a:pt x="15388" y="21721"/>
                </a:lnTo>
                <a:lnTo>
                  <a:pt x="15451" y="21734"/>
                </a:lnTo>
                <a:cubicBezTo>
                  <a:pt x="15496" y="21748"/>
                  <a:pt x="15540" y="21755"/>
                  <a:pt x="15572" y="21755"/>
                </a:cubicBezTo>
                <a:cubicBezTo>
                  <a:pt x="15594" y="21755"/>
                  <a:pt x="15610" y="21751"/>
                  <a:pt x="15616" y="21746"/>
                </a:cubicBezTo>
                <a:cubicBezTo>
                  <a:pt x="15626" y="21736"/>
                  <a:pt x="15686" y="21717"/>
                  <a:pt x="15742" y="21717"/>
                </a:cubicBezTo>
                <a:cubicBezTo>
                  <a:pt x="15755" y="21717"/>
                  <a:pt x="15768" y="21718"/>
                  <a:pt x="15780" y="21721"/>
                </a:cubicBezTo>
                <a:lnTo>
                  <a:pt x="15831" y="21734"/>
                </a:lnTo>
                <a:cubicBezTo>
                  <a:pt x="15853" y="21748"/>
                  <a:pt x="15875" y="21776"/>
                  <a:pt x="15893" y="21776"/>
                </a:cubicBezTo>
                <a:cubicBezTo>
                  <a:pt x="15905" y="21776"/>
                  <a:pt x="15914" y="21763"/>
                  <a:pt x="15919" y="21721"/>
                </a:cubicBezTo>
                <a:cubicBezTo>
                  <a:pt x="15919" y="21721"/>
                  <a:pt x="15945" y="21708"/>
                  <a:pt x="15970" y="21708"/>
                </a:cubicBezTo>
                <a:cubicBezTo>
                  <a:pt x="16062" y="21718"/>
                  <a:pt x="16154" y="21737"/>
                  <a:pt x="16240" y="21737"/>
                </a:cubicBezTo>
                <a:cubicBezTo>
                  <a:pt x="16260" y="21737"/>
                  <a:pt x="16280" y="21736"/>
                  <a:pt x="16299" y="21734"/>
                </a:cubicBezTo>
                <a:lnTo>
                  <a:pt x="16375" y="21734"/>
                </a:lnTo>
                <a:cubicBezTo>
                  <a:pt x="16438" y="21759"/>
                  <a:pt x="16514" y="21784"/>
                  <a:pt x="16527" y="21784"/>
                </a:cubicBezTo>
                <a:cubicBezTo>
                  <a:pt x="16552" y="21784"/>
                  <a:pt x="16628" y="21772"/>
                  <a:pt x="16679" y="21759"/>
                </a:cubicBezTo>
                <a:cubicBezTo>
                  <a:pt x="16686" y="21757"/>
                  <a:pt x="16701" y="21755"/>
                  <a:pt x="16721" y="21755"/>
                </a:cubicBezTo>
                <a:cubicBezTo>
                  <a:pt x="16812" y="21755"/>
                  <a:pt x="17009" y="21776"/>
                  <a:pt x="17071" y="21797"/>
                </a:cubicBezTo>
                <a:cubicBezTo>
                  <a:pt x="17079" y="21800"/>
                  <a:pt x="17090" y="21801"/>
                  <a:pt x="17101" y="21801"/>
                </a:cubicBezTo>
                <a:cubicBezTo>
                  <a:pt x="17193" y="21801"/>
                  <a:pt x="17368" y="21721"/>
                  <a:pt x="17413" y="21721"/>
                </a:cubicBezTo>
                <a:cubicBezTo>
                  <a:pt x="17451" y="21721"/>
                  <a:pt x="17640" y="21708"/>
                  <a:pt x="17704" y="21683"/>
                </a:cubicBezTo>
                <a:cubicBezTo>
                  <a:pt x="17710" y="21680"/>
                  <a:pt x="17717" y="21679"/>
                  <a:pt x="17725" y="21679"/>
                </a:cubicBezTo>
                <a:cubicBezTo>
                  <a:pt x="17793" y="21679"/>
                  <a:pt x="17907" y="21772"/>
                  <a:pt x="17919" y="21772"/>
                </a:cubicBezTo>
                <a:cubicBezTo>
                  <a:pt x="17927" y="21763"/>
                  <a:pt x="17977" y="21737"/>
                  <a:pt x="18020" y="21737"/>
                </a:cubicBezTo>
                <a:cubicBezTo>
                  <a:pt x="18040" y="21737"/>
                  <a:pt x="18058" y="21743"/>
                  <a:pt x="18071" y="21759"/>
                </a:cubicBezTo>
                <a:lnTo>
                  <a:pt x="18109" y="21759"/>
                </a:lnTo>
                <a:cubicBezTo>
                  <a:pt x="18113" y="21760"/>
                  <a:pt x="18117" y="21761"/>
                  <a:pt x="18122" y="21761"/>
                </a:cubicBezTo>
                <a:cubicBezTo>
                  <a:pt x="18156" y="21761"/>
                  <a:pt x="18201" y="21732"/>
                  <a:pt x="18234" y="21732"/>
                </a:cubicBezTo>
                <a:cubicBezTo>
                  <a:pt x="18239" y="21732"/>
                  <a:pt x="18243" y="21732"/>
                  <a:pt x="18248" y="21734"/>
                </a:cubicBezTo>
                <a:lnTo>
                  <a:pt x="18324" y="21759"/>
                </a:lnTo>
                <a:cubicBezTo>
                  <a:pt x="18367" y="21726"/>
                  <a:pt x="18411" y="21693"/>
                  <a:pt x="18447" y="21693"/>
                </a:cubicBezTo>
                <a:cubicBezTo>
                  <a:pt x="18452" y="21693"/>
                  <a:pt x="18458" y="21694"/>
                  <a:pt x="18463" y="21696"/>
                </a:cubicBezTo>
                <a:lnTo>
                  <a:pt x="18475" y="21708"/>
                </a:lnTo>
                <a:lnTo>
                  <a:pt x="18513" y="21721"/>
                </a:lnTo>
                <a:cubicBezTo>
                  <a:pt x="18542" y="21749"/>
                  <a:pt x="18570" y="21764"/>
                  <a:pt x="18594" y="21764"/>
                </a:cubicBezTo>
                <a:cubicBezTo>
                  <a:pt x="18601" y="21764"/>
                  <a:pt x="18608" y="21762"/>
                  <a:pt x="18615" y="21759"/>
                </a:cubicBezTo>
                <a:cubicBezTo>
                  <a:pt x="18623" y="21743"/>
                  <a:pt x="18650" y="21732"/>
                  <a:pt x="18669" y="21732"/>
                </a:cubicBezTo>
                <a:cubicBezTo>
                  <a:pt x="18681" y="21732"/>
                  <a:pt x="18691" y="21737"/>
                  <a:pt x="18691" y="21746"/>
                </a:cubicBezTo>
                <a:cubicBezTo>
                  <a:pt x="18691" y="21762"/>
                  <a:pt x="18739" y="21773"/>
                  <a:pt x="18779" y="21773"/>
                </a:cubicBezTo>
                <a:cubicBezTo>
                  <a:pt x="18804" y="21773"/>
                  <a:pt x="18825" y="21769"/>
                  <a:pt x="18830" y="21759"/>
                </a:cubicBezTo>
                <a:cubicBezTo>
                  <a:pt x="18848" y="21741"/>
                  <a:pt x="18897" y="21723"/>
                  <a:pt x="18929" y="21723"/>
                </a:cubicBezTo>
                <a:cubicBezTo>
                  <a:pt x="18942" y="21723"/>
                  <a:pt x="18953" y="21726"/>
                  <a:pt x="18956" y="21734"/>
                </a:cubicBezTo>
                <a:cubicBezTo>
                  <a:pt x="18982" y="21759"/>
                  <a:pt x="19045" y="21822"/>
                  <a:pt x="19058" y="21822"/>
                </a:cubicBezTo>
                <a:cubicBezTo>
                  <a:pt x="19081" y="21780"/>
                  <a:pt x="19108" y="21767"/>
                  <a:pt x="19136" y="21767"/>
                </a:cubicBezTo>
                <a:cubicBezTo>
                  <a:pt x="19180" y="21767"/>
                  <a:pt x="19227" y="21798"/>
                  <a:pt x="19271" y="21798"/>
                </a:cubicBezTo>
                <a:cubicBezTo>
                  <a:pt x="19276" y="21798"/>
                  <a:pt x="19281" y="21798"/>
                  <a:pt x="19285" y="21797"/>
                </a:cubicBezTo>
                <a:lnTo>
                  <a:pt x="19323" y="21797"/>
                </a:lnTo>
                <a:cubicBezTo>
                  <a:pt x="19359" y="21788"/>
                  <a:pt x="19401" y="21779"/>
                  <a:pt x="19432" y="21779"/>
                </a:cubicBezTo>
                <a:cubicBezTo>
                  <a:pt x="19444" y="21779"/>
                  <a:pt x="19455" y="21780"/>
                  <a:pt x="19463" y="21784"/>
                </a:cubicBezTo>
                <a:cubicBezTo>
                  <a:pt x="19488" y="21784"/>
                  <a:pt x="19551" y="21797"/>
                  <a:pt x="19589" y="21809"/>
                </a:cubicBezTo>
                <a:cubicBezTo>
                  <a:pt x="19595" y="21811"/>
                  <a:pt x="19604" y="21812"/>
                  <a:pt x="19616" y="21812"/>
                </a:cubicBezTo>
                <a:cubicBezTo>
                  <a:pt x="19661" y="21812"/>
                  <a:pt x="19746" y="21801"/>
                  <a:pt x="19815" y="21801"/>
                </a:cubicBezTo>
                <a:cubicBezTo>
                  <a:pt x="19845" y="21801"/>
                  <a:pt x="19873" y="21803"/>
                  <a:pt x="19893" y="21809"/>
                </a:cubicBezTo>
                <a:lnTo>
                  <a:pt x="19981" y="21784"/>
                </a:lnTo>
                <a:cubicBezTo>
                  <a:pt x="19986" y="21783"/>
                  <a:pt x="19990" y="21782"/>
                  <a:pt x="19995" y="21782"/>
                </a:cubicBezTo>
                <a:cubicBezTo>
                  <a:pt x="20029" y="21782"/>
                  <a:pt x="20075" y="21812"/>
                  <a:pt x="20116" y="21812"/>
                </a:cubicBezTo>
                <a:cubicBezTo>
                  <a:pt x="20122" y="21812"/>
                  <a:pt x="20127" y="21811"/>
                  <a:pt x="20133" y="21809"/>
                </a:cubicBezTo>
                <a:lnTo>
                  <a:pt x="20209" y="21784"/>
                </a:lnTo>
                <a:cubicBezTo>
                  <a:pt x="20285" y="21809"/>
                  <a:pt x="20399" y="21822"/>
                  <a:pt x="20462" y="21835"/>
                </a:cubicBezTo>
                <a:lnTo>
                  <a:pt x="20525" y="21822"/>
                </a:lnTo>
                <a:lnTo>
                  <a:pt x="20627" y="21809"/>
                </a:lnTo>
                <a:cubicBezTo>
                  <a:pt x="20753" y="21797"/>
                  <a:pt x="20867" y="21797"/>
                  <a:pt x="20892" y="21797"/>
                </a:cubicBezTo>
                <a:cubicBezTo>
                  <a:pt x="20905" y="21797"/>
                  <a:pt x="20968" y="21835"/>
                  <a:pt x="20994" y="21873"/>
                </a:cubicBezTo>
                <a:cubicBezTo>
                  <a:pt x="21003" y="21882"/>
                  <a:pt x="21017" y="21885"/>
                  <a:pt x="21034" y="21885"/>
                </a:cubicBezTo>
                <a:cubicBezTo>
                  <a:pt x="21075" y="21885"/>
                  <a:pt x="21130" y="21867"/>
                  <a:pt x="21162" y="21867"/>
                </a:cubicBezTo>
                <a:cubicBezTo>
                  <a:pt x="21171" y="21867"/>
                  <a:pt x="21179" y="21868"/>
                  <a:pt x="21183" y="21873"/>
                </a:cubicBezTo>
                <a:cubicBezTo>
                  <a:pt x="21205" y="21884"/>
                  <a:pt x="21264" y="21913"/>
                  <a:pt x="21289" y="21913"/>
                </a:cubicBezTo>
                <a:cubicBezTo>
                  <a:pt x="21293" y="21913"/>
                  <a:pt x="21296" y="21912"/>
                  <a:pt x="21297" y="21911"/>
                </a:cubicBezTo>
                <a:lnTo>
                  <a:pt x="21285" y="21898"/>
                </a:lnTo>
                <a:cubicBezTo>
                  <a:pt x="21285" y="21860"/>
                  <a:pt x="21247" y="21809"/>
                  <a:pt x="21259" y="21809"/>
                </a:cubicBezTo>
                <a:lnTo>
                  <a:pt x="21323" y="21772"/>
                </a:lnTo>
                <a:cubicBezTo>
                  <a:pt x="21335" y="21822"/>
                  <a:pt x="21373" y="21873"/>
                  <a:pt x="21386" y="21873"/>
                </a:cubicBezTo>
                <a:cubicBezTo>
                  <a:pt x="21391" y="21875"/>
                  <a:pt x="21396" y="21876"/>
                  <a:pt x="21403" y="21876"/>
                </a:cubicBezTo>
                <a:cubicBezTo>
                  <a:pt x="21429" y="21876"/>
                  <a:pt x="21464" y="21858"/>
                  <a:pt x="21474" y="21847"/>
                </a:cubicBezTo>
                <a:cubicBezTo>
                  <a:pt x="21495" y="21837"/>
                  <a:pt x="21540" y="21819"/>
                  <a:pt x="21570" y="21819"/>
                </a:cubicBezTo>
                <a:cubicBezTo>
                  <a:pt x="21577" y="21819"/>
                  <a:pt x="21584" y="21820"/>
                  <a:pt x="21588" y="21822"/>
                </a:cubicBezTo>
                <a:cubicBezTo>
                  <a:pt x="21596" y="21830"/>
                  <a:pt x="21606" y="21834"/>
                  <a:pt x="21617" y="21834"/>
                </a:cubicBezTo>
                <a:cubicBezTo>
                  <a:pt x="21641" y="21834"/>
                  <a:pt x="21668" y="21812"/>
                  <a:pt x="21677" y="21759"/>
                </a:cubicBezTo>
                <a:lnTo>
                  <a:pt x="21791" y="21809"/>
                </a:lnTo>
                <a:cubicBezTo>
                  <a:pt x="21770" y="21841"/>
                  <a:pt x="21801" y="21863"/>
                  <a:pt x="21854" y="21863"/>
                </a:cubicBezTo>
                <a:cubicBezTo>
                  <a:pt x="21866" y="21863"/>
                  <a:pt x="21879" y="21862"/>
                  <a:pt x="21892" y="21860"/>
                </a:cubicBezTo>
                <a:cubicBezTo>
                  <a:pt x="21896" y="21859"/>
                  <a:pt x="21901" y="21859"/>
                  <a:pt x="21906" y="21859"/>
                </a:cubicBezTo>
                <a:cubicBezTo>
                  <a:pt x="21973" y="21859"/>
                  <a:pt x="22111" y="21925"/>
                  <a:pt x="22140" y="21925"/>
                </a:cubicBezTo>
                <a:cubicBezTo>
                  <a:pt x="22143" y="21925"/>
                  <a:pt x="22144" y="21924"/>
                  <a:pt x="22145" y="21923"/>
                </a:cubicBezTo>
                <a:lnTo>
                  <a:pt x="22145" y="21911"/>
                </a:lnTo>
                <a:lnTo>
                  <a:pt x="22145" y="21835"/>
                </a:lnTo>
                <a:cubicBezTo>
                  <a:pt x="22208" y="21847"/>
                  <a:pt x="22284" y="21873"/>
                  <a:pt x="22297" y="21898"/>
                </a:cubicBezTo>
                <a:cubicBezTo>
                  <a:pt x="22306" y="21907"/>
                  <a:pt x="22339" y="21922"/>
                  <a:pt x="22358" y="21922"/>
                </a:cubicBezTo>
                <a:cubicBezTo>
                  <a:pt x="22367" y="21922"/>
                  <a:pt x="22373" y="21919"/>
                  <a:pt x="22373" y="21911"/>
                </a:cubicBezTo>
                <a:cubicBezTo>
                  <a:pt x="22373" y="21893"/>
                  <a:pt x="22397" y="21869"/>
                  <a:pt x="22429" y="21869"/>
                </a:cubicBezTo>
                <a:cubicBezTo>
                  <a:pt x="22443" y="21869"/>
                  <a:pt x="22459" y="21874"/>
                  <a:pt x="22474" y="21885"/>
                </a:cubicBezTo>
                <a:cubicBezTo>
                  <a:pt x="22484" y="21892"/>
                  <a:pt x="22503" y="21894"/>
                  <a:pt x="22527" y="21894"/>
                </a:cubicBezTo>
                <a:cubicBezTo>
                  <a:pt x="22598" y="21894"/>
                  <a:pt x="22715" y="21873"/>
                  <a:pt x="22753" y="21873"/>
                </a:cubicBezTo>
                <a:cubicBezTo>
                  <a:pt x="22803" y="21873"/>
                  <a:pt x="22942" y="21923"/>
                  <a:pt x="22955" y="21949"/>
                </a:cubicBezTo>
                <a:cubicBezTo>
                  <a:pt x="22955" y="21955"/>
                  <a:pt x="22962" y="21957"/>
                  <a:pt x="22974" y="21957"/>
                </a:cubicBezTo>
                <a:cubicBezTo>
                  <a:pt x="23014" y="21957"/>
                  <a:pt x="23100" y="21930"/>
                  <a:pt x="23119" y="21911"/>
                </a:cubicBezTo>
                <a:cubicBezTo>
                  <a:pt x="23125" y="21905"/>
                  <a:pt x="23150" y="21896"/>
                  <a:pt x="23179" y="21896"/>
                </a:cubicBezTo>
                <a:cubicBezTo>
                  <a:pt x="23212" y="21896"/>
                  <a:pt x="23251" y="21908"/>
                  <a:pt x="23271" y="21949"/>
                </a:cubicBezTo>
                <a:lnTo>
                  <a:pt x="23360" y="21923"/>
                </a:lnTo>
                <a:cubicBezTo>
                  <a:pt x="23474" y="21898"/>
                  <a:pt x="23297" y="21847"/>
                  <a:pt x="23373" y="21835"/>
                </a:cubicBezTo>
                <a:lnTo>
                  <a:pt x="23448" y="21822"/>
                </a:lnTo>
                <a:cubicBezTo>
                  <a:pt x="23537" y="21835"/>
                  <a:pt x="23752" y="21835"/>
                  <a:pt x="23917" y="21835"/>
                </a:cubicBezTo>
                <a:lnTo>
                  <a:pt x="24069" y="21847"/>
                </a:lnTo>
                <a:lnTo>
                  <a:pt x="24360" y="21847"/>
                </a:lnTo>
                <a:cubicBezTo>
                  <a:pt x="24373" y="21850"/>
                  <a:pt x="24387" y="21851"/>
                  <a:pt x="24402" y="21851"/>
                </a:cubicBezTo>
                <a:cubicBezTo>
                  <a:pt x="24470" y="21851"/>
                  <a:pt x="24548" y="21828"/>
                  <a:pt x="24600" y="21797"/>
                </a:cubicBezTo>
                <a:lnTo>
                  <a:pt x="24676" y="21873"/>
                </a:lnTo>
                <a:lnTo>
                  <a:pt x="24714" y="21923"/>
                </a:lnTo>
                <a:cubicBezTo>
                  <a:pt x="24714" y="21885"/>
                  <a:pt x="24752" y="21822"/>
                  <a:pt x="24790" y="21784"/>
                </a:cubicBezTo>
                <a:lnTo>
                  <a:pt x="24828" y="21822"/>
                </a:lnTo>
                <a:lnTo>
                  <a:pt x="24878" y="21885"/>
                </a:lnTo>
                <a:cubicBezTo>
                  <a:pt x="24942" y="21860"/>
                  <a:pt x="25030" y="21847"/>
                  <a:pt x="25081" y="21835"/>
                </a:cubicBezTo>
                <a:cubicBezTo>
                  <a:pt x="25131" y="21822"/>
                  <a:pt x="25283" y="21797"/>
                  <a:pt x="25321" y="21784"/>
                </a:cubicBezTo>
                <a:cubicBezTo>
                  <a:pt x="25330" y="21780"/>
                  <a:pt x="25341" y="21778"/>
                  <a:pt x="25353" y="21778"/>
                </a:cubicBezTo>
                <a:cubicBezTo>
                  <a:pt x="25416" y="21778"/>
                  <a:pt x="25519" y="21822"/>
                  <a:pt x="25562" y="21822"/>
                </a:cubicBezTo>
                <a:cubicBezTo>
                  <a:pt x="25603" y="21832"/>
                  <a:pt x="25702" y="21851"/>
                  <a:pt x="25751" y="21851"/>
                </a:cubicBezTo>
                <a:cubicBezTo>
                  <a:pt x="25763" y="21851"/>
                  <a:pt x="25772" y="21850"/>
                  <a:pt x="25777" y="21847"/>
                </a:cubicBezTo>
                <a:cubicBezTo>
                  <a:pt x="25802" y="21835"/>
                  <a:pt x="25916" y="21809"/>
                  <a:pt x="25979" y="21797"/>
                </a:cubicBezTo>
                <a:lnTo>
                  <a:pt x="26030" y="21759"/>
                </a:lnTo>
                <a:lnTo>
                  <a:pt x="26131" y="21721"/>
                </a:lnTo>
                <a:cubicBezTo>
                  <a:pt x="26161" y="21760"/>
                  <a:pt x="26190" y="21792"/>
                  <a:pt x="26202" y="21792"/>
                </a:cubicBezTo>
                <a:cubicBezTo>
                  <a:pt x="26205" y="21792"/>
                  <a:pt x="26207" y="21790"/>
                  <a:pt x="26207" y="21784"/>
                </a:cubicBezTo>
                <a:cubicBezTo>
                  <a:pt x="26207" y="21763"/>
                  <a:pt x="26252" y="21715"/>
                  <a:pt x="26303" y="21715"/>
                </a:cubicBezTo>
                <a:cubicBezTo>
                  <a:pt x="26313" y="21715"/>
                  <a:pt x="26323" y="21717"/>
                  <a:pt x="26334" y="21721"/>
                </a:cubicBezTo>
                <a:cubicBezTo>
                  <a:pt x="26384" y="21734"/>
                  <a:pt x="26574" y="21797"/>
                  <a:pt x="26625" y="21797"/>
                </a:cubicBezTo>
                <a:cubicBezTo>
                  <a:pt x="26688" y="21797"/>
                  <a:pt x="26890" y="21708"/>
                  <a:pt x="27004" y="21708"/>
                </a:cubicBezTo>
                <a:lnTo>
                  <a:pt x="27093" y="21721"/>
                </a:lnTo>
                <a:cubicBezTo>
                  <a:pt x="27181" y="21721"/>
                  <a:pt x="27270" y="21708"/>
                  <a:pt x="27359" y="21708"/>
                </a:cubicBezTo>
                <a:lnTo>
                  <a:pt x="27422" y="21721"/>
                </a:lnTo>
                <a:cubicBezTo>
                  <a:pt x="27453" y="21705"/>
                  <a:pt x="27499" y="21694"/>
                  <a:pt x="27541" y="21694"/>
                </a:cubicBezTo>
                <a:cubicBezTo>
                  <a:pt x="27567" y="21694"/>
                  <a:pt x="27592" y="21699"/>
                  <a:pt x="27612" y="21708"/>
                </a:cubicBezTo>
                <a:lnTo>
                  <a:pt x="27637" y="21696"/>
                </a:lnTo>
                <a:cubicBezTo>
                  <a:pt x="27668" y="21678"/>
                  <a:pt x="27692" y="21669"/>
                  <a:pt x="27709" y="21669"/>
                </a:cubicBezTo>
                <a:cubicBezTo>
                  <a:pt x="27742" y="21669"/>
                  <a:pt x="27755" y="21697"/>
                  <a:pt x="27763" y="21746"/>
                </a:cubicBezTo>
                <a:cubicBezTo>
                  <a:pt x="27769" y="21748"/>
                  <a:pt x="27775" y="21748"/>
                  <a:pt x="27781" y="21748"/>
                </a:cubicBezTo>
                <a:cubicBezTo>
                  <a:pt x="27838" y="21748"/>
                  <a:pt x="27937" y="21702"/>
                  <a:pt x="28017" y="21645"/>
                </a:cubicBezTo>
                <a:lnTo>
                  <a:pt x="28156" y="21746"/>
                </a:lnTo>
                <a:lnTo>
                  <a:pt x="28168" y="21759"/>
                </a:lnTo>
                <a:cubicBezTo>
                  <a:pt x="28181" y="21759"/>
                  <a:pt x="28194" y="21734"/>
                  <a:pt x="28194" y="21696"/>
                </a:cubicBezTo>
                <a:cubicBezTo>
                  <a:pt x="28194" y="21686"/>
                  <a:pt x="28206" y="21682"/>
                  <a:pt x="28225" y="21682"/>
                </a:cubicBezTo>
                <a:cubicBezTo>
                  <a:pt x="28278" y="21682"/>
                  <a:pt x="28381" y="21712"/>
                  <a:pt x="28409" y="21721"/>
                </a:cubicBezTo>
                <a:cubicBezTo>
                  <a:pt x="28421" y="21725"/>
                  <a:pt x="28445" y="21727"/>
                  <a:pt x="28473" y="21727"/>
                </a:cubicBezTo>
                <a:cubicBezTo>
                  <a:pt x="28530" y="21727"/>
                  <a:pt x="28603" y="21721"/>
                  <a:pt x="28637" y="21721"/>
                </a:cubicBezTo>
                <a:cubicBezTo>
                  <a:pt x="28675" y="21708"/>
                  <a:pt x="28814" y="21683"/>
                  <a:pt x="28839" y="21683"/>
                </a:cubicBezTo>
                <a:cubicBezTo>
                  <a:pt x="28844" y="21685"/>
                  <a:pt x="28852" y="21686"/>
                  <a:pt x="28861" y="21686"/>
                </a:cubicBezTo>
                <a:cubicBezTo>
                  <a:pt x="28915" y="21686"/>
                  <a:pt x="29027" y="21658"/>
                  <a:pt x="29092" y="21658"/>
                </a:cubicBezTo>
                <a:cubicBezTo>
                  <a:pt x="29130" y="21664"/>
                  <a:pt x="29203" y="21664"/>
                  <a:pt x="29271" y="21664"/>
                </a:cubicBezTo>
                <a:cubicBezTo>
                  <a:pt x="29339" y="21664"/>
                  <a:pt x="29402" y="21664"/>
                  <a:pt x="29421" y="21670"/>
                </a:cubicBezTo>
                <a:cubicBezTo>
                  <a:pt x="29442" y="21681"/>
                  <a:pt x="29490" y="21727"/>
                  <a:pt x="29512" y="21727"/>
                </a:cubicBezTo>
                <a:cubicBezTo>
                  <a:pt x="29517" y="21727"/>
                  <a:pt x="29520" y="21725"/>
                  <a:pt x="29522" y="21721"/>
                </a:cubicBezTo>
                <a:cubicBezTo>
                  <a:pt x="29529" y="21714"/>
                  <a:pt x="29544" y="21703"/>
                  <a:pt x="29558" y="21703"/>
                </a:cubicBezTo>
                <a:cubicBezTo>
                  <a:pt x="29569" y="21703"/>
                  <a:pt x="29580" y="21711"/>
                  <a:pt x="29586" y="21734"/>
                </a:cubicBezTo>
                <a:lnTo>
                  <a:pt x="29611" y="21734"/>
                </a:lnTo>
                <a:lnTo>
                  <a:pt x="29649" y="21759"/>
                </a:lnTo>
                <a:cubicBezTo>
                  <a:pt x="29699" y="21746"/>
                  <a:pt x="29813" y="21746"/>
                  <a:pt x="29902" y="21734"/>
                </a:cubicBezTo>
                <a:lnTo>
                  <a:pt x="29953" y="21708"/>
                </a:lnTo>
                <a:lnTo>
                  <a:pt x="30016" y="21658"/>
                </a:lnTo>
                <a:cubicBezTo>
                  <a:pt x="30066" y="21696"/>
                  <a:pt x="30117" y="21708"/>
                  <a:pt x="30142" y="21708"/>
                </a:cubicBezTo>
                <a:cubicBezTo>
                  <a:pt x="30168" y="21708"/>
                  <a:pt x="30231" y="21683"/>
                  <a:pt x="30244" y="21683"/>
                </a:cubicBezTo>
                <a:cubicBezTo>
                  <a:pt x="30248" y="21681"/>
                  <a:pt x="30256" y="21680"/>
                  <a:pt x="30266" y="21680"/>
                </a:cubicBezTo>
                <a:cubicBezTo>
                  <a:pt x="30309" y="21680"/>
                  <a:pt x="30397" y="21700"/>
                  <a:pt x="30459" y="21721"/>
                </a:cubicBezTo>
                <a:cubicBezTo>
                  <a:pt x="30466" y="21722"/>
                  <a:pt x="30474" y="21723"/>
                  <a:pt x="30484" y="21723"/>
                </a:cubicBezTo>
                <a:cubicBezTo>
                  <a:pt x="30562" y="21723"/>
                  <a:pt x="30713" y="21683"/>
                  <a:pt x="30724" y="21683"/>
                </a:cubicBezTo>
                <a:cubicBezTo>
                  <a:pt x="30726" y="21682"/>
                  <a:pt x="30728" y="21682"/>
                  <a:pt x="30730" y="21682"/>
                </a:cubicBezTo>
                <a:cubicBezTo>
                  <a:pt x="30756" y="21682"/>
                  <a:pt x="30820" y="21750"/>
                  <a:pt x="30835" y="21750"/>
                </a:cubicBezTo>
                <a:cubicBezTo>
                  <a:pt x="30837" y="21750"/>
                  <a:pt x="30838" y="21749"/>
                  <a:pt x="30838" y="21746"/>
                </a:cubicBezTo>
                <a:cubicBezTo>
                  <a:pt x="30851" y="21721"/>
                  <a:pt x="30902" y="21658"/>
                  <a:pt x="30965" y="21658"/>
                </a:cubicBezTo>
                <a:lnTo>
                  <a:pt x="31079" y="21658"/>
                </a:lnTo>
                <a:cubicBezTo>
                  <a:pt x="31155" y="21696"/>
                  <a:pt x="31256" y="21708"/>
                  <a:pt x="31307" y="21708"/>
                </a:cubicBezTo>
                <a:cubicBezTo>
                  <a:pt x="31357" y="21696"/>
                  <a:pt x="31522" y="21645"/>
                  <a:pt x="31560" y="21645"/>
                </a:cubicBezTo>
                <a:cubicBezTo>
                  <a:pt x="31564" y="21644"/>
                  <a:pt x="31569" y="21643"/>
                  <a:pt x="31575" y="21643"/>
                </a:cubicBezTo>
                <a:cubicBezTo>
                  <a:pt x="31609" y="21643"/>
                  <a:pt x="31664" y="21665"/>
                  <a:pt x="31687" y="21665"/>
                </a:cubicBezTo>
                <a:cubicBezTo>
                  <a:pt x="31695" y="21665"/>
                  <a:pt x="31699" y="21663"/>
                  <a:pt x="31699" y="21658"/>
                </a:cubicBezTo>
                <a:cubicBezTo>
                  <a:pt x="31711" y="21620"/>
                  <a:pt x="31737" y="21556"/>
                  <a:pt x="31749" y="21556"/>
                </a:cubicBezTo>
                <a:lnTo>
                  <a:pt x="31762" y="21569"/>
                </a:lnTo>
                <a:cubicBezTo>
                  <a:pt x="31807" y="21614"/>
                  <a:pt x="31852" y="21659"/>
                  <a:pt x="31914" y="21659"/>
                </a:cubicBezTo>
                <a:cubicBezTo>
                  <a:pt x="31940" y="21659"/>
                  <a:pt x="31969" y="21651"/>
                  <a:pt x="32002" y="21632"/>
                </a:cubicBezTo>
                <a:lnTo>
                  <a:pt x="32040" y="21607"/>
                </a:lnTo>
                <a:cubicBezTo>
                  <a:pt x="32104" y="21620"/>
                  <a:pt x="32180" y="21632"/>
                  <a:pt x="32205" y="21632"/>
                </a:cubicBezTo>
                <a:cubicBezTo>
                  <a:pt x="32210" y="21631"/>
                  <a:pt x="32217" y="21630"/>
                  <a:pt x="32224" y="21630"/>
                </a:cubicBezTo>
                <a:cubicBezTo>
                  <a:pt x="32267" y="21630"/>
                  <a:pt x="32335" y="21658"/>
                  <a:pt x="32357" y="21658"/>
                </a:cubicBezTo>
                <a:lnTo>
                  <a:pt x="32369" y="21658"/>
                </a:lnTo>
                <a:lnTo>
                  <a:pt x="32445" y="21645"/>
                </a:lnTo>
                <a:cubicBezTo>
                  <a:pt x="32499" y="21636"/>
                  <a:pt x="32565" y="21627"/>
                  <a:pt x="32622" y="21627"/>
                </a:cubicBezTo>
                <a:cubicBezTo>
                  <a:pt x="32645" y="21627"/>
                  <a:pt x="32667" y="21629"/>
                  <a:pt x="32686" y="21632"/>
                </a:cubicBezTo>
                <a:lnTo>
                  <a:pt x="32736" y="21632"/>
                </a:lnTo>
                <a:lnTo>
                  <a:pt x="32787" y="21645"/>
                </a:lnTo>
                <a:cubicBezTo>
                  <a:pt x="32821" y="21611"/>
                  <a:pt x="32860" y="21594"/>
                  <a:pt x="32890" y="21594"/>
                </a:cubicBezTo>
                <a:cubicBezTo>
                  <a:pt x="32905" y="21594"/>
                  <a:pt x="32918" y="21599"/>
                  <a:pt x="32926" y="21607"/>
                </a:cubicBezTo>
                <a:cubicBezTo>
                  <a:pt x="32936" y="21626"/>
                  <a:pt x="32975" y="21653"/>
                  <a:pt x="33011" y="21653"/>
                </a:cubicBezTo>
                <a:cubicBezTo>
                  <a:pt x="33021" y="21653"/>
                  <a:pt x="33031" y="21651"/>
                  <a:pt x="33040" y="21645"/>
                </a:cubicBezTo>
                <a:cubicBezTo>
                  <a:pt x="33060" y="21626"/>
                  <a:pt x="33131" y="21599"/>
                  <a:pt x="33175" y="21599"/>
                </a:cubicBezTo>
                <a:cubicBezTo>
                  <a:pt x="33188" y="21599"/>
                  <a:pt x="33199" y="21601"/>
                  <a:pt x="33205" y="21607"/>
                </a:cubicBezTo>
                <a:cubicBezTo>
                  <a:pt x="33243" y="21632"/>
                  <a:pt x="33344" y="21670"/>
                  <a:pt x="33432" y="21670"/>
                </a:cubicBezTo>
                <a:lnTo>
                  <a:pt x="33496" y="21683"/>
                </a:lnTo>
                <a:lnTo>
                  <a:pt x="33572" y="21696"/>
                </a:lnTo>
                <a:cubicBezTo>
                  <a:pt x="33622" y="21683"/>
                  <a:pt x="33711" y="21658"/>
                  <a:pt x="33761" y="21658"/>
                </a:cubicBezTo>
                <a:lnTo>
                  <a:pt x="33799" y="21632"/>
                </a:lnTo>
                <a:lnTo>
                  <a:pt x="33825" y="21632"/>
                </a:lnTo>
                <a:cubicBezTo>
                  <a:pt x="33863" y="21632"/>
                  <a:pt x="33977" y="21620"/>
                  <a:pt x="34078" y="21594"/>
                </a:cubicBezTo>
                <a:lnTo>
                  <a:pt x="34179" y="21658"/>
                </a:lnTo>
                <a:lnTo>
                  <a:pt x="34230" y="21696"/>
                </a:lnTo>
                <a:cubicBezTo>
                  <a:pt x="34331" y="21696"/>
                  <a:pt x="34419" y="21658"/>
                  <a:pt x="34432" y="21632"/>
                </a:cubicBezTo>
                <a:cubicBezTo>
                  <a:pt x="34432" y="21617"/>
                  <a:pt x="34452" y="21612"/>
                  <a:pt x="34477" y="21612"/>
                </a:cubicBezTo>
                <a:cubicBezTo>
                  <a:pt x="34518" y="21612"/>
                  <a:pt x="34573" y="21625"/>
                  <a:pt x="34597" y="21632"/>
                </a:cubicBezTo>
                <a:cubicBezTo>
                  <a:pt x="34622" y="21645"/>
                  <a:pt x="34748" y="21658"/>
                  <a:pt x="34786" y="21670"/>
                </a:cubicBezTo>
                <a:cubicBezTo>
                  <a:pt x="34792" y="21672"/>
                  <a:pt x="34798" y="21672"/>
                  <a:pt x="34805" y="21672"/>
                </a:cubicBezTo>
                <a:cubicBezTo>
                  <a:pt x="34858" y="21672"/>
                  <a:pt x="34940" y="21632"/>
                  <a:pt x="34951" y="21632"/>
                </a:cubicBezTo>
                <a:cubicBezTo>
                  <a:pt x="34951" y="21632"/>
                  <a:pt x="34989" y="21670"/>
                  <a:pt x="35014" y="21683"/>
                </a:cubicBezTo>
                <a:cubicBezTo>
                  <a:pt x="35033" y="21693"/>
                  <a:pt x="35126" y="21717"/>
                  <a:pt x="35163" y="21717"/>
                </a:cubicBezTo>
                <a:cubicBezTo>
                  <a:pt x="35175" y="21717"/>
                  <a:pt x="35182" y="21714"/>
                  <a:pt x="35179" y="21708"/>
                </a:cubicBezTo>
                <a:cubicBezTo>
                  <a:pt x="35163" y="21692"/>
                  <a:pt x="35157" y="21676"/>
                  <a:pt x="35174" y="21676"/>
                </a:cubicBezTo>
                <a:cubicBezTo>
                  <a:pt x="35184" y="21676"/>
                  <a:pt x="35201" y="21682"/>
                  <a:pt x="35229" y="21696"/>
                </a:cubicBezTo>
                <a:lnTo>
                  <a:pt x="35305" y="21620"/>
                </a:lnTo>
                <a:cubicBezTo>
                  <a:pt x="35318" y="21611"/>
                  <a:pt x="35339" y="21608"/>
                  <a:pt x="35364" y="21608"/>
                </a:cubicBezTo>
                <a:cubicBezTo>
                  <a:pt x="35415" y="21608"/>
                  <a:pt x="35482" y="21620"/>
                  <a:pt x="35533" y="21620"/>
                </a:cubicBezTo>
                <a:lnTo>
                  <a:pt x="35584" y="21620"/>
                </a:lnTo>
                <a:cubicBezTo>
                  <a:pt x="35622" y="21658"/>
                  <a:pt x="35672" y="21696"/>
                  <a:pt x="35685" y="21696"/>
                </a:cubicBezTo>
                <a:cubicBezTo>
                  <a:pt x="35697" y="21696"/>
                  <a:pt x="35799" y="21708"/>
                  <a:pt x="35913" y="21708"/>
                </a:cubicBezTo>
                <a:lnTo>
                  <a:pt x="35976" y="21632"/>
                </a:lnTo>
                <a:lnTo>
                  <a:pt x="35988" y="21620"/>
                </a:lnTo>
                <a:cubicBezTo>
                  <a:pt x="36054" y="21644"/>
                  <a:pt x="36109" y="21658"/>
                  <a:pt x="36136" y="21658"/>
                </a:cubicBezTo>
                <a:cubicBezTo>
                  <a:pt x="36151" y="21658"/>
                  <a:pt x="36157" y="21654"/>
                  <a:pt x="36153" y="21645"/>
                </a:cubicBezTo>
                <a:cubicBezTo>
                  <a:pt x="36140" y="21620"/>
                  <a:pt x="36128" y="21556"/>
                  <a:pt x="36128" y="21544"/>
                </a:cubicBezTo>
                <a:cubicBezTo>
                  <a:pt x="36140" y="21544"/>
                  <a:pt x="36216" y="21531"/>
                  <a:pt x="36280" y="21518"/>
                </a:cubicBezTo>
                <a:lnTo>
                  <a:pt x="36330" y="21518"/>
                </a:lnTo>
                <a:cubicBezTo>
                  <a:pt x="36343" y="21443"/>
                  <a:pt x="36355" y="21354"/>
                  <a:pt x="36368" y="21278"/>
                </a:cubicBezTo>
                <a:cubicBezTo>
                  <a:pt x="36330" y="21253"/>
                  <a:pt x="36305" y="21240"/>
                  <a:pt x="36280" y="21215"/>
                </a:cubicBezTo>
                <a:cubicBezTo>
                  <a:pt x="36267" y="21265"/>
                  <a:pt x="36254" y="21316"/>
                  <a:pt x="36242" y="21367"/>
                </a:cubicBezTo>
                <a:lnTo>
                  <a:pt x="36229" y="21367"/>
                </a:lnTo>
                <a:cubicBezTo>
                  <a:pt x="36229" y="21278"/>
                  <a:pt x="36229" y="21177"/>
                  <a:pt x="36229" y="21088"/>
                </a:cubicBezTo>
                <a:cubicBezTo>
                  <a:pt x="36242" y="21088"/>
                  <a:pt x="36254" y="21088"/>
                  <a:pt x="36267" y="21076"/>
                </a:cubicBezTo>
                <a:lnTo>
                  <a:pt x="36267" y="21215"/>
                </a:lnTo>
                <a:cubicBezTo>
                  <a:pt x="36292" y="21202"/>
                  <a:pt x="36330" y="21202"/>
                  <a:pt x="36355" y="21202"/>
                </a:cubicBezTo>
                <a:cubicBezTo>
                  <a:pt x="36393" y="20949"/>
                  <a:pt x="36393" y="20709"/>
                  <a:pt x="36406" y="20456"/>
                </a:cubicBezTo>
                <a:lnTo>
                  <a:pt x="36444" y="20456"/>
                </a:lnTo>
                <a:cubicBezTo>
                  <a:pt x="36431" y="20822"/>
                  <a:pt x="36406" y="21177"/>
                  <a:pt x="36368" y="21531"/>
                </a:cubicBezTo>
                <a:cubicBezTo>
                  <a:pt x="36406" y="21531"/>
                  <a:pt x="36457" y="21544"/>
                  <a:pt x="36482" y="21556"/>
                </a:cubicBezTo>
                <a:cubicBezTo>
                  <a:pt x="36507" y="21480"/>
                  <a:pt x="36583" y="21430"/>
                  <a:pt x="36558" y="21341"/>
                </a:cubicBezTo>
                <a:cubicBezTo>
                  <a:pt x="36545" y="21329"/>
                  <a:pt x="36520" y="21316"/>
                  <a:pt x="36507" y="21303"/>
                </a:cubicBezTo>
                <a:cubicBezTo>
                  <a:pt x="36520" y="21000"/>
                  <a:pt x="36596" y="20709"/>
                  <a:pt x="36545" y="20405"/>
                </a:cubicBezTo>
                <a:cubicBezTo>
                  <a:pt x="36571" y="20405"/>
                  <a:pt x="36609" y="20405"/>
                  <a:pt x="36634" y="20418"/>
                </a:cubicBezTo>
                <a:cubicBezTo>
                  <a:pt x="36646" y="20380"/>
                  <a:pt x="36659" y="20304"/>
                  <a:pt x="36672" y="20266"/>
                </a:cubicBezTo>
                <a:cubicBezTo>
                  <a:pt x="36634" y="20253"/>
                  <a:pt x="36609" y="20228"/>
                  <a:pt x="36583" y="20215"/>
                </a:cubicBezTo>
                <a:lnTo>
                  <a:pt x="36571" y="20291"/>
                </a:lnTo>
                <a:cubicBezTo>
                  <a:pt x="36571" y="20266"/>
                  <a:pt x="36558" y="20202"/>
                  <a:pt x="36558" y="20164"/>
                </a:cubicBezTo>
                <a:lnTo>
                  <a:pt x="36558" y="20164"/>
                </a:lnTo>
                <a:cubicBezTo>
                  <a:pt x="36571" y="20177"/>
                  <a:pt x="36596" y="20202"/>
                  <a:pt x="36609" y="20215"/>
                </a:cubicBezTo>
                <a:cubicBezTo>
                  <a:pt x="36621" y="20202"/>
                  <a:pt x="36659" y="20190"/>
                  <a:pt x="36672" y="20177"/>
                </a:cubicBezTo>
                <a:cubicBezTo>
                  <a:pt x="36672" y="20114"/>
                  <a:pt x="36659" y="20051"/>
                  <a:pt x="36659" y="19987"/>
                </a:cubicBezTo>
                <a:lnTo>
                  <a:pt x="36621" y="19975"/>
                </a:lnTo>
                <a:cubicBezTo>
                  <a:pt x="36609" y="20038"/>
                  <a:pt x="36596" y="20089"/>
                  <a:pt x="36558" y="20139"/>
                </a:cubicBezTo>
                <a:cubicBezTo>
                  <a:pt x="36583" y="20089"/>
                  <a:pt x="36583" y="20013"/>
                  <a:pt x="36558" y="19962"/>
                </a:cubicBezTo>
                <a:lnTo>
                  <a:pt x="36672" y="19962"/>
                </a:lnTo>
                <a:cubicBezTo>
                  <a:pt x="36672" y="19899"/>
                  <a:pt x="36672" y="19835"/>
                  <a:pt x="36672" y="19772"/>
                </a:cubicBezTo>
                <a:cubicBezTo>
                  <a:pt x="36646" y="19823"/>
                  <a:pt x="36609" y="19899"/>
                  <a:pt x="36596" y="19949"/>
                </a:cubicBezTo>
                <a:cubicBezTo>
                  <a:pt x="36583" y="19899"/>
                  <a:pt x="36583" y="19848"/>
                  <a:pt x="36609" y="19798"/>
                </a:cubicBezTo>
                <a:cubicBezTo>
                  <a:pt x="36583" y="19671"/>
                  <a:pt x="36596" y="19557"/>
                  <a:pt x="36596" y="19443"/>
                </a:cubicBezTo>
                <a:lnTo>
                  <a:pt x="36646" y="19418"/>
                </a:lnTo>
                <a:cubicBezTo>
                  <a:pt x="36634" y="19405"/>
                  <a:pt x="36583" y="19367"/>
                  <a:pt x="36571" y="19342"/>
                </a:cubicBezTo>
                <a:cubicBezTo>
                  <a:pt x="36596" y="19329"/>
                  <a:pt x="36634" y="19329"/>
                  <a:pt x="36672" y="19317"/>
                </a:cubicBezTo>
                <a:cubicBezTo>
                  <a:pt x="36634" y="19279"/>
                  <a:pt x="36609" y="19241"/>
                  <a:pt x="36571" y="19203"/>
                </a:cubicBezTo>
                <a:cubicBezTo>
                  <a:pt x="36583" y="19165"/>
                  <a:pt x="36583" y="19127"/>
                  <a:pt x="36596" y="19089"/>
                </a:cubicBezTo>
                <a:cubicBezTo>
                  <a:pt x="36609" y="19140"/>
                  <a:pt x="36646" y="19177"/>
                  <a:pt x="36684" y="19215"/>
                </a:cubicBezTo>
                <a:cubicBezTo>
                  <a:pt x="36684" y="19177"/>
                  <a:pt x="36672" y="19114"/>
                  <a:pt x="36659" y="19089"/>
                </a:cubicBezTo>
                <a:cubicBezTo>
                  <a:pt x="36684" y="19089"/>
                  <a:pt x="36722" y="19089"/>
                  <a:pt x="36748" y="19076"/>
                </a:cubicBezTo>
                <a:cubicBezTo>
                  <a:pt x="36722" y="19064"/>
                  <a:pt x="36672" y="19038"/>
                  <a:pt x="36646" y="19026"/>
                </a:cubicBezTo>
                <a:cubicBezTo>
                  <a:pt x="36668" y="18984"/>
                  <a:pt x="36654" y="18871"/>
                  <a:pt x="36699" y="18871"/>
                </a:cubicBezTo>
                <a:cubicBezTo>
                  <a:pt x="36709" y="18871"/>
                  <a:pt x="36720" y="18876"/>
                  <a:pt x="36735" y="18886"/>
                </a:cubicBezTo>
                <a:cubicBezTo>
                  <a:pt x="36798" y="19038"/>
                  <a:pt x="36684" y="19253"/>
                  <a:pt x="36836" y="19367"/>
                </a:cubicBezTo>
                <a:lnTo>
                  <a:pt x="36760" y="19367"/>
                </a:lnTo>
                <a:cubicBezTo>
                  <a:pt x="36748" y="19785"/>
                  <a:pt x="36773" y="20202"/>
                  <a:pt x="36748" y="20607"/>
                </a:cubicBezTo>
                <a:lnTo>
                  <a:pt x="36811" y="20658"/>
                </a:lnTo>
                <a:lnTo>
                  <a:pt x="36760" y="20671"/>
                </a:lnTo>
                <a:cubicBezTo>
                  <a:pt x="36773" y="20873"/>
                  <a:pt x="36659" y="21088"/>
                  <a:pt x="36722" y="21278"/>
                </a:cubicBezTo>
                <a:cubicBezTo>
                  <a:pt x="36659" y="21367"/>
                  <a:pt x="36672" y="21480"/>
                  <a:pt x="36659" y="21594"/>
                </a:cubicBezTo>
                <a:cubicBezTo>
                  <a:pt x="36697" y="21594"/>
                  <a:pt x="36735" y="21594"/>
                  <a:pt x="36760" y="21607"/>
                </a:cubicBezTo>
                <a:cubicBezTo>
                  <a:pt x="36760" y="21455"/>
                  <a:pt x="36798" y="21303"/>
                  <a:pt x="36760" y="21151"/>
                </a:cubicBezTo>
                <a:cubicBezTo>
                  <a:pt x="36748" y="21101"/>
                  <a:pt x="36798" y="21050"/>
                  <a:pt x="36824" y="21012"/>
                </a:cubicBezTo>
                <a:cubicBezTo>
                  <a:pt x="36798" y="20987"/>
                  <a:pt x="36773" y="20949"/>
                  <a:pt x="36748" y="20924"/>
                </a:cubicBezTo>
                <a:cubicBezTo>
                  <a:pt x="36773" y="20924"/>
                  <a:pt x="36811" y="20911"/>
                  <a:pt x="36824" y="20911"/>
                </a:cubicBezTo>
                <a:cubicBezTo>
                  <a:pt x="36786" y="20481"/>
                  <a:pt x="36900" y="20063"/>
                  <a:pt x="36887" y="19646"/>
                </a:cubicBezTo>
                <a:cubicBezTo>
                  <a:pt x="36836" y="19582"/>
                  <a:pt x="36887" y="19494"/>
                  <a:pt x="36900" y="19418"/>
                </a:cubicBezTo>
                <a:cubicBezTo>
                  <a:pt x="36887" y="19317"/>
                  <a:pt x="36874" y="19215"/>
                  <a:pt x="36874" y="19114"/>
                </a:cubicBezTo>
                <a:cubicBezTo>
                  <a:pt x="36874" y="19102"/>
                  <a:pt x="36849" y="19064"/>
                  <a:pt x="36849" y="19051"/>
                </a:cubicBezTo>
                <a:cubicBezTo>
                  <a:pt x="36862" y="19013"/>
                  <a:pt x="36874" y="18962"/>
                  <a:pt x="36887" y="18912"/>
                </a:cubicBezTo>
                <a:cubicBezTo>
                  <a:pt x="36887" y="18874"/>
                  <a:pt x="36874" y="18823"/>
                  <a:pt x="36862" y="18785"/>
                </a:cubicBezTo>
                <a:cubicBezTo>
                  <a:pt x="36874" y="18773"/>
                  <a:pt x="36887" y="18747"/>
                  <a:pt x="36900" y="18735"/>
                </a:cubicBezTo>
                <a:lnTo>
                  <a:pt x="36862" y="18735"/>
                </a:lnTo>
                <a:cubicBezTo>
                  <a:pt x="36874" y="18659"/>
                  <a:pt x="36874" y="18583"/>
                  <a:pt x="36862" y="18507"/>
                </a:cubicBezTo>
                <a:cubicBezTo>
                  <a:pt x="36874" y="18507"/>
                  <a:pt x="36887" y="18494"/>
                  <a:pt x="36900" y="18494"/>
                </a:cubicBezTo>
                <a:cubicBezTo>
                  <a:pt x="36887" y="18482"/>
                  <a:pt x="36862" y="18456"/>
                  <a:pt x="36849" y="18444"/>
                </a:cubicBezTo>
                <a:cubicBezTo>
                  <a:pt x="36900" y="18304"/>
                  <a:pt x="36811" y="18165"/>
                  <a:pt x="36836" y="18026"/>
                </a:cubicBezTo>
                <a:cubicBezTo>
                  <a:pt x="36735" y="17824"/>
                  <a:pt x="36811" y="17596"/>
                  <a:pt x="36748" y="17381"/>
                </a:cubicBezTo>
                <a:cubicBezTo>
                  <a:pt x="36735" y="17381"/>
                  <a:pt x="36697" y="17355"/>
                  <a:pt x="36684" y="17355"/>
                </a:cubicBezTo>
                <a:cubicBezTo>
                  <a:pt x="36697" y="17343"/>
                  <a:pt x="36722" y="17305"/>
                  <a:pt x="36735" y="17292"/>
                </a:cubicBezTo>
                <a:cubicBezTo>
                  <a:pt x="36684" y="17039"/>
                  <a:pt x="36735" y="16761"/>
                  <a:pt x="36634" y="16520"/>
                </a:cubicBezTo>
                <a:cubicBezTo>
                  <a:pt x="36621" y="16533"/>
                  <a:pt x="36583" y="16533"/>
                  <a:pt x="36571" y="16533"/>
                </a:cubicBezTo>
                <a:cubicBezTo>
                  <a:pt x="36596" y="16659"/>
                  <a:pt x="36609" y="16773"/>
                  <a:pt x="36646" y="16900"/>
                </a:cubicBezTo>
                <a:cubicBezTo>
                  <a:pt x="36634" y="16912"/>
                  <a:pt x="36621" y="16925"/>
                  <a:pt x="36609" y="16938"/>
                </a:cubicBezTo>
                <a:cubicBezTo>
                  <a:pt x="36672" y="17115"/>
                  <a:pt x="36646" y="17317"/>
                  <a:pt x="36659" y="17507"/>
                </a:cubicBezTo>
                <a:cubicBezTo>
                  <a:pt x="36672" y="17507"/>
                  <a:pt x="36710" y="17532"/>
                  <a:pt x="36722" y="17532"/>
                </a:cubicBezTo>
                <a:cubicBezTo>
                  <a:pt x="36710" y="17583"/>
                  <a:pt x="36697" y="17634"/>
                  <a:pt x="36672" y="17684"/>
                </a:cubicBezTo>
                <a:cubicBezTo>
                  <a:pt x="36697" y="17697"/>
                  <a:pt x="36735" y="17735"/>
                  <a:pt x="36760" y="17760"/>
                </a:cubicBezTo>
                <a:lnTo>
                  <a:pt x="36697" y="17786"/>
                </a:lnTo>
                <a:cubicBezTo>
                  <a:pt x="36697" y="17811"/>
                  <a:pt x="36722" y="17849"/>
                  <a:pt x="36735" y="17874"/>
                </a:cubicBezTo>
                <a:cubicBezTo>
                  <a:pt x="36697" y="17887"/>
                  <a:pt x="36672" y="17912"/>
                  <a:pt x="36634" y="17925"/>
                </a:cubicBezTo>
                <a:lnTo>
                  <a:pt x="36722" y="17925"/>
                </a:lnTo>
                <a:cubicBezTo>
                  <a:pt x="36722" y="18241"/>
                  <a:pt x="36722" y="18557"/>
                  <a:pt x="36748" y="18874"/>
                </a:cubicBezTo>
                <a:cubicBezTo>
                  <a:pt x="36684" y="18861"/>
                  <a:pt x="36634" y="18836"/>
                  <a:pt x="36571" y="18823"/>
                </a:cubicBezTo>
                <a:cubicBezTo>
                  <a:pt x="36596" y="18823"/>
                  <a:pt x="36646" y="18811"/>
                  <a:pt x="36672" y="18811"/>
                </a:cubicBezTo>
                <a:cubicBezTo>
                  <a:pt x="36672" y="18659"/>
                  <a:pt x="36646" y="18507"/>
                  <a:pt x="36634" y="18355"/>
                </a:cubicBezTo>
                <a:cubicBezTo>
                  <a:pt x="36621" y="18355"/>
                  <a:pt x="36583" y="18380"/>
                  <a:pt x="36571" y="18380"/>
                </a:cubicBezTo>
                <a:cubicBezTo>
                  <a:pt x="36520" y="18178"/>
                  <a:pt x="36507" y="17963"/>
                  <a:pt x="36507" y="17748"/>
                </a:cubicBezTo>
                <a:lnTo>
                  <a:pt x="36507" y="17748"/>
                </a:lnTo>
                <a:cubicBezTo>
                  <a:pt x="36558" y="17786"/>
                  <a:pt x="36583" y="17849"/>
                  <a:pt x="36583" y="17912"/>
                </a:cubicBezTo>
                <a:lnTo>
                  <a:pt x="36596" y="17925"/>
                </a:lnTo>
                <a:cubicBezTo>
                  <a:pt x="36596" y="17874"/>
                  <a:pt x="36596" y="17824"/>
                  <a:pt x="36596" y="17773"/>
                </a:cubicBezTo>
                <a:cubicBezTo>
                  <a:pt x="36558" y="17760"/>
                  <a:pt x="36507" y="17748"/>
                  <a:pt x="36469" y="17722"/>
                </a:cubicBezTo>
                <a:cubicBezTo>
                  <a:pt x="36486" y="17689"/>
                  <a:pt x="36514" y="17689"/>
                  <a:pt x="36542" y="17689"/>
                </a:cubicBezTo>
                <a:cubicBezTo>
                  <a:pt x="36556" y="17689"/>
                  <a:pt x="36571" y="17689"/>
                  <a:pt x="36583" y="17684"/>
                </a:cubicBezTo>
                <a:cubicBezTo>
                  <a:pt x="36571" y="17583"/>
                  <a:pt x="36558" y="17495"/>
                  <a:pt x="36533" y="17393"/>
                </a:cubicBezTo>
                <a:cubicBezTo>
                  <a:pt x="36520" y="17444"/>
                  <a:pt x="36507" y="17495"/>
                  <a:pt x="36495" y="17545"/>
                </a:cubicBezTo>
                <a:cubicBezTo>
                  <a:pt x="36495" y="17419"/>
                  <a:pt x="36381" y="17254"/>
                  <a:pt x="36507" y="17178"/>
                </a:cubicBezTo>
                <a:cubicBezTo>
                  <a:pt x="36495" y="17102"/>
                  <a:pt x="36495" y="17039"/>
                  <a:pt x="36482" y="16976"/>
                </a:cubicBezTo>
                <a:cubicBezTo>
                  <a:pt x="36482" y="17014"/>
                  <a:pt x="36469" y="17052"/>
                  <a:pt x="36469" y="17090"/>
                </a:cubicBezTo>
                <a:lnTo>
                  <a:pt x="36444" y="17090"/>
                </a:lnTo>
                <a:cubicBezTo>
                  <a:pt x="36431" y="17039"/>
                  <a:pt x="36419" y="16976"/>
                  <a:pt x="36406" y="16912"/>
                </a:cubicBezTo>
                <a:cubicBezTo>
                  <a:pt x="36431" y="16900"/>
                  <a:pt x="36469" y="16900"/>
                  <a:pt x="36482" y="16900"/>
                </a:cubicBezTo>
                <a:cubicBezTo>
                  <a:pt x="36406" y="16900"/>
                  <a:pt x="36406" y="16837"/>
                  <a:pt x="36406" y="16773"/>
                </a:cubicBezTo>
                <a:cubicBezTo>
                  <a:pt x="36431" y="16773"/>
                  <a:pt x="36469" y="16786"/>
                  <a:pt x="36482" y="16799"/>
                </a:cubicBezTo>
                <a:cubicBezTo>
                  <a:pt x="36444" y="16609"/>
                  <a:pt x="36419" y="16406"/>
                  <a:pt x="36381" y="16216"/>
                </a:cubicBezTo>
                <a:lnTo>
                  <a:pt x="36381" y="16216"/>
                </a:lnTo>
                <a:cubicBezTo>
                  <a:pt x="36381" y="16242"/>
                  <a:pt x="36381" y="16292"/>
                  <a:pt x="36393" y="16318"/>
                </a:cubicBezTo>
                <a:lnTo>
                  <a:pt x="36330" y="16343"/>
                </a:lnTo>
                <a:cubicBezTo>
                  <a:pt x="36317" y="16280"/>
                  <a:pt x="36305" y="16204"/>
                  <a:pt x="36292" y="16141"/>
                </a:cubicBezTo>
                <a:cubicBezTo>
                  <a:pt x="36317" y="16141"/>
                  <a:pt x="36355" y="16141"/>
                  <a:pt x="36368" y="16153"/>
                </a:cubicBezTo>
                <a:cubicBezTo>
                  <a:pt x="36343" y="15913"/>
                  <a:pt x="36317" y="15672"/>
                  <a:pt x="36242" y="15445"/>
                </a:cubicBezTo>
                <a:lnTo>
                  <a:pt x="36242" y="15445"/>
                </a:lnTo>
                <a:cubicBezTo>
                  <a:pt x="36242" y="15571"/>
                  <a:pt x="36280" y="15698"/>
                  <a:pt x="36267" y="15824"/>
                </a:cubicBezTo>
                <a:cubicBezTo>
                  <a:pt x="36191" y="15647"/>
                  <a:pt x="36166" y="15457"/>
                  <a:pt x="36153" y="15267"/>
                </a:cubicBezTo>
                <a:cubicBezTo>
                  <a:pt x="36166" y="15255"/>
                  <a:pt x="36178" y="15242"/>
                  <a:pt x="36178" y="15230"/>
                </a:cubicBezTo>
                <a:lnTo>
                  <a:pt x="36178" y="15230"/>
                </a:lnTo>
                <a:cubicBezTo>
                  <a:pt x="36178" y="15305"/>
                  <a:pt x="36166" y="15394"/>
                  <a:pt x="36229" y="15457"/>
                </a:cubicBezTo>
                <a:cubicBezTo>
                  <a:pt x="36242" y="15407"/>
                  <a:pt x="36254" y="15343"/>
                  <a:pt x="36280" y="15293"/>
                </a:cubicBezTo>
                <a:cubicBezTo>
                  <a:pt x="36254" y="15267"/>
                  <a:pt x="36204" y="15242"/>
                  <a:pt x="36178" y="15229"/>
                </a:cubicBezTo>
                <a:lnTo>
                  <a:pt x="36178" y="15229"/>
                </a:lnTo>
                <a:cubicBezTo>
                  <a:pt x="36178" y="15229"/>
                  <a:pt x="36178" y="15229"/>
                  <a:pt x="36178" y="15229"/>
                </a:cubicBezTo>
                <a:cubicBezTo>
                  <a:pt x="36216" y="15166"/>
                  <a:pt x="36191" y="15103"/>
                  <a:pt x="36178" y="15040"/>
                </a:cubicBezTo>
                <a:cubicBezTo>
                  <a:pt x="36128" y="15090"/>
                  <a:pt x="36128" y="15154"/>
                  <a:pt x="36128" y="15204"/>
                </a:cubicBezTo>
                <a:cubicBezTo>
                  <a:pt x="36090" y="15128"/>
                  <a:pt x="36077" y="15052"/>
                  <a:pt x="36064" y="14964"/>
                </a:cubicBezTo>
                <a:lnTo>
                  <a:pt x="36140" y="14964"/>
                </a:lnTo>
                <a:cubicBezTo>
                  <a:pt x="36128" y="14900"/>
                  <a:pt x="36115" y="14837"/>
                  <a:pt x="36102" y="14761"/>
                </a:cubicBezTo>
                <a:cubicBezTo>
                  <a:pt x="36090" y="14812"/>
                  <a:pt x="36064" y="14863"/>
                  <a:pt x="36052" y="14900"/>
                </a:cubicBezTo>
                <a:cubicBezTo>
                  <a:pt x="36026" y="14799"/>
                  <a:pt x="36014" y="14685"/>
                  <a:pt x="36001" y="14584"/>
                </a:cubicBezTo>
                <a:cubicBezTo>
                  <a:pt x="36039" y="14571"/>
                  <a:pt x="36077" y="14546"/>
                  <a:pt x="36115" y="14534"/>
                </a:cubicBezTo>
                <a:cubicBezTo>
                  <a:pt x="35951" y="14432"/>
                  <a:pt x="36001" y="14167"/>
                  <a:pt x="35875" y="14015"/>
                </a:cubicBezTo>
                <a:lnTo>
                  <a:pt x="35875" y="14015"/>
                </a:lnTo>
                <a:cubicBezTo>
                  <a:pt x="35887" y="14040"/>
                  <a:pt x="35900" y="14103"/>
                  <a:pt x="35900" y="14129"/>
                </a:cubicBezTo>
                <a:cubicBezTo>
                  <a:pt x="35887" y="14129"/>
                  <a:pt x="35862" y="14141"/>
                  <a:pt x="35849" y="14141"/>
                </a:cubicBezTo>
                <a:cubicBezTo>
                  <a:pt x="35849" y="14116"/>
                  <a:pt x="35849" y="14053"/>
                  <a:pt x="35837" y="14027"/>
                </a:cubicBezTo>
                <a:cubicBezTo>
                  <a:pt x="35824" y="14002"/>
                  <a:pt x="35799" y="13977"/>
                  <a:pt x="35786" y="13951"/>
                </a:cubicBezTo>
                <a:lnTo>
                  <a:pt x="35900" y="13951"/>
                </a:lnTo>
                <a:cubicBezTo>
                  <a:pt x="35887" y="13876"/>
                  <a:pt x="35862" y="13800"/>
                  <a:pt x="35799" y="13762"/>
                </a:cubicBezTo>
                <a:cubicBezTo>
                  <a:pt x="35786" y="13673"/>
                  <a:pt x="35773" y="13597"/>
                  <a:pt x="35773" y="13509"/>
                </a:cubicBezTo>
                <a:cubicBezTo>
                  <a:pt x="35761" y="13496"/>
                  <a:pt x="35735" y="13458"/>
                  <a:pt x="35723" y="13445"/>
                </a:cubicBezTo>
                <a:cubicBezTo>
                  <a:pt x="35710" y="13357"/>
                  <a:pt x="35685" y="13255"/>
                  <a:pt x="35647" y="13167"/>
                </a:cubicBezTo>
                <a:lnTo>
                  <a:pt x="35647" y="13167"/>
                </a:lnTo>
                <a:cubicBezTo>
                  <a:pt x="35672" y="13180"/>
                  <a:pt x="35710" y="13205"/>
                  <a:pt x="35735" y="13218"/>
                </a:cubicBezTo>
                <a:cubicBezTo>
                  <a:pt x="35659" y="13154"/>
                  <a:pt x="35634" y="13040"/>
                  <a:pt x="35546" y="12977"/>
                </a:cubicBezTo>
                <a:lnTo>
                  <a:pt x="35546" y="12977"/>
                </a:lnTo>
                <a:cubicBezTo>
                  <a:pt x="35571" y="13066"/>
                  <a:pt x="35584" y="13154"/>
                  <a:pt x="35596" y="13243"/>
                </a:cubicBezTo>
                <a:cubicBezTo>
                  <a:pt x="35470" y="12977"/>
                  <a:pt x="35368" y="12673"/>
                  <a:pt x="35293" y="12370"/>
                </a:cubicBezTo>
                <a:lnTo>
                  <a:pt x="35293" y="12370"/>
                </a:lnTo>
                <a:cubicBezTo>
                  <a:pt x="35318" y="12420"/>
                  <a:pt x="35343" y="12471"/>
                  <a:pt x="35368" y="12522"/>
                </a:cubicBezTo>
                <a:cubicBezTo>
                  <a:pt x="35419" y="12484"/>
                  <a:pt x="35394" y="12420"/>
                  <a:pt x="35394" y="12357"/>
                </a:cubicBezTo>
                <a:cubicBezTo>
                  <a:pt x="35368" y="12319"/>
                  <a:pt x="35330" y="12268"/>
                  <a:pt x="35293" y="12218"/>
                </a:cubicBezTo>
                <a:cubicBezTo>
                  <a:pt x="35305" y="12205"/>
                  <a:pt x="35330" y="12193"/>
                  <a:pt x="35330" y="12180"/>
                </a:cubicBezTo>
                <a:cubicBezTo>
                  <a:pt x="35269" y="12168"/>
                  <a:pt x="35147" y="11939"/>
                  <a:pt x="35258" y="11939"/>
                </a:cubicBezTo>
                <a:cubicBezTo>
                  <a:pt x="35261" y="11939"/>
                  <a:pt x="35264" y="11939"/>
                  <a:pt x="35267" y="11939"/>
                </a:cubicBezTo>
                <a:cubicBezTo>
                  <a:pt x="35432" y="12180"/>
                  <a:pt x="35457" y="12484"/>
                  <a:pt x="35634" y="12724"/>
                </a:cubicBezTo>
                <a:cubicBezTo>
                  <a:pt x="35634" y="12737"/>
                  <a:pt x="35622" y="12762"/>
                  <a:pt x="35622" y="12775"/>
                </a:cubicBezTo>
                <a:cubicBezTo>
                  <a:pt x="35685" y="12926"/>
                  <a:pt x="35723" y="13104"/>
                  <a:pt x="35773" y="13268"/>
                </a:cubicBezTo>
                <a:cubicBezTo>
                  <a:pt x="35811" y="13255"/>
                  <a:pt x="35875" y="13255"/>
                  <a:pt x="35913" y="13243"/>
                </a:cubicBezTo>
                <a:cubicBezTo>
                  <a:pt x="35887" y="13154"/>
                  <a:pt x="35849" y="13066"/>
                  <a:pt x="35748" y="13040"/>
                </a:cubicBezTo>
                <a:cubicBezTo>
                  <a:pt x="35748" y="12990"/>
                  <a:pt x="35735" y="12952"/>
                  <a:pt x="35735" y="12914"/>
                </a:cubicBezTo>
                <a:cubicBezTo>
                  <a:pt x="35773" y="12838"/>
                  <a:pt x="35685" y="12762"/>
                  <a:pt x="35659" y="12686"/>
                </a:cubicBezTo>
                <a:lnTo>
                  <a:pt x="35748" y="12673"/>
                </a:lnTo>
                <a:cubicBezTo>
                  <a:pt x="35723" y="12673"/>
                  <a:pt x="35685" y="12661"/>
                  <a:pt x="35659" y="12661"/>
                </a:cubicBezTo>
                <a:cubicBezTo>
                  <a:pt x="35672" y="12610"/>
                  <a:pt x="35685" y="12547"/>
                  <a:pt x="35710" y="12496"/>
                </a:cubicBezTo>
                <a:cubicBezTo>
                  <a:pt x="35672" y="12484"/>
                  <a:pt x="35634" y="12458"/>
                  <a:pt x="35596" y="12446"/>
                </a:cubicBezTo>
                <a:lnTo>
                  <a:pt x="35647" y="12357"/>
                </a:lnTo>
                <a:lnTo>
                  <a:pt x="35647" y="12357"/>
                </a:lnTo>
                <a:cubicBezTo>
                  <a:pt x="35634" y="12357"/>
                  <a:pt x="35609" y="12382"/>
                  <a:pt x="35596" y="12382"/>
                </a:cubicBezTo>
                <a:cubicBezTo>
                  <a:pt x="35584" y="12319"/>
                  <a:pt x="35546" y="12243"/>
                  <a:pt x="35584" y="12180"/>
                </a:cubicBezTo>
                <a:lnTo>
                  <a:pt x="35584" y="12180"/>
                </a:lnTo>
                <a:cubicBezTo>
                  <a:pt x="35571" y="12193"/>
                  <a:pt x="35546" y="12205"/>
                  <a:pt x="35533" y="12218"/>
                </a:cubicBezTo>
                <a:cubicBezTo>
                  <a:pt x="35470" y="12015"/>
                  <a:pt x="35368" y="11838"/>
                  <a:pt x="35293" y="11636"/>
                </a:cubicBezTo>
                <a:lnTo>
                  <a:pt x="35293" y="11636"/>
                </a:lnTo>
                <a:cubicBezTo>
                  <a:pt x="35305" y="11648"/>
                  <a:pt x="35343" y="11648"/>
                  <a:pt x="35356" y="11648"/>
                </a:cubicBezTo>
                <a:cubicBezTo>
                  <a:pt x="35242" y="11623"/>
                  <a:pt x="35153" y="11433"/>
                  <a:pt x="35191" y="11319"/>
                </a:cubicBezTo>
                <a:cubicBezTo>
                  <a:pt x="35204" y="11256"/>
                  <a:pt x="35141" y="11256"/>
                  <a:pt x="35115" y="11231"/>
                </a:cubicBezTo>
                <a:cubicBezTo>
                  <a:pt x="35065" y="11092"/>
                  <a:pt x="34989" y="11016"/>
                  <a:pt x="34850" y="10978"/>
                </a:cubicBezTo>
                <a:cubicBezTo>
                  <a:pt x="34875" y="10965"/>
                  <a:pt x="34913" y="10940"/>
                  <a:pt x="34938" y="10915"/>
                </a:cubicBezTo>
                <a:lnTo>
                  <a:pt x="34938" y="10915"/>
                </a:lnTo>
                <a:cubicBezTo>
                  <a:pt x="34913" y="10927"/>
                  <a:pt x="34862" y="10927"/>
                  <a:pt x="34837" y="10927"/>
                </a:cubicBezTo>
                <a:cubicBezTo>
                  <a:pt x="34850" y="10877"/>
                  <a:pt x="34900" y="10801"/>
                  <a:pt x="34824" y="10775"/>
                </a:cubicBezTo>
                <a:cubicBezTo>
                  <a:pt x="34786" y="10699"/>
                  <a:pt x="34748" y="10623"/>
                  <a:pt x="34710" y="10548"/>
                </a:cubicBezTo>
                <a:lnTo>
                  <a:pt x="34710" y="10548"/>
                </a:lnTo>
                <a:cubicBezTo>
                  <a:pt x="34710" y="10649"/>
                  <a:pt x="34736" y="10737"/>
                  <a:pt x="34761" y="10839"/>
                </a:cubicBezTo>
                <a:cubicBezTo>
                  <a:pt x="34786" y="10826"/>
                  <a:pt x="34824" y="10813"/>
                  <a:pt x="34850" y="10813"/>
                </a:cubicBezTo>
                <a:cubicBezTo>
                  <a:pt x="34799" y="10889"/>
                  <a:pt x="34799" y="10952"/>
                  <a:pt x="34875" y="11003"/>
                </a:cubicBezTo>
                <a:lnTo>
                  <a:pt x="34812" y="11016"/>
                </a:lnTo>
                <a:cubicBezTo>
                  <a:pt x="34888" y="11028"/>
                  <a:pt x="34964" y="11054"/>
                  <a:pt x="35027" y="11092"/>
                </a:cubicBezTo>
                <a:cubicBezTo>
                  <a:pt x="35027" y="11206"/>
                  <a:pt x="34951" y="11269"/>
                  <a:pt x="34875" y="11332"/>
                </a:cubicBezTo>
                <a:cubicBezTo>
                  <a:pt x="34900" y="11421"/>
                  <a:pt x="34926" y="11509"/>
                  <a:pt x="34951" y="11598"/>
                </a:cubicBezTo>
                <a:cubicBezTo>
                  <a:pt x="34723" y="11168"/>
                  <a:pt x="34495" y="10750"/>
                  <a:pt x="34280" y="10307"/>
                </a:cubicBezTo>
                <a:lnTo>
                  <a:pt x="34280" y="10307"/>
                </a:lnTo>
                <a:cubicBezTo>
                  <a:pt x="34306" y="10307"/>
                  <a:pt x="34356" y="10320"/>
                  <a:pt x="34369" y="10332"/>
                </a:cubicBezTo>
                <a:cubicBezTo>
                  <a:pt x="34369" y="10320"/>
                  <a:pt x="34369" y="10294"/>
                  <a:pt x="34369" y="10294"/>
                </a:cubicBezTo>
                <a:cubicBezTo>
                  <a:pt x="34355" y="10296"/>
                  <a:pt x="34343" y="10297"/>
                  <a:pt x="34330" y="10297"/>
                </a:cubicBezTo>
                <a:cubicBezTo>
                  <a:pt x="34263" y="10297"/>
                  <a:pt x="34219" y="10265"/>
                  <a:pt x="34230" y="10168"/>
                </a:cubicBezTo>
                <a:lnTo>
                  <a:pt x="34230" y="10168"/>
                </a:lnTo>
                <a:cubicBezTo>
                  <a:pt x="34255" y="10193"/>
                  <a:pt x="34306" y="10219"/>
                  <a:pt x="34331" y="10231"/>
                </a:cubicBezTo>
                <a:cubicBezTo>
                  <a:pt x="34306" y="10206"/>
                  <a:pt x="34293" y="10181"/>
                  <a:pt x="34280" y="10155"/>
                </a:cubicBezTo>
                <a:cubicBezTo>
                  <a:pt x="34255" y="10168"/>
                  <a:pt x="34217" y="10168"/>
                  <a:pt x="34192" y="10168"/>
                </a:cubicBezTo>
                <a:cubicBezTo>
                  <a:pt x="34116" y="10041"/>
                  <a:pt x="34052" y="9902"/>
                  <a:pt x="33989" y="9776"/>
                </a:cubicBezTo>
                <a:cubicBezTo>
                  <a:pt x="33913" y="9611"/>
                  <a:pt x="33698" y="9459"/>
                  <a:pt x="33761" y="9270"/>
                </a:cubicBezTo>
                <a:cubicBezTo>
                  <a:pt x="33723" y="9181"/>
                  <a:pt x="33698" y="9105"/>
                  <a:pt x="33673" y="9029"/>
                </a:cubicBezTo>
                <a:cubicBezTo>
                  <a:pt x="33660" y="9016"/>
                  <a:pt x="33622" y="9004"/>
                  <a:pt x="33610" y="8991"/>
                </a:cubicBezTo>
                <a:cubicBezTo>
                  <a:pt x="33599" y="8929"/>
                  <a:pt x="33563" y="8883"/>
                  <a:pt x="33515" y="8883"/>
                </a:cubicBezTo>
                <a:cubicBezTo>
                  <a:pt x="33505" y="8883"/>
                  <a:pt x="33494" y="8885"/>
                  <a:pt x="33483" y="8890"/>
                </a:cubicBezTo>
                <a:cubicBezTo>
                  <a:pt x="33508" y="8928"/>
                  <a:pt x="33521" y="8978"/>
                  <a:pt x="33546" y="9016"/>
                </a:cubicBezTo>
                <a:cubicBezTo>
                  <a:pt x="33496" y="8966"/>
                  <a:pt x="33445" y="8915"/>
                  <a:pt x="33407" y="8852"/>
                </a:cubicBezTo>
                <a:cubicBezTo>
                  <a:pt x="33432" y="8839"/>
                  <a:pt x="33483" y="8827"/>
                  <a:pt x="33496" y="8814"/>
                </a:cubicBezTo>
                <a:cubicBezTo>
                  <a:pt x="33470" y="8789"/>
                  <a:pt x="33432" y="8763"/>
                  <a:pt x="33407" y="8738"/>
                </a:cubicBezTo>
                <a:cubicBezTo>
                  <a:pt x="33445" y="8725"/>
                  <a:pt x="33483" y="8700"/>
                  <a:pt x="33521" y="8687"/>
                </a:cubicBezTo>
                <a:cubicBezTo>
                  <a:pt x="33559" y="8725"/>
                  <a:pt x="33584" y="8763"/>
                  <a:pt x="33610" y="8801"/>
                </a:cubicBezTo>
                <a:lnTo>
                  <a:pt x="33610" y="8839"/>
                </a:lnTo>
                <a:cubicBezTo>
                  <a:pt x="33673" y="8941"/>
                  <a:pt x="33749" y="9029"/>
                  <a:pt x="33850" y="9092"/>
                </a:cubicBezTo>
                <a:cubicBezTo>
                  <a:pt x="33850" y="9130"/>
                  <a:pt x="33837" y="9181"/>
                  <a:pt x="33837" y="9206"/>
                </a:cubicBezTo>
                <a:cubicBezTo>
                  <a:pt x="33863" y="9206"/>
                  <a:pt x="33913" y="9194"/>
                  <a:pt x="33926" y="9181"/>
                </a:cubicBezTo>
                <a:cubicBezTo>
                  <a:pt x="33901" y="8978"/>
                  <a:pt x="33749" y="8839"/>
                  <a:pt x="33648" y="8662"/>
                </a:cubicBezTo>
                <a:lnTo>
                  <a:pt x="33711" y="8637"/>
                </a:lnTo>
                <a:cubicBezTo>
                  <a:pt x="33685" y="8637"/>
                  <a:pt x="33648" y="8649"/>
                  <a:pt x="33635" y="8649"/>
                </a:cubicBezTo>
                <a:cubicBezTo>
                  <a:pt x="33584" y="8561"/>
                  <a:pt x="33534" y="8472"/>
                  <a:pt x="33458" y="8409"/>
                </a:cubicBezTo>
                <a:cubicBezTo>
                  <a:pt x="33432" y="8333"/>
                  <a:pt x="33394" y="8270"/>
                  <a:pt x="33306" y="8270"/>
                </a:cubicBezTo>
                <a:cubicBezTo>
                  <a:pt x="33318" y="8257"/>
                  <a:pt x="33344" y="8219"/>
                  <a:pt x="33356" y="8207"/>
                </a:cubicBezTo>
                <a:lnTo>
                  <a:pt x="33356" y="8207"/>
                </a:lnTo>
                <a:cubicBezTo>
                  <a:pt x="33344" y="8219"/>
                  <a:pt x="33293" y="8232"/>
                  <a:pt x="33268" y="8245"/>
                </a:cubicBezTo>
                <a:cubicBezTo>
                  <a:pt x="33268" y="8219"/>
                  <a:pt x="33255" y="8156"/>
                  <a:pt x="33255" y="8118"/>
                </a:cubicBezTo>
                <a:cubicBezTo>
                  <a:pt x="33243" y="8118"/>
                  <a:pt x="33230" y="8131"/>
                  <a:pt x="33217" y="8131"/>
                </a:cubicBezTo>
                <a:cubicBezTo>
                  <a:pt x="33255" y="8245"/>
                  <a:pt x="33281" y="8384"/>
                  <a:pt x="33420" y="8409"/>
                </a:cubicBezTo>
                <a:cubicBezTo>
                  <a:pt x="33420" y="8434"/>
                  <a:pt x="33420" y="8498"/>
                  <a:pt x="33407" y="8523"/>
                </a:cubicBezTo>
                <a:cubicBezTo>
                  <a:pt x="33445" y="8574"/>
                  <a:pt x="33496" y="8624"/>
                  <a:pt x="33534" y="8675"/>
                </a:cubicBezTo>
                <a:cubicBezTo>
                  <a:pt x="33496" y="8675"/>
                  <a:pt x="33420" y="8700"/>
                  <a:pt x="33382" y="8713"/>
                </a:cubicBezTo>
                <a:cubicBezTo>
                  <a:pt x="33382" y="8687"/>
                  <a:pt x="33382" y="8637"/>
                  <a:pt x="33369" y="8612"/>
                </a:cubicBezTo>
                <a:cubicBezTo>
                  <a:pt x="33344" y="8624"/>
                  <a:pt x="33319" y="8637"/>
                  <a:pt x="33281" y="8649"/>
                </a:cubicBezTo>
                <a:cubicBezTo>
                  <a:pt x="33268" y="8649"/>
                  <a:pt x="33243" y="8624"/>
                  <a:pt x="33230" y="8612"/>
                </a:cubicBezTo>
                <a:cubicBezTo>
                  <a:pt x="33255" y="8599"/>
                  <a:pt x="33306" y="8574"/>
                  <a:pt x="33331" y="8561"/>
                </a:cubicBezTo>
                <a:cubicBezTo>
                  <a:pt x="33306" y="8548"/>
                  <a:pt x="33243" y="8548"/>
                  <a:pt x="33205" y="8536"/>
                </a:cubicBezTo>
                <a:cubicBezTo>
                  <a:pt x="33192" y="8510"/>
                  <a:pt x="33167" y="8485"/>
                  <a:pt x="33141" y="8460"/>
                </a:cubicBezTo>
                <a:lnTo>
                  <a:pt x="33141" y="8460"/>
                </a:lnTo>
                <a:cubicBezTo>
                  <a:pt x="33179" y="8485"/>
                  <a:pt x="33217" y="8510"/>
                  <a:pt x="33255" y="8510"/>
                </a:cubicBezTo>
                <a:cubicBezTo>
                  <a:pt x="33281" y="8396"/>
                  <a:pt x="33116" y="8434"/>
                  <a:pt x="33053" y="8371"/>
                </a:cubicBezTo>
                <a:cubicBezTo>
                  <a:pt x="33040" y="8333"/>
                  <a:pt x="33015" y="8245"/>
                  <a:pt x="32990" y="8207"/>
                </a:cubicBezTo>
                <a:lnTo>
                  <a:pt x="32990" y="8207"/>
                </a:lnTo>
                <a:cubicBezTo>
                  <a:pt x="33015" y="8207"/>
                  <a:pt x="33078" y="8232"/>
                  <a:pt x="33103" y="8232"/>
                </a:cubicBezTo>
                <a:cubicBezTo>
                  <a:pt x="33053" y="8194"/>
                  <a:pt x="33002" y="8143"/>
                  <a:pt x="32964" y="8080"/>
                </a:cubicBezTo>
                <a:lnTo>
                  <a:pt x="32964" y="8080"/>
                </a:lnTo>
                <a:cubicBezTo>
                  <a:pt x="32977" y="8118"/>
                  <a:pt x="32990" y="8181"/>
                  <a:pt x="32990" y="8207"/>
                </a:cubicBezTo>
                <a:cubicBezTo>
                  <a:pt x="32888" y="8181"/>
                  <a:pt x="32888" y="8105"/>
                  <a:pt x="32926" y="8017"/>
                </a:cubicBezTo>
                <a:lnTo>
                  <a:pt x="32838" y="8017"/>
                </a:lnTo>
                <a:cubicBezTo>
                  <a:pt x="32787" y="7979"/>
                  <a:pt x="32749" y="7941"/>
                  <a:pt x="32711" y="7890"/>
                </a:cubicBezTo>
                <a:cubicBezTo>
                  <a:pt x="32673" y="7840"/>
                  <a:pt x="32635" y="7789"/>
                  <a:pt x="32597" y="7726"/>
                </a:cubicBezTo>
                <a:lnTo>
                  <a:pt x="32597" y="7726"/>
                </a:lnTo>
                <a:cubicBezTo>
                  <a:pt x="32635" y="7738"/>
                  <a:pt x="32673" y="7738"/>
                  <a:pt x="32724" y="7751"/>
                </a:cubicBezTo>
                <a:cubicBezTo>
                  <a:pt x="32673" y="7700"/>
                  <a:pt x="32623" y="7700"/>
                  <a:pt x="32572" y="7700"/>
                </a:cubicBezTo>
                <a:cubicBezTo>
                  <a:pt x="32572" y="7688"/>
                  <a:pt x="32559" y="7675"/>
                  <a:pt x="32547" y="7650"/>
                </a:cubicBezTo>
                <a:cubicBezTo>
                  <a:pt x="32559" y="7625"/>
                  <a:pt x="32559" y="7599"/>
                  <a:pt x="32572" y="7574"/>
                </a:cubicBezTo>
                <a:lnTo>
                  <a:pt x="32572" y="7574"/>
                </a:lnTo>
                <a:cubicBezTo>
                  <a:pt x="32559" y="7599"/>
                  <a:pt x="32547" y="7612"/>
                  <a:pt x="32521" y="7625"/>
                </a:cubicBezTo>
                <a:cubicBezTo>
                  <a:pt x="32509" y="7587"/>
                  <a:pt x="32483" y="7549"/>
                  <a:pt x="32471" y="7498"/>
                </a:cubicBezTo>
                <a:cubicBezTo>
                  <a:pt x="32458" y="7523"/>
                  <a:pt x="32445" y="7549"/>
                  <a:pt x="32433" y="7574"/>
                </a:cubicBezTo>
                <a:cubicBezTo>
                  <a:pt x="32395" y="7536"/>
                  <a:pt x="32344" y="7498"/>
                  <a:pt x="32306" y="7460"/>
                </a:cubicBezTo>
                <a:cubicBezTo>
                  <a:pt x="32319" y="7460"/>
                  <a:pt x="32369" y="7435"/>
                  <a:pt x="32382" y="7435"/>
                </a:cubicBezTo>
                <a:cubicBezTo>
                  <a:pt x="32369" y="7409"/>
                  <a:pt x="32344" y="7371"/>
                  <a:pt x="32332" y="7359"/>
                </a:cubicBezTo>
                <a:cubicBezTo>
                  <a:pt x="32323" y="7408"/>
                  <a:pt x="32306" y="7425"/>
                  <a:pt x="32286" y="7425"/>
                </a:cubicBezTo>
                <a:cubicBezTo>
                  <a:pt x="32248" y="7425"/>
                  <a:pt x="32200" y="7366"/>
                  <a:pt x="32167" y="7333"/>
                </a:cubicBezTo>
                <a:cubicBezTo>
                  <a:pt x="32053" y="7220"/>
                  <a:pt x="31939" y="7131"/>
                  <a:pt x="31825" y="7030"/>
                </a:cubicBezTo>
                <a:cubicBezTo>
                  <a:pt x="31851" y="7004"/>
                  <a:pt x="31851" y="6979"/>
                  <a:pt x="31813" y="6941"/>
                </a:cubicBezTo>
                <a:cubicBezTo>
                  <a:pt x="31813" y="6954"/>
                  <a:pt x="31800" y="6979"/>
                  <a:pt x="31787" y="7004"/>
                </a:cubicBezTo>
                <a:cubicBezTo>
                  <a:pt x="31762" y="6979"/>
                  <a:pt x="31724" y="6954"/>
                  <a:pt x="31686" y="6929"/>
                </a:cubicBezTo>
                <a:cubicBezTo>
                  <a:pt x="31648" y="6865"/>
                  <a:pt x="31598" y="6802"/>
                  <a:pt x="31534" y="6751"/>
                </a:cubicBezTo>
                <a:cubicBezTo>
                  <a:pt x="31560" y="6751"/>
                  <a:pt x="31585" y="6751"/>
                  <a:pt x="31585" y="6713"/>
                </a:cubicBezTo>
                <a:cubicBezTo>
                  <a:pt x="31585" y="6701"/>
                  <a:pt x="31572" y="6688"/>
                  <a:pt x="31547" y="6675"/>
                </a:cubicBezTo>
                <a:cubicBezTo>
                  <a:pt x="31560" y="6663"/>
                  <a:pt x="31585" y="6650"/>
                  <a:pt x="31598" y="6625"/>
                </a:cubicBezTo>
                <a:cubicBezTo>
                  <a:pt x="31572" y="6625"/>
                  <a:pt x="31522" y="6600"/>
                  <a:pt x="31484" y="6600"/>
                </a:cubicBezTo>
                <a:cubicBezTo>
                  <a:pt x="31484" y="6612"/>
                  <a:pt x="31484" y="6663"/>
                  <a:pt x="31484" y="6675"/>
                </a:cubicBezTo>
                <a:cubicBezTo>
                  <a:pt x="31433" y="6638"/>
                  <a:pt x="31395" y="6600"/>
                  <a:pt x="31357" y="6562"/>
                </a:cubicBezTo>
                <a:cubicBezTo>
                  <a:pt x="31370" y="6524"/>
                  <a:pt x="31382" y="6498"/>
                  <a:pt x="31395" y="6460"/>
                </a:cubicBezTo>
                <a:cubicBezTo>
                  <a:pt x="31332" y="6397"/>
                  <a:pt x="31281" y="6321"/>
                  <a:pt x="31205" y="6271"/>
                </a:cubicBezTo>
                <a:lnTo>
                  <a:pt x="31205" y="6271"/>
                </a:lnTo>
                <a:cubicBezTo>
                  <a:pt x="31256" y="6346"/>
                  <a:pt x="31307" y="6410"/>
                  <a:pt x="31332" y="6486"/>
                </a:cubicBezTo>
                <a:cubicBezTo>
                  <a:pt x="31243" y="6435"/>
                  <a:pt x="31180" y="6334"/>
                  <a:pt x="31117" y="6245"/>
                </a:cubicBezTo>
                <a:cubicBezTo>
                  <a:pt x="31117" y="6233"/>
                  <a:pt x="31142" y="6207"/>
                  <a:pt x="31142" y="6195"/>
                </a:cubicBezTo>
                <a:cubicBezTo>
                  <a:pt x="31117" y="6157"/>
                  <a:pt x="31079" y="6119"/>
                  <a:pt x="31041" y="6081"/>
                </a:cubicBezTo>
                <a:lnTo>
                  <a:pt x="31041" y="6081"/>
                </a:lnTo>
                <a:cubicBezTo>
                  <a:pt x="31066" y="6131"/>
                  <a:pt x="31079" y="6195"/>
                  <a:pt x="31104" y="6245"/>
                </a:cubicBezTo>
                <a:cubicBezTo>
                  <a:pt x="30940" y="6093"/>
                  <a:pt x="30800" y="5942"/>
                  <a:pt x="30649" y="5790"/>
                </a:cubicBezTo>
                <a:cubicBezTo>
                  <a:pt x="30674" y="5790"/>
                  <a:pt x="30712" y="5802"/>
                  <a:pt x="30737" y="5802"/>
                </a:cubicBezTo>
                <a:cubicBezTo>
                  <a:pt x="30724" y="5764"/>
                  <a:pt x="30712" y="5726"/>
                  <a:pt x="30699" y="5688"/>
                </a:cubicBezTo>
                <a:cubicBezTo>
                  <a:pt x="30611" y="5638"/>
                  <a:pt x="30484" y="5663"/>
                  <a:pt x="30421" y="5562"/>
                </a:cubicBezTo>
                <a:lnTo>
                  <a:pt x="30421" y="5562"/>
                </a:lnTo>
                <a:cubicBezTo>
                  <a:pt x="30471" y="5575"/>
                  <a:pt x="30522" y="5587"/>
                  <a:pt x="30585" y="5600"/>
                </a:cubicBezTo>
                <a:cubicBezTo>
                  <a:pt x="30459" y="5486"/>
                  <a:pt x="30357" y="5334"/>
                  <a:pt x="30193" y="5296"/>
                </a:cubicBezTo>
                <a:lnTo>
                  <a:pt x="30218" y="5258"/>
                </a:lnTo>
                <a:lnTo>
                  <a:pt x="30168" y="5246"/>
                </a:lnTo>
                <a:lnTo>
                  <a:pt x="30180" y="5195"/>
                </a:lnTo>
                <a:lnTo>
                  <a:pt x="30155" y="5195"/>
                </a:lnTo>
                <a:cubicBezTo>
                  <a:pt x="30155" y="5220"/>
                  <a:pt x="30142" y="5271"/>
                  <a:pt x="30142" y="5296"/>
                </a:cubicBezTo>
                <a:cubicBezTo>
                  <a:pt x="30130" y="5271"/>
                  <a:pt x="30079" y="5220"/>
                  <a:pt x="30066" y="5195"/>
                </a:cubicBezTo>
                <a:cubicBezTo>
                  <a:pt x="30079" y="5182"/>
                  <a:pt x="30104" y="5157"/>
                  <a:pt x="30117" y="5144"/>
                </a:cubicBezTo>
                <a:cubicBezTo>
                  <a:pt x="30092" y="5132"/>
                  <a:pt x="30054" y="5119"/>
                  <a:pt x="30041" y="5119"/>
                </a:cubicBezTo>
                <a:cubicBezTo>
                  <a:pt x="30041" y="5132"/>
                  <a:pt x="30028" y="5170"/>
                  <a:pt x="30028" y="5182"/>
                </a:cubicBezTo>
                <a:cubicBezTo>
                  <a:pt x="29915" y="5132"/>
                  <a:pt x="29826" y="5005"/>
                  <a:pt x="29725" y="4929"/>
                </a:cubicBezTo>
                <a:cubicBezTo>
                  <a:pt x="29737" y="4917"/>
                  <a:pt x="29775" y="4891"/>
                  <a:pt x="29788" y="4866"/>
                </a:cubicBezTo>
                <a:lnTo>
                  <a:pt x="29788" y="4866"/>
                </a:lnTo>
                <a:lnTo>
                  <a:pt x="29712" y="4929"/>
                </a:lnTo>
                <a:cubicBezTo>
                  <a:pt x="29649" y="4866"/>
                  <a:pt x="29598" y="4828"/>
                  <a:pt x="29535" y="4777"/>
                </a:cubicBezTo>
                <a:lnTo>
                  <a:pt x="29535" y="4777"/>
                </a:lnTo>
                <a:cubicBezTo>
                  <a:pt x="29598" y="4803"/>
                  <a:pt x="29662" y="4815"/>
                  <a:pt x="29725" y="4815"/>
                </a:cubicBezTo>
                <a:cubicBezTo>
                  <a:pt x="29662" y="4790"/>
                  <a:pt x="29649" y="4739"/>
                  <a:pt x="29649" y="4689"/>
                </a:cubicBezTo>
                <a:cubicBezTo>
                  <a:pt x="29636" y="4701"/>
                  <a:pt x="29611" y="4714"/>
                  <a:pt x="29598" y="4727"/>
                </a:cubicBezTo>
                <a:cubicBezTo>
                  <a:pt x="29472" y="4575"/>
                  <a:pt x="29320" y="4474"/>
                  <a:pt x="29168" y="4347"/>
                </a:cubicBezTo>
                <a:cubicBezTo>
                  <a:pt x="29168" y="4372"/>
                  <a:pt x="29155" y="4423"/>
                  <a:pt x="29143" y="4448"/>
                </a:cubicBezTo>
                <a:cubicBezTo>
                  <a:pt x="28991" y="4347"/>
                  <a:pt x="28864" y="4246"/>
                  <a:pt x="28725" y="4132"/>
                </a:cubicBezTo>
                <a:lnTo>
                  <a:pt x="28725" y="4132"/>
                </a:lnTo>
                <a:cubicBezTo>
                  <a:pt x="28826" y="4145"/>
                  <a:pt x="28902" y="4208"/>
                  <a:pt x="28978" y="4271"/>
                </a:cubicBezTo>
                <a:cubicBezTo>
                  <a:pt x="29016" y="4119"/>
                  <a:pt x="28409" y="3892"/>
                  <a:pt x="28333" y="3689"/>
                </a:cubicBezTo>
                <a:cubicBezTo>
                  <a:pt x="28371" y="3664"/>
                  <a:pt x="28409" y="3639"/>
                  <a:pt x="28447" y="3613"/>
                </a:cubicBezTo>
                <a:lnTo>
                  <a:pt x="28447" y="3613"/>
                </a:lnTo>
                <a:lnTo>
                  <a:pt x="28434" y="3677"/>
                </a:lnTo>
                <a:cubicBezTo>
                  <a:pt x="28472" y="3702"/>
                  <a:pt x="28497" y="3752"/>
                  <a:pt x="28485" y="3803"/>
                </a:cubicBezTo>
                <a:lnTo>
                  <a:pt x="28611" y="3803"/>
                </a:lnTo>
                <a:lnTo>
                  <a:pt x="28573" y="3879"/>
                </a:lnTo>
                <a:cubicBezTo>
                  <a:pt x="28586" y="3879"/>
                  <a:pt x="28624" y="3854"/>
                  <a:pt x="28649" y="3841"/>
                </a:cubicBezTo>
                <a:cubicBezTo>
                  <a:pt x="28759" y="3929"/>
                  <a:pt x="28897" y="4026"/>
                  <a:pt x="29038" y="4026"/>
                </a:cubicBezTo>
                <a:cubicBezTo>
                  <a:pt x="29060" y="4026"/>
                  <a:pt x="29083" y="4023"/>
                  <a:pt x="29105" y="4018"/>
                </a:cubicBezTo>
                <a:cubicBezTo>
                  <a:pt x="28915" y="3904"/>
                  <a:pt x="28738" y="3752"/>
                  <a:pt x="28548" y="3626"/>
                </a:cubicBezTo>
                <a:cubicBezTo>
                  <a:pt x="28548" y="3613"/>
                  <a:pt x="28548" y="3588"/>
                  <a:pt x="28535" y="3575"/>
                </a:cubicBezTo>
                <a:cubicBezTo>
                  <a:pt x="28525" y="3579"/>
                  <a:pt x="28515" y="3580"/>
                  <a:pt x="28506" y="3580"/>
                </a:cubicBezTo>
                <a:cubicBezTo>
                  <a:pt x="28446" y="3580"/>
                  <a:pt x="28405" y="3516"/>
                  <a:pt x="28383" y="3461"/>
                </a:cubicBezTo>
                <a:cubicBezTo>
                  <a:pt x="28244" y="3449"/>
                  <a:pt x="28143" y="3335"/>
                  <a:pt x="28029" y="3272"/>
                </a:cubicBezTo>
                <a:lnTo>
                  <a:pt x="28042" y="3221"/>
                </a:lnTo>
                <a:lnTo>
                  <a:pt x="28042" y="3221"/>
                </a:lnTo>
                <a:cubicBezTo>
                  <a:pt x="28029" y="3234"/>
                  <a:pt x="28004" y="3246"/>
                  <a:pt x="27991" y="3259"/>
                </a:cubicBezTo>
                <a:cubicBezTo>
                  <a:pt x="27865" y="3183"/>
                  <a:pt x="27751" y="3082"/>
                  <a:pt x="27612" y="3044"/>
                </a:cubicBezTo>
                <a:cubicBezTo>
                  <a:pt x="27561" y="3031"/>
                  <a:pt x="27536" y="2968"/>
                  <a:pt x="27510" y="2930"/>
                </a:cubicBezTo>
                <a:cubicBezTo>
                  <a:pt x="27472" y="2943"/>
                  <a:pt x="27434" y="2943"/>
                  <a:pt x="27409" y="2955"/>
                </a:cubicBezTo>
                <a:cubicBezTo>
                  <a:pt x="27409" y="2930"/>
                  <a:pt x="27422" y="2892"/>
                  <a:pt x="27422" y="2879"/>
                </a:cubicBezTo>
                <a:cubicBezTo>
                  <a:pt x="27348" y="2847"/>
                  <a:pt x="27276" y="2810"/>
                  <a:pt x="27207" y="2770"/>
                </a:cubicBezTo>
                <a:lnTo>
                  <a:pt x="27207" y="2770"/>
                </a:lnTo>
                <a:cubicBezTo>
                  <a:pt x="27207" y="2794"/>
                  <a:pt x="27207" y="2817"/>
                  <a:pt x="27207" y="2829"/>
                </a:cubicBezTo>
                <a:cubicBezTo>
                  <a:pt x="27384" y="2905"/>
                  <a:pt x="27510" y="3107"/>
                  <a:pt x="27713" y="3132"/>
                </a:cubicBezTo>
                <a:cubicBezTo>
                  <a:pt x="27776" y="3297"/>
                  <a:pt x="27979" y="3310"/>
                  <a:pt x="28092" y="3449"/>
                </a:cubicBezTo>
                <a:cubicBezTo>
                  <a:pt x="28168" y="3512"/>
                  <a:pt x="28295" y="3525"/>
                  <a:pt x="28295" y="3651"/>
                </a:cubicBezTo>
                <a:lnTo>
                  <a:pt x="28206" y="3651"/>
                </a:lnTo>
                <a:cubicBezTo>
                  <a:pt x="28156" y="3550"/>
                  <a:pt x="28054" y="3537"/>
                  <a:pt x="27966" y="3487"/>
                </a:cubicBezTo>
                <a:cubicBezTo>
                  <a:pt x="27966" y="3512"/>
                  <a:pt x="27966" y="3563"/>
                  <a:pt x="27966" y="3601"/>
                </a:cubicBezTo>
                <a:cubicBezTo>
                  <a:pt x="27941" y="3575"/>
                  <a:pt x="27915" y="3550"/>
                  <a:pt x="27890" y="3525"/>
                </a:cubicBezTo>
                <a:cubicBezTo>
                  <a:pt x="27789" y="3499"/>
                  <a:pt x="27789" y="3348"/>
                  <a:pt x="27688" y="3322"/>
                </a:cubicBezTo>
                <a:cubicBezTo>
                  <a:pt x="27675" y="3335"/>
                  <a:pt x="27637" y="3348"/>
                  <a:pt x="27624" y="3360"/>
                </a:cubicBezTo>
                <a:cubicBezTo>
                  <a:pt x="27384" y="3208"/>
                  <a:pt x="27156" y="3006"/>
                  <a:pt x="26878" y="2905"/>
                </a:cubicBezTo>
                <a:cubicBezTo>
                  <a:pt x="26890" y="2892"/>
                  <a:pt x="26916" y="2841"/>
                  <a:pt x="26928" y="2829"/>
                </a:cubicBezTo>
                <a:cubicBezTo>
                  <a:pt x="26890" y="2803"/>
                  <a:pt x="26840" y="2753"/>
                  <a:pt x="26814" y="2740"/>
                </a:cubicBezTo>
                <a:cubicBezTo>
                  <a:pt x="26789" y="2753"/>
                  <a:pt x="26764" y="2765"/>
                  <a:pt x="26738" y="2778"/>
                </a:cubicBezTo>
                <a:lnTo>
                  <a:pt x="26789" y="2829"/>
                </a:lnTo>
                <a:cubicBezTo>
                  <a:pt x="26764" y="2816"/>
                  <a:pt x="26701" y="2803"/>
                  <a:pt x="26675" y="2791"/>
                </a:cubicBezTo>
                <a:cubicBezTo>
                  <a:pt x="26688" y="2778"/>
                  <a:pt x="26726" y="2765"/>
                  <a:pt x="26738" y="2765"/>
                </a:cubicBezTo>
                <a:cubicBezTo>
                  <a:pt x="26738" y="2740"/>
                  <a:pt x="26738" y="2702"/>
                  <a:pt x="26738" y="2690"/>
                </a:cubicBezTo>
                <a:cubicBezTo>
                  <a:pt x="26688" y="2664"/>
                  <a:pt x="26625" y="2639"/>
                  <a:pt x="26574" y="2614"/>
                </a:cubicBezTo>
                <a:lnTo>
                  <a:pt x="26549" y="2639"/>
                </a:lnTo>
                <a:cubicBezTo>
                  <a:pt x="26587" y="2677"/>
                  <a:pt x="26637" y="2715"/>
                  <a:pt x="26663" y="2778"/>
                </a:cubicBezTo>
                <a:cubicBezTo>
                  <a:pt x="26625" y="2727"/>
                  <a:pt x="26561" y="2702"/>
                  <a:pt x="26498" y="2690"/>
                </a:cubicBezTo>
                <a:cubicBezTo>
                  <a:pt x="26523" y="2652"/>
                  <a:pt x="26536" y="2626"/>
                  <a:pt x="26549" y="2588"/>
                </a:cubicBezTo>
                <a:cubicBezTo>
                  <a:pt x="26498" y="2563"/>
                  <a:pt x="26447" y="2538"/>
                  <a:pt x="26397" y="2512"/>
                </a:cubicBezTo>
                <a:lnTo>
                  <a:pt x="26397" y="2512"/>
                </a:lnTo>
                <a:cubicBezTo>
                  <a:pt x="26422" y="2550"/>
                  <a:pt x="26473" y="2614"/>
                  <a:pt x="26511" y="2652"/>
                </a:cubicBezTo>
                <a:cubicBezTo>
                  <a:pt x="26460" y="2652"/>
                  <a:pt x="26409" y="2614"/>
                  <a:pt x="26384" y="2576"/>
                </a:cubicBezTo>
                <a:cubicBezTo>
                  <a:pt x="26270" y="2550"/>
                  <a:pt x="26182" y="2474"/>
                  <a:pt x="26068" y="2424"/>
                </a:cubicBezTo>
                <a:lnTo>
                  <a:pt x="26080" y="2361"/>
                </a:lnTo>
                <a:lnTo>
                  <a:pt x="26080" y="2361"/>
                </a:lnTo>
                <a:cubicBezTo>
                  <a:pt x="26055" y="2373"/>
                  <a:pt x="26005" y="2398"/>
                  <a:pt x="25979" y="2411"/>
                </a:cubicBezTo>
                <a:cubicBezTo>
                  <a:pt x="25992" y="2373"/>
                  <a:pt x="25992" y="2335"/>
                  <a:pt x="26005" y="2297"/>
                </a:cubicBezTo>
                <a:lnTo>
                  <a:pt x="26005" y="2297"/>
                </a:lnTo>
                <a:cubicBezTo>
                  <a:pt x="25954" y="2310"/>
                  <a:pt x="25903" y="2323"/>
                  <a:pt x="25853" y="2335"/>
                </a:cubicBezTo>
                <a:cubicBezTo>
                  <a:pt x="25827" y="2310"/>
                  <a:pt x="25802" y="2285"/>
                  <a:pt x="25777" y="2259"/>
                </a:cubicBezTo>
                <a:lnTo>
                  <a:pt x="25777" y="2259"/>
                </a:lnTo>
                <a:cubicBezTo>
                  <a:pt x="25790" y="2263"/>
                  <a:pt x="25804" y="2264"/>
                  <a:pt x="25817" y="2264"/>
                </a:cubicBezTo>
                <a:cubicBezTo>
                  <a:pt x="25855" y="2264"/>
                  <a:pt x="25892" y="2252"/>
                  <a:pt x="25929" y="2234"/>
                </a:cubicBezTo>
                <a:cubicBezTo>
                  <a:pt x="25891" y="2234"/>
                  <a:pt x="25827" y="2209"/>
                  <a:pt x="25802" y="2196"/>
                </a:cubicBezTo>
                <a:cubicBezTo>
                  <a:pt x="25815" y="2183"/>
                  <a:pt x="25827" y="2145"/>
                  <a:pt x="25840" y="2120"/>
                </a:cubicBezTo>
                <a:lnTo>
                  <a:pt x="25840" y="2120"/>
                </a:lnTo>
                <a:cubicBezTo>
                  <a:pt x="25815" y="2133"/>
                  <a:pt x="25764" y="2171"/>
                  <a:pt x="25739" y="2183"/>
                </a:cubicBezTo>
                <a:cubicBezTo>
                  <a:pt x="25714" y="2145"/>
                  <a:pt x="25574" y="2095"/>
                  <a:pt x="25663" y="2044"/>
                </a:cubicBezTo>
                <a:lnTo>
                  <a:pt x="25663" y="2032"/>
                </a:lnTo>
                <a:cubicBezTo>
                  <a:pt x="25792" y="2032"/>
                  <a:pt x="25912" y="2187"/>
                  <a:pt x="26046" y="2187"/>
                </a:cubicBezTo>
                <a:cubicBezTo>
                  <a:pt x="26070" y="2187"/>
                  <a:pt x="26094" y="2182"/>
                  <a:pt x="26118" y="2171"/>
                </a:cubicBezTo>
                <a:lnTo>
                  <a:pt x="26118" y="2171"/>
                </a:lnTo>
                <a:cubicBezTo>
                  <a:pt x="26118" y="2183"/>
                  <a:pt x="26093" y="2209"/>
                  <a:pt x="26080" y="2234"/>
                </a:cubicBezTo>
                <a:cubicBezTo>
                  <a:pt x="26435" y="2436"/>
                  <a:pt x="26802" y="2601"/>
                  <a:pt x="27143" y="2816"/>
                </a:cubicBezTo>
                <a:cubicBezTo>
                  <a:pt x="27168" y="2804"/>
                  <a:pt x="27192" y="2792"/>
                  <a:pt x="27205" y="2769"/>
                </a:cubicBezTo>
                <a:lnTo>
                  <a:pt x="27205" y="2769"/>
                </a:lnTo>
                <a:cubicBezTo>
                  <a:pt x="27205" y="2769"/>
                  <a:pt x="27206" y="2770"/>
                  <a:pt x="27207" y="2770"/>
                </a:cubicBezTo>
                <a:lnTo>
                  <a:pt x="27207" y="2770"/>
                </a:lnTo>
                <a:cubicBezTo>
                  <a:pt x="27207" y="2769"/>
                  <a:pt x="27207" y="2767"/>
                  <a:pt x="27207" y="2765"/>
                </a:cubicBezTo>
                <a:cubicBezTo>
                  <a:pt x="27206" y="2767"/>
                  <a:pt x="27205" y="2768"/>
                  <a:pt x="27205" y="2769"/>
                </a:cubicBezTo>
                <a:lnTo>
                  <a:pt x="27205" y="2769"/>
                </a:lnTo>
                <a:cubicBezTo>
                  <a:pt x="26920" y="2604"/>
                  <a:pt x="26666" y="2389"/>
                  <a:pt x="26372" y="2247"/>
                </a:cubicBezTo>
                <a:cubicBezTo>
                  <a:pt x="26366" y="2247"/>
                  <a:pt x="26360" y="2248"/>
                  <a:pt x="26355" y="2248"/>
                </a:cubicBezTo>
                <a:cubicBezTo>
                  <a:pt x="26276" y="2248"/>
                  <a:pt x="26229" y="2168"/>
                  <a:pt x="26182" y="2133"/>
                </a:cubicBezTo>
                <a:cubicBezTo>
                  <a:pt x="26093" y="2095"/>
                  <a:pt x="25992" y="2057"/>
                  <a:pt x="25916" y="2006"/>
                </a:cubicBezTo>
                <a:cubicBezTo>
                  <a:pt x="25891" y="2006"/>
                  <a:pt x="25865" y="2019"/>
                  <a:pt x="25840" y="2019"/>
                </a:cubicBezTo>
                <a:cubicBezTo>
                  <a:pt x="25815" y="1981"/>
                  <a:pt x="25777" y="1943"/>
                  <a:pt x="25751" y="1905"/>
                </a:cubicBezTo>
                <a:lnTo>
                  <a:pt x="25612" y="1867"/>
                </a:lnTo>
                <a:cubicBezTo>
                  <a:pt x="25612" y="1854"/>
                  <a:pt x="25600" y="1829"/>
                  <a:pt x="25600" y="1816"/>
                </a:cubicBezTo>
                <a:lnTo>
                  <a:pt x="25574" y="1854"/>
                </a:lnTo>
                <a:cubicBezTo>
                  <a:pt x="25511" y="1816"/>
                  <a:pt x="25460" y="1778"/>
                  <a:pt x="25385" y="1753"/>
                </a:cubicBezTo>
                <a:lnTo>
                  <a:pt x="25397" y="1703"/>
                </a:lnTo>
                <a:lnTo>
                  <a:pt x="25397" y="1703"/>
                </a:lnTo>
                <a:cubicBezTo>
                  <a:pt x="25372" y="1715"/>
                  <a:pt x="25347" y="1715"/>
                  <a:pt x="25321" y="1728"/>
                </a:cubicBezTo>
                <a:cubicBezTo>
                  <a:pt x="25233" y="1614"/>
                  <a:pt x="25068" y="1639"/>
                  <a:pt x="24967" y="1551"/>
                </a:cubicBezTo>
                <a:cubicBezTo>
                  <a:pt x="24752" y="1551"/>
                  <a:pt x="24587" y="1386"/>
                  <a:pt x="24372" y="1336"/>
                </a:cubicBezTo>
                <a:cubicBezTo>
                  <a:pt x="24360" y="1348"/>
                  <a:pt x="24334" y="1374"/>
                  <a:pt x="24309" y="1386"/>
                </a:cubicBezTo>
                <a:cubicBezTo>
                  <a:pt x="24309" y="1374"/>
                  <a:pt x="24296" y="1336"/>
                  <a:pt x="24296" y="1310"/>
                </a:cubicBezTo>
                <a:cubicBezTo>
                  <a:pt x="24056" y="1234"/>
                  <a:pt x="23841" y="1070"/>
                  <a:pt x="23588" y="1045"/>
                </a:cubicBezTo>
                <a:cubicBezTo>
                  <a:pt x="23575" y="1070"/>
                  <a:pt x="23562" y="1095"/>
                  <a:pt x="23562" y="1120"/>
                </a:cubicBezTo>
                <a:cubicBezTo>
                  <a:pt x="23676" y="1146"/>
                  <a:pt x="23790" y="1184"/>
                  <a:pt x="23904" y="1209"/>
                </a:cubicBezTo>
                <a:cubicBezTo>
                  <a:pt x="23917" y="1222"/>
                  <a:pt x="23929" y="1247"/>
                  <a:pt x="23929" y="1260"/>
                </a:cubicBezTo>
                <a:cubicBezTo>
                  <a:pt x="24106" y="1285"/>
                  <a:pt x="24271" y="1399"/>
                  <a:pt x="24435" y="1475"/>
                </a:cubicBezTo>
                <a:cubicBezTo>
                  <a:pt x="24448" y="1462"/>
                  <a:pt x="24473" y="1449"/>
                  <a:pt x="24486" y="1437"/>
                </a:cubicBezTo>
                <a:cubicBezTo>
                  <a:pt x="24524" y="1475"/>
                  <a:pt x="24562" y="1500"/>
                  <a:pt x="24600" y="1538"/>
                </a:cubicBezTo>
                <a:cubicBezTo>
                  <a:pt x="24625" y="1525"/>
                  <a:pt x="24676" y="1513"/>
                  <a:pt x="24701" y="1500"/>
                </a:cubicBezTo>
                <a:lnTo>
                  <a:pt x="24701" y="1500"/>
                </a:lnTo>
                <a:cubicBezTo>
                  <a:pt x="24701" y="1513"/>
                  <a:pt x="24689" y="1551"/>
                  <a:pt x="24689" y="1576"/>
                </a:cubicBezTo>
                <a:lnTo>
                  <a:pt x="24777" y="1576"/>
                </a:lnTo>
                <a:cubicBezTo>
                  <a:pt x="24790" y="1614"/>
                  <a:pt x="24790" y="1652"/>
                  <a:pt x="24790" y="1690"/>
                </a:cubicBezTo>
                <a:cubicBezTo>
                  <a:pt x="24802" y="1677"/>
                  <a:pt x="24815" y="1639"/>
                  <a:pt x="24815" y="1614"/>
                </a:cubicBezTo>
                <a:cubicBezTo>
                  <a:pt x="25093" y="1753"/>
                  <a:pt x="25359" y="1905"/>
                  <a:pt x="25650" y="2032"/>
                </a:cubicBezTo>
                <a:cubicBezTo>
                  <a:pt x="25600" y="2069"/>
                  <a:pt x="25562" y="2107"/>
                  <a:pt x="25524" y="2158"/>
                </a:cubicBezTo>
                <a:cubicBezTo>
                  <a:pt x="25536" y="2133"/>
                  <a:pt x="25549" y="2095"/>
                  <a:pt x="25562" y="2069"/>
                </a:cubicBezTo>
                <a:cubicBezTo>
                  <a:pt x="25422" y="1994"/>
                  <a:pt x="25283" y="1943"/>
                  <a:pt x="25144" y="1892"/>
                </a:cubicBezTo>
                <a:lnTo>
                  <a:pt x="25144" y="1968"/>
                </a:lnTo>
                <a:cubicBezTo>
                  <a:pt x="24942" y="1905"/>
                  <a:pt x="24752" y="1829"/>
                  <a:pt x="24575" y="1740"/>
                </a:cubicBezTo>
                <a:cubicBezTo>
                  <a:pt x="24603" y="1723"/>
                  <a:pt x="24629" y="1717"/>
                  <a:pt x="24655" y="1717"/>
                </a:cubicBezTo>
                <a:cubicBezTo>
                  <a:pt x="24686" y="1717"/>
                  <a:pt x="24717" y="1727"/>
                  <a:pt x="24752" y="1740"/>
                </a:cubicBezTo>
                <a:lnTo>
                  <a:pt x="24764" y="1728"/>
                </a:lnTo>
                <a:cubicBezTo>
                  <a:pt x="24714" y="1703"/>
                  <a:pt x="24676" y="1690"/>
                  <a:pt x="24638" y="1665"/>
                </a:cubicBezTo>
                <a:cubicBezTo>
                  <a:pt x="24600" y="1690"/>
                  <a:pt x="24575" y="1728"/>
                  <a:pt x="24537" y="1753"/>
                </a:cubicBezTo>
                <a:cubicBezTo>
                  <a:pt x="24499" y="1715"/>
                  <a:pt x="24549" y="1665"/>
                  <a:pt x="24549" y="1627"/>
                </a:cubicBezTo>
                <a:cubicBezTo>
                  <a:pt x="24461" y="1601"/>
                  <a:pt x="24372" y="1563"/>
                  <a:pt x="24284" y="1538"/>
                </a:cubicBezTo>
                <a:lnTo>
                  <a:pt x="24284" y="1538"/>
                </a:lnTo>
                <a:cubicBezTo>
                  <a:pt x="24322" y="1576"/>
                  <a:pt x="24360" y="1614"/>
                  <a:pt x="24398" y="1652"/>
                </a:cubicBezTo>
                <a:cubicBezTo>
                  <a:pt x="24284" y="1601"/>
                  <a:pt x="24094" y="1627"/>
                  <a:pt x="24081" y="1462"/>
                </a:cubicBezTo>
                <a:cubicBezTo>
                  <a:pt x="24018" y="1449"/>
                  <a:pt x="23955" y="1424"/>
                  <a:pt x="23891" y="1411"/>
                </a:cubicBezTo>
                <a:lnTo>
                  <a:pt x="23891" y="1411"/>
                </a:lnTo>
                <a:cubicBezTo>
                  <a:pt x="23929" y="1424"/>
                  <a:pt x="23967" y="1449"/>
                  <a:pt x="23993" y="1462"/>
                </a:cubicBezTo>
                <a:lnTo>
                  <a:pt x="23993" y="1487"/>
                </a:lnTo>
                <a:cubicBezTo>
                  <a:pt x="23929" y="1475"/>
                  <a:pt x="23866" y="1462"/>
                  <a:pt x="23815" y="1437"/>
                </a:cubicBezTo>
                <a:cubicBezTo>
                  <a:pt x="23815" y="1424"/>
                  <a:pt x="23828" y="1386"/>
                  <a:pt x="23828" y="1361"/>
                </a:cubicBezTo>
                <a:lnTo>
                  <a:pt x="23828" y="1361"/>
                </a:lnTo>
                <a:cubicBezTo>
                  <a:pt x="23816" y="1397"/>
                  <a:pt x="23796" y="1410"/>
                  <a:pt x="23773" y="1410"/>
                </a:cubicBezTo>
                <a:cubicBezTo>
                  <a:pt x="23749" y="1410"/>
                  <a:pt x="23722" y="1394"/>
                  <a:pt x="23702" y="1374"/>
                </a:cubicBezTo>
                <a:cubicBezTo>
                  <a:pt x="23714" y="1361"/>
                  <a:pt x="23740" y="1336"/>
                  <a:pt x="23752" y="1310"/>
                </a:cubicBezTo>
                <a:cubicBezTo>
                  <a:pt x="23562" y="1272"/>
                  <a:pt x="23385" y="1209"/>
                  <a:pt x="23208" y="1146"/>
                </a:cubicBezTo>
                <a:lnTo>
                  <a:pt x="23208" y="1146"/>
                </a:lnTo>
                <a:cubicBezTo>
                  <a:pt x="23233" y="1158"/>
                  <a:pt x="23284" y="1184"/>
                  <a:pt x="23297" y="1196"/>
                </a:cubicBezTo>
                <a:lnTo>
                  <a:pt x="23284" y="1260"/>
                </a:lnTo>
                <a:cubicBezTo>
                  <a:pt x="23221" y="1234"/>
                  <a:pt x="23157" y="1222"/>
                  <a:pt x="23094" y="1196"/>
                </a:cubicBezTo>
                <a:cubicBezTo>
                  <a:pt x="23107" y="1184"/>
                  <a:pt x="23132" y="1146"/>
                  <a:pt x="23145" y="1133"/>
                </a:cubicBezTo>
                <a:cubicBezTo>
                  <a:pt x="22930" y="1045"/>
                  <a:pt x="22715" y="969"/>
                  <a:pt x="22487" y="931"/>
                </a:cubicBezTo>
                <a:lnTo>
                  <a:pt x="22487" y="931"/>
                </a:lnTo>
                <a:cubicBezTo>
                  <a:pt x="22588" y="994"/>
                  <a:pt x="22715" y="1007"/>
                  <a:pt x="22816" y="1082"/>
                </a:cubicBezTo>
                <a:cubicBezTo>
                  <a:pt x="22639" y="1057"/>
                  <a:pt x="22461" y="994"/>
                  <a:pt x="22284" y="931"/>
                </a:cubicBezTo>
                <a:cubicBezTo>
                  <a:pt x="22284" y="905"/>
                  <a:pt x="22272" y="893"/>
                  <a:pt x="22272" y="880"/>
                </a:cubicBezTo>
                <a:lnTo>
                  <a:pt x="22272" y="880"/>
                </a:lnTo>
                <a:cubicBezTo>
                  <a:pt x="22321" y="920"/>
                  <a:pt x="22378" y="951"/>
                  <a:pt x="22437" y="951"/>
                </a:cubicBezTo>
                <a:cubicBezTo>
                  <a:pt x="22453" y="951"/>
                  <a:pt x="22470" y="949"/>
                  <a:pt x="22487" y="943"/>
                </a:cubicBezTo>
                <a:lnTo>
                  <a:pt x="22373" y="829"/>
                </a:lnTo>
                <a:cubicBezTo>
                  <a:pt x="22348" y="842"/>
                  <a:pt x="22297" y="867"/>
                  <a:pt x="22272" y="880"/>
                </a:cubicBezTo>
                <a:cubicBezTo>
                  <a:pt x="22234" y="829"/>
                  <a:pt x="22170" y="817"/>
                  <a:pt x="22107" y="804"/>
                </a:cubicBezTo>
                <a:lnTo>
                  <a:pt x="22107" y="804"/>
                </a:lnTo>
                <a:cubicBezTo>
                  <a:pt x="22120" y="867"/>
                  <a:pt x="22183" y="893"/>
                  <a:pt x="22234" y="918"/>
                </a:cubicBezTo>
                <a:cubicBezTo>
                  <a:pt x="22145" y="918"/>
                  <a:pt x="22069" y="893"/>
                  <a:pt x="21993" y="867"/>
                </a:cubicBezTo>
                <a:cubicBezTo>
                  <a:pt x="22006" y="842"/>
                  <a:pt x="22019" y="817"/>
                  <a:pt x="22031" y="791"/>
                </a:cubicBezTo>
                <a:cubicBezTo>
                  <a:pt x="21968" y="779"/>
                  <a:pt x="21905" y="766"/>
                  <a:pt x="21841" y="741"/>
                </a:cubicBezTo>
                <a:lnTo>
                  <a:pt x="21841" y="741"/>
                </a:lnTo>
                <a:cubicBezTo>
                  <a:pt x="21867" y="779"/>
                  <a:pt x="21905" y="817"/>
                  <a:pt x="21930" y="855"/>
                </a:cubicBezTo>
                <a:cubicBezTo>
                  <a:pt x="21829" y="829"/>
                  <a:pt x="21728" y="791"/>
                  <a:pt x="21639" y="753"/>
                </a:cubicBezTo>
                <a:cubicBezTo>
                  <a:pt x="21639" y="703"/>
                  <a:pt x="21639" y="665"/>
                  <a:pt x="21639" y="627"/>
                </a:cubicBezTo>
                <a:cubicBezTo>
                  <a:pt x="21599" y="652"/>
                  <a:pt x="21556" y="661"/>
                  <a:pt x="21512" y="661"/>
                </a:cubicBezTo>
                <a:cubicBezTo>
                  <a:pt x="21402" y="661"/>
                  <a:pt x="21283" y="604"/>
                  <a:pt x="21170" y="604"/>
                </a:cubicBezTo>
                <a:cubicBezTo>
                  <a:pt x="21145" y="604"/>
                  <a:pt x="21120" y="607"/>
                  <a:pt x="21095" y="614"/>
                </a:cubicBezTo>
                <a:cubicBezTo>
                  <a:pt x="21120" y="614"/>
                  <a:pt x="21171" y="627"/>
                  <a:pt x="21196" y="627"/>
                </a:cubicBezTo>
                <a:cubicBezTo>
                  <a:pt x="21196" y="652"/>
                  <a:pt x="21196" y="678"/>
                  <a:pt x="21196" y="690"/>
                </a:cubicBezTo>
                <a:cubicBezTo>
                  <a:pt x="21171" y="678"/>
                  <a:pt x="21108" y="652"/>
                  <a:pt x="21082" y="640"/>
                </a:cubicBezTo>
                <a:cubicBezTo>
                  <a:pt x="21057" y="652"/>
                  <a:pt x="21032" y="665"/>
                  <a:pt x="20994" y="665"/>
                </a:cubicBezTo>
                <a:cubicBezTo>
                  <a:pt x="21006" y="640"/>
                  <a:pt x="21032" y="589"/>
                  <a:pt x="21044" y="551"/>
                </a:cubicBezTo>
                <a:cubicBezTo>
                  <a:pt x="21013" y="545"/>
                  <a:pt x="20978" y="538"/>
                  <a:pt x="20943" y="538"/>
                </a:cubicBezTo>
                <a:cubicBezTo>
                  <a:pt x="20908" y="538"/>
                  <a:pt x="20873" y="545"/>
                  <a:pt x="20842" y="564"/>
                </a:cubicBezTo>
                <a:cubicBezTo>
                  <a:pt x="20753" y="538"/>
                  <a:pt x="20677" y="513"/>
                  <a:pt x="20601" y="475"/>
                </a:cubicBezTo>
                <a:cubicBezTo>
                  <a:pt x="20589" y="488"/>
                  <a:pt x="20551" y="488"/>
                  <a:pt x="20538" y="500"/>
                </a:cubicBezTo>
                <a:cubicBezTo>
                  <a:pt x="20450" y="462"/>
                  <a:pt x="20361" y="437"/>
                  <a:pt x="20260" y="437"/>
                </a:cubicBezTo>
                <a:cubicBezTo>
                  <a:pt x="20285" y="412"/>
                  <a:pt x="20323" y="387"/>
                  <a:pt x="20348" y="374"/>
                </a:cubicBezTo>
                <a:lnTo>
                  <a:pt x="20348" y="374"/>
                </a:lnTo>
                <a:cubicBezTo>
                  <a:pt x="20247" y="424"/>
                  <a:pt x="20146" y="387"/>
                  <a:pt x="20045" y="437"/>
                </a:cubicBezTo>
                <a:cubicBezTo>
                  <a:pt x="20133" y="462"/>
                  <a:pt x="20222" y="488"/>
                  <a:pt x="20310" y="513"/>
                </a:cubicBezTo>
                <a:cubicBezTo>
                  <a:pt x="20133" y="513"/>
                  <a:pt x="19969" y="500"/>
                  <a:pt x="19792" y="475"/>
                </a:cubicBezTo>
                <a:cubicBezTo>
                  <a:pt x="19754" y="462"/>
                  <a:pt x="19716" y="450"/>
                  <a:pt x="19665" y="437"/>
                </a:cubicBezTo>
                <a:lnTo>
                  <a:pt x="19665" y="437"/>
                </a:lnTo>
                <a:cubicBezTo>
                  <a:pt x="19665" y="437"/>
                  <a:pt x="19665" y="447"/>
                  <a:pt x="19673" y="449"/>
                </a:cubicBezTo>
                <a:lnTo>
                  <a:pt x="19673" y="449"/>
                </a:lnTo>
                <a:cubicBezTo>
                  <a:pt x="19586" y="437"/>
                  <a:pt x="19499" y="424"/>
                  <a:pt x="19425" y="399"/>
                </a:cubicBezTo>
                <a:lnTo>
                  <a:pt x="19589" y="399"/>
                </a:lnTo>
                <a:cubicBezTo>
                  <a:pt x="19564" y="336"/>
                  <a:pt x="19500" y="323"/>
                  <a:pt x="19463" y="298"/>
                </a:cubicBezTo>
                <a:cubicBezTo>
                  <a:pt x="19399" y="311"/>
                  <a:pt x="19349" y="323"/>
                  <a:pt x="19285" y="336"/>
                </a:cubicBezTo>
                <a:lnTo>
                  <a:pt x="19273" y="273"/>
                </a:lnTo>
                <a:cubicBezTo>
                  <a:pt x="19255" y="296"/>
                  <a:pt x="19190" y="311"/>
                  <a:pt x="19131" y="311"/>
                </a:cubicBezTo>
                <a:cubicBezTo>
                  <a:pt x="19060" y="311"/>
                  <a:pt x="18998" y="290"/>
                  <a:pt x="19032" y="235"/>
                </a:cubicBezTo>
                <a:cubicBezTo>
                  <a:pt x="19085" y="225"/>
                  <a:pt x="19138" y="221"/>
                  <a:pt x="19192" y="221"/>
                </a:cubicBezTo>
                <a:cubicBezTo>
                  <a:pt x="19367" y="221"/>
                  <a:pt x="19545" y="261"/>
                  <a:pt x="19720" y="261"/>
                </a:cubicBezTo>
                <a:cubicBezTo>
                  <a:pt x="19774" y="261"/>
                  <a:pt x="19827" y="257"/>
                  <a:pt x="19880" y="247"/>
                </a:cubicBezTo>
                <a:cubicBezTo>
                  <a:pt x="19880" y="247"/>
                  <a:pt x="19905" y="273"/>
                  <a:pt x="19905" y="285"/>
                </a:cubicBezTo>
                <a:cubicBezTo>
                  <a:pt x="20083" y="285"/>
                  <a:pt x="20247" y="336"/>
                  <a:pt x="20412" y="361"/>
                </a:cubicBezTo>
                <a:cubicBezTo>
                  <a:pt x="20424" y="336"/>
                  <a:pt x="20450" y="260"/>
                  <a:pt x="20462" y="222"/>
                </a:cubicBezTo>
                <a:cubicBezTo>
                  <a:pt x="20433" y="218"/>
                  <a:pt x="20403" y="216"/>
                  <a:pt x="20375" y="216"/>
                </a:cubicBezTo>
                <a:cubicBezTo>
                  <a:pt x="20305" y="216"/>
                  <a:pt x="20241" y="231"/>
                  <a:pt x="20196" y="285"/>
                </a:cubicBezTo>
                <a:cubicBezTo>
                  <a:pt x="20158" y="273"/>
                  <a:pt x="20121" y="260"/>
                  <a:pt x="20095" y="247"/>
                </a:cubicBezTo>
                <a:cubicBezTo>
                  <a:pt x="20064" y="209"/>
                  <a:pt x="20022" y="203"/>
                  <a:pt x="19980" y="203"/>
                </a:cubicBezTo>
                <a:cubicBezTo>
                  <a:pt x="19958" y="203"/>
                  <a:pt x="19937" y="205"/>
                  <a:pt x="19915" y="205"/>
                </a:cubicBezTo>
                <a:cubicBezTo>
                  <a:pt x="19894" y="205"/>
                  <a:pt x="19874" y="203"/>
                  <a:pt x="19855" y="197"/>
                </a:cubicBezTo>
                <a:lnTo>
                  <a:pt x="19880" y="121"/>
                </a:lnTo>
                <a:lnTo>
                  <a:pt x="19880" y="121"/>
                </a:lnTo>
                <a:cubicBezTo>
                  <a:pt x="19867" y="133"/>
                  <a:pt x="19855" y="171"/>
                  <a:pt x="19842" y="197"/>
                </a:cubicBezTo>
                <a:cubicBezTo>
                  <a:pt x="19804" y="159"/>
                  <a:pt x="19754" y="121"/>
                  <a:pt x="19716" y="83"/>
                </a:cubicBezTo>
                <a:cubicBezTo>
                  <a:pt x="19678" y="108"/>
                  <a:pt x="19652" y="133"/>
                  <a:pt x="19627" y="159"/>
                </a:cubicBezTo>
                <a:cubicBezTo>
                  <a:pt x="19614" y="133"/>
                  <a:pt x="19576" y="95"/>
                  <a:pt x="19564" y="70"/>
                </a:cubicBezTo>
                <a:lnTo>
                  <a:pt x="19564" y="70"/>
                </a:lnTo>
                <a:cubicBezTo>
                  <a:pt x="19564" y="83"/>
                  <a:pt x="19576" y="121"/>
                  <a:pt x="19576" y="133"/>
                </a:cubicBezTo>
                <a:cubicBezTo>
                  <a:pt x="19513" y="108"/>
                  <a:pt x="19425" y="108"/>
                  <a:pt x="19387" y="45"/>
                </a:cubicBezTo>
                <a:lnTo>
                  <a:pt x="19387" y="45"/>
                </a:lnTo>
                <a:cubicBezTo>
                  <a:pt x="19387" y="58"/>
                  <a:pt x="19399" y="95"/>
                  <a:pt x="19399" y="108"/>
                </a:cubicBezTo>
                <a:cubicBezTo>
                  <a:pt x="19197" y="70"/>
                  <a:pt x="18994" y="95"/>
                  <a:pt x="18792" y="70"/>
                </a:cubicBezTo>
                <a:cubicBezTo>
                  <a:pt x="18804" y="58"/>
                  <a:pt x="18830" y="32"/>
                  <a:pt x="18842" y="20"/>
                </a:cubicBezTo>
                <a:lnTo>
                  <a:pt x="18842" y="20"/>
                </a:lnTo>
                <a:cubicBezTo>
                  <a:pt x="18800" y="62"/>
                  <a:pt x="18730" y="84"/>
                  <a:pt x="18660" y="84"/>
                </a:cubicBezTo>
                <a:cubicBezTo>
                  <a:pt x="18585" y="84"/>
                  <a:pt x="18509" y="59"/>
                  <a:pt x="18463" y="7"/>
                </a:cubicBezTo>
                <a:cubicBezTo>
                  <a:pt x="18457" y="3"/>
                  <a:pt x="18450" y="1"/>
                  <a:pt x="184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7172682" y="2228288"/>
            <a:ext cx="2807264" cy="1432522"/>
          </a:xfrm>
          <a:custGeom>
            <a:rect b="b" l="l" r="r" t="t"/>
            <a:pathLst>
              <a:path extrusionOk="0" h="18520" w="36293">
                <a:moveTo>
                  <a:pt x="18475" y="7"/>
                </a:moveTo>
                <a:cubicBezTo>
                  <a:pt x="18475" y="8"/>
                  <a:pt x="18474" y="9"/>
                  <a:pt x="18473" y="10"/>
                </a:cubicBezTo>
                <a:lnTo>
                  <a:pt x="18473" y="10"/>
                </a:lnTo>
                <a:cubicBezTo>
                  <a:pt x="18474" y="9"/>
                  <a:pt x="18475" y="8"/>
                  <a:pt x="18475" y="7"/>
                </a:cubicBezTo>
                <a:close/>
                <a:moveTo>
                  <a:pt x="19500" y="108"/>
                </a:moveTo>
                <a:lnTo>
                  <a:pt x="19495" y="124"/>
                </a:lnTo>
                <a:lnTo>
                  <a:pt x="19495" y="124"/>
                </a:lnTo>
                <a:cubicBezTo>
                  <a:pt x="19498" y="117"/>
                  <a:pt x="19500" y="112"/>
                  <a:pt x="19500" y="108"/>
                </a:cubicBezTo>
                <a:close/>
                <a:moveTo>
                  <a:pt x="15185" y="146"/>
                </a:moveTo>
                <a:cubicBezTo>
                  <a:pt x="15185" y="146"/>
                  <a:pt x="15185" y="146"/>
                  <a:pt x="15185" y="146"/>
                </a:cubicBezTo>
                <a:lnTo>
                  <a:pt x="15185" y="146"/>
                </a:lnTo>
                <a:close/>
                <a:moveTo>
                  <a:pt x="18071" y="121"/>
                </a:moveTo>
                <a:lnTo>
                  <a:pt x="18071" y="121"/>
                </a:lnTo>
                <a:cubicBezTo>
                  <a:pt x="18112" y="146"/>
                  <a:pt x="18077" y="176"/>
                  <a:pt x="18045" y="176"/>
                </a:cubicBezTo>
                <a:cubicBezTo>
                  <a:pt x="18028" y="176"/>
                  <a:pt x="18012" y="168"/>
                  <a:pt x="18007" y="146"/>
                </a:cubicBezTo>
                <a:lnTo>
                  <a:pt x="18071" y="121"/>
                </a:lnTo>
                <a:close/>
                <a:moveTo>
                  <a:pt x="18121" y="146"/>
                </a:moveTo>
                <a:cubicBezTo>
                  <a:pt x="18222" y="184"/>
                  <a:pt x="18349" y="159"/>
                  <a:pt x="18425" y="197"/>
                </a:cubicBezTo>
                <a:cubicBezTo>
                  <a:pt x="18425" y="228"/>
                  <a:pt x="18408" y="251"/>
                  <a:pt x="18373" y="251"/>
                </a:cubicBezTo>
                <a:cubicBezTo>
                  <a:pt x="18366" y="251"/>
                  <a:pt x="18358" y="250"/>
                  <a:pt x="18349" y="247"/>
                </a:cubicBezTo>
                <a:cubicBezTo>
                  <a:pt x="18281" y="247"/>
                  <a:pt x="18208" y="242"/>
                  <a:pt x="18133" y="242"/>
                </a:cubicBezTo>
                <a:cubicBezTo>
                  <a:pt x="18096" y="242"/>
                  <a:pt x="18058" y="243"/>
                  <a:pt x="18020" y="247"/>
                </a:cubicBezTo>
                <a:cubicBezTo>
                  <a:pt x="18045" y="210"/>
                  <a:pt x="18083" y="210"/>
                  <a:pt x="18121" y="184"/>
                </a:cubicBezTo>
                <a:cubicBezTo>
                  <a:pt x="18121" y="172"/>
                  <a:pt x="18121" y="159"/>
                  <a:pt x="18121" y="146"/>
                </a:cubicBezTo>
                <a:close/>
                <a:moveTo>
                  <a:pt x="18475" y="172"/>
                </a:moveTo>
                <a:cubicBezTo>
                  <a:pt x="18526" y="172"/>
                  <a:pt x="18564" y="184"/>
                  <a:pt x="18602" y="210"/>
                </a:cubicBezTo>
                <a:cubicBezTo>
                  <a:pt x="18602" y="273"/>
                  <a:pt x="18564" y="311"/>
                  <a:pt x="18526" y="361"/>
                </a:cubicBezTo>
                <a:cubicBezTo>
                  <a:pt x="18526" y="336"/>
                  <a:pt x="18551" y="285"/>
                  <a:pt x="18564" y="260"/>
                </a:cubicBezTo>
                <a:lnTo>
                  <a:pt x="18425" y="260"/>
                </a:lnTo>
                <a:lnTo>
                  <a:pt x="18475" y="172"/>
                </a:lnTo>
                <a:close/>
                <a:moveTo>
                  <a:pt x="18530" y="435"/>
                </a:moveTo>
                <a:cubicBezTo>
                  <a:pt x="18567" y="435"/>
                  <a:pt x="18608" y="466"/>
                  <a:pt x="18564" y="488"/>
                </a:cubicBezTo>
                <a:cubicBezTo>
                  <a:pt x="18556" y="496"/>
                  <a:pt x="18545" y="500"/>
                  <a:pt x="18535" y="500"/>
                </a:cubicBezTo>
                <a:cubicBezTo>
                  <a:pt x="18499" y="500"/>
                  <a:pt x="18464" y="457"/>
                  <a:pt x="18513" y="437"/>
                </a:cubicBezTo>
                <a:cubicBezTo>
                  <a:pt x="18519" y="436"/>
                  <a:pt x="18524" y="435"/>
                  <a:pt x="18530" y="435"/>
                </a:cubicBezTo>
                <a:close/>
                <a:moveTo>
                  <a:pt x="16122" y="475"/>
                </a:moveTo>
                <a:cubicBezTo>
                  <a:pt x="16122" y="475"/>
                  <a:pt x="16135" y="501"/>
                  <a:pt x="16147" y="513"/>
                </a:cubicBezTo>
                <a:cubicBezTo>
                  <a:pt x="16046" y="526"/>
                  <a:pt x="15945" y="526"/>
                  <a:pt x="15856" y="539"/>
                </a:cubicBezTo>
                <a:cubicBezTo>
                  <a:pt x="15945" y="513"/>
                  <a:pt x="16033" y="488"/>
                  <a:pt x="16122" y="475"/>
                </a:cubicBezTo>
                <a:close/>
                <a:moveTo>
                  <a:pt x="14578" y="463"/>
                </a:moveTo>
                <a:cubicBezTo>
                  <a:pt x="14536" y="494"/>
                  <a:pt x="14486" y="516"/>
                  <a:pt x="14427" y="516"/>
                </a:cubicBezTo>
                <a:cubicBezTo>
                  <a:pt x="14415" y="516"/>
                  <a:pt x="14402" y="515"/>
                  <a:pt x="14388" y="513"/>
                </a:cubicBezTo>
                <a:lnTo>
                  <a:pt x="14388" y="513"/>
                </a:lnTo>
                <a:cubicBezTo>
                  <a:pt x="14414" y="526"/>
                  <a:pt x="14477" y="539"/>
                  <a:pt x="14502" y="551"/>
                </a:cubicBezTo>
                <a:cubicBezTo>
                  <a:pt x="14515" y="526"/>
                  <a:pt x="14553" y="488"/>
                  <a:pt x="14578" y="463"/>
                </a:cubicBezTo>
                <a:close/>
                <a:moveTo>
                  <a:pt x="19323" y="463"/>
                </a:moveTo>
                <a:cubicBezTo>
                  <a:pt x="19323" y="475"/>
                  <a:pt x="19323" y="501"/>
                  <a:pt x="19311" y="513"/>
                </a:cubicBezTo>
                <a:lnTo>
                  <a:pt x="19349" y="513"/>
                </a:lnTo>
                <a:cubicBezTo>
                  <a:pt x="19361" y="526"/>
                  <a:pt x="19361" y="539"/>
                  <a:pt x="19361" y="551"/>
                </a:cubicBezTo>
                <a:cubicBezTo>
                  <a:pt x="19273" y="539"/>
                  <a:pt x="19171" y="526"/>
                  <a:pt x="19083" y="513"/>
                </a:cubicBezTo>
                <a:lnTo>
                  <a:pt x="19045" y="513"/>
                </a:lnTo>
                <a:cubicBezTo>
                  <a:pt x="18893" y="501"/>
                  <a:pt x="18741" y="513"/>
                  <a:pt x="18602" y="475"/>
                </a:cubicBezTo>
                <a:cubicBezTo>
                  <a:pt x="18648" y="468"/>
                  <a:pt x="18694" y="465"/>
                  <a:pt x="18740" y="465"/>
                </a:cubicBezTo>
                <a:cubicBezTo>
                  <a:pt x="18869" y="465"/>
                  <a:pt x="19000" y="486"/>
                  <a:pt x="19127" y="486"/>
                </a:cubicBezTo>
                <a:cubicBezTo>
                  <a:pt x="19194" y="486"/>
                  <a:pt x="19259" y="480"/>
                  <a:pt x="19323" y="463"/>
                </a:cubicBezTo>
                <a:close/>
                <a:moveTo>
                  <a:pt x="17931" y="551"/>
                </a:moveTo>
                <a:cubicBezTo>
                  <a:pt x="17931" y="551"/>
                  <a:pt x="17931" y="551"/>
                  <a:pt x="17931" y="551"/>
                </a:cubicBezTo>
                <a:lnTo>
                  <a:pt x="17931" y="551"/>
                </a:lnTo>
                <a:cubicBezTo>
                  <a:pt x="17931" y="551"/>
                  <a:pt x="17931" y="551"/>
                  <a:pt x="17931" y="551"/>
                </a:cubicBezTo>
                <a:lnTo>
                  <a:pt x="17931" y="551"/>
                </a:lnTo>
                <a:close/>
                <a:moveTo>
                  <a:pt x="17672" y="529"/>
                </a:moveTo>
                <a:cubicBezTo>
                  <a:pt x="17713" y="529"/>
                  <a:pt x="17754" y="532"/>
                  <a:pt x="17792" y="539"/>
                </a:cubicBezTo>
                <a:cubicBezTo>
                  <a:pt x="17805" y="539"/>
                  <a:pt x="17817" y="539"/>
                  <a:pt x="17830" y="551"/>
                </a:cubicBezTo>
                <a:cubicBezTo>
                  <a:pt x="17778" y="566"/>
                  <a:pt x="17726" y="572"/>
                  <a:pt x="17672" y="572"/>
                </a:cubicBezTo>
                <a:cubicBezTo>
                  <a:pt x="17633" y="572"/>
                  <a:pt x="17594" y="569"/>
                  <a:pt x="17552" y="564"/>
                </a:cubicBezTo>
                <a:lnTo>
                  <a:pt x="17552" y="539"/>
                </a:lnTo>
                <a:cubicBezTo>
                  <a:pt x="17590" y="532"/>
                  <a:pt x="17631" y="529"/>
                  <a:pt x="17672" y="529"/>
                </a:cubicBezTo>
                <a:close/>
                <a:moveTo>
                  <a:pt x="15274" y="552"/>
                </a:moveTo>
                <a:cubicBezTo>
                  <a:pt x="15261" y="564"/>
                  <a:pt x="15249" y="564"/>
                  <a:pt x="15249" y="576"/>
                </a:cubicBezTo>
                <a:cubicBezTo>
                  <a:pt x="15249" y="564"/>
                  <a:pt x="15236" y="564"/>
                  <a:pt x="15236" y="564"/>
                </a:cubicBezTo>
                <a:cubicBezTo>
                  <a:pt x="15249" y="564"/>
                  <a:pt x="15261" y="564"/>
                  <a:pt x="15274" y="552"/>
                </a:cubicBezTo>
                <a:close/>
                <a:moveTo>
                  <a:pt x="15489" y="564"/>
                </a:moveTo>
                <a:cubicBezTo>
                  <a:pt x="15477" y="564"/>
                  <a:pt x="15464" y="564"/>
                  <a:pt x="15451" y="576"/>
                </a:cubicBezTo>
                <a:cubicBezTo>
                  <a:pt x="15464" y="564"/>
                  <a:pt x="15464" y="564"/>
                  <a:pt x="15477" y="564"/>
                </a:cubicBezTo>
                <a:close/>
                <a:moveTo>
                  <a:pt x="17476" y="551"/>
                </a:moveTo>
                <a:cubicBezTo>
                  <a:pt x="17476" y="551"/>
                  <a:pt x="17488" y="564"/>
                  <a:pt x="17501" y="564"/>
                </a:cubicBezTo>
                <a:cubicBezTo>
                  <a:pt x="17476" y="564"/>
                  <a:pt x="17451" y="564"/>
                  <a:pt x="17425" y="576"/>
                </a:cubicBezTo>
                <a:cubicBezTo>
                  <a:pt x="17438" y="564"/>
                  <a:pt x="17451" y="551"/>
                  <a:pt x="17463" y="551"/>
                </a:cubicBezTo>
                <a:close/>
                <a:moveTo>
                  <a:pt x="17963" y="535"/>
                </a:moveTo>
                <a:cubicBezTo>
                  <a:pt x="17968" y="535"/>
                  <a:pt x="17975" y="536"/>
                  <a:pt x="17982" y="539"/>
                </a:cubicBezTo>
                <a:cubicBezTo>
                  <a:pt x="17995" y="539"/>
                  <a:pt x="18007" y="551"/>
                  <a:pt x="18007" y="576"/>
                </a:cubicBezTo>
                <a:lnTo>
                  <a:pt x="17931" y="576"/>
                </a:lnTo>
                <a:cubicBezTo>
                  <a:pt x="17927" y="567"/>
                  <a:pt x="17927" y="558"/>
                  <a:pt x="17931" y="551"/>
                </a:cubicBezTo>
                <a:lnTo>
                  <a:pt x="17931" y="551"/>
                </a:lnTo>
                <a:cubicBezTo>
                  <a:pt x="17919" y="551"/>
                  <a:pt x="17906" y="564"/>
                  <a:pt x="17893" y="564"/>
                </a:cubicBezTo>
                <a:cubicBezTo>
                  <a:pt x="17893" y="564"/>
                  <a:pt x="17893" y="551"/>
                  <a:pt x="17881" y="539"/>
                </a:cubicBezTo>
                <a:lnTo>
                  <a:pt x="17881" y="539"/>
                </a:lnTo>
                <a:lnTo>
                  <a:pt x="17931" y="551"/>
                </a:lnTo>
                <a:lnTo>
                  <a:pt x="17931" y="551"/>
                </a:lnTo>
                <a:cubicBezTo>
                  <a:pt x="17936" y="542"/>
                  <a:pt x="17948" y="535"/>
                  <a:pt x="17963" y="535"/>
                </a:cubicBezTo>
                <a:close/>
                <a:moveTo>
                  <a:pt x="18134" y="551"/>
                </a:moveTo>
                <a:cubicBezTo>
                  <a:pt x="18134" y="551"/>
                  <a:pt x="18134" y="564"/>
                  <a:pt x="18134" y="576"/>
                </a:cubicBezTo>
                <a:lnTo>
                  <a:pt x="18121" y="576"/>
                </a:lnTo>
                <a:cubicBezTo>
                  <a:pt x="18121" y="564"/>
                  <a:pt x="18121" y="551"/>
                  <a:pt x="18121" y="551"/>
                </a:cubicBezTo>
                <a:close/>
                <a:moveTo>
                  <a:pt x="15312" y="576"/>
                </a:moveTo>
                <a:cubicBezTo>
                  <a:pt x="15312" y="576"/>
                  <a:pt x="15325" y="576"/>
                  <a:pt x="15337" y="589"/>
                </a:cubicBezTo>
                <a:lnTo>
                  <a:pt x="15299" y="589"/>
                </a:lnTo>
                <a:cubicBezTo>
                  <a:pt x="15299" y="589"/>
                  <a:pt x="15299" y="589"/>
                  <a:pt x="15312" y="576"/>
                </a:cubicBezTo>
                <a:close/>
                <a:moveTo>
                  <a:pt x="17172" y="551"/>
                </a:moveTo>
                <a:cubicBezTo>
                  <a:pt x="17210" y="551"/>
                  <a:pt x="17235" y="564"/>
                  <a:pt x="17223" y="589"/>
                </a:cubicBezTo>
                <a:lnTo>
                  <a:pt x="17159" y="589"/>
                </a:lnTo>
                <a:cubicBezTo>
                  <a:pt x="17159" y="576"/>
                  <a:pt x="17172" y="564"/>
                  <a:pt x="17172" y="551"/>
                </a:cubicBezTo>
                <a:close/>
                <a:moveTo>
                  <a:pt x="17602" y="399"/>
                </a:moveTo>
                <a:cubicBezTo>
                  <a:pt x="17706" y="425"/>
                  <a:pt x="17809" y="430"/>
                  <a:pt x="17913" y="430"/>
                </a:cubicBezTo>
                <a:cubicBezTo>
                  <a:pt x="17972" y="430"/>
                  <a:pt x="18032" y="428"/>
                  <a:pt x="18091" y="428"/>
                </a:cubicBezTo>
                <a:cubicBezTo>
                  <a:pt x="18181" y="428"/>
                  <a:pt x="18272" y="432"/>
                  <a:pt x="18362" y="450"/>
                </a:cubicBezTo>
                <a:cubicBezTo>
                  <a:pt x="18273" y="463"/>
                  <a:pt x="18197" y="463"/>
                  <a:pt x="18109" y="463"/>
                </a:cubicBezTo>
                <a:cubicBezTo>
                  <a:pt x="18109" y="463"/>
                  <a:pt x="18096" y="463"/>
                  <a:pt x="18096" y="475"/>
                </a:cubicBezTo>
                <a:lnTo>
                  <a:pt x="17488" y="475"/>
                </a:lnTo>
                <a:cubicBezTo>
                  <a:pt x="17463" y="475"/>
                  <a:pt x="17432" y="469"/>
                  <a:pt x="17400" y="469"/>
                </a:cubicBezTo>
                <a:cubicBezTo>
                  <a:pt x="17368" y="469"/>
                  <a:pt x="17337" y="475"/>
                  <a:pt x="17311" y="501"/>
                </a:cubicBezTo>
                <a:cubicBezTo>
                  <a:pt x="17337" y="513"/>
                  <a:pt x="17375" y="539"/>
                  <a:pt x="17387" y="551"/>
                </a:cubicBezTo>
                <a:cubicBezTo>
                  <a:pt x="17387" y="551"/>
                  <a:pt x="17387" y="564"/>
                  <a:pt x="17375" y="576"/>
                </a:cubicBezTo>
                <a:cubicBezTo>
                  <a:pt x="17337" y="576"/>
                  <a:pt x="17299" y="576"/>
                  <a:pt x="17261" y="589"/>
                </a:cubicBezTo>
                <a:cubicBezTo>
                  <a:pt x="17286" y="551"/>
                  <a:pt x="17273" y="513"/>
                  <a:pt x="17248" y="475"/>
                </a:cubicBezTo>
                <a:cubicBezTo>
                  <a:pt x="17219" y="470"/>
                  <a:pt x="17190" y="468"/>
                  <a:pt x="17161" y="468"/>
                </a:cubicBezTo>
                <a:cubicBezTo>
                  <a:pt x="17063" y="468"/>
                  <a:pt x="16960" y="490"/>
                  <a:pt x="16857" y="490"/>
                </a:cubicBezTo>
                <a:cubicBezTo>
                  <a:pt x="16840" y="490"/>
                  <a:pt x="16823" y="489"/>
                  <a:pt x="16805" y="488"/>
                </a:cubicBezTo>
                <a:cubicBezTo>
                  <a:pt x="16776" y="488"/>
                  <a:pt x="16745" y="486"/>
                  <a:pt x="16714" y="486"/>
                </a:cubicBezTo>
                <a:cubicBezTo>
                  <a:pt x="16653" y="486"/>
                  <a:pt x="16594" y="492"/>
                  <a:pt x="16552" y="526"/>
                </a:cubicBezTo>
                <a:cubicBezTo>
                  <a:pt x="16565" y="539"/>
                  <a:pt x="16577" y="539"/>
                  <a:pt x="16590" y="539"/>
                </a:cubicBezTo>
                <a:cubicBezTo>
                  <a:pt x="16565" y="539"/>
                  <a:pt x="16539" y="551"/>
                  <a:pt x="16514" y="551"/>
                </a:cubicBezTo>
                <a:cubicBezTo>
                  <a:pt x="16534" y="521"/>
                  <a:pt x="16531" y="476"/>
                  <a:pt x="16504" y="476"/>
                </a:cubicBezTo>
                <a:cubicBezTo>
                  <a:pt x="16496" y="476"/>
                  <a:pt x="16487" y="480"/>
                  <a:pt x="16476" y="488"/>
                </a:cubicBezTo>
                <a:cubicBezTo>
                  <a:pt x="16362" y="501"/>
                  <a:pt x="16274" y="501"/>
                  <a:pt x="16172" y="513"/>
                </a:cubicBezTo>
                <a:cubicBezTo>
                  <a:pt x="16172" y="501"/>
                  <a:pt x="16172" y="475"/>
                  <a:pt x="16172" y="463"/>
                </a:cubicBezTo>
                <a:lnTo>
                  <a:pt x="16185" y="463"/>
                </a:lnTo>
                <a:cubicBezTo>
                  <a:pt x="16198" y="475"/>
                  <a:pt x="16210" y="488"/>
                  <a:pt x="16210" y="501"/>
                </a:cubicBezTo>
                <a:cubicBezTo>
                  <a:pt x="16261" y="488"/>
                  <a:pt x="16324" y="463"/>
                  <a:pt x="16375" y="437"/>
                </a:cubicBezTo>
                <a:cubicBezTo>
                  <a:pt x="16422" y="451"/>
                  <a:pt x="16477" y="464"/>
                  <a:pt x="16531" y="464"/>
                </a:cubicBezTo>
                <a:cubicBezTo>
                  <a:pt x="16578" y="464"/>
                  <a:pt x="16625" y="454"/>
                  <a:pt x="16666" y="425"/>
                </a:cubicBezTo>
                <a:lnTo>
                  <a:pt x="16704" y="425"/>
                </a:lnTo>
                <a:lnTo>
                  <a:pt x="16742" y="463"/>
                </a:lnTo>
                <a:cubicBezTo>
                  <a:pt x="16793" y="450"/>
                  <a:pt x="16843" y="437"/>
                  <a:pt x="16881" y="425"/>
                </a:cubicBezTo>
                <a:cubicBezTo>
                  <a:pt x="17122" y="425"/>
                  <a:pt x="17362" y="425"/>
                  <a:pt x="17602" y="399"/>
                </a:cubicBezTo>
                <a:close/>
                <a:moveTo>
                  <a:pt x="16957" y="551"/>
                </a:moveTo>
                <a:cubicBezTo>
                  <a:pt x="16957" y="564"/>
                  <a:pt x="16957" y="576"/>
                  <a:pt x="16957" y="589"/>
                </a:cubicBezTo>
                <a:cubicBezTo>
                  <a:pt x="16932" y="589"/>
                  <a:pt x="16919" y="589"/>
                  <a:pt x="16894" y="602"/>
                </a:cubicBezTo>
                <a:cubicBezTo>
                  <a:pt x="16906" y="589"/>
                  <a:pt x="16932" y="564"/>
                  <a:pt x="16957" y="551"/>
                </a:cubicBezTo>
                <a:close/>
                <a:moveTo>
                  <a:pt x="16982" y="551"/>
                </a:moveTo>
                <a:cubicBezTo>
                  <a:pt x="17046" y="551"/>
                  <a:pt x="17058" y="564"/>
                  <a:pt x="17033" y="589"/>
                </a:cubicBezTo>
                <a:cubicBezTo>
                  <a:pt x="17020" y="589"/>
                  <a:pt x="16995" y="602"/>
                  <a:pt x="16970" y="602"/>
                </a:cubicBezTo>
                <a:cubicBezTo>
                  <a:pt x="16970" y="589"/>
                  <a:pt x="16970" y="576"/>
                  <a:pt x="16982" y="551"/>
                </a:cubicBezTo>
                <a:close/>
                <a:moveTo>
                  <a:pt x="16767" y="526"/>
                </a:moveTo>
                <a:cubicBezTo>
                  <a:pt x="16780" y="539"/>
                  <a:pt x="16793" y="539"/>
                  <a:pt x="16805" y="539"/>
                </a:cubicBezTo>
                <a:cubicBezTo>
                  <a:pt x="16755" y="564"/>
                  <a:pt x="16704" y="602"/>
                  <a:pt x="16641" y="614"/>
                </a:cubicBezTo>
                <a:cubicBezTo>
                  <a:pt x="16641" y="602"/>
                  <a:pt x="16653" y="589"/>
                  <a:pt x="16653" y="576"/>
                </a:cubicBezTo>
                <a:cubicBezTo>
                  <a:pt x="16666" y="564"/>
                  <a:pt x="16679" y="564"/>
                  <a:pt x="16691" y="551"/>
                </a:cubicBezTo>
                <a:cubicBezTo>
                  <a:pt x="16717" y="551"/>
                  <a:pt x="16742" y="539"/>
                  <a:pt x="16767" y="526"/>
                </a:cubicBezTo>
                <a:close/>
                <a:moveTo>
                  <a:pt x="19197" y="602"/>
                </a:moveTo>
                <a:cubicBezTo>
                  <a:pt x="19197" y="614"/>
                  <a:pt x="19209" y="614"/>
                  <a:pt x="19209" y="614"/>
                </a:cubicBezTo>
                <a:lnTo>
                  <a:pt x="19020" y="614"/>
                </a:lnTo>
                <a:cubicBezTo>
                  <a:pt x="19083" y="602"/>
                  <a:pt x="19134" y="602"/>
                  <a:pt x="19197" y="602"/>
                </a:cubicBezTo>
                <a:close/>
                <a:moveTo>
                  <a:pt x="16628" y="589"/>
                </a:moveTo>
                <a:lnTo>
                  <a:pt x="16590" y="627"/>
                </a:lnTo>
                <a:lnTo>
                  <a:pt x="16577" y="627"/>
                </a:lnTo>
                <a:cubicBezTo>
                  <a:pt x="16590" y="614"/>
                  <a:pt x="16615" y="602"/>
                  <a:pt x="16628" y="589"/>
                </a:cubicBezTo>
                <a:close/>
                <a:moveTo>
                  <a:pt x="16218" y="560"/>
                </a:moveTo>
                <a:cubicBezTo>
                  <a:pt x="16279" y="560"/>
                  <a:pt x="16340" y="564"/>
                  <a:pt x="16400" y="564"/>
                </a:cubicBezTo>
                <a:cubicBezTo>
                  <a:pt x="16350" y="576"/>
                  <a:pt x="16299" y="589"/>
                  <a:pt x="16248" y="614"/>
                </a:cubicBezTo>
                <a:lnTo>
                  <a:pt x="16236" y="589"/>
                </a:lnTo>
                <a:cubicBezTo>
                  <a:pt x="16223" y="589"/>
                  <a:pt x="16210" y="602"/>
                  <a:pt x="16198" y="614"/>
                </a:cubicBezTo>
                <a:lnTo>
                  <a:pt x="16160" y="564"/>
                </a:lnTo>
                <a:lnTo>
                  <a:pt x="16147" y="589"/>
                </a:lnTo>
                <a:cubicBezTo>
                  <a:pt x="16160" y="602"/>
                  <a:pt x="16185" y="627"/>
                  <a:pt x="16198" y="640"/>
                </a:cubicBezTo>
                <a:lnTo>
                  <a:pt x="16160" y="640"/>
                </a:lnTo>
                <a:cubicBezTo>
                  <a:pt x="16160" y="640"/>
                  <a:pt x="16160" y="640"/>
                  <a:pt x="16160" y="652"/>
                </a:cubicBezTo>
                <a:lnTo>
                  <a:pt x="16097" y="652"/>
                </a:lnTo>
                <a:cubicBezTo>
                  <a:pt x="16097" y="627"/>
                  <a:pt x="16084" y="589"/>
                  <a:pt x="16084" y="576"/>
                </a:cubicBezTo>
                <a:cubicBezTo>
                  <a:pt x="16071" y="589"/>
                  <a:pt x="16033" y="614"/>
                  <a:pt x="16021" y="614"/>
                </a:cubicBezTo>
                <a:cubicBezTo>
                  <a:pt x="16033" y="627"/>
                  <a:pt x="16046" y="652"/>
                  <a:pt x="16059" y="665"/>
                </a:cubicBezTo>
                <a:lnTo>
                  <a:pt x="16046" y="665"/>
                </a:lnTo>
                <a:cubicBezTo>
                  <a:pt x="15995" y="652"/>
                  <a:pt x="15957" y="640"/>
                  <a:pt x="15919" y="627"/>
                </a:cubicBezTo>
                <a:cubicBezTo>
                  <a:pt x="16008" y="571"/>
                  <a:pt x="16112" y="560"/>
                  <a:pt x="16218" y="560"/>
                </a:cubicBezTo>
                <a:close/>
                <a:moveTo>
                  <a:pt x="15298" y="681"/>
                </a:moveTo>
                <a:cubicBezTo>
                  <a:pt x="15309" y="681"/>
                  <a:pt x="15318" y="684"/>
                  <a:pt x="15325" y="690"/>
                </a:cubicBezTo>
                <a:lnTo>
                  <a:pt x="15261" y="690"/>
                </a:lnTo>
                <a:cubicBezTo>
                  <a:pt x="15274" y="684"/>
                  <a:pt x="15287" y="681"/>
                  <a:pt x="15298" y="681"/>
                </a:cubicBezTo>
                <a:close/>
                <a:moveTo>
                  <a:pt x="14705" y="614"/>
                </a:moveTo>
                <a:cubicBezTo>
                  <a:pt x="14654" y="640"/>
                  <a:pt x="14591" y="665"/>
                  <a:pt x="14540" y="716"/>
                </a:cubicBezTo>
                <a:lnTo>
                  <a:pt x="14490" y="716"/>
                </a:lnTo>
                <a:cubicBezTo>
                  <a:pt x="14540" y="703"/>
                  <a:pt x="14578" y="665"/>
                  <a:pt x="14603" y="627"/>
                </a:cubicBezTo>
                <a:cubicBezTo>
                  <a:pt x="14641" y="627"/>
                  <a:pt x="14679" y="614"/>
                  <a:pt x="14705" y="614"/>
                </a:cubicBezTo>
                <a:close/>
                <a:moveTo>
                  <a:pt x="15198" y="678"/>
                </a:moveTo>
                <a:cubicBezTo>
                  <a:pt x="15198" y="690"/>
                  <a:pt x="15211" y="690"/>
                  <a:pt x="15211" y="703"/>
                </a:cubicBezTo>
                <a:cubicBezTo>
                  <a:pt x="15185" y="703"/>
                  <a:pt x="15173" y="703"/>
                  <a:pt x="15148" y="716"/>
                </a:cubicBezTo>
                <a:cubicBezTo>
                  <a:pt x="15148" y="703"/>
                  <a:pt x="15160" y="690"/>
                  <a:pt x="15198" y="678"/>
                </a:cubicBezTo>
                <a:close/>
                <a:moveTo>
                  <a:pt x="14085" y="703"/>
                </a:moveTo>
                <a:lnTo>
                  <a:pt x="14085" y="716"/>
                </a:lnTo>
                <a:lnTo>
                  <a:pt x="14123" y="716"/>
                </a:lnTo>
                <a:cubicBezTo>
                  <a:pt x="14110" y="716"/>
                  <a:pt x="14097" y="716"/>
                  <a:pt x="14072" y="728"/>
                </a:cubicBezTo>
                <a:cubicBezTo>
                  <a:pt x="14085" y="716"/>
                  <a:pt x="14085" y="716"/>
                  <a:pt x="14085" y="703"/>
                </a:cubicBezTo>
                <a:close/>
                <a:moveTo>
                  <a:pt x="20095" y="728"/>
                </a:moveTo>
                <a:cubicBezTo>
                  <a:pt x="20108" y="728"/>
                  <a:pt x="20121" y="728"/>
                  <a:pt x="20133" y="741"/>
                </a:cubicBezTo>
                <a:lnTo>
                  <a:pt x="20108" y="741"/>
                </a:lnTo>
                <a:cubicBezTo>
                  <a:pt x="20108" y="741"/>
                  <a:pt x="20095" y="741"/>
                  <a:pt x="20095" y="728"/>
                </a:cubicBezTo>
                <a:close/>
                <a:moveTo>
                  <a:pt x="20310" y="754"/>
                </a:moveTo>
                <a:lnTo>
                  <a:pt x="20310" y="754"/>
                </a:lnTo>
                <a:cubicBezTo>
                  <a:pt x="20336" y="766"/>
                  <a:pt x="20374" y="779"/>
                  <a:pt x="20399" y="779"/>
                </a:cubicBezTo>
                <a:cubicBezTo>
                  <a:pt x="20399" y="792"/>
                  <a:pt x="20399" y="792"/>
                  <a:pt x="20399" y="792"/>
                </a:cubicBezTo>
                <a:cubicBezTo>
                  <a:pt x="20361" y="779"/>
                  <a:pt x="20336" y="779"/>
                  <a:pt x="20310" y="754"/>
                </a:cubicBezTo>
                <a:close/>
                <a:moveTo>
                  <a:pt x="19374" y="513"/>
                </a:moveTo>
                <a:lnTo>
                  <a:pt x="19374" y="513"/>
                </a:lnTo>
                <a:cubicBezTo>
                  <a:pt x="19741" y="539"/>
                  <a:pt x="20108" y="602"/>
                  <a:pt x="20475" y="665"/>
                </a:cubicBezTo>
                <a:lnTo>
                  <a:pt x="20513" y="665"/>
                </a:lnTo>
                <a:cubicBezTo>
                  <a:pt x="20551" y="678"/>
                  <a:pt x="20589" y="678"/>
                  <a:pt x="20627" y="690"/>
                </a:cubicBezTo>
                <a:cubicBezTo>
                  <a:pt x="20715" y="703"/>
                  <a:pt x="20804" y="728"/>
                  <a:pt x="20892" y="741"/>
                </a:cubicBezTo>
                <a:cubicBezTo>
                  <a:pt x="20892" y="728"/>
                  <a:pt x="20892" y="716"/>
                  <a:pt x="20905" y="703"/>
                </a:cubicBezTo>
                <a:cubicBezTo>
                  <a:pt x="21019" y="792"/>
                  <a:pt x="21171" y="779"/>
                  <a:pt x="21297" y="817"/>
                </a:cubicBezTo>
                <a:cubicBezTo>
                  <a:pt x="21277" y="827"/>
                  <a:pt x="21256" y="831"/>
                  <a:pt x="21235" y="831"/>
                </a:cubicBezTo>
                <a:cubicBezTo>
                  <a:pt x="21180" y="831"/>
                  <a:pt x="21125" y="804"/>
                  <a:pt x="21070" y="804"/>
                </a:cubicBezTo>
                <a:cubicBezTo>
                  <a:pt x="20854" y="766"/>
                  <a:pt x="20652" y="728"/>
                  <a:pt x="20437" y="703"/>
                </a:cubicBezTo>
                <a:cubicBezTo>
                  <a:pt x="20108" y="652"/>
                  <a:pt x="19766" y="602"/>
                  <a:pt x="19437" y="551"/>
                </a:cubicBezTo>
                <a:cubicBezTo>
                  <a:pt x="19412" y="539"/>
                  <a:pt x="19399" y="526"/>
                  <a:pt x="19374" y="513"/>
                </a:cubicBezTo>
                <a:close/>
                <a:moveTo>
                  <a:pt x="13907" y="804"/>
                </a:moveTo>
                <a:cubicBezTo>
                  <a:pt x="13920" y="817"/>
                  <a:pt x="13920" y="830"/>
                  <a:pt x="13933" y="855"/>
                </a:cubicBezTo>
                <a:lnTo>
                  <a:pt x="13895" y="855"/>
                </a:lnTo>
                <a:cubicBezTo>
                  <a:pt x="13907" y="842"/>
                  <a:pt x="13907" y="830"/>
                  <a:pt x="13907" y="804"/>
                </a:cubicBezTo>
                <a:close/>
                <a:moveTo>
                  <a:pt x="20437" y="830"/>
                </a:moveTo>
                <a:lnTo>
                  <a:pt x="20437" y="830"/>
                </a:lnTo>
                <a:cubicBezTo>
                  <a:pt x="20462" y="842"/>
                  <a:pt x="20475" y="842"/>
                  <a:pt x="20500" y="842"/>
                </a:cubicBezTo>
                <a:cubicBezTo>
                  <a:pt x="20487" y="855"/>
                  <a:pt x="20462" y="868"/>
                  <a:pt x="20450" y="880"/>
                </a:cubicBezTo>
                <a:cubicBezTo>
                  <a:pt x="20450" y="868"/>
                  <a:pt x="20437" y="855"/>
                  <a:pt x="20437" y="830"/>
                </a:cubicBezTo>
                <a:close/>
                <a:moveTo>
                  <a:pt x="14274" y="842"/>
                </a:moveTo>
                <a:cubicBezTo>
                  <a:pt x="14236" y="855"/>
                  <a:pt x="14211" y="880"/>
                  <a:pt x="14186" y="918"/>
                </a:cubicBezTo>
                <a:lnTo>
                  <a:pt x="14186" y="905"/>
                </a:lnTo>
                <a:cubicBezTo>
                  <a:pt x="14148" y="918"/>
                  <a:pt x="14123" y="931"/>
                  <a:pt x="14097" y="931"/>
                </a:cubicBezTo>
                <a:lnTo>
                  <a:pt x="14085" y="931"/>
                </a:lnTo>
                <a:cubicBezTo>
                  <a:pt x="14041" y="938"/>
                  <a:pt x="13997" y="945"/>
                  <a:pt x="13958" y="945"/>
                </a:cubicBezTo>
                <a:cubicBezTo>
                  <a:pt x="13929" y="945"/>
                  <a:pt x="13904" y="941"/>
                  <a:pt x="13882" y="931"/>
                </a:cubicBezTo>
                <a:cubicBezTo>
                  <a:pt x="13882" y="931"/>
                  <a:pt x="13895" y="918"/>
                  <a:pt x="13895" y="918"/>
                </a:cubicBezTo>
                <a:cubicBezTo>
                  <a:pt x="13945" y="893"/>
                  <a:pt x="13996" y="880"/>
                  <a:pt x="14047" y="868"/>
                </a:cubicBezTo>
                <a:cubicBezTo>
                  <a:pt x="14047" y="880"/>
                  <a:pt x="14059" y="893"/>
                  <a:pt x="14072" y="905"/>
                </a:cubicBezTo>
                <a:cubicBezTo>
                  <a:pt x="14085" y="880"/>
                  <a:pt x="14097" y="868"/>
                  <a:pt x="14110" y="855"/>
                </a:cubicBezTo>
                <a:lnTo>
                  <a:pt x="14173" y="855"/>
                </a:lnTo>
                <a:lnTo>
                  <a:pt x="14173" y="893"/>
                </a:lnTo>
                <a:cubicBezTo>
                  <a:pt x="14186" y="880"/>
                  <a:pt x="14186" y="868"/>
                  <a:pt x="14186" y="842"/>
                </a:cubicBezTo>
                <a:close/>
                <a:moveTo>
                  <a:pt x="21297" y="830"/>
                </a:moveTo>
                <a:cubicBezTo>
                  <a:pt x="21538" y="830"/>
                  <a:pt x="21766" y="931"/>
                  <a:pt x="21993" y="994"/>
                </a:cubicBezTo>
                <a:cubicBezTo>
                  <a:pt x="21973" y="1000"/>
                  <a:pt x="21952" y="1002"/>
                  <a:pt x="21932" y="1002"/>
                </a:cubicBezTo>
                <a:cubicBezTo>
                  <a:pt x="21864" y="1002"/>
                  <a:pt x="21798" y="976"/>
                  <a:pt x="21740" y="956"/>
                </a:cubicBezTo>
                <a:cubicBezTo>
                  <a:pt x="21588" y="931"/>
                  <a:pt x="21437" y="905"/>
                  <a:pt x="21297" y="830"/>
                </a:cubicBezTo>
                <a:close/>
                <a:moveTo>
                  <a:pt x="22019" y="981"/>
                </a:moveTo>
                <a:cubicBezTo>
                  <a:pt x="22082" y="981"/>
                  <a:pt x="22095" y="1007"/>
                  <a:pt x="22057" y="1045"/>
                </a:cubicBezTo>
                <a:cubicBezTo>
                  <a:pt x="22006" y="1045"/>
                  <a:pt x="21993" y="1032"/>
                  <a:pt x="22019" y="981"/>
                </a:cubicBezTo>
                <a:close/>
                <a:moveTo>
                  <a:pt x="13832" y="931"/>
                </a:moveTo>
                <a:lnTo>
                  <a:pt x="13781" y="994"/>
                </a:lnTo>
                <a:lnTo>
                  <a:pt x="13768" y="994"/>
                </a:lnTo>
                <a:cubicBezTo>
                  <a:pt x="13757" y="993"/>
                  <a:pt x="13747" y="992"/>
                  <a:pt x="13737" y="992"/>
                </a:cubicBezTo>
                <a:cubicBezTo>
                  <a:pt x="13651" y="992"/>
                  <a:pt x="13582" y="1036"/>
                  <a:pt x="13503" y="1070"/>
                </a:cubicBezTo>
                <a:cubicBezTo>
                  <a:pt x="13515" y="1083"/>
                  <a:pt x="13528" y="1095"/>
                  <a:pt x="13540" y="1108"/>
                </a:cubicBezTo>
                <a:cubicBezTo>
                  <a:pt x="13503" y="1121"/>
                  <a:pt x="13477" y="1133"/>
                  <a:pt x="13439" y="1159"/>
                </a:cubicBezTo>
                <a:cubicBezTo>
                  <a:pt x="13428" y="1162"/>
                  <a:pt x="13416" y="1164"/>
                  <a:pt x="13404" y="1164"/>
                </a:cubicBezTo>
                <a:cubicBezTo>
                  <a:pt x="13358" y="1164"/>
                  <a:pt x="13308" y="1141"/>
                  <a:pt x="13261" y="1141"/>
                </a:cubicBezTo>
                <a:cubicBezTo>
                  <a:pt x="13259" y="1141"/>
                  <a:pt x="13258" y="1141"/>
                  <a:pt x="13257" y="1141"/>
                </a:cubicBezTo>
                <a:lnTo>
                  <a:pt x="13257" y="1141"/>
                </a:lnTo>
                <a:cubicBezTo>
                  <a:pt x="13451" y="1079"/>
                  <a:pt x="13636" y="1000"/>
                  <a:pt x="13832" y="931"/>
                </a:cubicBezTo>
                <a:close/>
                <a:moveTo>
                  <a:pt x="13199" y="1159"/>
                </a:moveTo>
                <a:cubicBezTo>
                  <a:pt x="13199" y="1184"/>
                  <a:pt x="13186" y="1209"/>
                  <a:pt x="13186" y="1222"/>
                </a:cubicBezTo>
                <a:lnTo>
                  <a:pt x="13161" y="1222"/>
                </a:lnTo>
                <a:cubicBezTo>
                  <a:pt x="13174" y="1209"/>
                  <a:pt x="13186" y="1184"/>
                  <a:pt x="13199" y="1159"/>
                </a:cubicBezTo>
                <a:close/>
                <a:moveTo>
                  <a:pt x="22955" y="1095"/>
                </a:moveTo>
                <a:cubicBezTo>
                  <a:pt x="23044" y="1146"/>
                  <a:pt x="23170" y="1121"/>
                  <a:pt x="23208" y="1222"/>
                </a:cubicBezTo>
                <a:cubicBezTo>
                  <a:pt x="23119" y="1197"/>
                  <a:pt x="23031" y="1171"/>
                  <a:pt x="22942" y="1146"/>
                </a:cubicBezTo>
                <a:cubicBezTo>
                  <a:pt x="22942" y="1133"/>
                  <a:pt x="22955" y="1108"/>
                  <a:pt x="22955" y="1095"/>
                </a:cubicBezTo>
                <a:close/>
                <a:moveTo>
                  <a:pt x="21639" y="1019"/>
                </a:moveTo>
                <a:lnTo>
                  <a:pt x="21639" y="1019"/>
                </a:lnTo>
                <a:cubicBezTo>
                  <a:pt x="21829" y="1057"/>
                  <a:pt x="22019" y="1146"/>
                  <a:pt x="22221" y="1159"/>
                </a:cubicBezTo>
                <a:cubicBezTo>
                  <a:pt x="22259" y="1171"/>
                  <a:pt x="22297" y="1197"/>
                  <a:pt x="22322" y="1234"/>
                </a:cubicBezTo>
                <a:cubicBezTo>
                  <a:pt x="22290" y="1234"/>
                  <a:pt x="22221" y="1187"/>
                  <a:pt x="22175" y="1187"/>
                </a:cubicBezTo>
                <a:cubicBezTo>
                  <a:pt x="22150" y="1187"/>
                  <a:pt x="22132" y="1202"/>
                  <a:pt x="22132" y="1247"/>
                </a:cubicBezTo>
                <a:cubicBezTo>
                  <a:pt x="22120" y="1222"/>
                  <a:pt x="22120" y="1197"/>
                  <a:pt x="22107" y="1171"/>
                </a:cubicBezTo>
                <a:cubicBezTo>
                  <a:pt x="21943" y="1159"/>
                  <a:pt x="21778" y="1108"/>
                  <a:pt x="21639" y="1019"/>
                </a:cubicBezTo>
                <a:close/>
                <a:moveTo>
                  <a:pt x="13148" y="1171"/>
                </a:moveTo>
                <a:lnTo>
                  <a:pt x="13148" y="1171"/>
                </a:lnTo>
                <a:cubicBezTo>
                  <a:pt x="13110" y="1209"/>
                  <a:pt x="13072" y="1234"/>
                  <a:pt x="13034" y="1260"/>
                </a:cubicBezTo>
                <a:cubicBezTo>
                  <a:pt x="12984" y="1272"/>
                  <a:pt x="12920" y="1285"/>
                  <a:pt x="12870" y="1298"/>
                </a:cubicBezTo>
                <a:cubicBezTo>
                  <a:pt x="12958" y="1260"/>
                  <a:pt x="13060" y="1222"/>
                  <a:pt x="13148" y="1171"/>
                </a:cubicBezTo>
                <a:close/>
                <a:moveTo>
                  <a:pt x="13123" y="1348"/>
                </a:moveTo>
                <a:cubicBezTo>
                  <a:pt x="13123" y="1361"/>
                  <a:pt x="13136" y="1361"/>
                  <a:pt x="13148" y="1361"/>
                </a:cubicBezTo>
                <a:cubicBezTo>
                  <a:pt x="13136" y="1361"/>
                  <a:pt x="13123" y="1361"/>
                  <a:pt x="13110" y="1348"/>
                </a:cubicBezTo>
                <a:close/>
                <a:moveTo>
                  <a:pt x="12984" y="1386"/>
                </a:moveTo>
                <a:cubicBezTo>
                  <a:pt x="13009" y="1399"/>
                  <a:pt x="13034" y="1399"/>
                  <a:pt x="13047" y="1412"/>
                </a:cubicBezTo>
                <a:lnTo>
                  <a:pt x="12933" y="1412"/>
                </a:lnTo>
                <a:cubicBezTo>
                  <a:pt x="12933" y="1412"/>
                  <a:pt x="12933" y="1399"/>
                  <a:pt x="12933" y="1399"/>
                </a:cubicBezTo>
                <a:lnTo>
                  <a:pt x="12984" y="1386"/>
                </a:lnTo>
                <a:close/>
                <a:moveTo>
                  <a:pt x="12769" y="1450"/>
                </a:moveTo>
                <a:lnTo>
                  <a:pt x="12769" y="1450"/>
                </a:lnTo>
                <a:cubicBezTo>
                  <a:pt x="12718" y="1475"/>
                  <a:pt x="12680" y="1500"/>
                  <a:pt x="12629" y="1526"/>
                </a:cubicBezTo>
                <a:cubicBezTo>
                  <a:pt x="12579" y="1538"/>
                  <a:pt x="12516" y="1563"/>
                  <a:pt x="12465" y="1576"/>
                </a:cubicBezTo>
                <a:cubicBezTo>
                  <a:pt x="12465" y="1563"/>
                  <a:pt x="12452" y="1551"/>
                  <a:pt x="12452" y="1538"/>
                </a:cubicBezTo>
                <a:lnTo>
                  <a:pt x="12617" y="1488"/>
                </a:lnTo>
                <a:cubicBezTo>
                  <a:pt x="12617" y="1500"/>
                  <a:pt x="12629" y="1500"/>
                  <a:pt x="12642" y="1513"/>
                </a:cubicBezTo>
                <a:cubicBezTo>
                  <a:pt x="12642" y="1500"/>
                  <a:pt x="12642" y="1488"/>
                  <a:pt x="12642" y="1475"/>
                </a:cubicBezTo>
                <a:cubicBezTo>
                  <a:pt x="12693" y="1462"/>
                  <a:pt x="12731" y="1462"/>
                  <a:pt x="12769" y="1450"/>
                </a:cubicBezTo>
                <a:close/>
                <a:moveTo>
                  <a:pt x="22082" y="1019"/>
                </a:moveTo>
                <a:cubicBezTo>
                  <a:pt x="22322" y="1032"/>
                  <a:pt x="22537" y="1146"/>
                  <a:pt x="22765" y="1197"/>
                </a:cubicBezTo>
                <a:lnTo>
                  <a:pt x="22765" y="1159"/>
                </a:lnTo>
                <a:cubicBezTo>
                  <a:pt x="22778" y="1171"/>
                  <a:pt x="22790" y="1197"/>
                  <a:pt x="22803" y="1209"/>
                </a:cubicBezTo>
                <a:cubicBezTo>
                  <a:pt x="23119" y="1310"/>
                  <a:pt x="23448" y="1386"/>
                  <a:pt x="23740" y="1526"/>
                </a:cubicBezTo>
                <a:cubicBezTo>
                  <a:pt x="23740" y="1513"/>
                  <a:pt x="23752" y="1488"/>
                  <a:pt x="23752" y="1475"/>
                </a:cubicBezTo>
                <a:cubicBezTo>
                  <a:pt x="23803" y="1589"/>
                  <a:pt x="23967" y="1589"/>
                  <a:pt x="24069" y="1652"/>
                </a:cubicBezTo>
                <a:cubicBezTo>
                  <a:pt x="24062" y="1653"/>
                  <a:pt x="24055" y="1653"/>
                  <a:pt x="24048" y="1653"/>
                </a:cubicBezTo>
                <a:cubicBezTo>
                  <a:pt x="23977" y="1653"/>
                  <a:pt x="23920" y="1600"/>
                  <a:pt x="23848" y="1600"/>
                </a:cubicBezTo>
                <a:cubicBezTo>
                  <a:pt x="23842" y="1600"/>
                  <a:pt x="23835" y="1600"/>
                  <a:pt x="23828" y="1601"/>
                </a:cubicBezTo>
                <a:cubicBezTo>
                  <a:pt x="23284" y="1348"/>
                  <a:pt x="22626" y="1260"/>
                  <a:pt x="22082" y="1019"/>
                </a:cubicBezTo>
                <a:close/>
                <a:moveTo>
                  <a:pt x="25195" y="1817"/>
                </a:moveTo>
                <a:cubicBezTo>
                  <a:pt x="25184" y="1823"/>
                  <a:pt x="25177" y="1828"/>
                  <a:pt x="25172" y="1834"/>
                </a:cubicBezTo>
                <a:lnTo>
                  <a:pt x="25172" y="1834"/>
                </a:lnTo>
                <a:cubicBezTo>
                  <a:pt x="25179" y="1828"/>
                  <a:pt x="25187" y="1822"/>
                  <a:pt x="25195" y="1817"/>
                </a:cubicBezTo>
                <a:close/>
                <a:moveTo>
                  <a:pt x="13540" y="969"/>
                </a:moveTo>
                <a:cubicBezTo>
                  <a:pt x="13211" y="1070"/>
                  <a:pt x="12895" y="1197"/>
                  <a:pt x="12604" y="1374"/>
                </a:cubicBezTo>
                <a:cubicBezTo>
                  <a:pt x="12528" y="1399"/>
                  <a:pt x="12452" y="1424"/>
                  <a:pt x="12376" y="1462"/>
                </a:cubicBezTo>
                <a:cubicBezTo>
                  <a:pt x="12364" y="1450"/>
                  <a:pt x="12351" y="1412"/>
                  <a:pt x="12338" y="1386"/>
                </a:cubicBezTo>
                <a:cubicBezTo>
                  <a:pt x="12313" y="1399"/>
                  <a:pt x="12237" y="1412"/>
                  <a:pt x="12212" y="1412"/>
                </a:cubicBezTo>
                <a:cubicBezTo>
                  <a:pt x="12199" y="1437"/>
                  <a:pt x="12187" y="1462"/>
                  <a:pt x="12187" y="1500"/>
                </a:cubicBezTo>
                <a:lnTo>
                  <a:pt x="12262" y="1488"/>
                </a:lnTo>
                <a:lnTo>
                  <a:pt x="12262" y="1488"/>
                </a:lnTo>
                <a:cubicBezTo>
                  <a:pt x="12237" y="1500"/>
                  <a:pt x="12174" y="1526"/>
                  <a:pt x="12149" y="1538"/>
                </a:cubicBezTo>
                <a:cubicBezTo>
                  <a:pt x="12161" y="1526"/>
                  <a:pt x="12174" y="1488"/>
                  <a:pt x="12174" y="1475"/>
                </a:cubicBezTo>
                <a:cubicBezTo>
                  <a:pt x="12161" y="1462"/>
                  <a:pt x="12136" y="1450"/>
                  <a:pt x="12123" y="1424"/>
                </a:cubicBezTo>
                <a:cubicBezTo>
                  <a:pt x="12073" y="1462"/>
                  <a:pt x="12009" y="1475"/>
                  <a:pt x="11959" y="1500"/>
                </a:cubicBezTo>
                <a:lnTo>
                  <a:pt x="11959" y="1538"/>
                </a:lnTo>
                <a:cubicBezTo>
                  <a:pt x="11990" y="1532"/>
                  <a:pt x="12019" y="1529"/>
                  <a:pt x="12047" y="1529"/>
                </a:cubicBezTo>
                <a:cubicBezTo>
                  <a:pt x="12076" y="1529"/>
                  <a:pt x="12104" y="1532"/>
                  <a:pt x="12136" y="1538"/>
                </a:cubicBezTo>
                <a:cubicBezTo>
                  <a:pt x="12073" y="1538"/>
                  <a:pt x="12009" y="1563"/>
                  <a:pt x="11971" y="1601"/>
                </a:cubicBezTo>
                <a:cubicBezTo>
                  <a:pt x="11959" y="1563"/>
                  <a:pt x="11946" y="1538"/>
                  <a:pt x="11933" y="1500"/>
                </a:cubicBezTo>
                <a:cubicBezTo>
                  <a:pt x="11883" y="1513"/>
                  <a:pt x="11820" y="1538"/>
                  <a:pt x="11769" y="1563"/>
                </a:cubicBezTo>
                <a:lnTo>
                  <a:pt x="11946" y="1563"/>
                </a:lnTo>
                <a:cubicBezTo>
                  <a:pt x="11918" y="1592"/>
                  <a:pt x="11882" y="1606"/>
                  <a:pt x="11845" y="1606"/>
                </a:cubicBezTo>
                <a:cubicBezTo>
                  <a:pt x="11832" y="1606"/>
                  <a:pt x="11820" y="1605"/>
                  <a:pt x="11807" y="1601"/>
                </a:cubicBezTo>
                <a:cubicBezTo>
                  <a:pt x="11706" y="1665"/>
                  <a:pt x="11604" y="1690"/>
                  <a:pt x="11503" y="1728"/>
                </a:cubicBezTo>
                <a:lnTo>
                  <a:pt x="11465" y="1690"/>
                </a:lnTo>
                <a:lnTo>
                  <a:pt x="11427" y="1779"/>
                </a:lnTo>
                <a:cubicBezTo>
                  <a:pt x="11402" y="1753"/>
                  <a:pt x="11377" y="1728"/>
                  <a:pt x="11364" y="1703"/>
                </a:cubicBezTo>
                <a:cubicBezTo>
                  <a:pt x="11339" y="1741"/>
                  <a:pt x="11313" y="1779"/>
                  <a:pt x="11288" y="1817"/>
                </a:cubicBezTo>
                <a:cubicBezTo>
                  <a:pt x="11263" y="1829"/>
                  <a:pt x="11225" y="1829"/>
                  <a:pt x="11187" y="1842"/>
                </a:cubicBezTo>
                <a:cubicBezTo>
                  <a:pt x="11225" y="1804"/>
                  <a:pt x="11250" y="1766"/>
                  <a:pt x="11275" y="1715"/>
                </a:cubicBezTo>
                <a:lnTo>
                  <a:pt x="11275" y="1715"/>
                </a:lnTo>
                <a:cubicBezTo>
                  <a:pt x="11237" y="1741"/>
                  <a:pt x="11187" y="1766"/>
                  <a:pt x="11162" y="1779"/>
                </a:cubicBezTo>
                <a:cubicBezTo>
                  <a:pt x="11149" y="1766"/>
                  <a:pt x="11136" y="1728"/>
                  <a:pt x="11124" y="1715"/>
                </a:cubicBezTo>
                <a:cubicBezTo>
                  <a:pt x="11124" y="1741"/>
                  <a:pt x="11111" y="1791"/>
                  <a:pt x="11111" y="1817"/>
                </a:cubicBezTo>
                <a:cubicBezTo>
                  <a:pt x="11106" y="1815"/>
                  <a:pt x="11100" y="1815"/>
                  <a:pt x="11094" y="1815"/>
                </a:cubicBezTo>
                <a:cubicBezTo>
                  <a:pt x="11064" y="1815"/>
                  <a:pt x="11023" y="1827"/>
                  <a:pt x="10993" y="1827"/>
                </a:cubicBezTo>
                <a:cubicBezTo>
                  <a:pt x="10965" y="1827"/>
                  <a:pt x="10948" y="1817"/>
                  <a:pt x="10959" y="1779"/>
                </a:cubicBezTo>
                <a:cubicBezTo>
                  <a:pt x="11060" y="1677"/>
                  <a:pt x="11301" y="1703"/>
                  <a:pt x="11351" y="1551"/>
                </a:cubicBezTo>
                <a:cubicBezTo>
                  <a:pt x="11364" y="1563"/>
                  <a:pt x="11377" y="1589"/>
                  <a:pt x="11377" y="1614"/>
                </a:cubicBezTo>
                <a:cubicBezTo>
                  <a:pt x="11744" y="1500"/>
                  <a:pt x="12111" y="1336"/>
                  <a:pt x="12490" y="1234"/>
                </a:cubicBezTo>
                <a:cubicBezTo>
                  <a:pt x="12490" y="1209"/>
                  <a:pt x="12490" y="1184"/>
                  <a:pt x="12503" y="1159"/>
                </a:cubicBezTo>
                <a:cubicBezTo>
                  <a:pt x="12503" y="1171"/>
                  <a:pt x="12528" y="1197"/>
                  <a:pt x="12528" y="1209"/>
                </a:cubicBezTo>
                <a:cubicBezTo>
                  <a:pt x="12591" y="1184"/>
                  <a:pt x="12642" y="1171"/>
                  <a:pt x="12705" y="1159"/>
                </a:cubicBezTo>
                <a:lnTo>
                  <a:pt x="12705" y="1159"/>
                </a:lnTo>
                <a:cubicBezTo>
                  <a:pt x="12655" y="1184"/>
                  <a:pt x="12591" y="1209"/>
                  <a:pt x="12541" y="1222"/>
                </a:cubicBezTo>
                <a:cubicBezTo>
                  <a:pt x="12553" y="1260"/>
                  <a:pt x="12566" y="1285"/>
                  <a:pt x="12579" y="1310"/>
                </a:cubicBezTo>
                <a:cubicBezTo>
                  <a:pt x="12667" y="1247"/>
                  <a:pt x="12756" y="1209"/>
                  <a:pt x="12857" y="1184"/>
                </a:cubicBezTo>
                <a:cubicBezTo>
                  <a:pt x="12870" y="1171"/>
                  <a:pt x="12882" y="1133"/>
                  <a:pt x="12895" y="1121"/>
                </a:cubicBezTo>
                <a:cubicBezTo>
                  <a:pt x="12908" y="1133"/>
                  <a:pt x="12933" y="1159"/>
                  <a:pt x="12946" y="1159"/>
                </a:cubicBezTo>
                <a:cubicBezTo>
                  <a:pt x="12996" y="1121"/>
                  <a:pt x="13034" y="1095"/>
                  <a:pt x="13072" y="1057"/>
                </a:cubicBezTo>
                <a:lnTo>
                  <a:pt x="13148" y="1057"/>
                </a:lnTo>
                <a:cubicBezTo>
                  <a:pt x="13275" y="1057"/>
                  <a:pt x="13401" y="969"/>
                  <a:pt x="13540" y="969"/>
                </a:cubicBezTo>
                <a:close/>
                <a:moveTo>
                  <a:pt x="24081" y="1665"/>
                </a:moveTo>
                <a:cubicBezTo>
                  <a:pt x="24233" y="1690"/>
                  <a:pt x="24398" y="1753"/>
                  <a:pt x="24511" y="1842"/>
                </a:cubicBezTo>
                <a:cubicBezTo>
                  <a:pt x="24435" y="1829"/>
                  <a:pt x="24347" y="1791"/>
                  <a:pt x="24271" y="1741"/>
                </a:cubicBezTo>
                <a:cubicBezTo>
                  <a:pt x="24225" y="1752"/>
                  <a:pt x="24179" y="1743"/>
                  <a:pt x="24142" y="1779"/>
                </a:cubicBezTo>
                <a:lnTo>
                  <a:pt x="24142" y="1779"/>
                </a:lnTo>
                <a:cubicBezTo>
                  <a:pt x="24155" y="1763"/>
                  <a:pt x="24173" y="1738"/>
                  <a:pt x="24182" y="1728"/>
                </a:cubicBezTo>
                <a:cubicBezTo>
                  <a:pt x="24157" y="1715"/>
                  <a:pt x="24106" y="1690"/>
                  <a:pt x="24081" y="1665"/>
                </a:cubicBezTo>
                <a:close/>
                <a:moveTo>
                  <a:pt x="12350" y="1585"/>
                </a:moveTo>
                <a:cubicBezTo>
                  <a:pt x="12372" y="1585"/>
                  <a:pt x="12393" y="1586"/>
                  <a:pt x="12414" y="1589"/>
                </a:cubicBezTo>
                <a:cubicBezTo>
                  <a:pt x="12327" y="1626"/>
                  <a:pt x="12240" y="1651"/>
                  <a:pt x="12141" y="1676"/>
                </a:cubicBezTo>
                <a:lnTo>
                  <a:pt x="12141" y="1676"/>
                </a:lnTo>
                <a:cubicBezTo>
                  <a:pt x="12140" y="1676"/>
                  <a:pt x="12138" y="1676"/>
                  <a:pt x="12137" y="1676"/>
                </a:cubicBezTo>
                <a:lnTo>
                  <a:pt x="12137" y="1676"/>
                </a:lnTo>
                <a:cubicBezTo>
                  <a:pt x="12137" y="1676"/>
                  <a:pt x="12136" y="1677"/>
                  <a:pt x="12136" y="1677"/>
                </a:cubicBezTo>
                <a:cubicBezTo>
                  <a:pt x="12138" y="1677"/>
                  <a:pt x="12139" y="1677"/>
                  <a:pt x="12141" y="1676"/>
                </a:cubicBezTo>
                <a:lnTo>
                  <a:pt x="12141" y="1676"/>
                </a:lnTo>
                <a:cubicBezTo>
                  <a:pt x="12143" y="1676"/>
                  <a:pt x="12146" y="1677"/>
                  <a:pt x="12149" y="1677"/>
                </a:cubicBezTo>
                <a:cubicBezTo>
                  <a:pt x="11921" y="1728"/>
                  <a:pt x="11706" y="1804"/>
                  <a:pt x="11503" y="1905"/>
                </a:cubicBezTo>
                <a:lnTo>
                  <a:pt x="11491" y="1867"/>
                </a:lnTo>
                <a:cubicBezTo>
                  <a:pt x="11671" y="1799"/>
                  <a:pt x="11882" y="1671"/>
                  <a:pt x="12078" y="1671"/>
                </a:cubicBezTo>
                <a:cubicBezTo>
                  <a:pt x="12098" y="1671"/>
                  <a:pt x="12118" y="1673"/>
                  <a:pt x="12137" y="1676"/>
                </a:cubicBezTo>
                <a:lnTo>
                  <a:pt x="12137" y="1676"/>
                </a:lnTo>
                <a:cubicBezTo>
                  <a:pt x="12187" y="1607"/>
                  <a:pt x="12269" y="1585"/>
                  <a:pt x="12350" y="1585"/>
                </a:cubicBezTo>
                <a:close/>
                <a:moveTo>
                  <a:pt x="23841" y="1715"/>
                </a:moveTo>
                <a:cubicBezTo>
                  <a:pt x="23929" y="1741"/>
                  <a:pt x="24031" y="1766"/>
                  <a:pt x="24132" y="1791"/>
                </a:cubicBezTo>
                <a:cubicBezTo>
                  <a:pt x="24195" y="1855"/>
                  <a:pt x="24284" y="1867"/>
                  <a:pt x="24372" y="1892"/>
                </a:cubicBezTo>
                <a:cubicBezTo>
                  <a:pt x="24360" y="1905"/>
                  <a:pt x="24334" y="1918"/>
                  <a:pt x="24322" y="1930"/>
                </a:cubicBezTo>
                <a:cubicBezTo>
                  <a:pt x="24296" y="1905"/>
                  <a:pt x="24271" y="1892"/>
                  <a:pt x="24233" y="1867"/>
                </a:cubicBezTo>
                <a:cubicBezTo>
                  <a:pt x="24220" y="1892"/>
                  <a:pt x="24195" y="1905"/>
                  <a:pt x="24182" y="1930"/>
                </a:cubicBezTo>
                <a:lnTo>
                  <a:pt x="24195" y="1880"/>
                </a:lnTo>
                <a:cubicBezTo>
                  <a:pt x="24069" y="1829"/>
                  <a:pt x="23967" y="1753"/>
                  <a:pt x="23828" y="1728"/>
                </a:cubicBezTo>
                <a:cubicBezTo>
                  <a:pt x="23828" y="1728"/>
                  <a:pt x="23828" y="1715"/>
                  <a:pt x="23841" y="1715"/>
                </a:cubicBezTo>
                <a:close/>
                <a:moveTo>
                  <a:pt x="11623" y="1948"/>
                </a:moveTo>
                <a:cubicBezTo>
                  <a:pt x="11646" y="1948"/>
                  <a:pt x="11670" y="1954"/>
                  <a:pt x="11693" y="1968"/>
                </a:cubicBezTo>
                <a:cubicBezTo>
                  <a:pt x="11614" y="1991"/>
                  <a:pt x="11525" y="2034"/>
                  <a:pt x="11435" y="2034"/>
                </a:cubicBezTo>
                <a:cubicBezTo>
                  <a:pt x="11424" y="2034"/>
                  <a:pt x="11413" y="2033"/>
                  <a:pt x="11402" y="2032"/>
                </a:cubicBezTo>
                <a:cubicBezTo>
                  <a:pt x="11470" y="2012"/>
                  <a:pt x="11546" y="1948"/>
                  <a:pt x="11623" y="1948"/>
                </a:cubicBezTo>
                <a:close/>
                <a:moveTo>
                  <a:pt x="11136" y="1984"/>
                </a:moveTo>
                <a:cubicBezTo>
                  <a:pt x="11150" y="1984"/>
                  <a:pt x="11164" y="1987"/>
                  <a:pt x="11174" y="1994"/>
                </a:cubicBezTo>
                <a:cubicBezTo>
                  <a:pt x="11183" y="2031"/>
                  <a:pt x="11138" y="2054"/>
                  <a:pt x="11099" y="2054"/>
                </a:cubicBezTo>
                <a:cubicBezTo>
                  <a:pt x="11084" y="2054"/>
                  <a:pt x="11070" y="2051"/>
                  <a:pt x="11060" y="2044"/>
                </a:cubicBezTo>
                <a:cubicBezTo>
                  <a:pt x="11051" y="2007"/>
                  <a:pt x="11096" y="1984"/>
                  <a:pt x="11136" y="1984"/>
                </a:cubicBezTo>
                <a:close/>
                <a:moveTo>
                  <a:pt x="25089" y="2054"/>
                </a:moveTo>
                <a:cubicBezTo>
                  <a:pt x="25124" y="2054"/>
                  <a:pt x="25169" y="2084"/>
                  <a:pt x="25169" y="2120"/>
                </a:cubicBezTo>
                <a:cubicBezTo>
                  <a:pt x="25162" y="2131"/>
                  <a:pt x="25150" y="2136"/>
                  <a:pt x="25136" y="2136"/>
                </a:cubicBezTo>
                <a:cubicBezTo>
                  <a:pt x="25101" y="2136"/>
                  <a:pt x="25056" y="2106"/>
                  <a:pt x="25056" y="2070"/>
                </a:cubicBezTo>
                <a:cubicBezTo>
                  <a:pt x="25063" y="2059"/>
                  <a:pt x="25075" y="2054"/>
                  <a:pt x="25089" y="2054"/>
                </a:cubicBezTo>
                <a:close/>
                <a:moveTo>
                  <a:pt x="17653" y="2234"/>
                </a:moveTo>
                <a:cubicBezTo>
                  <a:pt x="17618" y="2234"/>
                  <a:pt x="17584" y="2240"/>
                  <a:pt x="17549" y="2244"/>
                </a:cubicBezTo>
                <a:lnTo>
                  <a:pt x="17549" y="2244"/>
                </a:lnTo>
                <a:cubicBezTo>
                  <a:pt x="17584" y="2234"/>
                  <a:pt x="17618" y="2234"/>
                  <a:pt x="17653" y="2234"/>
                </a:cubicBezTo>
                <a:close/>
                <a:moveTo>
                  <a:pt x="17020" y="2247"/>
                </a:moveTo>
                <a:cubicBezTo>
                  <a:pt x="17046" y="2247"/>
                  <a:pt x="17058" y="2259"/>
                  <a:pt x="17084" y="2259"/>
                </a:cubicBezTo>
                <a:cubicBezTo>
                  <a:pt x="17058" y="2259"/>
                  <a:pt x="17033" y="2272"/>
                  <a:pt x="17008" y="2272"/>
                </a:cubicBezTo>
                <a:cubicBezTo>
                  <a:pt x="17008" y="2272"/>
                  <a:pt x="17020" y="2247"/>
                  <a:pt x="17020" y="2247"/>
                </a:cubicBezTo>
                <a:close/>
                <a:moveTo>
                  <a:pt x="16856" y="2272"/>
                </a:moveTo>
                <a:lnTo>
                  <a:pt x="16805" y="2285"/>
                </a:lnTo>
                <a:cubicBezTo>
                  <a:pt x="16805" y="2285"/>
                  <a:pt x="16818" y="2272"/>
                  <a:pt x="16830" y="2272"/>
                </a:cubicBezTo>
                <a:close/>
                <a:moveTo>
                  <a:pt x="19829" y="2146"/>
                </a:moveTo>
                <a:lnTo>
                  <a:pt x="19855" y="2158"/>
                </a:lnTo>
                <a:cubicBezTo>
                  <a:pt x="19880" y="2171"/>
                  <a:pt x="19918" y="2171"/>
                  <a:pt x="19956" y="2171"/>
                </a:cubicBezTo>
                <a:cubicBezTo>
                  <a:pt x="19981" y="2184"/>
                  <a:pt x="20007" y="2184"/>
                  <a:pt x="20032" y="2196"/>
                </a:cubicBezTo>
                <a:cubicBezTo>
                  <a:pt x="20222" y="2196"/>
                  <a:pt x="20412" y="2247"/>
                  <a:pt x="20589" y="2285"/>
                </a:cubicBezTo>
                <a:cubicBezTo>
                  <a:pt x="20399" y="2285"/>
                  <a:pt x="20209" y="2259"/>
                  <a:pt x="20032" y="2196"/>
                </a:cubicBezTo>
                <a:cubicBezTo>
                  <a:pt x="20008" y="2206"/>
                  <a:pt x="19984" y="2210"/>
                  <a:pt x="19959" y="2210"/>
                </a:cubicBezTo>
                <a:cubicBezTo>
                  <a:pt x="19920" y="2210"/>
                  <a:pt x="19881" y="2199"/>
                  <a:pt x="19842" y="2184"/>
                </a:cubicBezTo>
                <a:cubicBezTo>
                  <a:pt x="19842" y="2171"/>
                  <a:pt x="19842" y="2158"/>
                  <a:pt x="19829" y="2146"/>
                </a:cubicBezTo>
                <a:close/>
                <a:moveTo>
                  <a:pt x="16296" y="2226"/>
                </a:moveTo>
                <a:cubicBezTo>
                  <a:pt x="16318" y="2226"/>
                  <a:pt x="16337" y="2236"/>
                  <a:pt x="16337" y="2259"/>
                </a:cubicBezTo>
                <a:cubicBezTo>
                  <a:pt x="16330" y="2280"/>
                  <a:pt x="16302" y="2293"/>
                  <a:pt x="16277" y="2293"/>
                </a:cubicBezTo>
                <a:cubicBezTo>
                  <a:pt x="16255" y="2293"/>
                  <a:pt x="16236" y="2283"/>
                  <a:pt x="16236" y="2259"/>
                </a:cubicBezTo>
                <a:cubicBezTo>
                  <a:pt x="16243" y="2239"/>
                  <a:pt x="16271" y="2226"/>
                  <a:pt x="16296" y="2226"/>
                </a:cubicBezTo>
                <a:close/>
                <a:moveTo>
                  <a:pt x="19640" y="2146"/>
                </a:moveTo>
                <a:cubicBezTo>
                  <a:pt x="19690" y="2146"/>
                  <a:pt x="19754" y="2158"/>
                  <a:pt x="19817" y="2171"/>
                </a:cubicBezTo>
                <a:cubicBezTo>
                  <a:pt x="19804" y="2209"/>
                  <a:pt x="19804" y="2234"/>
                  <a:pt x="19792" y="2272"/>
                </a:cubicBezTo>
                <a:cubicBezTo>
                  <a:pt x="19867" y="2272"/>
                  <a:pt x="19943" y="2272"/>
                  <a:pt x="20007" y="2297"/>
                </a:cubicBezTo>
                <a:cubicBezTo>
                  <a:pt x="20019" y="2285"/>
                  <a:pt x="20032" y="2259"/>
                  <a:pt x="20032" y="2247"/>
                </a:cubicBezTo>
                <a:lnTo>
                  <a:pt x="20032" y="2310"/>
                </a:lnTo>
                <a:cubicBezTo>
                  <a:pt x="20133" y="2310"/>
                  <a:pt x="20234" y="2323"/>
                  <a:pt x="20323" y="2348"/>
                </a:cubicBezTo>
                <a:cubicBezTo>
                  <a:pt x="19741" y="2285"/>
                  <a:pt x="19159" y="2234"/>
                  <a:pt x="18564" y="2234"/>
                </a:cubicBezTo>
                <a:cubicBezTo>
                  <a:pt x="18480" y="2230"/>
                  <a:pt x="18395" y="2229"/>
                  <a:pt x="18311" y="2229"/>
                </a:cubicBezTo>
                <a:cubicBezTo>
                  <a:pt x="18142" y="2229"/>
                  <a:pt x="17974" y="2234"/>
                  <a:pt x="17805" y="2234"/>
                </a:cubicBezTo>
                <a:cubicBezTo>
                  <a:pt x="17868" y="2234"/>
                  <a:pt x="17931" y="2221"/>
                  <a:pt x="17995" y="2221"/>
                </a:cubicBezTo>
                <a:cubicBezTo>
                  <a:pt x="17995" y="2196"/>
                  <a:pt x="18007" y="2171"/>
                  <a:pt x="18007" y="2146"/>
                </a:cubicBezTo>
                <a:cubicBezTo>
                  <a:pt x="18020" y="2158"/>
                  <a:pt x="18033" y="2184"/>
                  <a:pt x="18033" y="2209"/>
                </a:cubicBezTo>
                <a:cubicBezTo>
                  <a:pt x="18187" y="2193"/>
                  <a:pt x="18341" y="2171"/>
                  <a:pt x="18495" y="2171"/>
                </a:cubicBezTo>
                <a:cubicBezTo>
                  <a:pt x="18581" y="2171"/>
                  <a:pt x="18667" y="2178"/>
                  <a:pt x="18754" y="2196"/>
                </a:cubicBezTo>
                <a:cubicBezTo>
                  <a:pt x="18741" y="2184"/>
                  <a:pt x="18741" y="2158"/>
                  <a:pt x="18729" y="2146"/>
                </a:cubicBezTo>
                <a:lnTo>
                  <a:pt x="18741" y="2146"/>
                </a:lnTo>
                <a:cubicBezTo>
                  <a:pt x="18754" y="2158"/>
                  <a:pt x="18767" y="2171"/>
                  <a:pt x="18779" y="2184"/>
                </a:cubicBezTo>
                <a:lnTo>
                  <a:pt x="19045" y="2184"/>
                </a:lnTo>
                <a:cubicBezTo>
                  <a:pt x="19045" y="2184"/>
                  <a:pt x="19045" y="2171"/>
                  <a:pt x="19058" y="2171"/>
                </a:cubicBezTo>
                <a:cubicBezTo>
                  <a:pt x="19222" y="2184"/>
                  <a:pt x="19399" y="2196"/>
                  <a:pt x="19576" y="2196"/>
                </a:cubicBezTo>
                <a:cubicBezTo>
                  <a:pt x="19640" y="2221"/>
                  <a:pt x="19716" y="2247"/>
                  <a:pt x="19779" y="2259"/>
                </a:cubicBezTo>
                <a:cubicBezTo>
                  <a:pt x="19766" y="2234"/>
                  <a:pt x="19754" y="2196"/>
                  <a:pt x="19728" y="2171"/>
                </a:cubicBezTo>
                <a:cubicBezTo>
                  <a:pt x="19703" y="2158"/>
                  <a:pt x="19665" y="2158"/>
                  <a:pt x="19640" y="2146"/>
                </a:cubicBezTo>
                <a:close/>
                <a:moveTo>
                  <a:pt x="16059" y="2348"/>
                </a:moveTo>
                <a:cubicBezTo>
                  <a:pt x="16059" y="2348"/>
                  <a:pt x="16071" y="2348"/>
                  <a:pt x="16071" y="2361"/>
                </a:cubicBezTo>
                <a:lnTo>
                  <a:pt x="16059" y="2361"/>
                </a:lnTo>
                <a:cubicBezTo>
                  <a:pt x="16059" y="2361"/>
                  <a:pt x="16059" y="2348"/>
                  <a:pt x="16059" y="2348"/>
                </a:cubicBezTo>
                <a:close/>
                <a:moveTo>
                  <a:pt x="25283" y="2297"/>
                </a:moveTo>
                <a:lnTo>
                  <a:pt x="25283" y="2297"/>
                </a:lnTo>
                <a:cubicBezTo>
                  <a:pt x="25372" y="2348"/>
                  <a:pt x="25524" y="2348"/>
                  <a:pt x="25536" y="2462"/>
                </a:cubicBezTo>
                <a:cubicBezTo>
                  <a:pt x="25448" y="2411"/>
                  <a:pt x="25347" y="2373"/>
                  <a:pt x="25283" y="2297"/>
                </a:cubicBezTo>
                <a:close/>
                <a:moveTo>
                  <a:pt x="23157" y="943"/>
                </a:moveTo>
                <a:cubicBezTo>
                  <a:pt x="23157" y="956"/>
                  <a:pt x="23145" y="994"/>
                  <a:pt x="23145" y="1007"/>
                </a:cubicBezTo>
                <a:cubicBezTo>
                  <a:pt x="23246" y="1032"/>
                  <a:pt x="23360" y="1070"/>
                  <a:pt x="23474" y="1095"/>
                </a:cubicBezTo>
                <a:lnTo>
                  <a:pt x="23499" y="1133"/>
                </a:lnTo>
                <a:cubicBezTo>
                  <a:pt x="23676" y="1159"/>
                  <a:pt x="23841" y="1260"/>
                  <a:pt x="23993" y="1323"/>
                </a:cubicBezTo>
                <a:cubicBezTo>
                  <a:pt x="24018" y="1310"/>
                  <a:pt x="24043" y="1298"/>
                  <a:pt x="24056" y="1285"/>
                </a:cubicBezTo>
                <a:lnTo>
                  <a:pt x="24157" y="1386"/>
                </a:lnTo>
                <a:cubicBezTo>
                  <a:pt x="24182" y="1374"/>
                  <a:pt x="24233" y="1361"/>
                  <a:pt x="24258" y="1348"/>
                </a:cubicBezTo>
                <a:lnTo>
                  <a:pt x="24258" y="1348"/>
                </a:lnTo>
                <a:cubicBezTo>
                  <a:pt x="24258" y="1361"/>
                  <a:pt x="24246" y="1399"/>
                  <a:pt x="24246" y="1412"/>
                </a:cubicBezTo>
                <a:lnTo>
                  <a:pt x="24334" y="1412"/>
                </a:lnTo>
                <a:cubicBezTo>
                  <a:pt x="24334" y="1450"/>
                  <a:pt x="24347" y="1488"/>
                  <a:pt x="24347" y="1513"/>
                </a:cubicBezTo>
                <a:cubicBezTo>
                  <a:pt x="24347" y="1500"/>
                  <a:pt x="24372" y="1462"/>
                  <a:pt x="24372" y="1450"/>
                </a:cubicBezTo>
                <a:cubicBezTo>
                  <a:pt x="24638" y="1576"/>
                  <a:pt x="24904" y="1715"/>
                  <a:pt x="25195" y="1817"/>
                </a:cubicBezTo>
                <a:cubicBezTo>
                  <a:pt x="25321" y="1817"/>
                  <a:pt x="25439" y="1948"/>
                  <a:pt x="25570" y="1948"/>
                </a:cubicBezTo>
                <a:cubicBezTo>
                  <a:pt x="25596" y="1948"/>
                  <a:pt x="25623" y="1943"/>
                  <a:pt x="25650" y="1930"/>
                </a:cubicBezTo>
                <a:lnTo>
                  <a:pt x="25650" y="1930"/>
                </a:lnTo>
                <a:cubicBezTo>
                  <a:pt x="25638" y="1956"/>
                  <a:pt x="25625" y="1981"/>
                  <a:pt x="25612" y="1994"/>
                </a:cubicBezTo>
                <a:cubicBezTo>
                  <a:pt x="25954" y="2171"/>
                  <a:pt x="26321" y="2323"/>
                  <a:pt x="26650" y="2513"/>
                </a:cubicBezTo>
                <a:cubicBezTo>
                  <a:pt x="26673" y="2501"/>
                  <a:pt x="26696" y="2489"/>
                  <a:pt x="26719" y="2478"/>
                </a:cubicBezTo>
                <a:lnTo>
                  <a:pt x="26719" y="2478"/>
                </a:lnTo>
                <a:cubicBezTo>
                  <a:pt x="26720" y="2478"/>
                  <a:pt x="26721" y="2479"/>
                  <a:pt x="26722" y="2479"/>
                </a:cubicBezTo>
                <a:lnTo>
                  <a:pt x="26722" y="2479"/>
                </a:lnTo>
                <a:cubicBezTo>
                  <a:pt x="26723" y="2478"/>
                  <a:pt x="26724" y="2476"/>
                  <a:pt x="26726" y="2475"/>
                </a:cubicBezTo>
                <a:lnTo>
                  <a:pt x="26726" y="2475"/>
                </a:lnTo>
                <a:cubicBezTo>
                  <a:pt x="26724" y="2476"/>
                  <a:pt x="26721" y="2477"/>
                  <a:pt x="26719" y="2478"/>
                </a:cubicBezTo>
                <a:lnTo>
                  <a:pt x="26719" y="2478"/>
                </a:lnTo>
                <a:cubicBezTo>
                  <a:pt x="26437" y="2333"/>
                  <a:pt x="26186" y="2138"/>
                  <a:pt x="25903" y="2006"/>
                </a:cubicBezTo>
                <a:cubicBezTo>
                  <a:pt x="25893" y="2009"/>
                  <a:pt x="25882" y="2011"/>
                  <a:pt x="25873" y="2011"/>
                </a:cubicBezTo>
                <a:cubicBezTo>
                  <a:pt x="25805" y="2011"/>
                  <a:pt x="25769" y="1938"/>
                  <a:pt x="25714" y="1905"/>
                </a:cubicBezTo>
                <a:cubicBezTo>
                  <a:pt x="25625" y="1880"/>
                  <a:pt x="25536" y="1842"/>
                  <a:pt x="25448" y="1804"/>
                </a:cubicBezTo>
                <a:lnTo>
                  <a:pt x="25385" y="1804"/>
                </a:lnTo>
                <a:cubicBezTo>
                  <a:pt x="25359" y="1779"/>
                  <a:pt x="25321" y="1741"/>
                  <a:pt x="25283" y="1715"/>
                </a:cubicBezTo>
                <a:cubicBezTo>
                  <a:pt x="25245" y="1703"/>
                  <a:pt x="25207" y="1690"/>
                  <a:pt x="25157" y="1677"/>
                </a:cubicBezTo>
                <a:cubicBezTo>
                  <a:pt x="25157" y="1665"/>
                  <a:pt x="25144" y="1639"/>
                  <a:pt x="25144" y="1627"/>
                </a:cubicBezTo>
                <a:lnTo>
                  <a:pt x="25119" y="1665"/>
                </a:lnTo>
                <a:cubicBezTo>
                  <a:pt x="25068" y="1627"/>
                  <a:pt x="25005" y="1589"/>
                  <a:pt x="24929" y="1563"/>
                </a:cubicBezTo>
                <a:cubicBezTo>
                  <a:pt x="24942" y="1563"/>
                  <a:pt x="24942" y="1538"/>
                  <a:pt x="24942" y="1526"/>
                </a:cubicBezTo>
                <a:lnTo>
                  <a:pt x="24942" y="1526"/>
                </a:lnTo>
                <a:cubicBezTo>
                  <a:pt x="24929" y="1538"/>
                  <a:pt x="24891" y="1538"/>
                  <a:pt x="24866" y="1551"/>
                </a:cubicBezTo>
                <a:cubicBezTo>
                  <a:pt x="24777" y="1450"/>
                  <a:pt x="24613" y="1475"/>
                  <a:pt x="24511" y="1386"/>
                </a:cubicBezTo>
                <a:cubicBezTo>
                  <a:pt x="24503" y="1387"/>
                  <a:pt x="24495" y="1387"/>
                  <a:pt x="24487" y="1387"/>
                </a:cubicBezTo>
                <a:cubicBezTo>
                  <a:pt x="24296" y="1387"/>
                  <a:pt x="24136" y="1245"/>
                  <a:pt x="23942" y="1197"/>
                </a:cubicBezTo>
                <a:cubicBezTo>
                  <a:pt x="23929" y="1209"/>
                  <a:pt x="23891" y="1234"/>
                  <a:pt x="23879" y="1247"/>
                </a:cubicBezTo>
                <a:cubicBezTo>
                  <a:pt x="23879" y="1234"/>
                  <a:pt x="23866" y="1197"/>
                  <a:pt x="23853" y="1184"/>
                </a:cubicBezTo>
                <a:cubicBezTo>
                  <a:pt x="23626" y="1108"/>
                  <a:pt x="23411" y="969"/>
                  <a:pt x="23157" y="943"/>
                </a:cubicBezTo>
                <a:close/>
                <a:moveTo>
                  <a:pt x="20589" y="2297"/>
                </a:moveTo>
                <a:cubicBezTo>
                  <a:pt x="20968" y="2348"/>
                  <a:pt x="21348" y="2437"/>
                  <a:pt x="21702" y="2563"/>
                </a:cubicBezTo>
                <a:cubicBezTo>
                  <a:pt x="21588" y="2550"/>
                  <a:pt x="21474" y="2500"/>
                  <a:pt x="21361" y="2500"/>
                </a:cubicBezTo>
                <a:cubicBezTo>
                  <a:pt x="21348" y="2500"/>
                  <a:pt x="21323" y="2500"/>
                  <a:pt x="21297" y="2487"/>
                </a:cubicBezTo>
                <a:cubicBezTo>
                  <a:pt x="21297" y="2487"/>
                  <a:pt x="21285" y="2475"/>
                  <a:pt x="21285" y="2475"/>
                </a:cubicBezTo>
                <a:cubicBezTo>
                  <a:pt x="21057" y="2399"/>
                  <a:pt x="20816" y="2386"/>
                  <a:pt x="20589" y="2297"/>
                </a:cubicBezTo>
                <a:close/>
                <a:moveTo>
                  <a:pt x="25473" y="2247"/>
                </a:moveTo>
                <a:cubicBezTo>
                  <a:pt x="25676" y="2335"/>
                  <a:pt x="25954" y="2399"/>
                  <a:pt x="26068" y="2576"/>
                </a:cubicBezTo>
                <a:cubicBezTo>
                  <a:pt x="25878" y="2462"/>
                  <a:pt x="25676" y="2361"/>
                  <a:pt x="25460" y="2285"/>
                </a:cubicBezTo>
                <a:lnTo>
                  <a:pt x="25473" y="2247"/>
                </a:lnTo>
                <a:close/>
                <a:moveTo>
                  <a:pt x="10529" y="2259"/>
                </a:moveTo>
                <a:lnTo>
                  <a:pt x="10529" y="2259"/>
                </a:lnTo>
                <a:cubicBezTo>
                  <a:pt x="10453" y="2310"/>
                  <a:pt x="10364" y="2348"/>
                  <a:pt x="10276" y="2361"/>
                </a:cubicBezTo>
                <a:cubicBezTo>
                  <a:pt x="10250" y="2399"/>
                  <a:pt x="10213" y="2437"/>
                  <a:pt x="10225" y="2487"/>
                </a:cubicBezTo>
                <a:cubicBezTo>
                  <a:pt x="10314" y="2487"/>
                  <a:pt x="10390" y="2437"/>
                  <a:pt x="10466" y="2399"/>
                </a:cubicBezTo>
                <a:cubicBezTo>
                  <a:pt x="10466" y="2411"/>
                  <a:pt x="10466" y="2437"/>
                  <a:pt x="10466" y="2449"/>
                </a:cubicBezTo>
                <a:cubicBezTo>
                  <a:pt x="10428" y="2462"/>
                  <a:pt x="10390" y="2475"/>
                  <a:pt x="10364" y="2475"/>
                </a:cubicBezTo>
                <a:cubicBezTo>
                  <a:pt x="10364" y="2500"/>
                  <a:pt x="10364" y="2525"/>
                  <a:pt x="10364" y="2550"/>
                </a:cubicBezTo>
                <a:lnTo>
                  <a:pt x="10326" y="2513"/>
                </a:lnTo>
                <a:cubicBezTo>
                  <a:pt x="10213" y="2576"/>
                  <a:pt x="10073" y="2588"/>
                  <a:pt x="9972" y="2664"/>
                </a:cubicBezTo>
                <a:cubicBezTo>
                  <a:pt x="9972" y="2664"/>
                  <a:pt x="9959" y="2652"/>
                  <a:pt x="9959" y="2652"/>
                </a:cubicBezTo>
                <a:cubicBezTo>
                  <a:pt x="10048" y="2601"/>
                  <a:pt x="10137" y="2550"/>
                  <a:pt x="10213" y="2500"/>
                </a:cubicBezTo>
                <a:cubicBezTo>
                  <a:pt x="10213" y="2475"/>
                  <a:pt x="10200" y="2437"/>
                  <a:pt x="10200" y="2424"/>
                </a:cubicBezTo>
                <a:cubicBezTo>
                  <a:pt x="10175" y="2424"/>
                  <a:pt x="10124" y="2449"/>
                  <a:pt x="10086" y="2449"/>
                </a:cubicBezTo>
                <a:cubicBezTo>
                  <a:pt x="10213" y="2361"/>
                  <a:pt x="10364" y="2285"/>
                  <a:pt x="10529" y="2259"/>
                </a:cubicBezTo>
                <a:close/>
                <a:moveTo>
                  <a:pt x="23246" y="2622"/>
                </a:moveTo>
                <a:cubicBezTo>
                  <a:pt x="23269" y="2622"/>
                  <a:pt x="23281" y="2636"/>
                  <a:pt x="23271" y="2664"/>
                </a:cubicBezTo>
                <a:cubicBezTo>
                  <a:pt x="23259" y="2673"/>
                  <a:pt x="23247" y="2677"/>
                  <a:pt x="23239" y="2677"/>
                </a:cubicBezTo>
                <a:cubicBezTo>
                  <a:pt x="23221" y="2677"/>
                  <a:pt x="23212" y="2660"/>
                  <a:pt x="23221" y="2626"/>
                </a:cubicBezTo>
                <a:cubicBezTo>
                  <a:pt x="23230" y="2623"/>
                  <a:pt x="23239" y="2622"/>
                  <a:pt x="23246" y="2622"/>
                </a:cubicBezTo>
                <a:close/>
                <a:moveTo>
                  <a:pt x="26090" y="2562"/>
                </a:moveTo>
                <a:cubicBezTo>
                  <a:pt x="26184" y="2562"/>
                  <a:pt x="26274" y="2632"/>
                  <a:pt x="26321" y="2702"/>
                </a:cubicBezTo>
                <a:cubicBezTo>
                  <a:pt x="26232" y="2664"/>
                  <a:pt x="26144" y="2614"/>
                  <a:pt x="26068" y="2563"/>
                </a:cubicBezTo>
                <a:cubicBezTo>
                  <a:pt x="26075" y="2562"/>
                  <a:pt x="26083" y="2562"/>
                  <a:pt x="26090" y="2562"/>
                </a:cubicBezTo>
                <a:close/>
                <a:moveTo>
                  <a:pt x="9104" y="2745"/>
                </a:moveTo>
                <a:cubicBezTo>
                  <a:pt x="9115" y="2745"/>
                  <a:pt x="9126" y="2746"/>
                  <a:pt x="9137" y="2749"/>
                </a:cubicBezTo>
                <a:lnTo>
                  <a:pt x="9137" y="2749"/>
                </a:lnTo>
                <a:cubicBezTo>
                  <a:pt x="9065" y="2797"/>
                  <a:pt x="8993" y="2844"/>
                  <a:pt x="8922" y="2892"/>
                </a:cubicBezTo>
                <a:cubicBezTo>
                  <a:pt x="8909" y="2879"/>
                  <a:pt x="8897" y="2854"/>
                  <a:pt x="8884" y="2842"/>
                </a:cubicBezTo>
                <a:cubicBezTo>
                  <a:pt x="8959" y="2820"/>
                  <a:pt x="9025" y="2745"/>
                  <a:pt x="9104" y="2745"/>
                </a:cubicBezTo>
                <a:close/>
                <a:moveTo>
                  <a:pt x="26827" y="3095"/>
                </a:moveTo>
                <a:cubicBezTo>
                  <a:pt x="26865" y="3107"/>
                  <a:pt x="26903" y="3133"/>
                  <a:pt x="26941" y="3145"/>
                </a:cubicBezTo>
                <a:lnTo>
                  <a:pt x="26944" y="3136"/>
                </a:lnTo>
                <a:lnTo>
                  <a:pt x="26944" y="3136"/>
                </a:lnTo>
                <a:cubicBezTo>
                  <a:pt x="26981" y="3172"/>
                  <a:pt x="27018" y="3197"/>
                  <a:pt x="27055" y="3234"/>
                </a:cubicBezTo>
                <a:lnTo>
                  <a:pt x="27042" y="3246"/>
                </a:lnTo>
                <a:cubicBezTo>
                  <a:pt x="26966" y="3208"/>
                  <a:pt x="26890" y="3171"/>
                  <a:pt x="26814" y="3133"/>
                </a:cubicBezTo>
                <a:cubicBezTo>
                  <a:pt x="26814" y="3120"/>
                  <a:pt x="26827" y="3107"/>
                  <a:pt x="26827" y="3095"/>
                </a:cubicBezTo>
                <a:close/>
                <a:moveTo>
                  <a:pt x="10073" y="2449"/>
                </a:moveTo>
                <a:cubicBezTo>
                  <a:pt x="10023" y="2513"/>
                  <a:pt x="9921" y="2513"/>
                  <a:pt x="9871" y="2576"/>
                </a:cubicBezTo>
                <a:cubicBezTo>
                  <a:pt x="9289" y="2791"/>
                  <a:pt x="8795" y="3183"/>
                  <a:pt x="8239" y="3398"/>
                </a:cubicBezTo>
                <a:cubicBezTo>
                  <a:pt x="8416" y="3246"/>
                  <a:pt x="8643" y="3171"/>
                  <a:pt x="8833" y="3044"/>
                </a:cubicBezTo>
                <a:cubicBezTo>
                  <a:pt x="8821" y="3044"/>
                  <a:pt x="8808" y="3019"/>
                  <a:pt x="8795" y="3019"/>
                </a:cubicBezTo>
                <a:lnTo>
                  <a:pt x="8871" y="3019"/>
                </a:lnTo>
                <a:cubicBezTo>
                  <a:pt x="9162" y="2879"/>
                  <a:pt x="9441" y="2702"/>
                  <a:pt x="9744" y="2588"/>
                </a:cubicBezTo>
                <a:cubicBezTo>
                  <a:pt x="9744" y="2576"/>
                  <a:pt x="9719" y="2563"/>
                  <a:pt x="9719" y="2550"/>
                </a:cubicBezTo>
                <a:lnTo>
                  <a:pt x="9719" y="2550"/>
                </a:lnTo>
                <a:cubicBezTo>
                  <a:pt x="9733" y="2553"/>
                  <a:pt x="9747" y="2555"/>
                  <a:pt x="9760" y="2555"/>
                </a:cubicBezTo>
                <a:cubicBezTo>
                  <a:pt x="9871" y="2555"/>
                  <a:pt x="9972" y="2472"/>
                  <a:pt x="10073" y="2449"/>
                </a:cubicBezTo>
                <a:close/>
                <a:moveTo>
                  <a:pt x="8215" y="3385"/>
                </a:moveTo>
                <a:cubicBezTo>
                  <a:pt x="8233" y="3385"/>
                  <a:pt x="8244" y="3401"/>
                  <a:pt x="8251" y="3436"/>
                </a:cubicBezTo>
                <a:cubicBezTo>
                  <a:pt x="8236" y="3451"/>
                  <a:pt x="8223" y="3458"/>
                  <a:pt x="8211" y="3458"/>
                </a:cubicBezTo>
                <a:cubicBezTo>
                  <a:pt x="8193" y="3458"/>
                  <a:pt x="8178" y="3442"/>
                  <a:pt x="8163" y="3411"/>
                </a:cubicBezTo>
                <a:cubicBezTo>
                  <a:pt x="8185" y="3394"/>
                  <a:pt x="8202" y="3385"/>
                  <a:pt x="8215" y="3385"/>
                </a:cubicBezTo>
                <a:close/>
                <a:moveTo>
                  <a:pt x="8535" y="3368"/>
                </a:moveTo>
                <a:cubicBezTo>
                  <a:pt x="8546" y="3368"/>
                  <a:pt x="8557" y="3370"/>
                  <a:pt x="8568" y="3373"/>
                </a:cubicBezTo>
                <a:cubicBezTo>
                  <a:pt x="8530" y="3411"/>
                  <a:pt x="8352" y="3436"/>
                  <a:pt x="8441" y="3512"/>
                </a:cubicBezTo>
                <a:cubicBezTo>
                  <a:pt x="8428" y="3512"/>
                  <a:pt x="8403" y="3500"/>
                  <a:pt x="8378" y="3487"/>
                </a:cubicBezTo>
                <a:cubicBezTo>
                  <a:pt x="8251" y="3588"/>
                  <a:pt x="8112" y="3664"/>
                  <a:pt x="7935" y="3702"/>
                </a:cubicBezTo>
                <a:cubicBezTo>
                  <a:pt x="8112" y="3601"/>
                  <a:pt x="8289" y="3525"/>
                  <a:pt x="8441" y="3398"/>
                </a:cubicBezTo>
                <a:cubicBezTo>
                  <a:pt x="8469" y="3380"/>
                  <a:pt x="8503" y="3368"/>
                  <a:pt x="8535" y="3368"/>
                </a:cubicBezTo>
                <a:close/>
                <a:moveTo>
                  <a:pt x="10308" y="3654"/>
                </a:moveTo>
                <a:cubicBezTo>
                  <a:pt x="10318" y="3654"/>
                  <a:pt x="10328" y="3661"/>
                  <a:pt x="10339" y="3677"/>
                </a:cubicBezTo>
                <a:cubicBezTo>
                  <a:pt x="10332" y="3704"/>
                  <a:pt x="10322" y="3716"/>
                  <a:pt x="10310" y="3716"/>
                </a:cubicBezTo>
                <a:cubicBezTo>
                  <a:pt x="10299" y="3716"/>
                  <a:pt x="10288" y="3707"/>
                  <a:pt x="10276" y="3689"/>
                </a:cubicBezTo>
                <a:cubicBezTo>
                  <a:pt x="10283" y="3667"/>
                  <a:pt x="10295" y="3654"/>
                  <a:pt x="10308" y="3654"/>
                </a:cubicBezTo>
                <a:close/>
                <a:moveTo>
                  <a:pt x="26384" y="2690"/>
                </a:moveTo>
                <a:cubicBezTo>
                  <a:pt x="26941" y="2993"/>
                  <a:pt x="27472" y="3322"/>
                  <a:pt x="27991" y="3664"/>
                </a:cubicBezTo>
                <a:cubicBezTo>
                  <a:pt x="28054" y="3702"/>
                  <a:pt x="28130" y="3727"/>
                  <a:pt x="28143" y="3803"/>
                </a:cubicBezTo>
                <a:cubicBezTo>
                  <a:pt x="27801" y="3537"/>
                  <a:pt x="27396" y="3348"/>
                  <a:pt x="27042" y="3095"/>
                </a:cubicBezTo>
                <a:cubicBezTo>
                  <a:pt x="27006" y="3107"/>
                  <a:pt x="26981" y="3119"/>
                  <a:pt x="26946" y="3131"/>
                </a:cubicBezTo>
                <a:lnTo>
                  <a:pt x="26946" y="3131"/>
                </a:lnTo>
                <a:lnTo>
                  <a:pt x="26966" y="3069"/>
                </a:lnTo>
                <a:cubicBezTo>
                  <a:pt x="26776" y="2943"/>
                  <a:pt x="26561" y="2842"/>
                  <a:pt x="26359" y="2728"/>
                </a:cubicBezTo>
                <a:cubicBezTo>
                  <a:pt x="26372" y="2715"/>
                  <a:pt x="26384" y="2702"/>
                  <a:pt x="26384" y="2690"/>
                </a:cubicBezTo>
                <a:close/>
                <a:moveTo>
                  <a:pt x="8163" y="3436"/>
                </a:moveTo>
                <a:cubicBezTo>
                  <a:pt x="8125" y="3512"/>
                  <a:pt x="8036" y="3550"/>
                  <a:pt x="7960" y="3601"/>
                </a:cubicBezTo>
                <a:cubicBezTo>
                  <a:pt x="7834" y="3677"/>
                  <a:pt x="7720" y="3778"/>
                  <a:pt x="7568" y="3816"/>
                </a:cubicBezTo>
                <a:cubicBezTo>
                  <a:pt x="7732" y="3651"/>
                  <a:pt x="7960" y="3550"/>
                  <a:pt x="8163" y="3436"/>
                </a:cubicBezTo>
                <a:close/>
                <a:moveTo>
                  <a:pt x="28156" y="3791"/>
                </a:moveTo>
                <a:cubicBezTo>
                  <a:pt x="28358" y="3892"/>
                  <a:pt x="28523" y="4031"/>
                  <a:pt x="28712" y="4145"/>
                </a:cubicBezTo>
                <a:cubicBezTo>
                  <a:pt x="28497" y="4069"/>
                  <a:pt x="28333" y="3917"/>
                  <a:pt x="28156" y="3791"/>
                </a:cubicBezTo>
                <a:close/>
                <a:moveTo>
                  <a:pt x="28757" y="4316"/>
                </a:moveTo>
                <a:cubicBezTo>
                  <a:pt x="28786" y="4316"/>
                  <a:pt x="28814" y="4357"/>
                  <a:pt x="28814" y="4385"/>
                </a:cubicBezTo>
                <a:cubicBezTo>
                  <a:pt x="28804" y="4395"/>
                  <a:pt x="28794" y="4399"/>
                  <a:pt x="28784" y="4399"/>
                </a:cubicBezTo>
                <a:cubicBezTo>
                  <a:pt x="28754" y="4399"/>
                  <a:pt x="28725" y="4363"/>
                  <a:pt x="28725" y="4335"/>
                </a:cubicBezTo>
                <a:cubicBezTo>
                  <a:pt x="28735" y="4321"/>
                  <a:pt x="28746" y="4316"/>
                  <a:pt x="28757" y="4316"/>
                </a:cubicBezTo>
                <a:close/>
                <a:moveTo>
                  <a:pt x="6277" y="4398"/>
                </a:moveTo>
                <a:lnTo>
                  <a:pt x="6277" y="4398"/>
                </a:lnTo>
                <a:cubicBezTo>
                  <a:pt x="6274" y="4404"/>
                  <a:pt x="6272" y="4412"/>
                  <a:pt x="6270" y="4421"/>
                </a:cubicBezTo>
                <a:lnTo>
                  <a:pt x="6270" y="4421"/>
                </a:lnTo>
                <a:cubicBezTo>
                  <a:pt x="6273" y="4414"/>
                  <a:pt x="6275" y="4406"/>
                  <a:pt x="6277" y="4398"/>
                </a:cubicBezTo>
                <a:close/>
                <a:moveTo>
                  <a:pt x="7036" y="4335"/>
                </a:moveTo>
                <a:lnTo>
                  <a:pt x="7036" y="4436"/>
                </a:lnTo>
                <a:cubicBezTo>
                  <a:pt x="7011" y="4423"/>
                  <a:pt x="6986" y="4411"/>
                  <a:pt x="6960" y="4398"/>
                </a:cubicBezTo>
                <a:cubicBezTo>
                  <a:pt x="6935" y="4436"/>
                  <a:pt x="6897" y="4461"/>
                  <a:pt x="6872" y="4487"/>
                </a:cubicBezTo>
                <a:lnTo>
                  <a:pt x="6847" y="4449"/>
                </a:lnTo>
                <a:cubicBezTo>
                  <a:pt x="6910" y="4411"/>
                  <a:pt x="6973" y="4373"/>
                  <a:pt x="7036" y="4335"/>
                </a:cubicBezTo>
                <a:close/>
                <a:moveTo>
                  <a:pt x="5784" y="4562"/>
                </a:moveTo>
                <a:lnTo>
                  <a:pt x="5789" y="4569"/>
                </a:lnTo>
                <a:lnTo>
                  <a:pt x="5789" y="4569"/>
                </a:lnTo>
                <a:cubicBezTo>
                  <a:pt x="5787" y="4566"/>
                  <a:pt x="5785" y="4564"/>
                  <a:pt x="5784" y="4562"/>
                </a:cubicBezTo>
                <a:close/>
                <a:moveTo>
                  <a:pt x="28725" y="4170"/>
                </a:moveTo>
                <a:lnTo>
                  <a:pt x="28725" y="4170"/>
                </a:lnTo>
                <a:cubicBezTo>
                  <a:pt x="28953" y="4322"/>
                  <a:pt x="29181" y="4499"/>
                  <a:pt x="29396" y="4676"/>
                </a:cubicBezTo>
                <a:cubicBezTo>
                  <a:pt x="29130" y="4575"/>
                  <a:pt x="28915" y="4360"/>
                  <a:pt x="28725" y="4170"/>
                </a:cubicBezTo>
                <a:close/>
                <a:moveTo>
                  <a:pt x="6733" y="4550"/>
                </a:moveTo>
                <a:cubicBezTo>
                  <a:pt x="6758" y="4562"/>
                  <a:pt x="6783" y="4600"/>
                  <a:pt x="6809" y="4613"/>
                </a:cubicBezTo>
                <a:cubicBezTo>
                  <a:pt x="6783" y="4600"/>
                  <a:pt x="6745" y="4588"/>
                  <a:pt x="6720" y="4588"/>
                </a:cubicBezTo>
                <a:cubicBezTo>
                  <a:pt x="6707" y="4613"/>
                  <a:pt x="6682" y="4664"/>
                  <a:pt x="6682" y="4689"/>
                </a:cubicBezTo>
                <a:cubicBezTo>
                  <a:pt x="6644" y="4626"/>
                  <a:pt x="6669" y="4575"/>
                  <a:pt x="6733" y="4550"/>
                </a:cubicBezTo>
                <a:close/>
                <a:moveTo>
                  <a:pt x="27385" y="4675"/>
                </a:moveTo>
                <a:cubicBezTo>
                  <a:pt x="27432" y="4675"/>
                  <a:pt x="27481" y="4729"/>
                  <a:pt x="27434" y="4752"/>
                </a:cubicBezTo>
                <a:cubicBezTo>
                  <a:pt x="27428" y="4756"/>
                  <a:pt x="27422" y="4758"/>
                  <a:pt x="27415" y="4758"/>
                </a:cubicBezTo>
                <a:cubicBezTo>
                  <a:pt x="27379" y="4758"/>
                  <a:pt x="27339" y="4708"/>
                  <a:pt x="27371" y="4676"/>
                </a:cubicBezTo>
                <a:cubicBezTo>
                  <a:pt x="27376" y="4675"/>
                  <a:pt x="27380" y="4675"/>
                  <a:pt x="27385" y="4675"/>
                </a:cubicBezTo>
                <a:close/>
                <a:moveTo>
                  <a:pt x="7520" y="4725"/>
                </a:moveTo>
                <a:cubicBezTo>
                  <a:pt x="7532" y="4725"/>
                  <a:pt x="7543" y="4735"/>
                  <a:pt x="7555" y="4752"/>
                </a:cubicBezTo>
                <a:cubicBezTo>
                  <a:pt x="7542" y="4779"/>
                  <a:pt x="7528" y="4792"/>
                  <a:pt x="7515" y="4792"/>
                </a:cubicBezTo>
                <a:cubicBezTo>
                  <a:pt x="7503" y="4792"/>
                  <a:pt x="7491" y="4783"/>
                  <a:pt x="7479" y="4765"/>
                </a:cubicBezTo>
                <a:cubicBezTo>
                  <a:pt x="7493" y="4738"/>
                  <a:pt x="7506" y="4725"/>
                  <a:pt x="7520" y="4725"/>
                </a:cubicBezTo>
                <a:close/>
                <a:moveTo>
                  <a:pt x="6606" y="4613"/>
                </a:moveTo>
                <a:lnTo>
                  <a:pt x="6606" y="4613"/>
                </a:lnTo>
                <a:cubicBezTo>
                  <a:pt x="6631" y="4664"/>
                  <a:pt x="6606" y="4689"/>
                  <a:pt x="6568" y="4727"/>
                </a:cubicBezTo>
                <a:cubicBezTo>
                  <a:pt x="6581" y="4740"/>
                  <a:pt x="6581" y="4765"/>
                  <a:pt x="6594" y="4778"/>
                </a:cubicBezTo>
                <a:lnTo>
                  <a:pt x="6492" y="4778"/>
                </a:lnTo>
                <a:cubicBezTo>
                  <a:pt x="6505" y="4790"/>
                  <a:pt x="6518" y="4803"/>
                  <a:pt x="6530" y="4816"/>
                </a:cubicBezTo>
                <a:cubicBezTo>
                  <a:pt x="6509" y="4809"/>
                  <a:pt x="6490" y="4806"/>
                  <a:pt x="6475" y="4806"/>
                </a:cubicBezTo>
                <a:cubicBezTo>
                  <a:pt x="6399" y="4806"/>
                  <a:pt x="6395" y="4875"/>
                  <a:pt x="6480" y="4917"/>
                </a:cubicBezTo>
                <a:cubicBezTo>
                  <a:pt x="6467" y="4917"/>
                  <a:pt x="6442" y="4942"/>
                  <a:pt x="6429" y="4955"/>
                </a:cubicBezTo>
                <a:cubicBezTo>
                  <a:pt x="6404" y="4917"/>
                  <a:pt x="6391" y="4891"/>
                  <a:pt x="6378" y="4853"/>
                </a:cubicBezTo>
                <a:cubicBezTo>
                  <a:pt x="6340" y="4891"/>
                  <a:pt x="6302" y="4904"/>
                  <a:pt x="6252" y="4904"/>
                </a:cubicBezTo>
                <a:cubicBezTo>
                  <a:pt x="6378" y="4816"/>
                  <a:pt x="6480" y="4702"/>
                  <a:pt x="6606" y="4613"/>
                </a:cubicBezTo>
                <a:close/>
                <a:moveTo>
                  <a:pt x="8264" y="4828"/>
                </a:moveTo>
                <a:cubicBezTo>
                  <a:pt x="8201" y="4879"/>
                  <a:pt x="8137" y="4929"/>
                  <a:pt x="8074" y="4980"/>
                </a:cubicBezTo>
                <a:cubicBezTo>
                  <a:pt x="8074" y="4967"/>
                  <a:pt x="8061" y="4955"/>
                  <a:pt x="8049" y="4942"/>
                </a:cubicBezTo>
                <a:cubicBezTo>
                  <a:pt x="8125" y="4904"/>
                  <a:pt x="8188" y="4866"/>
                  <a:pt x="8264" y="4828"/>
                </a:cubicBezTo>
                <a:close/>
                <a:moveTo>
                  <a:pt x="29551" y="4944"/>
                </a:moveTo>
                <a:cubicBezTo>
                  <a:pt x="29567" y="4944"/>
                  <a:pt x="29578" y="4958"/>
                  <a:pt x="29586" y="4980"/>
                </a:cubicBezTo>
                <a:cubicBezTo>
                  <a:pt x="29570" y="4996"/>
                  <a:pt x="29556" y="5003"/>
                  <a:pt x="29545" y="5003"/>
                </a:cubicBezTo>
                <a:cubicBezTo>
                  <a:pt x="29529" y="5003"/>
                  <a:pt x="29517" y="4989"/>
                  <a:pt x="29510" y="4967"/>
                </a:cubicBezTo>
                <a:cubicBezTo>
                  <a:pt x="29526" y="4951"/>
                  <a:pt x="29539" y="4944"/>
                  <a:pt x="29551" y="4944"/>
                </a:cubicBezTo>
                <a:close/>
                <a:moveTo>
                  <a:pt x="7074" y="5057"/>
                </a:moveTo>
                <a:cubicBezTo>
                  <a:pt x="7085" y="5057"/>
                  <a:pt x="7094" y="5060"/>
                  <a:pt x="7100" y="5069"/>
                </a:cubicBezTo>
                <a:cubicBezTo>
                  <a:pt x="7089" y="5101"/>
                  <a:pt x="7049" y="5134"/>
                  <a:pt x="7006" y="5134"/>
                </a:cubicBezTo>
                <a:cubicBezTo>
                  <a:pt x="6999" y="5134"/>
                  <a:pt x="6993" y="5134"/>
                  <a:pt x="6986" y="5132"/>
                </a:cubicBezTo>
                <a:cubicBezTo>
                  <a:pt x="6976" y="5102"/>
                  <a:pt x="7036" y="5057"/>
                  <a:pt x="7074" y="5057"/>
                </a:cubicBezTo>
                <a:close/>
                <a:moveTo>
                  <a:pt x="29718" y="5088"/>
                </a:moveTo>
                <a:cubicBezTo>
                  <a:pt x="29748" y="5088"/>
                  <a:pt x="29771" y="5136"/>
                  <a:pt x="29750" y="5157"/>
                </a:cubicBezTo>
                <a:cubicBezTo>
                  <a:pt x="29740" y="5165"/>
                  <a:pt x="29731" y="5168"/>
                  <a:pt x="29723" y="5168"/>
                </a:cubicBezTo>
                <a:cubicBezTo>
                  <a:pt x="29688" y="5168"/>
                  <a:pt x="29669" y="5114"/>
                  <a:pt x="29699" y="5094"/>
                </a:cubicBezTo>
                <a:cubicBezTo>
                  <a:pt x="29706" y="5090"/>
                  <a:pt x="29712" y="5088"/>
                  <a:pt x="29718" y="5088"/>
                </a:cubicBezTo>
                <a:close/>
                <a:moveTo>
                  <a:pt x="5024" y="5220"/>
                </a:moveTo>
                <a:cubicBezTo>
                  <a:pt x="5024" y="5222"/>
                  <a:pt x="5025" y="5224"/>
                  <a:pt x="5025" y="5226"/>
                </a:cubicBezTo>
                <a:lnTo>
                  <a:pt x="5025" y="5226"/>
                </a:lnTo>
                <a:cubicBezTo>
                  <a:pt x="5025" y="5224"/>
                  <a:pt x="5025" y="5222"/>
                  <a:pt x="5024" y="5220"/>
                </a:cubicBezTo>
                <a:close/>
                <a:moveTo>
                  <a:pt x="6087" y="5094"/>
                </a:moveTo>
                <a:cubicBezTo>
                  <a:pt x="6011" y="5157"/>
                  <a:pt x="5936" y="5220"/>
                  <a:pt x="5860" y="5258"/>
                </a:cubicBezTo>
                <a:cubicBezTo>
                  <a:pt x="5898" y="5208"/>
                  <a:pt x="5936" y="5157"/>
                  <a:pt x="5986" y="5119"/>
                </a:cubicBezTo>
                <a:cubicBezTo>
                  <a:pt x="6011" y="5107"/>
                  <a:pt x="6049" y="5107"/>
                  <a:pt x="6075" y="5094"/>
                </a:cubicBezTo>
                <a:close/>
                <a:moveTo>
                  <a:pt x="28004" y="5094"/>
                </a:moveTo>
                <a:lnTo>
                  <a:pt x="28004" y="5094"/>
                </a:lnTo>
                <a:cubicBezTo>
                  <a:pt x="28080" y="5145"/>
                  <a:pt x="28156" y="5195"/>
                  <a:pt x="28219" y="5258"/>
                </a:cubicBezTo>
                <a:cubicBezTo>
                  <a:pt x="28143" y="5208"/>
                  <a:pt x="28029" y="5182"/>
                  <a:pt x="28004" y="5094"/>
                </a:cubicBezTo>
                <a:close/>
                <a:moveTo>
                  <a:pt x="9200" y="4702"/>
                </a:moveTo>
                <a:lnTo>
                  <a:pt x="9200" y="4702"/>
                </a:lnTo>
                <a:cubicBezTo>
                  <a:pt x="9112" y="4778"/>
                  <a:pt x="8998" y="4816"/>
                  <a:pt x="8934" y="4904"/>
                </a:cubicBezTo>
                <a:lnTo>
                  <a:pt x="8922" y="4904"/>
                </a:lnTo>
                <a:cubicBezTo>
                  <a:pt x="8909" y="4917"/>
                  <a:pt x="8884" y="4929"/>
                  <a:pt x="8871" y="4942"/>
                </a:cubicBezTo>
                <a:cubicBezTo>
                  <a:pt x="8871" y="4929"/>
                  <a:pt x="8859" y="4929"/>
                  <a:pt x="8846" y="4929"/>
                </a:cubicBezTo>
                <a:cubicBezTo>
                  <a:pt x="8643" y="5043"/>
                  <a:pt x="8466" y="5195"/>
                  <a:pt x="8251" y="5296"/>
                </a:cubicBezTo>
                <a:cubicBezTo>
                  <a:pt x="8542" y="5069"/>
                  <a:pt x="8871" y="4866"/>
                  <a:pt x="9200" y="4702"/>
                </a:cubicBezTo>
                <a:close/>
                <a:moveTo>
                  <a:pt x="29788" y="5182"/>
                </a:moveTo>
                <a:cubicBezTo>
                  <a:pt x="29851" y="5220"/>
                  <a:pt x="29915" y="5258"/>
                  <a:pt x="29965" y="5296"/>
                </a:cubicBezTo>
                <a:cubicBezTo>
                  <a:pt x="29953" y="5296"/>
                  <a:pt x="29940" y="5322"/>
                  <a:pt x="29940" y="5334"/>
                </a:cubicBezTo>
                <a:cubicBezTo>
                  <a:pt x="29877" y="5296"/>
                  <a:pt x="29826" y="5246"/>
                  <a:pt x="29788" y="5182"/>
                </a:cubicBezTo>
                <a:close/>
                <a:moveTo>
                  <a:pt x="5265" y="5271"/>
                </a:moveTo>
                <a:cubicBezTo>
                  <a:pt x="5315" y="5309"/>
                  <a:pt x="5328" y="5372"/>
                  <a:pt x="5328" y="5423"/>
                </a:cubicBezTo>
                <a:cubicBezTo>
                  <a:pt x="5315" y="5398"/>
                  <a:pt x="5290" y="5360"/>
                  <a:pt x="5277" y="5334"/>
                </a:cubicBezTo>
                <a:cubicBezTo>
                  <a:pt x="5252" y="5360"/>
                  <a:pt x="5214" y="5398"/>
                  <a:pt x="5189" y="5423"/>
                </a:cubicBezTo>
                <a:cubicBezTo>
                  <a:pt x="5176" y="5410"/>
                  <a:pt x="5164" y="5360"/>
                  <a:pt x="5151" y="5334"/>
                </a:cubicBezTo>
                <a:cubicBezTo>
                  <a:pt x="5176" y="5296"/>
                  <a:pt x="5214" y="5271"/>
                  <a:pt x="5265" y="5271"/>
                </a:cubicBezTo>
                <a:close/>
                <a:moveTo>
                  <a:pt x="7555" y="3803"/>
                </a:moveTo>
                <a:lnTo>
                  <a:pt x="7555" y="3803"/>
                </a:lnTo>
                <a:cubicBezTo>
                  <a:pt x="7543" y="3879"/>
                  <a:pt x="7441" y="3904"/>
                  <a:pt x="7391" y="3955"/>
                </a:cubicBezTo>
                <a:cubicBezTo>
                  <a:pt x="6859" y="4335"/>
                  <a:pt x="6340" y="4727"/>
                  <a:pt x="5822" y="5145"/>
                </a:cubicBezTo>
                <a:cubicBezTo>
                  <a:pt x="5708" y="5233"/>
                  <a:pt x="5606" y="5360"/>
                  <a:pt x="5480" y="5436"/>
                </a:cubicBezTo>
                <a:cubicBezTo>
                  <a:pt x="5606" y="5258"/>
                  <a:pt x="5847" y="5132"/>
                  <a:pt x="5948" y="4942"/>
                </a:cubicBezTo>
                <a:cubicBezTo>
                  <a:pt x="5961" y="4942"/>
                  <a:pt x="5973" y="4967"/>
                  <a:pt x="5986" y="4967"/>
                </a:cubicBezTo>
                <a:cubicBezTo>
                  <a:pt x="6366" y="4626"/>
                  <a:pt x="6796" y="4335"/>
                  <a:pt x="7226" y="4031"/>
                </a:cubicBezTo>
                <a:lnTo>
                  <a:pt x="7201" y="4006"/>
                </a:lnTo>
                <a:cubicBezTo>
                  <a:pt x="7353" y="3980"/>
                  <a:pt x="7441" y="3866"/>
                  <a:pt x="7555" y="3803"/>
                </a:cubicBezTo>
                <a:close/>
                <a:moveTo>
                  <a:pt x="30003" y="5358"/>
                </a:moveTo>
                <a:cubicBezTo>
                  <a:pt x="30038" y="5358"/>
                  <a:pt x="30076" y="5402"/>
                  <a:pt x="30054" y="5436"/>
                </a:cubicBezTo>
                <a:cubicBezTo>
                  <a:pt x="30050" y="5437"/>
                  <a:pt x="30046" y="5438"/>
                  <a:pt x="30041" y="5438"/>
                </a:cubicBezTo>
                <a:cubicBezTo>
                  <a:pt x="30006" y="5438"/>
                  <a:pt x="29968" y="5394"/>
                  <a:pt x="29991" y="5360"/>
                </a:cubicBezTo>
                <a:cubicBezTo>
                  <a:pt x="29995" y="5358"/>
                  <a:pt x="29999" y="5358"/>
                  <a:pt x="30003" y="5358"/>
                </a:cubicBezTo>
                <a:close/>
                <a:moveTo>
                  <a:pt x="5441" y="5448"/>
                </a:moveTo>
                <a:cubicBezTo>
                  <a:pt x="5459" y="5448"/>
                  <a:pt x="5473" y="5458"/>
                  <a:pt x="5467" y="5486"/>
                </a:cubicBezTo>
                <a:cubicBezTo>
                  <a:pt x="5467" y="5513"/>
                  <a:pt x="5439" y="5529"/>
                  <a:pt x="5416" y="5529"/>
                </a:cubicBezTo>
                <a:cubicBezTo>
                  <a:pt x="5396" y="5529"/>
                  <a:pt x="5379" y="5516"/>
                  <a:pt x="5391" y="5486"/>
                </a:cubicBezTo>
                <a:cubicBezTo>
                  <a:pt x="5391" y="5465"/>
                  <a:pt x="5419" y="5448"/>
                  <a:pt x="5441" y="5448"/>
                </a:cubicBezTo>
                <a:close/>
                <a:moveTo>
                  <a:pt x="8251" y="5284"/>
                </a:moveTo>
                <a:lnTo>
                  <a:pt x="8251" y="5284"/>
                </a:lnTo>
                <a:cubicBezTo>
                  <a:pt x="8125" y="5423"/>
                  <a:pt x="7960" y="5524"/>
                  <a:pt x="7796" y="5613"/>
                </a:cubicBezTo>
                <a:cubicBezTo>
                  <a:pt x="7922" y="5486"/>
                  <a:pt x="8087" y="5385"/>
                  <a:pt x="8251" y="5284"/>
                </a:cubicBezTo>
                <a:close/>
                <a:moveTo>
                  <a:pt x="4846" y="5574"/>
                </a:moveTo>
                <a:cubicBezTo>
                  <a:pt x="4897" y="5574"/>
                  <a:pt x="4879" y="5646"/>
                  <a:pt x="4843" y="5646"/>
                </a:cubicBezTo>
                <a:cubicBezTo>
                  <a:pt x="4836" y="5646"/>
                  <a:pt x="4829" y="5643"/>
                  <a:pt x="4822" y="5638"/>
                </a:cubicBezTo>
                <a:cubicBezTo>
                  <a:pt x="4822" y="5625"/>
                  <a:pt x="4835" y="5600"/>
                  <a:pt x="4835" y="5575"/>
                </a:cubicBezTo>
                <a:cubicBezTo>
                  <a:pt x="4839" y="5574"/>
                  <a:pt x="4842" y="5574"/>
                  <a:pt x="4846" y="5574"/>
                </a:cubicBezTo>
                <a:close/>
                <a:moveTo>
                  <a:pt x="5138" y="5385"/>
                </a:moveTo>
                <a:lnTo>
                  <a:pt x="5138" y="5385"/>
                </a:lnTo>
                <a:cubicBezTo>
                  <a:pt x="5164" y="5410"/>
                  <a:pt x="5164" y="5448"/>
                  <a:pt x="5126" y="5474"/>
                </a:cubicBezTo>
                <a:cubicBezTo>
                  <a:pt x="5062" y="5549"/>
                  <a:pt x="4974" y="5613"/>
                  <a:pt x="4911" y="5701"/>
                </a:cubicBezTo>
                <a:cubicBezTo>
                  <a:pt x="4885" y="5663"/>
                  <a:pt x="4923" y="5625"/>
                  <a:pt x="4923" y="5587"/>
                </a:cubicBezTo>
                <a:cubicBezTo>
                  <a:pt x="4923" y="5575"/>
                  <a:pt x="4898" y="5562"/>
                  <a:pt x="4898" y="5562"/>
                </a:cubicBezTo>
                <a:cubicBezTo>
                  <a:pt x="4986" y="5511"/>
                  <a:pt x="5050" y="5410"/>
                  <a:pt x="5138" y="5385"/>
                </a:cubicBezTo>
                <a:close/>
                <a:moveTo>
                  <a:pt x="29687" y="4929"/>
                </a:moveTo>
                <a:lnTo>
                  <a:pt x="29687" y="4929"/>
                </a:lnTo>
                <a:cubicBezTo>
                  <a:pt x="29991" y="5170"/>
                  <a:pt x="30282" y="5423"/>
                  <a:pt x="30547" y="5701"/>
                </a:cubicBezTo>
                <a:cubicBezTo>
                  <a:pt x="30269" y="5537"/>
                  <a:pt x="30079" y="5271"/>
                  <a:pt x="29826" y="5094"/>
                </a:cubicBezTo>
                <a:cubicBezTo>
                  <a:pt x="29763" y="5043"/>
                  <a:pt x="29712" y="4993"/>
                  <a:pt x="29687" y="4929"/>
                </a:cubicBezTo>
                <a:close/>
                <a:moveTo>
                  <a:pt x="28725" y="5638"/>
                </a:moveTo>
                <a:lnTo>
                  <a:pt x="28725" y="5638"/>
                </a:lnTo>
                <a:cubicBezTo>
                  <a:pt x="28788" y="5663"/>
                  <a:pt x="28826" y="5714"/>
                  <a:pt x="28877" y="5739"/>
                </a:cubicBezTo>
                <a:cubicBezTo>
                  <a:pt x="28877" y="5752"/>
                  <a:pt x="28864" y="5777"/>
                  <a:pt x="28852" y="5790"/>
                </a:cubicBezTo>
                <a:cubicBezTo>
                  <a:pt x="28814" y="5739"/>
                  <a:pt x="28763" y="5701"/>
                  <a:pt x="28725" y="5638"/>
                </a:cubicBezTo>
                <a:close/>
                <a:moveTo>
                  <a:pt x="30142" y="5474"/>
                </a:moveTo>
                <a:cubicBezTo>
                  <a:pt x="30282" y="5613"/>
                  <a:pt x="30459" y="5714"/>
                  <a:pt x="30547" y="5878"/>
                </a:cubicBezTo>
                <a:cubicBezTo>
                  <a:pt x="30383" y="5752"/>
                  <a:pt x="30269" y="5587"/>
                  <a:pt x="30079" y="5511"/>
                </a:cubicBezTo>
                <a:cubicBezTo>
                  <a:pt x="30092" y="5499"/>
                  <a:pt x="30130" y="5486"/>
                  <a:pt x="30142" y="5474"/>
                </a:cubicBezTo>
                <a:close/>
                <a:moveTo>
                  <a:pt x="5214" y="5828"/>
                </a:moveTo>
                <a:lnTo>
                  <a:pt x="5214" y="5828"/>
                </a:lnTo>
                <a:cubicBezTo>
                  <a:pt x="5265" y="5840"/>
                  <a:pt x="5265" y="5866"/>
                  <a:pt x="5227" y="5904"/>
                </a:cubicBezTo>
                <a:cubicBezTo>
                  <a:pt x="5189" y="5878"/>
                  <a:pt x="5176" y="5853"/>
                  <a:pt x="5214" y="5828"/>
                </a:cubicBezTo>
                <a:close/>
                <a:moveTo>
                  <a:pt x="30547" y="5714"/>
                </a:moveTo>
                <a:lnTo>
                  <a:pt x="30547" y="5714"/>
                </a:lnTo>
                <a:cubicBezTo>
                  <a:pt x="30649" y="5815"/>
                  <a:pt x="30762" y="5904"/>
                  <a:pt x="30864" y="6005"/>
                </a:cubicBezTo>
                <a:cubicBezTo>
                  <a:pt x="30851" y="6030"/>
                  <a:pt x="30838" y="6043"/>
                  <a:pt x="30826" y="6056"/>
                </a:cubicBezTo>
                <a:cubicBezTo>
                  <a:pt x="30775" y="5980"/>
                  <a:pt x="30699" y="5904"/>
                  <a:pt x="30611" y="5840"/>
                </a:cubicBezTo>
                <a:cubicBezTo>
                  <a:pt x="30598" y="5803"/>
                  <a:pt x="30573" y="5752"/>
                  <a:pt x="30547" y="5714"/>
                </a:cubicBezTo>
                <a:close/>
                <a:moveTo>
                  <a:pt x="30662" y="5965"/>
                </a:moveTo>
                <a:cubicBezTo>
                  <a:pt x="30707" y="5965"/>
                  <a:pt x="30746" y="6021"/>
                  <a:pt x="30712" y="6056"/>
                </a:cubicBezTo>
                <a:cubicBezTo>
                  <a:pt x="30708" y="6057"/>
                  <a:pt x="30705" y="6057"/>
                  <a:pt x="30701" y="6057"/>
                </a:cubicBezTo>
                <a:cubicBezTo>
                  <a:pt x="30663" y="6057"/>
                  <a:pt x="30614" y="6002"/>
                  <a:pt x="30649" y="5967"/>
                </a:cubicBezTo>
                <a:cubicBezTo>
                  <a:pt x="30653" y="5966"/>
                  <a:pt x="30658" y="5965"/>
                  <a:pt x="30662" y="5965"/>
                </a:cubicBezTo>
                <a:close/>
                <a:moveTo>
                  <a:pt x="30826" y="6068"/>
                </a:moveTo>
                <a:cubicBezTo>
                  <a:pt x="30838" y="6068"/>
                  <a:pt x="30838" y="6068"/>
                  <a:pt x="30851" y="6081"/>
                </a:cubicBezTo>
                <a:cubicBezTo>
                  <a:pt x="30838" y="6094"/>
                  <a:pt x="30826" y="6106"/>
                  <a:pt x="30813" y="6119"/>
                </a:cubicBezTo>
                <a:cubicBezTo>
                  <a:pt x="30800" y="6119"/>
                  <a:pt x="30788" y="6106"/>
                  <a:pt x="30775" y="6106"/>
                </a:cubicBezTo>
                <a:cubicBezTo>
                  <a:pt x="30800" y="6094"/>
                  <a:pt x="30813" y="6081"/>
                  <a:pt x="30826" y="6068"/>
                </a:cubicBezTo>
                <a:close/>
                <a:moveTo>
                  <a:pt x="30788" y="6169"/>
                </a:moveTo>
                <a:cubicBezTo>
                  <a:pt x="30788" y="6169"/>
                  <a:pt x="30800" y="6169"/>
                  <a:pt x="30800" y="6182"/>
                </a:cubicBezTo>
                <a:lnTo>
                  <a:pt x="30788" y="6169"/>
                </a:lnTo>
                <a:close/>
                <a:moveTo>
                  <a:pt x="7796" y="5613"/>
                </a:moveTo>
                <a:lnTo>
                  <a:pt x="7796" y="5613"/>
                </a:lnTo>
                <a:cubicBezTo>
                  <a:pt x="7770" y="5676"/>
                  <a:pt x="7694" y="5714"/>
                  <a:pt x="7631" y="5752"/>
                </a:cubicBezTo>
                <a:cubicBezTo>
                  <a:pt x="7644" y="5765"/>
                  <a:pt x="7656" y="5777"/>
                  <a:pt x="7669" y="5790"/>
                </a:cubicBezTo>
                <a:lnTo>
                  <a:pt x="7631" y="5815"/>
                </a:lnTo>
                <a:cubicBezTo>
                  <a:pt x="7618" y="5815"/>
                  <a:pt x="7593" y="5815"/>
                  <a:pt x="7581" y="5803"/>
                </a:cubicBezTo>
                <a:cubicBezTo>
                  <a:pt x="7378" y="5929"/>
                  <a:pt x="7239" y="6106"/>
                  <a:pt x="7024" y="6195"/>
                </a:cubicBezTo>
                <a:cubicBezTo>
                  <a:pt x="7264" y="5980"/>
                  <a:pt x="7517" y="5777"/>
                  <a:pt x="7796" y="5613"/>
                </a:cubicBezTo>
                <a:close/>
                <a:moveTo>
                  <a:pt x="30876" y="6094"/>
                </a:moveTo>
                <a:cubicBezTo>
                  <a:pt x="30927" y="6106"/>
                  <a:pt x="30965" y="6132"/>
                  <a:pt x="31003" y="6169"/>
                </a:cubicBezTo>
                <a:cubicBezTo>
                  <a:pt x="31013" y="6179"/>
                  <a:pt x="31023" y="6197"/>
                  <a:pt x="31033" y="6211"/>
                </a:cubicBezTo>
                <a:lnTo>
                  <a:pt x="31033" y="6211"/>
                </a:lnTo>
                <a:cubicBezTo>
                  <a:pt x="31031" y="6210"/>
                  <a:pt x="31030" y="6208"/>
                  <a:pt x="31028" y="6207"/>
                </a:cubicBezTo>
                <a:lnTo>
                  <a:pt x="31028" y="6207"/>
                </a:lnTo>
                <a:cubicBezTo>
                  <a:pt x="31030" y="6210"/>
                  <a:pt x="31032" y="6213"/>
                  <a:pt x="31034" y="6216"/>
                </a:cubicBezTo>
                <a:lnTo>
                  <a:pt x="31034" y="6216"/>
                </a:lnTo>
                <a:cubicBezTo>
                  <a:pt x="30974" y="6178"/>
                  <a:pt x="30925" y="6130"/>
                  <a:pt x="30876" y="6094"/>
                </a:cubicBezTo>
                <a:close/>
                <a:moveTo>
                  <a:pt x="5128" y="5919"/>
                </a:moveTo>
                <a:cubicBezTo>
                  <a:pt x="5162" y="5919"/>
                  <a:pt x="5179" y="5972"/>
                  <a:pt x="5138" y="5992"/>
                </a:cubicBezTo>
                <a:cubicBezTo>
                  <a:pt x="5133" y="5996"/>
                  <a:pt x="5127" y="5997"/>
                  <a:pt x="5122" y="5997"/>
                </a:cubicBezTo>
                <a:cubicBezTo>
                  <a:pt x="5108" y="5997"/>
                  <a:pt x="5095" y="5988"/>
                  <a:pt x="5087" y="5976"/>
                </a:cubicBezTo>
                <a:lnTo>
                  <a:pt x="5087" y="5976"/>
                </a:lnTo>
                <a:cubicBezTo>
                  <a:pt x="5070" y="6098"/>
                  <a:pt x="4960" y="6184"/>
                  <a:pt x="4898" y="6283"/>
                </a:cubicBezTo>
                <a:cubicBezTo>
                  <a:pt x="4873" y="6258"/>
                  <a:pt x="4847" y="6233"/>
                  <a:pt x="4822" y="6220"/>
                </a:cubicBezTo>
                <a:cubicBezTo>
                  <a:pt x="4897" y="6120"/>
                  <a:pt x="4984" y="6045"/>
                  <a:pt x="5083" y="5970"/>
                </a:cubicBezTo>
                <a:lnTo>
                  <a:pt x="5083" y="5970"/>
                </a:lnTo>
                <a:cubicBezTo>
                  <a:pt x="5084" y="5972"/>
                  <a:pt x="5085" y="5974"/>
                  <a:pt x="5087" y="5976"/>
                </a:cubicBezTo>
                <a:lnTo>
                  <a:pt x="5087" y="5976"/>
                </a:lnTo>
                <a:cubicBezTo>
                  <a:pt x="5087" y="5973"/>
                  <a:pt x="5087" y="5970"/>
                  <a:pt x="5088" y="5967"/>
                </a:cubicBezTo>
                <a:lnTo>
                  <a:pt x="5088" y="5967"/>
                </a:lnTo>
                <a:cubicBezTo>
                  <a:pt x="5086" y="5968"/>
                  <a:pt x="5085" y="5969"/>
                  <a:pt x="5083" y="5970"/>
                </a:cubicBezTo>
                <a:lnTo>
                  <a:pt x="5083" y="5970"/>
                </a:lnTo>
                <a:cubicBezTo>
                  <a:pt x="5075" y="5954"/>
                  <a:pt x="5077" y="5935"/>
                  <a:pt x="5100" y="5929"/>
                </a:cubicBezTo>
                <a:cubicBezTo>
                  <a:pt x="5110" y="5922"/>
                  <a:pt x="5119" y="5919"/>
                  <a:pt x="5128" y="5919"/>
                </a:cubicBezTo>
                <a:close/>
                <a:moveTo>
                  <a:pt x="4805" y="6269"/>
                </a:moveTo>
                <a:cubicBezTo>
                  <a:pt x="4814" y="6269"/>
                  <a:pt x="4824" y="6273"/>
                  <a:pt x="4835" y="6283"/>
                </a:cubicBezTo>
                <a:cubicBezTo>
                  <a:pt x="4835" y="6296"/>
                  <a:pt x="4822" y="6334"/>
                  <a:pt x="4809" y="6347"/>
                </a:cubicBezTo>
                <a:cubicBezTo>
                  <a:pt x="4800" y="6351"/>
                  <a:pt x="4792" y="6352"/>
                  <a:pt x="4786" y="6352"/>
                </a:cubicBezTo>
                <a:cubicBezTo>
                  <a:pt x="4742" y="6352"/>
                  <a:pt x="4764" y="6269"/>
                  <a:pt x="4805" y="6269"/>
                </a:cubicBezTo>
                <a:close/>
                <a:moveTo>
                  <a:pt x="31033" y="6211"/>
                </a:moveTo>
                <a:cubicBezTo>
                  <a:pt x="31069" y="6236"/>
                  <a:pt x="31105" y="6272"/>
                  <a:pt x="31129" y="6296"/>
                </a:cubicBezTo>
                <a:cubicBezTo>
                  <a:pt x="31129" y="6296"/>
                  <a:pt x="31142" y="6296"/>
                  <a:pt x="31142" y="6309"/>
                </a:cubicBezTo>
                <a:cubicBezTo>
                  <a:pt x="31180" y="6347"/>
                  <a:pt x="31218" y="6385"/>
                  <a:pt x="31256" y="6423"/>
                </a:cubicBezTo>
                <a:cubicBezTo>
                  <a:pt x="31205" y="6372"/>
                  <a:pt x="31155" y="6334"/>
                  <a:pt x="31091" y="6296"/>
                </a:cubicBezTo>
                <a:cubicBezTo>
                  <a:pt x="31068" y="6273"/>
                  <a:pt x="31055" y="6249"/>
                  <a:pt x="31034" y="6216"/>
                </a:cubicBezTo>
                <a:lnTo>
                  <a:pt x="31034" y="6216"/>
                </a:lnTo>
                <a:cubicBezTo>
                  <a:pt x="31036" y="6217"/>
                  <a:pt x="31038" y="6219"/>
                  <a:pt x="31041" y="6220"/>
                </a:cubicBezTo>
                <a:cubicBezTo>
                  <a:pt x="31038" y="6217"/>
                  <a:pt x="31035" y="6214"/>
                  <a:pt x="31033" y="6211"/>
                </a:cubicBezTo>
                <a:close/>
                <a:moveTo>
                  <a:pt x="30815" y="6192"/>
                </a:moveTo>
                <a:cubicBezTo>
                  <a:pt x="30886" y="6241"/>
                  <a:pt x="30958" y="6300"/>
                  <a:pt x="31041" y="6359"/>
                </a:cubicBezTo>
                <a:cubicBezTo>
                  <a:pt x="31066" y="6385"/>
                  <a:pt x="31091" y="6410"/>
                  <a:pt x="31129" y="6435"/>
                </a:cubicBezTo>
                <a:cubicBezTo>
                  <a:pt x="31104" y="6435"/>
                  <a:pt x="31079" y="6423"/>
                  <a:pt x="31066" y="6410"/>
                </a:cubicBezTo>
                <a:cubicBezTo>
                  <a:pt x="31041" y="6385"/>
                  <a:pt x="31003" y="6359"/>
                  <a:pt x="30965" y="6334"/>
                </a:cubicBezTo>
                <a:cubicBezTo>
                  <a:pt x="30895" y="6299"/>
                  <a:pt x="30868" y="6232"/>
                  <a:pt x="30815" y="6192"/>
                </a:cubicBezTo>
                <a:close/>
                <a:moveTo>
                  <a:pt x="5758" y="6144"/>
                </a:moveTo>
                <a:lnTo>
                  <a:pt x="5784" y="6169"/>
                </a:lnTo>
                <a:cubicBezTo>
                  <a:pt x="5682" y="6258"/>
                  <a:pt x="5594" y="6347"/>
                  <a:pt x="5505" y="6448"/>
                </a:cubicBezTo>
                <a:cubicBezTo>
                  <a:pt x="5543" y="6321"/>
                  <a:pt x="5682" y="6245"/>
                  <a:pt x="5758" y="6144"/>
                </a:cubicBezTo>
                <a:close/>
                <a:moveTo>
                  <a:pt x="31167" y="6448"/>
                </a:moveTo>
                <a:cubicBezTo>
                  <a:pt x="31180" y="6448"/>
                  <a:pt x="31193" y="6461"/>
                  <a:pt x="31205" y="6473"/>
                </a:cubicBezTo>
                <a:cubicBezTo>
                  <a:pt x="31193" y="6473"/>
                  <a:pt x="31180" y="6461"/>
                  <a:pt x="31167" y="6461"/>
                </a:cubicBezTo>
                <a:lnTo>
                  <a:pt x="31167" y="6448"/>
                </a:lnTo>
                <a:close/>
                <a:moveTo>
                  <a:pt x="4622" y="6469"/>
                </a:moveTo>
                <a:cubicBezTo>
                  <a:pt x="4638" y="6469"/>
                  <a:pt x="4650" y="6481"/>
                  <a:pt x="4657" y="6511"/>
                </a:cubicBezTo>
                <a:cubicBezTo>
                  <a:pt x="4642" y="6522"/>
                  <a:pt x="4628" y="6528"/>
                  <a:pt x="4617" y="6528"/>
                </a:cubicBezTo>
                <a:cubicBezTo>
                  <a:pt x="4601" y="6528"/>
                  <a:pt x="4589" y="6515"/>
                  <a:pt x="4582" y="6486"/>
                </a:cubicBezTo>
                <a:cubicBezTo>
                  <a:pt x="4597" y="6475"/>
                  <a:pt x="4611" y="6469"/>
                  <a:pt x="4622" y="6469"/>
                </a:cubicBezTo>
                <a:close/>
                <a:moveTo>
                  <a:pt x="31243" y="6498"/>
                </a:moveTo>
                <a:lnTo>
                  <a:pt x="31294" y="6549"/>
                </a:lnTo>
                <a:lnTo>
                  <a:pt x="31243" y="6562"/>
                </a:lnTo>
                <a:cubicBezTo>
                  <a:pt x="31243" y="6562"/>
                  <a:pt x="31256" y="6574"/>
                  <a:pt x="31256" y="6587"/>
                </a:cubicBezTo>
                <a:cubicBezTo>
                  <a:pt x="31205" y="6562"/>
                  <a:pt x="31167" y="6549"/>
                  <a:pt x="31117" y="6524"/>
                </a:cubicBezTo>
                <a:cubicBezTo>
                  <a:pt x="31117" y="6524"/>
                  <a:pt x="31117" y="6524"/>
                  <a:pt x="31117" y="6511"/>
                </a:cubicBezTo>
                <a:cubicBezTo>
                  <a:pt x="31155" y="6511"/>
                  <a:pt x="31205" y="6511"/>
                  <a:pt x="31243" y="6498"/>
                </a:cubicBezTo>
                <a:close/>
                <a:moveTo>
                  <a:pt x="4126" y="6549"/>
                </a:moveTo>
                <a:cubicBezTo>
                  <a:pt x="4101" y="6574"/>
                  <a:pt x="4088" y="6600"/>
                  <a:pt x="4075" y="6612"/>
                </a:cubicBezTo>
                <a:cubicBezTo>
                  <a:pt x="4084" y="6629"/>
                  <a:pt x="4092" y="6646"/>
                  <a:pt x="4101" y="6663"/>
                </a:cubicBezTo>
                <a:lnTo>
                  <a:pt x="4101" y="6663"/>
                </a:lnTo>
                <a:cubicBezTo>
                  <a:pt x="4101" y="6638"/>
                  <a:pt x="4113" y="6574"/>
                  <a:pt x="4126" y="6549"/>
                </a:cubicBezTo>
                <a:close/>
                <a:moveTo>
                  <a:pt x="4498" y="6593"/>
                </a:moveTo>
                <a:cubicBezTo>
                  <a:pt x="4513" y="6593"/>
                  <a:pt x="4524" y="6609"/>
                  <a:pt x="4531" y="6638"/>
                </a:cubicBezTo>
                <a:cubicBezTo>
                  <a:pt x="4513" y="6655"/>
                  <a:pt x="4498" y="6665"/>
                  <a:pt x="4486" y="6665"/>
                </a:cubicBezTo>
                <a:cubicBezTo>
                  <a:pt x="4472" y="6665"/>
                  <a:pt x="4462" y="6652"/>
                  <a:pt x="4455" y="6625"/>
                </a:cubicBezTo>
                <a:cubicBezTo>
                  <a:pt x="4472" y="6603"/>
                  <a:pt x="4486" y="6593"/>
                  <a:pt x="4498" y="6593"/>
                </a:cubicBezTo>
                <a:close/>
                <a:moveTo>
                  <a:pt x="31278" y="6618"/>
                </a:moveTo>
                <a:lnTo>
                  <a:pt x="31278" y="6618"/>
                </a:lnTo>
                <a:cubicBezTo>
                  <a:pt x="31297" y="6632"/>
                  <a:pt x="31308" y="6654"/>
                  <a:pt x="31319" y="6676"/>
                </a:cubicBezTo>
                <a:lnTo>
                  <a:pt x="31307" y="6739"/>
                </a:lnTo>
                <a:lnTo>
                  <a:pt x="31281" y="6726"/>
                </a:lnTo>
                <a:cubicBezTo>
                  <a:pt x="31281" y="6714"/>
                  <a:pt x="31269" y="6714"/>
                  <a:pt x="31269" y="6701"/>
                </a:cubicBezTo>
                <a:cubicBezTo>
                  <a:pt x="31269" y="6676"/>
                  <a:pt x="31281" y="6663"/>
                  <a:pt x="31294" y="6638"/>
                </a:cubicBezTo>
                <a:lnTo>
                  <a:pt x="31269" y="6638"/>
                </a:lnTo>
                <a:cubicBezTo>
                  <a:pt x="31276" y="6630"/>
                  <a:pt x="31279" y="6623"/>
                  <a:pt x="31278" y="6618"/>
                </a:cubicBezTo>
                <a:close/>
                <a:moveTo>
                  <a:pt x="31382" y="6448"/>
                </a:moveTo>
                <a:cubicBezTo>
                  <a:pt x="31395" y="6461"/>
                  <a:pt x="31420" y="6473"/>
                  <a:pt x="31446" y="6473"/>
                </a:cubicBezTo>
                <a:cubicBezTo>
                  <a:pt x="31484" y="6536"/>
                  <a:pt x="31534" y="6587"/>
                  <a:pt x="31598" y="6638"/>
                </a:cubicBezTo>
                <a:lnTo>
                  <a:pt x="31610" y="6650"/>
                </a:lnTo>
                <a:cubicBezTo>
                  <a:pt x="31623" y="6663"/>
                  <a:pt x="31648" y="6688"/>
                  <a:pt x="31673" y="6701"/>
                </a:cubicBezTo>
                <a:cubicBezTo>
                  <a:pt x="31673" y="6726"/>
                  <a:pt x="31661" y="6752"/>
                  <a:pt x="31661" y="6764"/>
                </a:cubicBezTo>
                <a:cubicBezTo>
                  <a:pt x="31623" y="6739"/>
                  <a:pt x="31598" y="6701"/>
                  <a:pt x="31560" y="6676"/>
                </a:cubicBezTo>
                <a:cubicBezTo>
                  <a:pt x="31522" y="6625"/>
                  <a:pt x="31484" y="6562"/>
                  <a:pt x="31458" y="6498"/>
                </a:cubicBezTo>
                <a:lnTo>
                  <a:pt x="31420" y="6498"/>
                </a:lnTo>
                <a:cubicBezTo>
                  <a:pt x="31408" y="6473"/>
                  <a:pt x="31395" y="6461"/>
                  <a:pt x="31382" y="6448"/>
                </a:cubicBezTo>
                <a:close/>
                <a:moveTo>
                  <a:pt x="31699" y="6726"/>
                </a:moveTo>
                <a:cubicBezTo>
                  <a:pt x="31737" y="6764"/>
                  <a:pt x="31787" y="6790"/>
                  <a:pt x="31825" y="6827"/>
                </a:cubicBezTo>
                <a:cubicBezTo>
                  <a:pt x="31813" y="6853"/>
                  <a:pt x="31787" y="6865"/>
                  <a:pt x="31775" y="6878"/>
                </a:cubicBezTo>
                <a:cubicBezTo>
                  <a:pt x="31737" y="6840"/>
                  <a:pt x="31711" y="6815"/>
                  <a:pt x="31673" y="6777"/>
                </a:cubicBezTo>
                <a:cubicBezTo>
                  <a:pt x="31673" y="6764"/>
                  <a:pt x="31686" y="6739"/>
                  <a:pt x="31699" y="6726"/>
                </a:cubicBezTo>
                <a:close/>
                <a:moveTo>
                  <a:pt x="5653" y="6911"/>
                </a:moveTo>
                <a:cubicBezTo>
                  <a:pt x="5664" y="6911"/>
                  <a:pt x="5674" y="6916"/>
                  <a:pt x="5682" y="6929"/>
                </a:cubicBezTo>
                <a:cubicBezTo>
                  <a:pt x="5670" y="6954"/>
                  <a:pt x="5644" y="6979"/>
                  <a:pt x="5619" y="7005"/>
                </a:cubicBezTo>
                <a:cubicBezTo>
                  <a:pt x="5605" y="7010"/>
                  <a:pt x="5594" y="7013"/>
                  <a:pt x="5586" y="7013"/>
                </a:cubicBezTo>
                <a:cubicBezTo>
                  <a:pt x="5534" y="7013"/>
                  <a:pt x="5602" y="6911"/>
                  <a:pt x="5653" y="6911"/>
                </a:cubicBezTo>
                <a:close/>
                <a:moveTo>
                  <a:pt x="31332" y="6587"/>
                </a:moveTo>
                <a:cubicBezTo>
                  <a:pt x="31395" y="6638"/>
                  <a:pt x="31471" y="6688"/>
                  <a:pt x="31534" y="6752"/>
                </a:cubicBezTo>
                <a:cubicBezTo>
                  <a:pt x="31610" y="6840"/>
                  <a:pt x="31686" y="6941"/>
                  <a:pt x="31749" y="7030"/>
                </a:cubicBezTo>
                <a:cubicBezTo>
                  <a:pt x="31737" y="7017"/>
                  <a:pt x="31724" y="7005"/>
                  <a:pt x="31699" y="7005"/>
                </a:cubicBezTo>
                <a:cubicBezTo>
                  <a:pt x="31661" y="6929"/>
                  <a:pt x="31585" y="6865"/>
                  <a:pt x="31522" y="6815"/>
                </a:cubicBezTo>
                <a:cubicBezTo>
                  <a:pt x="31458" y="6739"/>
                  <a:pt x="31382" y="6663"/>
                  <a:pt x="31332" y="6587"/>
                </a:cubicBezTo>
                <a:close/>
                <a:moveTo>
                  <a:pt x="5467" y="6435"/>
                </a:moveTo>
                <a:lnTo>
                  <a:pt x="5493" y="6461"/>
                </a:lnTo>
                <a:cubicBezTo>
                  <a:pt x="5353" y="6600"/>
                  <a:pt x="5227" y="6726"/>
                  <a:pt x="5088" y="6853"/>
                </a:cubicBezTo>
                <a:cubicBezTo>
                  <a:pt x="4961" y="7005"/>
                  <a:pt x="4835" y="7156"/>
                  <a:pt x="4683" y="7296"/>
                </a:cubicBezTo>
                <a:cubicBezTo>
                  <a:pt x="4911" y="6979"/>
                  <a:pt x="5202" y="6714"/>
                  <a:pt x="5467" y="6435"/>
                </a:cubicBezTo>
                <a:close/>
                <a:moveTo>
                  <a:pt x="6239" y="6903"/>
                </a:moveTo>
                <a:cubicBezTo>
                  <a:pt x="6151" y="6992"/>
                  <a:pt x="6037" y="7093"/>
                  <a:pt x="5948" y="7182"/>
                </a:cubicBezTo>
                <a:cubicBezTo>
                  <a:pt x="5986" y="7194"/>
                  <a:pt x="6024" y="7207"/>
                  <a:pt x="6049" y="7207"/>
                </a:cubicBezTo>
                <a:cubicBezTo>
                  <a:pt x="6125" y="7144"/>
                  <a:pt x="6189" y="7081"/>
                  <a:pt x="6265" y="7017"/>
                </a:cubicBezTo>
                <a:lnTo>
                  <a:pt x="6265" y="7017"/>
                </a:lnTo>
                <a:cubicBezTo>
                  <a:pt x="6163" y="7106"/>
                  <a:pt x="6075" y="7207"/>
                  <a:pt x="5973" y="7308"/>
                </a:cubicBezTo>
                <a:cubicBezTo>
                  <a:pt x="5961" y="7283"/>
                  <a:pt x="5948" y="7258"/>
                  <a:pt x="5923" y="7220"/>
                </a:cubicBezTo>
                <a:lnTo>
                  <a:pt x="5948" y="7220"/>
                </a:lnTo>
                <a:cubicBezTo>
                  <a:pt x="5948" y="7207"/>
                  <a:pt x="5936" y="7182"/>
                  <a:pt x="5923" y="7169"/>
                </a:cubicBezTo>
                <a:cubicBezTo>
                  <a:pt x="6011" y="7068"/>
                  <a:pt x="6113" y="6967"/>
                  <a:pt x="6239" y="6903"/>
                </a:cubicBezTo>
                <a:close/>
                <a:moveTo>
                  <a:pt x="31851" y="6865"/>
                </a:moveTo>
                <a:cubicBezTo>
                  <a:pt x="31901" y="6916"/>
                  <a:pt x="31952" y="6967"/>
                  <a:pt x="31977" y="7030"/>
                </a:cubicBezTo>
                <a:lnTo>
                  <a:pt x="32028" y="7030"/>
                </a:lnTo>
                <a:lnTo>
                  <a:pt x="32028" y="7055"/>
                </a:lnTo>
                <a:cubicBezTo>
                  <a:pt x="32040" y="7055"/>
                  <a:pt x="32066" y="7068"/>
                  <a:pt x="32091" y="7068"/>
                </a:cubicBezTo>
                <a:cubicBezTo>
                  <a:pt x="32091" y="7081"/>
                  <a:pt x="32104" y="7093"/>
                  <a:pt x="32104" y="7106"/>
                </a:cubicBezTo>
                <a:cubicBezTo>
                  <a:pt x="32141" y="7244"/>
                  <a:pt x="32278" y="7319"/>
                  <a:pt x="32330" y="7468"/>
                </a:cubicBezTo>
                <a:lnTo>
                  <a:pt x="32330" y="7468"/>
                </a:lnTo>
                <a:cubicBezTo>
                  <a:pt x="32237" y="7364"/>
                  <a:pt x="32141" y="7257"/>
                  <a:pt x="32040" y="7156"/>
                </a:cubicBezTo>
                <a:cubicBezTo>
                  <a:pt x="31990" y="7093"/>
                  <a:pt x="31939" y="7030"/>
                  <a:pt x="31876" y="6967"/>
                </a:cubicBezTo>
                <a:cubicBezTo>
                  <a:pt x="31863" y="6941"/>
                  <a:pt x="31863" y="6903"/>
                  <a:pt x="31851" y="6865"/>
                </a:cubicBezTo>
                <a:close/>
                <a:moveTo>
                  <a:pt x="5809" y="7270"/>
                </a:moveTo>
                <a:cubicBezTo>
                  <a:pt x="5847" y="7372"/>
                  <a:pt x="5708" y="7410"/>
                  <a:pt x="5720" y="7511"/>
                </a:cubicBezTo>
                <a:cubicBezTo>
                  <a:pt x="5708" y="7498"/>
                  <a:pt x="5682" y="7460"/>
                  <a:pt x="5670" y="7435"/>
                </a:cubicBezTo>
                <a:cubicBezTo>
                  <a:pt x="5695" y="7397"/>
                  <a:pt x="5746" y="7372"/>
                  <a:pt x="5784" y="7346"/>
                </a:cubicBezTo>
                <a:cubicBezTo>
                  <a:pt x="5784" y="7334"/>
                  <a:pt x="5796" y="7296"/>
                  <a:pt x="5809" y="7270"/>
                </a:cubicBezTo>
                <a:close/>
                <a:moveTo>
                  <a:pt x="32382" y="7422"/>
                </a:moveTo>
                <a:lnTo>
                  <a:pt x="32382" y="7422"/>
                </a:lnTo>
                <a:cubicBezTo>
                  <a:pt x="32407" y="7460"/>
                  <a:pt x="32445" y="7498"/>
                  <a:pt x="32471" y="7536"/>
                </a:cubicBezTo>
                <a:cubicBezTo>
                  <a:pt x="32445" y="7523"/>
                  <a:pt x="32420" y="7498"/>
                  <a:pt x="32395" y="7485"/>
                </a:cubicBezTo>
                <a:cubicBezTo>
                  <a:pt x="32395" y="7460"/>
                  <a:pt x="32382" y="7448"/>
                  <a:pt x="32382" y="7422"/>
                </a:cubicBezTo>
                <a:close/>
                <a:moveTo>
                  <a:pt x="5132" y="7466"/>
                </a:moveTo>
                <a:cubicBezTo>
                  <a:pt x="5159" y="7466"/>
                  <a:pt x="5179" y="7505"/>
                  <a:pt x="5151" y="7523"/>
                </a:cubicBezTo>
                <a:cubicBezTo>
                  <a:pt x="5143" y="7543"/>
                  <a:pt x="5132" y="7550"/>
                  <a:pt x="5121" y="7550"/>
                </a:cubicBezTo>
                <a:cubicBezTo>
                  <a:pt x="5096" y="7550"/>
                  <a:pt x="5074" y="7512"/>
                  <a:pt x="5100" y="7485"/>
                </a:cubicBezTo>
                <a:cubicBezTo>
                  <a:pt x="5111" y="7472"/>
                  <a:pt x="5122" y="7466"/>
                  <a:pt x="5132" y="7466"/>
                </a:cubicBezTo>
                <a:close/>
                <a:moveTo>
                  <a:pt x="4683" y="7283"/>
                </a:moveTo>
                <a:lnTo>
                  <a:pt x="4683" y="7283"/>
                </a:lnTo>
                <a:cubicBezTo>
                  <a:pt x="4670" y="7334"/>
                  <a:pt x="4632" y="7372"/>
                  <a:pt x="4607" y="7410"/>
                </a:cubicBezTo>
                <a:lnTo>
                  <a:pt x="4594" y="7410"/>
                </a:lnTo>
                <a:cubicBezTo>
                  <a:pt x="4556" y="7460"/>
                  <a:pt x="4506" y="7511"/>
                  <a:pt x="4468" y="7561"/>
                </a:cubicBezTo>
                <a:cubicBezTo>
                  <a:pt x="4480" y="7523"/>
                  <a:pt x="4493" y="7485"/>
                  <a:pt x="4493" y="7460"/>
                </a:cubicBezTo>
                <a:cubicBezTo>
                  <a:pt x="4506" y="7448"/>
                  <a:pt x="4531" y="7435"/>
                  <a:pt x="4544" y="7435"/>
                </a:cubicBezTo>
                <a:cubicBezTo>
                  <a:pt x="4582" y="7372"/>
                  <a:pt x="4619" y="7321"/>
                  <a:pt x="4683" y="7283"/>
                </a:cubicBezTo>
                <a:close/>
                <a:moveTo>
                  <a:pt x="5644" y="7498"/>
                </a:moveTo>
                <a:lnTo>
                  <a:pt x="5644" y="7498"/>
                </a:lnTo>
                <a:cubicBezTo>
                  <a:pt x="5670" y="7523"/>
                  <a:pt x="5657" y="7561"/>
                  <a:pt x="5632" y="7587"/>
                </a:cubicBezTo>
                <a:cubicBezTo>
                  <a:pt x="5616" y="7594"/>
                  <a:pt x="5592" y="7607"/>
                  <a:pt x="5572" y="7607"/>
                </a:cubicBezTo>
                <a:cubicBezTo>
                  <a:pt x="5559" y="7607"/>
                  <a:pt x="5548" y="7602"/>
                  <a:pt x="5543" y="7587"/>
                </a:cubicBezTo>
                <a:cubicBezTo>
                  <a:pt x="5556" y="7549"/>
                  <a:pt x="5606" y="7511"/>
                  <a:pt x="5644" y="7498"/>
                </a:cubicBezTo>
                <a:close/>
                <a:moveTo>
                  <a:pt x="32346" y="7486"/>
                </a:moveTo>
                <a:cubicBezTo>
                  <a:pt x="32382" y="7517"/>
                  <a:pt x="32426" y="7539"/>
                  <a:pt x="32471" y="7561"/>
                </a:cubicBezTo>
                <a:cubicBezTo>
                  <a:pt x="32483" y="7574"/>
                  <a:pt x="32483" y="7587"/>
                  <a:pt x="32496" y="7599"/>
                </a:cubicBezTo>
                <a:cubicBezTo>
                  <a:pt x="32483" y="7599"/>
                  <a:pt x="32471" y="7612"/>
                  <a:pt x="32471" y="7637"/>
                </a:cubicBezTo>
                <a:lnTo>
                  <a:pt x="32471" y="7625"/>
                </a:lnTo>
                <a:cubicBezTo>
                  <a:pt x="32429" y="7579"/>
                  <a:pt x="32388" y="7533"/>
                  <a:pt x="32346" y="7486"/>
                </a:cubicBezTo>
                <a:close/>
                <a:moveTo>
                  <a:pt x="32572" y="7650"/>
                </a:moveTo>
                <a:cubicBezTo>
                  <a:pt x="32572" y="7688"/>
                  <a:pt x="32572" y="7726"/>
                  <a:pt x="32585" y="7751"/>
                </a:cubicBezTo>
                <a:cubicBezTo>
                  <a:pt x="32559" y="7739"/>
                  <a:pt x="32547" y="7726"/>
                  <a:pt x="32534" y="7701"/>
                </a:cubicBezTo>
                <a:cubicBezTo>
                  <a:pt x="32534" y="7688"/>
                  <a:pt x="32547" y="7675"/>
                  <a:pt x="32547" y="7663"/>
                </a:cubicBezTo>
                <a:cubicBezTo>
                  <a:pt x="32559" y="7663"/>
                  <a:pt x="32572" y="7650"/>
                  <a:pt x="32572" y="7650"/>
                </a:cubicBezTo>
                <a:close/>
                <a:moveTo>
                  <a:pt x="5493" y="7637"/>
                </a:moveTo>
                <a:cubicBezTo>
                  <a:pt x="5531" y="7663"/>
                  <a:pt x="5505" y="7713"/>
                  <a:pt x="5480" y="7751"/>
                </a:cubicBezTo>
                <a:cubicBezTo>
                  <a:pt x="5476" y="7752"/>
                  <a:pt x="5473" y="7752"/>
                  <a:pt x="5470" y="7752"/>
                </a:cubicBezTo>
                <a:cubicBezTo>
                  <a:pt x="5407" y="7752"/>
                  <a:pt x="5432" y="7637"/>
                  <a:pt x="5493" y="7637"/>
                </a:cubicBezTo>
                <a:close/>
                <a:moveTo>
                  <a:pt x="4379" y="7663"/>
                </a:moveTo>
                <a:cubicBezTo>
                  <a:pt x="4354" y="7726"/>
                  <a:pt x="4278" y="7764"/>
                  <a:pt x="4265" y="7840"/>
                </a:cubicBezTo>
                <a:cubicBezTo>
                  <a:pt x="4253" y="7840"/>
                  <a:pt x="4240" y="7852"/>
                  <a:pt x="4227" y="7852"/>
                </a:cubicBezTo>
                <a:cubicBezTo>
                  <a:pt x="4240" y="7840"/>
                  <a:pt x="4278" y="7789"/>
                  <a:pt x="4290" y="7777"/>
                </a:cubicBezTo>
                <a:cubicBezTo>
                  <a:pt x="4290" y="7764"/>
                  <a:pt x="4278" y="7764"/>
                  <a:pt x="4278" y="7751"/>
                </a:cubicBezTo>
                <a:cubicBezTo>
                  <a:pt x="4303" y="7713"/>
                  <a:pt x="4341" y="7688"/>
                  <a:pt x="4379" y="7663"/>
                </a:cubicBezTo>
                <a:close/>
                <a:moveTo>
                  <a:pt x="5290" y="5600"/>
                </a:moveTo>
                <a:lnTo>
                  <a:pt x="5290" y="5600"/>
                </a:lnTo>
                <a:cubicBezTo>
                  <a:pt x="5126" y="5815"/>
                  <a:pt x="4923" y="6018"/>
                  <a:pt x="4733" y="6220"/>
                </a:cubicBezTo>
                <a:cubicBezTo>
                  <a:pt x="4695" y="6258"/>
                  <a:pt x="4619" y="6296"/>
                  <a:pt x="4632" y="6359"/>
                </a:cubicBezTo>
                <a:cubicBezTo>
                  <a:pt x="4657" y="6347"/>
                  <a:pt x="4695" y="6347"/>
                  <a:pt x="4721" y="6334"/>
                </a:cubicBezTo>
                <a:cubicBezTo>
                  <a:pt x="4733" y="6359"/>
                  <a:pt x="4759" y="6410"/>
                  <a:pt x="4771" y="6435"/>
                </a:cubicBezTo>
                <a:cubicBezTo>
                  <a:pt x="4746" y="6448"/>
                  <a:pt x="4708" y="6448"/>
                  <a:pt x="4670" y="6448"/>
                </a:cubicBezTo>
                <a:cubicBezTo>
                  <a:pt x="4657" y="6410"/>
                  <a:pt x="4619" y="6397"/>
                  <a:pt x="4569" y="6397"/>
                </a:cubicBezTo>
                <a:cubicBezTo>
                  <a:pt x="4455" y="6473"/>
                  <a:pt x="4392" y="6612"/>
                  <a:pt x="4290" y="6701"/>
                </a:cubicBezTo>
                <a:cubicBezTo>
                  <a:pt x="4227" y="6764"/>
                  <a:pt x="4151" y="6827"/>
                  <a:pt x="4151" y="6903"/>
                </a:cubicBezTo>
                <a:cubicBezTo>
                  <a:pt x="4215" y="6878"/>
                  <a:pt x="4278" y="6827"/>
                  <a:pt x="4290" y="6764"/>
                </a:cubicBezTo>
                <a:cubicBezTo>
                  <a:pt x="4341" y="6734"/>
                  <a:pt x="4376" y="6646"/>
                  <a:pt x="4427" y="6646"/>
                </a:cubicBezTo>
                <a:cubicBezTo>
                  <a:pt x="4440" y="6646"/>
                  <a:pt x="4453" y="6651"/>
                  <a:pt x="4468" y="6663"/>
                </a:cubicBezTo>
                <a:cubicBezTo>
                  <a:pt x="4430" y="6701"/>
                  <a:pt x="4417" y="6739"/>
                  <a:pt x="4442" y="6790"/>
                </a:cubicBezTo>
                <a:cubicBezTo>
                  <a:pt x="4430" y="6777"/>
                  <a:pt x="4392" y="6764"/>
                  <a:pt x="4379" y="6764"/>
                </a:cubicBezTo>
                <a:lnTo>
                  <a:pt x="4366" y="6764"/>
                </a:lnTo>
                <a:cubicBezTo>
                  <a:pt x="4366" y="6790"/>
                  <a:pt x="4366" y="6827"/>
                  <a:pt x="4366" y="6853"/>
                </a:cubicBezTo>
                <a:cubicBezTo>
                  <a:pt x="4341" y="6891"/>
                  <a:pt x="4316" y="6916"/>
                  <a:pt x="4303" y="6941"/>
                </a:cubicBezTo>
                <a:cubicBezTo>
                  <a:pt x="4290" y="6929"/>
                  <a:pt x="4265" y="6891"/>
                  <a:pt x="4253" y="6865"/>
                </a:cubicBezTo>
                <a:cubicBezTo>
                  <a:pt x="4253" y="6916"/>
                  <a:pt x="4253" y="6954"/>
                  <a:pt x="4253" y="7005"/>
                </a:cubicBezTo>
                <a:cubicBezTo>
                  <a:pt x="4240" y="7005"/>
                  <a:pt x="4215" y="6979"/>
                  <a:pt x="4202" y="6967"/>
                </a:cubicBezTo>
                <a:cubicBezTo>
                  <a:pt x="4126" y="7068"/>
                  <a:pt x="4050" y="7169"/>
                  <a:pt x="3974" y="7258"/>
                </a:cubicBezTo>
                <a:cubicBezTo>
                  <a:pt x="3974" y="7359"/>
                  <a:pt x="3860" y="7372"/>
                  <a:pt x="3797" y="7422"/>
                </a:cubicBezTo>
                <a:cubicBezTo>
                  <a:pt x="3835" y="7232"/>
                  <a:pt x="4012" y="7119"/>
                  <a:pt x="4113" y="6979"/>
                </a:cubicBezTo>
                <a:cubicBezTo>
                  <a:pt x="4158" y="6961"/>
                  <a:pt x="4114" y="6906"/>
                  <a:pt x="4085" y="6906"/>
                </a:cubicBezTo>
                <a:cubicBezTo>
                  <a:pt x="4073" y="6906"/>
                  <a:pt x="4063" y="6915"/>
                  <a:pt x="4063" y="6941"/>
                </a:cubicBezTo>
                <a:cubicBezTo>
                  <a:pt x="3860" y="7182"/>
                  <a:pt x="3658" y="7422"/>
                  <a:pt x="3468" y="7663"/>
                </a:cubicBezTo>
                <a:cubicBezTo>
                  <a:pt x="3392" y="7751"/>
                  <a:pt x="3329" y="7840"/>
                  <a:pt x="3253" y="7928"/>
                </a:cubicBezTo>
                <a:cubicBezTo>
                  <a:pt x="3316" y="7751"/>
                  <a:pt x="3455" y="7625"/>
                  <a:pt x="3569" y="7485"/>
                </a:cubicBezTo>
                <a:lnTo>
                  <a:pt x="3531" y="7448"/>
                </a:lnTo>
                <a:cubicBezTo>
                  <a:pt x="3557" y="7448"/>
                  <a:pt x="3595" y="7460"/>
                  <a:pt x="3607" y="7473"/>
                </a:cubicBezTo>
                <a:cubicBezTo>
                  <a:pt x="3620" y="7448"/>
                  <a:pt x="3620" y="7397"/>
                  <a:pt x="3632" y="7372"/>
                </a:cubicBezTo>
                <a:cubicBezTo>
                  <a:pt x="3645" y="7359"/>
                  <a:pt x="3683" y="7334"/>
                  <a:pt x="3696" y="7321"/>
                </a:cubicBezTo>
                <a:lnTo>
                  <a:pt x="3696" y="7258"/>
                </a:lnTo>
                <a:cubicBezTo>
                  <a:pt x="3708" y="7245"/>
                  <a:pt x="3734" y="7245"/>
                  <a:pt x="3759" y="7245"/>
                </a:cubicBezTo>
                <a:cubicBezTo>
                  <a:pt x="4037" y="6827"/>
                  <a:pt x="4442" y="6486"/>
                  <a:pt x="4759" y="6094"/>
                </a:cubicBezTo>
                <a:cubicBezTo>
                  <a:pt x="4961" y="5954"/>
                  <a:pt x="5088" y="5739"/>
                  <a:pt x="5290" y="5600"/>
                </a:cubicBezTo>
                <a:close/>
                <a:moveTo>
                  <a:pt x="3443" y="7865"/>
                </a:moveTo>
                <a:cubicBezTo>
                  <a:pt x="3455" y="7865"/>
                  <a:pt x="3455" y="7865"/>
                  <a:pt x="3455" y="7878"/>
                </a:cubicBezTo>
                <a:cubicBezTo>
                  <a:pt x="3443" y="7890"/>
                  <a:pt x="3430" y="7916"/>
                  <a:pt x="3417" y="7928"/>
                </a:cubicBezTo>
                <a:cubicBezTo>
                  <a:pt x="3405" y="7903"/>
                  <a:pt x="3417" y="7865"/>
                  <a:pt x="3443" y="7865"/>
                </a:cubicBezTo>
                <a:close/>
                <a:moveTo>
                  <a:pt x="3443" y="7954"/>
                </a:moveTo>
                <a:cubicBezTo>
                  <a:pt x="3443" y="7954"/>
                  <a:pt x="3443" y="7966"/>
                  <a:pt x="3443" y="7966"/>
                </a:cubicBezTo>
                <a:cubicBezTo>
                  <a:pt x="3443" y="7966"/>
                  <a:pt x="3430" y="7966"/>
                  <a:pt x="3430" y="7954"/>
                </a:cubicBezTo>
                <a:close/>
                <a:moveTo>
                  <a:pt x="32566" y="7927"/>
                </a:moveTo>
                <a:cubicBezTo>
                  <a:pt x="32579" y="7927"/>
                  <a:pt x="32594" y="7938"/>
                  <a:pt x="32610" y="7954"/>
                </a:cubicBezTo>
                <a:cubicBezTo>
                  <a:pt x="32603" y="7976"/>
                  <a:pt x="32591" y="7989"/>
                  <a:pt x="32577" y="7989"/>
                </a:cubicBezTo>
                <a:cubicBezTo>
                  <a:pt x="32568" y="7989"/>
                  <a:pt x="32557" y="7982"/>
                  <a:pt x="32547" y="7966"/>
                </a:cubicBezTo>
                <a:cubicBezTo>
                  <a:pt x="32547" y="7954"/>
                  <a:pt x="32547" y="7954"/>
                  <a:pt x="32559" y="7941"/>
                </a:cubicBezTo>
                <a:lnTo>
                  <a:pt x="32547" y="7941"/>
                </a:lnTo>
                <a:cubicBezTo>
                  <a:pt x="32551" y="7931"/>
                  <a:pt x="32558" y="7927"/>
                  <a:pt x="32566" y="7927"/>
                </a:cubicBezTo>
                <a:close/>
                <a:moveTo>
                  <a:pt x="3354" y="7954"/>
                </a:moveTo>
                <a:cubicBezTo>
                  <a:pt x="3405" y="7954"/>
                  <a:pt x="3417" y="7966"/>
                  <a:pt x="3392" y="8017"/>
                </a:cubicBezTo>
                <a:cubicBezTo>
                  <a:pt x="3341" y="8017"/>
                  <a:pt x="3329" y="7992"/>
                  <a:pt x="3354" y="7954"/>
                </a:cubicBezTo>
                <a:close/>
                <a:moveTo>
                  <a:pt x="32602" y="8019"/>
                </a:moveTo>
                <a:cubicBezTo>
                  <a:pt x="32634" y="8019"/>
                  <a:pt x="32673" y="8040"/>
                  <a:pt x="32673" y="8068"/>
                </a:cubicBezTo>
                <a:cubicBezTo>
                  <a:pt x="32663" y="8075"/>
                  <a:pt x="32649" y="8078"/>
                  <a:pt x="32635" y="8078"/>
                </a:cubicBezTo>
                <a:cubicBezTo>
                  <a:pt x="32600" y="8078"/>
                  <a:pt x="32563" y="8057"/>
                  <a:pt x="32572" y="8030"/>
                </a:cubicBezTo>
                <a:cubicBezTo>
                  <a:pt x="32579" y="8023"/>
                  <a:pt x="32590" y="8019"/>
                  <a:pt x="32602" y="8019"/>
                </a:cubicBezTo>
                <a:close/>
                <a:moveTo>
                  <a:pt x="4101" y="8017"/>
                </a:moveTo>
                <a:lnTo>
                  <a:pt x="4101" y="8017"/>
                </a:lnTo>
                <a:cubicBezTo>
                  <a:pt x="4088" y="8042"/>
                  <a:pt x="4075" y="8068"/>
                  <a:pt x="4050" y="8093"/>
                </a:cubicBezTo>
                <a:cubicBezTo>
                  <a:pt x="4050" y="8055"/>
                  <a:pt x="4075" y="8030"/>
                  <a:pt x="4101" y="8017"/>
                </a:cubicBezTo>
                <a:close/>
                <a:moveTo>
                  <a:pt x="4635" y="8066"/>
                </a:moveTo>
                <a:cubicBezTo>
                  <a:pt x="4638" y="8066"/>
                  <a:pt x="4641" y="8066"/>
                  <a:pt x="4645" y="8068"/>
                </a:cubicBezTo>
                <a:cubicBezTo>
                  <a:pt x="4679" y="8091"/>
                  <a:pt x="4651" y="8145"/>
                  <a:pt x="4607" y="8145"/>
                </a:cubicBezTo>
                <a:cubicBezTo>
                  <a:pt x="4603" y="8145"/>
                  <a:pt x="4599" y="8145"/>
                  <a:pt x="4594" y="8143"/>
                </a:cubicBezTo>
                <a:cubicBezTo>
                  <a:pt x="4571" y="8120"/>
                  <a:pt x="4601" y="8066"/>
                  <a:pt x="4635" y="8066"/>
                </a:cubicBezTo>
                <a:close/>
                <a:moveTo>
                  <a:pt x="5961" y="7321"/>
                </a:moveTo>
                <a:lnTo>
                  <a:pt x="5961" y="7321"/>
                </a:lnTo>
                <a:cubicBezTo>
                  <a:pt x="5695" y="7599"/>
                  <a:pt x="5429" y="7878"/>
                  <a:pt x="5189" y="8181"/>
                </a:cubicBezTo>
                <a:cubicBezTo>
                  <a:pt x="5265" y="8068"/>
                  <a:pt x="5379" y="7979"/>
                  <a:pt x="5404" y="7852"/>
                </a:cubicBezTo>
                <a:cubicBezTo>
                  <a:pt x="5379" y="7852"/>
                  <a:pt x="5328" y="7878"/>
                  <a:pt x="5303" y="7878"/>
                </a:cubicBezTo>
                <a:cubicBezTo>
                  <a:pt x="5303" y="7865"/>
                  <a:pt x="5315" y="7827"/>
                  <a:pt x="5315" y="7802"/>
                </a:cubicBezTo>
                <a:cubicBezTo>
                  <a:pt x="5341" y="7814"/>
                  <a:pt x="5366" y="7814"/>
                  <a:pt x="5391" y="7827"/>
                </a:cubicBezTo>
                <a:lnTo>
                  <a:pt x="5391" y="7751"/>
                </a:lnTo>
                <a:cubicBezTo>
                  <a:pt x="5404" y="7789"/>
                  <a:pt x="5417" y="7840"/>
                  <a:pt x="5429" y="7878"/>
                </a:cubicBezTo>
                <a:cubicBezTo>
                  <a:pt x="5619" y="7713"/>
                  <a:pt x="5746" y="7473"/>
                  <a:pt x="5961" y="7321"/>
                </a:cubicBezTo>
                <a:close/>
                <a:moveTo>
                  <a:pt x="5100" y="8194"/>
                </a:moveTo>
                <a:lnTo>
                  <a:pt x="5062" y="8232"/>
                </a:lnTo>
                <a:cubicBezTo>
                  <a:pt x="5088" y="8245"/>
                  <a:pt x="5113" y="8245"/>
                  <a:pt x="5138" y="8245"/>
                </a:cubicBezTo>
                <a:cubicBezTo>
                  <a:pt x="5113" y="8270"/>
                  <a:pt x="5100" y="8283"/>
                  <a:pt x="5088" y="8308"/>
                </a:cubicBezTo>
                <a:cubicBezTo>
                  <a:pt x="5075" y="8283"/>
                  <a:pt x="5075" y="8257"/>
                  <a:pt x="5062" y="8245"/>
                </a:cubicBezTo>
                <a:cubicBezTo>
                  <a:pt x="5050" y="8270"/>
                  <a:pt x="5012" y="8308"/>
                  <a:pt x="4999" y="8321"/>
                </a:cubicBezTo>
                <a:lnTo>
                  <a:pt x="4911" y="8321"/>
                </a:lnTo>
                <a:cubicBezTo>
                  <a:pt x="4961" y="8270"/>
                  <a:pt x="5037" y="8232"/>
                  <a:pt x="5100" y="8194"/>
                </a:cubicBezTo>
                <a:close/>
                <a:moveTo>
                  <a:pt x="3164" y="8055"/>
                </a:moveTo>
                <a:cubicBezTo>
                  <a:pt x="3038" y="8270"/>
                  <a:pt x="2911" y="8485"/>
                  <a:pt x="2772" y="8700"/>
                </a:cubicBezTo>
                <a:cubicBezTo>
                  <a:pt x="2734" y="8751"/>
                  <a:pt x="2696" y="8801"/>
                  <a:pt x="2658" y="8852"/>
                </a:cubicBezTo>
                <a:lnTo>
                  <a:pt x="2633" y="8852"/>
                </a:lnTo>
                <a:cubicBezTo>
                  <a:pt x="2633" y="8839"/>
                  <a:pt x="2645" y="8839"/>
                  <a:pt x="2645" y="8827"/>
                </a:cubicBezTo>
                <a:cubicBezTo>
                  <a:pt x="2645" y="8801"/>
                  <a:pt x="2645" y="8776"/>
                  <a:pt x="2633" y="8738"/>
                </a:cubicBezTo>
                <a:cubicBezTo>
                  <a:pt x="2848" y="8574"/>
                  <a:pt x="2873" y="8270"/>
                  <a:pt x="3101" y="8131"/>
                </a:cubicBezTo>
                <a:cubicBezTo>
                  <a:pt x="3088" y="8118"/>
                  <a:pt x="3063" y="8106"/>
                  <a:pt x="3063" y="8093"/>
                </a:cubicBezTo>
                <a:cubicBezTo>
                  <a:pt x="3101" y="8080"/>
                  <a:pt x="3139" y="8068"/>
                  <a:pt x="3164" y="8055"/>
                </a:cubicBezTo>
                <a:close/>
                <a:moveTo>
                  <a:pt x="2861" y="8688"/>
                </a:moveTo>
                <a:cubicBezTo>
                  <a:pt x="2861" y="8713"/>
                  <a:pt x="2861" y="8726"/>
                  <a:pt x="2861" y="8738"/>
                </a:cubicBezTo>
                <a:cubicBezTo>
                  <a:pt x="2797" y="8776"/>
                  <a:pt x="2772" y="8865"/>
                  <a:pt x="2797" y="8941"/>
                </a:cubicBezTo>
                <a:cubicBezTo>
                  <a:pt x="2785" y="8928"/>
                  <a:pt x="2747" y="8903"/>
                  <a:pt x="2721" y="8890"/>
                </a:cubicBezTo>
                <a:cubicBezTo>
                  <a:pt x="2759" y="8827"/>
                  <a:pt x="2810" y="8751"/>
                  <a:pt x="2861" y="8688"/>
                </a:cubicBezTo>
                <a:close/>
                <a:moveTo>
                  <a:pt x="2570" y="8928"/>
                </a:moveTo>
                <a:cubicBezTo>
                  <a:pt x="2570" y="8941"/>
                  <a:pt x="2570" y="8953"/>
                  <a:pt x="2570" y="8979"/>
                </a:cubicBezTo>
                <a:lnTo>
                  <a:pt x="2544" y="8979"/>
                </a:lnTo>
                <a:cubicBezTo>
                  <a:pt x="2557" y="8966"/>
                  <a:pt x="2557" y="8941"/>
                  <a:pt x="2570" y="8928"/>
                </a:cubicBezTo>
                <a:close/>
                <a:moveTo>
                  <a:pt x="2709" y="8928"/>
                </a:moveTo>
                <a:cubicBezTo>
                  <a:pt x="2734" y="8928"/>
                  <a:pt x="2759" y="8941"/>
                  <a:pt x="2785" y="8941"/>
                </a:cubicBezTo>
                <a:cubicBezTo>
                  <a:pt x="2785" y="8941"/>
                  <a:pt x="2785" y="8953"/>
                  <a:pt x="2785" y="8966"/>
                </a:cubicBezTo>
                <a:cubicBezTo>
                  <a:pt x="2772" y="8966"/>
                  <a:pt x="2759" y="8979"/>
                  <a:pt x="2747" y="9004"/>
                </a:cubicBezTo>
                <a:cubicBezTo>
                  <a:pt x="2734" y="8991"/>
                  <a:pt x="2709" y="8966"/>
                  <a:pt x="2683" y="8966"/>
                </a:cubicBezTo>
                <a:cubicBezTo>
                  <a:pt x="2696" y="8953"/>
                  <a:pt x="2696" y="8941"/>
                  <a:pt x="2709" y="8928"/>
                </a:cubicBezTo>
                <a:close/>
                <a:moveTo>
                  <a:pt x="2392" y="9055"/>
                </a:moveTo>
                <a:cubicBezTo>
                  <a:pt x="2392" y="9055"/>
                  <a:pt x="2392" y="9067"/>
                  <a:pt x="2405" y="9067"/>
                </a:cubicBezTo>
                <a:lnTo>
                  <a:pt x="2392" y="9055"/>
                </a:lnTo>
                <a:close/>
                <a:moveTo>
                  <a:pt x="2468" y="9143"/>
                </a:moveTo>
                <a:cubicBezTo>
                  <a:pt x="2468" y="9156"/>
                  <a:pt x="2468" y="9156"/>
                  <a:pt x="2456" y="9156"/>
                </a:cubicBezTo>
                <a:cubicBezTo>
                  <a:pt x="2468" y="9156"/>
                  <a:pt x="2468" y="9143"/>
                  <a:pt x="2468" y="9143"/>
                </a:cubicBezTo>
                <a:close/>
                <a:moveTo>
                  <a:pt x="2747" y="9017"/>
                </a:moveTo>
                <a:cubicBezTo>
                  <a:pt x="2734" y="9042"/>
                  <a:pt x="2721" y="9055"/>
                  <a:pt x="2721" y="9080"/>
                </a:cubicBezTo>
                <a:lnTo>
                  <a:pt x="2709" y="9105"/>
                </a:lnTo>
                <a:lnTo>
                  <a:pt x="2696" y="9105"/>
                </a:lnTo>
                <a:cubicBezTo>
                  <a:pt x="2696" y="9105"/>
                  <a:pt x="2696" y="9118"/>
                  <a:pt x="2696" y="9118"/>
                </a:cubicBezTo>
                <a:cubicBezTo>
                  <a:pt x="2683" y="9130"/>
                  <a:pt x="2671" y="9156"/>
                  <a:pt x="2658" y="9181"/>
                </a:cubicBezTo>
                <a:cubicBezTo>
                  <a:pt x="2641" y="9181"/>
                  <a:pt x="2624" y="9175"/>
                  <a:pt x="2611" y="9175"/>
                </a:cubicBezTo>
                <a:cubicBezTo>
                  <a:pt x="2605" y="9175"/>
                  <a:pt x="2599" y="9177"/>
                  <a:pt x="2595" y="9181"/>
                </a:cubicBezTo>
                <a:cubicBezTo>
                  <a:pt x="2595" y="9168"/>
                  <a:pt x="2595" y="9156"/>
                  <a:pt x="2608" y="9143"/>
                </a:cubicBezTo>
                <a:cubicBezTo>
                  <a:pt x="2620" y="9143"/>
                  <a:pt x="2645" y="9130"/>
                  <a:pt x="2658" y="9118"/>
                </a:cubicBezTo>
                <a:lnTo>
                  <a:pt x="2671" y="9067"/>
                </a:lnTo>
                <a:cubicBezTo>
                  <a:pt x="2696" y="9055"/>
                  <a:pt x="2721" y="9042"/>
                  <a:pt x="2747" y="9017"/>
                </a:cubicBezTo>
                <a:close/>
                <a:moveTo>
                  <a:pt x="2582" y="9055"/>
                </a:moveTo>
                <a:lnTo>
                  <a:pt x="2582" y="9055"/>
                </a:lnTo>
                <a:cubicBezTo>
                  <a:pt x="2544" y="9118"/>
                  <a:pt x="2506" y="9194"/>
                  <a:pt x="2481" y="9257"/>
                </a:cubicBezTo>
                <a:lnTo>
                  <a:pt x="2468" y="9257"/>
                </a:lnTo>
                <a:cubicBezTo>
                  <a:pt x="2494" y="9181"/>
                  <a:pt x="2532" y="9118"/>
                  <a:pt x="2582" y="9055"/>
                </a:cubicBezTo>
                <a:close/>
                <a:moveTo>
                  <a:pt x="32800" y="9320"/>
                </a:moveTo>
                <a:cubicBezTo>
                  <a:pt x="32800" y="9333"/>
                  <a:pt x="32812" y="9346"/>
                  <a:pt x="32812" y="9358"/>
                </a:cubicBezTo>
                <a:cubicBezTo>
                  <a:pt x="32800" y="9346"/>
                  <a:pt x="32787" y="9333"/>
                  <a:pt x="32787" y="9333"/>
                </a:cubicBezTo>
                <a:lnTo>
                  <a:pt x="32774" y="9333"/>
                </a:lnTo>
                <a:cubicBezTo>
                  <a:pt x="32774" y="9333"/>
                  <a:pt x="32787" y="9320"/>
                  <a:pt x="32800" y="9320"/>
                </a:cubicBezTo>
                <a:close/>
                <a:moveTo>
                  <a:pt x="32800" y="9358"/>
                </a:moveTo>
                <a:cubicBezTo>
                  <a:pt x="32812" y="9371"/>
                  <a:pt x="32812" y="9371"/>
                  <a:pt x="32825" y="9384"/>
                </a:cubicBezTo>
                <a:cubicBezTo>
                  <a:pt x="32825" y="9396"/>
                  <a:pt x="32838" y="9409"/>
                  <a:pt x="32838" y="9422"/>
                </a:cubicBezTo>
                <a:cubicBezTo>
                  <a:pt x="32825" y="9396"/>
                  <a:pt x="32812" y="9384"/>
                  <a:pt x="32800" y="9358"/>
                </a:cubicBezTo>
                <a:close/>
                <a:moveTo>
                  <a:pt x="33530" y="9393"/>
                </a:moveTo>
                <a:cubicBezTo>
                  <a:pt x="33538" y="9393"/>
                  <a:pt x="33548" y="9394"/>
                  <a:pt x="33559" y="9396"/>
                </a:cubicBezTo>
                <a:cubicBezTo>
                  <a:pt x="33578" y="9435"/>
                  <a:pt x="33575" y="9451"/>
                  <a:pt x="33550" y="9451"/>
                </a:cubicBezTo>
                <a:cubicBezTo>
                  <a:pt x="33543" y="9451"/>
                  <a:pt x="33533" y="9450"/>
                  <a:pt x="33521" y="9447"/>
                </a:cubicBezTo>
                <a:cubicBezTo>
                  <a:pt x="33490" y="9416"/>
                  <a:pt x="33493" y="9393"/>
                  <a:pt x="33530" y="9393"/>
                </a:cubicBezTo>
                <a:close/>
                <a:moveTo>
                  <a:pt x="33648" y="9548"/>
                </a:moveTo>
                <a:cubicBezTo>
                  <a:pt x="33660" y="9599"/>
                  <a:pt x="33648" y="9611"/>
                  <a:pt x="33597" y="9611"/>
                </a:cubicBezTo>
                <a:cubicBezTo>
                  <a:pt x="33584" y="9561"/>
                  <a:pt x="33597" y="9548"/>
                  <a:pt x="33648" y="9548"/>
                </a:cubicBezTo>
                <a:close/>
                <a:moveTo>
                  <a:pt x="4417" y="9143"/>
                </a:moveTo>
                <a:cubicBezTo>
                  <a:pt x="4404" y="9194"/>
                  <a:pt x="4366" y="9244"/>
                  <a:pt x="4341" y="9308"/>
                </a:cubicBezTo>
                <a:cubicBezTo>
                  <a:pt x="4316" y="9358"/>
                  <a:pt x="4278" y="9409"/>
                  <a:pt x="4240" y="9459"/>
                </a:cubicBezTo>
                <a:cubicBezTo>
                  <a:pt x="4215" y="9497"/>
                  <a:pt x="4202" y="9523"/>
                  <a:pt x="4177" y="9548"/>
                </a:cubicBezTo>
                <a:cubicBezTo>
                  <a:pt x="4151" y="9586"/>
                  <a:pt x="4139" y="9624"/>
                  <a:pt x="4113" y="9662"/>
                </a:cubicBezTo>
                <a:cubicBezTo>
                  <a:pt x="4126" y="9586"/>
                  <a:pt x="4139" y="9497"/>
                  <a:pt x="4215" y="9459"/>
                </a:cubicBezTo>
                <a:cubicBezTo>
                  <a:pt x="4227" y="9447"/>
                  <a:pt x="4227" y="9422"/>
                  <a:pt x="4227" y="9396"/>
                </a:cubicBezTo>
                <a:cubicBezTo>
                  <a:pt x="4265" y="9371"/>
                  <a:pt x="4303" y="9346"/>
                  <a:pt x="4290" y="9282"/>
                </a:cubicBezTo>
                <a:cubicBezTo>
                  <a:pt x="4341" y="9257"/>
                  <a:pt x="4366" y="9219"/>
                  <a:pt x="4366" y="9168"/>
                </a:cubicBezTo>
                <a:cubicBezTo>
                  <a:pt x="4379" y="9168"/>
                  <a:pt x="4404" y="9143"/>
                  <a:pt x="4417" y="9143"/>
                </a:cubicBezTo>
                <a:close/>
                <a:moveTo>
                  <a:pt x="32901" y="9485"/>
                </a:moveTo>
                <a:cubicBezTo>
                  <a:pt x="32914" y="9548"/>
                  <a:pt x="32952" y="9611"/>
                  <a:pt x="33002" y="9649"/>
                </a:cubicBezTo>
                <a:cubicBezTo>
                  <a:pt x="33027" y="9700"/>
                  <a:pt x="33065" y="9751"/>
                  <a:pt x="33091" y="9801"/>
                </a:cubicBezTo>
                <a:cubicBezTo>
                  <a:pt x="33091" y="9801"/>
                  <a:pt x="33078" y="9814"/>
                  <a:pt x="33078" y="9826"/>
                </a:cubicBezTo>
                <a:cubicBezTo>
                  <a:pt x="33002" y="9725"/>
                  <a:pt x="32939" y="9611"/>
                  <a:pt x="32876" y="9497"/>
                </a:cubicBezTo>
                <a:cubicBezTo>
                  <a:pt x="32888" y="9497"/>
                  <a:pt x="32888" y="9497"/>
                  <a:pt x="32901" y="9485"/>
                </a:cubicBezTo>
                <a:close/>
                <a:moveTo>
                  <a:pt x="33742" y="9770"/>
                </a:moveTo>
                <a:cubicBezTo>
                  <a:pt x="33777" y="9770"/>
                  <a:pt x="33822" y="9822"/>
                  <a:pt x="33761" y="9839"/>
                </a:cubicBezTo>
                <a:cubicBezTo>
                  <a:pt x="33749" y="9839"/>
                  <a:pt x="33723" y="9814"/>
                  <a:pt x="33711" y="9814"/>
                </a:cubicBezTo>
                <a:cubicBezTo>
                  <a:pt x="33711" y="9781"/>
                  <a:pt x="33725" y="9770"/>
                  <a:pt x="33742" y="9770"/>
                </a:cubicBezTo>
                <a:close/>
                <a:moveTo>
                  <a:pt x="2165" y="9839"/>
                </a:moveTo>
                <a:cubicBezTo>
                  <a:pt x="2165" y="9839"/>
                  <a:pt x="2177" y="9852"/>
                  <a:pt x="2177" y="9852"/>
                </a:cubicBezTo>
                <a:cubicBezTo>
                  <a:pt x="2177" y="9864"/>
                  <a:pt x="2177" y="9864"/>
                  <a:pt x="2165" y="9864"/>
                </a:cubicBezTo>
                <a:cubicBezTo>
                  <a:pt x="2165" y="9864"/>
                  <a:pt x="2165" y="9852"/>
                  <a:pt x="2165" y="9839"/>
                </a:cubicBezTo>
                <a:close/>
                <a:moveTo>
                  <a:pt x="33129" y="9864"/>
                </a:moveTo>
                <a:cubicBezTo>
                  <a:pt x="33141" y="9890"/>
                  <a:pt x="33154" y="9928"/>
                  <a:pt x="33179" y="9953"/>
                </a:cubicBezTo>
                <a:cubicBezTo>
                  <a:pt x="33167" y="9966"/>
                  <a:pt x="33167" y="9978"/>
                  <a:pt x="33167" y="9978"/>
                </a:cubicBezTo>
                <a:cubicBezTo>
                  <a:pt x="33154" y="9953"/>
                  <a:pt x="33141" y="9928"/>
                  <a:pt x="33129" y="9902"/>
                </a:cubicBezTo>
                <a:lnTo>
                  <a:pt x="33129" y="9864"/>
                </a:lnTo>
                <a:close/>
                <a:moveTo>
                  <a:pt x="33179" y="10016"/>
                </a:moveTo>
                <a:lnTo>
                  <a:pt x="33179" y="10016"/>
                </a:lnTo>
                <a:cubicBezTo>
                  <a:pt x="33192" y="10016"/>
                  <a:pt x="33205" y="10029"/>
                  <a:pt x="33217" y="10029"/>
                </a:cubicBezTo>
                <a:lnTo>
                  <a:pt x="33243" y="10080"/>
                </a:lnTo>
                <a:lnTo>
                  <a:pt x="33243" y="10105"/>
                </a:lnTo>
                <a:lnTo>
                  <a:pt x="33217" y="10105"/>
                </a:lnTo>
                <a:cubicBezTo>
                  <a:pt x="33205" y="10080"/>
                  <a:pt x="33192" y="10042"/>
                  <a:pt x="33179" y="10016"/>
                </a:cubicBezTo>
                <a:close/>
                <a:moveTo>
                  <a:pt x="34407" y="10054"/>
                </a:moveTo>
                <a:cubicBezTo>
                  <a:pt x="34419" y="10067"/>
                  <a:pt x="34457" y="10080"/>
                  <a:pt x="34470" y="10092"/>
                </a:cubicBezTo>
                <a:cubicBezTo>
                  <a:pt x="34466" y="10112"/>
                  <a:pt x="34454" y="10119"/>
                  <a:pt x="34440" y="10119"/>
                </a:cubicBezTo>
                <a:cubicBezTo>
                  <a:pt x="34410" y="10119"/>
                  <a:pt x="34372" y="10081"/>
                  <a:pt x="34407" y="10054"/>
                </a:cubicBezTo>
                <a:close/>
                <a:moveTo>
                  <a:pt x="33306" y="10193"/>
                </a:moveTo>
                <a:cubicBezTo>
                  <a:pt x="33319" y="10206"/>
                  <a:pt x="33319" y="10231"/>
                  <a:pt x="33331" y="10244"/>
                </a:cubicBezTo>
                <a:cubicBezTo>
                  <a:pt x="33319" y="10244"/>
                  <a:pt x="33306" y="10231"/>
                  <a:pt x="33293" y="10231"/>
                </a:cubicBezTo>
                <a:cubicBezTo>
                  <a:pt x="33293" y="10219"/>
                  <a:pt x="33306" y="10206"/>
                  <a:pt x="33306" y="10193"/>
                </a:cubicBezTo>
                <a:close/>
                <a:moveTo>
                  <a:pt x="33837" y="9852"/>
                </a:moveTo>
                <a:cubicBezTo>
                  <a:pt x="33900" y="9952"/>
                  <a:pt x="33951" y="10065"/>
                  <a:pt x="33988" y="10178"/>
                </a:cubicBezTo>
                <a:lnTo>
                  <a:pt x="33988" y="10178"/>
                </a:lnTo>
                <a:cubicBezTo>
                  <a:pt x="33991" y="10178"/>
                  <a:pt x="33994" y="10178"/>
                  <a:pt x="33997" y="10178"/>
                </a:cubicBezTo>
                <a:cubicBezTo>
                  <a:pt x="34013" y="10178"/>
                  <a:pt x="34027" y="10186"/>
                  <a:pt x="34027" y="10206"/>
                </a:cubicBezTo>
                <a:cubicBezTo>
                  <a:pt x="34034" y="10234"/>
                  <a:pt x="34009" y="10251"/>
                  <a:pt x="33986" y="10251"/>
                </a:cubicBezTo>
                <a:cubicBezTo>
                  <a:pt x="33968" y="10251"/>
                  <a:pt x="33951" y="10241"/>
                  <a:pt x="33951" y="10219"/>
                </a:cubicBezTo>
                <a:cubicBezTo>
                  <a:pt x="33945" y="10199"/>
                  <a:pt x="33965" y="10183"/>
                  <a:pt x="33986" y="10179"/>
                </a:cubicBezTo>
                <a:lnTo>
                  <a:pt x="33986" y="10179"/>
                </a:lnTo>
                <a:cubicBezTo>
                  <a:pt x="33987" y="10179"/>
                  <a:pt x="33988" y="10180"/>
                  <a:pt x="33989" y="10181"/>
                </a:cubicBezTo>
                <a:cubicBezTo>
                  <a:pt x="33989" y="10180"/>
                  <a:pt x="33989" y="10179"/>
                  <a:pt x="33988" y="10178"/>
                </a:cubicBezTo>
                <a:lnTo>
                  <a:pt x="33988" y="10178"/>
                </a:lnTo>
                <a:cubicBezTo>
                  <a:pt x="33988" y="10179"/>
                  <a:pt x="33987" y="10179"/>
                  <a:pt x="33986" y="10179"/>
                </a:cubicBezTo>
                <a:lnTo>
                  <a:pt x="33986" y="10179"/>
                </a:lnTo>
                <a:cubicBezTo>
                  <a:pt x="33874" y="10115"/>
                  <a:pt x="33824" y="9990"/>
                  <a:pt x="33749" y="9902"/>
                </a:cubicBezTo>
                <a:lnTo>
                  <a:pt x="33736" y="9902"/>
                </a:lnTo>
                <a:cubicBezTo>
                  <a:pt x="33774" y="9890"/>
                  <a:pt x="33799" y="9877"/>
                  <a:pt x="33837" y="9852"/>
                </a:cubicBezTo>
                <a:close/>
                <a:moveTo>
                  <a:pt x="32777" y="10231"/>
                </a:moveTo>
                <a:cubicBezTo>
                  <a:pt x="32810" y="10231"/>
                  <a:pt x="32885" y="10338"/>
                  <a:pt x="32825" y="10358"/>
                </a:cubicBezTo>
                <a:cubicBezTo>
                  <a:pt x="32812" y="10333"/>
                  <a:pt x="32787" y="10295"/>
                  <a:pt x="32762" y="10257"/>
                </a:cubicBezTo>
                <a:cubicBezTo>
                  <a:pt x="32762" y="10238"/>
                  <a:pt x="32768" y="10231"/>
                  <a:pt x="32777" y="10231"/>
                </a:cubicBezTo>
                <a:close/>
                <a:moveTo>
                  <a:pt x="33344" y="10269"/>
                </a:moveTo>
                <a:cubicBezTo>
                  <a:pt x="33356" y="10295"/>
                  <a:pt x="33369" y="10320"/>
                  <a:pt x="33382" y="10345"/>
                </a:cubicBezTo>
                <a:cubicBezTo>
                  <a:pt x="33382" y="10345"/>
                  <a:pt x="33369" y="10358"/>
                  <a:pt x="33356" y="10358"/>
                </a:cubicBezTo>
                <a:cubicBezTo>
                  <a:pt x="33344" y="10345"/>
                  <a:pt x="33344" y="10320"/>
                  <a:pt x="33331" y="10307"/>
                </a:cubicBezTo>
                <a:cubicBezTo>
                  <a:pt x="33331" y="10295"/>
                  <a:pt x="33344" y="10282"/>
                  <a:pt x="33344" y="10269"/>
                </a:cubicBezTo>
                <a:close/>
                <a:moveTo>
                  <a:pt x="34038" y="10307"/>
                </a:moveTo>
                <a:cubicBezTo>
                  <a:pt x="34058" y="10307"/>
                  <a:pt x="34074" y="10321"/>
                  <a:pt x="34090" y="10345"/>
                </a:cubicBezTo>
                <a:cubicBezTo>
                  <a:pt x="34075" y="10360"/>
                  <a:pt x="34062" y="10367"/>
                  <a:pt x="34051" y="10367"/>
                </a:cubicBezTo>
                <a:cubicBezTo>
                  <a:pt x="34032" y="10367"/>
                  <a:pt x="34017" y="10351"/>
                  <a:pt x="34002" y="10320"/>
                </a:cubicBezTo>
                <a:cubicBezTo>
                  <a:pt x="34015" y="10311"/>
                  <a:pt x="34027" y="10307"/>
                  <a:pt x="34038" y="10307"/>
                </a:cubicBezTo>
                <a:close/>
                <a:moveTo>
                  <a:pt x="34343" y="10115"/>
                </a:moveTo>
                <a:cubicBezTo>
                  <a:pt x="34374" y="10115"/>
                  <a:pt x="34398" y="10157"/>
                  <a:pt x="34432" y="10168"/>
                </a:cubicBezTo>
                <a:cubicBezTo>
                  <a:pt x="34432" y="10168"/>
                  <a:pt x="34457" y="10155"/>
                  <a:pt x="34470" y="10155"/>
                </a:cubicBezTo>
                <a:cubicBezTo>
                  <a:pt x="34483" y="10244"/>
                  <a:pt x="34559" y="10345"/>
                  <a:pt x="34559" y="10421"/>
                </a:cubicBezTo>
                <a:cubicBezTo>
                  <a:pt x="34546" y="10430"/>
                  <a:pt x="34533" y="10434"/>
                  <a:pt x="34522" y="10434"/>
                </a:cubicBezTo>
                <a:cubicBezTo>
                  <a:pt x="34498" y="10434"/>
                  <a:pt x="34478" y="10417"/>
                  <a:pt x="34470" y="10383"/>
                </a:cubicBezTo>
                <a:cubicBezTo>
                  <a:pt x="34419" y="10295"/>
                  <a:pt x="34381" y="10206"/>
                  <a:pt x="34331" y="10117"/>
                </a:cubicBezTo>
                <a:cubicBezTo>
                  <a:pt x="34335" y="10116"/>
                  <a:pt x="34339" y="10115"/>
                  <a:pt x="34343" y="10115"/>
                </a:cubicBezTo>
                <a:close/>
                <a:moveTo>
                  <a:pt x="32673" y="7878"/>
                </a:moveTo>
                <a:lnTo>
                  <a:pt x="32673" y="7878"/>
                </a:lnTo>
                <a:cubicBezTo>
                  <a:pt x="32825" y="7992"/>
                  <a:pt x="32901" y="8156"/>
                  <a:pt x="33002" y="8308"/>
                </a:cubicBezTo>
                <a:cubicBezTo>
                  <a:pt x="33015" y="8308"/>
                  <a:pt x="33040" y="8295"/>
                  <a:pt x="33053" y="8295"/>
                </a:cubicBezTo>
                <a:lnTo>
                  <a:pt x="33053" y="8295"/>
                </a:lnTo>
                <a:cubicBezTo>
                  <a:pt x="33040" y="8308"/>
                  <a:pt x="33015" y="8333"/>
                  <a:pt x="33002" y="8346"/>
                </a:cubicBezTo>
                <a:cubicBezTo>
                  <a:pt x="33027" y="8359"/>
                  <a:pt x="33078" y="8384"/>
                  <a:pt x="33091" y="8397"/>
                </a:cubicBezTo>
                <a:cubicBezTo>
                  <a:pt x="33103" y="8422"/>
                  <a:pt x="33116" y="8460"/>
                  <a:pt x="33116" y="8472"/>
                </a:cubicBezTo>
                <a:cubicBezTo>
                  <a:pt x="33141" y="8485"/>
                  <a:pt x="33167" y="8485"/>
                  <a:pt x="33192" y="8498"/>
                </a:cubicBezTo>
                <a:cubicBezTo>
                  <a:pt x="33192" y="8510"/>
                  <a:pt x="33179" y="8536"/>
                  <a:pt x="33179" y="8548"/>
                </a:cubicBezTo>
                <a:cubicBezTo>
                  <a:pt x="33496" y="8953"/>
                  <a:pt x="33685" y="9422"/>
                  <a:pt x="33977" y="9839"/>
                </a:cubicBezTo>
                <a:cubicBezTo>
                  <a:pt x="34040" y="10067"/>
                  <a:pt x="34217" y="10257"/>
                  <a:pt x="34280" y="10484"/>
                </a:cubicBezTo>
                <a:cubicBezTo>
                  <a:pt x="34116" y="10257"/>
                  <a:pt x="34002" y="10016"/>
                  <a:pt x="33863" y="9776"/>
                </a:cubicBezTo>
                <a:cubicBezTo>
                  <a:pt x="33825" y="9725"/>
                  <a:pt x="33825" y="9649"/>
                  <a:pt x="33761" y="9637"/>
                </a:cubicBezTo>
                <a:cubicBezTo>
                  <a:pt x="33761" y="9662"/>
                  <a:pt x="33749" y="9700"/>
                  <a:pt x="33749" y="9725"/>
                </a:cubicBezTo>
                <a:cubicBezTo>
                  <a:pt x="33711" y="9725"/>
                  <a:pt x="33660" y="9725"/>
                  <a:pt x="33635" y="9738"/>
                </a:cubicBezTo>
                <a:cubicBezTo>
                  <a:pt x="33635" y="9700"/>
                  <a:pt x="33648" y="9675"/>
                  <a:pt x="33648" y="9637"/>
                </a:cubicBezTo>
                <a:cubicBezTo>
                  <a:pt x="33698" y="9637"/>
                  <a:pt x="33723" y="9611"/>
                  <a:pt x="33749" y="9573"/>
                </a:cubicBezTo>
                <a:cubicBezTo>
                  <a:pt x="33711" y="9434"/>
                  <a:pt x="33584" y="9333"/>
                  <a:pt x="33534" y="9206"/>
                </a:cubicBezTo>
                <a:cubicBezTo>
                  <a:pt x="33496" y="9143"/>
                  <a:pt x="33458" y="9042"/>
                  <a:pt x="33382" y="9017"/>
                </a:cubicBezTo>
                <a:lnTo>
                  <a:pt x="33382" y="9017"/>
                </a:lnTo>
                <a:cubicBezTo>
                  <a:pt x="33382" y="9093"/>
                  <a:pt x="33407" y="9156"/>
                  <a:pt x="33470" y="9194"/>
                </a:cubicBezTo>
                <a:cubicBezTo>
                  <a:pt x="33483" y="9257"/>
                  <a:pt x="33597" y="9346"/>
                  <a:pt x="33508" y="9384"/>
                </a:cubicBezTo>
                <a:cubicBezTo>
                  <a:pt x="33483" y="9333"/>
                  <a:pt x="33445" y="9308"/>
                  <a:pt x="33394" y="9308"/>
                </a:cubicBezTo>
                <a:cubicBezTo>
                  <a:pt x="33407" y="9295"/>
                  <a:pt x="33432" y="9270"/>
                  <a:pt x="33445" y="9257"/>
                </a:cubicBezTo>
                <a:cubicBezTo>
                  <a:pt x="33420" y="9257"/>
                  <a:pt x="33382" y="9232"/>
                  <a:pt x="33356" y="9232"/>
                </a:cubicBezTo>
                <a:cubicBezTo>
                  <a:pt x="33331" y="9194"/>
                  <a:pt x="33306" y="9168"/>
                  <a:pt x="33293" y="9143"/>
                </a:cubicBezTo>
                <a:cubicBezTo>
                  <a:pt x="33306" y="9130"/>
                  <a:pt x="33356" y="9130"/>
                  <a:pt x="33382" y="9118"/>
                </a:cubicBezTo>
                <a:lnTo>
                  <a:pt x="33243" y="9080"/>
                </a:lnTo>
                <a:cubicBezTo>
                  <a:pt x="33255" y="9067"/>
                  <a:pt x="33281" y="9055"/>
                  <a:pt x="33293" y="9042"/>
                </a:cubicBezTo>
                <a:cubicBezTo>
                  <a:pt x="33217" y="8941"/>
                  <a:pt x="33154" y="8839"/>
                  <a:pt x="33091" y="8738"/>
                </a:cubicBezTo>
                <a:cubicBezTo>
                  <a:pt x="32990" y="8713"/>
                  <a:pt x="33002" y="8612"/>
                  <a:pt x="32990" y="8536"/>
                </a:cubicBezTo>
                <a:lnTo>
                  <a:pt x="32990" y="8536"/>
                </a:lnTo>
                <a:cubicBezTo>
                  <a:pt x="33154" y="8624"/>
                  <a:pt x="33205" y="8827"/>
                  <a:pt x="33319" y="8966"/>
                </a:cubicBezTo>
                <a:cubicBezTo>
                  <a:pt x="33319" y="8985"/>
                  <a:pt x="33332" y="8993"/>
                  <a:pt x="33347" y="8993"/>
                </a:cubicBezTo>
                <a:cubicBezTo>
                  <a:pt x="33382" y="8993"/>
                  <a:pt x="33431" y="8954"/>
                  <a:pt x="33369" y="8928"/>
                </a:cubicBezTo>
                <a:cubicBezTo>
                  <a:pt x="33192" y="8675"/>
                  <a:pt x="33040" y="8409"/>
                  <a:pt x="32863" y="8156"/>
                </a:cubicBezTo>
                <a:cubicBezTo>
                  <a:pt x="32787" y="8055"/>
                  <a:pt x="32724" y="7966"/>
                  <a:pt x="32673" y="7878"/>
                </a:cubicBezTo>
                <a:close/>
                <a:moveTo>
                  <a:pt x="34495" y="10446"/>
                </a:moveTo>
                <a:cubicBezTo>
                  <a:pt x="34521" y="10459"/>
                  <a:pt x="34571" y="10459"/>
                  <a:pt x="34597" y="10459"/>
                </a:cubicBezTo>
                <a:cubicBezTo>
                  <a:pt x="34635" y="10497"/>
                  <a:pt x="34635" y="10535"/>
                  <a:pt x="34622" y="10573"/>
                </a:cubicBezTo>
                <a:cubicBezTo>
                  <a:pt x="34597" y="10592"/>
                  <a:pt x="34568" y="10598"/>
                  <a:pt x="34538" y="10598"/>
                </a:cubicBezTo>
                <a:cubicBezTo>
                  <a:pt x="34508" y="10598"/>
                  <a:pt x="34476" y="10592"/>
                  <a:pt x="34445" y="10586"/>
                </a:cubicBezTo>
                <a:cubicBezTo>
                  <a:pt x="34470" y="10573"/>
                  <a:pt x="34533" y="10573"/>
                  <a:pt x="34559" y="10573"/>
                </a:cubicBezTo>
                <a:cubicBezTo>
                  <a:pt x="34533" y="10535"/>
                  <a:pt x="34521" y="10484"/>
                  <a:pt x="34495" y="10446"/>
                </a:cubicBezTo>
                <a:close/>
                <a:moveTo>
                  <a:pt x="34340" y="10602"/>
                </a:moveTo>
                <a:cubicBezTo>
                  <a:pt x="34348" y="10602"/>
                  <a:pt x="34358" y="10604"/>
                  <a:pt x="34369" y="10611"/>
                </a:cubicBezTo>
                <a:cubicBezTo>
                  <a:pt x="34399" y="10631"/>
                  <a:pt x="34397" y="10685"/>
                  <a:pt x="34369" y="10685"/>
                </a:cubicBezTo>
                <a:cubicBezTo>
                  <a:pt x="34362" y="10685"/>
                  <a:pt x="34353" y="10682"/>
                  <a:pt x="34343" y="10674"/>
                </a:cubicBezTo>
                <a:cubicBezTo>
                  <a:pt x="34302" y="10664"/>
                  <a:pt x="34303" y="10602"/>
                  <a:pt x="34340" y="10602"/>
                </a:cubicBezTo>
                <a:close/>
                <a:moveTo>
                  <a:pt x="33369" y="10371"/>
                </a:moveTo>
                <a:cubicBezTo>
                  <a:pt x="33483" y="10459"/>
                  <a:pt x="33496" y="10598"/>
                  <a:pt x="33572" y="10700"/>
                </a:cubicBezTo>
                <a:lnTo>
                  <a:pt x="33546" y="10712"/>
                </a:lnTo>
                <a:cubicBezTo>
                  <a:pt x="33496" y="10598"/>
                  <a:pt x="33432" y="10484"/>
                  <a:pt x="33369" y="10371"/>
                </a:cubicBezTo>
                <a:close/>
                <a:moveTo>
                  <a:pt x="2922" y="10688"/>
                </a:moveTo>
                <a:cubicBezTo>
                  <a:pt x="2932" y="10688"/>
                  <a:pt x="2941" y="10691"/>
                  <a:pt x="2949" y="10700"/>
                </a:cubicBezTo>
                <a:cubicBezTo>
                  <a:pt x="2980" y="10730"/>
                  <a:pt x="2944" y="10770"/>
                  <a:pt x="2909" y="10770"/>
                </a:cubicBezTo>
                <a:cubicBezTo>
                  <a:pt x="2901" y="10770"/>
                  <a:pt x="2893" y="10768"/>
                  <a:pt x="2886" y="10763"/>
                </a:cubicBezTo>
                <a:cubicBezTo>
                  <a:pt x="2856" y="10733"/>
                  <a:pt x="2889" y="10688"/>
                  <a:pt x="2922" y="10688"/>
                </a:cubicBezTo>
                <a:close/>
                <a:moveTo>
                  <a:pt x="1622" y="11242"/>
                </a:moveTo>
                <a:cubicBezTo>
                  <a:pt x="1626" y="11242"/>
                  <a:pt x="1629" y="11243"/>
                  <a:pt x="1633" y="11244"/>
                </a:cubicBezTo>
                <a:cubicBezTo>
                  <a:pt x="1666" y="11276"/>
                  <a:pt x="1642" y="11337"/>
                  <a:pt x="1603" y="11337"/>
                </a:cubicBezTo>
                <a:cubicBezTo>
                  <a:pt x="1596" y="11337"/>
                  <a:pt x="1590" y="11336"/>
                  <a:pt x="1583" y="11332"/>
                </a:cubicBezTo>
                <a:cubicBezTo>
                  <a:pt x="1547" y="11309"/>
                  <a:pt x="1577" y="11242"/>
                  <a:pt x="1622" y="11242"/>
                </a:cubicBezTo>
                <a:close/>
                <a:moveTo>
                  <a:pt x="34419" y="11092"/>
                </a:moveTo>
                <a:lnTo>
                  <a:pt x="34419" y="11092"/>
                </a:lnTo>
                <a:cubicBezTo>
                  <a:pt x="34457" y="11155"/>
                  <a:pt x="34495" y="11206"/>
                  <a:pt x="34521" y="11269"/>
                </a:cubicBezTo>
                <a:cubicBezTo>
                  <a:pt x="34521" y="11294"/>
                  <a:pt x="34521" y="11320"/>
                  <a:pt x="34508" y="11358"/>
                </a:cubicBezTo>
                <a:cubicBezTo>
                  <a:pt x="34483" y="11269"/>
                  <a:pt x="34445" y="11180"/>
                  <a:pt x="34419" y="11092"/>
                </a:cubicBezTo>
                <a:close/>
                <a:moveTo>
                  <a:pt x="3354" y="10927"/>
                </a:moveTo>
                <a:cubicBezTo>
                  <a:pt x="3367" y="10927"/>
                  <a:pt x="3367" y="10940"/>
                  <a:pt x="3379" y="10940"/>
                </a:cubicBezTo>
                <a:cubicBezTo>
                  <a:pt x="3303" y="11104"/>
                  <a:pt x="3215" y="11269"/>
                  <a:pt x="3139" y="11433"/>
                </a:cubicBezTo>
                <a:cubicBezTo>
                  <a:pt x="3177" y="11320"/>
                  <a:pt x="3228" y="11193"/>
                  <a:pt x="3303" y="11092"/>
                </a:cubicBezTo>
                <a:lnTo>
                  <a:pt x="3215" y="11092"/>
                </a:lnTo>
                <a:cubicBezTo>
                  <a:pt x="3253" y="11079"/>
                  <a:pt x="3278" y="11067"/>
                  <a:pt x="3303" y="11054"/>
                </a:cubicBezTo>
                <a:cubicBezTo>
                  <a:pt x="3316" y="11016"/>
                  <a:pt x="3341" y="10965"/>
                  <a:pt x="3354" y="10927"/>
                </a:cubicBezTo>
                <a:close/>
                <a:moveTo>
                  <a:pt x="2076" y="9940"/>
                </a:moveTo>
                <a:cubicBezTo>
                  <a:pt x="2051" y="10016"/>
                  <a:pt x="2025" y="10092"/>
                  <a:pt x="2000" y="10155"/>
                </a:cubicBezTo>
                <a:lnTo>
                  <a:pt x="2000" y="10168"/>
                </a:lnTo>
                <a:lnTo>
                  <a:pt x="2013" y="10168"/>
                </a:lnTo>
                <a:cubicBezTo>
                  <a:pt x="1950" y="10295"/>
                  <a:pt x="1899" y="10421"/>
                  <a:pt x="1823" y="10535"/>
                </a:cubicBezTo>
                <a:lnTo>
                  <a:pt x="1874" y="10560"/>
                </a:lnTo>
                <a:cubicBezTo>
                  <a:pt x="1886" y="10535"/>
                  <a:pt x="1924" y="10484"/>
                  <a:pt x="1937" y="10459"/>
                </a:cubicBezTo>
                <a:lnTo>
                  <a:pt x="2013" y="10434"/>
                </a:lnTo>
                <a:lnTo>
                  <a:pt x="2013" y="10484"/>
                </a:lnTo>
                <a:cubicBezTo>
                  <a:pt x="1987" y="10484"/>
                  <a:pt x="1950" y="10497"/>
                  <a:pt x="1924" y="10497"/>
                </a:cubicBezTo>
                <a:cubicBezTo>
                  <a:pt x="1924" y="10560"/>
                  <a:pt x="1912" y="10624"/>
                  <a:pt x="1899" y="10687"/>
                </a:cubicBezTo>
                <a:cubicBezTo>
                  <a:pt x="1823" y="10738"/>
                  <a:pt x="1798" y="10813"/>
                  <a:pt x="1785" y="10902"/>
                </a:cubicBezTo>
                <a:cubicBezTo>
                  <a:pt x="1785" y="11003"/>
                  <a:pt x="1671" y="11079"/>
                  <a:pt x="1722" y="11193"/>
                </a:cubicBezTo>
                <a:cubicBezTo>
                  <a:pt x="1671" y="11168"/>
                  <a:pt x="1633" y="11155"/>
                  <a:pt x="1583" y="11142"/>
                </a:cubicBezTo>
                <a:cubicBezTo>
                  <a:pt x="1532" y="11231"/>
                  <a:pt x="1494" y="11320"/>
                  <a:pt x="1481" y="11421"/>
                </a:cubicBezTo>
                <a:cubicBezTo>
                  <a:pt x="1443" y="11459"/>
                  <a:pt x="1418" y="11497"/>
                  <a:pt x="1380" y="11535"/>
                </a:cubicBezTo>
                <a:cubicBezTo>
                  <a:pt x="1456" y="11320"/>
                  <a:pt x="1519" y="11092"/>
                  <a:pt x="1646" y="10902"/>
                </a:cubicBezTo>
                <a:lnTo>
                  <a:pt x="1646" y="10902"/>
                </a:lnTo>
                <a:cubicBezTo>
                  <a:pt x="1633" y="10965"/>
                  <a:pt x="1608" y="11041"/>
                  <a:pt x="1583" y="11117"/>
                </a:cubicBezTo>
                <a:cubicBezTo>
                  <a:pt x="1608" y="11117"/>
                  <a:pt x="1646" y="11130"/>
                  <a:pt x="1671" y="11130"/>
                </a:cubicBezTo>
                <a:cubicBezTo>
                  <a:pt x="1684" y="10965"/>
                  <a:pt x="1798" y="10826"/>
                  <a:pt x="1823" y="10662"/>
                </a:cubicBezTo>
                <a:lnTo>
                  <a:pt x="1823" y="10662"/>
                </a:lnTo>
                <a:cubicBezTo>
                  <a:pt x="1722" y="10712"/>
                  <a:pt x="1696" y="10826"/>
                  <a:pt x="1633" y="10902"/>
                </a:cubicBezTo>
                <a:cubicBezTo>
                  <a:pt x="1709" y="10636"/>
                  <a:pt x="1848" y="10371"/>
                  <a:pt x="1975" y="10117"/>
                </a:cubicBezTo>
                <a:cubicBezTo>
                  <a:pt x="1987" y="10117"/>
                  <a:pt x="1987" y="10105"/>
                  <a:pt x="1987" y="10105"/>
                </a:cubicBezTo>
                <a:cubicBezTo>
                  <a:pt x="2000" y="10092"/>
                  <a:pt x="2000" y="10092"/>
                  <a:pt x="2000" y="10080"/>
                </a:cubicBezTo>
                <a:cubicBezTo>
                  <a:pt x="2025" y="10029"/>
                  <a:pt x="2051" y="9991"/>
                  <a:pt x="2076" y="9940"/>
                </a:cubicBezTo>
                <a:close/>
                <a:moveTo>
                  <a:pt x="34647" y="11585"/>
                </a:moveTo>
                <a:lnTo>
                  <a:pt x="34647" y="11585"/>
                </a:lnTo>
                <a:cubicBezTo>
                  <a:pt x="34685" y="11725"/>
                  <a:pt x="34761" y="11851"/>
                  <a:pt x="34812" y="11990"/>
                </a:cubicBezTo>
                <a:cubicBezTo>
                  <a:pt x="34761" y="11990"/>
                  <a:pt x="34736" y="11965"/>
                  <a:pt x="34710" y="11927"/>
                </a:cubicBezTo>
                <a:lnTo>
                  <a:pt x="34647" y="11927"/>
                </a:lnTo>
                <a:lnTo>
                  <a:pt x="34647" y="11914"/>
                </a:lnTo>
                <a:lnTo>
                  <a:pt x="34685" y="11838"/>
                </a:lnTo>
                <a:cubicBezTo>
                  <a:pt x="34672" y="11838"/>
                  <a:pt x="34647" y="11838"/>
                  <a:pt x="34635" y="11851"/>
                </a:cubicBezTo>
                <a:cubicBezTo>
                  <a:pt x="34695" y="11790"/>
                  <a:pt x="34679" y="11741"/>
                  <a:pt x="34633" y="11741"/>
                </a:cubicBezTo>
                <a:cubicBezTo>
                  <a:pt x="34613" y="11741"/>
                  <a:pt x="34586" y="11751"/>
                  <a:pt x="34559" y="11775"/>
                </a:cubicBezTo>
                <a:cubicBezTo>
                  <a:pt x="34559" y="11750"/>
                  <a:pt x="34546" y="11725"/>
                  <a:pt x="34533" y="11712"/>
                </a:cubicBezTo>
                <a:cubicBezTo>
                  <a:pt x="34571" y="11712"/>
                  <a:pt x="34609" y="11699"/>
                  <a:pt x="34660" y="11699"/>
                </a:cubicBezTo>
                <a:cubicBezTo>
                  <a:pt x="34635" y="11661"/>
                  <a:pt x="34622" y="11623"/>
                  <a:pt x="34647" y="11585"/>
                </a:cubicBezTo>
                <a:close/>
                <a:moveTo>
                  <a:pt x="1545" y="11471"/>
                </a:moveTo>
                <a:lnTo>
                  <a:pt x="1545" y="11471"/>
                </a:lnTo>
                <a:cubicBezTo>
                  <a:pt x="1507" y="11661"/>
                  <a:pt x="1393" y="11838"/>
                  <a:pt x="1405" y="12028"/>
                </a:cubicBezTo>
                <a:cubicBezTo>
                  <a:pt x="1393" y="12016"/>
                  <a:pt x="1367" y="11990"/>
                  <a:pt x="1342" y="11978"/>
                </a:cubicBezTo>
                <a:cubicBezTo>
                  <a:pt x="1418" y="11813"/>
                  <a:pt x="1431" y="11611"/>
                  <a:pt x="1545" y="11471"/>
                </a:cubicBezTo>
                <a:close/>
                <a:moveTo>
                  <a:pt x="34747" y="12026"/>
                </a:moveTo>
                <a:cubicBezTo>
                  <a:pt x="34798" y="12026"/>
                  <a:pt x="34837" y="12063"/>
                  <a:pt x="34837" y="12129"/>
                </a:cubicBezTo>
                <a:cubicBezTo>
                  <a:pt x="34812" y="12129"/>
                  <a:pt x="34774" y="12155"/>
                  <a:pt x="34748" y="12155"/>
                </a:cubicBezTo>
                <a:cubicBezTo>
                  <a:pt x="34761" y="12142"/>
                  <a:pt x="34786" y="12117"/>
                  <a:pt x="34799" y="12104"/>
                </a:cubicBezTo>
                <a:cubicBezTo>
                  <a:pt x="34774" y="12079"/>
                  <a:pt x="34736" y="12041"/>
                  <a:pt x="34723" y="12028"/>
                </a:cubicBezTo>
                <a:cubicBezTo>
                  <a:pt x="34731" y="12027"/>
                  <a:pt x="34739" y="12026"/>
                  <a:pt x="34747" y="12026"/>
                </a:cubicBezTo>
                <a:close/>
                <a:moveTo>
                  <a:pt x="1334" y="12077"/>
                </a:moveTo>
                <a:cubicBezTo>
                  <a:pt x="1336" y="12077"/>
                  <a:pt x="1339" y="12078"/>
                  <a:pt x="1342" y="12079"/>
                </a:cubicBezTo>
                <a:cubicBezTo>
                  <a:pt x="1377" y="12102"/>
                  <a:pt x="1358" y="12169"/>
                  <a:pt x="1315" y="12169"/>
                </a:cubicBezTo>
                <a:cubicBezTo>
                  <a:pt x="1312" y="12169"/>
                  <a:pt x="1308" y="12168"/>
                  <a:pt x="1304" y="12167"/>
                </a:cubicBezTo>
                <a:cubicBezTo>
                  <a:pt x="1281" y="12144"/>
                  <a:pt x="1301" y="12077"/>
                  <a:pt x="1334" y="12077"/>
                </a:cubicBezTo>
                <a:close/>
                <a:moveTo>
                  <a:pt x="34154" y="12142"/>
                </a:moveTo>
                <a:cubicBezTo>
                  <a:pt x="34204" y="12142"/>
                  <a:pt x="34230" y="12256"/>
                  <a:pt x="34179" y="12269"/>
                </a:cubicBezTo>
                <a:cubicBezTo>
                  <a:pt x="34154" y="12231"/>
                  <a:pt x="34141" y="12180"/>
                  <a:pt x="34154" y="12142"/>
                </a:cubicBezTo>
                <a:close/>
                <a:moveTo>
                  <a:pt x="1317" y="12218"/>
                </a:moveTo>
                <a:cubicBezTo>
                  <a:pt x="1304" y="12294"/>
                  <a:pt x="1279" y="12357"/>
                  <a:pt x="1228" y="12408"/>
                </a:cubicBezTo>
                <a:cubicBezTo>
                  <a:pt x="1241" y="12345"/>
                  <a:pt x="1254" y="12281"/>
                  <a:pt x="1254" y="12218"/>
                </a:cubicBezTo>
                <a:close/>
                <a:moveTo>
                  <a:pt x="34888" y="12256"/>
                </a:moveTo>
                <a:cubicBezTo>
                  <a:pt x="34900" y="12332"/>
                  <a:pt x="34913" y="12395"/>
                  <a:pt x="34938" y="12458"/>
                </a:cubicBezTo>
                <a:cubicBezTo>
                  <a:pt x="34900" y="12458"/>
                  <a:pt x="34875" y="12446"/>
                  <a:pt x="34837" y="12433"/>
                </a:cubicBezTo>
                <a:cubicBezTo>
                  <a:pt x="34862" y="12408"/>
                  <a:pt x="34875" y="12395"/>
                  <a:pt x="34900" y="12370"/>
                </a:cubicBezTo>
                <a:cubicBezTo>
                  <a:pt x="34888" y="12332"/>
                  <a:pt x="34862" y="12294"/>
                  <a:pt x="34850" y="12256"/>
                </a:cubicBezTo>
                <a:close/>
                <a:moveTo>
                  <a:pt x="1228" y="12457"/>
                </a:moveTo>
                <a:cubicBezTo>
                  <a:pt x="1232" y="12457"/>
                  <a:pt x="1236" y="12457"/>
                  <a:pt x="1241" y="12458"/>
                </a:cubicBezTo>
                <a:cubicBezTo>
                  <a:pt x="1275" y="12481"/>
                  <a:pt x="1247" y="12536"/>
                  <a:pt x="1204" y="12536"/>
                </a:cubicBezTo>
                <a:cubicBezTo>
                  <a:pt x="1199" y="12536"/>
                  <a:pt x="1195" y="12535"/>
                  <a:pt x="1190" y="12534"/>
                </a:cubicBezTo>
                <a:cubicBezTo>
                  <a:pt x="1156" y="12511"/>
                  <a:pt x="1184" y="12457"/>
                  <a:pt x="1228" y="12457"/>
                </a:cubicBezTo>
                <a:close/>
                <a:moveTo>
                  <a:pt x="1380" y="11547"/>
                </a:moveTo>
                <a:lnTo>
                  <a:pt x="1380" y="11547"/>
                </a:lnTo>
                <a:cubicBezTo>
                  <a:pt x="1355" y="11851"/>
                  <a:pt x="1190" y="12129"/>
                  <a:pt x="1127" y="12433"/>
                </a:cubicBezTo>
                <a:cubicBezTo>
                  <a:pt x="1127" y="12496"/>
                  <a:pt x="1089" y="12560"/>
                  <a:pt x="1038" y="12623"/>
                </a:cubicBezTo>
                <a:cubicBezTo>
                  <a:pt x="1127" y="12256"/>
                  <a:pt x="1241" y="11889"/>
                  <a:pt x="1380" y="11547"/>
                </a:cubicBezTo>
                <a:close/>
                <a:moveTo>
                  <a:pt x="1140" y="12674"/>
                </a:moveTo>
                <a:cubicBezTo>
                  <a:pt x="1190" y="12699"/>
                  <a:pt x="1190" y="12712"/>
                  <a:pt x="1152" y="12749"/>
                </a:cubicBezTo>
                <a:cubicBezTo>
                  <a:pt x="1102" y="12737"/>
                  <a:pt x="1102" y="12712"/>
                  <a:pt x="1140" y="12674"/>
                </a:cubicBezTo>
                <a:close/>
                <a:moveTo>
                  <a:pt x="34356" y="12699"/>
                </a:moveTo>
                <a:cubicBezTo>
                  <a:pt x="34394" y="12737"/>
                  <a:pt x="34394" y="12762"/>
                  <a:pt x="34343" y="12762"/>
                </a:cubicBezTo>
                <a:cubicBezTo>
                  <a:pt x="34306" y="12737"/>
                  <a:pt x="34306" y="12712"/>
                  <a:pt x="34356" y="12699"/>
                </a:cubicBezTo>
                <a:close/>
                <a:moveTo>
                  <a:pt x="2228" y="12914"/>
                </a:moveTo>
                <a:cubicBezTo>
                  <a:pt x="2216" y="12971"/>
                  <a:pt x="2194" y="13019"/>
                  <a:pt x="2162" y="13074"/>
                </a:cubicBezTo>
                <a:lnTo>
                  <a:pt x="2162" y="13074"/>
                </a:lnTo>
                <a:cubicBezTo>
                  <a:pt x="2157" y="13019"/>
                  <a:pt x="2178" y="12971"/>
                  <a:pt x="2190" y="12914"/>
                </a:cubicBezTo>
                <a:close/>
                <a:moveTo>
                  <a:pt x="34381" y="10700"/>
                </a:moveTo>
                <a:lnTo>
                  <a:pt x="34381" y="10700"/>
                </a:lnTo>
                <a:cubicBezTo>
                  <a:pt x="34521" y="10877"/>
                  <a:pt x="34546" y="11142"/>
                  <a:pt x="34710" y="11294"/>
                </a:cubicBezTo>
                <a:cubicBezTo>
                  <a:pt x="34710" y="11294"/>
                  <a:pt x="34685" y="11307"/>
                  <a:pt x="34672" y="11307"/>
                </a:cubicBezTo>
                <a:cubicBezTo>
                  <a:pt x="34875" y="11775"/>
                  <a:pt x="35027" y="12256"/>
                  <a:pt x="35179" y="12737"/>
                </a:cubicBezTo>
                <a:cubicBezTo>
                  <a:pt x="35179" y="12737"/>
                  <a:pt x="35204" y="12724"/>
                  <a:pt x="35204" y="12724"/>
                </a:cubicBezTo>
                <a:lnTo>
                  <a:pt x="35204" y="12724"/>
                </a:lnTo>
                <a:cubicBezTo>
                  <a:pt x="35179" y="12863"/>
                  <a:pt x="35267" y="12977"/>
                  <a:pt x="35293" y="13104"/>
                </a:cubicBezTo>
                <a:cubicBezTo>
                  <a:pt x="35217" y="13066"/>
                  <a:pt x="35229" y="12977"/>
                  <a:pt x="35204" y="12901"/>
                </a:cubicBezTo>
                <a:cubicBezTo>
                  <a:pt x="35001" y="12307"/>
                  <a:pt x="34786" y="11712"/>
                  <a:pt x="34559" y="11117"/>
                </a:cubicBezTo>
                <a:cubicBezTo>
                  <a:pt x="34508" y="10978"/>
                  <a:pt x="34407" y="10851"/>
                  <a:pt x="34381" y="10700"/>
                </a:cubicBezTo>
                <a:close/>
                <a:moveTo>
                  <a:pt x="925" y="13597"/>
                </a:moveTo>
                <a:cubicBezTo>
                  <a:pt x="975" y="13597"/>
                  <a:pt x="950" y="13673"/>
                  <a:pt x="912" y="13686"/>
                </a:cubicBezTo>
                <a:cubicBezTo>
                  <a:pt x="861" y="13686"/>
                  <a:pt x="887" y="13597"/>
                  <a:pt x="925" y="13597"/>
                </a:cubicBezTo>
                <a:close/>
                <a:moveTo>
                  <a:pt x="35267" y="13116"/>
                </a:moveTo>
                <a:cubicBezTo>
                  <a:pt x="35381" y="13306"/>
                  <a:pt x="35394" y="13547"/>
                  <a:pt x="35444" y="13762"/>
                </a:cubicBezTo>
                <a:cubicBezTo>
                  <a:pt x="35381" y="13699"/>
                  <a:pt x="35368" y="13610"/>
                  <a:pt x="35356" y="13534"/>
                </a:cubicBezTo>
                <a:cubicBezTo>
                  <a:pt x="35318" y="13395"/>
                  <a:pt x="35267" y="13256"/>
                  <a:pt x="35267" y="13116"/>
                </a:cubicBezTo>
                <a:close/>
                <a:moveTo>
                  <a:pt x="937" y="12977"/>
                </a:moveTo>
                <a:lnTo>
                  <a:pt x="937" y="12977"/>
                </a:lnTo>
                <a:cubicBezTo>
                  <a:pt x="950" y="13243"/>
                  <a:pt x="861" y="13521"/>
                  <a:pt x="760" y="13774"/>
                </a:cubicBezTo>
                <a:cubicBezTo>
                  <a:pt x="811" y="13509"/>
                  <a:pt x="874" y="13230"/>
                  <a:pt x="937" y="12977"/>
                </a:cubicBezTo>
                <a:close/>
                <a:moveTo>
                  <a:pt x="35442" y="13784"/>
                </a:moveTo>
                <a:cubicBezTo>
                  <a:pt x="35449" y="13784"/>
                  <a:pt x="35459" y="13785"/>
                  <a:pt x="35470" y="13787"/>
                </a:cubicBezTo>
                <a:cubicBezTo>
                  <a:pt x="35495" y="13838"/>
                  <a:pt x="35470" y="13850"/>
                  <a:pt x="35419" y="13850"/>
                </a:cubicBezTo>
                <a:cubicBezTo>
                  <a:pt x="35398" y="13808"/>
                  <a:pt x="35403" y="13784"/>
                  <a:pt x="35442" y="13784"/>
                </a:cubicBezTo>
                <a:close/>
                <a:moveTo>
                  <a:pt x="2025" y="13686"/>
                </a:moveTo>
                <a:lnTo>
                  <a:pt x="2025" y="13686"/>
                </a:lnTo>
                <a:cubicBezTo>
                  <a:pt x="2013" y="13774"/>
                  <a:pt x="2051" y="13888"/>
                  <a:pt x="1975" y="13952"/>
                </a:cubicBezTo>
                <a:cubicBezTo>
                  <a:pt x="1987" y="13863"/>
                  <a:pt x="2000" y="13774"/>
                  <a:pt x="2025" y="13686"/>
                </a:cubicBezTo>
                <a:close/>
                <a:moveTo>
                  <a:pt x="35255" y="13471"/>
                </a:moveTo>
                <a:cubicBezTo>
                  <a:pt x="35293" y="13661"/>
                  <a:pt x="35305" y="13850"/>
                  <a:pt x="35381" y="14028"/>
                </a:cubicBezTo>
                <a:cubicBezTo>
                  <a:pt x="35394" y="14065"/>
                  <a:pt x="35381" y="14116"/>
                  <a:pt x="35368" y="14154"/>
                </a:cubicBezTo>
                <a:cubicBezTo>
                  <a:pt x="35335" y="14110"/>
                  <a:pt x="35360" y="13980"/>
                  <a:pt x="35300" y="13980"/>
                </a:cubicBezTo>
                <a:cubicBezTo>
                  <a:pt x="35291" y="13980"/>
                  <a:pt x="35280" y="13983"/>
                  <a:pt x="35267" y="13990"/>
                </a:cubicBezTo>
                <a:cubicBezTo>
                  <a:pt x="35280" y="13977"/>
                  <a:pt x="35305" y="13964"/>
                  <a:pt x="35318" y="13939"/>
                </a:cubicBezTo>
                <a:cubicBezTo>
                  <a:pt x="35267" y="13800"/>
                  <a:pt x="35229" y="13635"/>
                  <a:pt x="35255" y="13471"/>
                </a:cubicBezTo>
                <a:close/>
                <a:moveTo>
                  <a:pt x="747" y="13787"/>
                </a:moveTo>
                <a:lnTo>
                  <a:pt x="747" y="13787"/>
                </a:lnTo>
                <a:cubicBezTo>
                  <a:pt x="773" y="14002"/>
                  <a:pt x="709" y="14205"/>
                  <a:pt x="659" y="14407"/>
                </a:cubicBezTo>
                <a:cubicBezTo>
                  <a:pt x="659" y="14205"/>
                  <a:pt x="722" y="13990"/>
                  <a:pt x="747" y="13787"/>
                </a:cubicBezTo>
                <a:close/>
                <a:moveTo>
                  <a:pt x="1894" y="14567"/>
                </a:moveTo>
                <a:cubicBezTo>
                  <a:pt x="1900" y="14567"/>
                  <a:pt x="1905" y="14569"/>
                  <a:pt x="1912" y="14572"/>
                </a:cubicBezTo>
                <a:cubicBezTo>
                  <a:pt x="1947" y="14595"/>
                  <a:pt x="1928" y="14662"/>
                  <a:pt x="1875" y="14662"/>
                </a:cubicBezTo>
                <a:cubicBezTo>
                  <a:pt x="1870" y="14662"/>
                  <a:pt x="1866" y="14661"/>
                  <a:pt x="1861" y="14660"/>
                </a:cubicBezTo>
                <a:cubicBezTo>
                  <a:pt x="1839" y="14638"/>
                  <a:pt x="1855" y="14567"/>
                  <a:pt x="1894" y="14567"/>
                </a:cubicBezTo>
                <a:close/>
                <a:moveTo>
                  <a:pt x="35786" y="14610"/>
                </a:moveTo>
                <a:cubicBezTo>
                  <a:pt x="35786" y="14698"/>
                  <a:pt x="35849" y="14799"/>
                  <a:pt x="35786" y="14875"/>
                </a:cubicBezTo>
                <a:cubicBezTo>
                  <a:pt x="35761" y="14799"/>
                  <a:pt x="35748" y="14711"/>
                  <a:pt x="35723" y="14622"/>
                </a:cubicBezTo>
                <a:cubicBezTo>
                  <a:pt x="35735" y="14622"/>
                  <a:pt x="35761" y="14622"/>
                  <a:pt x="35786" y="14610"/>
                </a:cubicBezTo>
                <a:close/>
                <a:moveTo>
                  <a:pt x="598" y="15707"/>
                </a:moveTo>
                <a:cubicBezTo>
                  <a:pt x="597" y="15708"/>
                  <a:pt x="596" y="15709"/>
                  <a:pt x="596" y="15710"/>
                </a:cubicBezTo>
                <a:lnTo>
                  <a:pt x="608" y="15710"/>
                </a:lnTo>
                <a:cubicBezTo>
                  <a:pt x="605" y="15709"/>
                  <a:pt x="601" y="15708"/>
                  <a:pt x="598" y="15707"/>
                </a:cubicBezTo>
                <a:close/>
                <a:moveTo>
                  <a:pt x="35457" y="13850"/>
                </a:moveTo>
                <a:lnTo>
                  <a:pt x="35457" y="13850"/>
                </a:lnTo>
                <a:cubicBezTo>
                  <a:pt x="35546" y="14065"/>
                  <a:pt x="35546" y="14281"/>
                  <a:pt x="35596" y="14496"/>
                </a:cubicBezTo>
                <a:cubicBezTo>
                  <a:pt x="35609" y="14496"/>
                  <a:pt x="35634" y="14483"/>
                  <a:pt x="35634" y="14483"/>
                </a:cubicBezTo>
                <a:lnTo>
                  <a:pt x="35634" y="14483"/>
                </a:lnTo>
                <a:cubicBezTo>
                  <a:pt x="35622" y="14496"/>
                  <a:pt x="35622" y="14521"/>
                  <a:pt x="35609" y="14534"/>
                </a:cubicBezTo>
                <a:cubicBezTo>
                  <a:pt x="35647" y="14850"/>
                  <a:pt x="35735" y="15154"/>
                  <a:pt x="35735" y="15457"/>
                </a:cubicBezTo>
                <a:cubicBezTo>
                  <a:pt x="35748" y="15457"/>
                  <a:pt x="35773" y="15457"/>
                  <a:pt x="35786" y="15445"/>
                </a:cubicBezTo>
                <a:lnTo>
                  <a:pt x="35786" y="15445"/>
                </a:lnTo>
                <a:cubicBezTo>
                  <a:pt x="35710" y="15546"/>
                  <a:pt x="35786" y="15685"/>
                  <a:pt x="35761" y="15799"/>
                </a:cubicBezTo>
                <a:cubicBezTo>
                  <a:pt x="35710" y="15736"/>
                  <a:pt x="35761" y="15647"/>
                  <a:pt x="35710" y="15571"/>
                </a:cubicBezTo>
                <a:cubicBezTo>
                  <a:pt x="35697" y="15002"/>
                  <a:pt x="35470" y="14420"/>
                  <a:pt x="35457" y="13850"/>
                </a:cubicBezTo>
                <a:close/>
                <a:moveTo>
                  <a:pt x="77" y="16217"/>
                </a:moveTo>
                <a:cubicBezTo>
                  <a:pt x="77" y="16217"/>
                  <a:pt x="77" y="16217"/>
                  <a:pt x="77" y="16217"/>
                </a:cubicBezTo>
                <a:lnTo>
                  <a:pt x="77" y="16217"/>
                </a:lnTo>
                <a:cubicBezTo>
                  <a:pt x="77" y="16217"/>
                  <a:pt x="77" y="16217"/>
                  <a:pt x="77" y="16217"/>
                </a:cubicBezTo>
                <a:close/>
                <a:moveTo>
                  <a:pt x="35596" y="15635"/>
                </a:moveTo>
                <a:cubicBezTo>
                  <a:pt x="35622" y="15723"/>
                  <a:pt x="35647" y="15812"/>
                  <a:pt x="35672" y="15900"/>
                </a:cubicBezTo>
                <a:lnTo>
                  <a:pt x="35748" y="15913"/>
                </a:lnTo>
                <a:cubicBezTo>
                  <a:pt x="35748" y="15888"/>
                  <a:pt x="35748" y="15837"/>
                  <a:pt x="35761" y="15812"/>
                </a:cubicBezTo>
                <a:cubicBezTo>
                  <a:pt x="35799" y="15951"/>
                  <a:pt x="35824" y="16115"/>
                  <a:pt x="35786" y="16255"/>
                </a:cubicBezTo>
                <a:cubicBezTo>
                  <a:pt x="35773" y="16179"/>
                  <a:pt x="35761" y="16090"/>
                  <a:pt x="35773" y="16002"/>
                </a:cubicBezTo>
                <a:cubicBezTo>
                  <a:pt x="35748" y="15964"/>
                  <a:pt x="35723" y="15913"/>
                  <a:pt x="35672" y="15913"/>
                </a:cubicBezTo>
                <a:cubicBezTo>
                  <a:pt x="35634" y="15989"/>
                  <a:pt x="35659" y="16077"/>
                  <a:pt x="35672" y="16166"/>
                </a:cubicBezTo>
                <a:cubicBezTo>
                  <a:pt x="35659" y="16153"/>
                  <a:pt x="35634" y="16141"/>
                  <a:pt x="35622" y="16141"/>
                </a:cubicBezTo>
                <a:cubicBezTo>
                  <a:pt x="35622" y="16103"/>
                  <a:pt x="35634" y="16065"/>
                  <a:pt x="35634" y="16039"/>
                </a:cubicBezTo>
                <a:cubicBezTo>
                  <a:pt x="35609" y="16027"/>
                  <a:pt x="35584" y="16014"/>
                  <a:pt x="35558" y="16014"/>
                </a:cubicBezTo>
                <a:lnTo>
                  <a:pt x="35609" y="16002"/>
                </a:lnTo>
                <a:cubicBezTo>
                  <a:pt x="35596" y="15875"/>
                  <a:pt x="35622" y="15748"/>
                  <a:pt x="35584" y="15635"/>
                </a:cubicBezTo>
                <a:close/>
                <a:moveTo>
                  <a:pt x="684" y="14420"/>
                </a:moveTo>
                <a:lnTo>
                  <a:pt x="684" y="14420"/>
                </a:lnTo>
                <a:cubicBezTo>
                  <a:pt x="583" y="14825"/>
                  <a:pt x="596" y="15242"/>
                  <a:pt x="520" y="15660"/>
                </a:cubicBezTo>
                <a:cubicBezTo>
                  <a:pt x="543" y="15671"/>
                  <a:pt x="566" y="15693"/>
                  <a:pt x="598" y="15707"/>
                </a:cubicBezTo>
                <a:lnTo>
                  <a:pt x="598" y="15707"/>
                </a:lnTo>
                <a:cubicBezTo>
                  <a:pt x="622" y="15670"/>
                  <a:pt x="634" y="15633"/>
                  <a:pt x="646" y="15584"/>
                </a:cubicBezTo>
                <a:lnTo>
                  <a:pt x="659" y="15584"/>
                </a:lnTo>
                <a:cubicBezTo>
                  <a:pt x="659" y="15660"/>
                  <a:pt x="659" y="15748"/>
                  <a:pt x="659" y="15824"/>
                </a:cubicBezTo>
                <a:cubicBezTo>
                  <a:pt x="646" y="15824"/>
                  <a:pt x="621" y="15837"/>
                  <a:pt x="608" y="15837"/>
                </a:cubicBezTo>
                <a:lnTo>
                  <a:pt x="608" y="15710"/>
                </a:lnTo>
                <a:cubicBezTo>
                  <a:pt x="596" y="15723"/>
                  <a:pt x="545" y="15723"/>
                  <a:pt x="532" y="15723"/>
                </a:cubicBezTo>
                <a:cubicBezTo>
                  <a:pt x="494" y="15951"/>
                  <a:pt x="494" y="16166"/>
                  <a:pt x="482" y="16394"/>
                </a:cubicBezTo>
                <a:cubicBezTo>
                  <a:pt x="469" y="16394"/>
                  <a:pt x="444" y="16381"/>
                  <a:pt x="431" y="16381"/>
                </a:cubicBezTo>
                <a:cubicBezTo>
                  <a:pt x="469" y="15786"/>
                  <a:pt x="532" y="15192"/>
                  <a:pt x="621" y="14597"/>
                </a:cubicBezTo>
                <a:cubicBezTo>
                  <a:pt x="621" y="14534"/>
                  <a:pt x="621" y="14458"/>
                  <a:pt x="684" y="14420"/>
                </a:cubicBezTo>
                <a:close/>
                <a:moveTo>
                  <a:pt x="35811" y="16811"/>
                </a:moveTo>
                <a:cubicBezTo>
                  <a:pt x="35875" y="16811"/>
                  <a:pt x="35875" y="16900"/>
                  <a:pt x="35837" y="16925"/>
                </a:cubicBezTo>
                <a:cubicBezTo>
                  <a:pt x="35773" y="16925"/>
                  <a:pt x="35773" y="16837"/>
                  <a:pt x="35811" y="16811"/>
                </a:cubicBezTo>
                <a:close/>
                <a:moveTo>
                  <a:pt x="482" y="16444"/>
                </a:moveTo>
                <a:cubicBezTo>
                  <a:pt x="482" y="16533"/>
                  <a:pt x="482" y="16622"/>
                  <a:pt x="469" y="16710"/>
                </a:cubicBezTo>
                <a:cubicBezTo>
                  <a:pt x="469" y="16710"/>
                  <a:pt x="468" y="16709"/>
                  <a:pt x="468" y="16709"/>
                </a:cubicBezTo>
                <a:lnTo>
                  <a:pt x="468" y="16709"/>
                </a:lnTo>
                <a:cubicBezTo>
                  <a:pt x="444" y="16920"/>
                  <a:pt x="444" y="17131"/>
                  <a:pt x="469" y="17343"/>
                </a:cubicBezTo>
                <a:lnTo>
                  <a:pt x="431" y="17343"/>
                </a:lnTo>
                <a:cubicBezTo>
                  <a:pt x="431" y="17143"/>
                  <a:pt x="357" y="16894"/>
                  <a:pt x="465" y="16705"/>
                </a:cubicBezTo>
                <a:lnTo>
                  <a:pt x="465" y="16705"/>
                </a:lnTo>
                <a:cubicBezTo>
                  <a:pt x="466" y="16706"/>
                  <a:pt x="467" y="16707"/>
                  <a:pt x="468" y="16709"/>
                </a:cubicBezTo>
                <a:lnTo>
                  <a:pt x="468" y="16709"/>
                </a:lnTo>
                <a:cubicBezTo>
                  <a:pt x="468" y="16705"/>
                  <a:pt x="469" y="16701"/>
                  <a:pt x="469" y="16697"/>
                </a:cubicBezTo>
                <a:lnTo>
                  <a:pt x="469" y="16697"/>
                </a:lnTo>
                <a:cubicBezTo>
                  <a:pt x="468" y="16700"/>
                  <a:pt x="466" y="16702"/>
                  <a:pt x="465" y="16705"/>
                </a:cubicBezTo>
                <a:lnTo>
                  <a:pt x="465" y="16705"/>
                </a:lnTo>
                <a:cubicBezTo>
                  <a:pt x="406" y="16629"/>
                  <a:pt x="420" y="16519"/>
                  <a:pt x="482" y="16444"/>
                </a:cubicBezTo>
                <a:close/>
                <a:moveTo>
                  <a:pt x="35710" y="17102"/>
                </a:moveTo>
                <a:cubicBezTo>
                  <a:pt x="35710" y="17204"/>
                  <a:pt x="35773" y="17318"/>
                  <a:pt x="35672" y="17381"/>
                </a:cubicBezTo>
                <a:cubicBezTo>
                  <a:pt x="35685" y="17292"/>
                  <a:pt x="35659" y="17191"/>
                  <a:pt x="35710" y="17102"/>
                </a:cubicBezTo>
                <a:close/>
                <a:moveTo>
                  <a:pt x="608" y="17204"/>
                </a:moveTo>
                <a:lnTo>
                  <a:pt x="608" y="17204"/>
                </a:lnTo>
                <a:cubicBezTo>
                  <a:pt x="596" y="17292"/>
                  <a:pt x="621" y="17393"/>
                  <a:pt x="570" y="17482"/>
                </a:cubicBezTo>
                <a:cubicBezTo>
                  <a:pt x="570" y="17393"/>
                  <a:pt x="507" y="17267"/>
                  <a:pt x="608" y="17204"/>
                </a:cubicBezTo>
                <a:close/>
                <a:moveTo>
                  <a:pt x="444" y="17659"/>
                </a:moveTo>
                <a:lnTo>
                  <a:pt x="444" y="17659"/>
                </a:lnTo>
                <a:cubicBezTo>
                  <a:pt x="507" y="17672"/>
                  <a:pt x="507" y="17760"/>
                  <a:pt x="469" y="17786"/>
                </a:cubicBezTo>
                <a:cubicBezTo>
                  <a:pt x="406" y="17786"/>
                  <a:pt x="406" y="17684"/>
                  <a:pt x="444" y="17659"/>
                </a:cubicBezTo>
                <a:close/>
                <a:moveTo>
                  <a:pt x="35849" y="17242"/>
                </a:moveTo>
                <a:cubicBezTo>
                  <a:pt x="35849" y="17444"/>
                  <a:pt x="35913" y="17710"/>
                  <a:pt x="35799" y="17887"/>
                </a:cubicBezTo>
                <a:cubicBezTo>
                  <a:pt x="35837" y="17672"/>
                  <a:pt x="35824" y="17457"/>
                  <a:pt x="35811" y="17242"/>
                </a:cubicBezTo>
                <a:close/>
                <a:moveTo>
                  <a:pt x="35811" y="17887"/>
                </a:moveTo>
                <a:lnTo>
                  <a:pt x="35811" y="17887"/>
                </a:lnTo>
                <a:cubicBezTo>
                  <a:pt x="35875" y="17963"/>
                  <a:pt x="35849" y="18077"/>
                  <a:pt x="35799" y="18153"/>
                </a:cubicBezTo>
                <a:cubicBezTo>
                  <a:pt x="35799" y="18064"/>
                  <a:pt x="35799" y="17976"/>
                  <a:pt x="35811" y="17887"/>
                </a:cubicBezTo>
                <a:close/>
                <a:moveTo>
                  <a:pt x="18086" y="0"/>
                </a:moveTo>
                <a:cubicBezTo>
                  <a:pt x="18056" y="0"/>
                  <a:pt x="18028" y="35"/>
                  <a:pt x="18007" y="45"/>
                </a:cubicBezTo>
                <a:cubicBezTo>
                  <a:pt x="17985" y="43"/>
                  <a:pt x="17964" y="42"/>
                  <a:pt x="17944" y="42"/>
                </a:cubicBezTo>
                <a:cubicBezTo>
                  <a:pt x="17836" y="42"/>
                  <a:pt x="17753" y="72"/>
                  <a:pt x="17678" y="146"/>
                </a:cubicBezTo>
                <a:cubicBezTo>
                  <a:pt x="17666" y="134"/>
                  <a:pt x="17666" y="83"/>
                  <a:pt x="17666" y="58"/>
                </a:cubicBezTo>
                <a:cubicBezTo>
                  <a:pt x="17653" y="83"/>
                  <a:pt x="17640" y="121"/>
                  <a:pt x="17628" y="146"/>
                </a:cubicBezTo>
                <a:cubicBezTo>
                  <a:pt x="17599" y="127"/>
                  <a:pt x="17563" y="79"/>
                  <a:pt x="17525" y="79"/>
                </a:cubicBezTo>
                <a:cubicBezTo>
                  <a:pt x="17513" y="79"/>
                  <a:pt x="17501" y="83"/>
                  <a:pt x="17488" y="96"/>
                </a:cubicBezTo>
                <a:cubicBezTo>
                  <a:pt x="17413" y="96"/>
                  <a:pt x="17324" y="96"/>
                  <a:pt x="17248" y="83"/>
                </a:cubicBezTo>
                <a:lnTo>
                  <a:pt x="17248" y="83"/>
                </a:lnTo>
                <a:cubicBezTo>
                  <a:pt x="17324" y="134"/>
                  <a:pt x="17425" y="146"/>
                  <a:pt x="17514" y="172"/>
                </a:cubicBezTo>
                <a:cubicBezTo>
                  <a:pt x="17514" y="146"/>
                  <a:pt x="17526" y="108"/>
                  <a:pt x="17526" y="96"/>
                </a:cubicBezTo>
                <a:cubicBezTo>
                  <a:pt x="17561" y="139"/>
                  <a:pt x="17595" y="164"/>
                  <a:pt x="17638" y="164"/>
                </a:cubicBezTo>
                <a:cubicBezTo>
                  <a:pt x="17658" y="164"/>
                  <a:pt x="17679" y="158"/>
                  <a:pt x="17704" y="146"/>
                </a:cubicBezTo>
                <a:lnTo>
                  <a:pt x="17704" y="146"/>
                </a:lnTo>
                <a:lnTo>
                  <a:pt x="17691" y="210"/>
                </a:lnTo>
                <a:cubicBezTo>
                  <a:pt x="17729" y="146"/>
                  <a:pt x="17780" y="96"/>
                  <a:pt x="17855" y="58"/>
                </a:cubicBezTo>
                <a:cubicBezTo>
                  <a:pt x="17944" y="96"/>
                  <a:pt x="17969" y="197"/>
                  <a:pt x="17982" y="285"/>
                </a:cubicBezTo>
                <a:cubicBezTo>
                  <a:pt x="18071" y="298"/>
                  <a:pt x="18159" y="311"/>
                  <a:pt x="18248" y="323"/>
                </a:cubicBezTo>
                <a:cubicBezTo>
                  <a:pt x="17780" y="336"/>
                  <a:pt x="17324" y="349"/>
                  <a:pt x="16856" y="349"/>
                </a:cubicBezTo>
                <a:cubicBezTo>
                  <a:pt x="16868" y="336"/>
                  <a:pt x="16894" y="298"/>
                  <a:pt x="16906" y="285"/>
                </a:cubicBezTo>
                <a:cubicBezTo>
                  <a:pt x="16906" y="285"/>
                  <a:pt x="16881" y="273"/>
                  <a:pt x="16868" y="273"/>
                </a:cubicBezTo>
                <a:cubicBezTo>
                  <a:pt x="16860" y="331"/>
                  <a:pt x="16835" y="362"/>
                  <a:pt x="16794" y="362"/>
                </a:cubicBezTo>
                <a:cubicBezTo>
                  <a:pt x="16773" y="362"/>
                  <a:pt x="16747" y="353"/>
                  <a:pt x="16717" y="336"/>
                </a:cubicBezTo>
                <a:cubicBezTo>
                  <a:pt x="16742" y="323"/>
                  <a:pt x="16780" y="298"/>
                  <a:pt x="16805" y="285"/>
                </a:cubicBezTo>
                <a:lnTo>
                  <a:pt x="16717" y="285"/>
                </a:lnTo>
                <a:cubicBezTo>
                  <a:pt x="16717" y="323"/>
                  <a:pt x="16704" y="349"/>
                  <a:pt x="16691" y="361"/>
                </a:cubicBezTo>
                <a:cubicBezTo>
                  <a:pt x="16552" y="374"/>
                  <a:pt x="16413" y="374"/>
                  <a:pt x="16274" y="374"/>
                </a:cubicBezTo>
                <a:cubicBezTo>
                  <a:pt x="16264" y="373"/>
                  <a:pt x="16254" y="373"/>
                  <a:pt x="16245" y="373"/>
                </a:cubicBezTo>
                <a:cubicBezTo>
                  <a:pt x="16135" y="373"/>
                  <a:pt x="16014" y="412"/>
                  <a:pt x="15906" y="412"/>
                </a:cubicBezTo>
                <a:cubicBezTo>
                  <a:pt x="15846" y="412"/>
                  <a:pt x="15790" y="400"/>
                  <a:pt x="15742" y="361"/>
                </a:cubicBezTo>
                <a:cubicBezTo>
                  <a:pt x="15654" y="349"/>
                  <a:pt x="15578" y="349"/>
                  <a:pt x="15489" y="336"/>
                </a:cubicBezTo>
                <a:cubicBezTo>
                  <a:pt x="15477" y="336"/>
                  <a:pt x="15451" y="361"/>
                  <a:pt x="15439" y="361"/>
                </a:cubicBezTo>
                <a:cubicBezTo>
                  <a:pt x="15423" y="355"/>
                  <a:pt x="15407" y="352"/>
                  <a:pt x="15392" y="352"/>
                </a:cubicBezTo>
                <a:cubicBezTo>
                  <a:pt x="15347" y="352"/>
                  <a:pt x="15309" y="380"/>
                  <a:pt x="15299" y="437"/>
                </a:cubicBezTo>
                <a:cubicBezTo>
                  <a:pt x="15350" y="425"/>
                  <a:pt x="15388" y="425"/>
                  <a:pt x="15439" y="425"/>
                </a:cubicBezTo>
                <a:cubicBezTo>
                  <a:pt x="15375" y="450"/>
                  <a:pt x="15299" y="463"/>
                  <a:pt x="15236" y="475"/>
                </a:cubicBezTo>
                <a:cubicBezTo>
                  <a:pt x="15236" y="450"/>
                  <a:pt x="15249" y="399"/>
                  <a:pt x="15249" y="387"/>
                </a:cubicBezTo>
                <a:lnTo>
                  <a:pt x="15249" y="387"/>
                </a:lnTo>
                <a:cubicBezTo>
                  <a:pt x="15211" y="399"/>
                  <a:pt x="15173" y="412"/>
                  <a:pt x="15135" y="437"/>
                </a:cubicBezTo>
                <a:cubicBezTo>
                  <a:pt x="15148" y="387"/>
                  <a:pt x="15148" y="349"/>
                  <a:pt x="15148" y="311"/>
                </a:cubicBezTo>
                <a:cubicBezTo>
                  <a:pt x="15198" y="298"/>
                  <a:pt x="15236" y="285"/>
                  <a:pt x="15287" y="285"/>
                </a:cubicBezTo>
                <a:cubicBezTo>
                  <a:pt x="15287" y="285"/>
                  <a:pt x="15312" y="298"/>
                  <a:pt x="15325" y="298"/>
                </a:cubicBezTo>
                <a:cubicBezTo>
                  <a:pt x="15439" y="298"/>
                  <a:pt x="15540" y="260"/>
                  <a:pt x="15641" y="222"/>
                </a:cubicBezTo>
                <a:cubicBezTo>
                  <a:pt x="15666" y="235"/>
                  <a:pt x="15704" y="247"/>
                  <a:pt x="15730" y="260"/>
                </a:cubicBezTo>
                <a:cubicBezTo>
                  <a:pt x="15742" y="247"/>
                  <a:pt x="15742" y="197"/>
                  <a:pt x="15755" y="184"/>
                </a:cubicBezTo>
                <a:cubicBezTo>
                  <a:pt x="15699" y="166"/>
                  <a:pt x="15643" y="159"/>
                  <a:pt x="15587" y="159"/>
                </a:cubicBezTo>
                <a:cubicBezTo>
                  <a:pt x="15453" y="159"/>
                  <a:pt x="15319" y="197"/>
                  <a:pt x="15185" y="197"/>
                </a:cubicBezTo>
                <a:lnTo>
                  <a:pt x="15185" y="146"/>
                </a:lnTo>
                <a:cubicBezTo>
                  <a:pt x="15185" y="159"/>
                  <a:pt x="15173" y="184"/>
                  <a:pt x="15160" y="210"/>
                </a:cubicBezTo>
                <a:cubicBezTo>
                  <a:pt x="15072" y="210"/>
                  <a:pt x="14970" y="222"/>
                  <a:pt x="14882" y="260"/>
                </a:cubicBezTo>
                <a:cubicBezTo>
                  <a:pt x="14858" y="256"/>
                  <a:pt x="14835" y="254"/>
                  <a:pt x="14813" y="254"/>
                </a:cubicBezTo>
                <a:cubicBezTo>
                  <a:pt x="14764" y="254"/>
                  <a:pt x="14722" y="267"/>
                  <a:pt x="14705" y="311"/>
                </a:cubicBezTo>
                <a:cubicBezTo>
                  <a:pt x="14692" y="298"/>
                  <a:pt x="14679" y="260"/>
                  <a:pt x="14667" y="247"/>
                </a:cubicBezTo>
                <a:cubicBezTo>
                  <a:pt x="14667" y="273"/>
                  <a:pt x="14667" y="323"/>
                  <a:pt x="14667" y="349"/>
                </a:cubicBezTo>
                <a:cubicBezTo>
                  <a:pt x="14629" y="336"/>
                  <a:pt x="14578" y="311"/>
                  <a:pt x="14553" y="298"/>
                </a:cubicBezTo>
                <a:cubicBezTo>
                  <a:pt x="14553" y="311"/>
                  <a:pt x="14540" y="323"/>
                  <a:pt x="14540" y="336"/>
                </a:cubicBezTo>
                <a:cubicBezTo>
                  <a:pt x="14594" y="342"/>
                  <a:pt x="14650" y="354"/>
                  <a:pt x="14704" y="354"/>
                </a:cubicBezTo>
                <a:cubicBezTo>
                  <a:pt x="14765" y="354"/>
                  <a:pt x="14822" y="339"/>
                  <a:pt x="14869" y="285"/>
                </a:cubicBezTo>
                <a:cubicBezTo>
                  <a:pt x="14882" y="298"/>
                  <a:pt x="14932" y="323"/>
                  <a:pt x="14958" y="336"/>
                </a:cubicBezTo>
                <a:cubicBezTo>
                  <a:pt x="15021" y="323"/>
                  <a:pt x="15072" y="311"/>
                  <a:pt x="15135" y="298"/>
                </a:cubicBezTo>
                <a:lnTo>
                  <a:pt x="15135" y="298"/>
                </a:lnTo>
                <a:lnTo>
                  <a:pt x="15097" y="437"/>
                </a:lnTo>
                <a:cubicBezTo>
                  <a:pt x="15072" y="425"/>
                  <a:pt x="15034" y="412"/>
                  <a:pt x="15008" y="399"/>
                </a:cubicBezTo>
                <a:lnTo>
                  <a:pt x="15008" y="501"/>
                </a:lnTo>
                <a:cubicBezTo>
                  <a:pt x="14996" y="501"/>
                  <a:pt x="14970" y="513"/>
                  <a:pt x="14945" y="513"/>
                </a:cubicBezTo>
                <a:cubicBezTo>
                  <a:pt x="14945" y="488"/>
                  <a:pt x="14945" y="437"/>
                  <a:pt x="14958" y="412"/>
                </a:cubicBezTo>
                <a:lnTo>
                  <a:pt x="14958" y="412"/>
                </a:lnTo>
                <a:cubicBezTo>
                  <a:pt x="14932" y="437"/>
                  <a:pt x="14907" y="475"/>
                  <a:pt x="14882" y="513"/>
                </a:cubicBezTo>
                <a:cubicBezTo>
                  <a:pt x="14856" y="513"/>
                  <a:pt x="14819" y="526"/>
                  <a:pt x="14793" y="526"/>
                </a:cubicBezTo>
                <a:cubicBezTo>
                  <a:pt x="14819" y="513"/>
                  <a:pt x="14869" y="501"/>
                  <a:pt x="14882" y="463"/>
                </a:cubicBezTo>
                <a:cubicBezTo>
                  <a:pt x="14867" y="452"/>
                  <a:pt x="14853" y="447"/>
                  <a:pt x="14840" y="447"/>
                </a:cubicBezTo>
                <a:cubicBezTo>
                  <a:pt x="14779" y="447"/>
                  <a:pt x="14742" y="553"/>
                  <a:pt x="14679" y="564"/>
                </a:cubicBezTo>
                <a:cubicBezTo>
                  <a:pt x="14629" y="564"/>
                  <a:pt x="14540" y="551"/>
                  <a:pt x="14502" y="551"/>
                </a:cubicBezTo>
                <a:cubicBezTo>
                  <a:pt x="14472" y="581"/>
                  <a:pt x="14444" y="593"/>
                  <a:pt x="14418" y="593"/>
                </a:cubicBezTo>
                <a:cubicBezTo>
                  <a:pt x="14378" y="593"/>
                  <a:pt x="14343" y="564"/>
                  <a:pt x="14312" y="526"/>
                </a:cubicBezTo>
                <a:cubicBezTo>
                  <a:pt x="14300" y="551"/>
                  <a:pt x="14287" y="589"/>
                  <a:pt x="14274" y="602"/>
                </a:cubicBezTo>
                <a:cubicBezTo>
                  <a:pt x="14161" y="652"/>
                  <a:pt x="14021" y="678"/>
                  <a:pt x="13907" y="703"/>
                </a:cubicBezTo>
                <a:cubicBezTo>
                  <a:pt x="13933" y="665"/>
                  <a:pt x="13958" y="627"/>
                  <a:pt x="13996" y="589"/>
                </a:cubicBezTo>
                <a:lnTo>
                  <a:pt x="13996" y="589"/>
                </a:lnTo>
                <a:cubicBezTo>
                  <a:pt x="13920" y="602"/>
                  <a:pt x="13895" y="665"/>
                  <a:pt x="13869" y="728"/>
                </a:cubicBezTo>
                <a:cubicBezTo>
                  <a:pt x="13844" y="703"/>
                  <a:pt x="13819" y="665"/>
                  <a:pt x="13781" y="640"/>
                </a:cubicBezTo>
                <a:lnTo>
                  <a:pt x="13781" y="640"/>
                </a:lnTo>
                <a:cubicBezTo>
                  <a:pt x="13794" y="678"/>
                  <a:pt x="13806" y="703"/>
                  <a:pt x="13819" y="741"/>
                </a:cubicBezTo>
                <a:cubicBezTo>
                  <a:pt x="13730" y="741"/>
                  <a:pt x="13642" y="779"/>
                  <a:pt x="13566" y="804"/>
                </a:cubicBezTo>
                <a:cubicBezTo>
                  <a:pt x="13566" y="792"/>
                  <a:pt x="13578" y="754"/>
                  <a:pt x="13578" y="728"/>
                </a:cubicBezTo>
                <a:lnTo>
                  <a:pt x="13578" y="728"/>
                </a:lnTo>
                <a:lnTo>
                  <a:pt x="13490" y="741"/>
                </a:lnTo>
                <a:cubicBezTo>
                  <a:pt x="13591" y="817"/>
                  <a:pt x="13465" y="855"/>
                  <a:pt x="13389" y="868"/>
                </a:cubicBezTo>
                <a:cubicBezTo>
                  <a:pt x="13389" y="868"/>
                  <a:pt x="13389" y="880"/>
                  <a:pt x="13389" y="880"/>
                </a:cubicBezTo>
                <a:lnTo>
                  <a:pt x="13363" y="855"/>
                </a:lnTo>
                <a:cubicBezTo>
                  <a:pt x="13363" y="855"/>
                  <a:pt x="13363" y="868"/>
                  <a:pt x="13363" y="880"/>
                </a:cubicBezTo>
                <a:cubicBezTo>
                  <a:pt x="13275" y="905"/>
                  <a:pt x="13186" y="943"/>
                  <a:pt x="13098" y="981"/>
                </a:cubicBezTo>
                <a:cubicBezTo>
                  <a:pt x="13060" y="994"/>
                  <a:pt x="13009" y="1007"/>
                  <a:pt x="12958" y="1032"/>
                </a:cubicBezTo>
                <a:cubicBezTo>
                  <a:pt x="12946" y="1045"/>
                  <a:pt x="12946" y="1045"/>
                  <a:pt x="12933" y="1045"/>
                </a:cubicBezTo>
                <a:cubicBezTo>
                  <a:pt x="12920" y="1049"/>
                  <a:pt x="12906" y="1050"/>
                  <a:pt x="12892" y="1050"/>
                </a:cubicBezTo>
                <a:cubicBezTo>
                  <a:pt x="12863" y="1050"/>
                  <a:pt x="12832" y="1045"/>
                  <a:pt x="12807" y="1045"/>
                </a:cubicBezTo>
                <a:cubicBezTo>
                  <a:pt x="12794" y="1070"/>
                  <a:pt x="12781" y="1095"/>
                  <a:pt x="12756" y="1121"/>
                </a:cubicBezTo>
                <a:cubicBezTo>
                  <a:pt x="12743" y="1108"/>
                  <a:pt x="12731" y="1083"/>
                  <a:pt x="12718" y="1070"/>
                </a:cubicBezTo>
                <a:cubicBezTo>
                  <a:pt x="12693" y="1083"/>
                  <a:pt x="12655" y="1095"/>
                  <a:pt x="12629" y="1108"/>
                </a:cubicBezTo>
                <a:cubicBezTo>
                  <a:pt x="12629" y="1095"/>
                  <a:pt x="12617" y="1095"/>
                  <a:pt x="12617" y="1095"/>
                </a:cubicBezTo>
                <a:cubicBezTo>
                  <a:pt x="12612" y="1093"/>
                  <a:pt x="12607" y="1092"/>
                  <a:pt x="12602" y="1092"/>
                </a:cubicBezTo>
                <a:cubicBezTo>
                  <a:pt x="12578" y="1092"/>
                  <a:pt x="12551" y="1113"/>
                  <a:pt x="12541" y="1133"/>
                </a:cubicBezTo>
                <a:cubicBezTo>
                  <a:pt x="12224" y="1247"/>
                  <a:pt x="11895" y="1285"/>
                  <a:pt x="11579" y="1399"/>
                </a:cubicBezTo>
                <a:cubicBezTo>
                  <a:pt x="11529" y="1475"/>
                  <a:pt x="11440" y="1450"/>
                  <a:pt x="11364" y="1462"/>
                </a:cubicBezTo>
                <a:cubicBezTo>
                  <a:pt x="11288" y="1513"/>
                  <a:pt x="11200" y="1551"/>
                  <a:pt x="11111" y="1576"/>
                </a:cubicBezTo>
                <a:cubicBezTo>
                  <a:pt x="11098" y="1589"/>
                  <a:pt x="11073" y="1614"/>
                  <a:pt x="11060" y="1627"/>
                </a:cubicBezTo>
                <a:lnTo>
                  <a:pt x="10921" y="1627"/>
                </a:lnTo>
                <a:cubicBezTo>
                  <a:pt x="10896" y="1652"/>
                  <a:pt x="10858" y="1677"/>
                  <a:pt x="10820" y="1703"/>
                </a:cubicBezTo>
                <a:lnTo>
                  <a:pt x="10757" y="1677"/>
                </a:lnTo>
                <a:lnTo>
                  <a:pt x="10769" y="1715"/>
                </a:lnTo>
                <a:cubicBezTo>
                  <a:pt x="10706" y="1728"/>
                  <a:pt x="10643" y="1753"/>
                  <a:pt x="10579" y="1779"/>
                </a:cubicBezTo>
                <a:cubicBezTo>
                  <a:pt x="10567" y="1779"/>
                  <a:pt x="10554" y="1753"/>
                  <a:pt x="10554" y="1753"/>
                </a:cubicBezTo>
                <a:cubicBezTo>
                  <a:pt x="10542" y="1766"/>
                  <a:pt x="10529" y="1791"/>
                  <a:pt x="10516" y="1817"/>
                </a:cubicBezTo>
                <a:cubicBezTo>
                  <a:pt x="10377" y="1817"/>
                  <a:pt x="10288" y="1943"/>
                  <a:pt x="10149" y="1956"/>
                </a:cubicBezTo>
                <a:cubicBezTo>
                  <a:pt x="10010" y="2108"/>
                  <a:pt x="9782" y="2120"/>
                  <a:pt x="9618" y="2221"/>
                </a:cubicBezTo>
                <a:cubicBezTo>
                  <a:pt x="9618" y="2247"/>
                  <a:pt x="9618" y="2285"/>
                  <a:pt x="9618" y="2297"/>
                </a:cubicBezTo>
                <a:cubicBezTo>
                  <a:pt x="9592" y="2285"/>
                  <a:pt x="9567" y="2272"/>
                  <a:pt x="9542" y="2272"/>
                </a:cubicBezTo>
                <a:cubicBezTo>
                  <a:pt x="9339" y="2386"/>
                  <a:pt x="9074" y="2437"/>
                  <a:pt x="8897" y="2588"/>
                </a:cubicBezTo>
                <a:lnTo>
                  <a:pt x="8922" y="2652"/>
                </a:lnTo>
                <a:cubicBezTo>
                  <a:pt x="9023" y="2588"/>
                  <a:pt x="9124" y="2538"/>
                  <a:pt x="9226" y="2475"/>
                </a:cubicBezTo>
                <a:cubicBezTo>
                  <a:pt x="9238" y="2475"/>
                  <a:pt x="9263" y="2487"/>
                  <a:pt x="9276" y="2487"/>
                </a:cubicBezTo>
                <a:cubicBezTo>
                  <a:pt x="9403" y="2373"/>
                  <a:pt x="9592" y="2335"/>
                  <a:pt x="9757" y="2272"/>
                </a:cubicBezTo>
                <a:cubicBezTo>
                  <a:pt x="9757" y="2247"/>
                  <a:pt x="9757" y="2221"/>
                  <a:pt x="9757" y="2209"/>
                </a:cubicBezTo>
                <a:cubicBezTo>
                  <a:pt x="9808" y="2209"/>
                  <a:pt x="9858" y="2196"/>
                  <a:pt x="9909" y="2196"/>
                </a:cubicBezTo>
                <a:cubicBezTo>
                  <a:pt x="9921" y="2171"/>
                  <a:pt x="9934" y="2133"/>
                  <a:pt x="9947" y="2108"/>
                </a:cubicBezTo>
                <a:cubicBezTo>
                  <a:pt x="9959" y="2120"/>
                  <a:pt x="9985" y="2146"/>
                  <a:pt x="9997" y="2158"/>
                </a:cubicBezTo>
                <a:cubicBezTo>
                  <a:pt x="10010" y="2133"/>
                  <a:pt x="10035" y="2108"/>
                  <a:pt x="10048" y="2095"/>
                </a:cubicBezTo>
                <a:cubicBezTo>
                  <a:pt x="10086" y="2108"/>
                  <a:pt x="10111" y="2133"/>
                  <a:pt x="10137" y="2158"/>
                </a:cubicBezTo>
                <a:cubicBezTo>
                  <a:pt x="10137" y="2133"/>
                  <a:pt x="10111" y="2108"/>
                  <a:pt x="10111" y="2082"/>
                </a:cubicBezTo>
                <a:cubicBezTo>
                  <a:pt x="10390" y="1994"/>
                  <a:pt x="10668" y="1892"/>
                  <a:pt x="10946" y="1766"/>
                </a:cubicBezTo>
                <a:cubicBezTo>
                  <a:pt x="10946" y="1829"/>
                  <a:pt x="10946" y="1880"/>
                  <a:pt x="10946" y="1930"/>
                </a:cubicBezTo>
                <a:cubicBezTo>
                  <a:pt x="10946" y="1918"/>
                  <a:pt x="10921" y="1880"/>
                  <a:pt x="10908" y="1855"/>
                </a:cubicBezTo>
                <a:cubicBezTo>
                  <a:pt x="10782" y="1905"/>
                  <a:pt x="10655" y="1968"/>
                  <a:pt x="10516" y="2032"/>
                </a:cubicBezTo>
                <a:cubicBezTo>
                  <a:pt x="10529" y="2044"/>
                  <a:pt x="10554" y="2070"/>
                  <a:pt x="10567" y="2082"/>
                </a:cubicBezTo>
                <a:cubicBezTo>
                  <a:pt x="10402" y="2184"/>
                  <a:pt x="10213" y="2259"/>
                  <a:pt x="10035" y="2323"/>
                </a:cubicBezTo>
                <a:cubicBezTo>
                  <a:pt x="10048" y="2272"/>
                  <a:pt x="10099" y="2234"/>
                  <a:pt x="10149" y="2209"/>
                </a:cubicBezTo>
                <a:lnTo>
                  <a:pt x="10149" y="2196"/>
                </a:lnTo>
                <a:cubicBezTo>
                  <a:pt x="10111" y="2209"/>
                  <a:pt x="10061" y="2221"/>
                  <a:pt x="10023" y="2234"/>
                </a:cubicBezTo>
                <a:cubicBezTo>
                  <a:pt x="10023" y="2285"/>
                  <a:pt x="10023" y="2323"/>
                  <a:pt x="10023" y="2361"/>
                </a:cubicBezTo>
                <a:cubicBezTo>
                  <a:pt x="9959" y="2361"/>
                  <a:pt x="9959" y="2310"/>
                  <a:pt x="9934" y="2272"/>
                </a:cubicBezTo>
                <a:cubicBezTo>
                  <a:pt x="9858" y="2323"/>
                  <a:pt x="9782" y="2361"/>
                  <a:pt x="9706" y="2411"/>
                </a:cubicBezTo>
                <a:cubicBezTo>
                  <a:pt x="9757" y="2411"/>
                  <a:pt x="9808" y="2411"/>
                  <a:pt x="9858" y="2399"/>
                </a:cubicBezTo>
                <a:lnTo>
                  <a:pt x="9858" y="2399"/>
                </a:lnTo>
                <a:cubicBezTo>
                  <a:pt x="9769" y="2428"/>
                  <a:pt x="9681" y="2527"/>
                  <a:pt x="9592" y="2527"/>
                </a:cubicBezTo>
                <a:cubicBezTo>
                  <a:pt x="9567" y="2527"/>
                  <a:pt x="9542" y="2519"/>
                  <a:pt x="9517" y="2500"/>
                </a:cubicBezTo>
                <a:cubicBezTo>
                  <a:pt x="9466" y="2538"/>
                  <a:pt x="9403" y="2563"/>
                  <a:pt x="9352" y="2588"/>
                </a:cubicBezTo>
                <a:cubicBezTo>
                  <a:pt x="9390" y="2588"/>
                  <a:pt x="9428" y="2576"/>
                  <a:pt x="9453" y="2563"/>
                </a:cubicBezTo>
                <a:lnTo>
                  <a:pt x="9466" y="2588"/>
                </a:lnTo>
                <a:cubicBezTo>
                  <a:pt x="9415" y="2614"/>
                  <a:pt x="9365" y="2639"/>
                  <a:pt x="9314" y="2677"/>
                </a:cubicBezTo>
                <a:cubicBezTo>
                  <a:pt x="9314" y="2664"/>
                  <a:pt x="9289" y="2626"/>
                  <a:pt x="9276" y="2614"/>
                </a:cubicBezTo>
                <a:lnTo>
                  <a:pt x="9276" y="2614"/>
                </a:lnTo>
                <a:cubicBezTo>
                  <a:pt x="9314" y="2677"/>
                  <a:pt x="9263" y="2702"/>
                  <a:pt x="9200" y="2715"/>
                </a:cubicBezTo>
                <a:cubicBezTo>
                  <a:pt x="9200" y="2702"/>
                  <a:pt x="9188" y="2664"/>
                  <a:pt x="9188" y="2639"/>
                </a:cubicBezTo>
                <a:cubicBezTo>
                  <a:pt x="9036" y="2740"/>
                  <a:pt x="8871" y="2816"/>
                  <a:pt x="8719" y="2905"/>
                </a:cubicBezTo>
                <a:cubicBezTo>
                  <a:pt x="8732" y="2905"/>
                  <a:pt x="8783" y="2879"/>
                  <a:pt x="8808" y="2879"/>
                </a:cubicBezTo>
                <a:lnTo>
                  <a:pt x="8846" y="2917"/>
                </a:lnTo>
                <a:lnTo>
                  <a:pt x="8669" y="3019"/>
                </a:lnTo>
                <a:cubicBezTo>
                  <a:pt x="8669" y="2993"/>
                  <a:pt x="8656" y="2968"/>
                  <a:pt x="8656" y="2943"/>
                </a:cubicBezTo>
                <a:cubicBezTo>
                  <a:pt x="8454" y="3031"/>
                  <a:pt x="8251" y="3145"/>
                  <a:pt x="8087" y="3272"/>
                </a:cubicBezTo>
                <a:cubicBezTo>
                  <a:pt x="8201" y="3234"/>
                  <a:pt x="8289" y="3158"/>
                  <a:pt x="8403" y="3133"/>
                </a:cubicBezTo>
                <a:lnTo>
                  <a:pt x="8403" y="3133"/>
                </a:lnTo>
                <a:cubicBezTo>
                  <a:pt x="8276" y="3246"/>
                  <a:pt x="8112" y="3335"/>
                  <a:pt x="7947" y="3411"/>
                </a:cubicBezTo>
                <a:cubicBezTo>
                  <a:pt x="7935" y="3398"/>
                  <a:pt x="7922" y="3398"/>
                  <a:pt x="7910" y="3398"/>
                </a:cubicBezTo>
                <a:cubicBezTo>
                  <a:pt x="7985" y="3373"/>
                  <a:pt x="8061" y="3348"/>
                  <a:pt x="8099" y="3284"/>
                </a:cubicBezTo>
                <a:cubicBezTo>
                  <a:pt x="8049" y="3284"/>
                  <a:pt x="7985" y="3284"/>
                  <a:pt x="7935" y="3297"/>
                </a:cubicBezTo>
                <a:cubicBezTo>
                  <a:pt x="7922" y="3322"/>
                  <a:pt x="7910" y="3373"/>
                  <a:pt x="7897" y="3398"/>
                </a:cubicBezTo>
                <a:cubicBezTo>
                  <a:pt x="7890" y="3397"/>
                  <a:pt x="7883" y="3396"/>
                  <a:pt x="7876" y="3396"/>
                </a:cubicBezTo>
                <a:cubicBezTo>
                  <a:pt x="7830" y="3396"/>
                  <a:pt x="7778" y="3429"/>
                  <a:pt x="7745" y="3462"/>
                </a:cubicBezTo>
                <a:cubicBezTo>
                  <a:pt x="7760" y="3469"/>
                  <a:pt x="7776" y="3472"/>
                  <a:pt x="7792" y="3472"/>
                </a:cubicBezTo>
                <a:cubicBezTo>
                  <a:pt x="7832" y="3472"/>
                  <a:pt x="7874" y="3454"/>
                  <a:pt x="7910" y="3436"/>
                </a:cubicBezTo>
                <a:lnTo>
                  <a:pt x="7910" y="3436"/>
                </a:lnTo>
                <a:cubicBezTo>
                  <a:pt x="7846" y="3500"/>
                  <a:pt x="7783" y="3537"/>
                  <a:pt x="7707" y="3575"/>
                </a:cubicBezTo>
                <a:cubicBezTo>
                  <a:pt x="7707" y="3550"/>
                  <a:pt x="7694" y="3525"/>
                  <a:pt x="7694" y="3500"/>
                </a:cubicBezTo>
                <a:cubicBezTo>
                  <a:pt x="7631" y="3537"/>
                  <a:pt x="7581" y="3575"/>
                  <a:pt x="7530" y="3601"/>
                </a:cubicBezTo>
                <a:lnTo>
                  <a:pt x="7656" y="3601"/>
                </a:lnTo>
                <a:cubicBezTo>
                  <a:pt x="7581" y="3651"/>
                  <a:pt x="7492" y="3702"/>
                  <a:pt x="7391" y="3753"/>
                </a:cubicBezTo>
                <a:lnTo>
                  <a:pt x="7315" y="3677"/>
                </a:lnTo>
                <a:cubicBezTo>
                  <a:pt x="7277" y="3841"/>
                  <a:pt x="7024" y="3879"/>
                  <a:pt x="6935" y="4031"/>
                </a:cubicBezTo>
                <a:cubicBezTo>
                  <a:pt x="6960" y="4018"/>
                  <a:pt x="6998" y="3993"/>
                  <a:pt x="7024" y="3980"/>
                </a:cubicBezTo>
                <a:cubicBezTo>
                  <a:pt x="7036" y="3980"/>
                  <a:pt x="7049" y="4006"/>
                  <a:pt x="7062" y="4018"/>
                </a:cubicBezTo>
                <a:cubicBezTo>
                  <a:pt x="7036" y="4031"/>
                  <a:pt x="6986" y="4044"/>
                  <a:pt x="6960" y="4056"/>
                </a:cubicBezTo>
                <a:cubicBezTo>
                  <a:pt x="6948" y="4082"/>
                  <a:pt x="6935" y="4107"/>
                  <a:pt x="6910" y="4132"/>
                </a:cubicBezTo>
                <a:cubicBezTo>
                  <a:pt x="6897" y="4107"/>
                  <a:pt x="6885" y="4056"/>
                  <a:pt x="6872" y="4031"/>
                </a:cubicBezTo>
                <a:cubicBezTo>
                  <a:pt x="6809" y="4069"/>
                  <a:pt x="6745" y="4107"/>
                  <a:pt x="6733" y="4183"/>
                </a:cubicBezTo>
                <a:cubicBezTo>
                  <a:pt x="6669" y="4221"/>
                  <a:pt x="6594" y="4259"/>
                  <a:pt x="6518" y="4284"/>
                </a:cubicBezTo>
                <a:cubicBezTo>
                  <a:pt x="6518" y="4297"/>
                  <a:pt x="6492" y="4335"/>
                  <a:pt x="6492" y="4347"/>
                </a:cubicBezTo>
                <a:cubicBezTo>
                  <a:pt x="6404" y="4385"/>
                  <a:pt x="6328" y="4436"/>
                  <a:pt x="6265" y="4499"/>
                </a:cubicBezTo>
                <a:cubicBezTo>
                  <a:pt x="6265" y="4480"/>
                  <a:pt x="6265" y="4447"/>
                  <a:pt x="6270" y="4421"/>
                </a:cubicBezTo>
                <a:lnTo>
                  <a:pt x="6270" y="4421"/>
                </a:lnTo>
                <a:cubicBezTo>
                  <a:pt x="6236" y="4507"/>
                  <a:pt x="6149" y="4558"/>
                  <a:pt x="6125" y="4651"/>
                </a:cubicBezTo>
                <a:cubicBezTo>
                  <a:pt x="6201" y="4600"/>
                  <a:pt x="6277" y="4550"/>
                  <a:pt x="6353" y="4512"/>
                </a:cubicBezTo>
                <a:lnTo>
                  <a:pt x="6353" y="4512"/>
                </a:lnTo>
                <a:cubicBezTo>
                  <a:pt x="6151" y="4714"/>
                  <a:pt x="5923" y="4891"/>
                  <a:pt x="5682" y="5043"/>
                </a:cubicBezTo>
                <a:cubicBezTo>
                  <a:pt x="5720" y="5005"/>
                  <a:pt x="5758" y="4967"/>
                  <a:pt x="5796" y="4929"/>
                </a:cubicBezTo>
                <a:cubicBezTo>
                  <a:pt x="5782" y="4924"/>
                  <a:pt x="5768" y="4921"/>
                  <a:pt x="5754" y="4921"/>
                </a:cubicBezTo>
                <a:cubicBezTo>
                  <a:pt x="5710" y="4921"/>
                  <a:pt x="5671" y="4948"/>
                  <a:pt x="5632" y="4967"/>
                </a:cubicBezTo>
                <a:cubicBezTo>
                  <a:pt x="5606" y="5005"/>
                  <a:pt x="5581" y="5056"/>
                  <a:pt x="5543" y="5094"/>
                </a:cubicBezTo>
                <a:cubicBezTo>
                  <a:pt x="5531" y="5094"/>
                  <a:pt x="5505" y="5081"/>
                  <a:pt x="5493" y="5069"/>
                </a:cubicBezTo>
                <a:lnTo>
                  <a:pt x="5493" y="5069"/>
                </a:lnTo>
                <a:cubicBezTo>
                  <a:pt x="5502" y="5118"/>
                  <a:pt x="5405" y="5243"/>
                  <a:pt x="5344" y="5243"/>
                </a:cubicBezTo>
                <a:cubicBezTo>
                  <a:pt x="5326" y="5243"/>
                  <a:pt x="5311" y="5233"/>
                  <a:pt x="5303" y="5208"/>
                </a:cubicBezTo>
                <a:cubicBezTo>
                  <a:pt x="5455" y="4993"/>
                  <a:pt x="5733" y="4866"/>
                  <a:pt x="5872" y="4638"/>
                </a:cubicBezTo>
                <a:lnTo>
                  <a:pt x="5923" y="4638"/>
                </a:lnTo>
                <a:cubicBezTo>
                  <a:pt x="6037" y="4537"/>
                  <a:pt x="6176" y="4449"/>
                  <a:pt x="6302" y="4347"/>
                </a:cubicBezTo>
                <a:lnTo>
                  <a:pt x="6239" y="4233"/>
                </a:lnTo>
                <a:cubicBezTo>
                  <a:pt x="6176" y="4284"/>
                  <a:pt x="6100" y="4360"/>
                  <a:pt x="6113" y="4449"/>
                </a:cubicBezTo>
                <a:cubicBezTo>
                  <a:pt x="6087" y="4461"/>
                  <a:pt x="6049" y="4487"/>
                  <a:pt x="6011" y="4499"/>
                </a:cubicBezTo>
                <a:cubicBezTo>
                  <a:pt x="6006" y="4498"/>
                  <a:pt x="6001" y="4498"/>
                  <a:pt x="5997" y="4498"/>
                </a:cubicBezTo>
                <a:cubicBezTo>
                  <a:pt x="5920" y="4498"/>
                  <a:pt x="5894" y="4590"/>
                  <a:pt x="5834" y="4626"/>
                </a:cubicBezTo>
                <a:lnTo>
                  <a:pt x="5789" y="4569"/>
                </a:lnTo>
                <a:lnTo>
                  <a:pt x="5789" y="4569"/>
                </a:lnTo>
                <a:cubicBezTo>
                  <a:pt x="5799" y="4585"/>
                  <a:pt x="5809" y="4616"/>
                  <a:pt x="5809" y="4638"/>
                </a:cubicBezTo>
                <a:cubicBezTo>
                  <a:pt x="5771" y="4638"/>
                  <a:pt x="5695" y="4651"/>
                  <a:pt x="5657" y="4651"/>
                </a:cubicBezTo>
                <a:cubicBezTo>
                  <a:pt x="5644" y="4689"/>
                  <a:pt x="5644" y="4727"/>
                  <a:pt x="5644" y="4765"/>
                </a:cubicBezTo>
                <a:cubicBezTo>
                  <a:pt x="5619" y="4765"/>
                  <a:pt x="5569" y="4752"/>
                  <a:pt x="5543" y="4752"/>
                </a:cubicBezTo>
                <a:cubicBezTo>
                  <a:pt x="5556" y="4752"/>
                  <a:pt x="5581" y="4778"/>
                  <a:pt x="5594" y="4778"/>
                </a:cubicBezTo>
                <a:cubicBezTo>
                  <a:pt x="5549" y="4811"/>
                  <a:pt x="5493" y="4855"/>
                  <a:pt x="5437" y="4855"/>
                </a:cubicBezTo>
                <a:cubicBezTo>
                  <a:pt x="5430" y="4855"/>
                  <a:pt x="5423" y="4855"/>
                  <a:pt x="5417" y="4853"/>
                </a:cubicBezTo>
                <a:lnTo>
                  <a:pt x="5417" y="4853"/>
                </a:lnTo>
                <a:cubicBezTo>
                  <a:pt x="5429" y="4866"/>
                  <a:pt x="5442" y="4879"/>
                  <a:pt x="5455" y="4891"/>
                </a:cubicBezTo>
                <a:cubicBezTo>
                  <a:pt x="5303" y="5005"/>
                  <a:pt x="5176" y="5157"/>
                  <a:pt x="5037" y="5284"/>
                </a:cubicBezTo>
                <a:cubicBezTo>
                  <a:pt x="5037" y="5261"/>
                  <a:pt x="5027" y="5239"/>
                  <a:pt x="5025" y="5226"/>
                </a:cubicBezTo>
                <a:lnTo>
                  <a:pt x="5025" y="5226"/>
                </a:lnTo>
                <a:cubicBezTo>
                  <a:pt x="5032" y="5326"/>
                  <a:pt x="4896" y="5461"/>
                  <a:pt x="4784" y="5461"/>
                </a:cubicBezTo>
                <a:cubicBezTo>
                  <a:pt x="4721" y="5474"/>
                  <a:pt x="4746" y="5537"/>
                  <a:pt x="4733" y="5562"/>
                </a:cubicBezTo>
                <a:cubicBezTo>
                  <a:pt x="4632" y="5651"/>
                  <a:pt x="4582" y="5739"/>
                  <a:pt x="4594" y="5866"/>
                </a:cubicBezTo>
                <a:cubicBezTo>
                  <a:pt x="4569" y="5853"/>
                  <a:pt x="4544" y="5828"/>
                  <a:pt x="4518" y="5815"/>
                </a:cubicBezTo>
                <a:lnTo>
                  <a:pt x="4518" y="5815"/>
                </a:lnTo>
                <a:cubicBezTo>
                  <a:pt x="4531" y="5828"/>
                  <a:pt x="4556" y="5878"/>
                  <a:pt x="4569" y="5891"/>
                </a:cubicBezTo>
                <a:cubicBezTo>
                  <a:pt x="4518" y="5904"/>
                  <a:pt x="4430" y="5878"/>
                  <a:pt x="4430" y="5954"/>
                </a:cubicBezTo>
                <a:cubicBezTo>
                  <a:pt x="4379" y="6018"/>
                  <a:pt x="4316" y="6068"/>
                  <a:pt x="4265" y="6119"/>
                </a:cubicBezTo>
                <a:cubicBezTo>
                  <a:pt x="4354" y="6094"/>
                  <a:pt x="4430" y="6043"/>
                  <a:pt x="4506" y="5992"/>
                </a:cubicBezTo>
                <a:cubicBezTo>
                  <a:pt x="4493" y="5967"/>
                  <a:pt x="4468" y="5942"/>
                  <a:pt x="4455" y="5929"/>
                </a:cubicBezTo>
                <a:lnTo>
                  <a:pt x="4455" y="5929"/>
                </a:lnTo>
                <a:cubicBezTo>
                  <a:pt x="4469" y="5931"/>
                  <a:pt x="4483" y="5932"/>
                  <a:pt x="4495" y="5932"/>
                </a:cubicBezTo>
                <a:cubicBezTo>
                  <a:pt x="4559" y="5932"/>
                  <a:pt x="4596" y="5904"/>
                  <a:pt x="4607" y="5840"/>
                </a:cubicBezTo>
                <a:lnTo>
                  <a:pt x="4657" y="5891"/>
                </a:lnTo>
                <a:cubicBezTo>
                  <a:pt x="4632" y="5815"/>
                  <a:pt x="4619" y="5752"/>
                  <a:pt x="4645" y="5676"/>
                </a:cubicBezTo>
                <a:cubicBezTo>
                  <a:pt x="4666" y="5667"/>
                  <a:pt x="4688" y="5663"/>
                  <a:pt x="4710" y="5663"/>
                </a:cubicBezTo>
                <a:cubicBezTo>
                  <a:pt x="4777" y="5663"/>
                  <a:pt x="4844" y="5701"/>
                  <a:pt x="4911" y="5739"/>
                </a:cubicBezTo>
                <a:cubicBezTo>
                  <a:pt x="4974" y="5689"/>
                  <a:pt x="5050" y="5638"/>
                  <a:pt x="5113" y="5587"/>
                </a:cubicBezTo>
                <a:lnTo>
                  <a:pt x="5113" y="5587"/>
                </a:lnTo>
                <a:cubicBezTo>
                  <a:pt x="4822" y="5916"/>
                  <a:pt x="4518" y="6245"/>
                  <a:pt x="4202" y="6562"/>
                </a:cubicBezTo>
                <a:cubicBezTo>
                  <a:pt x="4202" y="6549"/>
                  <a:pt x="4189" y="6498"/>
                  <a:pt x="4189" y="6486"/>
                </a:cubicBezTo>
                <a:cubicBezTo>
                  <a:pt x="4177" y="6486"/>
                  <a:pt x="4164" y="6498"/>
                  <a:pt x="4164" y="6498"/>
                </a:cubicBezTo>
                <a:cubicBezTo>
                  <a:pt x="4202" y="6574"/>
                  <a:pt x="4202" y="6638"/>
                  <a:pt x="4101" y="6663"/>
                </a:cubicBezTo>
                <a:lnTo>
                  <a:pt x="4101" y="6663"/>
                </a:lnTo>
                <a:cubicBezTo>
                  <a:pt x="4105" y="6671"/>
                  <a:pt x="4109" y="6680"/>
                  <a:pt x="4113" y="6688"/>
                </a:cubicBezTo>
                <a:cubicBezTo>
                  <a:pt x="4025" y="6790"/>
                  <a:pt x="3924" y="6891"/>
                  <a:pt x="3835" y="6992"/>
                </a:cubicBezTo>
                <a:cubicBezTo>
                  <a:pt x="3708" y="7106"/>
                  <a:pt x="3658" y="7334"/>
                  <a:pt x="3468" y="7346"/>
                </a:cubicBezTo>
                <a:cubicBezTo>
                  <a:pt x="3405" y="7397"/>
                  <a:pt x="3341" y="7448"/>
                  <a:pt x="3278" y="7498"/>
                </a:cubicBezTo>
                <a:cubicBezTo>
                  <a:pt x="3278" y="7511"/>
                  <a:pt x="3266" y="7549"/>
                  <a:pt x="3266" y="7561"/>
                </a:cubicBezTo>
                <a:cubicBezTo>
                  <a:pt x="3202" y="7587"/>
                  <a:pt x="3177" y="7650"/>
                  <a:pt x="3228" y="7701"/>
                </a:cubicBezTo>
                <a:lnTo>
                  <a:pt x="3316" y="7599"/>
                </a:lnTo>
                <a:lnTo>
                  <a:pt x="3316" y="7599"/>
                </a:lnTo>
                <a:cubicBezTo>
                  <a:pt x="3291" y="7663"/>
                  <a:pt x="3253" y="7726"/>
                  <a:pt x="3215" y="7777"/>
                </a:cubicBezTo>
                <a:cubicBezTo>
                  <a:pt x="3202" y="7764"/>
                  <a:pt x="3164" y="7726"/>
                  <a:pt x="3152" y="7701"/>
                </a:cubicBezTo>
                <a:cubicBezTo>
                  <a:pt x="3139" y="7739"/>
                  <a:pt x="3126" y="7777"/>
                  <a:pt x="3114" y="7814"/>
                </a:cubicBezTo>
                <a:cubicBezTo>
                  <a:pt x="3088" y="7789"/>
                  <a:pt x="3063" y="7751"/>
                  <a:pt x="3025" y="7726"/>
                </a:cubicBezTo>
                <a:cubicBezTo>
                  <a:pt x="3050" y="7688"/>
                  <a:pt x="3076" y="7650"/>
                  <a:pt x="3101" y="7612"/>
                </a:cubicBezTo>
                <a:lnTo>
                  <a:pt x="3139" y="7599"/>
                </a:lnTo>
                <a:cubicBezTo>
                  <a:pt x="3202" y="7523"/>
                  <a:pt x="3253" y="7422"/>
                  <a:pt x="3291" y="7321"/>
                </a:cubicBezTo>
                <a:lnTo>
                  <a:pt x="3392" y="7296"/>
                </a:lnTo>
                <a:lnTo>
                  <a:pt x="3329" y="7220"/>
                </a:lnTo>
                <a:cubicBezTo>
                  <a:pt x="3152" y="7308"/>
                  <a:pt x="3088" y="7498"/>
                  <a:pt x="2962" y="7625"/>
                </a:cubicBezTo>
                <a:lnTo>
                  <a:pt x="2924" y="7587"/>
                </a:lnTo>
                <a:lnTo>
                  <a:pt x="2924" y="7587"/>
                </a:lnTo>
                <a:cubicBezTo>
                  <a:pt x="2937" y="7599"/>
                  <a:pt x="2949" y="7625"/>
                  <a:pt x="2962" y="7650"/>
                </a:cubicBezTo>
                <a:cubicBezTo>
                  <a:pt x="2899" y="7713"/>
                  <a:pt x="2835" y="7789"/>
                  <a:pt x="2810" y="7878"/>
                </a:cubicBezTo>
                <a:cubicBezTo>
                  <a:pt x="2747" y="7916"/>
                  <a:pt x="2696" y="7979"/>
                  <a:pt x="2734" y="8042"/>
                </a:cubicBezTo>
                <a:cubicBezTo>
                  <a:pt x="2709" y="8042"/>
                  <a:pt x="2683" y="8030"/>
                  <a:pt x="2658" y="8017"/>
                </a:cubicBezTo>
                <a:lnTo>
                  <a:pt x="2658" y="8017"/>
                </a:lnTo>
                <a:cubicBezTo>
                  <a:pt x="2683" y="8042"/>
                  <a:pt x="2709" y="8068"/>
                  <a:pt x="2734" y="8093"/>
                </a:cubicBezTo>
                <a:cubicBezTo>
                  <a:pt x="2696" y="8106"/>
                  <a:pt x="2645" y="8131"/>
                  <a:pt x="2620" y="8143"/>
                </a:cubicBezTo>
                <a:cubicBezTo>
                  <a:pt x="2620" y="8143"/>
                  <a:pt x="2633" y="8169"/>
                  <a:pt x="2645" y="8169"/>
                </a:cubicBezTo>
                <a:cubicBezTo>
                  <a:pt x="2734" y="8106"/>
                  <a:pt x="2848" y="8030"/>
                  <a:pt x="2823" y="7916"/>
                </a:cubicBezTo>
                <a:cubicBezTo>
                  <a:pt x="2848" y="7903"/>
                  <a:pt x="2899" y="7890"/>
                  <a:pt x="2924" y="7878"/>
                </a:cubicBezTo>
                <a:cubicBezTo>
                  <a:pt x="2949" y="7827"/>
                  <a:pt x="2987" y="7777"/>
                  <a:pt x="3012" y="7726"/>
                </a:cubicBezTo>
                <a:cubicBezTo>
                  <a:pt x="3038" y="7764"/>
                  <a:pt x="3076" y="7814"/>
                  <a:pt x="3101" y="7852"/>
                </a:cubicBezTo>
                <a:cubicBezTo>
                  <a:pt x="3076" y="7852"/>
                  <a:pt x="3025" y="7878"/>
                  <a:pt x="3012" y="7890"/>
                </a:cubicBezTo>
                <a:cubicBezTo>
                  <a:pt x="3038" y="7903"/>
                  <a:pt x="3063" y="7928"/>
                  <a:pt x="3088" y="7954"/>
                </a:cubicBezTo>
                <a:cubicBezTo>
                  <a:pt x="3076" y="7966"/>
                  <a:pt x="3063" y="7992"/>
                  <a:pt x="3063" y="8004"/>
                </a:cubicBezTo>
                <a:cubicBezTo>
                  <a:pt x="3038" y="7992"/>
                  <a:pt x="3000" y="7954"/>
                  <a:pt x="2974" y="7928"/>
                </a:cubicBezTo>
                <a:lnTo>
                  <a:pt x="2974" y="7928"/>
                </a:lnTo>
                <a:cubicBezTo>
                  <a:pt x="2987" y="7966"/>
                  <a:pt x="3000" y="8017"/>
                  <a:pt x="3012" y="8055"/>
                </a:cubicBezTo>
                <a:cubicBezTo>
                  <a:pt x="2987" y="8080"/>
                  <a:pt x="2974" y="8106"/>
                  <a:pt x="2962" y="8131"/>
                </a:cubicBezTo>
                <a:cubicBezTo>
                  <a:pt x="2962" y="8093"/>
                  <a:pt x="2987" y="8055"/>
                  <a:pt x="2962" y="8017"/>
                </a:cubicBezTo>
                <a:cubicBezTo>
                  <a:pt x="2861" y="8030"/>
                  <a:pt x="2949" y="8169"/>
                  <a:pt x="2911" y="8232"/>
                </a:cubicBezTo>
                <a:cubicBezTo>
                  <a:pt x="2886" y="8257"/>
                  <a:pt x="2823" y="8308"/>
                  <a:pt x="2785" y="8346"/>
                </a:cubicBezTo>
                <a:cubicBezTo>
                  <a:pt x="2785" y="8308"/>
                  <a:pt x="2772" y="8257"/>
                  <a:pt x="2772" y="8232"/>
                </a:cubicBezTo>
                <a:cubicBezTo>
                  <a:pt x="2759" y="8295"/>
                  <a:pt x="2734" y="8346"/>
                  <a:pt x="2683" y="8397"/>
                </a:cubicBezTo>
                <a:cubicBezTo>
                  <a:pt x="2709" y="8384"/>
                  <a:pt x="2759" y="8359"/>
                  <a:pt x="2785" y="8346"/>
                </a:cubicBezTo>
                <a:lnTo>
                  <a:pt x="2785" y="8346"/>
                </a:lnTo>
                <a:cubicBezTo>
                  <a:pt x="2795" y="8420"/>
                  <a:pt x="2752" y="8450"/>
                  <a:pt x="2685" y="8450"/>
                </a:cubicBezTo>
                <a:cubicBezTo>
                  <a:pt x="2673" y="8450"/>
                  <a:pt x="2660" y="8449"/>
                  <a:pt x="2645" y="8447"/>
                </a:cubicBezTo>
                <a:lnTo>
                  <a:pt x="2645" y="8447"/>
                </a:lnTo>
                <a:cubicBezTo>
                  <a:pt x="2658" y="8472"/>
                  <a:pt x="2671" y="8510"/>
                  <a:pt x="2683" y="8536"/>
                </a:cubicBezTo>
                <a:cubicBezTo>
                  <a:pt x="2633" y="8650"/>
                  <a:pt x="2570" y="8751"/>
                  <a:pt x="2506" y="8865"/>
                </a:cubicBezTo>
                <a:cubicBezTo>
                  <a:pt x="2494" y="8814"/>
                  <a:pt x="2481" y="8764"/>
                  <a:pt x="2468" y="8713"/>
                </a:cubicBezTo>
                <a:lnTo>
                  <a:pt x="2468" y="8713"/>
                </a:lnTo>
                <a:cubicBezTo>
                  <a:pt x="2443" y="8776"/>
                  <a:pt x="2468" y="8839"/>
                  <a:pt x="2506" y="8890"/>
                </a:cubicBezTo>
                <a:lnTo>
                  <a:pt x="2456" y="8890"/>
                </a:lnTo>
                <a:cubicBezTo>
                  <a:pt x="2468" y="8890"/>
                  <a:pt x="2456" y="8865"/>
                  <a:pt x="2443" y="8852"/>
                </a:cubicBezTo>
                <a:cubicBezTo>
                  <a:pt x="2436" y="8850"/>
                  <a:pt x="2430" y="8849"/>
                  <a:pt x="2424" y="8849"/>
                </a:cubicBezTo>
                <a:cubicBezTo>
                  <a:pt x="2397" y="8849"/>
                  <a:pt x="2382" y="8871"/>
                  <a:pt x="2392" y="8903"/>
                </a:cubicBezTo>
                <a:lnTo>
                  <a:pt x="2380" y="8903"/>
                </a:lnTo>
                <a:cubicBezTo>
                  <a:pt x="2380" y="8903"/>
                  <a:pt x="2392" y="8903"/>
                  <a:pt x="2405" y="8915"/>
                </a:cubicBezTo>
                <a:lnTo>
                  <a:pt x="2418" y="8915"/>
                </a:lnTo>
                <a:lnTo>
                  <a:pt x="2481" y="8953"/>
                </a:lnTo>
                <a:cubicBezTo>
                  <a:pt x="2443" y="8979"/>
                  <a:pt x="2418" y="9017"/>
                  <a:pt x="2405" y="9067"/>
                </a:cubicBezTo>
                <a:cubicBezTo>
                  <a:pt x="2392" y="9105"/>
                  <a:pt x="2380" y="9130"/>
                  <a:pt x="2367" y="9168"/>
                </a:cubicBezTo>
                <a:cubicBezTo>
                  <a:pt x="2354" y="9143"/>
                  <a:pt x="2329" y="9118"/>
                  <a:pt x="2316" y="9105"/>
                </a:cubicBezTo>
                <a:cubicBezTo>
                  <a:pt x="2304" y="9118"/>
                  <a:pt x="2279" y="9156"/>
                  <a:pt x="2266" y="9168"/>
                </a:cubicBezTo>
                <a:cubicBezTo>
                  <a:pt x="2276" y="9167"/>
                  <a:pt x="2285" y="9166"/>
                  <a:pt x="2293" y="9166"/>
                </a:cubicBezTo>
                <a:cubicBezTo>
                  <a:pt x="2345" y="9166"/>
                  <a:pt x="2353" y="9200"/>
                  <a:pt x="2342" y="9244"/>
                </a:cubicBezTo>
                <a:cubicBezTo>
                  <a:pt x="2329" y="9244"/>
                  <a:pt x="2316" y="9257"/>
                  <a:pt x="2304" y="9257"/>
                </a:cubicBezTo>
                <a:cubicBezTo>
                  <a:pt x="2304" y="9270"/>
                  <a:pt x="2316" y="9282"/>
                  <a:pt x="2316" y="9295"/>
                </a:cubicBezTo>
                <a:lnTo>
                  <a:pt x="2304" y="9320"/>
                </a:lnTo>
                <a:cubicBezTo>
                  <a:pt x="2291" y="9346"/>
                  <a:pt x="2279" y="9371"/>
                  <a:pt x="2279" y="9384"/>
                </a:cubicBezTo>
                <a:cubicBezTo>
                  <a:pt x="2253" y="9384"/>
                  <a:pt x="2228" y="9384"/>
                  <a:pt x="2215" y="9396"/>
                </a:cubicBezTo>
                <a:cubicBezTo>
                  <a:pt x="2127" y="9548"/>
                  <a:pt x="2013" y="9687"/>
                  <a:pt x="1975" y="9852"/>
                </a:cubicBezTo>
                <a:cubicBezTo>
                  <a:pt x="1924" y="9890"/>
                  <a:pt x="1874" y="9928"/>
                  <a:pt x="1810" y="9953"/>
                </a:cubicBezTo>
                <a:cubicBezTo>
                  <a:pt x="1810" y="9839"/>
                  <a:pt x="1899" y="9751"/>
                  <a:pt x="1975" y="9687"/>
                </a:cubicBezTo>
                <a:cubicBezTo>
                  <a:pt x="1975" y="9662"/>
                  <a:pt x="1975" y="9637"/>
                  <a:pt x="1962" y="9624"/>
                </a:cubicBezTo>
                <a:cubicBezTo>
                  <a:pt x="2101" y="9523"/>
                  <a:pt x="2114" y="9358"/>
                  <a:pt x="2241" y="9244"/>
                </a:cubicBezTo>
                <a:cubicBezTo>
                  <a:pt x="2253" y="9181"/>
                  <a:pt x="2253" y="9118"/>
                  <a:pt x="2253" y="9067"/>
                </a:cubicBezTo>
                <a:lnTo>
                  <a:pt x="2253" y="9067"/>
                </a:lnTo>
                <a:cubicBezTo>
                  <a:pt x="2241" y="9105"/>
                  <a:pt x="2228" y="9143"/>
                  <a:pt x="2215" y="9181"/>
                </a:cubicBezTo>
                <a:cubicBezTo>
                  <a:pt x="1975" y="9384"/>
                  <a:pt x="1886" y="9713"/>
                  <a:pt x="1696" y="9953"/>
                </a:cubicBezTo>
                <a:cubicBezTo>
                  <a:pt x="1772" y="9953"/>
                  <a:pt x="1861" y="9953"/>
                  <a:pt x="1950" y="9978"/>
                </a:cubicBezTo>
                <a:cubicBezTo>
                  <a:pt x="1924" y="10016"/>
                  <a:pt x="1912" y="10067"/>
                  <a:pt x="1886" y="10117"/>
                </a:cubicBezTo>
                <a:cubicBezTo>
                  <a:pt x="1861" y="10105"/>
                  <a:pt x="1823" y="10105"/>
                  <a:pt x="1798" y="10105"/>
                </a:cubicBezTo>
                <a:cubicBezTo>
                  <a:pt x="1798" y="10117"/>
                  <a:pt x="1798" y="10143"/>
                  <a:pt x="1798" y="10155"/>
                </a:cubicBezTo>
                <a:cubicBezTo>
                  <a:pt x="1823" y="10143"/>
                  <a:pt x="1861" y="10130"/>
                  <a:pt x="1886" y="10117"/>
                </a:cubicBezTo>
                <a:lnTo>
                  <a:pt x="1886" y="10117"/>
                </a:lnTo>
                <a:cubicBezTo>
                  <a:pt x="1848" y="10219"/>
                  <a:pt x="1810" y="10333"/>
                  <a:pt x="1722" y="10409"/>
                </a:cubicBezTo>
                <a:cubicBezTo>
                  <a:pt x="1722" y="10421"/>
                  <a:pt x="1722" y="10446"/>
                  <a:pt x="1734" y="10459"/>
                </a:cubicBezTo>
                <a:cubicBezTo>
                  <a:pt x="1696" y="10535"/>
                  <a:pt x="1658" y="10611"/>
                  <a:pt x="1621" y="10687"/>
                </a:cubicBezTo>
                <a:cubicBezTo>
                  <a:pt x="1605" y="10676"/>
                  <a:pt x="1587" y="10670"/>
                  <a:pt x="1570" y="10670"/>
                </a:cubicBezTo>
                <a:cubicBezTo>
                  <a:pt x="1547" y="10670"/>
                  <a:pt x="1527" y="10683"/>
                  <a:pt x="1519" y="10712"/>
                </a:cubicBezTo>
                <a:lnTo>
                  <a:pt x="1608" y="10712"/>
                </a:lnTo>
                <a:cubicBezTo>
                  <a:pt x="1557" y="10826"/>
                  <a:pt x="1507" y="10940"/>
                  <a:pt x="1469" y="11054"/>
                </a:cubicBezTo>
                <a:cubicBezTo>
                  <a:pt x="1431" y="11041"/>
                  <a:pt x="1393" y="11041"/>
                  <a:pt x="1342" y="11029"/>
                </a:cubicBezTo>
                <a:lnTo>
                  <a:pt x="1342" y="11029"/>
                </a:lnTo>
                <a:lnTo>
                  <a:pt x="1367" y="11130"/>
                </a:lnTo>
                <a:cubicBezTo>
                  <a:pt x="1380" y="11117"/>
                  <a:pt x="1418" y="11104"/>
                  <a:pt x="1443" y="11104"/>
                </a:cubicBezTo>
                <a:cubicBezTo>
                  <a:pt x="1431" y="11155"/>
                  <a:pt x="1418" y="11206"/>
                  <a:pt x="1405" y="11256"/>
                </a:cubicBezTo>
                <a:lnTo>
                  <a:pt x="1292" y="11256"/>
                </a:lnTo>
                <a:cubicBezTo>
                  <a:pt x="1266" y="11332"/>
                  <a:pt x="1228" y="11408"/>
                  <a:pt x="1228" y="11497"/>
                </a:cubicBezTo>
                <a:cubicBezTo>
                  <a:pt x="1266" y="11433"/>
                  <a:pt x="1292" y="11358"/>
                  <a:pt x="1342" y="11307"/>
                </a:cubicBezTo>
                <a:lnTo>
                  <a:pt x="1342" y="11307"/>
                </a:lnTo>
                <a:cubicBezTo>
                  <a:pt x="1342" y="11408"/>
                  <a:pt x="1292" y="11497"/>
                  <a:pt x="1241" y="11585"/>
                </a:cubicBezTo>
                <a:cubicBezTo>
                  <a:pt x="1228" y="11573"/>
                  <a:pt x="1203" y="11573"/>
                  <a:pt x="1178" y="11573"/>
                </a:cubicBezTo>
                <a:cubicBezTo>
                  <a:pt x="1165" y="11611"/>
                  <a:pt x="1152" y="11661"/>
                  <a:pt x="1140" y="11699"/>
                </a:cubicBezTo>
                <a:cubicBezTo>
                  <a:pt x="1178" y="11661"/>
                  <a:pt x="1216" y="11623"/>
                  <a:pt x="1241" y="11598"/>
                </a:cubicBezTo>
                <a:lnTo>
                  <a:pt x="1241" y="11598"/>
                </a:lnTo>
                <a:cubicBezTo>
                  <a:pt x="1190" y="11775"/>
                  <a:pt x="1127" y="11965"/>
                  <a:pt x="1064" y="12155"/>
                </a:cubicBezTo>
                <a:cubicBezTo>
                  <a:pt x="1064" y="12129"/>
                  <a:pt x="1051" y="12091"/>
                  <a:pt x="1038" y="12066"/>
                </a:cubicBezTo>
                <a:lnTo>
                  <a:pt x="963" y="12142"/>
                </a:lnTo>
                <a:cubicBezTo>
                  <a:pt x="963" y="12243"/>
                  <a:pt x="1038" y="12332"/>
                  <a:pt x="975" y="12433"/>
                </a:cubicBezTo>
                <a:cubicBezTo>
                  <a:pt x="963" y="12383"/>
                  <a:pt x="963" y="12332"/>
                  <a:pt x="950" y="12281"/>
                </a:cubicBezTo>
                <a:cubicBezTo>
                  <a:pt x="899" y="12420"/>
                  <a:pt x="823" y="12572"/>
                  <a:pt x="861" y="12724"/>
                </a:cubicBezTo>
                <a:lnTo>
                  <a:pt x="823" y="12724"/>
                </a:lnTo>
                <a:cubicBezTo>
                  <a:pt x="823" y="12724"/>
                  <a:pt x="836" y="12749"/>
                  <a:pt x="836" y="12762"/>
                </a:cubicBezTo>
                <a:lnTo>
                  <a:pt x="773" y="12775"/>
                </a:lnTo>
                <a:lnTo>
                  <a:pt x="785" y="12800"/>
                </a:lnTo>
                <a:cubicBezTo>
                  <a:pt x="811" y="12787"/>
                  <a:pt x="861" y="12775"/>
                  <a:pt x="874" y="12762"/>
                </a:cubicBezTo>
                <a:lnTo>
                  <a:pt x="874" y="12762"/>
                </a:lnTo>
                <a:cubicBezTo>
                  <a:pt x="861" y="12787"/>
                  <a:pt x="849" y="12838"/>
                  <a:pt x="836" y="12863"/>
                </a:cubicBezTo>
                <a:cubicBezTo>
                  <a:pt x="811" y="12863"/>
                  <a:pt x="773" y="12851"/>
                  <a:pt x="760" y="12851"/>
                </a:cubicBezTo>
                <a:lnTo>
                  <a:pt x="760" y="12851"/>
                </a:lnTo>
                <a:cubicBezTo>
                  <a:pt x="760" y="12863"/>
                  <a:pt x="773" y="12901"/>
                  <a:pt x="785" y="12927"/>
                </a:cubicBezTo>
                <a:cubicBezTo>
                  <a:pt x="798" y="12914"/>
                  <a:pt x="823" y="12901"/>
                  <a:pt x="836" y="12901"/>
                </a:cubicBezTo>
                <a:lnTo>
                  <a:pt x="836" y="12901"/>
                </a:lnTo>
                <a:cubicBezTo>
                  <a:pt x="849" y="13028"/>
                  <a:pt x="785" y="13142"/>
                  <a:pt x="760" y="13256"/>
                </a:cubicBezTo>
                <a:cubicBezTo>
                  <a:pt x="747" y="13243"/>
                  <a:pt x="697" y="13230"/>
                  <a:pt x="684" y="13230"/>
                </a:cubicBezTo>
                <a:lnTo>
                  <a:pt x="684" y="13230"/>
                </a:lnTo>
                <a:cubicBezTo>
                  <a:pt x="709" y="13243"/>
                  <a:pt x="735" y="13256"/>
                  <a:pt x="760" y="13268"/>
                </a:cubicBezTo>
                <a:cubicBezTo>
                  <a:pt x="747" y="13332"/>
                  <a:pt x="722" y="13407"/>
                  <a:pt x="709" y="13471"/>
                </a:cubicBezTo>
                <a:cubicBezTo>
                  <a:pt x="709" y="13407"/>
                  <a:pt x="697" y="13357"/>
                  <a:pt x="659" y="13306"/>
                </a:cubicBezTo>
                <a:cubicBezTo>
                  <a:pt x="659" y="13357"/>
                  <a:pt x="646" y="13395"/>
                  <a:pt x="596" y="13420"/>
                </a:cubicBezTo>
                <a:cubicBezTo>
                  <a:pt x="608" y="13420"/>
                  <a:pt x="634" y="13433"/>
                  <a:pt x="646" y="13433"/>
                </a:cubicBezTo>
                <a:cubicBezTo>
                  <a:pt x="570" y="13597"/>
                  <a:pt x="558" y="13774"/>
                  <a:pt x="520" y="13952"/>
                </a:cubicBezTo>
                <a:cubicBezTo>
                  <a:pt x="545" y="13939"/>
                  <a:pt x="583" y="13939"/>
                  <a:pt x="608" y="13926"/>
                </a:cubicBezTo>
                <a:lnTo>
                  <a:pt x="608" y="13926"/>
                </a:lnTo>
                <a:cubicBezTo>
                  <a:pt x="596" y="14091"/>
                  <a:pt x="570" y="14243"/>
                  <a:pt x="532" y="14394"/>
                </a:cubicBezTo>
                <a:cubicBezTo>
                  <a:pt x="507" y="14306"/>
                  <a:pt x="520" y="14217"/>
                  <a:pt x="532" y="14129"/>
                </a:cubicBezTo>
                <a:lnTo>
                  <a:pt x="532" y="14129"/>
                </a:lnTo>
                <a:cubicBezTo>
                  <a:pt x="393" y="14167"/>
                  <a:pt x="482" y="14749"/>
                  <a:pt x="342" y="14901"/>
                </a:cubicBezTo>
                <a:cubicBezTo>
                  <a:pt x="305" y="14875"/>
                  <a:pt x="267" y="14863"/>
                  <a:pt x="229" y="14837"/>
                </a:cubicBezTo>
                <a:cubicBezTo>
                  <a:pt x="241" y="14837"/>
                  <a:pt x="267" y="14825"/>
                  <a:pt x="279" y="14825"/>
                </a:cubicBezTo>
                <a:cubicBezTo>
                  <a:pt x="292" y="14774"/>
                  <a:pt x="317" y="14749"/>
                  <a:pt x="368" y="14736"/>
                </a:cubicBezTo>
                <a:cubicBezTo>
                  <a:pt x="355" y="14698"/>
                  <a:pt x="330" y="14660"/>
                  <a:pt x="317" y="14622"/>
                </a:cubicBezTo>
                <a:lnTo>
                  <a:pt x="317" y="14622"/>
                </a:lnTo>
                <a:lnTo>
                  <a:pt x="393" y="14635"/>
                </a:lnTo>
                <a:cubicBezTo>
                  <a:pt x="380" y="14622"/>
                  <a:pt x="342" y="14597"/>
                  <a:pt x="330" y="14584"/>
                </a:cubicBezTo>
                <a:cubicBezTo>
                  <a:pt x="355" y="14432"/>
                  <a:pt x="380" y="14255"/>
                  <a:pt x="267" y="14129"/>
                </a:cubicBezTo>
                <a:cubicBezTo>
                  <a:pt x="267" y="14344"/>
                  <a:pt x="203" y="14546"/>
                  <a:pt x="191" y="14749"/>
                </a:cubicBezTo>
                <a:cubicBezTo>
                  <a:pt x="178" y="14761"/>
                  <a:pt x="165" y="14774"/>
                  <a:pt x="153" y="14787"/>
                </a:cubicBezTo>
                <a:cubicBezTo>
                  <a:pt x="203" y="14837"/>
                  <a:pt x="165" y="14913"/>
                  <a:pt x="127" y="14964"/>
                </a:cubicBezTo>
                <a:cubicBezTo>
                  <a:pt x="191" y="15078"/>
                  <a:pt x="127" y="15204"/>
                  <a:pt x="127" y="15318"/>
                </a:cubicBezTo>
                <a:lnTo>
                  <a:pt x="77" y="15331"/>
                </a:lnTo>
                <a:cubicBezTo>
                  <a:pt x="89" y="15344"/>
                  <a:pt x="115" y="15356"/>
                  <a:pt x="127" y="15356"/>
                </a:cubicBezTo>
                <a:cubicBezTo>
                  <a:pt x="127" y="15495"/>
                  <a:pt x="102" y="15622"/>
                  <a:pt x="127" y="15761"/>
                </a:cubicBezTo>
                <a:cubicBezTo>
                  <a:pt x="140" y="15812"/>
                  <a:pt x="89" y="15850"/>
                  <a:pt x="77" y="15888"/>
                </a:cubicBezTo>
                <a:cubicBezTo>
                  <a:pt x="102" y="15913"/>
                  <a:pt x="115" y="15938"/>
                  <a:pt x="140" y="15964"/>
                </a:cubicBezTo>
                <a:cubicBezTo>
                  <a:pt x="115" y="15964"/>
                  <a:pt x="89" y="15976"/>
                  <a:pt x="64" y="15976"/>
                </a:cubicBezTo>
                <a:cubicBezTo>
                  <a:pt x="75" y="16057"/>
                  <a:pt x="78" y="16137"/>
                  <a:pt x="77" y="16217"/>
                </a:cubicBezTo>
                <a:lnTo>
                  <a:pt x="77" y="16217"/>
                </a:lnTo>
                <a:cubicBezTo>
                  <a:pt x="89" y="16204"/>
                  <a:pt x="115" y="16204"/>
                  <a:pt x="127" y="16191"/>
                </a:cubicBezTo>
                <a:cubicBezTo>
                  <a:pt x="115" y="16014"/>
                  <a:pt x="229" y="15824"/>
                  <a:pt x="153" y="15647"/>
                </a:cubicBezTo>
                <a:cubicBezTo>
                  <a:pt x="267" y="15533"/>
                  <a:pt x="178" y="15356"/>
                  <a:pt x="241" y="15217"/>
                </a:cubicBezTo>
                <a:cubicBezTo>
                  <a:pt x="267" y="15128"/>
                  <a:pt x="216" y="15015"/>
                  <a:pt x="317" y="14964"/>
                </a:cubicBezTo>
                <a:lnTo>
                  <a:pt x="368" y="15027"/>
                </a:lnTo>
                <a:cubicBezTo>
                  <a:pt x="305" y="15116"/>
                  <a:pt x="330" y="15204"/>
                  <a:pt x="342" y="15293"/>
                </a:cubicBezTo>
                <a:cubicBezTo>
                  <a:pt x="355" y="15293"/>
                  <a:pt x="406" y="15268"/>
                  <a:pt x="431" y="15255"/>
                </a:cubicBezTo>
                <a:lnTo>
                  <a:pt x="431" y="15255"/>
                </a:lnTo>
                <a:cubicBezTo>
                  <a:pt x="418" y="15293"/>
                  <a:pt x="406" y="15318"/>
                  <a:pt x="406" y="15344"/>
                </a:cubicBezTo>
                <a:cubicBezTo>
                  <a:pt x="431" y="15445"/>
                  <a:pt x="305" y="15495"/>
                  <a:pt x="330" y="15597"/>
                </a:cubicBezTo>
                <a:cubicBezTo>
                  <a:pt x="342" y="15609"/>
                  <a:pt x="368" y="15622"/>
                  <a:pt x="380" y="15635"/>
                </a:cubicBezTo>
                <a:cubicBezTo>
                  <a:pt x="368" y="15900"/>
                  <a:pt x="292" y="16166"/>
                  <a:pt x="342" y="16432"/>
                </a:cubicBezTo>
                <a:lnTo>
                  <a:pt x="254" y="16432"/>
                </a:lnTo>
                <a:cubicBezTo>
                  <a:pt x="241" y="16457"/>
                  <a:pt x="229" y="16520"/>
                  <a:pt x="229" y="16558"/>
                </a:cubicBezTo>
                <a:cubicBezTo>
                  <a:pt x="254" y="16571"/>
                  <a:pt x="279" y="16584"/>
                  <a:pt x="305" y="16596"/>
                </a:cubicBezTo>
                <a:lnTo>
                  <a:pt x="317" y="16533"/>
                </a:lnTo>
                <a:cubicBezTo>
                  <a:pt x="317" y="16558"/>
                  <a:pt x="330" y="16622"/>
                  <a:pt x="330" y="16647"/>
                </a:cubicBezTo>
                <a:cubicBezTo>
                  <a:pt x="317" y="16634"/>
                  <a:pt x="292" y="16609"/>
                  <a:pt x="279" y="16596"/>
                </a:cubicBezTo>
                <a:cubicBezTo>
                  <a:pt x="267" y="16609"/>
                  <a:pt x="229" y="16622"/>
                  <a:pt x="216" y="16634"/>
                </a:cubicBezTo>
                <a:cubicBezTo>
                  <a:pt x="229" y="16685"/>
                  <a:pt x="229" y="16748"/>
                  <a:pt x="229" y="16799"/>
                </a:cubicBezTo>
                <a:lnTo>
                  <a:pt x="267" y="16811"/>
                </a:lnTo>
                <a:cubicBezTo>
                  <a:pt x="279" y="16761"/>
                  <a:pt x="292" y="16710"/>
                  <a:pt x="330" y="16660"/>
                </a:cubicBezTo>
                <a:lnTo>
                  <a:pt x="330" y="16660"/>
                </a:lnTo>
                <a:cubicBezTo>
                  <a:pt x="305" y="16710"/>
                  <a:pt x="305" y="16773"/>
                  <a:pt x="330" y="16824"/>
                </a:cubicBezTo>
                <a:lnTo>
                  <a:pt x="216" y="16824"/>
                </a:lnTo>
                <a:cubicBezTo>
                  <a:pt x="216" y="16875"/>
                  <a:pt x="216" y="16938"/>
                  <a:pt x="229" y="16989"/>
                </a:cubicBezTo>
                <a:cubicBezTo>
                  <a:pt x="241" y="16951"/>
                  <a:pt x="279" y="16875"/>
                  <a:pt x="292" y="16837"/>
                </a:cubicBezTo>
                <a:lnTo>
                  <a:pt x="292" y="16837"/>
                </a:lnTo>
                <a:cubicBezTo>
                  <a:pt x="317" y="16887"/>
                  <a:pt x="305" y="16925"/>
                  <a:pt x="279" y="16976"/>
                </a:cubicBezTo>
                <a:cubicBezTo>
                  <a:pt x="317" y="17077"/>
                  <a:pt x="292" y="17178"/>
                  <a:pt x="305" y="17292"/>
                </a:cubicBezTo>
                <a:lnTo>
                  <a:pt x="241" y="17305"/>
                </a:lnTo>
                <a:cubicBezTo>
                  <a:pt x="267" y="17318"/>
                  <a:pt x="305" y="17355"/>
                  <a:pt x="330" y="17368"/>
                </a:cubicBezTo>
                <a:cubicBezTo>
                  <a:pt x="292" y="17381"/>
                  <a:pt x="254" y="17393"/>
                  <a:pt x="216" y="17406"/>
                </a:cubicBezTo>
                <a:cubicBezTo>
                  <a:pt x="254" y="17431"/>
                  <a:pt x="279" y="17469"/>
                  <a:pt x="317" y="17507"/>
                </a:cubicBezTo>
                <a:cubicBezTo>
                  <a:pt x="317" y="17533"/>
                  <a:pt x="305" y="17571"/>
                  <a:pt x="292" y="17596"/>
                </a:cubicBezTo>
                <a:cubicBezTo>
                  <a:pt x="279" y="17558"/>
                  <a:pt x="241" y="17520"/>
                  <a:pt x="203" y="17482"/>
                </a:cubicBezTo>
                <a:lnTo>
                  <a:pt x="203" y="17482"/>
                </a:lnTo>
                <a:cubicBezTo>
                  <a:pt x="216" y="17520"/>
                  <a:pt x="229" y="17571"/>
                  <a:pt x="229" y="17596"/>
                </a:cubicBezTo>
                <a:cubicBezTo>
                  <a:pt x="203" y="17596"/>
                  <a:pt x="165" y="17609"/>
                  <a:pt x="153" y="17609"/>
                </a:cubicBezTo>
                <a:cubicBezTo>
                  <a:pt x="178" y="17621"/>
                  <a:pt x="216" y="17647"/>
                  <a:pt x="241" y="17659"/>
                </a:cubicBezTo>
                <a:cubicBezTo>
                  <a:pt x="221" y="17690"/>
                  <a:pt x="234" y="17789"/>
                  <a:pt x="191" y="17789"/>
                </a:cubicBezTo>
                <a:cubicBezTo>
                  <a:pt x="181" y="17789"/>
                  <a:pt x="169" y="17784"/>
                  <a:pt x="153" y="17773"/>
                </a:cubicBezTo>
                <a:cubicBezTo>
                  <a:pt x="89" y="17647"/>
                  <a:pt x="203" y="17457"/>
                  <a:pt x="64" y="17355"/>
                </a:cubicBezTo>
                <a:lnTo>
                  <a:pt x="127" y="17355"/>
                </a:lnTo>
                <a:cubicBezTo>
                  <a:pt x="153" y="16989"/>
                  <a:pt x="115" y="16622"/>
                  <a:pt x="153" y="16255"/>
                </a:cubicBezTo>
                <a:cubicBezTo>
                  <a:pt x="127" y="16242"/>
                  <a:pt x="102" y="16217"/>
                  <a:pt x="77" y="16217"/>
                </a:cubicBezTo>
                <a:lnTo>
                  <a:pt x="77" y="16217"/>
                </a:lnTo>
                <a:cubicBezTo>
                  <a:pt x="71" y="16512"/>
                  <a:pt x="1" y="16803"/>
                  <a:pt x="1" y="17102"/>
                </a:cubicBezTo>
                <a:cubicBezTo>
                  <a:pt x="64" y="17166"/>
                  <a:pt x="13" y="17242"/>
                  <a:pt x="1" y="17305"/>
                </a:cubicBezTo>
                <a:cubicBezTo>
                  <a:pt x="13" y="17393"/>
                  <a:pt x="26" y="17482"/>
                  <a:pt x="13" y="17571"/>
                </a:cubicBezTo>
                <a:cubicBezTo>
                  <a:pt x="26" y="17583"/>
                  <a:pt x="39" y="17621"/>
                  <a:pt x="51" y="17634"/>
                </a:cubicBezTo>
                <a:cubicBezTo>
                  <a:pt x="39" y="17672"/>
                  <a:pt x="26" y="17710"/>
                  <a:pt x="1" y="17748"/>
                </a:cubicBezTo>
                <a:cubicBezTo>
                  <a:pt x="13" y="17798"/>
                  <a:pt x="26" y="17836"/>
                  <a:pt x="39" y="17874"/>
                </a:cubicBezTo>
                <a:cubicBezTo>
                  <a:pt x="26" y="17887"/>
                  <a:pt x="1" y="17900"/>
                  <a:pt x="1" y="17912"/>
                </a:cubicBezTo>
                <a:lnTo>
                  <a:pt x="39" y="17912"/>
                </a:lnTo>
                <a:cubicBezTo>
                  <a:pt x="26" y="17976"/>
                  <a:pt x="26" y="18051"/>
                  <a:pt x="39" y="18115"/>
                </a:cubicBezTo>
                <a:cubicBezTo>
                  <a:pt x="26" y="18115"/>
                  <a:pt x="1" y="18127"/>
                  <a:pt x="1" y="18127"/>
                </a:cubicBezTo>
                <a:cubicBezTo>
                  <a:pt x="13" y="18140"/>
                  <a:pt x="39" y="18165"/>
                  <a:pt x="39" y="18178"/>
                </a:cubicBezTo>
                <a:cubicBezTo>
                  <a:pt x="1" y="18292"/>
                  <a:pt x="77" y="18406"/>
                  <a:pt x="64" y="18507"/>
                </a:cubicBezTo>
                <a:lnTo>
                  <a:pt x="178" y="18507"/>
                </a:lnTo>
                <a:cubicBezTo>
                  <a:pt x="178" y="18267"/>
                  <a:pt x="178" y="18026"/>
                  <a:pt x="153" y="17786"/>
                </a:cubicBezTo>
                <a:lnTo>
                  <a:pt x="153" y="17786"/>
                </a:lnTo>
                <a:cubicBezTo>
                  <a:pt x="203" y="17798"/>
                  <a:pt x="267" y="17824"/>
                  <a:pt x="317" y="17836"/>
                </a:cubicBezTo>
                <a:cubicBezTo>
                  <a:pt x="292" y="17836"/>
                  <a:pt x="254" y="17849"/>
                  <a:pt x="229" y="17849"/>
                </a:cubicBezTo>
                <a:cubicBezTo>
                  <a:pt x="229" y="17976"/>
                  <a:pt x="241" y="18115"/>
                  <a:pt x="267" y="18254"/>
                </a:cubicBezTo>
                <a:cubicBezTo>
                  <a:pt x="279" y="18241"/>
                  <a:pt x="317" y="18229"/>
                  <a:pt x="330" y="18229"/>
                </a:cubicBezTo>
                <a:cubicBezTo>
                  <a:pt x="342" y="18317"/>
                  <a:pt x="368" y="18418"/>
                  <a:pt x="368" y="18520"/>
                </a:cubicBezTo>
                <a:lnTo>
                  <a:pt x="482" y="18520"/>
                </a:lnTo>
                <a:cubicBezTo>
                  <a:pt x="482" y="18456"/>
                  <a:pt x="482" y="18393"/>
                  <a:pt x="494" y="18330"/>
                </a:cubicBezTo>
                <a:cubicBezTo>
                  <a:pt x="507" y="18393"/>
                  <a:pt x="520" y="18456"/>
                  <a:pt x="507" y="18520"/>
                </a:cubicBezTo>
                <a:lnTo>
                  <a:pt x="621" y="18520"/>
                </a:lnTo>
                <a:cubicBezTo>
                  <a:pt x="621" y="18482"/>
                  <a:pt x="608" y="18456"/>
                  <a:pt x="608" y="18431"/>
                </a:cubicBezTo>
                <a:lnTo>
                  <a:pt x="608" y="18431"/>
                </a:lnTo>
                <a:cubicBezTo>
                  <a:pt x="621" y="18431"/>
                  <a:pt x="646" y="18444"/>
                  <a:pt x="659" y="18456"/>
                </a:cubicBezTo>
                <a:cubicBezTo>
                  <a:pt x="659" y="18469"/>
                  <a:pt x="659" y="18494"/>
                  <a:pt x="646" y="18520"/>
                </a:cubicBezTo>
                <a:lnTo>
                  <a:pt x="35786" y="18520"/>
                </a:lnTo>
                <a:cubicBezTo>
                  <a:pt x="35799" y="18406"/>
                  <a:pt x="35799" y="18305"/>
                  <a:pt x="35811" y="18203"/>
                </a:cubicBezTo>
                <a:cubicBezTo>
                  <a:pt x="35811" y="18203"/>
                  <a:pt x="35837" y="18216"/>
                  <a:pt x="35849" y="18216"/>
                </a:cubicBezTo>
                <a:cubicBezTo>
                  <a:pt x="35849" y="18317"/>
                  <a:pt x="35837" y="18418"/>
                  <a:pt x="35824" y="18520"/>
                </a:cubicBezTo>
                <a:lnTo>
                  <a:pt x="35951" y="18520"/>
                </a:lnTo>
                <a:cubicBezTo>
                  <a:pt x="35963" y="18393"/>
                  <a:pt x="35963" y="18279"/>
                  <a:pt x="35951" y="18165"/>
                </a:cubicBezTo>
                <a:lnTo>
                  <a:pt x="36026" y="18165"/>
                </a:lnTo>
                <a:cubicBezTo>
                  <a:pt x="36039" y="18140"/>
                  <a:pt x="36052" y="18077"/>
                  <a:pt x="36064" y="18039"/>
                </a:cubicBezTo>
                <a:cubicBezTo>
                  <a:pt x="36039" y="18026"/>
                  <a:pt x="36014" y="18013"/>
                  <a:pt x="35988" y="18001"/>
                </a:cubicBezTo>
                <a:lnTo>
                  <a:pt x="35976" y="18064"/>
                </a:lnTo>
                <a:cubicBezTo>
                  <a:pt x="35963" y="18039"/>
                  <a:pt x="35963" y="17976"/>
                  <a:pt x="35951" y="17950"/>
                </a:cubicBezTo>
                <a:lnTo>
                  <a:pt x="35951" y="17950"/>
                </a:lnTo>
                <a:cubicBezTo>
                  <a:pt x="35963" y="17963"/>
                  <a:pt x="35988" y="17988"/>
                  <a:pt x="36001" y="18001"/>
                </a:cubicBezTo>
                <a:cubicBezTo>
                  <a:pt x="36026" y="17988"/>
                  <a:pt x="36052" y="17976"/>
                  <a:pt x="36064" y="17963"/>
                </a:cubicBezTo>
                <a:cubicBezTo>
                  <a:pt x="36064" y="17912"/>
                  <a:pt x="36064" y="17849"/>
                  <a:pt x="36064" y="17798"/>
                </a:cubicBezTo>
                <a:lnTo>
                  <a:pt x="36014" y="17786"/>
                </a:lnTo>
                <a:cubicBezTo>
                  <a:pt x="36001" y="17836"/>
                  <a:pt x="35988" y="17887"/>
                  <a:pt x="35963" y="17938"/>
                </a:cubicBezTo>
                <a:cubicBezTo>
                  <a:pt x="35988" y="17887"/>
                  <a:pt x="35976" y="17824"/>
                  <a:pt x="35963" y="17773"/>
                </a:cubicBezTo>
                <a:lnTo>
                  <a:pt x="36064" y="17773"/>
                </a:lnTo>
                <a:cubicBezTo>
                  <a:pt x="36064" y="17722"/>
                  <a:pt x="36064" y="17659"/>
                  <a:pt x="36064" y="17609"/>
                </a:cubicBezTo>
                <a:cubicBezTo>
                  <a:pt x="36039" y="17647"/>
                  <a:pt x="36014" y="17722"/>
                  <a:pt x="35988" y="17760"/>
                </a:cubicBezTo>
                <a:cubicBezTo>
                  <a:pt x="35976" y="17710"/>
                  <a:pt x="35976" y="17672"/>
                  <a:pt x="36001" y="17621"/>
                </a:cubicBezTo>
                <a:cubicBezTo>
                  <a:pt x="35976" y="17520"/>
                  <a:pt x="35988" y="17419"/>
                  <a:pt x="35988" y="17318"/>
                </a:cubicBezTo>
                <a:lnTo>
                  <a:pt x="36039" y="17292"/>
                </a:lnTo>
                <a:cubicBezTo>
                  <a:pt x="36026" y="17280"/>
                  <a:pt x="35976" y="17242"/>
                  <a:pt x="35963" y="17229"/>
                </a:cubicBezTo>
                <a:cubicBezTo>
                  <a:pt x="35988" y="17216"/>
                  <a:pt x="36026" y="17204"/>
                  <a:pt x="36064" y="17204"/>
                </a:cubicBezTo>
                <a:cubicBezTo>
                  <a:pt x="36026" y="17166"/>
                  <a:pt x="36001" y="17128"/>
                  <a:pt x="35963" y="17090"/>
                </a:cubicBezTo>
                <a:cubicBezTo>
                  <a:pt x="35976" y="17064"/>
                  <a:pt x="35976" y="17026"/>
                  <a:pt x="35988" y="17001"/>
                </a:cubicBezTo>
                <a:cubicBezTo>
                  <a:pt x="36014" y="17039"/>
                  <a:pt x="36039" y="17077"/>
                  <a:pt x="36077" y="17115"/>
                </a:cubicBezTo>
                <a:cubicBezTo>
                  <a:pt x="36077" y="17090"/>
                  <a:pt x="36064" y="17026"/>
                  <a:pt x="36052" y="17001"/>
                </a:cubicBezTo>
                <a:cubicBezTo>
                  <a:pt x="36077" y="17001"/>
                  <a:pt x="36115" y="16989"/>
                  <a:pt x="36140" y="16989"/>
                </a:cubicBezTo>
                <a:cubicBezTo>
                  <a:pt x="36115" y="16976"/>
                  <a:pt x="36064" y="16951"/>
                  <a:pt x="36039" y="16938"/>
                </a:cubicBezTo>
                <a:cubicBezTo>
                  <a:pt x="36060" y="16906"/>
                  <a:pt x="36046" y="16812"/>
                  <a:pt x="36093" y="16812"/>
                </a:cubicBezTo>
                <a:cubicBezTo>
                  <a:pt x="36102" y="16812"/>
                  <a:pt x="36113" y="16816"/>
                  <a:pt x="36128" y="16824"/>
                </a:cubicBezTo>
                <a:cubicBezTo>
                  <a:pt x="36191" y="16951"/>
                  <a:pt x="36077" y="17140"/>
                  <a:pt x="36229" y="17242"/>
                </a:cubicBezTo>
                <a:lnTo>
                  <a:pt x="36153" y="17242"/>
                </a:lnTo>
                <a:cubicBezTo>
                  <a:pt x="36140" y="17609"/>
                  <a:pt x="36166" y="17988"/>
                  <a:pt x="36140" y="18355"/>
                </a:cubicBezTo>
                <a:cubicBezTo>
                  <a:pt x="36166" y="18368"/>
                  <a:pt x="36178" y="18380"/>
                  <a:pt x="36204" y="18393"/>
                </a:cubicBezTo>
                <a:cubicBezTo>
                  <a:pt x="36191" y="18393"/>
                  <a:pt x="36166" y="18406"/>
                  <a:pt x="36153" y="18406"/>
                </a:cubicBezTo>
                <a:cubicBezTo>
                  <a:pt x="36153" y="18444"/>
                  <a:pt x="36153" y="18482"/>
                  <a:pt x="36153" y="18520"/>
                </a:cubicBezTo>
                <a:lnTo>
                  <a:pt x="36216" y="18520"/>
                </a:lnTo>
                <a:cubicBezTo>
                  <a:pt x="36204" y="18165"/>
                  <a:pt x="36292" y="17836"/>
                  <a:pt x="36280" y="17495"/>
                </a:cubicBezTo>
                <a:cubicBezTo>
                  <a:pt x="36229" y="17431"/>
                  <a:pt x="36280" y="17355"/>
                  <a:pt x="36292" y="17292"/>
                </a:cubicBezTo>
                <a:cubicBezTo>
                  <a:pt x="36280" y="17204"/>
                  <a:pt x="36267" y="17102"/>
                  <a:pt x="36267" y="17014"/>
                </a:cubicBezTo>
                <a:cubicBezTo>
                  <a:pt x="36254" y="17001"/>
                  <a:pt x="36242" y="16976"/>
                  <a:pt x="36229" y="16963"/>
                </a:cubicBezTo>
                <a:cubicBezTo>
                  <a:pt x="36254" y="16925"/>
                  <a:pt x="36267" y="16887"/>
                  <a:pt x="36280" y="16837"/>
                </a:cubicBezTo>
                <a:cubicBezTo>
                  <a:pt x="36267" y="16799"/>
                  <a:pt x="36254" y="16761"/>
                  <a:pt x="36254" y="16723"/>
                </a:cubicBezTo>
                <a:cubicBezTo>
                  <a:pt x="36254" y="16710"/>
                  <a:pt x="36280" y="16685"/>
                  <a:pt x="36292" y="16685"/>
                </a:cubicBezTo>
                <a:lnTo>
                  <a:pt x="36254" y="16685"/>
                </a:lnTo>
                <a:cubicBezTo>
                  <a:pt x="36254" y="16609"/>
                  <a:pt x="36254" y="16546"/>
                  <a:pt x="36254" y="16482"/>
                </a:cubicBezTo>
                <a:cubicBezTo>
                  <a:pt x="36254" y="16482"/>
                  <a:pt x="36280" y="16470"/>
                  <a:pt x="36292" y="16470"/>
                </a:cubicBezTo>
                <a:cubicBezTo>
                  <a:pt x="36280" y="16457"/>
                  <a:pt x="36254" y="16432"/>
                  <a:pt x="36242" y="16419"/>
                </a:cubicBezTo>
                <a:cubicBezTo>
                  <a:pt x="36292" y="16293"/>
                  <a:pt x="36191" y="16166"/>
                  <a:pt x="36229" y="16052"/>
                </a:cubicBezTo>
                <a:cubicBezTo>
                  <a:pt x="36128" y="15875"/>
                  <a:pt x="36191" y="15673"/>
                  <a:pt x="36140" y="15483"/>
                </a:cubicBezTo>
                <a:cubicBezTo>
                  <a:pt x="36128" y="15470"/>
                  <a:pt x="36090" y="15457"/>
                  <a:pt x="36064" y="15457"/>
                </a:cubicBezTo>
                <a:cubicBezTo>
                  <a:pt x="36077" y="15445"/>
                  <a:pt x="36115" y="15419"/>
                  <a:pt x="36128" y="15407"/>
                </a:cubicBezTo>
                <a:cubicBezTo>
                  <a:pt x="36077" y="15179"/>
                  <a:pt x="36128" y="14926"/>
                  <a:pt x="36026" y="14723"/>
                </a:cubicBezTo>
                <a:lnTo>
                  <a:pt x="35963" y="14723"/>
                </a:lnTo>
                <a:cubicBezTo>
                  <a:pt x="35976" y="14837"/>
                  <a:pt x="36001" y="14939"/>
                  <a:pt x="36026" y="15040"/>
                </a:cubicBezTo>
                <a:cubicBezTo>
                  <a:pt x="36026" y="15052"/>
                  <a:pt x="36014" y="15078"/>
                  <a:pt x="36001" y="15090"/>
                </a:cubicBezTo>
                <a:cubicBezTo>
                  <a:pt x="36064" y="15242"/>
                  <a:pt x="36039" y="15419"/>
                  <a:pt x="36052" y="15584"/>
                </a:cubicBezTo>
                <a:cubicBezTo>
                  <a:pt x="36064" y="15597"/>
                  <a:pt x="36090" y="15609"/>
                  <a:pt x="36115" y="15622"/>
                </a:cubicBezTo>
                <a:cubicBezTo>
                  <a:pt x="36090" y="15660"/>
                  <a:pt x="36077" y="15698"/>
                  <a:pt x="36064" y="15748"/>
                </a:cubicBezTo>
                <a:cubicBezTo>
                  <a:pt x="36090" y="15761"/>
                  <a:pt x="36128" y="15799"/>
                  <a:pt x="36153" y="15812"/>
                </a:cubicBezTo>
                <a:cubicBezTo>
                  <a:pt x="36128" y="15824"/>
                  <a:pt x="36102" y="15824"/>
                  <a:pt x="36077" y="15837"/>
                </a:cubicBezTo>
                <a:cubicBezTo>
                  <a:pt x="36090" y="15850"/>
                  <a:pt x="36115" y="15888"/>
                  <a:pt x="36128" y="15913"/>
                </a:cubicBezTo>
                <a:cubicBezTo>
                  <a:pt x="36090" y="15926"/>
                  <a:pt x="36064" y="15951"/>
                  <a:pt x="36026" y="15964"/>
                </a:cubicBezTo>
                <a:lnTo>
                  <a:pt x="36115" y="15964"/>
                </a:lnTo>
                <a:cubicBezTo>
                  <a:pt x="36115" y="16242"/>
                  <a:pt x="36102" y="16520"/>
                  <a:pt x="36140" y="16799"/>
                </a:cubicBezTo>
                <a:cubicBezTo>
                  <a:pt x="36077" y="16786"/>
                  <a:pt x="36026" y="16773"/>
                  <a:pt x="35976" y="16748"/>
                </a:cubicBezTo>
                <a:lnTo>
                  <a:pt x="36064" y="16748"/>
                </a:lnTo>
                <a:cubicBezTo>
                  <a:pt x="36064" y="16609"/>
                  <a:pt x="36039" y="16482"/>
                  <a:pt x="36026" y="16343"/>
                </a:cubicBezTo>
                <a:cubicBezTo>
                  <a:pt x="36014" y="16343"/>
                  <a:pt x="35976" y="16356"/>
                  <a:pt x="35963" y="16368"/>
                </a:cubicBezTo>
                <a:cubicBezTo>
                  <a:pt x="35913" y="16179"/>
                  <a:pt x="35900" y="15989"/>
                  <a:pt x="35900" y="15812"/>
                </a:cubicBezTo>
                <a:lnTo>
                  <a:pt x="35900" y="15812"/>
                </a:lnTo>
                <a:cubicBezTo>
                  <a:pt x="35951" y="15837"/>
                  <a:pt x="35976" y="15888"/>
                  <a:pt x="35976" y="15951"/>
                </a:cubicBezTo>
                <a:lnTo>
                  <a:pt x="35988" y="15951"/>
                </a:lnTo>
                <a:cubicBezTo>
                  <a:pt x="35988" y="15913"/>
                  <a:pt x="35988" y="15875"/>
                  <a:pt x="35988" y="15824"/>
                </a:cubicBezTo>
                <a:cubicBezTo>
                  <a:pt x="35951" y="15812"/>
                  <a:pt x="35900" y="15799"/>
                  <a:pt x="35862" y="15786"/>
                </a:cubicBezTo>
                <a:cubicBezTo>
                  <a:pt x="35879" y="15753"/>
                  <a:pt x="35907" y="15747"/>
                  <a:pt x="35935" y="15747"/>
                </a:cubicBezTo>
                <a:cubicBezTo>
                  <a:pt x="35949" y="15747"/>
                  <a:pt x="35963" y="15748"/>
                  <a:pt x="35976" y="15748"/>
                </a:cubicBezTo>
                <a:cubicBezTo>
                  <a:pt x="35963" y="15660"/>
                  <a:pt x="35951" y="15571"/>
                  <a:pt x="35925" y="15483"/>
                </a:cubicBezTo>
                <a:cubicBezTo>
                  <a:pt x="35913" y="15533"/>
                  <a:pt x="35900" y="15571"/>
                  <a:pt x="35887" y="15622"/>
                </a:cubicBezTo>
                <a:cubicBezTo>
                  <a:pt x="35887" y="15508"/>
                  <a:pt x="35773" y="15369"/>
                  <a:pt x="35900" y="15293"/>
                </a:cubicBezTo>
                <a:cubicBezTo>
                  <a:pt x="35887" y="15230"/>
                  <a:pt x="35875" y="15179"/>
                  <a:pt x="35875" y="15116"/>
                </a:cubicBezTo>
                <a:cubicBezTo>
                  <a:pt x="35862" y="15154"/>
                  <a:pt x="35862" y="15179"/>
                  <a:pt x="35862" y="15217"/>
                </a:cubicBezTo>
                <a:lnTo>
                  <a:pt x="35837" y="15217"/>
                </a:lnTo>
                <a:cubicBezTo>
                  <a:pt x="35824" y="15166"/>
                  <a:pt x="35811" y="15116"/>
                  <a:pt x="35799" y="15052"/>
                </a:cubicBezTo>
                <a:cubicBezTo>
                  <a:pt x="35824" y="15052"/>
                  <a:pt x="35849" y="15052"/>
                  <a:pt x="35875" y="15040"/>
                </a:cubicBezTo>
                <a:cubicBezTo>
                  <a:pt x="35799" y="15040"/>
                  <a:pt x="35786" y="14989"/>
                  <a:pt x="35799" y="14939"/>
                </a:cubicBezTo>
                <a:cubicBezTo>
                  <a:pt x="35824" y="14939"/>
                  <a:pt x="35862" y="14951"/>
                  <a:pt x="35875" y="14951"/>
                </a:cubicBezTo>
                <a:cubicBezTo>
                  <a:pt x="35824" y="14787"/>
                  <a:pt x="35811" y="14622"/>
                  <a:pt x="35773" y="14445"/>
                </a:cubicBezTo>
                <a:lnTo>
                  <a:pt x="35773" y="14445"/>
                </a:lnTo>
                <a:cubicBezTo>
                  <a:pt x="35773" y="14470"/>
                  <a:pt x="35773" y="14508"/>
                  <a:pt x="35786" y="14534"/>
                </a:cubicBezTo>
                <a:lnTo>
                  <a:pt x="35723" y="14559"/>
                </a:lnTo>
                <a:cubicBezTo>
                  <a:pt x="35710" y="14496"/>
                  <a:pt x="35697" y="14432"/>
                  <a:pt x="35685" y="14369"/>
                </a:cubicBezTo>
                <a:lnTo>
                  <a:pt x="35685" y="14369"/>
                </a:lnTo>
                <a:cubicBezTo>
                  <a:pt x="35710" y="14382"/>
                  <a:pt x="35748" y="14382"/>
                  <a:pt x="35761" y="14382"/>
                </a:cubicBezTo>
                <a:cubicBezTo>
                  <a:pt x="35735" y="14179"/>
                  <a:pt x="35710" y="13964"/>
                  <a:pt x="35634" y="13762"/>
                </a:cubicBezTo>
                <a:lnTo>
                  <a:pt x="35634" y="13762"/>
                </a:lnTo>
                <a:cubicBezTo>
                  <a:pt x="35634" y="13876"/>
                  <a:pt x="35672" y="13990"/>
                  <a:pt x="35659" y="14103"/>
                </a:cubicBezTo>
                <a:cubicBezTo>
                  <a:pt x="35596" y="13939"/>
                  <a:pt x="35571" y="13774"/>
                  <a:pt x="35546" y="13597"/>
                </a:cubicBezTo>
                <a:cubicBezTo>
                  <a:pt x="35558" y="13597"/>
                  <a:pt x="35571" y="13585"/>
                  <a:pt x="35584" y="13572"/>
                </a:cubicBezTo>
                <a:lnTo>
                  <a:pt x="35584" y="13572"/>
                </a:lnTo>
                <a:cubicBezTo>
                  <a:pt x="35571" y="13635"/>
                  <a:pt x="35571" y="13724"/>
                  <a:pt x="35622" y="13774"/>
                </a:cubicBezTo>
                <a:cubicBezTo>
                  <a:pt x="35634" y="13724"/>
                  <a:pt x="35659" y="13673"/>
                  <a:pt x="35672" y="13623"/>
                </a:cubicBezTo>
                <a:cubicBezTo>
                  <a:pt x="35647" y="13610"/>
                  <a:pt x="35609" y="13585"/>
                  <a:pt x="35584" y="13572"/>
                </a:cubicBezTo>
                <a:lnTo>
                  <a:pt x="35584" y="13572"/>
                </a:lnTo>
                <a:cubicBezTo>
                  <a:pt x="35584" y="13572"/>
                  <a:pt x="35584" y="13572"/>
                  <a:pt x="35584" y="13572"/>
                </a:cubicBezTo>
                <a:cubicBezTo>
                  <a:pt x="35609" y="13521"/>
                  <a:pt x="35596" y="13458"/>
                  <a:pt x="35571" y="13407"/>
                </a:cubicBezTo>
                <a:cubicBezTo>
                  <a:pt x="35533" y="13445"/>
                  <a:pt x="35533" y="13496"/>
                  <a:pt x="35533" y="13547"/>
                </a:cubicBezTo>
                <a:cubicBezTo>
                  <a:pt x="35495" y="13483"/>
                  <a:pt x="35470" y="13407"/>
                  <a:pt x="35457" y="13332"/>
                </a:cubicBezTo>
                <a:cubicBezTo>
                  <a:pt x="35495" y="13332"/>
                  <a:pt x="35520" y="13332"/>
                  <a:pt x="35546" y="13344"/>
                </a:cubicBezTo>
                <a:cubicBezTo>
                  <a:pt x="35533" y="13281"/>
                  <a:pt x="35508" y="13218"/>
                  <a:pt x="35495" y="13154"/>
                </a:cubicBezTo>
                <a:cubicBezTo>
                  <a:pt x="35482" y="13205"/>
                  <a:pt x="35470" y="13243"/>
                  <a:pt x="35444" y="13281"/>
                </a:cubicBezTo>
                <a:cubicBezTo>
                  <a:pt x="35432" y="13180"/>
                  <a:pt x="35419" y="13091"/>
                  <a:pt x="35406" y="12990"/>
                </a:cubicBezTo>
                <a:cubicBezTo>
                  <a:pt x="35432" y="12977"/>
                  <a:pt x="35470" y="12965"/>
                  <a:pt x="35508" y="12939"/>
                </a:cubicBezTo>
                <a:cubicBezTo>
                  <a:pt x="35343" y="12851"/>
                  <a:pt x="35394" y="12623"/>
                  <a:pt x="35280" y="12496"/>
                </a:cubicBezTo>
                <a:lnTo>
                  <a:pt x="35280" y="12496"/>
                </a:lnTo>
                <a:cubicBezTo>
                  <a:pt x="35280" y="12509"/>
                  <a:pt x="35293" y="12560"/>
                  <a:pt x="35305" y="12585"/>
                </a:cubicBezTo>
                <a:cubicBezTo>
                  <a:pt x="35293" y="12585"/>
                  <a:pt x="35267" y="12598"/>
                  <a:pt x="35255" y="12610"/>
                </a:cubicBezTo>
                <a:cubicBezTo>
                  <a:pt x="35255" y="12572"/>
                  <a:pt x="35242" y="12522"/>
                  <a:pt x="35242" y="12496"/>
                </a:cubicBezTo>
                <a:cubicBezTo>
                  <a:pt x="35229" y="12471"/>
                  <a:pt x="35204" y="12458"/>
                  <a:pt x="35191" y="12433"/>
                </a:cubicBezTo>
                <a:lnTo>
                  <a:pt x="35305" y="12433"/>
                </a:lnTo>
                <a:cubicBezTo>
                  <a:pt x="35280" y="12370"/>
                  <a:pt x="35267" y="12294"/>
                  <a:pt x="35204" y="12256"/>
                </a:cubicBezTo>
                <a:cubicBezTo>
                  <a:pt x="35179" y="12193"/>
                  <a:pt x="35179" y="12117"/>
                  <a:pt x="35166" y="12041"/>
                </a:cubicBezTo>
                <a:cubicBezTo>
                  <a:pt x="35153" y="12028"/>
                  <a:pt x="35128" y="12003"/>
                  <a:pt x="35115" y="11990"/>
                </a:cubicBezTo>
                <a:cubicBezTo>
                  <a:pt x="35115" y="11902"/>
                  <a:pt x="35090" y="11813"/>
                  <a:pt x="35052" y="11737"/>
                </a:cubicBezTo>
                <a:lnTo>
                  <a:pt x="35052" y="11737"/>
                </a:lnTo>
                <a:cubicBezTo>
                  <a:pt x="35077" y="11750"/>
                  <a:pt x="35115" y="11762"/>
                  <a:pt x="35141" y="11775"/>
                </a:cubicBezTo>
                <a:cubicBezTo>
                  <a:pt x="35052" y="11725"/>
                  <a:pt x="35039" y="11623"/>
                  <a:pt x="34951" y="11560"/>
                </a:cubicBezTo>
                <a:lnTo>
                  <a:pt x="34951" y="11560"/>
                </a:lnTo>
                <a:cubicBezTo>
                  <a:pt x="34964" y="11636"/>
                  <a:pt x="34989" y="11725"/>
                  <a:pt x="35001" y="11800"/>
                </a:cubicBezTo>
                <a:cubicBezTo>
                  <a:pt x="34875" y="11560"/>
                  <a:pt x="34786" y="11294"/>
                  <a:pt x="34698" y="11029"/>
                </a:cubicBezTo>
                <a:lnTo>
                  <a:pt x="34698" y="11029"/>
                </a:lnTo>
                <a:cubicBezTo>
                  <a:pt x="34723" y="11079"/>
                  <a:pt x="34748" y="11117"/>
                  <a:pt x="34774" y="11168"/>
                </a:cubicBezTo>
                <a:cubicBezTo>
                  <a:pt x="34824" y="11130"/>
                  <a:pt x="34799" y="11067"/>
                  <a:pt x="34812" y="11016"/>
                </a:cubicBezTo>
                <a:cubicBezTo>
                  <a:pt x="34774" y="10978"/>
                  <a:pt x="34736" y="10940"/>
                  <a:pt x="34710" y="10889"/>
                </a:cubicBezTo>
                <a:cubicBezTo>
                  <a:pt x="34710" y="10877"/>
                  <a:pt x="34736" y="10864"/>
                  <a:pt x="34748" y="10851"/>
                </a:cubicBezTo>
                <a:cubicBezTo>
                  <a:pt x="34687" y="10839"/>
                  <a:pt x="34566" y="10636"/>
                  <a:pt x="34663" y="10636"/>
                </a:cubicBezTo>
                <a:cubicBezTo>
                  <a:pt x="34666" y="10636"/>
                  <a:pt x="34669" y="10636"/>
                  <a:pt x="34672" y="10636"/>
                </a:cubicBezTo>
                <a:cubicBezTo>
                  <a:pt x="34837" y="10851"/>
                  <a:pt x="34875" y="11130"/>
                  <a:pt x="35039" y="11332"/>
                </a:cubicBezTo>
                <a:lnTo>
                  <a:pt x="35027" y="11383"/>
                </a:lnTo>
                <a:cubicBezTo>
                  <a:pt x="35103" y="11522"/>
                  <a:pt x="35128" y="11674"/>
                  <a:pt x="35179" y="11826"/>
                </a:cubicBezTo>
                <a:cubicBezTo>
                  <a:pt x="35217" y="11813"/>
                  <a:pt x="35280" y="11813"/>
                  <a:pt x="35318" y="11800"/>
                </a:cubicBezTo>
                <a:cubicBezTo>
                  <a:pt x="35293" y="11725"/>
                  <a:pt x="35255" y="11636"/>
                  <a:pt x="35153" y="11611"/>
                </a:cubicBezTo>
                <a:cubicBezTo>
                  <a:pt x="35153" y="11585"/>
                  <a:pt x="35141" y="11547"/>
                  <a:pt x="35141" y="11509"/>
                </a:cubicBezTo>
                <a:cubicBezTo>
                  <a:pt x="35179" y="11433"/>
                  <a:pt x="35090" y="11370"/>
                  <a:pt x="35077" y="11307"/>
                </a:cubicBezTo>
                <a:lnTo>
                  <a:pt x="35153" y="11294"/>
                </a:lnTo>
                <a:cubicBezTo>
                  <a:pt x="35128" y="11294"/>
                  <a:pt x="35090" y="11282"/>
                  <a:pt x="35065" y="11282"/>
                </a:cubicBezTo>
                <a:cubicBezTo>
                  <a:pt x="35077" y="11244"/>
                  <a:pt x="35090" y="11180"/>
                  <a:pt x="35115" y="11130"/>
                </a:cubicBezTo>
                <a:cubicBezTo>
                  <a:pt x="35077" y="11117"/>
                  <a:pt x="35039" y="11104"/>
                  <a:pt x="35001" y="11092"/>
                </a:cubicBezTo>
                <a:cubicBezTo>
                  <a:pt x="35014" y="11067"/>
                  <a:pt x="35039" y="11029"/>
                  <a:pt x="35052" y="11016"/>
                </a:cubicBezTo>
                <a:lnTo>
                  <a:pt x="35052" y="11016"/>
                </a:lnTo>
                <a:cubicBezTo>
                  <a:pt x="35039" y="11016"/>
                  <a:pt x="35014" y="11029"/>
                  <a:pt x="35001" y="11041"/>
                </a:cubicBezTo>
                <a:cubicBezTo>
                  <a:pt x="34989" y="10978"/>
                  <a:pt x="34951" y="10915"/>
                  <a:pt x="34989" y="10851"/>
                </a:cubicBezTo>
                <a:lnTo>
                  <a:pt x="34989" y="10851"/>
                </a:lnTo>
                <a:cubicBezTo>
                  <a:pt x="34976" y="10864"/>
                  <a:pt x="34951" y="10877"/>
                  <a:pt x="34938" y="10889"/>
                </a:cubicBezTo>
                <a:cubicBezTo>
                  <a:pt x="34875" y="10712"/>
                  <a:pt x="34774" y="10548"/>
                  <a:pt x="34698" y="10383"/>
                </a:cubicBezTo>
                <a:lnTo>
                  <a:pt x="34774" y="10383"/>
                </a:lnTo>
                <a:cubicBezTo>
                  <a:pt x="34660" y="10358"/>
                  <a:pt x="34559" y="10193"/>
                  <a:pt x="34609" y="10080"/>
                </a:cubicBezTo>
                <a:cubicBezTo>
                  <a:pt x="34609" y="10042"/>
                  <a:pt x="34546" y="10029"/>
                  <a:pt x="34521" y="10004"/>
                </a:cubicBezTo>
                <a:cubicBezTo>
                  <a:pt x="34470" y="9890"/>
                  <a:pt x="34407" y="9814"/>
                  <a:pt x="34268" y="9776"/>
                </a:cubicBezTo>
                <a:cubicBezTo>
                  <a:pt x="34293" y="9776"/>
                  <a:pt x="34331" y="9751"/>
                  <a:pt x="34343" y="9738"/>
                </a:cubicBezTo>
                <a:lnTo>
                  <a:pt x="34242" y="9738"/>
                </a:lnTo>
                <a:cubicBezTo>
                  <a:pt x="34255" y="9700"/>
                  <a:pt x="34306" y="9624"/>
                  <a:pt x="34230" y="9611"/>
                </a:cubicBezTo>
                <a:cubicBezTo>
                  <a:pt x="34192" y="9535"/>
                  <a:pt x="34166" y="9472"/>
                  <a:pt x="34128" y="9396"/>
                </a:cubicBezTo>
                <a:lnTo>
                  <a:pt x="34128" y="9396"/>
                </a:lnTo>
                <a:cubicBezTo>
                  <a:pt x="34128" y="9485"/>
                  <a:pt x="34154" y="9573"/>
                  <a:pt x="34179" y="9662"/>
                </a:cubicBezTo>
                <a:cubicBezTo>
                  <a:pt x="34192" y="9649"/>
                  <a:pt x="34242" y="9637"/>
                  <a:pt x="34255" y="9637"/>
                </a:cubicBezTo>
                <a:lnTo>
                  <a:pt x="34255" y="9637"/>
                </a:lnTo>
                <a:cubicBezTo>
                  <a:pt x="34204" y="9700"/>
                  <a:pt x="34217" y="9763"/>
                  <a:pt x="34293" y="9801"/>
                </a:cubicBezTo>
                <a:lnTo>
                  <a:pt x="34230" y="9826"/>
                </a:lnTo>
                <a:cubicBezTo>
                  <a:pt x="34306" y="9826"/>
                  <a:pt x="34369" y="9852"/>
                  <a:pt x="34445" y="9890"/>
                </a:cubicBezTo>
                <a:cubicBezTo>
                  <a:pt x="34445" y="9991"/>
                  <a:pt x="34369" y="10042"/>
                  <a:pt x="34280" y="10092"/>
                </a:cubicBezTo>
                <a:cubicBezTo>
                  <a:pt x="34306" y="10181"/>
                  <a:pt x="34331" y="10257"/>
                  <a:pt x="34369" y="10333"/>
                </a:cubicBezTo>
                <a:cubicBezTo>
                  <a:pt x="34141" y="9966"/>
                  <a:pt x="33913" y="9573"/>
                  <a:pt x="33711" y="9194"/>
                </a:cubicBezTo>
                <a:lnTo>
                  <a:pt x="33711" y="9194"/>
                </a:lnTo>
                <a:cubicBezTo>
                  <a:pt x="33723" y="9194"/>
                  <a:pt x="33774" y="9206"/>
                  <a:pt x="33787" y="9206"/>
                </a:cubicBezTo>
                <a:cubicBezTo>
                  <a:pt x="33787" y="9194"/>
                  <a:pt x="33787" y="9181"/>
                  <a:pt x="33787" y="9168"/>
                </a:cubicBezTo>
                <a:cubicBezTo>
                  <a:pt x="33766" y="9174"/>
                  <a:pt x="33746" y="9178"/>
                  <a:pt x="33729" y="9178"/>
                </a:cubicBezTo>
                <a:cubicBezTo>
                  <a:pt x="33672" y="9178"/>
                  <a:pt x="33638" y="9145"/>
                  <a:pt x="33648" y="9067"/>
                </a:cubicBezTo>
                <a:lnTo>
                  <a:pt x="33648" y="9067"/>
                </a:lnTo>
                <a:cubicBezTo>
                  <a:pt x="33673" y="9080"/>
                  <a:pt x="33723" y="9105"/>
                  <a:pt x="33749" y="9118"/>
                </a:cubicBezTo>
                <a:cubicBezTo>
                  <a:pt x="33723" y="9105"/>
                  <a:pt x="33711" y="9080"/>
                  <a:pt x="33698" y="9055"/>
                </a:cubicBezTo>
                <a:cubicBezTo>
                  <a:pt x="33673" y="9067"/>
                  <a:pt x="33648" y="9067"/>
                  <a:pt x="33610" y="9067"/>
                </a:cubicBezTo>
                <a:cubicBezTo>
                  <a:pt x="33546" y="8953"/>
                  <a:pt x="33483" y="8827"/>
                  <a:pt x="33407" y="8713"/>
                </a:cubicBezTo>
                <a:cubicBezTo>
                  <a:pt x="33344" y="8574"/>
                  <a:pt x="33129" y="8435"/>
                  <a:pt x="33179" y="8257"/>
                </a:cubicBezTo>
                <a:cubicBezTo>
                  <a:pt x="33154" y="8194"/>
                  <a:pt x="33116" y="8118"/>
                  <a:pt x="33091" y="8042"/>
                </a:cubicBezTo>
                <a:cubicBezTo>
                  <a:pt x="33078" y="8042"/>
                  <a:pt x="33053" y="8030"/>
                  <a:pt x="33040" y="8017"/>
                </a:cubicBezTo>
                <a:cubicBezTo>
                  <a:pt x="33030" y="7965"/>
                  <a:pt x="32994" y="7922"/>
                  <a:pt x="32946" y="7922"/>
                </a:cubicBezTo>
                <a:cubicBezTo>
                  <a:pt x="32936" y="7922"/>
                  <a:pt x="32925" y="7924"/>
                  <a:pt x="32914" y="7928"/>
                </a:cubicBezTo>
                <a:cubicBezTo>
                  <a:pt x="32939" y="7966"/>
                  <a:pt x="32964" y="8004"/>
                  <a:pt x="32990" y="8042"/>
                </a:cubicBezTo>
                <a:cubicBezTo>
                  <a:pt x="32926" y="8004"/>
                  <a:pt x="32888" y="7941"/>
                  <a:pt x="32838" y="7890"/>
                </a:cubicBezTo>
                <a:cubicBezTo>
                  <a:pt x="32863" y="7890"/>
                  <a:pt x="32914" y="7878"/>
                  <a:pt x="32939" y="7865"/>
                </a:cubicBezTo>
                <a:cubicBezTo>
                  <a:pt x="32901" y="7840"/>
                  <a:pt x="32863" y="7814"/>
                  <a:pt x="32838" y="7789"/>
                </a:cubicBezTo>
                <a:cubicBezTo>
                  <a:pt x="32876" y="7777"/>
                  <a:pt x="32914" y="7764"/>
                  <a:pt x="32964" y="7751"/>
                </a:cubicBezTo>
                <a:cubicBezTo>
                  <a:pt x="32990" y="7777"/>
                  <a:pt x="33015" y="7814"/>
                  <a:pt x="33040" y="7852"/>
                </a:cubicBezTo>
                <a:lnTo>
                  <a:pt x="33040" y="7890"/>
                </a:lnTo>
                <a:cubicBezTo>
                  <a:pt x="33103" y="7979"/>
                  <a:pt x="33179" y="8055"/>
                  <a:pt x="33268" y="8118"/>
                </a:cubicBezTo>
                <a:cubicBezTo>
                  <a:pt x="33268" y="8143"/>
                  <a:pt x="33268" y="8194"/>
                  <a:pt x="33268" y="8219"/>
                </a:cubicBezTo>
                <a:lnTo>
                  <a:pt x="33356" y="8194"/>
                </a:lnTo>
                <a:cubicBezTo>
                  <a:pt x="33331" y="8004"/>
                  <a:pt x="33167" y="7878"/>
                  <a:pt x="33078" y="7726"/>
                </a:cubicBezTo>
                <a:lnTo>
                  <a:pt x="33129" y="7713"/>
                </a:lnTo>
                <a:lnTo>
                  <a:pt x="33065" y="7713"/>
                </a:lnTo>
                <a:cubicBezTo>
                  <a:pt x="33015" y="7637"/>
                  <a:pt x="32964" y="7561"/>
                  <a:pt x="32888" y="7498"/>
                </a:cubicBezTo>
                <a:cubicBezTo>
                  <a:pt x="32863" y="7435"/>
                  <a:pt x="32825" y="7372"/>
                  <a:pt x="32736" y="7372"/>
                </a:cubicBezTo>
                <a:cubicBezTo>
                  <a:pt x="32749" y="7359"/>
                  <a:pt x="32774" y="7334"/>
                  <a:pt x="32787" y="7321"/>
                </a:cubicBezTo>
                <a:lnTo>
                  <a:pt x="32787" y="7321"/>
                </a:lnTo>
                <a:cubicBezTo>
                  <a:pt x="32774" y="7334"/>
                  <a:pt x="32724" y="7346"/>
                  <a:pt x="32698" y="7359"/>
                </a:cubicBezTo>
                <a:cubicBezTo>
                  <a:pt x="32698" y="7334"/>
                  <a:pt x="32698" y="7270"/>
                  <a:pt x="32686" y="7245"/>
                </a:cubicBezTo>
                <a:lnTo>
                  <a:pt x="32648" y="7245"/>
                </a:lnTo>
                <a:cubicBezTo>
                  <a:pt x="32686" y="7346"/>
                  <a:pt x="32711" y="7485"/>
                  <a:pt x="32850" y="7498"/>
                </a:cubicBezTo>
                <a:cubicBezTo>
                  <a:pt x="32850" y="7523"/>
                  <a:pt x="32850" y="7574"/>
                  <a:pt x="32838" y="7599"/>
                </a:cubicBezTo>
                <a:cubicBezTo>
                  <a:pt x="32876" y="7650"/>
                  <a:pt x="32926" y="7688"/>
                  <a:pt x="32964" y="7739"/>
                </a:cubicBezTo>
                <a:cubicBezTo>
                  <a:pt x="32926" y="7739"/>
                  <a:pt x="32850" y="7751"/>
                  <a:pt x="32812" y="7764"/>
                </a:cubicBezTo>
                <a:cubicBezTo>
                  <a:pt x="32812" y="7739"/>
                  <a:pt x="32812" y="7701"/>
                  <a:pt x="32812" y="7675"/>
                </a:cubicBezTo>
                <a:cubicBezTo>
                  <a:pt x="32774" y="7688"/>
                  <a:pt x="32749" y="7701"/>
                  <a:pt x="32711" y="7713"/>
                </a:cubicBezTo>
                <a:cubicBezTo>
                  <a:pt x="32698" y="7713"/>
                  <a:pt x="32673" y="7688"/>
                  <a:pt x="32661" y="7675"/>
                </a:cubicBezTo>
                <a:cubicBezTo>
                  <a:pt x="32686" y="7663"/>
                  <a:pt x="32736" y="7637"/>
                  <a:pt x="32762" y="7625"/>
                </a:cubicBezTo>
                <a:cubicBezTo>
                  <a:pt x="32736" y="7625"/>
                  <a:pt x="32673" y="7625"/>
                  <a:pt x="32648" y="7612"/>
                </a:cubicBezTo>
                <a:cubicBezTo>
                  <a:pt x="32623" y="7599"/>
                  <a:pt x="32597" y="7574"/>
                  <a:pt x="32585" y="7549"/>
                </a:cubicBezTo>
                <a:lnTo>
                  <a:pt x="32585" y="7549"/>
                </a:lnTo>
                <a:cubicBezTo>
                  <a:pt x="32606" y="7560"/>
                  <a:pt x="32637" y="7589"/>
                  <a:pt x="32670" y="7589"/>
                </a:cubicBezTo>
                <a:cubicBezTo>
                  <a:pt x="32675" y="7589"/>
                  <a:pt x="32681" y="7588"/>
                  <a:pt x="32686" y="7587"/>
                </a:cubicBezTo>
                <a:cubicBezTo>
                  <a:pt x="32711" y="7485"/>
                  <a:pt x="32547" y="7523"/>
                  <a:pt x="32496" y="7473"/>
                </a:cubicBezTo>
                <a:lnTo>
                  <a:pt x="32433" y="7321"/>
                </a:lnTo>
                <a:cubicBezTo>
                  <a:pt x="32458" y="7321"/>
                  <a:pt x="32521" y="7334"/>
                  <a:pt x="32547" y="7346"/>
                </a:cubicBezTo>
                <a:cubicBezTo>
                  <a:pt x="32483" y="7308"/>
                  <a:pt x="32433" y="7270"/>
                  <a:pt x="32407" y="7207"/>
                </a:cubicBezTo>
                <a:lnTo>
                  <a:pt x="32407" y="7207"/>
                </a:lnTo>
                <a:cubicBezTo>
                  <a:pt x="32407" y="7232"/>
                  <a:pt x="32420" y="7296"/>
                  <a:pt x="32420" y="7321"/>
                </a:cubicBezTo>
                <a:cubicBezTo>
                  <a:pt x="32319" y="7296"/>
                  <a:pt x="32332" y="7220"/>
                  <a:pt x="32369" y="7156"/>
                </a:cubicBezTo>
                <a:lnTo>
                  <a:pt x="32268" y="7156"/>
                </a:lnTo>
                <a:cubicBezTo>
                  <a:pt x="32230" y="7119"/>
                  <a:pt x="32192" y="7081"/>
                  <a:pt x="32142" y="7043"/>
                </a:cubicBezTo>
                <a:cubicBezTo>
                  <a:pt x="32116" y="6992"/>
                  <a:pt x="32078" y="6941"/>
                  <a:pt x="32040" y="6891"/>
                </a:cubicBezTo>
                <a:lnTo>
                  <a:pt x="32040" y="6891"/>
                </a:lnTo>
                <a:cubicBezTo>
                  <a:pt x="32078" y="6903"/>
                  <a:pt x="32116" y="6903"/>
                  <a:pt x="32154" y="6903"/>
                </a:cubicBezTo>
                <a:cubicBezTo>
                  <a:pt x="32116" y="6878"/>
                  <a:pt x="32066" y="6865"/>
                  <a:pt x="32015" y="6865"/>
                </a:cubicBezTo>
                <a:lnTo>
                  <a:pt x="31990" y="6827"/>
                </a:lnTo>
                <a:cubicBezTo>
                  <a:pt x="32002" y="6802"/>
                  <a:pt x="32003" y="6777"/>
                  <a:pt x="32015" y="6764"/>
                </a:cubicBezTo>
                <a:lnTo>
                  <a:pt x="32015" y="6764"/>
                </a:lnTo>
                <a:cubicBezTo>
                  <a:pt x="32002" y="6777"/>
                  <a:pt x="31990" y="6790"/>
                  <a:pt x="31965" y="6790"/>
                </a:cubicBezTo>
                <a:cubicBezTo>
                  <a:pt x="31952" y="6764"/>
                  <a:pt x="31927" y="6726"/>
                  <a:pt x="31914" y="6688"/>
                </a:cubicBezTo>
                <a:cubicBezTo>
                  <a:pt x="31901" y="6714"/>
                  <a:pt x="31889" y="6739"/>
                  <a:pt x="31876" y="6764"/>
                </a:cubicBezTo>
                <a:cubicBezTo>
                  <a:pt x="31838" y="6726"/>
                  <a:pt x="31800" y="6688"/>
                  <a:pt x="31749" y="6650"/>
                </a:cubicBezTo>
                <a:cubicBezTo>
                  <a:pt x="31775" y="6650"/>
                  <a:pt x="31813" y="6638"/>
                  <a:pt x="31838" y="6638"/>
                </a:cubicBezTo>
                <a:cubicBezTo>
                  <a:pt x="31825" y="6612"/>
                  <a:pt x="31800" y="6587"/>
                  <a:pt x="31787" y="6562"/>
                </a:cubicBezTo>
                <a:cubicBezTo>
                  <a:pt x="31774" y="6607"/>
                  <a:pt x="31754" y="6623"/>
                  <a:pt x="31732" y="6623"/>
                </a:cubicBezTo>
                <a:cubicBezTo>
                  <a:pt x="31691" y="6623"/>
                  <a:pt x="31643" y="6569"/>
                  <a:pt x="31610" y="6536"/>
                </a:cubicBezTo>
                <a:cubicBezTo>
                  <a:pt x="31509" y="6448"/>
                  <a:pt x="31395" y="6359"/>
                  <a:pt x="31281" y="6271"/>
                </a:cubicBezTo>
                <a:cubicBezTo>
                  <a:pt x="31307" y="6258"/>
                  <a:pt x="31307" y="6220"/>
                  <a:pt x="31269" y="6195"/>
                </a:cubicBezTo>
                <a:cubicBezTo>
                  <a:pt x="31269" y="6207"/>
                  <a:pt x="31256" y="6233"/>
                  <a:pt x="31243" y="6245"/>
                </a:cubicBezTo>
                <a:lnTo>
                  <a:pt x="31155" y="6182"/>
                </a:lnTo>
                <a:cubicBezTo>
                  <a:pt x="31104" y="6132"/>
                  <a:pt x="31053" y="6081"/>
                  <a:pt x="30990" y="6030"/>
                </a:cubicBezTo>
                <a:cubicBezTo>
                  <a:pt x="31015" y="6030"/>
                  <a:pt x="31041" y="6030"/>
                  <a:pt x="31041" y="6005"/>
                </a:cubicBezTo>
                <a:cubicBezTo>
                  <a:pt x="31041" y="5980"/>
                  <a:pt x="31028" y="5967"/>
                  <a:pt x="31003" y="5967"/>
                </a:cubicBezTo>
                <a:cubicBezTo>
                  <a:pt x="31028" y="5954"/>
                  <a:pt x="31041" y="5929"/>
                  <a:pt x="31053" y="5916"/>
                </a:cubicBezTo>
                <a:cubicBezTo>
                  <a:pt x="31028" y="5904"/>
                  <a:pt x="30978" y="5891"/>
                  <a:pt x="30952" y="5891"/>
                </a:cubicBezTo>
                <a:cubicBezTo>
                  <a:pt x="30952" y="5904"/>
                  <a:pt x="30940" y="5942"/>
                  <a:pt x="30940" y="5967"/>
                </a:cubicBezTo>
                <a:cubicBezTo>
                  <a:pt x="30902" y="5929"/>
                  <a:pt x="30851" y="5891"/>
                  <a:pt x="30813" y="5853"/>
                </a:cubicBezTo>
                <a:cubicBezTo>
                  <a:pt x="30826" y="5828"/>
                  <a:pt x="30838" y="5803"/>
                  <a:pt x="30864" y="5765"/>
                </a:cubicBezTo>
                <a:cubicBezTo>
                  <a:pt x="30800" y="5714"/>
                  <a:pt x="30737" y="5651"/>
                  <a:pt x="30661" y="5600"/>
                </a:cubicBezTo>
                <a:lnTo>
                  <a:pt x="30661" y="5600"/>
                </a:lnTo>
                <a:cubicBezTo>
                  <a:pt x="30712" y="5663"/>
                  <a:pt x="30762" y="5714"/>
                  <a:pt x="30800" y="5790"/>
                </a:cubicBezTo>
                <a:cubicBezTo>
                  <a:pt x="30699" y="5739"/>
                  <a:pt x="30636" y="5651"/>
                  <a:pt x="30573" y="5575"/>
                </a:cubicBezTo>
                <a:cubicBezTo>
                  <a:pt x="30585" y="5562"/>
                  <a:pt x="30598" y="5537"/>
                  <a:pt x="30611" y="5524"/>
                </a:cubicBezTo>
                <a:cubicBezTo>
                  <a:pt x="30573" y="5499"/>
                  <a:pt x="30547" y="5461"/>
                  <a:pt x="30509" y="5436"/>
                </a:cubicBezTo>
                <a:lnTo>
                  <a:pt x="30509" y="5436"/>
                </a:lnTo>
                <a:cubicBezTo>
                  <a:pt x="30522" y="5474"/>
                  <a:pt x="30547" y="5524"/>
                  <a:pt x="30560" y="5575"/>
                </a:cubicBezTo>
                <a:cubicBezTo>
                  <a:pt x="30408" y="5448"/>
                  <a:pt x="30269" y="5309"/>
                  <a:pt x="30117" y="5170"/>
                </a:cubicBezTo>
                <a:cubicBezTo>
                  <a:pt x="30142" y="5170"/>
                  <a:pt x="30180" y="5182"/>
                  <a:pt x="30206" y="5182"/>
                </a:cubicBezTo>
                <a:cubicBezTo>
                  <a:pt x="30193" y="5145"/>
                  <a:pt x="30180" y="5119"/>
                  <a:pt x="30168" y="5081"/>
                </a:cubicBezTo>
                <a:cubicBezTo>
                  <a:pt x="30079" y="5031"/>
                  <a:pt x="29953" y="5056"/>
                  <a:pt x="29889" y="4967"/>
                </a:cubicBezTo>
                <a:lnTo>
                  <a:pt x="29889" y="4967"/>
                </a:lnTo>
                <a:cubicBezTo>
                  <a:pt x="29940" y="4980"/>
                  <a:pt x="30003" y="4993"/>
                  <a:pt x="30054" y="5005"/>
                </a:cubicBezTo>
                <a:cubicBezTo>
                  <a:pt x="29940" y="4904"/>
                  <a:pt x="29826" y="4765"/>
                  <a:pt x="29674" y="4740"/>
                </a:cubicBezTo>
                <a:lnTo>
                  <a:pt x="29687" y="4702"/>
                </a:lnTo>
                <a:cubicBezTo>
                  <a:pt x="29674" y="4702"/>
                  <a:pt x="29649" y="4689"/>
                  <a:pt x="29636" y="4689"/>
                </a:cubicBezTo>
                <a:lnTo>
                  <a:pt x="29649" y="4638"/>
                </a:lnTo>
                <a:lnTo>
                  <a:pt x="29624" y="4638"/>
                </a:lnTo>
                <a:cubicBezTo>
                  <a:pt x="29624" y="4664"/>
                  <a:pt x="29624" y="4702"/>
                  <a:pt x="29624" y="4727"/>
                </a:cubicBezTo>
                <a:cubicBezTo>
                  <a:pt x="29598" y="4702"/>
                  <a:pt x="29560" y="4664"/>
                  <a:pt x="29548" y="4638"/>
                </a:cubicBezTo>
                <a:lnTo>
                  <a:pt x="29598" y="4588"/>
                </a:lnTo>
                <a:cubicBezTo>
                  <a:pt x="29573" y="4588"/>
                  <a:pt x="29535" y="4575"/>
                  <a:pt x="29522" y="4575"/>
                </a:cubicBezTo>
                <a:cubicBezTo>
                  <a:pt x="29522" y="4588"/>
                  <a:pt x="29510" y="4613"/>
                  <a:pt x="29510" y="4626"/>
                </a:cubicBezTo>
                <a:cubicBezTo>
                  <a:pt x="29396" y="4588"/>
                  <a:pt x="29307" y="4474"/>
                  <a:pt x="29206" y="4411"/>
                </a:cubicBezTo>
                <a:lnTo>
                  <a:pt x="29269" y="4360"/>
                </a:lnTo>
                <a:lnTo>
                  <a:pt x="29269" y="4360"/>
                </a:lnTo>
                <a:cubicBezTo>
                  <a:pt x="29244" y="4373"/>
                  <a:pt x="29219" y="4385"/>
                  <a:pt x="29193" y="4398"/>
                </a:cubicBezTo>
                <a:cubicBezTo>
                  <a:pt x="29143" y="4360"/>
                  <a:pt x="29079" y="4309"/>
                  <a:pt x="29029" y="4271"/>
                </a:cubicBezTo>
                <a:lnTo>
                  <a:pt x="29029" y="4271"/>
                </a:lnTo>
                <a:cubicBezTo>
                  <a:pt x="29079" y="4284"/>
                  <a:pt x="29143" y="4309"/>
                  <a:pt x="29206" y="4309"/>
                </a:cubicBezTo>
                <a:cubicBezTo>
                  <a:pt x="29155" y="4284"/>
                  <a:pt x="29130" y="4246"/>
                  <a:pt x="29130" y="4195"/>
                </a:cubicBezTo>
                <a:cubicBezTo>
                  <a:pt x="29117" y="4195"/>
                  <a:pt x="29092" y="4221"/>
                  <a:pt x="29079" y="4221"/>
                </a:cubicBezTo>
                <a:cubicBezTo>
                  <a:pt x="28966" y="4094"/>
                  <a:pt x="28801" y="3993"/>
                  <a:pt x="28662" y="3879"/>
                </a:cubicBezTo>
                <a:cubicBezTo>
                  <a:pt x="28649" y="3904"/>
                  <a:pt x="28637" y="3955"/>
                  <a:pt x="28637" y="3968"/>
                </a:cubicBezTo>
                <a:cubicBezTo>
                  <a:pt x="28485" y="3892"/>
                  <a:pt x="28358" y="3791"/>
                  <a:pt x="28219" y="3689"/>
                </a:cubicBezTo>
                <a:lnTo>
                  <a:pt x="28219" y="3689"/>
                </a:lnTo>
                <a:cubicBezTo>
                  <a:pt x="28320" y="3702"/>
                  <a:pt x="28396" y="3753"/>
                  <a:pt x="28472" y="3816"/>
                </a:cubicBezTo>
                <a:cubicBezTo>
                  <a:pt x="28510" y="3677"/>
                  <a:pt x="27915" y="3487"/>
                  <a:pt x="27839" y="3297"/>
                </a:cubicBezTo>
                <a:cubicBezTo>
                  <a:pt x="27877" y="3284"/>
                  <a:pt x="27915" y="3259"/>
                  <a:pt x="27953" y="3234"/>
                </a:cubicBezTo>
                <a:lnTo>
                  <a:pt x="27953" y="3234"/>
                </a:lnTo>
                <a:cubicBezTo>
                  <a:pt x="27941" y="3246"/>
                  <a:pt x="27941" y="3272"/>
                  <a:pt x="27928" y="3284"/>
                </a:cubicBezTo>
                <a:cubicBezTo>
                  <a:pt x="27979" y="3310"/>
                  <a:pt x="27991" y="3348"/>
                  <a:pt x="27979" y="3398"/>
                </a:cubicBezTo>
                <a:cubicBezTo>
                  <a:pt x="28029" y="3398"/>
                  <a:pt x="28067" y="3411"/>
                  <a:pt x="28118" y="3411"/>
                </a:cubicBezTo>
                <a:lnTo>
                  <a:pt x="28067" y="3474"/>
                </a:lnTo>
                <a:cubicBezTo>
                  <a:pt x="28080" y="3462"/>
                  <a:pt x="28118" y="3449"/>
                  <a:pt x="28143" y="3436"/>
                </a:cubicBezTo>
                <a:cubicBezTo>
                  <a:pt x="28251" y="3512"/>
                  <a:pt x="28377" y="3596"/>
                  <a:pt x="28521" y="3596"/>
                </a:cubicBezTo>
                <a:cubicBezTo>
                  <a:pt x="28547" y="3596"/>
                  <a:pt x="28572" y="3594"/>
                  <a:pt x="28599" y="3588"/>
                </a:cubicBezTo>
                <a:cubicBezTo>
                  <a:pt x="28409" y="3487"/>
                  <a:pt x="28232" y="3348"/>
                  <a:pt x="28042" y="3246"/>
                </a:cubicBezTo>
                <a:cubicBezTo>
                  <a:pt x="28042" y="3234"/>
                  <a:pt x="28042" y="3208"/>
                  <a:pt x="28042" y="3196"/>
                </a:cubicBezTo>
                <a:cubicBezTo>
                  <a:pt x="28030" y="3199"/>
                  <a:pt x="28019" y="3201"/>
                  <a:pt x="28008" y="3201"/>
                </a:cubicBezTo>
                <a:cubicBezTo>
                  <a:pt x="27943" y="3201"/>
                  <a:pt x="27910" y="3138"/>
                  <a:pt x="27877" y="3095"/>
                </a:cubicBezTo>
                <a:cubicBezTo>
                  <a:pt x="27738" y="3082"/>
                  <a:pt x="27650" y="2981"/>
                  <a:pt x="27536" y="2917"/>
                </a:cubicBezTo>
                <a:lnTo>
                  <a:pt x="27548" y="2879"/>
                </a:lnTo>
                <a:lnTo>
                  <a:pt x="27548" y="2879"/>
                </a:lnTo>
                <a:cubicBezTo>
                  <a:pt x="27536" y="2892"/>
                  <a:pt x="27510" y="2905"/>
                  <a:pt x="27498" y="2917"/>
                </a:cubicBezTo>
                <a:cubicBezTo>
                  <a:pt x="27371" y="2842"/>
                  <a:pt x="27257" y="2766"/>
                  <a:pt x="27118" y="2728"/>
                </a:cubicBezTo>
                <a:cubicBezTo>
                  <a:pt x="27067" y="2715"/>
                  <a:pt x="27055" y="2664"/>
                  <a:pt x="27017" y="2626"/>
                </a:cubicBezTo>
                <a:cubicBezTo>
                  <a:pt x="26992" y="2626"/>
                  <a:pt x="26954" y="2639"/>
                  <a:pt x="26928" y="2639"/>
                </a:cubicBezTo>
                <a:cubicBezTo>
                  <a:pt x="26928" y="2626"/>
                  <a:pt x="26928" y="2588"/>
                  <a:pt x="26941" y="2576"/>
                </a:cubicBezTo>
                <a:cubicBezTo>
                  <a:pt x="26865" y="2548"/>
                  <a:pt x="26793" y="2515"/>
                  <a:pt x="26722" y="2479"/>
                </a:cubicBezTo>
                <a:lnTo>
                  <a:pt x="26722" y="2479"/>
                </a:lnTo>
                <a:cubicBezTo>
                  <a:pt x="26713" y="2493"/>
                  <a:pt x="26713" y="2514"/>
                  <a:pt x="26713" y="2525"/>
                </a:cubicBezTo>
                <a:cubicBezTo>
                  <a:pt x="26890" y="2601"/>
                  <a:pt x="27017" y="2778"/>
                  <a:pt x="27219" y="2804"/>
                </a:cubicBezTo>
                <a:cubicBezTo>
                  <a:pt x="27270" y="2943"/>
                  <a:pt x="27485" y="2955"/>
                  <a:pt x="27586" y="3069"/>
                </a:cubicBezTo>
                <a:cubicBezTo>
                  <a:pt x="27662" y="3133"/>
                  <a:pt x="27789" y="3145"/>
                  <a:pt x="27789" y="3259"/>
                </a:cubicBezTo>
                <a:lnTo>
                  <a:pt x="27700" y="3259"/>
                </a:lnTo>
                <a:cubicBezTo>
                  <a:pt x="27650" y="3171"/>
                  <a:pt x="27548" y="3145"/>
                  <a:pt x="27460" y="3107"/>
                </a:cubicBezTo>
                <a:cubicBezTo>
                  <a:pt x="27460" y="3133"/>
                  <a:pt x="27460" y="3183"/>
                  <a:pt x="27460" y="3208"/>
                </a:cubicBezTo>
                <a:cubicBezTo>
                  <a:pt x="27434" y="3183"/>
                  <a:pt x="27409" y="3158"/>
                  <a:pt x="27384" y="3145"/>
                </a:cubicBezTo>
                <a:cubicBezTo>
                  <a:pt x="27283" y="3120"/>
                  <a:pt x="27295" y="2993"/>
                  <a:pt x="27181" y="2968"/>
                </a:cubicBezTo>
                <a:cubicBezTo>
                  <a:pt x="27169" y="2968"/>
                  <a:pt x="27143" y="2981"/>
                  <a:pt x="27131" y="2993"/>
                </a:cubicBezTo>
                <a:cubicBezTo>
                  <a:pt x="26878" y="2854"/>
                  <a:pt x="26663" y="2677"/>
                  <a:pt x="26397" y="2588"/>
                </a:cubicBezTo>
                <a:cubicBezTo>
                  <a:pt x="26409" y="2576"/>
                  <a:pt x="26422" y="2538"/>
                  <a:pt x="26435" y="2525"/>
                </a:cubicBezTo>
                <a:cubicBezTo>
                  <a:pt x="26409" y="2500"/>
                  <a:pt x="26359" y="2462"/>
                  <a:pt x="26334" y="2437"/>
                </a:cubicBezTo>
                <a:lnTo>
                  <a:pt x="26245" y="2487"/>
                </a:lnTo>
                <a:lnTo>
                  <a:pt x="26308" y="2525"/>
                </a:lnTo>
                <a:lnTo>
                  <a:pt x="26308" y="2525"/>
                </a:lnTo>
                <a:lnTo>
                  <a:pt x="26194" y="2487"/>
                </a:lnTo>
                <a:cubicBezTo>
                  <a:pt x="26207" y="2475"/>
                  <a:pt x="26245" y="2475"/>
                  <a:pt x="26258" y="2462"/>
                </a:cubicBezTo>
                <a:cubicBezTo>
                  <a:pt x="26258" y="2449"/>
                  <a:pt x="26258" y="2411"/>
                  <a:pt x="26258" y="2399"/>
                </a:cubicBezTo>
                <a:cubicBezTo>
                  <a:pt x="26194" y="2373"/>
                  <a:pt x="26144" y="2348"/>
                  <a:pt x="26093" y="2323"/>
                </a:cubicBezTo>
                <a:lnTo>
                  <a:pt x="26055" y="2361"/>
                </a:lnTo>
                <a:cubicBezTo>
                  <a:pt x="26106" y="2386"/>
                  <a:pt x="26144" y="2424"/>
                  <a:pt x="26169" y="2475"/>
                </a:cubicBezTo>
                <a:cubicBezTo>
                  <a:pt x="26131" y="2424"/>
                  <a:pt x="26080" y="2411"/>
                  <a:pt x="26017" y="2399"/>
                </a:cubicBezTo>
                <a:cubicBezTo>
                  <a:pt x="26030" y="2373"/>
                  <a:pt x="26055" y="2335"/>
                  <a:pt x="26068" y="2310"/>
                </a:cubicBezTo>
                <a:cubicBezTo>
                  <a:pt x="26017" y="2285"/>
                  <a:pt x="25967" y="2259"/>
                  <a:pt x="25916" y="2234"/>
                </a:cubicBezTo>
                <a:lnTo>
                  <a:pt x="25916" y="2234"/>
                </a:lnTo>
                <a:cubicBezTo>
                  <a:pt x="25941" y="2272"/>
                  <a:pt x="25992" y="2335"/>
                  <a:pt x="26030" y="2361"/>
                </a:cubicBezTo>
                <a:cubicBezTo>
                  <a:pt x="25979" y="2361"/>
                  <a:pt x="25929" y="2335"/>
                  <a:pt x="25903" y="2285"/>
                </a:cubicBezTo>
                <a:cubicBezTo>
                  <a:pt x="25789" y="2272"/>
                  <a:pt x="25701" y="2209"/>
                  <a:pt x="25600" y="2158"/>
                </a:cubicBezTo>
                <a:lnTo>
                  <a:pt x="25612" y="2108"/>
                </a:lnTo>
                <a:lnTo>
                  <a:pt x="25511" y="2146"/>
                </a:lnTo>
                <a:cubicBezTo>
                  <a:pt x="25511" y="2108"/>
                  <a:pt x="25524" y="2082"/>
                  <a:pt x="25524" y="2044"/>
                </a:cubicBezTo>
                <a:lnTo>
                  <a:pt x="25524" y="2044"/>
                </a:lnTo>
                <a:cubicBezTo>
                  <a:pt x="25486" y="2057"/>
                  <a:pt x="25435" y="2070"/>
                  <a:pt x="25385" y="2082"/>
                </a:cubicBezTo>
                <a:cubicBezTo>
                  <a:pt x="25359" y="2057"/>
                  <a:pt x="25334" y="2044"/>
                  <a:pt x="25296" y="2019"/>
                </a:cubicBezTo>
                <a:cubicBezTo>
                  <a:pt x="25359" y="2019"/>
                  <a:pt x="25410" y="2019"/>
                  <a:pt x="25448" y="1994"/>
                </a:cubicBezTo>
                <a:cubicBezTo>
                  <a:pt x="25422" y="1981"/>
                  <a:pt x="25359" y="1968"/>
                  <a:pt x="25334" y="1956"/>
                </a:cubicBezTo>
                <a:cubicBezTo>
                  <a:pt x="25334" y="1943"/>
                  <a:pt x="25359" y="1905"/>
                  <a:pt x="25359" y="1892"/>
                </a:cubicBezTo>
                <a:lnTo>
                  <a:pt x="25359" y="1892"/>
                </a:lnTo>
                <a:lnTo>
                  <a:pt x="25271" y="1943"/>
                </a:lnTo>
                <a:cubicBezTo>
                  <a:pt x="25248" y="1910"/>
                  <a:pt x="25138" y="1876"/>
                  <a:pt x="25172" y="1834"/>
                </a:cubicBezTo>
                <a:lnTo>
                  <a:pt x="25172" y="1834"/>
                </a:lnTo>
                <a:cubicBezTo>
                  <a:pt x="25132" y="1866"/>
                  <a:pt x="25100" y="1898"/>
                  <a:pt x="25068" y="1930"/>
                </a:cubicBezTo>
                <a:cubicBezTo>
                  <a:pt x="25068" y="1918"/>
                  <a:pt x="25093" y="1880"/>
                  <a:pt x="25106" y="1855"/>
                </a:cubicBezTo>
                <a:cubicBezTo>
                  <a:pt x="24967" y="1791"/>
                  <a:pt x="24840" y="1741"/>
                  <a:pt x="24701" y="1690"/>
                </a:cubicBezTo>
                <a:cubicBezTo>
                  <a:pt x="24701" y="1715"/>
                  <a:pt x="24701" y="1741"/>
                  <a:pt x="24689" y="1766"/>
                </a:cubicBezTo>
                <a:cubicBezTo>
                  <a:pt x="24499" y="1715"/>
                  <a:pt x="24309" y="1639"/>
                  <a:pt x="24132" y="1551"/>
                </a:cubicBezTo>
                <a:cubicBezTo>
                  <a:pt x="24156" y="1541"/>
                  <a:pt x="24178" y="1537"/>
                  <a:pt x="24200" y="1537"/>
                </a:cubicBezTo>
                <a:cubicBezTo>
                  <a:pt x="24236" y="1537"/>
                  <a:pt x="24270" y="1548"/>
                  <a:pt x="24309" y="1563"/>
                </a:cubicBezTo>
                <a:lnTo>
                  <a:pt x="24322" y="1551"/>
                </a:lnTo>
                <a:cubicBezTo>
                  <a:pt x="24271" y="1538"/>
                  <a:pt x="24233" y="1513"/>
                  <a:pt x="24195" y="1488"/>
                </a:cubicBezTo>
                <a:cubicBezTo>
                  <a:pt x="24170" y="1526"/>
                  <a:pt x="24132" y="1551"/>
                  <a:pt x="24094" y="1576"/>
                </a:cubicBezTo>
                <a:cubicBezTo>
                  <a:pt x="24056" y="1538"/>
                  <a:pt x="24106" y="1500"/>
                  <a:pt x="24119" y="1462"/>
                </a:cubicBezTo>
                <a:cubicBezTo>
                  <a:pt x="24018" y="1437"/>
                  <a:pt x="23942" y="1412"/>
                  <a:pt x="23853" y="1386"/>
                </a:cubicBezTo>
                <a:lnTo>
                  <a:pt x="23853" y="1386"/>
                </a:lnTo>
                <a:cubicBezTo>
                  <a:pt x="23879" y="1424"/>
                  <a:pt x="23917" y="1450"/>
                  <a:pt x="23955" y="1488"/>
                </a:cubicBezTo>
                <a:cubicBezTo>
                  <a:pt x="23853" y="1437"/>
                  <a:pt x="23664" y="1450"/>
                  <a:pt x="23651" y="1323"/>
                </a:cubicBezTo>
                <a:cubicBezTo>
                  <a:pt x="23588" y="1298"/>
                  <a:pt x="23524" y="1285"/>
                  <a:pt x="23461" y="1260"/>
                </a:cubicBezTo>
                <a:lnTo>
                  <a:pt x="23461" y="1260"/>
                </a:lnTo>
                <a:cubicBezTo>
                  <a:pt x="23499" y="1285"/>
                  <a:pt x="23537" y="1298"/>
                  <a:pt x="23562" y="1310"/>
                </a:cubicBezTo>
                <a:lnTo>
                  <a:pt x="23550" y="1336"/>
                </a:lnTo>
                <a:cubicBezTo>
                  <a:pt x="23499" y="1323"/>
                  <a:pt x="23436" y="1310"/>
                  <a:pt x="23385" y="1298"/>
                </a:cubicBezTo>
                <a:cubicBezTo>
                  <a:pt x="23385" y="1272"/>
                  <a:pt x="23398" y="1247"/>
                  <a:pt x="23398" y="1222"/>
                </a:cubicBezTo>
                <a:lnTo>
                  <a:pt x="23398" y="1222"/>
                </a:lnTo>
                <a:cubicBezTo>
                  <a:pt x="23386" y="1258"/>
                  <a:pt x="23368" y="1271"/>
                  <a:pt x="23348" y="1271"/>
                </a:cubicBezTo>
                <a:cubicBezTo>
                  <a:pt x="23325" y="1271"/>
                  <a:pt x="23298" y="1254"/>
                  <a:pt x="23271" y="1234"/>
                </a:cubicBezTo>
                <a:cubicBezTo>
                  <a:pt x="23284" y="1222"/>
                  <a:pt x="23309" y="1197"/>
                  <a:pt x="23322" y="1184"/>
                </a:cubicBezTo>
                <a:cubicBezTo>
                  <a:pt x="23145" y="1146"/>
                  <a:pt x="22968" y="1083"/>
                  <a:pt x="22790" y="1032"/>
                </a:cubicBezTo>
                <a:lnTo>
                  <a:pt x="22790" y="1032"/>
                </a:lnTo>
                <a:cubicBezTo>
                  <a:pt x="22816" y="1045"/>
                  <a:pt x="22854" y="1057"/>
                  <a:pt x="22879" y="1070"/>
                </a:cubicBezTo>
                <a:lnTo>
                  <a:pt x="22866" y="1133"/>
                </a:lnTo>
                <a:cubicBezTo>
                  <a:pt x="22803" y="1108"/>
                  <a:pt x="22740" y="1095"/>
                  <a:pt x="22677" y="1070"/>
                </a:cubicBezTo>
                <a:cubicBezTo>
                  <a:pt x="22689" y="1057"/>
                  <a:pt x="22715" y="1032"/>
                  <a:pt x="22727" y="1019"/>
                </a:cubicBezTo>
                <a:cubicBezTo>
                  <a:pt x="22512" y="943"/>
                  <a:pt x="22297" y="868"/>
                  <a:pt x="22082" y="842"/>
                </a:cubicBezTo>
                <a:lnTo>
                  <a:pt x="22082" y="842"/>
                </a:lnTo>
                <a:cubicBezTo>
                  <a:pt x="22183" y="893"/>
                  <a:pt x="22310" y="905"/>
                  <a:pt x="22398" y="969"/>
                </a:cubicBezTo>
                <a:cubicBezTo>
                  <a:pt x="22221" y="956"/>
                  <a:pt x="22057" y="893"/>
                  <a:pt x="21879" y="830"/>
                </a:cubicBezTo>
                <a:cubicBezTo>
                  <a:pt x="21879" y="817"/>
                  <a:pt x="21867" y="804"/>
                  <a:pt x="21867" y="792"/>
                </a:cubicBezTo>
                <a:lnTo>
                  <a:pt x="21867" y="792"/>
                </a:lnTo>
                <a:cubicBezTo>
                  <a:pt x="21922" y="824"/>
                  <a:pt x="21976" y="857"/>
                  <a:pt x="22048" y="857"/>
                </a:cubicBezTo>
                <a:cubicBezTo>
                  <a:pt x="22059" y="857"/>
                  <a:pt x="22070" y="857"/>
                  <a:pt x="22082" y="855"/>
                </a:cubicBezTo>
                <a:cubicBezTo>
                  <a:pt x="22044" y="817"/>
                  <a:pt x="22006" y="779"/>
                  <a:pt x="21955" y="741"/>
                </a:cubicBezTo>
                <a:cubicBezTo>
                  <a:pt x="21930" y="754"/>
                  <a:pt x="21892" y="779"/>
                  <a:pt x="21867" y="792"/>
                </a:cubicBezTo>
                <a:cubicBezTo>
                  <a:pt x="21829" y="754"/>
                  <a:pt x="21766" y="728"/>
                  <a:pt x="21702" y="728"/>
                </a:cubicBezTo>
                <a:cubicBezTo>
                  <a:pt x="21715" y="779"/>
                  <a:pt x="21778" y="804"/>
                  <a:pt x="21829" y="830"/>
                </a:cubicBezTo>
                <a:cubicBezTo>
                  <a:pt x="21740" y="830"/>
                  <a:pt x="21664" y="804"/>
                  <a:pt x="21588" y="792"/>
                </a:cubicBezTo>
                <a:cubicBezTo>
                  <a:pt x="21601" y="766"/>
                  <a:pt x="21614" y="741"/>
                  <a:pt x="21626" y="716"/>
                </a:cubicBezTo>
                <a:cubicBezTo>
                  <a:pt x="21563" y="703"/>
                  <a:pt x="21500" y="690"/>
                  <a:pt x="21437" y="678"/>
                </a:cubicBezTo>
                <a:lnTo>
                  <a:pt x="21437" y="678"/>
                </a:lnTo>
                <a:cubicBezTo>
                  <a:pt x="21474" y="703"/>
                  <a:pt x="21500" y="741"/>
                  <a:pt x="21525" y="766"/>
                </a:cubicBezTo>
                <a:cubicBezTo>
                  <a:pt x="21437" y="741"/>
                  <a:pt x="21335" y="716"/>
                  <a:pt x="21234" y="678"/>
                </a:cubicBezTo>
                <a:cubicBezTo>
                  <a:pt x="21234" y="640"/>
                  <a:pt x="21247" y="602"/>
                  <a:pt x="21247" y="564"/>
                </a:cubicBezTo>
                <a:lnTo>
                  <a:pt x="21247" y="564"/>
                </a:lnTo>
                <a:cubicBezTo>
                  <a:pt x="21204" y="590"/>
                  <a:pt x="21159" y="599"/>
                  <a:pt x="21113" y="599"/>
                </a:cubicBezTo>
                <a:cubicBezTo>
                  <a:pt x="21000" y="599"/>
                  <a:pt x="20879" y="545"/>
                  <a:pt x="20765" y="545"/>
                </a:cubicBezTo>
                <a:cubicBezTo>
                  <a:pt x="20744" y="545"/>
                  <a:pt x="20723" y="547"/>
                  <a:pt x="20703" y="551"/>
                </a:cubicBezTo>
                <a:cubicBezTo>
                  <a:pt x="20728" y="551"/>
                  <a:pt x="20779" y="564"/>
                  <a:pt x="20804" y="576"/>
                </a:cubicBezTo>
                <a:cubicBezTo>
                  <a:pt x="20804" y="589"/>
                  <a:pt x="20804" y="614"/>
                  <a:pt x="20804" y="627"/>
                </a:cubicBezTo>
                <a:cubicBezTo>
                  <a:pt x="20779" y="614"/>
                  <a:pt x="20728" y="589"/>
                  <a:pt x="20690" y="576"/>
                </a:cubicBezTo>
                <a:cubicBezTo>
                  <a:pt x="20665" y="589"/>
                  <a:pt x="20639" y="589"/>
                  <a:pt x="20614" y="602"/>
                </a:cubicBezTo>
                <a:cubicBezTo>
                  <a:pt x="20627" y="576"/>
                  <a:pt x="20652" y="526"/>
                  <a:pt x="20665" y="501"/>
                </a:cubicBezTo>
                <a:cubicBezTo>
                  <a:pt x="20621" y="493"/>
                  <a:pt x="20577" y="486"/>
                  <a:pt x="20536" y="486"/>
                </a:cubicBezTo>
                <a:cubicBezTo>
                  <a:pt x="20505" y="486"/>
                  <a:pt x="20476" y="490"/>
                  <a:pt x="20450" y="501"/>
                </a:cubicBezTo>
                <a:cubicBezTo>
                  <a:pt x="20374" y="488"/>
                  <a:pt x="20298" y="463"/>
                  <a:pt x="20222" y="425"/>
                </a:cubicBezTo>
                <a:cubicBezTo>
                  <a:pt x="20209" y="437"/>
                  <a:pt x="20171" y="437"/>
                  <a:pt x="20158" y="450"/>
                </a:cubicBezTo>
                <a:cubicBezTo>
                  <a:pt x="20070" y="412"/>
                  <a:pt x="19981" y="399"/>
                  <a:pt x="19880" y="387"/>
                </a:cubicBezTo>
                <a:cubicBezTo>
                  <a:pt x="19905" y="374"/>
                  <a:pt x="19943" y="349"/>
                  <a:pt x="19969" y="336"/>
                </a:cubicBezTo>
                <a:lnTo>
                  <a:pt x="19969" y="336"/>
                </a:lnTo>
                <a:cubicBezTo>
                  <a:pt x="19880" y="374"/>
                  <a:pt x="19766" y="349"/>
                  <a:pt x="19678" y="399"/>
                </a:cubicBezTo>
                <a:cubicBezTo>
                  <a:pt x="19754" y="412"/>
                  <a:pt x="19842" y="437"/>
                  <a:pt x="19931" y="463"/>
                </a:cubicBezTo>
                <a:cubicBezTo>
                  <a:pt x="19766" y="463"/>
                  <a:pt x="19589" y="437"/>
                  <a:pt x="19425" y="425"/>
                </a:cubicBezTo>
                <a:cubicBezTo>
                  <a:pt x="19387" y="412"/>
                  <a:pt x="19336" y="399"/>
                  <a:pt x="19298" y="387"/>
                </a:cubicBezTo>
                <a:lnTo>
                  <a:pt x="19298" y="387"/>
                </a:lnTo>
                <a:cubicBezTo>
                  <a:pt x="19298" y="393"/>
                  <a:pt x="19298" y="396"/>
                  <a:pt x="19300" y="398"/>
                </a:cubicBezTo>
                <a:lnTo>
                  <a:pt x="19300" y="398"/>
                </a:lnTo>
                <a:cubicBezTo>
                  <a:pt x="19215" y="386"/>
                  <a:pt x="19130" y="373"/>
                  <a:pt x="19058" y="361"/>
                </a:cubicBezTo>
                <a:lnTo>
                  <a:pt x="19222" y="361"/>
                </a:lnTo>
                <a:cubicBezTo>
                  <a:pt x="19197" y="311"/>
                  <a:pt x="19134" y="298"/>
                  <a:pt x="19096" y="273"/>
                </a:cubicBezTo>
                <a:cubicBezTo>
                  <a:pt x="19032" y="285"/>
                  <a:pt x="18982" y="285"/>
                  <a:pt x="18931" y="298"/>
                </a:cubicBezTo>
                <a:lnTo>
                  <a:pt x="18906" y="247"/>
                </a:lnTo>
                <a:cubicBezTo>
                  <a:pt x="18889" y="269"/>
                  <a:pt x="18831" y="282"/>
                  <a:pt x="18775" y="282"/>
                </a:cubicBezTo>
                <a:cubicBezTo>
                  <a:pt x="18702" y="282"/>
                  <a:pt x="18635" y="260"/>
                  <a:pt x="18678" y="210"/>
                </a:cubicBezTo>
                <a:cubicBezTo>
                  <a:pt x="18722" y="203"/>
                  <a:pt x="18766" y="201"/>
                  <a:pt x="18810" y="201"/>
                </a:cubicBezTo>
                <a:cubicBezTo>
                  <a:pt x="18979" y="201"/>
                  <a:pt x="19152" y="237"/>
                  <a:pt x="19327" y="237"/>
                </a:cubicBezTo>
                <a:cubicBezTo>
                  <a:pt x="19385" y="237"/>
                  <a:pt x="19443" y="233"/>
                  <a:pt x="19500" y="222"/>
                </a:cubicBezTo>
                <a:cubicBezTo>
                  <a:pt x="19500" y="222"/>
                  <a:pt x="19526" y="247"/>
                  <a:pt x="19526" y="247"/>
                </a:cubicBezTo>
                <a:cubicBezTo>
                  <a:pt x="19703" y="260"/>
                  <a:pt x="19855" y="298"/>
                  <a:pt x="20019" y="323"/>
                </a:cubicBezTo>
                <a:cubicBezTo>
                  <a:pt x="20032" y="298"/>
                  <a:pt x="20057" y="235"/>
                  <a:pt x="20070" y="210"/>
                </a:cubicBezTo>
                <a:cubicBezTo>
                  <a:pt x="20037" y="200"/>
                  <a:pt x="20003" y="194"/>
                  <a:pt x="19970" y="194"/>
                </a:cubicBezTo>
                <a:cubicBezTo>
                  <a:pt x="19912" y="194"/>
                  <a:pt x="19857" y="212"/>
                  <a:pt x="19817" y="260"/>
                </a:cubicBezTo>
                <a:cubicBezTo>
                  <a:pt x="19779" y="247"/>
                  <a:pt x="19741" y="235"/>
                  <a:pt x="19703" y="222"/>
                </a:cubicBezTo>
                <a:cubicBezTo>
                  <a:pt x="19680" y="188"/>
                  <a:pt x="19646" y="179"/>
                  <a:pt x="19609" y="179"/>
                </a:cubicBezTo>
                <a:cubicBezTo>
                  <a:pt x="19575" y="179"/>
                  <a:pt x="19538" y="186"/>
                  <a:pt x="19504" y="186"/>
                </a:cubicBezTo>
                <a:cubicBezTo>
                  <a:pt x="19494" y="186"/>
                  <a:pt x="19484" y="186"/>
                  <a:pt x="19475" y="184"/>
                </a:cubicBezTo>
                <a:lnTo>
                  <a:pt x="19495" y="124"/>
                </a:lnTo>
                <a:lnTo>
                  <a:pt x="19495" y="124"/>
                </a:lnTo>
                <a:cubicBezTo>
                  <a:pt x="19487" y="140"/>
                  <a:pt x="19472" y="162"/>
                  <a:pt x="19463" y="172"/>
                </a:cubicBezTo>
                <a:cubicBezTo>
                  <a:pt x="19425" y="146"/>
                  <a:pt x="19374" y="108"/>
                  <a:pt x="19336" y="70"/>
                </a:cubicBezTo>
                <a:cubicBezTo>
                  <a:pt x="19311" y="96"/>
                  <a:pt x="19285" y="121"/>
                  <a:pt x="19247" y="134"/>
                </a:cubicBezTo>
                <a:cubicBezTo>
                  <a:pt x="19235" y="121"/>
                  <a:pt x="19209" y="83"/>
                  <a:pt x="19197" y="58"/>
                </a:cubicBezTo>
                <a:cubicBezTo>
                  <a:pt x="19197" y="70"/>
                  <a:pt x="19197" y="108"/>
                  <a:pt x="19197" y="121"/>
                </a:cubicBezTo>
                <a:cubicBezTo>
                  <a:pt x="19134" y="108"/>
                  <a:pt x="19058" y="96"/>
                  <a:pt x="19020" y="45"/>
                </a:cubicBezTo>
                <a:lnTo>
                  <a:pt x="19020" y="45"/>
                </a:lnTo>
                <a:cubicBezTo>
                  <a:pt x="19020" y="58"/>
                  <a:pt x="19020" y="83"/>
                  <a:pt x="19032" y="96"/>
                </a:cubicBezTo>
                <a:cubicBezTo>
                  <a:pt x="18830" y="70"/>
                  <a:pt x="18627" y="83"/>
                  <a:pt x="18438" y="70"/>
                </a:cubicBezTo>
                <a:cubicBezTo>
                  <a:pt x="18449" y="59"/>
                  <a:pt x="18461" y="25"/>
                  <a:pt x="18473" y="10"/>
                </a:cubicBezTo>
                <a:lnTo>
                  <a:pt x="18473" y="10"/>
                </a:lnTo>
                <a:cubicBezTo>
                  <a:pt x="18434" y="52"/>
                  <a:pt x="18366" y="73"/>
                  <a:pt x="18297" y="73"/>
                </a:cubicBezTo>
                <a:cubicBezTo>
                  <a:pt x="18226" y="73"/>
                  <a:pt x="18153" y="51"/>
                  <a:pt x="18109" y="7"/>
                </a:cubicBezTo>
                <a:cubicBezTo>
                  <a:pt x="18101" y="2"/>
                  <a:pt x="18094" y="0"/>
                  <a:pt x="1808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" name="Google Shape;14;p2"/>
          <p:cNvSpPr/>
          <p:nvPr/>
        </p:nvSpPr>
        <p:spPr>
          <a:xfrm rot="5400000">
            <a:off x="3317325" y="-871750"/>
            <a:ext cx="1374225" cy="1274050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" name="Google Shape;15;p2"/>
          <p:cNvSpPr/>
          <p:nvPr/>
        </p:nvSpPr>
        <p:spPr>
          <a:xfrm rot="-1996585">
            <a:off x="-1273353" y="-2643473"/>
            <a:ext cx="2538219" cy="3721278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" name="Google Shape;16;p2"/>
          <p:cNvSpPr/>
          <p:nvPr/>
        </p:nvSpPr>
        <p:spPr>
          <a:xfrm rot="1039976">
            <a:off x="4252162" y="-595832"/>
            <a:ext cx="1184192" cy="1245607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" name="Google Shape;17;p2"/>
          <p:cNvSpPr/>
          <p:nvPr/>
        </p:nvSpPr>
        <p:spPr>
          <a:xfrm>
            <a:off x="3882600" y="4575063"/>
            <a:ext cx="1230054" cy="1139270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" name="Google Shape;18;p2"/>
          <p:cNvSpPr/>
          <p:nvPr/>
        </p:nvSpPr>
        <p:spPr>
          <a:xfrm rot="8553943">
            <a:off x="-600825" y="3425911"/>
            <a:ext cx="1035742" cy="1272837"/>
          </a:xfrm>
          <a:custGeom>
            <a:rect b="b" l="l" r="r" t="t"/>
            <a:pathLst>
              <a:path extrusionOk="0" h="42003" w="34179">
                <a:moveTo>
                  <a:pt x="18943" y="959"/>
                </a:moveTo>
                <a:lnTo>
                  <a:pt x="18943" y="959"/>
                </a:lnTo>
                <a:cubicBezTo>
                  <a:pt x="18981" y="997"/>
                  <a:pt x="18994" y="1035"/>
                  <a:pt x="18994" y="1073"/>
                </a:cubicBezTo>
                <a:cubicBezTo>
                  <a:pt x="18981" y="1035"/>
                  <a:pt x="18956" y="997"/>
                  <a:pt x="18943" y="959"/>
                </a:cubicBezTo>
                <a:close/>
                <a:moveTo>
                  <a:pt x="16666" y="2579"/>
                </a:moveTo>
                <a:lnTo>
                  <a:pt x="16666" y="2579"/>
                </a:lnTo>
                <a:cubicBezTo>
                  <a:pt x="16716" y="2731"/>
                  <a:pt x="16653" y="2820"/>
                  <a:pt x="16514" y="2908"/>
                </a:cubicBezTo>
                <a:cubicBezTo>
                  <a:pt x="16615" y="2794"/>
                  <a:pt x="16653" y="2693"/>
                  <a:pt x="16666" y="2579"/>
                </a:cubicBezTo>
                <a:close/>
                <a:moveTo>
                  <a:pt x="13085" y="5135"/>
                </a:moveTo>
                <a:cubicBezTo>
                  <a:pt x="13110" y="5148"/>
                  <a:pt x="13148" y="5173"/>
                  <a:pt x="13173" y="5211"/>
                </a:cubicBezTo>
                <a:cubicBezTo>
                  <a:pt x="13173" y="5236"/>
                  <a:pt x="13173" y="5274"/>
                  <a:pt x="13173" y="5300"/>
                </a:cubicBezTo>
                <a:cubicBezTo>
                  <a:pt x="13135" y="5236"/>
                  <a:pt x="13110" y="5186"/>
                  <a:pt x="13085" y="5135"/>
                </a:cubicBezTo>
                <a:close/>
                <a:moveTo>
                  <a:pt x="19285" y="6755"/>
                </a:moveTo>
                <a:lnTo>
                  <a:pt x="19285" y="6755"/>
                </a:lnTo>
                <a:cubicBezTo>
                  <a:pt x="19272" y="6780"/>
                  <a:pt x="19260" y="6818"/>
                  <a:pt x="19234" y="6843"/>
                </a:cubicBezTo>
                <a:cubicBezTo>
                  <a:pt x="19247" y="6818"/>
                  <a:pt x="19260" y="6793"/>
                  <a:pt x="19272" y="6768"/>
                </a:cubicBezTo>
                <a:cubicBezTo>
                  <a:pt x="19272" y="6768"/>
                  <a:pt x="19285" y="6755"/>
                  <a:pt x="19285" y="6755"/>
                </a:cubicBezTo>
                <a:close/>
                <a:moveTo>
                  <a:pt x="19589" y="6970"/>
                </a:moveTo>
                <a:cubicBezTo>
                  <a:pt x="19589" y="6983"/>
                  <a:pt x="19589" y="6983"/>
                  <a:pt x="19589" y="6983"/>
                </a:cubicBezTo>
                <a:cubicBezTo>
                  <a:pt x="19589" y="6983"/>
                  <a:pt x="19589" y="6983"/>
                  <a:pt x="19576" y="6995"/>
                </a:cubicBezTo>
                <a:lnTo>
                  <a:pt x="19589" y="6970"/>
                </a:lnTo>
                <a:close/>
                <a:moveTo>
                  <a:pt x="7707" y="8185"/>
                </a:moveTo>
                <a:cubicBezTo>
                  <a:pt x="7757" y="8197"/>
                  <a:pt x="7821" y="8210"/>
                  <a:pt x="7884" y="8210"/>
                </a:cubicBezTo>
                <a:cubicBezTo>
                  <a:pt x="7839" y="8219"/>
                  <a:pt x="7794" y="8228"/>
                  <a:pt x="7745" y="8228"/>
                </a:cubicBezTo>
                <a:cubicBezTo>
                  <a:pt x="7725" y="8228"/>
                  <a:pt x="7704" y="8226"/>
                  <a:pt x="7681" y="8223"/>
                </a:cubicBezTo>
                <a:cubicBezTo>
                  <a:pt x="7694" y="8210"/>
                  <a:pt x="7694" y="8197"/>
                  <a:pt x="7707" y="8185"/>
                </a:cubicBezTo>
                <a:close/>
                <a:moveTo>
                  <a:pt x="19779" y="9602"/>
                </a:moveTo>
                <a:cubicBezTo>
                  <a:pt x="19766" y="9615"/>
                  <a:pt x="19766" y="9615"/>
                  <a:pt x="19753" y="9627"/>
                </a:cubicBezTo>
                <a:cubicBezTo>
                  <a:pt x="19753" y="9615"/>
                  <a:pt x="19766" y="9615"/>
                  <a:pt x="19766" y="9602"/>
                </a:cubicBezTo>
                <a:close/>
                <a:moveTo>
                  <a:pt x="12528" y="9653"/>
                </a:moveTo>
                <a:lnTo>
                  <a:pt x="12528" y="9653"/>
                </a:lnTo>
                <a:cubicBezTo>
                  <a:pt x="12505" y="9675"/>
                  <a:pt x="12503" y="9688"/>
                  <a:pt x="12485" y="9699"/>
                </a:cubicBezTo>
                <a:lnTo>
                  <a:pt x="12485" y="9699"/>
                </a:lnTo>
                <a:cubicBezTo>
                  <a:pt x="12474" y="9690"/>
                  <a:pt x="12463" y="9689"/>
                  <a:pt x="12452" y="9678"/>
                </a:cubicBezTo>
                <a:cubicBezTo>
                  <a:pt x="12477" y="9665"/>
                  <a:pt x="12503" y="9665"/>
                  <a:pt x="12528" y="9653"/>
                </a:cubicBezTo>
                <a:close/>
                <a:moveTo>
                  <a:pt x="2569" y="14081"/>
                </a:moveTo>
                <a:lnTo>
                  <a:pt x="2569" y="14081"/>
                </a:lnTo>
                <a:cubicBezTo>
                  <a:pt x="2633" y="14183"/>
                  <a:pt x="2721" y="14259"/>
                  <a:pt x="2772" y="14347"/>
                </a:cubicBezTo>
                <a:cubicBezTo>
                  <a:pt x="2848" y="14474"/>
                  <a:pt x="3075" y="14398"/>
                  <a:pt x="3164" y="14562"/>
                </a:cubicBezTo>
                <a:lnTo>
                  <a:pt x="3442" y="14562"/>
                </a:lnTo>
                <a:cubicBezTo>
                  <a:pt x="3493" y="14638"/>
                  <a:pt x="3544" y="14727"/>
                  <a:pt x="3607" y="14790"/>
                </a:cubicBezTo>
                <a:cubicBezTo>
                  <a:pt x="3493" y="14727"/>
                  <a:pt x="3404" y="14638"/>
                  <a:pt x="3291" y="14613"/>
                </a:cubicBezTo>
                <a:cubicBezTo>
                  <a:pt x="3265" y="14604"/>
                  <a:pt x="3240" y="14600"/>
                  <a:pt x="3215" y="14600"/>
                </a:cubicBezTo>
                <a:cubicBezTo>
                  <a:pt x="3165" y="14600"/>
                  <a:pt x="3118" y="14617"/>
                  <a:pt x="3075" y="14651"/>
                </a:cubicBezTo>
                <a:cubicBezTo>
                  <a:pt x="3075" y="14638"/>
                  <a:pt x="3063" y="14638"/>
                  <a:pt x="3063" y="14626"/>
                </a:cubicBezTo>
                <a:cubicBezTo>
                  <a:pt x="3000" y="14448"/>
                  <a:pt x="2822" y="14436"/>
                  <a:pt x="2709" y="14347"/>
                </a:cubicBezTo>
                <a:cubicBezTo>
                  <a:pt x="2633" y="14271"/>
                  <a:pt x="2582" y="14183"/>
                  <a:pt x="2569" y="14081"/>
                </a:cubicBezTo>
                <a:close/>
                <a:moveTo>
                  <a:pt x="31977" y="15081"/>
                </a:moveTo>
                <a:cubicBezTo>
                  <a:pt x="31990" y="15081"/>
                  <a:pt x="32015" y="15094"/>
                  <a:pt x="32028" y="15094"/>
                </a:cubicBezTo>
                <a:cubicBezTo>
                  <a:pt x="32028" y="15106"/>
                  <a:pt x="32015" y="15132"/>
                  <a:pt x="32002" y="15144"/>
                </a:cubicBezTo>
                <a:cubicBezTo>
                  <a:pt x="31990" y="15132"/>
                  <a:pt x="31990" y="15106"/>
                  <a:pt x="31977" y="15081"/>
                </a:cubicBezTo>
                <a:close/>
                <a:moveTo>
                  <a:pt x="22638" y="16169"/>
                </a:moveTo>
                <a:cubicBezTo>
                  <a:pt x="22638" y="16182"/>
                  <a:pt x="22651" y="16182"/>
                  <a:pt x="22651" y="16195"/>
                </a:cubicBezTo>
                <a:cubicBezTo>
                  <a:pt x="22638" y="16182"/>
                  <a:pt x="22626" y="16182"/>
                  <a:pt x="22613" y="16169"/>
                </a:cubicBezTo>
                <a:close/>
                <a:moveTo>
                  <a:pt x="20816" y="16713"/>
                </a:moveTo>
                <a:cubicBezTo>
                  <a:pt x="20702" y="16891"/>
                  <a:pt x="20639" y="17042"/>
                  <a:pt x="20588" y="17182"/>
                </a:cubicBezTo>
                <a:cubicBezTo>
                  <a:pt x="20576" y="17156"/>
                  <a:pt x="20576" y="17144"/>
                  <a:pt x="20563" y="17118"/>
                </a:cubicBezTo>
                <a:cubicBezTo>
                  <a:pt x="20462" y="16916"/>
                  <a:pt x="20563" y="16789"/>
                  <a:pt x="20690" y="16739"/>
                </a:cubicBezTo>
                <a:cubicBezTo>
                  <a:pt x="20702" y="16739"/>
                  <a:pt x="20702" y="16726"/>
                  <a:pt x="20702" y="16726"/>
                </a:cubicBezTo>
                <a:cubicBezTo>
                  <a:pt x="20740" y="16713"/>
                  <a:pt x="20778" y="16713"/>
                  <a:pt x="20816" y="16713"/>
                </a:cubicBezTo>
                <a:close/>
                <a:moveTo>
                  <a:pt x="20196" y="17283"/>
                </a:moveTo>
                <a:lnTo>
                  <a:pt x="20196" y="17283"/>
                </a:lnTo>
                <a:cubicBezTo>
                  <a:pt x="20234" y="17308"/>
                  <a:pt x="20272" y="17333"/>
                  <a:pt x="20323" y="17346"/>
                </a:cubicBezTo>
                <a:cubicBezTo>
                  <a:pt x="20399" y="17384"/>
                  <a:pt x="20475" y="17397"/>
                  <a:pt x="20525" y="17409"/>
                </a:cubicBezTo>
                <a:cubicBezTo>
                  <a:pt x="20525" y="17473"/>
                  <a:pt x="20525" y="17523"/>
                  <a:pt x="20525" y="17574"/>
                </a:cubicBezTo>
                <a:cubicBezTo>
                  <a:pt x="20411" y="17485"/>
                  <a:pt x="20310" y="17384"/>
                  <a:pt x="20196" y="17283"/>
                </a:cubicBezTo>
                <a:close/>
                <a:moveTo>
                  <a:pt x="1197" y="19929"/>
                </a:moveTo>
                <a:cubicBezTo>
                  <a:pt x="1267" y="19929"/>
                  <a:pt x="1332" y="19968"/>
                  <a:pt x="1393" y="20029"/>
                </a:cubicBezTo>
                <a:cubicBezTo>
                  <a:pt x="1329" y="20022"/>
                  <a:pt x="1266" y="20019"/>
                  <a:pt x="1201" y="20019"/>
                </a:cubicBezTo>
                <a:cubicBezTo>
                  <a:pt x="1136" y="20019"/>
                  <a:pt x="1070" y="20022"/>
                  <a:pt x="1000" y="20029"/>
                </a:cubicBezTo>
                <a:cubicBezTo>
                  <a:pt x="1071" y="19958"/>
                  <a:pt x="1136" y="19929"/>
                  <a:pt x="1197" y="19929"/>
                </a:cubicBezTo>
                <a:close/>
                <a:moveTo>
                  <a:pt x="33748" y="20421"/>
                </a:moveTo>
                <a:lnTo>
                  <a:pt x="33748" y="20421"/>
                </a:lnTo>
                <a:cubicBezTo>
                  <a:pt x="33799" y="20434"/>
                  <a:pt x="33837" y="20434"/>
                  <a:pt x="33888" y="20434"/>
                </a:cubicBezTo>
                <a:cubicBezTo>
                  <a:pt x="33837" y="20459"/>
                  <a:pt x="33799" y="20472"/>
                  <a:pt x="33761" y="20484"/>
                </a:cubicBezTo>
                <a:cubicBezTo>
                  <a:pt x="33761" y="20459"/>
                  <a:pt x="33761" y="20446"/>
                  <a:pt x="33748" y="20421"/>
                </a:cubicBezTo>
                <a:close/>
                <a:moveTo>
                  <a:pt x="32863" y="22180"/>
                </a:moveTo>
                <a:cubicBezTo>
                  <a:pt x="32837" y="22193"/>
                  <a:pt x="32825" y="22205"/>
                  <a:pt x="32812" y="22231"/>
                </a:cubicBezTo>
                <a:cubicBezTo>
                  <a:pt x="32799" y="22205"/>
                  <a:pt x="32799" y="22193"/>
                  <a:pt x="32799" y="22180"/>
                </a:cubicBezTo>
                <a:close/>
                <a:moveTo>
                  <a:pt x="20500" y="24647"/>
                </a:moveTo>
                <a:cubicBezTo>
                  <a:pt x="20500" y="24673"/>
                  <a:pt x="20487" y="24698"/>
                  <a:pt x="20475" y="24723"/>
                </a:cubicBezTo>
                <a:cubicBezTo>
                  <a:pt x="20487" y="24698"/>
                  <a:pt x="20487" y="24673"/>
                  <a:pt x="20500" y="24647"/>
                </a:cubicBezTo>
                <a:close/>
                <a:moveTo>
                  <a:pt x="1443" y="26190"/>
                </a:moveTo>
                <a:cubicBezTo>
                  <a:pt x="1496" y="26190"/>
                  <a:pt x="1548" y="26201"/>
                  <a:pt x="1595" y="26216"/>
                </a:cubicBezTo>
                <a:cubicBezTo>
                  <a:pt x="1550" y="26202"/>
                  <a:pt x="1502" y="26196"/>
                  <a:pt x="1451" y="26196"/>
                </a:cubicBezTo>
                <a:cubicBezTo>
                  <a:pt x="1415" y="26196"/>
                  <a:pt x="1379" y="26199"/>
                  <a:pt x="1342" y="26204"/>
                </a:cubicBezTo>
                <a:cubicBezTo>
                  <a:pt x="1376" y="26194"/>
                  <a:pt x="1410" y="26190"/>
                  <a:pt x="1443" y="26190"/>
                </a:cubicBezTo>
                <a:close/>
                <a:moveTo>
                  <a:pt x="2013" y="26444"/>
                </a:moveTo>
                <a:cubicBezTo>
                  <a:pt x="2025" y="26457"/>
                  <a:pt x="2051" y="26470"/>
                  <a:pt x="2063" y="26482"/>
                </a:cubicBezTo>
                <a:cubicBezTo>
                  <a:pt x="2139" y="26533"/>
                  <a:pt x="2304" y="26533"/>
                  <a:pt x="2278" y="26672"/>
                </a:cubicBezTo>
                <a:cubicBezTo>
                  <a:pt x="2278" y="26710"/>
                  <a:pt x="2266" y="26735"/>
                  <a:pt x="2253" y="26761"/>
                </a:cubicBezTo>
                <a:cubicBezTo>
                  <a:pt x="2240" y="26710"/>
                  <a:pt x="2202" y="26647"/>
                  <a:pt x="2152" y="26583"/>
                </a:cubicBezTo>
                <a:cubicBezTo>
                  <a:pt x="2101" y="26545"/>
                  <a:pt x="2051" y="26495"/>
                  <a:pt x="2013" y="26444"/>
                </a:cubicBezTo>
                <a:close/>
                <a:moveTo>
                  <a:pt x="26068" y="27659"/>
                </a:moveTo>
                <a:cubicBezTo>
                  <a:pt x="26093" y="27697"/>
                  <a:pt x="26106" y="27735"/>
                  <a:pt x="26131" y="27760"/>
                </a:cubicBezTo>
                <a:cubicBezTo>
                  <a:pt x="26093" y="27748"/>
                  <a:pt x="26055" y="27735"/>
                  <a:pt x="26017" y="27710"/>
                </a:cubicBezTo>
                <a:cubicBezTo>
                  <a:pt x="26042" y="27697"/>
                  <a:pt x="26055" y="27684"/>
                  <a:pt x="26068" y="27659"/>
                </a:cubicBezTo>
                <a:close/>
                <a:moveTo>
                  <a:pt x="29509" y="28545"/>
                </a:moveTo>
                <a:cubicBezTo>
                  <a:pt x="29535" y="28570"/>
                  <a:pt x="29560" y="28595"/>
                  <a:pt x="29585" y="28621"/>
                </a:cubicBezTo>
                <a:cubicBezTo>
                  <a:pt x="29560" y="28608"/>
                  <a:pt x="29535" y="28608"/>
                  <a:pt x="29509" y="28595"/>
                </a:cubicBezTo>
                <a:lnTo>
                  <a:pt x="29509" y="28545"/>
                </a:lnTo>
                <a:close/>
                <a:moveTo>
                  <a:pt x="8631" y="29760"/>
                </a:moveTo>
                <a:cubicBezTo>
                  <a:pt x="8631" y="29760"/>
                  <a:pt x="8643" y="29772"/>
                  <a:pt x="8643" y="29772"/>
                </a:cubicBezTo>
                <a:lnTo>
                  <a:pt x="8631" y="29772"/>
                </a:lnTo>
                <a:cubicBezTo>
                  <a:pt x="8631" y="29772"/>
                  <a:pt x="8631" y="29760"/>
                  <a:pt x="8631" y="29760"/>
                </a:cubicBezTo>
                <a:close/>
                <a:moveTo>
                  <a:pt x="9111" y="29987"/>
                </a:moveTo>
                <a:cubicBezTo>
                  <a:pt x="9124" y="29987"/>
                  <a:pt x="9137" y="29987"/>
                  <a:pt x="9124" y="30000"/>
                </a:cubicBezTo>
                <a:lnTo>
                  <a:pt x="9111" y="29987"/>
                </a:lnTo>
                <a:close/>
                <a:moveTo>
                  <a:pt x="1966" y="30210"/>
                </a:moveTo>
                <a:cubicBezTo>
                  <a:pt x="1991" y="30210"/>
                  <a:pt x="2014" y="30218"/>
                  <a:pt x="2034" y="30237"/>
                </a:cubicBezTo>
                <a:lnTo>
                  <a:pt x="2034" y="30237"/>
                </a:lnTo>
                <a:cubicBezTo>
                  <a:pt x="1989" y="30228"/>
                  <a:pt x="1944" y="30228"/>
                  <a:pt x="1899" y="30228"/>
                </a:cubicBezTo>
                <a:cubicBezTo>
                  <a:pt x="1921" y="30216"/>
                  <a:pt x="1944" y="30210"/>
                  <a:pt x="1966" y="30210"/>
                </a:cubicBezTo>
                <a:close/>
                <a:moveTo>
                  <a:pt x="30775" y="30785"/>
                </a:moveTo>
                <a:cubicBezTo>
                  <a:pt x="30762" y="30810"/>
                  <a:pt x="30762" y="30822"/>
                  <a:pt x="30750" y="30848"/>
                </a:cubicBezTo>
                <a:cubicBezTo>
                  <a:pt x="30724" y="30835"/>
                  <a:pt x="30699" y="30822"/>
                  <a:pt x="30674" y="30797"/>
                </a:cubicBezTo>
                <a:cubicBezTo>
                  <a:pt x="30712" y="30797"/>
                  <a:pt x="30737" y="30785"/>
                  <a:pt x="30775" y="30785"/>
                </a:cubicBezTo>
                <a:close/>
                <a:moveTo>
                  <a:pt x="20943" y="32455"/>
                </a:moveTo>
                <a:lnTo>
                  <a:pt x="20943" y="32455"/>
                </a:lnTo>
                <a:cubicBezTo>
                  <a:pt x="20892" y="32505"/>
                  <a:pt x="20854" y="32569"/>
                  <a:pt x="20804" y="32619"/>
                </a:cubicBezTo>
                <a:cubicBezTo>
                  <a:pt x="20778" y="32569"/>
                  <a:pt x="20778" y="32531"/>
                  <a:pt x="20829" y="32493"/>
                </a:cubicBezTo>
                <a:cubicBezTo>
                  <a:pt x="20867" y="32480"/>
                  <a:pt x="20905" y="32467"/>
                  <a:pt x="20943" y="32455"/>
                </a:cubicBezTo>
                <a:close/>
                <a:moveTo>
                  <a:pt x="12465" y="32784"/>
                </a:moveTo>
                <a:cubicBezTo>
                  <a:pt x="12465" y="32784"/>
                  <a:pt x="12465" y="32796"/>
                  <a:pt x="12477" y="32796"/>
                </a:cubicBezTo>
                <a:lnTo>
                  <a:pt x="12452" y="32796"/>
                </a:lnTo>
                <a:cubicBezTo>
                  <a:pt x="12452" y="32796"/>
                  <a:pt x="12452" y="32796"/>
                  <a:pt x="12465" y="32784"/>
                </a:cubicBezTo>
                <a:close/>
                <a:moveTo>
                  <a:pt x="5214" y="34302"/>
                </a:moveTo>
                <a:cubicBezTo>
                  <a:pt x="5214" y="34302"/>
                  <a:pt x="5214" y="34315"/>
                  <a:pt x="5201" y="34315"/>
                </a:cubicBezTo>
                <a:lnTo>
                  <a:pt x="5214" y="34302"/>
                </a:lnTo>
                <a:close/>
                <a:moveTo>
                  <a:pt x="15945" y="0"/>
                </a:moveTo>
                <a:cubicBezTo>
                  <a:pt x="15759" y="0"/>
                  <a:pt x="15570" y="44"/>
                  <a:pt x="15375" y="162"/>
                </a:cubicBezTo>
                <a:cubicBezTo>
                  <a:pt x="15046" y="137"/>
                  <a:pt x="14730" y="112"/>
                  <a:pt x="14401" y="86"/>
                </a:cubicBezTo>
                <a:cubicBezTo>
                  <a:pt x="14293" y="74"/>
                  <a:pt x="14182" y="61"/>
                  <a:pt x="14070" y="61"/>
                </a:cubicBezTo>
                <a:cubicBezTo>
                  <a:pt x="13958" y="61"/>
                  <a:pt x="13844" y="74"/>
                  <a:pt x="13730" y="112"/>
                </a:cubicBezTo>
                <a:cubicBezTo>
                  <a:pt x="13515" y="162"/>
                  <a:pt x="13300" y="188"/>
                  <a:pt x="13085" y="251"/>
                </a:cubicBezTo>
                <a:cubicBezTo>
                  <a:pt x="11908" y="630"/>
                  <a:pt x="10946" y="1314"/>
                  <a:pt x="10035" y="2124"/>
                </a:cubicBezTo>
                <a:cubicBezTo>
                  <a:pt x="9592" y="2351"/>
                  <a:pt x="9276" y="2718"/>
                  <a:pt x="9023" y="3149"/>
                </a:cubicBezTo>
                <a:cubicBezTo>
                  <a:pt x="8833" y="3313"/>
                  <a:pt x="8656" y="3478"/>
                  <a:pt x="8517" y="3680"/>
                </a:cubicBezTo>
                <a:cubicBezTo>
                  <a:pt x="7935" y="4363"/>
                  <a:pt x="7441" y="5110"/>
                  <a:pt x="7099" y="5920"/>
                </a:cubicBezTo>
                <a:cubicBezTo>
                  <a:pt x="6732" y="6793"/>
                  <a:pt x="6201" y="7501"/>
                  <a:pt x="5467" y="8096"/>
                </a:cubicBezTo>
                <a:cubicBezTo>
                  <a:pt x="5201" y="8337"/>
                  <a:pt x="4784" y="8438"/>
                  <a:pt x="4645" y="8830"/>
                </a:cubicBezTo>
                <a:cubicBezTo>
                  <a:pt x="4354" y="8957"/>
                  <a:pt x="4189" y="9222"/>
                  <a:pt x="3987" y="9450"/>
                </a:cubicBezTo>
                <a:cubicBezTo>
                  <a:pt x="3291" y="9969"/>
                  <a:pt x="2924" y="10741"/>
                  <a:pt x="2506" y="11437"/>
                </a:cubicBezTo>
                <a:cubicBezTo>
                  <a:pt x="2164" y="11994"/>
                  <a:pt x="1620" y="12474"/>
                  <a:pt x="1582" y="13196"/>
                </a:cubicBezTo>
                <a:cubicBezTo>
                  <a:pt x="1595" y="13221"/>
                  <a:pt x="1608" y="13259"/>
                  <a:pt x="1620" y="13284"/>
                </a:cubicBezTo>
                <a:cubicBezTo>
                  <a:pt x="1241" y="13942"/>
                  <a:pt x="962" y="14638"/>
                  <a:pt x="823" y="15397"/>
                </a:cubicBezTo>
                <a:cubicBezTo>
                  <a:pt x="697" y="15625"/>
                  <a:pt x="836" y="15891"/>
                  <a:pt x="722" y="16119"/>
                </a:cubicBezTo>
                <a:cubicBezTo>
                  <a:pt x="507" y="16296"/>
                  <a:pt x="646" y="16549"/>
                  <a:pt x="570" y="16764"/>
                </a:cubicBezTo>
                <a:cubicBezTo>
                  <a:pt x="456" y="16979"/>
                  <a:pt x="469" y="17220"/>
                  <a:pt x="443" y="17460"/>
                </a:cubicBezTo>
                <a:cubicBezTo>
                  <a:pt x="469" y="17498"/>
                  <a:pt x="469" y="17549"/>
                  <a:pt x="431" y="17587"/>
                </a:cubicBezTo>
                <a:cubicBezTo>
                  <a:pt x="178" y="18396"/>
                  <a:pt x="216" y="19244"/>
                  <a:pt x="228" y="20079"/>
                </a:cubicBezTo>
                <a:cubicBezTo>
                  <a:pt x="323" y="20276"/>
                  <a:pt x="434" y="20375"/>
                  <a:pt x="555" y="20375"/>
                </a:cubicBezTo>
                <a:cubicBezTo>
                  <a:pt x="613" y="20375"/>
                  <a:pt x="673" y="20352"/>
                  <a:pt x="735" y="20307"/>
                </a:cubicBezTo>
                <a:lnTo>
                  <a:pt x="735" y="20307"/>
                </a:lnTo>
                <a:cubicBezTo>
                  <a:pt x="659" y="20586"/>
                  <a:pt x="342" y="20813"/>
                  <a:pt x="443" y="21054"/>
                </a:cubicBezTo>
                <a:cubicBezTo>
                  <a:pt x="608" y="21509"/>
                  <a:pt x="646" y="22053"/>
                  <a:pt x="874" y="22420"/>
                </a:cubicBezTo>
                <a:cubicBezTo>
                  <a:pt x="1139" y="22838"/>
                  <a:pt x="823" y="22952"/>
                  <a:pt x="760" y="23218"/>
                </a:cubicBezTo>
                <a:cubicBezTo>
                  <a:pt x="659" y="23622"/>
                  <a:pt x="241" y="23319"/>
                  <a:pt x="76" y="23559"/>
                </a:cubicBezTo>
                <a:cubicBezTo>
                  <a:pt x="102" y="23749"/>
                  <a:pt x="1" y="23964"/>
                  <a:pt x="152" y="24154"/>
                </a:cubicBezTo>
                <a:lnTo>
                  <a:pt x="152" y="24141"/>
                </a:lnTo>
                <a:lnTo>
                  <a:pt x="152" y="24141"/>
                </a:lnTo>
                <a:cubicBezTo>
                  <a:pt x="317" y="24496"/>
                  <a:pt x="114" y="24888"/>
                  <a:pt x="266" y="25242"/>
                </a:cubicBezTo>
                <a:cubicBezTo>
                  <a:pt x="114" y="25571"/>
                  <a:pt x="355" y="25887"/>
                  <a:pt x="266" y="26216"/>
                </a:cubicBezTo>
                <a:cubicBezTo>
                  <a:pt x="190" y="26343"/>
                  <a:pt x="216" y="26470"/>
                  <a:pt x="228" y="26596"/>
                </a:cubicBezTo>
                <a:cubicBezTo>
                  <a:pt x="266" y="26659"/>
                  <a:pt x="317" y="26710"/>
                  <a:pt x="355" y="26761"/>
                </a:cubicBezTo>
                <a:cubicBezTo>
                  <a:pt x="330" y="27052"/>
                  <a:pt x="418" y="27368"/>
                  <a:pt x="304" y="27646"/>
                </a:cubicBezTo>
                <a:cubicBezTo>
                  <a:pt x="266" y="27773"/>
                  <a:pt x="228" y="27899"/>
                  <a:pt x="190" y="28026"/>
                </a:cubicBezTo>
                <a:cubicBezTo>
                  <a:pt x="178" y="28064"/>
                  <a:pt x="165" y="28115"/>
                  <a:pt x="140" y="28165"/>
                </a:cubicBezTo>
                <a:cubicBezTo>
                  <a:pt x="51" y="28380"/>
                  <a:pt x="64" y="28608"/>
                  <a:pt x="140" y="28836"/>
                </a:cubicBezTo>
                <a:cubicBezTo>
                  <a:pt x="190" y="29152"/>
                  <a:pt x="241" y="29469"/>
                  <a:pt x="292" y="29785"/>
                </a:cubicBezTo>
                <a:cubicBezTo>
                  <a:pt x="431" y="30000"/>
                  <a:pt x="304" y="30253"/>
                  <a:pt x="393" y="30481"/>
                </a:cubicBezTo>
                <a:cubicBezTo>
                  <a:pt x="684" y="31556"/>
                  <a:pt x="1051" y="32645"/>
                  <a:pt x="1633" y="33568"/>
                </a:cubicBezTo>
                <a:cubicBezTo>
                  <a:pt x="2051" y="34239"/>
                  <a:pt x="2342" y="35099"/>
                  <a:pt x="3164" y="35466"/>
                </a:cubicBezTo>
                <a:cubicBezTo>
                  <a:pt x="3240" y="35542"/>
                  <a:pt x="3303" y="35606"/>
                  <a:pt x="3392" y="35644"/>
                </a:cubicBezTo>
                <a:cubicBezTo>
                  <a:pt x="3354" y="35669"/>
                  <a:pt x="3316" y="35682"/>
                  <a:pt x="3265" y="35707"/>
                </a:cubicBezTo>
                <a:cubicBezTo>
                  <a:pt x="3227" y="35833"/>
                  <a:pt x="3341" y="35871"/>
                  <a:pt x="3392" y="35960"/>
                </a:cubicBezTo>
                <a:cubicBezTo>
                  <a:pt x="3455" y="36011"/>
                  <a:pt x="3518" y="36074"/>
                  <a:pt x="3569" y="36124"/>
                </a:cubicBezTo>
                <a:cubicBezTo>
                  <a:pt x="3708" y="36289"/>
                  <a:pt x="3873" y="36453"/>
                  <a:pt x="3974" y="36643"/>
                </a:cubicBezTo>
                <a:lnTo>
                  <a:pt x="4126" y="36808"/>
                </a:lnTo>
                <a:cubicBezTo>
                  <a:pt x="4240" y="36947"/>
                  <a:pt x="4366" y="37073"/>
                  <a:pt x="4493" y="37200"/>
                </a:cubicBezTo>
                <a:cubicBezTo>
                  <a:pt x="4948" y="37618"/>
                  <a:pt x="5353" y="38111"/>
                  <a:pt x="5897" y="38427"/>
                </a:cubicBezTo>
                <a:cubicBezTo>
                  <a:pt x="6644" y="39275"/>
                  <a:pt x="7644" y="39769"/>
                  <a:pt x="8567" y="40338"/>
                </a:cubicBezTo>
                <a:cubicBezTo>
                  <a:pt x="10361" y="41430"/>
                  <a:pt x="12312" y="42002"/>
                  <a:pt x="14395" y="42002"/>
                </a:cubicBezTo>
                <a:cubicBezTo>
                  <a:pt x="14677" y="42002"/>
                  <a:pt x="14962" y="41992"/>
                  <a:pt x="15249" y="41971"/>
                </a:cubicBezTo>
                <a:cubicBezTo>
                  <a:pt x="16210" y="41895"/>
                  <a:pt x="17197" y="41831"/>
                  <a:pt x="18121" y="41452"/>
                </a:cubicBezTo>
                <a:cubicBezTo>
                  <a:pt x="18652" y="41275"/>
                  <a:pt x="19272" y="41313"/>
                  <a:pt x="19728" y="40882"/>
                </a:cubicBezTo>
                <a:cubicBezTo>
                  <a:pt x="19791" y="40857"/>
                  <a:pt x="19804" y="40819"/>
                  <a:pt x="19779" y="40756"/>
                </a:cubicBezTo>
                <a:cubicBezTo>
                  <a:pt x="20082" y="40655"/>
                  <a:pt x="20399" y="40553"/>
                  <a:pt x="20702" y="40452"/>
                </a:cubicBezTo>
                <a:cubicBezTo>
                  <a:pt x="20892" y="40338"/>
                  <a:pt x="21095" y="40224"/>
                  <a:pt x="21284" y="40110"/>
                </a:cubicBezTo>
                <a:cubicBezTo>
                  <a:pt x="21323" y="40133"/>
                  <a:pt x="21362" y="40143"/>
                  <a:pt x="21400" y="40143"/>
                </a:cubicBezTo>
                <a:cubicBezTo>
                  <a:pt x="21448" y="40143"/>
                  <a:pt x="21495" y="40126"/>
                  <a:pt x="21537" y="40098"/>
                </a:cubicBezTo>
                <a:cubicBezTo>
                  <a:pt x="23309" y="39098"/>
                  <a:pt x="25119" y="38149"/>
                  <a:pt x="26751" y="36909"/>
                </a:cubicBezTo>
                <a:cubicBezTo>
                  <a:pt x="26966" y="36757"/>
                  <a:pt x="27181" y="36605"/>
                  <a:pt x="27396" y="36428"/>
                </a:cubicBezTo>
                <a:cubicBezTo>
                  <a:pt x="29003" y="35137"/>
                  <a:pt x="30408" y="33657"/>
                  <a:pt x="31433" y="31847"/>
                </a:cubicBezTo>
                <a:cubicBezTo>
                  <a:pt x="32319" y="30418"/>
                  <a:pt x="32939" y="28886"/>
                  <a:pt x="33356" y="27254"/>
                </a:cubicBezTo>
                <a:cubicBezTo>
                  <a:pt x="33533" y="26583"/>
                  <a:pt x="33622" y="25887"/>
                  <a:pt x="33926" y="25255"/>
                </a:cubicBezTo>
                <a:cubicBezTo>
                  <a:pt x="34027" y="25014"/>
                  <a:pt x="33913" y="24749"/>
                  <a:pt x="34014" y="24521"/>
                </a:cubicBezTo>
                <a:cubicBezTo>
                  <a:pt x="34027" y="24268"/>
                  <a:pt x="34040" y="24002"/>
                  <a:pt x="34052" y="23749"/>
                </a:cubicBezTo>
                <a:lnTo>
                  <a:pt x="34179" y="23749"/>
                </a:lnTo>
                <a:lnTo>
                  <a:pt x="34179" y="22231"/>
                </a:lnTo>
                <a:lnTo>
                  <a:pt x="34179" y="21281"/>
                </a:lnTo>
                <a:lnTo>
                  <a:pt x="34179" y="20181"/>
                </a:lnTo>
                <a:lnTo>
                  <a:pt x="34179" y="20168"/>
                </a:lnTo>
                <a:cubicBezTo>
                  <a:pt x="34149" y="20153"/>
                  <a:pt x="34124" y="20147"/>
                  <a:pt x="34103" y="20147"/>
                </a:cubicBezTo>
                <a:cubicBezTo>
                  <a:pt x="34088" y="20147"/>
                  <a:pt x="34075" y="20150"/>
                  <a:pt x="34065" y="20155"/>
                </a:cubicBezTo>
                <a:cubicBezTo>
                  <a:pt x="34052" y="19877"/>
                  <a:pt x="34052" y="19611"/>
                  <a:pt x="34052" y="19345"/>
                </a:cubicBezTo>
                <a:cubicBezTo>
                  <a:pt x="33900" y="18801"/>
                  <a:pt x="33761" y="18245"/>
                  <a:pt x="33609" y="17700"/>
                </a:cubicBezTo>
                <a:cubicBezTo>
                  <a:pt x="33318" y="16726"/>
                  <a:pt x="33090" y="15739"/>
                  <a:pt x="32673" y="14815"/>
                </a:cubicBezTo>
                <a:cubicBezTo>
                  <a:pt x="32483" y="14410"/>
                  <a:pt x="32293" y="13993"/>
                  <a:pt x="32116" y="13588"/>
                </a:cubicBezTo>
                <a:lnTo>
                  <a:pt x="31167" y="12196"/>
                </a:lnTo>
                <a:cubicBezTo>
                  <a:pt x="31028" y="11968"/>
                  <a:pt x="30901" y="11740"/>
                  <a:pt x="30762" y="11513"/>
                </a:cubicBezTo>
                <a:cubicBezTo>
                  <a:pt x="30724" y="11411"/>
                  <a:pt x="30686" y="11298"/>
                  <a:pt x="30636" y="11209"/>
                </a:cubicBezTo>
                <a:cubicBezTo>
                  <a:pt x="29965" y="9918"/>
                  <a:pt x="28978" y="8868"/>
                  <a:pt x="28004" y="7830"/>
                </a:cubicBezTo>
                <a:cubicBezTo>
                  <a:pt x="27902" y="7641"/>
                  <a:pt x="27763" y="7514"/>
                  <a:pt x="27599" y="7400"/>
                </a:cubicBezTo>
                <a:cubicBezTo>
                  <a:pt x="27358" y="7286"/>
                  <a:pt x="27168" y="7097"/>
                  <a:pt x="27042" y="6856"/>
                </a:cubicBezTo>
                <a:lnTo>
                  <a:pt x="27004" y="6805"/>
                </a:lnTo>
                <a:lnTo>
                  <a:pt x="26953" y="6831"/>
                </a:lnTo>
                <a:cubicBezTo>
                  <a:pt x="26953" y="6831"/>
                  <a:pt x="26941" y="6831"/>
                  <a:pt x="26941" y="6843"/>
                </a:cubicBezTo>
                <a:cubicBezTo>
                  <a:pt x="26915" y="6603"/>
                  <a:pt x="26738" y="6464"/>
                  <a:pt x="26574" y="6325"/>
                </a:cubicBezTo>
                <a:cubicBezTo>
                  <a:pt x="26371" y="6122"/>
                  <a:pt x="26156" y="5920"/>
                  <a:pt x="25941" y="5717"/>
                </a:cubicBezTo>
                <a:cubicBezTo>
                  <a:pt x="25789" y="5565"/>
                  <a:pt x="25663" y="5376"/>
                  <a:pt x="25511" y="5224"/>
                </a:cubicBezTo>
                <a:cubicBezTo>
                  <a:pt x="25346" y="5072"/>
                  <a:pt x="25169" y="4920"/>
                  <a:pt x="24979" y="4806"/>
                </a:cubicBezTo>
                <a:cubicBezTo>
                  <a:pt x="24827" y="4730"/>
                  <a:pt x="24650" y="4705"/>
                  <a:pt x="24574" y="4528"/>
                </a:cubicBezTo>
                <a:cubicBezTo>
                  <a:pt x="24549" y="4490"/>
                  <a:pt x="24524" y="4477"/>
                  <a:pt x="24486" y="4477"/>
                </a:cubicBezTo>
                <a:cubicBezTo>
                  <a:pt x="24473" y="4427"/>
                  <a:pt x="24448" y="4389"/>
                  <a:pt x="24397" y="4351"/>
                </a:cubicBezTo>
                <a:cubicBezTo>
                  <a:pt x="24334" y="4325"/>
                  <a:pt x="24245" y="4325"/>
                  <a:pt x="24233" y="4224"/>
                </a:cubicBezTo>
                <a:cubicBezTo>
                  <a:pt x="24220" y="4173"/>
                  <a:pt x="24195" y="4136"/>
                  <a:pt x="24144" y="4123"/>
                </a:cubicBezTo>
                <a:cubicBezTo>
                  <a:pt x="23220" y="3629"/>
                  <a:pt x="22512" y="2794"/>
                  <a:pt x="21537" y="2364"/>
                </a:cubicBezTo>
                <a:cubicBezTo>
                  <a:pt x="20753" y="1744"/>
                  <a:pt x="19905" y="1250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cubicBezTo>
                  <a:pt x="18842" y="795"/>
                  <a:pt x="18678" y="833"/>
                  <a:pt x="18539" y="808"/>
                </a:cubicBezTo>
                <a:cubicBezTo>
                  <a:pt x="18222" y="479"/>
                  <a:pt x="17805" y="377"/>
                  <a:pt x="17387" y="339"/>
                </a:cubicBezTo>
                <a:cubicBezTo>
                  <a:pt x="16901" y="303"/>
                  <a:pt x="16435" y="0"/>
                  <a:pt x="159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" name="Google Shape;19;p2"/>
          <p:cNvSpPr/>
          <p:nvPr/>
        </p:nvSpPr>
        <p:spPr>
          <a:xfrm>
            <a:off x="7172721" y="3660796"/>
            <a:ext cx="2807186" cy="1510568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" name="Google Shape;20;p2"/>
          <p:cNvSpPr/>
          <p:nvPr>
            <p:ph idx="2" type="pic"/>
          </p:nvPr>
        </p:nvSpPr>
        <p:spPr>
          <a:xfrm>
            <a:off x="5108325" y="931802"/>
            <a:ext cx="3392400" cy="34323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94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" name="Google Shape;95;p11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96" name="Google Shape;96;p11"/>
          <p:cNvSpPr txBox="1"/>
          <p:nvPr>
            <p:ph hasCustomPrompt="1" type="title"/>
          </p:nvPr>
        </p:nvSpPr>
        <p:spPr>
          <a:xfrm>
            <a:off x="772125" y="1847400"/>
            <a:ext cx="4043400" cy="103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9600"/>
              <a:buNone/>
              <a:defRPr sz="6000">
                <a:solidFill>
                  <a:schemeClr val="accent4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97" name="Google Shape;97;p11"/>
          <p:cNvSpPr txBox="1"/>
          <p:nvPr>
            <p:ph idx="1" type="subTitle"/>
          </p:nvPr>
        </p:nvSpPr>
        <p:spPr>
          <a:xfrm>
            <a:off x="772125" y="2987575"/>
            <a:ext cx="3051000" cy="67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98" name="Google Shape;98;p11"/>
          <p:cNvSpPr/>
          <p:nvPr>
            <p:ph idx="2" type="pic"/>
          </p:nvPr>
        </p:nvSpPr>
        <p:spPr>
          <a:xfrm>
            <a:off x="5108325" y="931802"/>
            <a:ext cx="3392400" cy="3432300"/>
          </a:xfrm>
          <a:prstGeom prst="ellipse">
            <a:avLst/>
          </a:prstGeom>
          <a:noFill/>
          <a:ln>
            <a:noFill/>
          </a:ln>
        </p:spPr>
      </p:sp>
      <p:sp>
        <p:nvSpPr>
          <p:cNvPr id="99" name="Google Shape;99;p11"/>
          <p:cNvSpPr/>
          <p:nvPr/>
        </p:nvSpPr>
        <p:spPr>
          <a:xfrm rot="-5400000">
            <a:off x="8670302" y="639814"/>
            <a:ext cx="1154101" cy="1267301"/>
          </a:xfrm>
          <a:custGeom>
            <a:rect b="b" l="l" r="r" t="t"/>
            <a:pathLst>
              <a:path extrusionOk="0" h="25637" w="23347">
                <a:moveTo>
                  <a:pt x="18407" y="519"/>
                </a:moveTo>
                <a:lnTo>
                  <a:pt x="18407" y="519"/>
                </a:lnTo>
                <a:cubicBezTo>
                  <a:pt x="18408" y="521"/>
                  <a:pt x="18408" y="522"/>
                  <a:pt x="18409" y="524"/>
                </a:cubicBezTo>
                <a:lnTo>
                  <a:pt x="18409" y="524"/>
                </a:lnTo>
                <a:cubicBezTo>
                  <a:pt x="18410" y="522"/>
                  <a:pt x="18411" y="520"/>
                  <a:pt x="18412" y="519"/>
                </a:cubicBezTo>
                <a:close/>
                <a:moveTo>
                  <a:pt x="18340" y="995"/>
                </a:moveTo>
                <a:cubicBezTo>
                  <a:pt x="18353" y="995"/>
                  <a:pt x="18358" y="1007"/>
                  <a:pt x="18348" y="1025"/>
                </a:cubicBezTo>
                <a:cubicBezTo>
                  <a:pt x="18336" y="1050"/>
                  <a:pt x="18272" y="1114"/>
                  <a:pt x="18247" y="1139"/>
                </a:cubicBezTo>
                <a:cubicBezTo>
                  <a:pt x="18247" y="1139"/>
                  <a:pt x="18234" y="1139"/>
                  <a:pt x="18196" y="1114"/>
                </a:cubicBezTo>
                <a:lnTo>
                  <a:pt x="18120" y="1076"/>
                </a:lnTo>
                <a:cubicBezTo>
                  <a:pt x="18171" y="1050"/>
                  <a:pt x="18285" y="1012"/>
                  <a:pt x="18323" y="1000"/>
                </a:cubicBezTo>
                <a:cubicBezTo>
                  <a:pt x="18330" y="996"/>
                  <a:pt x="18336" y="995"/>
                  <a:pt x="18340" y="995"/>
                </a:cubicBezTo>
                <a:close/>
                <a:moveTo>
                  <a:pt x="7833" y="1392"/>
                </a:moveTo>
                <a:cubicBezTo>
                  <a:pt x="7871" y="1392"/>
                  <a:pt x="7896" y="1392"/>
                  <a:pt x="7896" y="1405"/>
                </a:cubicBezTo>
                <a:cubicBezTo>
                  <a:pt x="7896" y="1417"/>
                  <a:pt x="7883" y="1417"/>
                  <a:pt x="7883" y="1430"/>
                </a:cubicBezTo>
                <a:cubicBezTo>
                  <a:pt x="7858" y="1417"/>
                  <a:pt x="7846" y="1405"/>
                  <a:pt x="7846" y="1405"/>
                </a:cubicBezTo>
                <a:cubicBezTo>
                  <a:pt x="7833" y="1405"/>
                  <a:pt x="7833" y="1405"/>
                  <a:pt x="7833" y="1392"/>
                </a:cubicBezTo>
                <a:close/>
                <a:moveTo>
                  <a:pt x="2571" y="1415"/>
                </a:moveTo>
                <a:cubicBezTo>
                  <a:pt x="2582" y="1415"/>
                  <a:pt x="2592" y="1423"/>
                  <a:pt x="2607" y="1430"/>
                </a:cubicBezTo>
                <a:cubicBezTo>
                  <a:pt x="2632" y="1455"/>
                  <a:pt x="2607" y="1455"/>
                  <a:pt x="2594" y="1468"/>
                </a:cubicBezTo>
                <a:lnTo>
                  <a:pt x="2582" y="1481"/>
                </a:lnTo>
                <a:cubicBezTo>
                  <a:pt x="2582" y="1506"/>
                  <a:pt x="2556" y="1519"/>
                  <a:pt x="2544" y="1519"/>
                </a:cubicBezTo>
                <a:lnTo>
                  <a:pt x="2531" y="1519"/>
                </a:lnTo>
                <a:lnTo>
                  <a:pt x="2531" y="1506"/>
                </a:lnTo>
                <a:cubicBezTo>
                  <a:pt x="2506" y="1493"/>
                  <a:pt x="2455" y="1481"/>
                  <a:pt x="2455" y="1468"/>
                </a:cubicBezTo>
                <a:cubicBezTo>
                  <a:pt x="2449" y="1443"/>
                  <a:pt x="2464" y="1439"/>
                  <a:pt x="2485" y="1439"/>
                </a:cubicBezTo>
                <a:cubicBezTo>
                  <a:pt x="2492" y="1439"/>
                  <a:pt x="2499" y="1440"/>
                  <a:pt x="2507" y="1440"/>
                </a:cubicBezTo>
                <a:cubicBezTo>
                  <a:pt x="2521" y="1440"/>
                  <a:pt x="2535" y="1438"/>
                  <a:pt x="2544" y="1430"/>
                </a:cubicBezTo>
                <a:cubicBezTo>
                  <a:pt x="2554" y="1419"/>
                  <a:pt x="2563" y="1415"/>
                  <a:pt x="2571" y="1415"/>
                </a:cubicBezTo>
                <a:close/>
                <a:moveTo>
                  <a:pt x="10154" y="1415"/>
                </a:moveTo>
                <a:cubicBezTo>
                  <a:pt x="10168" y="1415"/>
                  <a:pt x="10179" y="1423"/>
                  <a:pt x="10186" y="1430"/>
                </a:cubicBezTo>
                <a:cubicBezTo>
                  <a:pt x="10224" y="1455"/>
                  <a:pt x="10186" y="1455"/>
                  <a:pt x="10174" y="1468"/>
                </a:cubicBezTo>
                <a:lnTo>
                  <a:pt x="10174" y="1493"/>
                </a:lnTo>
                <a:cubicBezTo>
                  <a:pt x="10161" y="1506"/>
                  <a:pt x="10149" y="1519"/>
                  <a:pt x="10123" y="1519"/>
                </a:cubicBezTo>
                <a:cubicBezTo>
                  <a:pt x="10085" y="1493"/>
                  <a:pt x="10035" y="1481"/>
                  <a:pt x="10035" y="1468"/>
                </a:cubicBezTo>
                <a:cubicBezTo>
                  <a:pt x="10035" y="1443"/>
                  <a:pt x="10050" y="1439"/>
                  <a:pt x="10069" y="1439"/>
                </a:cubicBezTo>
                <a:cubicBezTo>
                  <a:pt x="10076" y="1439"/>
                  <a:pt x="10082" y="1440"/>
                  <a:pt x="10089" y="1440"/>
                </a:cubicBezTo>
                <a:cubicBezTo>
                  <a:pt x="10102" y="1440"/>
                  <a:pt x="10115" y="1438"/>
                  <a:pt x="10123" y="1430"/>
                </a:cubicBezTo>
                <a:cubicBezTo>
                  <a:pt x="10134" y="1419"/>
                  <a:pt x="10145" y="1415"/>
                  <a:pt x="10154" y="1415"/>
                </a:cubicBezTo>
                <a:close/>
                <a:moveTo>
                  <a:pt x="13401" y="1443"/>
                </a:moveTo>
                <a:cubicBezTo>
                  <a:pt x="13439" y="1455"/>
                  <a:pt x="13464" y="1493"/>
                  <a:pt x="13477" y="1506"/>
                </a:cubicBezTo>
                <a:lnTo>
                  <a:pt x="13451" y="1519"/>
                </a:lnTo>
                <a:lnTo>
                  <a:pt x="13439" y="1531"/>
                </a:lnTo>
                <a:cubicBezTo>
                  <a:pt x="13439" y="1546"/>
                  <a:pt x="13423" y="1551"/>
                  <a:pt x="13402" y="1551"/>
                </a:cubicBezTo>
                <a:cubicBezTo>
                  <a:pt x="13369" y="1551"/>
                  <a:pt x="13322" y="1539"/>
                  <a:pt x="13299" y="1531"/>
                </a:cubicBezTo>
                <a:cubicBezTo>
                  <a:pt x="13261" y="1519"/>
                  <a:pt x="13274" y="1493"/>
                  <a:pt x="13325" y="1481"/>
                </a:cubicBezTo>
                <a:lnTo>
                  <a:pt x="13363" y="1468"/>
                </a:lnTo>
                <a:lnTo>
                  <a:pt x="13401" y="1443"/>
                </a:lnTo>
                <a:close/>
                <a:moveTo>
                  <a:pt x="3416" y="1782"/>
                </a:moveTo>
                <a:cubicBezTo>
                  <a:pt x="3421" y="1782"/>
                  <a:pt x="3425" y="1783"/>
                  <a:pt x="3429" y="1784"/>
                </a:cubicBezTo>
                <a:cubicBezTo>
                  <a:pt x="3480" y="1810"/>
                  <a:pt x="3480" y="1822"/>
                  <a:pt x="3455" y="1822"/>
                </a:cubicBezTo>
                <a:lnTo>
                  <a:pt x="3429" y="1822"/>
                </a:lnTo>
                <a:cubicBezTo>
                  <a:pt x="3379" y="1822"/>
                  <a:pt x="3353" y="1835"/>
                  <a:pt x="3353" y="1873"/>
                </a:cubicBezTo>
                <a:cubicBezTo>
                  <a:pt x="3343" y="1876"/>
                  <a:pt x="3335" y="1878"/>
                  <a:pt x="3328" y="1878"/>
                </a:cubicBezTo>
                <a:cubicBezTo>
                  <a:pt x="3310" y="1878"/>
                  <a:pt x="3303" y="1866"/>
                  <a:pt x="3303" y="1848"/>
                </a:cubicBezTo>
                <a:cubicBezTo>
                  <a:pt x="3314" y="1825"/>
                  <a:pt x="3376" y="1782"/>
                  <a:pt x="3416" y="1782"/>
                </a:cubicBezTo>
                <a:close/>
                <a:moveTo>
                  <a:pt x="11022" y="1784"/>
                </a:moveTo>
                <a:cubicBezTo>
                  <a:pt x="11060" y="1810"/>
                  <a:pt x="11072" y="1822"/>
                  <a:pt x="11034" y="1822"/>
                </a:cubicBezTo>
                <a:lnTo>
                  <a:pt x="11009" y="1822"/>
                </a:lnTo>
                <a:cubicBezTo>
                  <a:pt x="10971" y="1822"/>
                  <a:pt x="10946" y="1835"/>
                  <a:pt x="10933" y="1873"/>
                </a:cubicBezTo>
                <a:cubicBezTo>
                  <a:pt x="10926" y="1876"/>
                  <a:pt x="10920" y="1878"/>
                  <a:pt x="10913" y="1878"/>
                </a:cubicBezTo>
                <a:cubicBezTo>
                  <a:pt x="10897" y="1878"/>
                  <a:pt x="10886" y="1866"/>
                  <a:pt x="10895" y="1848"/>
                </a:cubicBezTo>
                <a:cubicBezTo>
                  <a:pt x="10895" y="1848"/>
                  <a:pt x="10895" y="1848"/>
                  <a:pt x="10908" y="1835"/>
                </a:cubicBezTo>
                <a:cubicBezTo>
                  <a:pt x="10908" y="1835"/>
                  <a:pt x="10920" y="1822"/>
                  <a:pt x="10946" y="1822"/>
                </a:cubicBezTo>
                <a:lnTo>
                  <a:pt x="10996" y="1797"/>
                </a:lnTo>
                <a:lnTo>
                  <a:pt x="10996" y="1784"/>
                </a:lnTo>
                <a:cubicBezTo>
                  <a:pt x="11009" y="1784"/>
                  <a:pt x="11009" y="1784"/>
                  <a:pt x="11022" y="1797"/>
                </a:cubicBezTo>
                <a:lnTo>
                  <a:pt x="11022" y="1784"/>
                </a:lnTo>
                <a:close/>
                <a:moveTo>
                  <a:pt x="8453" y="2240"/>
                </a:moveTo>
                <a:cubicBezTo>
                  <a:pt x="8453" y="2252"/>
                  <a:pt x="8453" y="2265"/>
                  <a:pt x="8453" y="2278"/>
                </a:cubicBezTo>
                <a:cubicBezTo>
                  <a:pt x="8453" y="2278"/>
                  <a:pt x="8440" y="2265"/>
                  <a:pt x="8440" y="2265"/>
                </a:cubicBezTo>
                <a:cubicBezTo>
                  <a:pt x="8440" y="2252"/>
                  <a:pt x="8440" y="2252"/>
                  <a:pt x="8453" y="2240"/>
                </a:cubicBezTo>
                <a:close/>
                <a:moveTo>
                  <a:pt x="4366" y="2088"/>
                </a:moveTo>
                <a:cubicBezTo>
                  <a:pt x="4378" y="2101"/>
                  <a:pt x="4391" y="2113"/>
                  <a:pt x="4391" y="2113"/>
                </a:cubicBezTo>
                <a:lnTo>
                  <a:pt x="4378" y="2139"/>
                </a:lnTo>
                <a:cubicBezTo>
                  <a:pt x="4391" y="2164"/>
                  <a:pt x="4454" y="2252"/>
                  <a:pt x="4442" y="2265"/>
                </a:cubicBezTo>
                <a:cubicBezTo>
                  <a:pt x="4429" y="2278"/>
                  <a:pt x="4416" y="2284"/>
                  <a:pt x="4407" y="2284"/>
                </a:cubicBezTo>
                <a:cubicBezTo>
                  <a:pt x="4397" y="2284"/>
                  <a:pt x="4391" y="2278"/>
                  <a:pt x="4391" y="2265"/>
                </a:cubicBezTo>
                <a:lnTo>
                  <a:pt x="4391" y="2252"/>
                </a:lnTo>
                <a:cubicBezTo>
                  <a:pt x="4391" y="2234"/>
                  <a:pt x="4385" y="2227"/>
                  <a:pt x="4375" y="2227"/>
                </a:cubicBezTo>
                <a:cubicBezTo>
                  <a:pt x="4366" y="2227"/>
                  <a:pt x="4353" y="2234"/>
                  <a:pt x="4340" y="2240"/>
                </a:cubicBezTo>
                <a:cubicBezTo>
                  <a:pt x="4340" y="2240"/>
                  <a:pt x="4290" y="2215"/>
                  <a:pt x="4290" y="2202"/>
                </a:cubicBezTo>
                <a:cubicBezTo>
                  <a:pt x="4290" y="2164"/>
                  <a:pt x="4315" y="2126"/>
                  <a:pt x="4328" y="2088"/>
                </a:cubicBezTo>
                <a:close/>
                <a:moveTo>
                  <a:pt x="5429" y="2252"/>
                </a:moveTo>
                <a:cubicBezTo>
                  <a:pt x="5441" y="2290"/>
                  <a:pt x="5441" y="2290"/>
                  <a:pt x="5441" y="2290"/>
                </a:cubicBezTo>
                <a:cubicBezTo>
                  <a:pt x="5441" y="2290"/>
                  <a:pt x="5441" y="2290"/>
                  <a:pt x="5441" y="2303"/>
                </a:cubicBezTo>
                <a:cubicBezTo>
                  <a:pt x="5441" y="2290"/>
                  <a:pt x="5429" y="2265"/>
                  <a:pt x="5429" y="2252"/>
                </a:cubicBezTo>
                <a:close/>
                <a:moveTo>
                  <a:pt x="4910" y="2430"/>
                </a:moveTo>
                <a:cubicBezTo>
                  <a:pt x="4910" y="2430"/>
                  <a:pt x="4910" y="2442"/>
                  <a:pt x="4910" y="2442"/>
                </a:cubicBezTo>
                <a:lnTo>
                  <a:pt x="4935" y="2468"/>
                </a:lnTo>
                <a:cubicBezTo>
                  <a:pt x="4922" y="2493"/>
                  <a:pt x="4897" y="2493"/>
                  <a:pt x="4885" y="2493"/>
                </a:cubicBezTo>
                <a:cubicBezTo>
                  <a:pt x="4885" y="2493"/>
                  <a:pt x="4872" y="2468"/>
                  <a:pt x="4859" y="2442"/>
                </a:cubicBezTo>
                <a:cubicBezTo>
                  <a:pt x="4872" y="2442"/>
                  <a:pt x="4897" y="2442"/>
                  <a:pt x="4910" y="2430"/>
                </a:cubicBezTo>
                <a:close/>
                <a:moveTo>
                  <a:pt x="4168" y="2251"/>
                </a:moveTo>
                <a:cubicBezTo>
                  <a:pt x="4173" y="2251"/>
                  <a:pt x="4179" y="2255"/>
                  <a:pt x="4189" y="2265"/>
                </a:cubicBezTo>
                <a:cubicBezTo>
                  <a:pt x="4214" y="2316"/>
                  <a:pt x="4277" y="2354"/>
                  <a:pt x="4277" y="2392"/>
                </a:cubicBezTo>
                <a:cubicBezTo>
                  <a:pt x="4264" y="2455"/>
                  <a:pt x="4163" y="2417"/>
                  <a:pt x="4125" y="2455"/>
                </a:cubicBezTo>
                <a:lnTo>
                  <a:pt x="4100" y="2455"/>
                </a:lnTo>
                <a:cubicBezTo>
                  <a:pt x="4024" y="2480"/>
                  <a:pt x="4024" y="2480"/>
                  <a:pt x="4037" y="2531"/>
                </a:cubicBezTo>
                <a:cubicBezTo>
                  <a:pt x="4049" y="2544"/>
                  <a:pt x="4062" y="2556"/>
                  <a:pt x="4062" y="2569"/>
                </a:cubicBezTo>
                <a:cubicBezTo>
                  <a:pt x="4062" y="2569"/>
                  <a:pt x="4062" y="2569"/>
                  <a:pt x="4062" y="2581"/>
                </a:cubicBezTo>
                <a:cubicBezTo>
                  <a:pt x="4061" y="2583"/>
                  <a:pt x="4059" y="2583"/>
                  <a:pt x="4056" y="2583"/>
                </a:cubicBezTo>
                <a:cubicBezTo>
                  <a:pt x="4034" y="2583"/>
                  <a:pt x="3973" y="2541"/>
                  <a:pt x="3973" y="2518"/>
                </a:cubicBezTo>
                <a:cubicBezTo>
                  <a:pt x="3973" y="2493"/>
                  <a:pt x="3986" y="2442"/>
                  <a:pt x="3986" y="2430"/>
                </a:cubicBezTo>
                <a:cubicBezTo>
                  <a:pt x="3986" y="2417"/>
                  <a:pt x="3961" y="2379"/>
                  <a:pt x="3961" y="2354"/>
                </a:cubicBezTo>
                <a:lnTo>
                  <a:pt x="3961" y="2354"/>
                </a:lnTo>
                <a:cubicBezTo>
                  <a:pt x="3961" y="2354"/>
                  <a:pt x="3961" y="2366"/>
                  <a:pt x="3973" y="2366"/>
                </a:cubicBezTo>
                <a:cubicBezTo>
                  <a:pt x="3977" y="2370"/>
                  <a:pt x="3983" y="2372"/>
                  <a:pt x="3990" y="2372"/>
                </a:cubicBezTo>
                <a:cubicBezTo>
                  <a:pt x="4007" y="2372"/>
                  <a:pt x="4031" y="2363"/>
                  <a:pt x="4049" y="2354"/>
                </a:cubicBezTo>
                <a:cubicBezTo>
                  <a:pt x="4075" y="2341"/>
                  <a:pt x="4113" y="2316"/>
                  <a:pt x="4138" y="2278"/>
                </a:cubicBezTo>
                <a:cubicBezTo>
                  <a:pt x="4154" y="2262"/>
                  <a:pt x="4160" y="2251"/>
                  <a:pt x="4168" y="2251"/>
                </a:cubicBezTo>
                <a:close/>
                <a:moveTo>
                  <a:pt x="559" y="7564"/>
                </a:moveTo>
                <a:cubicBezTo>
                  <a:pt x="565" y="7564"/>
                  <a:pt x="584" y="7588"/>
                  <a:pt x="595" y="7630"/>
                </a:cubicBezTo>
                <a:lnTo>
                  <a:pt x="544" y="7681"/>
                </a:lnTo>
                <a:lnTo>
                  <a:pt x="532" y="7681"/>
                </a:lnTo>
                <a:cubicBezTo>
                  <a:pt x="557" y="7706"/>
                  <a:pt x="506" y="7732"/>
                  <a:pt x="481" y="7732"/>
                </a:cubicBezTo>
                <a:cubicBezTo>
                  <a:pt x="456" y="7732"/>
                  <a:pt x="468" y="7681"/>
                  <a:pt x="494" y="7668"/>
                </a:cubicBezTo>
                <a:cubicBezTo>
                  <a:pt x="506" y="7656"/>
                  <a:pt x="557" y="7592"/>
                  <a:pt x="557" y="7567"/>
                </a:cubicBezTo>
                <a:cubicBezTo>
                  <a:pt x="557" y="7565"/>
                  <a:pt x="558" y="7564"/>
                  <a:pt x="559" y="7564"/>
                </a:cubicBezTo>
                <a:close/>
                <a:moveTo>
                  <a:pt x="22891" y="7899"/>
                </a:moveTo>
                <a:cubicBezTo>
                  <a:pt x="22900" y="7899"/>
                  <a:pt x="22910" y="7902"/>
                  <a:pt x="22916" y="7909"/>
                </a:cubicBezTo>
                <a:cubicBezTo>
                  <a:pt x="22929" y="7934"/>
                  <a:pt x="22866" y="7985"/>
                  <a:pt x="22828" y="7997"/>
                </a:cubicBezTo>
                <a:cubicBezTo>
                  <a:pt x="22822" y="7999"/>
                  <a:pt x="22817" y="8000"/>
                  <a:pt x="22813" y="8000"/>
                </a:cubicBezTo>
                <a:cubicBezTo>
                  <a:pt x="22784" y="8000"/>
                  <a:pt x="22768" y="7970"/>
                  <a:pt x="22790" y="7959"/>
                </a:cubicBezTo>
                <a:cubicBezTo>
                  <a:pt x="22802" y="7959"/>
                  <a:pt x="22853" y="7921"/>
                  <a:pt x="22866" y="7909"/>
                </a:cubicBezTo>
                <a:cubicBezTo>
                  <a:pt x="22872" y="7902"/>
                  <a:pt x="22882" y="7899"/>
                  <a:pt x="22891" y="7899"/>
                </a:cubicBezTo>
                <a:close/>
                <a:moveTo>
                  <a:pt x="500" y="7803"/>
                </a:moveTo>
                <a:cubicBezTo>
                  <a:pt x="519" y="7803"/>
                  <a:pt x="538" y="7817"/>
                  <a:pt x="557" y="7845"/>
                </a:cubicBezTo>
                <a:lnTo>
                  <a:pt x="570" y="7871"/>
                </a:lnTo>
                <a:lnTo>
                  <a:pt x="595" y="7896"/>
                </a:lnTo>
                <a:cubicBezTo>
                  <a:pt x="582" y="7934"/>
                  <a:pt x="570" y="7985"/>
                  <a:pt x="582" y="7997"/>
                </a:cubicBezTo>
                <a:cubicBezTo>
                  <a:pt x="595" y="8010"/>
                  <a:pt x="608" y="8073"/>
                  <a:pt x="582" y="8086"/>
                </a:cubicBezTo>
                <a:cubicBezTo>
                  <a:pt x="580" y="8087"/>
                  <a:pt x="578" y="8088"/>
                  <a:pt x="576" y="8088"/>
                </a:cubicBezTo>
                <a:cubicBezTo>
                  <a:pt x="555" y="8088"/>
                  <a:pt x="544" y="8033"/>
                  <a:pt x="544" y="8010"/>
                </a:cubicBezTo>
                <a:cubicBezTo>
                  <a:pt x="544" y="7985"/>
                  <a:pt x="532" y="7909"/>
                  <a:pt x="519" y="7896"/>
                </a:cubicBezTo>
                <a:cubicBezTo>
                  <a:pt x="506" y="7883"/>
                  <a:pt x="443" y="7820"/>
                  <a:pt x="481" y="7808"/>
                </a:cubicBezTo>
                <a:cubicBezTo>
                  <a:pt x="487" y="7804"/>
                  <a:pt x="494" y="7803"/>
                  <a:pt x="500" y="7803"/>
                </a:cubicBezTo>
                <a:close/>
                <a:moveTo>
                  <a:pt x="633" y="8491"/>
                </a:moveTo>
                <a:lnTo>
                  <a:pt x="633" y="8491"/>
                </a:lnTo>
                <a:cubicBezTo>
                  <a:pt x="645" y="8503"/>
                  <a:pt x="633" y="8516"/>
                  <a:pt x="620" y="8541"/>
                </a:cubicBezTo>
                <a:cubicBezTo>
                  <a:pt x="608" y="8567"/>
                  <a:pt x="645" y="8668"/>
                  <a:pt x="645" y="8693"/>
                </a:cubicBezTo>
                <a:cubicBezTo>
                  <a:pt x="638" y="8708"/>
                  <a:pt x="626" y="8714"/>
                  <a:pt x="610" y="8714"/>
                </a:cubicBezTo>
                <a:cubicBezTo>
                  <a:pt x="599" y="8714"/>
                  <a:pt x="585" y="8711"/>
                  <a:pt x="570" y="8706"/>
                </a:cubicBezTo>
                <a:lnTo>
                  <a:pt x="557" y="8693"/>
                </a:lnTo>
                <a:cubicBezTo>
                  <a:pt x="557" y="8693"/>
                  <a:pt x="532" y="8681"/>
                  <a:pt x="544" y="8681"/>
                </a:cubicBezTo>
                <a:lnTo>
                  <a:pt x="582" y="8643"/>
                </a:lnTo>
                <a:cubicBezTo>
                  <a:pt x="557" y="8605"/>
                  <a:pt x="570" y="8529"/>
                  <a:pt x="582" y="8516"/>
                </a:cubicBezTo>
                <a:cubicBezTo>
                  <a:pt x="607" y="8504"/>
                  <a:pt x="633" y="8491"/>
                  <a:pt x="633" y="8491"/>
                </a:cubicBezTo>
                <a:close/>
                <a:moveTo>
                  <a:pt x="367" y="9212"/>
                </a:moveTo>
                <a:cubicBezTo>
                  <a:pt x="405" y="9212"/>
                  <a:pt x="405" y="9212"/>
                  <a:pt x="354" y="9225"/>
                </a:cubicBezTo>
                <a:cubicBezTo>
                  <a:pt x="321" y="9225"/>
                  <a:pt x="276" y="9236"/>
                  <a:pt x="249" y="9236"/>
                </a:cubicBezTo>
                <a:cubicBezTo>
                  <a:pt x="236" y="9236"/>
                  <a:pt x="228" y="9233"/>
                  <a:pt x="228" y="9225"/>
                </a:cubicBezTo>
                <a:cubicBezTo>
                  <a:pt x="215" y="9212"/>
                  <a:pt x="329" y="9212"/>
                  <a:pt x="367" y="9212"/>
                </a:cubicBezTo>
                <a:close/>
                <a:moveTo>
                  <a:pt x="417" y="9988"/>
                </a:moveTo>
                <a:cubicBezTo>
                  <a:pt x="430" y="9988"/>
                  <a:pt x="436" y="9991"/>
                  <a:pt x="430" y="9997"/>
                </a:cubicBezTo>
                <a:cubicBezTo>
                  <a:pt x="430" y="10009"/>
                  <a:pt x="392" y="10035"/>
                  <a:pt x="354" y="10047"/>
                </a:cubicBezTo>
                <a:lnTo>
                  <a:pt x="329" y="10073"/>
                </a:lnTo>
                <a:lnTo>
                  <a:pt x="316" y="10098"/>
                </a:lnTo>
                <a:cubicBezTo>
                  <a:pt x="329" y="10123"/>
                  <a:pt x="304" y="10161"/>
                  <a:pt x="279" y="10161"/>
                </a:cubicBezTo>
                <a:lnTo>
                  <a:pt x="253" y="10161"/>
                </a:lnTo>
                <a:lnTo>
                  <a:pt x="253" y="10148"/>
                </a:lnTo>
                <a:lnTo>
                  <a:pt x="241" y="10148"/>
                </a:lnTo>
                <a:cubicBezTo>
                  <a:pt x="228" y="10136"/>
                  <a:pt x="253" y="10098"/>
                  <a:pt x="279" y="10060"/>
                </a:cubicBezTo>
                <a:lnTo>
                  <a:pt x="304" y="10035"/>
                </a:lnTo>
                <a:lnTo>
                  <a:pt x="329" y="10009"/>
                </a:lnTo>
                <a:cubicBezTo>
                  <a:pt x="366" y="9994"/>
                  <a:pt x="399" y="9988"/>
                  <a:pt x="417" y="9988"/>
                </a:cubicBezTo>
                <a:close/>
                <a:moveTo>
                  <a:pt x="22891" y="12261"/>
                </a:moveTo>
                <a:cubicBezTo>
                  <a:pt x="22905" y="12261"/>
                  <a:pt x="22916" y="12265"/>
                  <a:pt x="22916" y="12274"/>
                </a:cubicBezTo>
                <a:lnTo>
                  <a:pt x="22929" y="12274"/>
                </a:lnTo>
                <a:cubicBezTo>
                  <a:pt x="22929" y="12287"/>
                  <a:pt x="22967" y="12338"/>
                  <a:pt x="22954" y="12350"/>
                </a:cubicBezTo>
                <a:cubicBezTo>
                  <a:pt x="22954" y="12363"/>
                  <a:pt x="22916" y="12363"/>
                  <a:pt x="22891" y="12363"/>
                </a:cubicBezTo>
                <a:lnTo>
                  <a:pt x="22853" y="12363"/>
                </a:lnTo>
                <a:cubicBezTo>
                  <a:pt x="22840" y="12363"/>
                  <a:pt x="22828" y="12325"/>
                  <a:pt x="22828" y="12300"/>
                </a:cubicBezTo>
                <a:cubicBezTo>
                  <a:pt x="22828" y="12275"/>
                  <a:pt x="22865" y="12261"/>
                  <a:pt x="22891" y="12261"/>
                </a:cubicBezTo>
                <a:close/>
                <a:moveTo>
                  <a:pt x="506" y="13388"/>
                </a:moveTo>
                <a:cubicBezTo>
                  <a:pt x="519" y="13388"/>
                  <a:pt x="532" y="13426"/>
                  <a:pt x="532" y="13451"/>
                </a:cubicBezTo>
                <a:cubicBezTo>
                  <a:pt x="532" y="13476"/>
                  <a:pt x="500" y="13490"/>
                  <a:pt x="474" y="13490"/>
                </a:cubicBezTo>
                <a:cubicBezTo>
                  <a:pt x="460" y="13490"/>
                  <a:pt x="447" y="13485"/>
                  <a:pt x="443" y="13476"/>
                </a:cubicBezTo>
                <a:cubicBezTo>
                  <a:pt x="430" y="13464"/>
                  <a:pt x="392" y="13413"/>
                  <a:pt x="405" y="13401"/>
                </a:cubicBezTo>
                <a:cubicBezTo>
                  <a:pt x="411" y="13394"/>
                  <a:pt x="421" y="13391"/>
                  <a:pt x="434" y="13391"/>
                </a:cubicBezTo>
                <a:cubicBezTo>
                  <a:pt x="446" y="13391"/>
                  <a:pt x="462" y="13394"/>
                  <a:pt x="481" y="13401"/>
                </a:cubicBezTo>
                <a:lnTo>
                  <a:pt x="506" y="13388"/>
                </a:lnTo>
                <a:close/>
                <a:moveTo>
                  <a:pt x="23081" y="15615"/>
                </a:moveTo>
                <a:lnTo>
                  <a:pt x="23106" y="15628"/>
                </a:lnTo>
                <a:lnTo>
                  <a:pt x="23119" y="15628"/>
                </a:lnTo>
                <a:cubicBezTo>
                  <a:pt x="23131" y="15640"/>
                  <a:pt x="23119" y="15691"/>
                  <a:pt x="23081" y="15716"/>
                </a:cubicBezTo>
                <a:lnTo>
                  <a:pt x="23055" y="15741"/>
                </a:lnTo>
                <a:lnTo>
                  <a:pt x="23030" y="15779"/>
                </a:lnTo>
                <a:cubicBezTo>
                  <a:pt x="22985" y="15788"/>
                  <a:pt x="22953" y="15797"/>
                  <a:pt x="22938" y="15797"/>
                </a:cubicBezTo>
                <a:cubicBezTo>
                  <a:pt x="22932" y="15797"/>
                  <a:pt x="22929" y="15796"/>
                  <a:pt x="22929" y="15792"/>
                </a:cubicBezTo>
                <a:cubicBezTo>
                  <a:pt x="22929" y="15779"/>
                  <a:pt x="22980" y="15741"/>
                  <a:pt x="23018" y="15729"/>
                </a:cubicBezTo>
                <a:lnTo>
                  <a:pt x="23030" y="15704"/>
                </a:lnTo>
                <a:lnTo>
                  <a:pt x="23043" y="15691"/>
                </a:lnTo>
                <a:cubicBezTo>
                  <a:pt x="23043" y="15653"/>
                  <a:pt x="23055" y="15615"/>
                  <a:pt x="23081" y="15615"/>
                </a:cubicBezTo>
                <a:close/>
                <a:moveTo>
                  <a:pt x="23114" y="16553"/>
                </a:moveTo>
                <a:cubicBezTo>
                  <a:pt x="23129" y="16553"/>
                  <a:pt x="23140" y="16556"/>
                  <a:pt x="23144" y="16564"/>
                </a:cubicBezTo>
                <a:cubicBezTo>
                  <a:pt x="23144" y="16577"/>
                  <a:pt x="23043" y="16577"/>
                  <a:pt x="22992" y="16577"/>
                </a:cubicBezTo>
                <a:cubicBezTo>
                  <a:pt x="22954" y="16577"/>
                  <a:pt x="22967" y="16577"/>
                  <a:pt x="23005" y="16564"/>
                </a:cubicBezTo>
                <a:cubicBezTo>
                  <a:pt x="23039" y="16564"/>
                  <a:pt x="23084" y="16553"/>
                  <a:pt x="23114" y="16553"/>
                </a:cubicBezTo>
                <a:close/>
                <a:moveTo>
                  <a:pt x="22749" y="17074"/>
                </a:moveTo>
                <a:cubicBezTo>
                  <a:pt x="22760" y="17074"/>
                  <a:pt x="22774" y="17078"/>
                  <a:pt x="22790" y="17083"/>
                </a:cubicBezTo>
                <a:lnTo>
                  <a:pt x="22815" y="17095"/>
                </a:lnTo>
                <a:cubicBezTo>
                  <a:pt x="22815" y="17095"/>
                  <a:pt x="22828" y="17121"/>
                  <a:pt x="22828" y="17121"/>
                </a:cubicBezTo>
                <a:lnTo>
                  <a:pt x="22777" y="17159"/>
                </a:lnTo>
                <a:cubicBezTo>
                  <a:pt x="22802" y="17197"/>
                  <a:pt x="22790" y="17273"/>
                  <a:pt x="22777" y="17285"/>
                </a:cubicBezTo>
                <a:cubicBezTo>
                  <a:pt x="22752" y="17298"/>
                  <a:pt x="22726" y="17298"/>
                  <a:pt x="22726" y="17298"/>
                </a:cubicBezTo>
                <a:cubicBezTo>
                  <a:pt x="22726" y="17298"/>
                  <a:pt x="22726" y="17273"/>
                  <a:pt x="22739" y="17247"/>
                </a:cubicBezTo>
                <a:cubicBezTo>
                  <a:pt x="22752" y="17235"/>
                  <a:pt x="22714" y="17121"/>
                  <a:pt x="22714" y="17095"/>
                </a:cubicBezTo>
                <a:cubicBezTo>
                  <a:pt x="22721" y="17081"/>
                  <a:pt x="22733" y="17074"/>
                  <a:pt x="22749" y="17074"/>
                </a:cubicBezTo>
                <a:close/>
                <a:moveTo>
                  <a:pt x="22904" y="17285"/>
                </a:moveTo>
                <a:lnTo>
                  <a:pt x="22942" y="17323"/>
                </a:lnTo>
                <a:cubicBezTo>
                  <a:pt x="22967" y="17336"/>
                  <a:pt x="23018" y="17336"/>
                  <a:pt x="23043" y="17361"/>
                </a:cubicBezTo>
                <a:lnTo>
                  <a:pt x="23055" y="17361"/>
                </a:lnTo>
                <a:cubicBezTo>
                  <a:pt x="23055" y="17386"/>
                  <a:pt x="23093" y="17412"/>
                  <a:pt x="23144" y="17424"/>
                </a:cubicBezTo>
                <a:lnTo>
                  <a:pt x="23182" y="17437"/>
                </a:lnTo>
                <a:cubicBezTo>
                  <a:pt x="23195" y="17437"/>
                  <a:pt x="23207" y="17450"/>
                  <a:pt x="23195" y="17462"/>
                </a:cubicBezTo>
                <a:lnTo>
                  <a:pt x="23195" y="17488"/>
                </a:lnTo>
                <a:cubicBezTo>
                  <a:pt x="23182" y="17513"/>
                  <a:pt x="23169" y="17538"/>
                  <a:pt x="23144" y="17551"/>
                </a:cubicBezTo>
                <a:lnTo>
                  <a:pt x="23144" y="17564"/>
                </a:lnTo>
                <a:lnTo>
                  <a:pt x="23144" y="17576"/>
                </a:lnTo>
                <a:cubicBezTo>
                  <a:pt x="23135" y="17594"/>
                  <a:pt x="23157" y="17617"/>
                  <a:pt x="23179" y="17630"/>
                </a:cubicBezTo>
                <a:lnTo>
                  <a:pt x="23179" y="17630"/>
                </a:lnTo>
                <a:cubicBezTo>
                  <a:pt x="23138" y="17613"/>
                  <a:pt x="23101" y="17584"/>
                  <a:pt x="23081" y="17564"/>
                </a:cubicBezTo>
                <a:lnTo>
                  <a:pt x="23106" y="17551"/>
                </a:lnTo>
                <a:cubicBezTo>
                  <a:pt x="23144" y="17513"/>
                  <a:pt x="23131" y="17488"/>
                  <a:pt x="23093" y="17475"/>
                </a:cubicBezTo>
                <a:lnTo>
                  <a:pt x="23068" y="17450"/>
                </a:lnTo>
                <a:cubicBezTo>
                  <a:pt x="23068" y="17424"/>
                  <a:pt x="22942" y="17399"/>
                  <a:pt x="22891" y="17399"/>
                </a:cubicBezTo>
                <a:cubicBezTo>
                  <a:pt x="22853" y="17399"/>
                  <a:pt x="22828" y="17361"/>
                  <a:pt x="22828" y="17349"/>
                </a:cubicBezTo>
                <a:cubicBezTo>
                  <a:pt x="22828" y="17336"/>
                  <a:pt x="22866" y="17311"/>
                  <a:pt x="22904" y="17285"/>
                </a:cubicBezTo>
                <a:close/>
                <a:moveTo>
                  <a:pt x="547" y="17713"/>
                </a:moveTo>
                <a:cubicBezTo>
                  <a:pt x="576" y="17713"/>
                  <a:pt x="593" y="17743"/>
                  <a:pt x="582" y="17753"/>
                </a:cubicBezTo>
                <a:cubicBezTo>
                  <a:pt x="557" y="17753"/>
                  <a:pt x="519" y="17791"/>
                  <a:pt x="494" y="17804"/>
                </a:cubicBezTo>
                <a:cubicBezTo>
                  <a:pt x="488" y="17809"/>
                  <a:pt x="481" y="17812"/>
                  <a:pt x="473" y="17812"/>
                </a:cubicBezTo>
                <a:cubicBezTo>
                  <a:pt x="462" y="17812"/>
                  <a:pt x="450" y="17806"/>
                  <a:pt x="443" y="17791"/>
                </a:cubicBezTo>
                <a:cubicBezTo>
                  <a:pt x="430" y="17779"/>
                  <a:pt x="494" y="17715"/>
                  <a:pt x="532" y="17715"/>
                </a:cubicBezTo>
                <a:cubicBezTo>
                  <a:pt x="537" y="17714"/>
                  <a:pt x="542" y="17713"/>
                  <a:pt x="547" y="17713"/>
                </a:cubicBezTo>
                <a:close/>
                <a:moveTo>
                  <a:pt x="22784" y="17714"/>
                </a:moveTo>
                <a:cubicBezTo>
                  <a:pt x="22807" y="17714"/>
                  <a:pt x="22828" y="17768"/>
                  <a:pt x="22828" y="17791"/>
                </a:cubicBezTo>
                <a:cubicBezTo>
                  <a:pt x="22828" y="17817"/>
                  <a:pt x="22828" y="17893"/>
                  <a:pt x="22840" y="17905"/>
                </a:cubicBezTo>
                <a:cubicBezTo>
                  <a:pt x="22866" y="17918"/>
                  <a:pt x="22916" y="17981"/>
                  <a:pt x="22891" y="17994"/>
                </a:cubicBezTo>
                <a:cubicBezTo>
                  <a:pt x="22885" y="17997"/>
                  <a:pt x="22878" y="17999"/>
                  <a:pt x="22870" y="17999"/>
                </a:cubicBezTo>
                <a:cubicBezTo>
                  <a:pt x="22847" y="17999"/>
                  <a:pt x="22821" y="17984"/>
                  <a:pt x="22802" y="17956"/>
                </a:cubicBezTo>
                <a:lnTo>
                  <a:pt x="22790" y="17931"/>
                </a:lnTo>
                <a:lnTo>
                  <a:pt x="22764" y="17905"/>
                </a:lnTo>
                <a:cubicBezTo>
                  <a:pt x="22777" y="17867"/>
                  <a:pt x="22790" y="17829"/>
                  <a:pt x="22777" y="17804"/>
                </a:cubicBezTo>
                <a:cubicBezTo>
                  <a:pt x="22777" y="17791"/>
                  <a:pt x="22752" y="17728"/>
                  <a:pt x="22777" y="17715"/>
                </a:cubicBezTo>
                <a:cubicBezTo>
                  <a:pt x="22779" y="17714"/>
                  <a:pt x="22782" y="17714"/>
                  <a:pt x="22784" y="17714"/>
                </a:cubicBezTo>
                <a:close/>
                <a:moveTo>
                  <a:pt x="22891" y="18070"/>
                </a:moveTo>
                <a:cubicBezTo>
                  <a:pt x="22916" y="18070"/>
                  <a:pt x="22891" y="18120"/>
                  <a:pt x="22878" y="18133"/>
                </a:cubicBezTo>
                <a:cubicBezTo>
                  <a:pt x="22853" y="18158"/>
                  <a:pt x="22802" y="18222"/>
                  <a:pt x="22802" y="18234"/>
                </a:cubicBezTo>
                <a:cubicBezTo>
                  <a:pt x="22802" y="18241"/>
                  <a:pt x="22801" y="18244"/>
                  <a:pt x="22798" y="18244"/>
                </a:cubicBezTo>
                <a:cubicBezTo>
                  <a:pt x="22790" y="18244"/>
                  <a:pt x="22774" y="18218"/>
                  <a:pt x="22764" y="18171"/>
                </a:cubicBezTo>
                <a:lnTo>
                  <a:pt x="22815" y="18133"/>
                </a:lnTo>
                <a:lnTo>
                  <a:pt x="22828" y="18120"/>
                </a:lnTo>
                <a:cubicBezTo>
                  <a:pt x="22815" y="18095"/>
                  <a:pt x="22853" y="18070"/>
                  <a:pt x="22891" y="18070"/>
                </a:cubicBezTo>
                <a:close/>
                <a:moveTo>
                  <a:pt x="20031" y="23979"/>
                </a:moveTo>
                <a:cubicBezTo>
                  <a:pt x="20057" y="23979"/>
                  <a:pt x="20082" y="23992"/>
                  <a:pt x="20069" y="24004"/>
                </a:cubicBezTo>
                <a:cubicBezTo>
                  <a:pt x="20058" y="24027"/>
                  <a:pt x="19996" y="24070"/>
                  <a:pt x="19956" y="24070"/>
                </a:cubicBezTo>
                <a:cubicBezTo>
                  <a:pt x="19951" y="24070"/>
                  <a:pt x="19947" y="24069"/>
                  <a:pt x="19943" y="24068"/>
                </a:cubicBezTo>
                <a:cubicBezTo>
                  <a:pt x="19905" y="24055"/>
                  <a:pt x="19892" y="24042"/>
                  <a:pt x="19930" y="24030"/>
                </a:cubicBezTo>
                <a:lnTo>
                  <a:pt x="19943" y="24030"/>
                </a:lnTo>
                <a:cubicBezTo>
                  <a:pt x="19993" y="24030"/>
                  <a:pt x="20019" y="24030"/>
                  <a:pt x="20031" y="23992"/>
                </a:cubicBezTo>
                <a:lnTo>
                  <a:pt x="20031" y="23979"/>
                </a:lnTo>
                <a:close/>
                <a:moveTo>
                  <a:pt x="20841" y="24346"/>
                </a:moveTo>
                <a:cubicBezTo>
                  <a:pt x="20879" y="24359"/>
                  <a:pt x="20930" y="24384"/>
                  <a:pt x="20930" y="24397"/>
                </a:cubicBezTo>
                <a:cubicBezTo>
                  <a:pt x="20930" y="24422"/>
                  <a:pt x="20914" y="24425"/>
                  <a:pt x="20895" y="24425"/>
                </a:cubicBezTo>
                <a:cubicBezTo>
                  <a:pt x="20889" y="24425"/>
                  <a:pt x="20882" y="24425"/>
                  <a:pt x="20875" y="24425"/>
                </a:cubicBezTo>
                <a:cubicBezTo>
                  <a:pt x="20862" y="24425"/>
                  <a:pt x="20849" y="24426"/>
                  <a:pt x="20841" y="24435"/>
                </a:cubicBezTo>
                <a:cubicBezTo>
                  <a:pt x="20831" y="24444"/>
                  <a:pt x="20824" y="24448"/>
                  <a:pt x="20816" y="24448"/>
                </a:cubicBezTo>
                <a:cubicBezTo>
                  <a:pt x="20804" y="24448"/>
                  <a:pt x="20793" y="24438"/>
                  <a:pt x="20778" y="24422"/>
                </a:cubicBezTo>
                <a:cubicBezTo>
                  <a:pt x="20752" y="24409"/>
                  <a:pt x="20778" y="24397"/>
                  <a:pt x="20790" y="24384"/>
                </a:cubicBezTo>
                <a:lnTo>
                  <a:pt x="20790" y="24371"/>
                </a:lnTo>
                <a:cubicBezTo>
                  <a:pt x="20803" y="24359"/>
                  <a:pt x="20816" y="24346"/>
                  <a:pt x="20841" y="24346"/>
                </a:cubicBezTo>
                <a:close/>
                <a:moveTo>
                  <a:pt x="5112" y="24511"/>
                </a:moveTo>
                <a:cubicBezTo>
                  <a:pt x="5112" y="24511"/>
                  <a:pt x="5125" y="24511"/>
                  <a:pt x="5163" y="24536"/>
                </a:cubicBezTo>
                <a:lnTo>
                  <a:pt x="5239" y="24574"/>
                </a:lnTo>
                <a:cubicBezTo>
                  <a:pt x="5188" y="24599"/>
                  <a:pt x="5074" y="24637"/>
                  <a:pt x="5036" y="24650"/>
                </a:cubicBezTo>
                <a:cubicBezTo>
                  <a:pt x="5030" y="24653"/>
                  <a:pt x="5024" y="24655"/>
                  <a:pt x="5019" y="24655"/>
                </a:cubicBezTo>
                <a:cubicBezTo>
                  <a:pt x="5006" y="24655"/>
                  <a:pt x="5002" y="24643"/>
                  <a:pt x="5011" y="24624"/>
                </a:cubicBezTo>
                <a:cubicBezTo>
                  <a:pt x="5024" y="24612"/>
                  <a:pt x="5087" y="24549"/>
                  <a:pt x="5112" y="24511"/>
                </a:cubicBezTo>
                <a:close/>
                <a:moveTo>
                  <a:pt x="12452" y="24789"/>
                </a:moveTo>
                <a:cubicBezTo>
                  <a:pt x="12452" y="24814"/>
                  <a:pt x="12452" y="24827"/>
                  <a:pt x="12439" y="24840"/>
                </a:cubicBezTo>
                <a:cubicBezTo>
                  <a:pt x="12426" y="24840"/>
                  <a:pt x="12426" y="24840"/>
                  <a:pt x="12414" y="24827"/>
                </a:cubicBezTo>
                <a:cubicBezTo>
                  <a:pt x="12414" y="24802"/>
                  <a:pt x="12439" y="24802"/>
                  <a:pt x="12452" y="24789"/>
                </a:cubicBezTo>
                <a:close/>
                <a:moveTo>
                  <a:pt x="7200" y="24953"/>
                </a:moveTo>
                <a:cubicBezTo>
                  <a:pt x="7200" y="24953"/>
                  <a:pt x="7213" y="24966"/>
                  <a:pt x="7213" y="24979"/>
                </a:cubicBezTo>
                <a:cubicBezTo>
                  <a:pt x="7213" y="24991"/>
                  <a:pt x="7213" y="25017"/>
                  <a:pt x="7213" y="25029"/>
                </a:cubicBezTo>
                <a:cubicBezTo>
                  <a:pt x="7213" y="25048"/>
                  <a:pt x="7199" y="25060"/>
                  <a:pt x="7172" y="25060"/>
                </a:cubicBezTo>
                <a:cubicBezTo>
                  <a:pt x="7162" y="25060"/>
                  <a:pt x="7150" y="25058"/>
                  <a:pt x="7137" y="25055"/>
                </a:cubicBezTo>
                <a:lnTo>
                  <a:pt x="7099" y="25029"/>
                </a:lnTo>
                <a:cubicBezTo>
                  <a:pt x="7099" y="25029"/>
                  <a:pt x="7099" y="25029"/>
                  <a:pt x="7112" y="25017"/>
                </a:cubicBezTo>
                <a:lnTo>
                  <a:pt x="7137" y="25017"/>
                </a:lnTo>
                <a:cubicBezTo>
                  <a:pt x="7162" y="24991"/>
                  <a:pt x="7200" y="24966"/>
                  <a:pt x="7200" y="24953"/>
                </a:cubicBezTo>
                <a:close/>
                <a:moveTo>
                  <a:pt x="12629" y="25029"/>
                </a:moveTo>
                <a:lnTo>
                  <a:pt x="12629" y="25029"/>
                </a:lnTo>
                <a:cubicBezTo>
                  <a:pt x="12641" y="25042"/>
                  <a:pt x="12641" y="25067"/>
                  <a:pt x="12603" y="25093"/>
                </a:cubicBezTo>
                <a:lnTo>
                  <a:pt x="12578" y="25105"/>
                </a:lnTo>
                <a:lnTo>
                  <a:pt x="12565" y="25105"/>
                </a:lnTo>
                <a:cubicBezTo>
                  <a:pt x="12578" y="25080"/>
                  <a:pt x="12603" y="25055"/>
                  <a:pt x="12629" y="25029"/>
                </a:cubicBezTo>
                <a:close/>
                <a:moveTo>
                  <a:pt x="5062" y="25017"/>
                </a:moveTo>
                <a:cubicBezTo>
                  <a:pt x="5100" y="25017"/>
                  <a:pt x="5100" y="25017"/>
                  <a:pt x="5062" y="25042"/>
                </a:cubicBezTo>
                <a:lnTo>
                  <a:pt x="5036" y="25067"/>
                </a:lnTo>
                <a:lnTo>
                  <a:pt x="5036" y="25080"/>
                </a:lnTo>
                <a:cubicBezTo>
                  <a:pt x="5068" y="25111"/>
                  <a:pt x="5065" y="25134"/>
                  <a:pt x="5041" y="25134"/>
                </a:cubicBezTo>
                <a:cubicBezTo>
                  <a:pt x="5036" y="25134"/>
                  <a:pt x="5030" y="25133"/>
                  <a:pt x="5024" y="25131"/>
                </a:cubicBezTo>
                <a:lnTo>
                  <a:pt x="4960" y="25131"/>
                </a:lnTo>
                <a:cubicBezTo>
                  <a:pt x="4960" y="25105"/>
                  <a:pt x="5011" y="25017"/>
                  <a:pt x="5062" y="25017"/>
                </a:cubicBezTo>
                <a:close/>
                <a:moveTo>
                  <a:pt x="8061" y="24991"/>
                </a:moveTo>
                <a:cubicBezTo>
                  <a:pt x="8061" y="24991"/>
                  <a:pt x="8048" y="25004"/>
                  <a:pt x="8048" y="25017"/>
                </a:cubicBezTo>
                <a:lnTo>
                  <a:pt x="8048" y="25029"/>
                </a:lnTo>
                <a:lnTo>
                  <a:pt x="8035" y="25055"/>
                </a:lnTo>
                <a:cubicBezTo>
                  <a:pt x="8061" y="25067"/>
                  <a:pt x="8124" y="25093"/>
                  <a:pt x="8111" y="25105"/>
                </a:cubicBezTo>
                <a:cubicBezTo>
                  <a:pt x="8099" y="25118"/>
                  <a:pt x="8048" y="25131"/>
                  <a:pt x="8035" y="25143"/>
                </a:cubicBezTo>
                <a:cubicBezTo>
                  <a:pt x="8023" y="25143"/>
                  <a:pt x="7997" y="25055"/>
                  <a:pt x="7985" y="25017"/>
                </a:cubicBezTo>
                <a:cubicBezTo>
                  <a:pt x="7997" y="25004"/>
                  <a:pt x="8023" y="25004"/>
                  <a:pt x="8061" y="24991"/>
                </a:cubicBezTo>
                <a:close/>
                <a:moveTo>
                  <a:pt x="17374" y="0"/>
                </a:moveTo>
                <a:cubicBezTo>
                  <a:pt x="17361" y="13"/>
                  <a:pt x="17361" y="25"/>
                  <a:pt x="17361" y="38"/>
                </a:cubicBezTo>
                <a:lnTo>
                  <a:pt x="17374" y="51"/>
                </a:lnTo>
                <a:cubicBezTo>
                  <a:pt x="17387" y="63"/>
                  <a:pt x="17349" y="63"/>
                  <a:pt x="17298" y="76"/>
                </a:cubicBezTo>
                <a:lnTo>
                  <a:pt x="17260" y="114"/>
                </a:lnTo>
                <a:cubicBezTo>
                  <a:pt x="17247" y="127"/>
                  <a:pt x="17209" y="139"/>
                  <a:pt x="17184" y="152"/>
                </a:cubicBezTo>
                <a:cubicBezTo>
                  <a:pt x="17175" y="154"/>
                  <a:pt x="17167" y="155"/>
                  <a:pt x="17159" y="155"/>
                </a:cubicBezTo>
                <a:cubicBezTo>
                  <a:pt x="17121" y="155"/>
                  <a:pt x="17096" y="133"/>
                  <a:pt x="17096" y="101"/>
                </a:cubicBezTo>
                <a:lnTo>
                  <a:pt x="17108" y="89"/>
                </a:lnTo>
                <a:cubicBezTo>
                  <a:pt x="17107" y="87"/>
                  <a:pt x="17104" y="87"/>
                  <a:pt x="17100" y="87"/>
                </a:cubicBezTo>
                <a:cubicBezTo>
                  <a:pt x="17067" y="87"/>
                  <a:pt x="16956" y="131"/>
                  <a:pt x="16956" y="165"/>
                </a:cubicBezTo>
                <a:cubicBezTo>
                  <a:pt x="16956" y="203"/>
                  <a:pt x="16969" y="278"/>
                  <a:pt x="16969" y="291"/>
                </a:cubicBezTo>
                <a:cubicBezTo>
                  <a:pt x="16956" y="304"/>
                  <a:pt x="16956" y="329"/>
                  <a:pt x="16956" y="354"/>
                </a:cubicBezTo>
                <a:lnTo>
                  <a:pt x="16956" y="367"/>
                </a:lnTo>
                <a:lnTo>
                  <a:pt x="16969" y="392"/>
                </a:lnTo>
                <a:cubicBezTo>
                  <a:pt x="16969" y="418"/>
                  <a:pt x="16906" y="443"/>
                  <a:pt x="16880" y="443"/>
                </a:cubicBezTo>
                <a:cubicBezTo>
                  <a:pt x="16868" y="443"/>
                  <a:pt x="16842" y="380"/>
                  <a:pt x="16830" y="354"/>
                </a:cubicBezTo>
                <a:cubicBezTo>
                  <a:pt x="16830" y="348"/>
                  <a:pt x="16829" y="344"/>
                  <a:pt x="16827" y="344"/>
                </a:cubicBezTo>
                <a:cubicBezTo>
                  <a:pt x="16823" y="344"/>
                  <a:pt x="16814" y="368"/>
                  <a:pt x="16804" y="405"/>
                </a:cubicBezTo>
                <a:lnTo>
                  <a:pt x="16804" y="443"/>
                </a:lnTo>
                <a:cubicBezTo>
                  <a:pt x="16795" y="483"/>
                  <a:pt x="16731" y="514"/>
                  <a:pt x="16673" y="514"/>
                </a:cubicBezTo>
                <a:cubicBezTo>
                  <a:pt x="16657" y="514"/>
                  <a:pt x="16641" y="512"/>
                  <a:pt x="16627" y="506"/>
                </a:cubicBezTo>
                <a:lnTo>
                  <a:pt x="16564" y="494"/>
                </a:lnTo>
                <a:cubicBezTo>
                  <a:pt x="16510" y="494"/>
                  <a:pt x="16409" y="521"/>
                  <a:pt x="16365" y="521"/>
                </a:cubicBezTo>
                <a:cubicBezTo>
                  <a:pt x="16358" y="521"/>
                  <a:pt x="16353" y="521"/>
                  <a:pt x="16349" y="519"/>
                </a:cubicBezTo>
                <a:cubicBezTo>
                  <a:pt x="16343" y="516"/>
                  <a:pt x="16335" y="514"/>
                  <a:pt x="16328" y="514"/>
                </a:cubicBezTo>
                <a:cubicBezTo>
                  <a:pt x="16305" y="514"/>
                  <a:pt x="16279" y="528"/>
                  <a:pt x="16260" y="557"/>
                </a:cubicBezTo>
                <a:lnTo>
                  <a:pt x="16235" y="570"/>
                </a:lnTo>
                <a:cubicBezTo>
                  <a:pt x="16197" y="595"/>
                  <a:pt x="16324" y="607"/>
                  <a:pt x="16248" y="633"/>
                </a:cubicBezTo>
                <a:lnTo>
                  <a:pt x="16210" y="645"/>
                </a:lnTo>
                <a:cubicBezTo>
                  <a:pt x="16184" y="658"/>
                  <a:pt x="16159" y="696"/>
                  <a:pt x="16159" y="709"/>
                </a:cubicBezTo>
                <a:cubicBezTo>
                  <a:pt x="16159" y="709"/>
                  <a:pt x="16121" y="645"/>
                  <a:pt x="16109" y="620"/>
                </a:cubicBezTo>
                <a:cubicBezTo>
                  <a:pt x="16104" y="610"/>
                  <a:pt x="16066" y="606"/>
                  <a:pt x="16015" y="606"/>
                </a:cubicBezTo>
                <a:cubicBezTo>
                  <a:pt x="15934" y="606"/>
                  <a:pt x="15822" y="617"/>
                  <a:pt x="15767" y="633"/>
                </a:cubicBezTo>
                <a:cubicBezTo>
                  <a:pt x="15759" y="634"/>
                  <a:pt x="15752" y="634"/>
                  <a:pt x="15745" y="634"/>
                </a:cubicBezTo>
                <a:cubicBezTo>
                  <a:pt x="15676" y="634"/>
                  <a:pt x="15667" y="579"/>
                  <a:pt x="15678" y="544"/>
                </a:cubicBezTo>
                <a:cubicBezTo>
                  <a:pt x="15704" y="519"/>
                  <a:pt x="15678" y="494"/>
                  <a:pt x="15640" y="494"/>
                </a:cubicBezTo>
                <a:lnTo>
                  <a:pt x="15615" y="506"/>
                </a:lnTo>
                <a:lnTo>
                  <a:pt x="15590" y="532"/>
                </a:lnTo>
                <a:cubicBezTo>
                  <a:pt x="15552" y="557"/>
                  <a:pt x="15501" y="570"/>
                  <a:pt x="15488" y="570"/>
                </a:cubicBezTo>
                <a:cubicBezTo>
                  <a:pt x="15476" y="570"/>
                  <a:pt x="15476" y="582"/>
                  <a:pt x="15476" y="607"/>
                </a:cubicBezTo>
                <a:lnTo>
                  <a:pt x="15476" y="633"/>
                </a:lnTo>
                <a:lnTo>
                  <a:pt x="15488" y="633"/>
                </a:lnTo>
                <a:cubicBezTo>
                  <a:pt x="15488" y="645"/>
                  <a:pt x="15488" y="658"/>
                  <a:pt x="15488" y="658"/>
                </a:cubicBezTo>
                <a:lnTo>
                  <a:pt x="15463" y="658"/>
                </a:lnTo>
                <a:lnTo>
                  <a:pt x="15438" y="645"/>
                </a:lnTo>
                <a:cubicBezTo>
                  <a:pt x="15425" y="620"/>
                  <a:pt x="15400" y="607"/>
                  <a:pt x="15400" y="607"/>
                </a:cubicBezTo>
                <a:cubicBezTo>
                  <a:pt x="15387" y="607"/>
                  <a:pt x="15387" y="607"/>
                  <a:pt x="15387" y="620"/>
                </a:cubicBezTo>
                <a:lnTo>
                  <a:pt x="15387" y="633"/>
                </a:lnTo>
                <a:lnTo>
                  <a:pt x="15387" y="645"/>
                </a:lnTo>
                <a:cubicBezTo>
                  <a:pt x="15375" y="645"/>
                  <a:pt x="15311" y="671"/>
                  <a:pt x="15235" y="671"/>
                </a:cubicBezTo>
                <a:lnTo>
                  <a:pt x="15159" y="683"/>
                </a:lnTo>
                <a:lnTo>
                  <a:pt x="15134" y="683"/>
                </a:lnTo>
                <a:cubicBezTo>
                  <a:pt x="15096" y="683"/>
                  <a:pt x="15033" y="671"/>
                  <a:pt x="14995" y="658"/>
                </a:cubicBezTo>
                <a:lnTo>
                  <a:pt x="14970" y="696"/>
                </a:lnTo>
                <a:cubicBezTo>
                  <a:pt x="14944" y="696"/>
                  <a:pt x="14919" y="709"/>
                  <a:pt x="14906" y="709"/>
                </a:cubicBezTo>
                <a:cubicBezTo>
                  <a:pt x="14906" y="721"/>
                  <a:pt x="14881" y="759"/>
                  <a:pt x="14856" y="797"/>
                </a:cubicBezTo>
                <a:lnTo>
                  <a:pt x="14830" y="810"/>
                </a:lnTo>
                <a:cubicBezTo>
                  <a:pt x="14755" y="823"/>
                  <a:pt x="14755" y="886"/>
                  <a:pt x="14717" y="886"/>
                </a:cubicBezTo>
                <a:lnTo>
                  <a:pt x="14641" y="899"/>
                </a:lnTo>
                <a:cubicBezTo>
                  <a:pt x="14628" y="949"/>
                  <a:pt x="14565" y="1050"/>
                  <a:pt x="14565" y="1088"/>
                </a:cubicBezTo>
                <a:cubicBezTo>
                  <a:pt x="14577" y="1126"/>
                  <a:pt x="14539" y="1152"/>
                  <a:pt x="14514" y="1152"/>
                </a:cubicBezTo>
                <a:cubicBezTo>
                  <a:pt x="14501" y="1152"/>
                  <a:pt x="14501" y="1190"/>
                  <a:pt x="14514" y="1202"/>
                </a:cubicBezTo>
                <a:cubicBezTo>
                  <a:pt x="14514" y="1202"/>
                  <a:pt x="14451" y="1291"/>
                  <a:pt x="14451" y="1329"/>
                </a:cubicBezTo>
                <a:lnTo>
                  <a:pt x="14426" y="1329"/>
                </a:lnTo>
                <a:lnTo>
                  <a:pt x="14388" y="1341"/>
                </a:lnTo>
                <a:cubicBezTo>
                  <a:pt x="14388" y="1341"/>
                  <a:pt x="14375" y="1354"/>
                  <a:pt x="14350" y="1367"/>
                </a:cubicBezTo>
                <a:cubicBezTo>
                  <a:pt x="14312" y="1354"/>
                  <a:pt x="14261" y="1354"/>
                  <a:pt x="14236" y="1354"/>
                </a:cubicBezTo>
                <a:cubicBezTo>
                  <a:pt x="14172" y="1354"/>
                  <a:pt x="14135" y="1341"/>
                  <a:pt x="14172" y="1329"/>
                </a:cubicBezTo>
                <a:lnTo>
                  <a:pt x="14185" y="1316"/>
                </a:lnTo>
                <a:cubicBezTo>
                  <a:pt x="14185" y="1316"/>
                  <a:pt x="14185" y="1291"/>
                  <a:pt x="14172" y="1291"/>
                </a:cubicBezTo>
                <a:lnTo>
                  <a:pt x="14160" y="1278"/>
                </a:lnTo>
                <a:cubicBezTo>
                  <a:pt x="14135" y="1278"/>
                  <a:pt x="14071" y="1316"/>
                  <a:pt x="14071" y="1329"/>
                </a:cubicBezTo>
                <a:cubicBezTo>
                  <a:pt x="14059" y="1341"/>
                  <a:pt x="14084" y="1379"/>
                  <a:pt x="14097" y="1392"/>
                </a:cubicBezTo>
                <a:cubicBezTo>
                  <a:pt x="14109" y="1405"/>
                  <a:pt x="14274" y="1392"/>
                  <a:pt x="14261" y="1417"/>
                </a:cubicBezTo>
                <a:cubicBezTo>
                  <a:pt x="14261" y="1443"/>
                  <a:pt x="14210" y="1443"/>
                  <a:pt x="14198" y="1443"/>
                </a:cubicBezTo>
                <a:cubicBezTo>
                  <a:pt x="14185" y="1443"/>
                  <a:pt x="14185" y="1443"/>
                  <a:pt x="14172" y="1455"/>
                </a:cubicBezTo>
                <a:cubicBezTo>
                  <a:pt x="14147" y="1455"/>
                  <a:pt x="14122" y="1443"/>
                  <a:pt x="14084" y="1443"/>
                </a:cubicBezTo>
                <a:lnTo>
                  <a:pt x="14059" y="1443"/>
                </a:lnTo>
                <a:cubicBezTo>
                  <a:pt x="14046" y="1443"/>
                  <a:pt x="14021" y="1481"/>
                  <a:pt x="14021" y="1531"/>
                </a:cubicBezTo>
                <a:lnTo>
                  <a:pt x="14021" y="1557"/>
                </a:lnTo>
                <a:cubicBezTo>
                  <a:pt x="14008" y="1582"/>
                  <a:pt x="13983" y="1594"/>
                  <a:pt x="13970" y="1594"/>
                </a:cubicBezTo>
                <a:lnTo>
                  <a:pt x="13957" y="1594"/>
                </a:lnTo>
                <a:lnTo>
                  <a:pt x="13932" y="1569"/>
                </a:lnTo>
                <a:cubicBezTo>
                  <a:pt x="13957" y="1544"/>
                  <a:pt x="13919" y="1544"/>
                  <a:pt x="13894" y="1544"/>
                </a:cubicBezTo>
                <a:cubicBezTo>
                  <a:pt x="13869" y="1544"/>
                  <a:pt x="13831" y="1569"/>
                  <a:pt x="13831" y="1569"/>
                </a:cubicBezTo>
                <a:lnTo>
                  <a:pt x="13780" y="1544"/>
                </a:lnTo>
                <a:cubicBezTo>
                  <a:pt x="13818" y="1531"/>
                  <a:pt x="13843" y="1493"/>
                  <a:pt x="13843" y="1481"/>
                </a:cubicBezTo>
                <a:lnTo>
                  <a:pt x="13818" y="1455"/>
                </a:lnTo>
                <a:lnTo>
                  <a:pt x="13793" y="1443"/>
                </a:lnTo>
                <a:cubicBezTo>
                  <a:pt x="13781" y="1431"/>
                  <a:pt x="13769" y="1426"/>
                  <a:pt x="13758" y="1426"/>
                </a:cubicBezTo>
                <a:cubicBezTo>
                  <a:pt x="13733" y="1426"/>
                  <a:pt x="13713" y="1447"/>
                  <a:pt x="13704" y="1455"/>
                </a:cubicBezTo>
                <a:cubicBezTo>
                  <a:pt x="13704" y="1464"/>
                  <a:pt x="13700" y="1468"/>
                  <a:pt x="13692" y="1468"/>
                </a:cubicBezTo>
                <a:cubicBezTo>
                  <a:pt x="13677" y="1468"/>
                  <a:pt x="13653" y="1455"/>
                  <a:pt x="13628" y="1430"/>
                </a:cubicBezTo>
                <a:lnTo>
                  <a:pt x="13616" y="1392"/>
                </a:lnTo>
                <a:lnTo>
                  <a:pt x="13603" y="1291"/>
                </a:lnTo>
                <a:cubicBezTo>
                  <a:pt x="13477" y="1265"/>
                  <a:pt x="13337" y="1253"/>
                  <a:pt x="13325" y="1253"/>
                </a:cubicBezTo>
                <a:cubicBezTo>
                  <a:pt x="13312" y="1253"/>
                  <a:pt x="13299" y="1291"/>
                  <a:pt x="13287" y="1316"/>
                </a:cubicBezTo>
                <a:lnTo>
                  <a:pt x="13261" y="1329"/>
                </a:lnTo>
                <a:cubicBezTo>
                  <a:pt x="13236" y="1354"/>
                  <a:pt x="13185" y="1354"/>
                  <a:pt x="13148" y="1354"/>
                </a:cubicBezTo>
                <a:cubicBezTo>
                  <a:pt x="13135" y="1360"/>
                  <a:pt x="13119" y="1364"/>
                  <a:pt x="13103" y="1364"/>
                </a:cubicBezTo>
                <a:cubicBezTo>
                  <a:pt x="13087" y="1364"/>
                  <a:pt x="13072" y="1360"/>
                  <a:pt x="13059" y="1354"/>
                </a:cubicBezTo>
                <a:lnTo>
                  <a:pt x="13008" y="1354"/>
                </a:lnTo>
                <a:cubicBezTo>
                  <a:pt x="12958" y="1354"/>
                  <a:pt x="12945" y="1392"/>
                  <a:pt x="12958" y="1405"/>
                </a:cubicBezTo>
                <a:cubicBezTo>
                  <a:pt x="12970" y="1417"/>
                  <a:pt x="13021" y="1417"/>
                  <a:pt x="13084" y="1417"/>
                </a:cubicBezTo>
                <a:lnTo>
                  <a:pt x="13097" y="1417"/>
                </a:lnTo>
                <a:lnTo>
                  <a:pt x="13122" y="1443"/>
                </a:lnTo>
                <a:cubicBezTo>
                  <a:pt x="13084" y="1455"/>
                  <a:pt x="13034" y="1493"/>
                  <a:pt x="13008" y="1519"/>
                </a:cubicBezTo>
                <a:lnTo>
                  <a:pt x="13008" y="1557"/>
                </a:lnTo>
                <a:cubicBezTo>
                  <a:pt x="13008" y="1557"/>
                  <a:pt x="12945" y="1544"/>
                  <a:pt x="12920" y="1544"/>
                </a:cubicBezTo>
                <a:cubicBezTo>
                  <a:pt x="12917" y="1541"/>
                  <a:pt x="12905" y="1540"/>
                  <a:pt x="12888" y="1540"/>
                </a:cubicBezTo>
                <a:cubicBezTo>
                  <a:pt x="12858" y="1540"/>
                  <a:pt x="12812" y="1543"/>
                  <a:pt x="12773" y="1543"/>
                </a:cubicBezTo>
                <a:cubicBezTo>
                  <a:pt x="12738" y="1543"/>
                  <a:pt x="12709" y="1541"/>
                  <a:pt x="12705" y="1531"/>
                </a:cubicBezTo>
                <a:cubicBezTo>
                  <a:pt x="12679" y="1493"/>
                  <a:pt x="12578" y="1493"/>
                  <a:pt x="12540" y="1493"/>
                </a:cubicBezTo>
                <a:cubicBezTo>
                  <a:pt x="12502" y="1493"/>
                  <a:pt x="12464" y="1493"/>
                  <a:pt x="12452" y="1506"/>
                </a:cubicBezTo>
                <a:cubicBezTo>
                  <a:pt x="12452" y="1506"/>
                  <a:pt x="12452" y="1531"/>
                  <a:pt x="12452" y="1531"/>
                </a:cubicBezTo>
                <a:lnTo>
                  <a:pt x="12527" y="1557"/>
                </a:lnTo>
                <a:cubicBezTo>
                  <a:pt x="12629" y="1569"/>
                  <a:pt x="12603" y="1607"/>
                  <a:pt x="12565" y="1620"/>
                </a:cubicBezTo>
                <a:cubicBezTo>
                  <a:pt x="12527" y="1632"/>
                  <a:pt x="12527" y="1645"/>
                  <a:pt x="12540" y="1658"/>
                </a:cubicBezTo>
                <a:lnTo>
                  <a:pt x="12540" y="1683"/>
                </a:lnTo>
                <a:lnTo>
                  <a:pt x="12540" y="1734"/>
                </a:lnTo>
                <a:cubicBezTo>
                  <a:pt x="12530" y="1732"/>
                  <a:pt x="12522" y="1731"/>
                  <a:pt x="12517" y="1731"/>
                </a:cubicBezTo>
                <a:cubicBezTo>
                  <a:pt x="12485" y="1731"/>
                  <a:pt x="12547" y="1761"/>
                  <a:pt x="12591" y="1772"/>
                </a:cubicBezTo>
                <a:cubicBezTo>
                  <a:pt x="12641" y="1784"/>
                  <a:pt x="12679" y="1810"/>
                  <a:pt x="12679" y="1810"/>
                </a:cubicBezTo>
                <a:cubicBezTo>
                  <a:pt x="12679" y="1822"/>
                  <a:pt x="12565" y="1848"/>
                  <a:pt x="12439" y="1886"/>
                </a:cubicBezTo>
                <a:lnTo>
                  <a:pt x="12527" y="1987"/>
                </a:lnTo>
                <a:lnTo>
                  <a:pt x="12540" y="1987"/>
                </a:lnTo>
                <a:cubicBezTo>
                  <a:pt x="12515" y="1999"/>
                  <a:pt x="12452" y="1999"/>
                  <a:pt x="12401" y="1999"/>
                </a:cubicBezTo>
                <a:lnTo>
                  <a:pt x="12376" y="1987"/>
                </a:lnTo>
                <a:lnTo>
                  <a:pt x="12363" y="1974"/>
                </a:lnTo>
                <a:cubicBezTo>
                  <a:pt x="12363" y="1961"/>
                  <a:pt x="12312" y="1936"/>
                  <a:pt x="12262" y="1923"/>
                </a:cubicBezTo>
                <a:lnTo>
                  <a:pt x="12262" y="1923"/>
                </a:lnTo>
                <a:lnTo>
                  <a:pt x="12274" y="1961"/>
                </a:lnTo>
                <a:cubicBezTo>
                  <a:pt x="12285" y="1972"/>
                  <a:pt x="12303" y="1990"/>
                  <a:pt x="12283" y="1990"/>
                </a:cubicBezTo>
                <a:cubicBezTo>
                  <a:pt x="12278" y="1990"/>
                  <a:pt x="12271" y="1989"/>
                  <a:pt x="12262" y="1987"/>
                </a:cubicBezTo>
                <a:cubicBezTo>
                  <a:pt x="12234" y="1982"/>
                  <a:pt x="12211" y="1979"/>
                  <a:pt x="12192" y="1979"/>
                </a:cubicBezTo>
                <a:cubicBezTo>
                  <a:pt x="12160" y="1979"/>
                  <a:pt x="12139" y="1988"/>
                  <a:pt x="12123" y="2012"/>
                </a:cubicBezTo>
                <a:lnTo>
                  <a:pt x="12085" y="2050"/>
                </a:lnTo>
                <a:cubicBezTo>
                  <a:pt x="12160" y="2063"/>
                  <a:pt x="12135" y="2088"/>
                  <a:pt x="12110" y="2101"/>
                </a:cubicBezTo>
                <a:cubicBezTo>
                  <a:pt x="12085" y="2126"/>
                  <a:pt x="12085" y="2227"/>
                  <a:pt x="12135" y="2240"/>
                </a:cubicBezTo>
                <a:cubicBezTo>
                  <a:pt x="12173" y="2252"/>
                  <a:pt x="12173" y="2278"/>
                  <a:pt x="12160" y="2290"/>
                </a:cubicBezTo>
                <a:cubicBezTo>
                  <a:pt x="12148" y="2290"/>
                  <a:pt x="12198" y="2328"/>
                  <a:pt x="12224" y="2328"/>
                </a:cubicBezTo>
                <a:cubicBezTo>
                  <a:pt x="12224" y="2341"/>
                  <a:pt x="12236" y="2341"/>
                  <a:pt x="12249" y="2354"/>
                </a:cubicBezTo>
                <a:cubicBezTo>
                  <a:pt x="12224" y="2341"/>
                  <a:pt x="12211" y="2341"/>
                  <a:pt x="12198" y="2341"/>
                </a:cubicBezTo>
                <a:lnTo>
                  <a:pt x="12160" y="2354"/>
                </a:lnTo>
                <a:lnTo>
                  <a:pt x="12135" y="2366"/>
                </a:lnTo>
                <a:cubicBezTo>
                  <a:pt x="12123" y="2379"/>
                  <a:pt x="12097" y="2417"/>
                  <a:pt x="12097" y="2442"/>
                </a:cubicBezTo>
                <a:lnTo>
                  <a:pt x="12021" y="2442"/>
                </a:lnTo>
                <a:cubicBezTo>
                  <a:pt x="12002" y="2455"/>
                  <a:pt x="11983" y="2458"/>
                  <a:pt x="11969" y="2458"/>
                </a:cubicBezTo>
                <a:cubicBezTo>
                  <a:pt x="11955" y="2458"/>
                  <a:pt x="11945" y="2455"/>
                  <a:pt x="11945" y="2455"/>
                </a:cubicBezTo>
                <a:cubicBezTo>
                  <a:pt x="11945" y="2454"/>
                  <a:pt x="11945" y="2454"/>
                  <a:pt x="11944" y="2454"/>
                </a:cubicBezTo>
                <a:cubicBezTo>
                  <a:pt x="11932" y="2454"/>
                  <a:pt x="11830" y="2532"/>
                  <a:pt x="11778" y="2532"/>
                </a:cubicBezTo>
                <a:cubicBezTo>
                  <a:pt x="11774" y="2532"/>
                  <a:pt x="11771" y="2532"/>
                  <a:pt x="11768" y="2531"/>
                </a:cubicBezTo>
                <a:cubicBezTo>
                  <a:pt x="11764" y="2529"/>
                  <a:pt x="11759" y="2529"/>
                  <a:pt x="11755" y="2529"/>
                </a:cubicBezTo>
                <a:cubicBezTo>
                  <a:pt x="11714" y="2529"/>
                  <a:pt x="11653" y="2570"/>
                  <a:pt x="11642" y="2581"/>
                </a:cubicBezTo>
                <a:cubicBezTo>
                  <a:pt x="11639" y="2586"/>
                  <a:pt x="11635" y="2588"/>
                  <a:pt x="11630" y="2588"/>
                </a:cubicBezTo>
                <a:cubicBezTo>
                  <a:pt x="11607" y="2588"/>
                  <a:pt x="11566" y="2551"/>
                  <a:pt x="11566" y="2531"/>
                </a:cubicBezTo>
                <a:cubicBezTo>
                  <a:pt x="11566" y="2506"/>
                  <a:pt x="11566" y="2455"/>
                  <a:pt x="11566" y="2430"/>
                </a:cubicBezTo>
                <a:cubicBezTo>
                  <a:pt x="11566" y="2417"/>
                  <a:pt x="11528" y="2354"/>
                  <a:pt x="11540" y="2341"/>
                </a:cubicBezTo>
                <a:cubicBezTo>
                  <a:pt x="11553" y="2316"/>
                  <a:pt x="11553" y="2290"/>
                  <a:pt x="11553" y="2290"/>
                </a:cubicBezTo>
                <a:cubicBezTo>
                  <a:pt x="11439" y="2278"/>
                  <a:pt x="11515" y="2240"/>
                  <a:pt x="11528" y="2215"/>
                </a:cubicBezTo>
                <a:lnTo>
                  <a:pt x="11540" y="2202"/>
                </a:lnTo>
                <a:cubicBezTo>
                  <a:pt x="11528" y="2189"/>
                  <a:pt x="11502" y="2189"/>
                  <a:pt x="11490" y="2189"/>
                </a:cubicBezTo>
                <a:cubicBezTo>
                  <a:pt x="11489" y="2190"/>
                  <a:pt x="11487" y="2191"/>
                  <a:pt x="11486" y="2191"/>
                </a:cubicBezTo>
                <a:cubicBezTo>
                  <a:pt x="11471" y="2191"/>
                  <a:pt x="11441" y="2136"/>
                  <a:pt x="11465" y="2113"/>
                </a:cubicBezTo>
                <a:cubicBezTo>
                  <a:pt x="11477" y="2101"/>
                  <a:pt x="11427" y="2075"/>
                  <a:pt x="11389" y="2075"/>
                </a:cubicBezTo>
                <a:cubicBezTo>
                  <a:pt x="11363" y="2063"/>
                  <a:pt x="11363" y="2037"/>
                  <a:pt x="11376" y="2037"/>
                </a:cubicBezTo>
                <a:cubicBezTo>
                  <a:pt x="11389" y="2025"/>
                  <a:pt x="11427" y="1987"/>
                  <a:pt x="11414" y="1987"/>
                </a:cubicBezTo>
                <a:cubicBezTo>
                  <a:pt x="11401" y="1974"/>
                  <a:pt x="11376" y="1949"/>
                  <a:pt x="11376" y="1949"/>
                </a:cubicBezTo>
                <a:cubicBezTo>
                  <a:pt x="11363" y="1936"/>
                  <a:pt x="11351" y="1886"/>
                  <a:pt x="11351" y="1873"/>
                </a:cubicBezTo>
                <a:cubicBezTo>
                  <a:pt x="11351" y="1860"/>
                  <a:pt x="11300" y="1835"/>
                  <a:pt x="11300" y="1822"/>
                </a:cubicBezTo>
                <a:cubicBezTo>
                  <a:pt x="11287" y="1810"/>
                  <a:pt x="11275" y="1784"/>
                  <a:pt x="11262" y="1772"/>
                </a:cubicBezTo>
                <a:lnTo>
                  <a:pt x="11249" y="1772"/>
                </a:lnTo>
                <a:cubicBezTo>
                  <a:pt x="11275" y="1746"/>
                  <a:pt x="11211" y="1708"/>
                  <a:pt x="11173" y="1708"/>
                </a:cubicBezTo>
                <a:cubicBezTo>
                  <a:pt x="11136" y="1696"/>
                  <a:pt x="11123" y="1645"/>
                  <a:pt x="11123" y="1632"/>
                </a:cubicBezTo>
                <a:cubicBezTo>
                  <a:pt x="11124" y="1632"/>
                  <a:pt x="11124" y="1631"/>
                  <a:pt x="11123" y="1631"/>
                </a:cubicBezTo>
                <a:lnTo>
                  <a:pt x="11123" y="1631"/>
                </a:lnTo>
                <a:cubicBezTo>
                  <a:pt x="11113" y="1631"/>
                  <a:pt x="10954" y="1709"/>
                  <a:pt x="10895" y="1721"/>
                </a:cubicBezTo>
                <a:cubicBezTo>
                  <a:pt x="10882" y="1708"/>
                  <a:pt x="10882" y="1708"/>
                  <a:pt x="10870" y="1696"/>
                </a:cubicBezTo>
                <a:lnTo>
                  <a:pt x="10933" y="1683"/>
                </a:lnTo>
                <a:cubicBezTo>
                  <a:pt x="10971" y="1670"/>
                  <a:pt x="11009" y="1645"/>
                  <a:pt x="11009" y="1632"/>
                </a:cubicBezTo>
                <a:lnTo>
                  <a:pt x="10984" y="1569"/>
                </a:lnTo>
                <a:cubicBezTo>
                  <a:pt x="11034" y="1506"/>
                  <a:pt x="10946" y="1392"/>
                  <a:pt x="10920" y="1341"/>
                </a:cubicBezTo>
                <a:cubicBezTo>
                  <a:pt x="10907" y="1314"/>
                  <a:pt x="10893" y="1302"/>
                  <a:pt x="10884" y="1302"/>
                </a:cubicBezTo>
                <a:cubicBezTo>
                  <a:pt x="10875" y="1302"/>
                  <a:pt x="10870" y="1311"/>
                  <a:pt x="10870" y="1329"/>
                </a:cubicBezTo>
                <a:lnTo>
                  <a:pt x="10857" y="1341"/>
                </a:lnTo>
                <a:cubicBezTo>
                  <a:pt x="10819" y="1341"/>
                  <a:pt x="10807" y="1354"/>
                  <a:pt x="10794" y="1379"/>
                </a:cubicBezTo>
                <a:cubicBezTo>
                  <a:pt x="10788" y="1392"/>
                  <a:pt x="10769" y="1398"/>
                  <a:pt x="10748" y="1398"/>
                </a:cubicBezTo>
                <a:cubicBezTo>
                  <a:pt x="10727" y="1398"/>
                  <a:pt x="10705" y="1392"/>
                  <a:pt x="10693" y="1379"/>
                </a:cubicBezTo>
                <a:cubicBezTo>
                  <a:pt x="10680" y="1367"/>
                  <a:pt x="10680" y="1354"/>
                  <a:pt x="10667" y="1341"/>
                </a:cubicBezTo>
                <a:cubicBezTo>
                  <a:pt x="10655" y="1329"/>
                  <a:pt x="10629" y="1316"/>
                  <a:pt x="10604" y="1316"/>
                </a:cubicBezTo>
                <a:lnTo>
                  <a:pt x="10591" y="1316"/>
                </a:lnTo>
                <a:cubicBezTo>
                  <a:pt x="10579" y="1329"/>
                  <a:pt x="10579" y="1341"/>
                  <a:pt x="10566" y="1341"/>
                </a:cubicBezTo>
                <a:lnTo>
                  <a:pt x="10553" y="1341"/>
                </a:lnTo>
                <a:cubicBezTo>
                  <a:pt x="10553" y="1329"/>
                  <a:pt x="10553" y="1329"/>
                  <a:pt x="10553" y="1329"/>
                </a:cubicBezTo>
                <a:lnTo>
                  <a:pt x="10541" y="1316"/>
                </a:lnTo>
                <a:cubicBezTo>
                  <a:pt x="10490" y="1303"/>
                  <a:pt x="10566" y="1278"/>
                  <a:pt x="10541" y="1265"/>
                </a:cubicBezTo>
                <a:cubicBezTo>
                  <a:pt x="10503" y="1253"/>
                  <a:pt x="10465" y="1228"/>
                  <a:pt x="10440" y="1215"/>
                </a:cubicBezTo>
                <a:lnTo>
                  <a:pt x="10389" y="1215"/>
                </a:lnTo>
                <a:lnTo>
                  <a:pt x="10338" y="1190"/>
                </a:lnTo>
                <a:cubicBezTo>
                  <a:pt x="10288" y="1228"/>
                  <a:pt x="10262" y="1265"/>
                  <a:pt x="10275" y="1278"/>
                </a:cubicBezTo>
                <a:lnTo>
                  <a:pt x="10300" y="1303"/>
                </a:lnTo>
                <a:lnTo>
                  <a:pt x="10313" y="1316"/>
                </a:lnTo>
                <a:cubicBezTo>
                  <a:pt x="10319" y="1327"/>
                  <a:pt x="10294" y="1334"/>
                  <a:pt x="10262" y="1334"/>
                </a:cubicBezTo>
                <a:cubicBezTo>
                  <a:pt x="10224" y="1334"/>
                  <a:pt x="10175" y="1324"/>
                  <a:pt x="10161" y="1303"/>
                </a:cubicBezTo>
                <a:cubicBezTo>
                  <a:pt x="10136" y="1265"/>
                  <a:pt x="10035" y="1240"/>
                  <a:pt x="10009" y="1240"/>
                </a:cubicBezTo>
                <a:cubicBezTo>
                  <a:pt x="9984" y="1240"/>
                  <a:pt x="9908" y="1265"/>
                  <a:pt x="9845" y="1278"/>
                </a:cubicBezTo>
                <a:lnTo>
                  <a:pt x="9756" y="1278"/>
                </a:lnTo>
                <a:cubicBezTo>
                  <a:pt x="9752" y="1276"/>
                  <a:pt x="9748" y="1275"/>
                  <a:pt x="9745" y="1275"/>
                </a:cubicBezTo>
                <a:cubicBezTo>
                  <a:pt x="9731" y="1275"/>
                  <a:pt x="9733" y="1295"/>
                  <a:pt x="9744" y="1316"/>
                </a:cubicBezTo>
                <a:lnTo>
                  <a:pt x="9744" y="1329"/>
                </a:lnTo>
                <a:lnTo>
                  <a:pt x="9731" y="1354"/>
                </a:lnTo>
                <a:cubicBezTo>
                  <a:pt x="9693" y="1341"/>
                  <a:pt x="9655" y="1329"/>
                  <a:pt x="9630" y="1316"/>
                </a:cubicBezTo>
                <a:lnTo>
                  <a:pt x="9592" y="1329"/>
                </a:lnTo>
                <a:lnTo>
                  <a:pt x="9541" y="1354"/>
                </a:lnTo>
                <a:cubicBezTo>
                  <a:pt x="9579" y="1379"/>
                  <a:pt x="9604" y="1405"/>
                  <a:pt x="9604" y="1405"/>
                </a:cubicBezTo>
                <a:cubicBezTo>
                  <a:pt x="9592" y="1405"/>
                  <a:pt x="9453" y="1392"/>
                  <a:pt x="9389" y="1379"/>
                </a:cubicBezTo>
                <a:cubicBezTo>
                  <a:pt x="9364" y="1379"/>
                  <a:pt x="9317" y="1376"/>
                  <a:pt x="9274" y="1376"/>
                </a:cubicBezTo>
                <a:cubicBezTo>
                  <a:pt x="9231" y="1376"/>
                  <a:pt x="9193" y="1379"/>
                  <a:pt x="9187" y="1392"/>
                </a:cubicBezTo>
                <a:cubicBezTo>
                  <a:pt x="9174" y="1405"/>
                  <a:pt x="9162" y="1443"/>
                  <a:pt x="9174" y="1468"/>
                </a:cubicBezTo>
                <a:lnTo>
                  <a:pt x="9187" y="1493"/>
                </a:lnTo>
                <a:lnTo>
                  <a:pt x="9187" y="1506"/>
                </a:lnTo>
                <a:cubicBezTo>
                  <a:pt x="9183" y="1513"/>
                  <a:pt x="9171" y="1516"/>
                  <a:pt x="9154" y="1516"/>
                </a:cubicBezTo>
                <a:cubicBezTo>
                  <a:pt x="9114" y="1516"/>
                  <a:pt x="9049" y="1499"/>
                  <a:pt x="9022" y="1481"/>
                </a:cubicBezTo>
                <a:cubicBezTo>
                  <a:pt x="8997" y="1468"/>
                  <a:pt x="8959" y="1430"/>
                  <a:pt x="8934" y="1417"/>
                </a:cubicBezTo>
                <a:lnTo>
                  <a:pt x="8908" y="1430"/>
                </a:lnTo>
                <a:cubicBezTo>
                  <a:pt x="8896" y="1436"/>
                  <a:pt x="8886" y="1439"/>
                  <a:pt x="8878" y="1439"/>
                </a:cubicBezTo>
                <a:cubicBezTo>
                  <a:pt x="8870" y="1439"/>
                  <a:pt x="8864" y="1436"/>
                  <a:pt x="8858" y="1430"/>
                </a:cubicBezTo>
                <a:cubicBezTo>
                  <a:pt x="8845" y="1417"/>
                  <a:pt x="8833" y="1392"/>
                  <a:pt x="8833" y="1367"/>
                </a:cubicBezTo>
                <a:cubicBezTo>
                  <a:pt x="8828" y="1354"/>
                  <a:pt x="8824" y="1350"/>
                  <a:pt x="8819" y="1350"/>
                </a:cubicBezTo>
                <a:cubicBezTo>
                  <a:pt x="8810" y="1350"/>
                  <a:pt x="8799" y="1367"/>
                  <a:pt x="8782" y="1367"/>
                </a:cubicBezTo>
                <a:cubicBezTo>
                  <a:pt x="8761" y="1360"/>
                  <a:pt x="8744" y="1349"/>
                  <a:pt x="8733" y="1349"/>
                </a:cubicBezTo>
                <a:cubicBezTo>
                  <a:pt x="8724" y="1349"/>
                  <a:pt x="8719" y="1356"/>
                  <a:pt x="8719" y="1379"/>
                </a:cubicBezTo>
                <a:cubicBezTo>
                  <a:pt x="8719" y="1405"/>
                  <a:pt x="8731" y="1443"/>
                  <a:pt x="8757" y="1481"/>
                </a:cubicBezTo>
                <a:cubicBezTo>
                  <a:pt x="8757" y="1493"/>
                  <a:pt x="8757" y="1506"/>
                  <a:pt x="8757" y="1519"/>
                </a:cubicBezTo>
                <a:lnTo>
                  <a:pt x="8731" y="1531"/>
                </a:lnTo>
                <a:cubicBezTo>
                  <a:pt x="8706" y="1531"/>
                  <a:pt x="8706" y="1557"/>
                  <a:pt x="8706" y="1557"/>
                </a:cubicBezTo>
                <a:cubicBezTo>
                  <a:pt x="8706" y="1569"/>
                  <a:pt x="8693" y="1620"/>
                  <a:pt x="8681" y="1632"/>
                </a:cubicBezTo>
                <a:cubicBezTo>
                  <a:pt x="8668" y="1645"/>
                  <a:pt x="8643" y="1696"/>
                  <a:pt x="8617" y="1708"/>
                </a:cubicBezTo>
                <a:cubicBezTo>
                  <a:pt x="8605" y="1721"/>
                  <a:pt x="8579" y="1746"/>
                  <a:pt x="8554" y="1784"/>
                </a:cubicBezTo>
                <a:lnTo>
                  <a:pt x="8579" y="1810"/>
                </a:lnTo>
                <a:cubicBezTo>
                  <a:pt x="8579" y="1810"/>
                  <a:pt x="8567" y="1835"/>
                  <a:pt x="8554" y="1835"/>
                </a:cubicBezTo>
                <a:lnTo>
                  <a:pt x="8466" y="1848"/>
                </a:lnTo>
                <a:cubicBezTo>
                  <a:pt x="8478" y="1898"/>
                  <a:pt x="8491" y="2025"/>
                  <a:pt x="8478" y="2050"/>
                </a:cubicBezTo>
                <a:cubicBezTo>
                  <a:pt x="8478" y="2075"/>
                  <a:pt x="8478" y="2113"/>
                  <a:pt x="8478" y="2126"/>
                </a:cubicBezTo>
                <a:cubicBezTo>
                  <a:pt x="8478" y="2126"/>
                  <a:pt x="8466" y="2164"/>
                  <a:pt x="8466" y="2202"/>
                </a:cubicBezTo>
                <a:cubicBezTo>
                  <a:pt x="8458" y="2198"/>
                  <a:pt x="8446" y="2197"/>
                  <a:pt x="8433" y="2197"/>
                </a:cubicBezTo>
                <a:cubicBezTo>
                  <a:pt x="8400" y="2197"/>
                  <a:pt x="8357" y="2206"/>
                  <a:pt x="8339" y="2215"/>
                </a:cubicBezTo>
                <a:cubicBezTo>
                  <a:pt x="8314" y="2215"/>
                  <a:pt x="8276" y="2227"/>
                  <a:pt x="8263" y="2227"/>
                </a:cubicBezTo>
                <a:lnTo>
                  <a:pt x="8250" y="2227"/>
                </a:lnTo>
                <a:cubicBezTo>
                  <a:pt x="8212" y="2202"/>
                  <a:pt x="8212" y="2126"/>
                  <a:pt x="8250" y="2101"/>
                </a:cubicBezTo>
                <a:lnTo>
                  <a:pt x="8263" y="2101"/>
                </a:lnTo>
                <a:cubicBezTo>
                  <a:pt x="8288" y="2088"/>
                  <a:pt x="8238" y="2050"/>
                  <a:pt x="8212" y="2037"/>
                </a:cubicBezTo>
                <a:cubicBezTo>
                  <a:pt x="8175" y="2037"/>
                  <a:pt x="8276" y="2025"/>
                  <a:pt x="8314" y="2025"/>
                </a:cubicBezTo>
                <a:cubicBezTo>
                  <a:pt x="8352" y="2025"/>
                  <a:pt x="8390" y="2063"/>
                  <a:pt x="8390" y="2075"/>
                </a:cubicBezTo>
                <a:cubicBezTo>
                  <a:pt x="8390" y="2078"/>
                  <a:pt x="8390" y="2079"/>
                  <a:pt x="8391" y="2079"/>
                </a:cubicBezTo>
                <a:cubicBezTo>
                  <a:pt x="8394" y="2079"/>
                  <a:pt x="8405" y="2056"/>
                  <a:pt x="8415" y="2025"/>
                </a:cubicBezTo>
                <a:lnTo>
                  <a:pt x="8415" y="1987"/>
                </a:lnTo>
                <a:lnTo>
                  <a:pt x="8415" y="1974"/>
                </a:lnTo>
                <a:cubicBezTo>
                  <a:pt x="8402" y="1974"/>
                  <a:pt x="8364" y="1949"/>
                  <a:pt x="8339" y="1936"/>
                </a:cubicBezTo>
                <a:lnTo>
                  <a:pt x="8352" y="1923"/>
                </a:lnTo>
                <a:lnTo>
                  <a:pt x="8377" y="1898"/>
                </a:lnTo>
                <a:cubicBezTo>
                  <a:pt x="8428" y="1873"/>
                  <a:pt x="8440" y="1848"/>
                  <a:pt x="8440" y="1848"/>
                </a:cubicBezTo>
                <a:cubicBezTo>
                  <a:pt x="8428" y="1835"/>
                  <a:pt x="8377" y="1822"/>
                  <a:pt x="8326" y="1797"/>
                </a:cubicBezTo>
                <a:lnTo>
                  <a:pt x="8352" y="1784"/>
                </a:lnTo>
                <a:lnTo>
                  <a:pt x="8402" y="1721"/>
                </a:lnTo>
                <a:cubicBezTo>
                  <a:pt x="8364" y="1670"/>
                  <a:pt x="8263" y="1670"/>
                  <a:pt x="8238" y="1670"/>
                </a:cubicBezTo>
                <a:cubicBezTo>
                  <a:pt x="8200" y="1670"/>
                  <a:pt x="8149" y="1683"/>
                  <a:pt x="8137" y="1683"/>
                </a:cubicBezTo>
                <a:lnTo>
                  <a:pt x="8099" y="1683"/>
                </a:lnTo>
                <a:cubicBezTo>
                  <a:pt x="8099" y="1683"/>
                  <a:pt x="8137" y="1632"/>
                  <a:pt x="8162" y="1620"/>
                </a:cubicBezTo>
                <a:cubicBezTo>
                  <a:pt x="8165" y="1617"/>
                  <a:pt x="8172" y="1616"/>
                  <a:pt x="8180" y="1616"/>
                </a:cubicBezTo>
                <a:cubicBezTo>
                  <a:pt x="8196" y="1616"/>
                  <a:pt x="8219" y="1619"/>
                  <a:pt x="8238" y="1619"/>
                </a:cubicBezTo>
                <a:cubicBezTo>
                  <a:pt x="8256" y="1619"/>
                  <a:pt x="8271" y="1616"/>
                  <a:pt x="8276" y="1607"/>
                </a:cubicBezTo>
                <a:cubicBezTo>
                  <a:pt x="8288" y="1594"/>
                  <a:pt x="8288" y="1557"/>
                  <a:pt x="8276" y="1544"/>
                </a:cubicBezTo>
                <a:cubicBezTo>
                  <a:pt x="8276" y="1538"/>
                  <a:pt x="8266" y="1534"/>
                  <a:pt x="8252" y="1534"/>
                </a:cubicBezTo>
                <a:cubicBezTo>
                  <a:pt x="8238" y="1534"/>
                  <a:pt x="8219" y="1538"/>
                  <a:pt x="8200" y="1544"/>
                </a:cubicBezTo>
                <a:lnTo>
                  <a:pt x="8175" y="1531"/>
                </a:lnTo>
                <a:cubicBezTo>
                  <a:pt x="8149" y="1506"/>
                  <a:pt x="8099" y="1493"/>
                  <a:pt x="8099" y="1455"/>
                </a:cubicBezTo>
                <a:lnTo>
                  <a:pt x="8099" y="1443"/>
                </a:lnTo>
                <a:cubicBezTo>
                  <a:pt x="8086" y="1443"/>
                  <a:pt x="8073" y="1468"/>
                  <a:pt x="8061" y="1468"/>
                </a:cubicBezTo>
                <a:cubicBezTo>
                  <a:pt x="8061" y="1470"/>
                  <a:pt x="8059" y="1470"/>
                  <a:pt x="8056" y="1470"/>
                </a:cubicBezTo>
                <a:cubicBezTo>
                  <a:pt x="8039" y="1470"/>
                  <a:pt x="7976" y="1439"/>
                  <a:pt x="7997" y="1417"/>
                </a:cubicBezTo>
                <a:cubicBezTo>
                  <a:pt x="8023" y="1392"/>
                  <a:pt x="7909" y="1354"/>
                  <a:pt x="7858" y="1354"/>
                </a:cubicBezTo>
                <a:lnTo>
                  <a:pt x="7846" y="1354"/>
                </a:lnTo>
                <a:cubicBezTo>
                  <a:pt x="7846" y="1354"/>
                  <a:pt x="7833" y="1341"/>
                  <a:pt x="7808" y="1329"/>
                </a:cubicBezTo>
                <a:lnTo>
                  <a:pt x="7820" y="1316"/>
                </a:lnTo>
                <a:cubicBezTo>
                  <a:pt x="7820" y="1316"/>
                  <a:pt x="7820" y="1291"/>
                  <a:pt x="7820" y="1291"/>
                </a:cubicBezTo>
                <a:lnTo>
                  <a:pt x="7770" y="1291"/>
                </a:lnTo>
                <a:cubicBezTo>
                  <a:pt x="7770" y="1278"/>
                  <a:pt x="7782" y="1265"/>
                  <a:pt x="7808" y="1240"/>
                </a:cubicBezTo>
                <a:cubicBezTo>
                  <a:pt x="7805" y="1237"/>
                  <a:pt x="7798" y="1236"/>
                  <a:pt x="7789" y="1236"/>
                </a:cubicBezTo>
                <a:cubicBezTo>
                  <a:pt x="7773" y="1236"/>
                  <a:pt x="7749" y="1239"/>
                  <a:pt x="7728" y="1239"/>
                </a:cubicBezTo>
                <a:cubicBezTo>
                  <a:pt x="7708" y="1239"/>
                  <a:pt x="7690" y="1237"/>
                  <a:pt x="7681" y="1228"/>
                </a:cubicBezTo>
                <a:cubicBezTo>
                  <a:pt x="7656" y="1215"/>
                  <a:pt x="7656" y="1177"/>
                  <a:pt x="7656" y="1164"/>
                </a:cubicBezTo>
                <a:cubicBezTo>
                  <a:pt x="7656" y="1152"/>
                  <a:pt x="7643" y="1152"/>
                  <a:pt x="7630" y="1152"/>
                </a:cubicBezTo>
                <a:lnTo>
                  <a:pt x="7605" y="1152"/>
                </a:lnTo>
                <a:cubicBezTo>
                  <a:pt x="7601" y="1156"/>
                  <a:pt x="7597" y="1157"/>
                  <a:pt x="7592" y="1157"/>
                </a:cubicBezTo>
                <a:cubicBezTo>
                  <a:pt x="7584" y="1157"/>
                  <a:pt x="7576" y="1152"/>
                  <a:pt x="7567" y="1152"/>
                </a:cubicBezTo>
                <a:lnTo>
                  <a:pt x="7504" y="1139"/>
                </a:lnTo>
                <a:cubicBezTo>
                  <a:pt x="7453" y="1164"/>
                  <a:pt x="7390" y="1177"/>
                  <a:pt x="7390" y="1177"/>
                </a:cubicBezTo>
                <a:cubicBezTo>
                  <a:pt x="7390" y="1164"/>
                  <a:pt x="7377" y="1152"/>
                  <a:pt x="7352" y="1139"/>
                </a:cubicBezTo>
                <a:cubicBezTo>
                  <a:pt x="7276" y="1152"/>
                  <a:pt x="7352" y="1164"/>
                  <a:pt x="7352" y="1164"/>
                </a:cubicBezTo>
                <a:cubicBezTo>
                  <a:pt x="7330" y="1175"/>
                  <a:pt x="7327" y="1205"/>
                  <a:pt x="7295" y="1205"/>
                </a:cubicBezTo>
                <a:cubicBezTo>
                  <a:pt x="7289" y="1205"/>
                  <a:pt x="7283" y="1204"/>
                  <a:pt x="7276" y="1202"/>
                </a:cubicBezTo>
                <a:lnTo>
                  <a:pt x="7225" y="1177"/>
                </a:lnTo>
                <a:lnTo>
                  <a:pt x="7225" y="1177"/>
                </a:lnTo>
                <a:cubicBezTo>
                  <a:pt x="7238" y="1215"/>
                  <a:pt x="7225" y="1240"/>
                  <a:pt x="7175" y="1240"/>
                </a:cubicBezTo>
                <a:lnTo>
                  <a:pt x="7162" y="1240"/>
                </a:lnTo>
                <a:cubicBezTo>
                  <a:pt x="7099" y="1240"/>
                  <a:pt x="7036" y="1240"/>
                  <a:pt x="7010" y="1291"/>
                </a:cubicBezTo>
                <a:lnTo>
                  <a:pt x="6998" y="1316"/>
                </a:lnTo>
                <a:cubicBezTo>
                  <a:pt x="6971" y="1325"/>
                  <a:pt x="6925" y="1334"/>
                  <a:pt x="6887" y="1334"/>
                </a:cubicBezTo>
                <a:cubicBezTo>
                  <a:pt x="6871" y="1334"/>
                  <a:pt x="6857" y="1332"/>
                  <a:pt x="6846" y="1329"/>
                </a:cubicBezTo>
                <a:lnTo>
                  <a:pt x="6808" y="1341"/>
                </a:lnTo>
                <a:lnTo>
                  <a:pt x="6795" y="1341"/>
                </a:lnTo>
                <a:cubicBezTo>
                  <a:pt x="6795" y="1354"/>
                  <a:pt x="6732" y="1405"/>
                  <a:pt x="6656" y="1455"/>
                </a:cubicBezTo>
                <a:lnTo>
                  <a:pt x="6492" y="1443"/>
                </a:lnTo>
                <a:lnTo>
                  <a:pt x="6479" y="1443"/>
                </a:lnTo>
                <a:cubicBezTo>
                  <a:pt x="6454" y="1455"/>
                  <a:pt x="6441" y="1493"/>
                  <a:pt x="6428" y="1531"/>
                </a:cubicBezTo>
                <a:lnTo>
                  <a:pt x="6441" y="1569"/>
                </a:lnTo>
                <a:lnTo>
                  <a:pt x="6441" y="1594"/>
                </a:lnTo>
                <a:cubicBezTo>
                  <a:pt x="6455" y="1608"/>
                  <a:pt x="6450" y="1618"/>
                  <a:pt x="6434" y="1618"/>
                </a:cubicBezTo>
                <a:cubicBezTo>
                  <a:pt x="6421" y="1618"/>
                  <a:pt x="6401" y="1612"/>
                  <a:pt x="6378" y="1594"/>
                </a:cubicBezTo>
                <a:lnTo>
                  <a:pt x="6340" y="1582"/>
                </a:lnTo>
                <a:cubicBezTo>
                  <a:pt x="6327" y="1582"/>
                  <a:pt x="6314" y="1594"/>
                  <a:pt x="6314" y="1607"/>
                </a:cubicBezTo>
                <a:lnTo>
                  <a:pt x="6327" y="1607"/>
                </a:lnTo>
                <a:lnTo>
                  <a:pt x="6327" y="1620"/>
                </a:lnTo>
                <a:cubicBezTo>
                  <a:pt x="6327" y="1632"/>
                  <a:pt x="6314" y="1645"/>
                  <a:pt x="6289" y="1658"/>
                </a:cubicBezTo>
                <a:lnTo>
                  <a:pt x="6264" y="1645"/>
                </a:lnTo>
                <a:lnTo>
                  <a:pt x="6251" y="1645"/>
                </a:lnTo>
                <a:cubicBezTo>
                  <a:pt x="6231" y="1635"/>
                  <a:pt x="6169" y="1616"/>
                  <a:pt x="6132" y="1616"/>
                </a:cubicBezTo>
                <a:cubicBezTo>
                  <a:pt x="6124" y="1616"/>
                  <a:pt x="6117" y="1617"/>
                  <a:pt x="6112" y="1620"/>
                </a:cubicBezTo>
                <a:cubicBezTo>
                  <a:pt x="6087" y="1620"/>
                  <a:pt x="6061" y="1632"/>
                  <a:pt x="6061" y="1632"/>
                </a:cubicBezTo>
                <a:cubicBezTo>
                  <a:pt x="6049" y="1645"/>
                  <a:pt x="6036" y="1658"/>
                  <a:pt x="6023" y="1658"/>
                </a:cubicBezTo>
                <a:cubicBezTo>
                  <a:pt x="6023" y="1658"/>
                  <a:pt x="6074" y="1696"/>
                  <a:pt x="6074" y="1721"/>
                </a:cubicBezTo>
                <a:cubicBezTo>
                  <a:pt x="6074" y="1727"/>
                  <a:pt x="6046" y="1731"/>
                  <a:pt x="6001" y="1731"/>
                </a:cubicBezTo>
                <a:cubicBezTo>
                  <a:pt x="5957" y="1731"/>
                  <a:pt x="5897" y="1727"/>
                  <a:pt x="5834" y="1721"/>
                </a:cubicBezTo>
                <a:lnTo>
                  <a:pt x="5834" y="1860"/>
                </a:lnTo>
                <a:cubicBezTo>
                  <a:pt x="5834" y="1860"/>
                  <a:pt x="5793" y="1876"/>
                  <a:pt x="5757" y="1876"/>
                </a:cubicBezTo>
                <a:cubicBezTo>
                  <a:pt x="5749" y="1876"/>
                  <a:pt x="5740" y="1875"/>
                  <a:pt x="5732" y="1873"/>
                </a:cubicBezTo>
                <a:lnTo>
                  <a:pt x="5707" y="1873"/>
                </a:lnTo>
                <a:cubicBezTo>
                  <a:pt x="5707" y="1835"/>
                  <a:pt x="5758" y="1759"/>
                  <a:pt x="5732" y="1759"/>
                </a:cubicBezTo>
                <a:cubicBezTo>
                  <a:pt x="5725" y="1755"/>
                  <a:pt x="5714" y="1754"/>
                  <a:pt x="5703" y="1754"/>
                </a:cubicBezTo>
                <a:cubicBezTo>
                  <a:pt x="5674" y="1754"/>
                  <a:pt x="5640" y="1763"/>
                  <a:pt x="5631" y="1772"/>
                </a:cubicBezTo>
                <a:cubicBezTo>
                  <a:pt x="5618" y="1784"/>
                  <a:pt x="5631" y="1848"/>
                  <a:pt x="5644" y="1873"/>
                </a:cubicBezTo>
                <a:cubicBezTo>
                  <a:pt x="5656" y="1886"/>
                  <a:pt x="5669" y="1923"/>
                  <a:pt x="5682" y="1936"/>
                </a:cubicBezTo>
                <a:lnTo>
                  <a:pt x="5694" y="1936"/>
                </a:lnTo>
                <a:lnTo>
                  <a:pt x="5707" y="1949"/>
                </a:lnTo>
                <a:cubicBezTo>
                  <a:pt x="5720" y="1949"/>
                  <a:pt x="5707" y="1974"/>
                  <a:pt x="5694" y="1987"/>
                </a:cubicBezTo>
                <a:cubicBezTo>
                  <a:pt x="5682" y="1987"/>
                  <a:pt x="5644" y="1999"/>
                  <a:pt x="5606" y="2012"/>
                </a:cubicBezTo>
                <a:lnTo>
                  <a:pt x="5568" y="1999"/>
                </a:lnTo>
                <a:cubicBezTo>
                  <a:pt x="5543" y="2012"/>
                  <a:pt x="5492" y="2088"/>
                  <a:pt x="5479" y="2113"/>
                </a:cubicBezTo>
                <a:cubicBezTo>
                  <a:pt x="5467" y="2126"/>
                  <a:pt x="5479" y="2151"/>
                  <a:pt x="5492" y="2164"/>
                </a:cubicBezTo>
                <a:cubicBezTo>
                  <a:pt x="5479" y="2177"/>
                  <a:pt x="5479" y="2177"/>
                  <a:pt x="5479" y="2189"/>
                </a:cubicBezTo>
                <a:lnTo>
                  <a:pt x="5479" y="2202"/>
                </a:lnTo>
                <a:lnTo>
                  <a:pt x="5467" y="2202"/>
                </a:lnTo>
                <a:cubicBezTo>
                  <a:pt x="5441" y="2202"/>
                  <a:pt x="5429" y="2202"/>
                  <a:pt x="5429" y="2215"/>
                </a:cubicBezTo>
                <a:cubicBezTo>
                  <a:pt x="5429" y="2189"/>
                  <a:pt x="5416" y="2164"/>
                  <a:pt x="5416" y="2151"/>
                </a:cubicBezTo>
                <a:cubicBezTo>
                  <a:pt x="5391" y="2139"/>
                  <a:pt x="5353" y="2101"/>
                  <a:pt x="5340" y="2075"/>
                </a:cubicBezTo>
                <a:lnTo>
                  <a:pt x="5403" y="2063"/>
                </a:lnTo>
                <a:cubicBezTo>
                  <a:pt x="5429" y="2063"/>
                  <a:pt x="5454" y="2050"/>
                  <a:pt x="5416" y="2050"/>
                </a:cubicBezTo>
                <a:lnTo>
                  <a:pt x="5365" y="2037"/>
                </a:lnTo>
                <a:cubicBezTo>
                  <a:pt x="5315" y="2012"/>
                  <a:pt x="5176" y="1974"/>
                  <a:pt x="5125" y="1949"/>
                </a:cubicBezTo>
                <a:cubicBezTo>
                  <a:pt x="5087" y="1936"/>
                  <a:pt x="5112" y="1911"/>
                  <a:pt x="5176" y="1898"/>
                </a:cubicBezTo>
                <a:lnTo>
                  <a:pt x="5289" y="1936"/>
                </a:lnTo>
                <a:lnTo>
                  <a:pt x="5340" y="1949"/>
                </a:lnTo>
                <a:cubicBezTo>
                  <a:pt x="5377" y="1967"/>
                  <a:pt x="5421" y="1979"/>
                  <a:pt x="5452" y="1979"/>
                </a:cubicBezTo>
                <a:cubicBezTo>
                  <a:pt x="5463" y="1979"/>
                  <a:pt x="5472" y="1977"/>
                  <a:pt x="5479" y="1974"/>
                </a:cubicBezTo>
                <a:lnTo>
                  <a:pt x="5454" y="1949"/>
                </a:lnTo>
                <a:lnTo>
                  <a:pt x="5441" y="1949"/>
                </a:lnTo>
                <a:cubicBezTo>
                  <a:pt x="5454" y="1923"/>
                  <a:pt x="5391" y="1911"/>
                  <a:pt x="5353" y="1911"/>
                </a:cubicBezTo>
                <a:cubicBezTo>
                  <a:pt x="5327" y="1911"/>
                  <a:pt x="5327" y="1886"/>
                  <a:pt x="5353" y="1848"/>
                </a:cubicBezTo>
                <a:lnTo>
                  <a:pt x="5391" y="1822"/>
                </a:lnTo>
                <a:lnTo>
                  <a:pt x="5429" y="1797"/>
                </a:lnTo>
                <a:cubicBezTo>
                  <a:pt x="5445" y="1772"/>
                  <a:pt x="5467" y="1758"/>
                  <a:pt x="5490" y="1758"/>
                </a:cubicBezTo>
                <a:cubicBezTo>
                  <a:pt x="5503" y="1758"/>
                  <a:pt x="5516" y="1763"/>
                  <a:pt x="5530" y="1772"/>
                </a:cubicBezTo>
                <a:lnTo>
                  <a:pt x="5606" y="1772"/>
                </a:lnTo>
                <a:cubicBezTo>
                  <a:pt x="5656" y="1759"/>
                  <a:pt x="5606" y="1708"/>
                  <a:pt x="5568" y="1696"/>
                </a:cubicBezTo>
                <a:cubicBezTo>
                  <a:pt x="5530" y="1696"/>
                  <a:pt x="5530" y="1645"/>
                  <a:pt x="5530" y="1632"/>
                </a:cubicBezTo>
                <a:cubicBezTo>
                  <a:pt x="5531" y="1630"/>
                  <a:pt x="5531" y="1629"/>
                  <a:pt x="5529" y="1629"/>
                </a:cubicBezTo>
                <a:cubicBezTo>
                  <a:pt x="5511" y="1629"/>
                  <a:pt x="5375" y="1721"/>
                  <a:pt x="5353" y="1721"/>
                </a:cubicBezTo>
                <a:cubicBezTo>
                  <a:pt x="5315" y="1721"/>
                  <a:pt x="5315" y="1683"/>
                  <a:pt x="5315" y="1670"/>
                </a:cubicBezTo>
                <a:cubicBezTo>
                  <a:pt x="5302" y="1658"/>
                  <a:pt x="5251" y="1645"/>
                  <a:pt x="5201" y="1620"/>
                </a:cubicBezTo>
                <a:lnTo>
                  <a:pt x="5188" y="1582"/>
                </a:lnTo>
                <a:cubicBezTo>
                  <a:pt x="5176" y="1557"/>
                  <a:pt x="5150" y="1531"/>
                  <a:pt x="5138" y="1519"/>
                </a:cubicBezTo>
                <a:cubicBezTo>
                  <a:pt x="5129" y="1505"/>
                  <a:pt x="5118" y="1501"/>
                  <a:pt x="5108" y="1501"/>
                </a:cubicBezTo>
                <a:cubicBezTo>
                  <a:pt x="5093" y="1501"/>
                  <a:pt x="5079" y="1509"/>
                  <a:pt x="5069" y="1509"/>
                </a:cubicBezTo>
                <a:cubicBezTo>
                  <a:pt x="5066" y="1509"/>
                  <a:pt x="5064" y="1508"/>
                  <a:pt x="5062" y="1506"/>
                </a:cubicBezTo>
                <a:lnTo>
                  <a:pt x="5036" y="1493"/>
                </a:lnTo>
                <a:cubicBezTo>
                  <a:pt x="5011" y="1455"/>
                  <a:pt x="4973" y="1405"/>
                  <a:pt x="4960" y="1405"/>
                </a:cubicBezTo>
                <a:cubicBezTo>
                  <a:pt x="4958" y="1402"/>
                  <a:pt x="4956" y="1401"/>
                  <a:pt x="4953" y="1401"/>
                </a:cubicBezTo>
                <a:cubicBezTo>
                  <a:pt x="4943" y="1401"/>
                  <a:pt x="4930" y="1422"/>
                  <a:pt x="4910" y="1443"/>
                </a:cubicBezTo>
                <a:lnTo>
                  <a:pt x="4922" y="1443"/>
                </a:lnTo>
                <a:cubicBezTo>
                  <a:pt x="4973" y="1481"/>
                  <a:pt x="4910" y="1506"/>
                  <a:pt x="4910" y="1531"/>
                </a:cubicBezTo>
                <a:lnTo>
                  <a:pt x="4910" y="1569"/>
                </a:lnTo>
                <a:cubicBezTo>
                  <a:pt x="4910" y="1607"/>
                  <a:pt x="4922" y="1645"/>
                  <a:pt x="4922" y="1670"/>
                </a:cubicBezTo>
                <a:lnTo>
                  <a:pt x="4885" y="1683"/>
                </a:lnTo>
                <a:lnTo>
                  <a:pt x="4821" y="1696"/>
                </a:lnTo>
                <a:cubicBezTo>
                  <a:pt x="4834" y="1721"/>
                  <a:pt x="4897" y="1734"/>
                  <a:pt x="4910" y="1734"/>
                </a:cubicBezTo>
                <a:cubicBezTo>
                  <a:pt x="4922" y="1734"/>
                  <a:pt x="4935" y="1746"/>
                  <a:pt x="4948" y="1772"/>
                </a:cubicBezTo>
                <a:lnTo>
                  <a:pt x="4935" y="1772"/>
                </a:lnTo>
                <a:cubicBezTo>
                  <a:pt x="4910" y="1797"/>
                  <a:pt x="4910" y="1822"/>
                  <a:pt x="4935" y="1835"/>
                </a:cubicBezTo>
                <a:cubicBezTo>
                  <a:pt x="4960" y="1860"/>
                  <a:pt x="4998" y="1873"/>
                  <a:pt x="4960" y="1898"/>
                </a:cubicBezTo>
                <a:lnTo>
                  <a:pt x="4948" y="1898"/>
                </a:lnTo>
                <a:cubicBezTo>
                  <a:pt x="4960" y="1923"/>
                  <a:pt x="4973" y="1961"/>
                  <a:pt x="4986" y="1987"/>
                </a:cubicBezTo>
                <a:lnTo>
                  <a:pt x="4986" y="2012"/>
                </a:lnTo>
                <a:lnTo>
                  <a:pt x="4986" y="2063"/>
                </a:lnTo>
                <a:cubicBezTo>
                  <a:pt x="4948" y="2088"/>
                  <a:pt x="4948" y="2126"/>
                  <a:pt x="4960" y="2126"/>
                </a:cubicBezTo>
                <a:cubicBezTo>
                  <a:pt x="4986" y="2126"/>
                  <a:pt x="4948" y="2151"/>
                  <a:pt x="4935" y="2164"/>
                </a:cubicBezTo>
                <a:cubicBezTo>
                  <a:pt x="4922" y="2177"/>
                  <a:pt x="4935" y="2202"/>
                  <a:pt x="4948" y="2215"/>
                </a:cubicBezTo>
                <a:cubicBezTo>
                  <a:pt x="4948" y="2215"/>
                  <a:pt x="5011" y="2189"/>
                  <a:pt x="5036" y="2177"/>
                </a:cubicBezTo>
                <a:cubicBezTo>
                  <a:pt x="5041" y="2174"/>
                  <a:pt x="5046" y="2173"/>
                  <a:pt x="5050" y="2173"/>
                </a:cubicBezTo>
                <a:cubicBezTo>
                  <a:pt x="5071" y="2173"/>
                  <a:pt x="5089" y="2194"/>
                  <a:pt x="5100" y="2215"/>
                </a:cubicBezTo>
                <a:lnTo>
                  <a:pt x="5087" y="2240"/>
                </a:lnTo>
                <a:cubicBezTo>
                  <a:pt x="5074" y="2265"/>
                  <a:pt x="5049" y="2278"/>
                  <a:pt x="5036" y="2303"/>
                </a:cubicBezTo>
                <a:cubicBezTo>
                  <a:pt x="5024" y="2328"/>
                  <a:pt x="5024" y="2354"/>
                  <a:pt x="5011" y="2366"/>
                </a:cubicBezTo>
                <a:lnTo>
                  <a:pt x="4986" y="2366"/>
                </a:lnTo>
                <a:cubicBezTo>
                  <a:pt x="4973" y="2379"/>
                  <a:pt x="4973" y="2404"/>
                  <a:pt x="4986" y="2417"/>
                </a:cubicBezTo>
                <a:cubicBezTo>
                  <a:pt x="4986" y="2417"/>
                  <a:pt x="4980" y="2423"/>
                  <a:pt x="4969" y="2423"/>
                </a:cubicBezTo>
                <a:cubicBezTo>
                  <a:pt x="4963" y="2423"/>
                  <a:pt x="4956" y="2421"/>
                  <a:pt x="4948" y="2417"/>
                </a:cubicBezTo>
                <a:lnTo>
                  <a:pt x="4922" y="2417"/>
                </a:lnTo>
                <a:cubicBezTo>
                  <a:pt x="4935" y="2404"/>
                  <a:pt x="4935" y="2404"/>
                  <a:pt x="4935" y="2404"/>
                </a:cubicBezTo>
                <a:cubicBezTo>
                  <a:pt x="4935" y="2396"/>
                  <a:pt x="4932" y="2393"/>
                  <a:pt x="4928" y="2393"/>
                </a:cubicBezTo>
                <a:cubicBezTo>
                  <a:pt x="4920" y="2393"/>
                  <a:pt x="4906" y="2404"/>
                  <a:pt x="4897" y="2404"/>
                </a:cubicBezTo>
                <a:cubicBezTo>
                  <a:pt x="4885" y="2404"/>
                  <a:pt x="4859" y="2404"/>
                  <a:pt x="4847" y="2417"/>
                </a:cubicBezTo>
                <a:cubicBezTo>
                  <a:pt x="4847" y="2404"/>
                  <a:pt x="4847" y="2392"/>
                  <a:pt x="4847" y="2379"/>
                </a:cubicBezTo>
                <a:cubicBezTo>
                  <a:pt x="4872" y="2354"/>
                  <a:pt x="4872" y="2328"/>
                  <a:pt x="4859" y="2328"/>
                </a:cubicBezTo>
                <a:lnTo>
                  <a:pt x="4796" y="2328"/>
                </a:lnTo>
                <a:cubicBezTo>
                  <a:pt x="4771" y="2335"/>
                  <a:pt x="4742" y="2338"/>
                  <a:pt x="4714" y="2338"/>
                </a:cubicBezTo>
                <a:cubicBezTo>
                  <a:pt x="4685" y="2338"/>
                  <a:pt x="4657" y="2335"/>
                  <a:pt x="4631" y="2328"/>
                </a:cubicBezTo>
                <a:cubicBezTo>
                  <a:pt x="4619" y="2316"/>
                  <a:pt x="4631" y="2303"/>
                  <a:pt x="4631" y="2290"/>
                </a:cubicBezTo>
                <a:cubicBezTo>
                  <a:pt x="4669" y="2240"/>
                  <a:pt x="4669" y="2177"/>
                  <a:pt x="4771" y="2164"/>
                </a:cubicBezTo>
                <a:lnTo>
                  <a:pt x="4796" y="2164"/>
                </a:lnTo>
                <a:cubicBezTo>
                  <a:pt x="4821" y="2164"/>
                  <a:pt x="4847" y="2139"/>
                  <a:pt x="4834" y="2126"/>
                </a:cubicBezTo>
                <a:lnTo>
                  <a:pt x="4821" y="2113"/>
                </a:lnTo>
                <a:lnTo>
                  <a:pt x="4821" y="2101"/>
                </a:lnTo>
                <a:cubicBezTo>
                  <a:pt x="4821" y="2088"/>
                  <a:pt x="4847" y="2075"/>
                  <a:pt x="4859" y="2075"/>
                </a:cubicBezTo>
                <a:cubicBezTo>
                  <a:pt x="4859" y="2075"/>
                  <a:pt x="4872" y="2037"/>
                  <a:pt x="4872" y="2025"/>
                </a:cubicBezTo>
                <a:cubicBezTo>
                  <a:pt x="4872" y="2024"/>
                  <a:pt x="4871" y="2023"/>
                  <a:pt x="4870" y="2023"/>
                </a:cubicBezTo>
                <a:cubicBezTo>
                  <a:pt x="4854" y="2023"/>
                  <a:pt x="4767" y="2078"/>
                  <a:pt x="4733" y="2101"/>
                </a:cubicBezTo>
                <a:cubicBezTo>
                  <a:pt x="4712" y="2111"/>
                  <a:pt x="4683" y="2129"/>
                  <a:pt x="4673" y="2129"/>
                </a:cubicBezTo>
                <a:cubicBezTo>
                  <a:pt x="4671" y="2129"/>
                  <a:pt x="4669" y="2128"/>
                  <a:pt x="4669" y="2126"/>
                </a:cubicBezTo>
                <a:cubicBezTo>
                  <a:pt x="4669" y="2126"/>
                  <a:pt x="4682" y="2101"/>
                  <a:pt x="4682" y="2088"/>
                </a:cubicBezTo>
                <a:cubicBezTo>
                  <a:pt x="4695" y="2088"/>
                  <a:pt x="4644" y="2037"/>
                  <a:pt x="4619" y="2025"/>
                </a:cubicBezTo>
                <a:cubicBezTo>
                  <a:pt x="4606" y="1999"/>
                  <a:pt x="4543" y="1999"/>
                  <a:pt x="4530" y="1999"/>
                </a:cubicBezTo>
                <a:cubicBezTo>
                  <a:pt x="4528" y="2002"/>
                  <a:pt x="4525" y="2003"/>
                  <a:pt x="4523" y="2003"/>
                </a:cubicBezTo>
                <a:cubicBezTo>
                  <a:pt x="4513" y="2003"/>
                  <a:pt x="4502" y="1984"/>
                  <a:pt x="4492" y="1974"/>
                </a:cubicBezTo>
                <a:lnTo>
                  <a:pt x="4492" y="1949"/>
                </a:lnTo>
                <a:cubicBezTo>
                  <a:pt x="4492" y="1936"/>
                  <a:pt x="4518" y="1936"/>
                  <a:pt x="4530" y="1923"/>
                </a:cubicBezTo>
                <a:cubicBezTo>
                  <a:pt x="4556" y="1860"/>
                  <a:pt x="4657" y="1797"/>
                  <a:pt x="4543" y="1721"/>
                </a:cubicBezTo>
                <a:cubicBezTo>
                  <a:pt x="4543" y="1721"/>
                  <a:pt x="4543" y="1708"/>
                  <a:pt x="4543" y="1696"/>
                </a:cubicBezTo>
                <a:cubicBezTo>
                  <a:pt x="4543" y="1670"/>
                  <a:pt x="4556" y="1645"/>
                  <a:pt x="4543" y="1620"/>
                </a:cubicBezTo>
                <a:cubicBezTo>
                  <a:pt x="4530" y="1607"/>
                  <a:pt x="4530" y="1607"/>
                  <a:pt x="4556" y="1582"/>
                </a:cubicBezTo>
                <a:lnTo>
                  <a:pt x="4568" y="1569"/>
                </a:lnTo>
                <a:cubicBezTo>
                  <a:pt x="4593" y="1557"/>
                  <a:pt x="4556" y="1481"/>
                  <a:pt x="4492" y="1417"/>
                </a:cubicBezTo>
                <a:lnTo>
                  <a:pt x="4543" y="1367"/>
                </a:lnTo>
                <a:lnTo>
                  <a:pt x="4581" y="1303"/>
                </a:lnTo>
                <a:cubicBezTo>
                  <a:pt x="4572" y="1300"/>
                  <a:pt x="4563" y="1299"/>
                  <a:pt x="4554" y="1299"/>
                </a:cubicBezTo>
                <a:cubicBezTo>
                  <a:pt x="4527" y="1299"/>
                  <a:pt x="4505" y="1315"/>
                  <a:pt x="4505" y="1354"/>
                </a:cubicBezTo>
                <a:lnTo>
                  <a:pt x="4454" y="1379"/>
                </a:lnTo>
                <a:cubicBezTo>
                  <a:pt x="4378" y="1405"/>
                  <a:pt x="4467" y="1443"/>
                  <a:pt x="4454" y="1468"/>
                </a:cubicBezTo>
                <a:cubicBezTo>
                  <a:pt x="4454" y="1481"/>
                  <a:pt x="4429" y="1493"/>
                  <a:pt x="4429" y="1506"/>
                </a:cubicBezTo>
                <a:lnTo>
                  <a:pt x="4404" y="1519"/>
                </a:lnTo>
                <a:cubicBezTo>
                  <a:pt x="4390" y="1539"/>
                  <a:pt x="4372" y="1549"/>
                  <a:pt x="4355" y="1549"/>
                </a:cubicBezTo>
                <a:cubicBezTo>
                  <a:pt x="4340" y="1549"/>
                  <a:pt x="4326" y="1543"/>
                  <a:pt x="4315" y="1531"/>
                </a:cubicBezTo>
                <a:lnTo>
                  <a:pt x="4290" y="1506"/>
                </a:lnTo>
                <a:cubicBezTo>
                  <a:pt x="4283" y="1499"/>
                  <a:pt x="4274" y="1497"/>
                  <a:pt x="4264" y="1497"/>
                </a:cubicBezTo>
                <a:cubicBezTo>
                  <a:pt x="4248" y="1497"/>
                  <a:pt x="4230" y="1502"/>
                  <a:pt x="4214" y="1502"/>
                </a:cubicBezTo>
                <a:cubicBezTo>
                  <a:pt x="4204" y="1502"/>
                  <a:pt x="4196" y="1500"/>
                  <a:pt x="4189" y="1493"/>
                </a:cubicBezTo>
                <a:cubicBezTo>
                  <a:pt x="4180" y="1489"/>
                  <a:pt x="4167" y="1486"/>
                  <a:pt x="4154" y="1486"/>
                </a:cubicBezTo>
                <a:cubicBezTo>
                  <a:pt x="4128" y="1486"/>
                  <a:pt x="4100" y="1497"/>
                  <a:pt x="4100" y="1531"/>
                </a:cubicBezTo>
                <a:cubicBezTo>
                  <a:pt x="4100" y="1544"/>
                  <a:pt x="4087" y="1557"/>
                  <a:pt x="4087" y="1569"/>
                </a:cubicBezTo>
                <a:lnTo>
                  <a:pt x="4075" y="1594"/>
                </a:lnTo>
                <a:cubicBezTo>
                  <a:pt x="4087" y="1607"/>
                  <a:pt x="4163" y="1620"/>
                  <a:pt x="4163" y="1632"/>
                </a:cubicBezTo>
                <a:cubicBezTo>
                  <a:pt x="4168" y="1641"/>
                  <a:pt x="4174" y="1646"/>
                  <a:pt x="4181" y="1646"/>
                </a:cubicBezTo>
                <a:cubicBezTo>
                  <a:pt x="4194" y="1646"/>
                  <a:pt x="4210" y="1632"/>
                  <a:pt x="4227" y="1607"/>
                </a:cubicBezTo>
                <a:lnTo>
                  <a:pt x="4252" y="1582"/>
                </a:lnTo>
                <a:cubicBezTo>
                  <a:pt x="4252" y="1582"/>
                  <a:pt x="4274" y="1576"/>
                  <a:pt x="4293" y="1576"/>
                </a:cubicBezTo>
                <a:cubicBezTo>
                  <a:pt x="4302" y="1576"/>
                  <a:pt x="4311" y="1578"/>
                  <a:pt x="4315" y="1582"/>
                </a:cubicBezTo>
                <a:cubicBezTo>
                  <a:pt x="4328" y="1594"/>
                  <a:pt x="4366" y="1594"/>
                  <a:pt x="4328" y="1632"/>
                </a:cubicBezTo>
                <a:cubicBezTo>
                  <a:pt x="4328" y="1658"/>
                  <a:pt x="4353" y="1696"/>
                  <a:pt x="4391" y="1734"/>
                </a:cubicBezTo>
                <a:lnTo>
                  <a:pt x="4391" y="1784"/>
                </a:lnTo>
                <a:cubicBezTo>
                  <a:pt x="4391" y="1797"/>
                  <a:pt x="4391" y="1822"/>
                  <a:pt x="4404" y="1835"/>
                </a:cubicBezTo>
                <a:lnTo>
                  <a:pt x="4429" y="1873"/>
                </a:lnTo>
                <a:cubicBezTo>
                  <a:pt x="4416" y="1911"/>
                  <a:pt x="4353" y="1949"/>
                  <a:pt x="4290" y="1949"/>
                </a:cubicBezTo>
                <a:lnTo>
                  <a:pt x="4227" y="1974"/>
                </a:lnTo>
                <a:cubicBezTo>
                  <a:pt x="4201" y="1974"/>
                  <a:pt x="4189" y="1987"/>
                  <a:pt x="4176" y="1999"/>
                </a:cubicBezTo>
                <a:lnTo>
                  <a:pt x="4176" y="2012"/>
                </a:lnTo>
                <a:cubicBezTo>
                  <a:pt x="4176" y="2025"/>
                  <a:pt x="4189" y="2037"/>
                  <a:pt x="4201" y="2037"/>
                </a:cubicBezTo>
                <a:lnTo>
                  <a:pt x="4214" y="2025"/>
                </a:lnTo>
                <a:cubicBezTo>
                  <a:pt x="4224" y="2019"/>
                  <a:pt x="4235" y="2016"/>
                  <a:pt x="4244" y="2016"/>
                </a:cubicBezTo>
                <a:cubicBezTo>
                  <a:pt x="4258" y="2016"/>
                  <a:pt x="4270" y="2023"/>
                  <a:pt x="4277" y="2037"/>
                </a:cubicBezTo>
                <a:cubicBezTo>
                  <a:pt x="4290" y="2050"/>
                  <a:pt x="4264" y="2063"/>
                  <a:pt x="4252" y="2075"/>
                </a:cubicBezTo>
                <a:cubicBezTo>
                  <a:pt x="4227" y="2088"/>
                  <a:pt x="4201" y="2088"/>
                  <a:pt x="4189" y="2101"/>
                </a:cubicBezTo>
                <a:cubicBezTo>
                  <a:pt x="4158" y="2131"/>
                  <a:pt x="4123" y="2148"/>
                  <a:pt x="4080" y="2148"/>
                </a:cubicBezTo>
                <a:cubicBezTo>
                  <a:pt x="4052" y="2148"/>
                  <a:pt x="4021" y="2141"/>
                  <a:pt x="3986" y="2126"/>
                </a:cubicBezTo>
                <a:lnTo>
                  <a:pt x="3986" y="2126"/>
                </a:lnTo>
                <a:cubicBezTo>
                  <a:pt x="3973" y="2139"/>
                  <a:pt x="3986" y="2151"/>
                  <a:pt x="4011" y="2164"/>
                </a:cubicBezTo>
                <a:lnTo>
                  <a:pt x="4024" y="2177"/>
                </a:lnTo>
                <a:cubicBezTo>
                  <a:pt x="4049" y="2189"/>
                  <a:pt x="4062" y="2202"/>
                  <a:pt x="4062" y="2215"/>
                </a:cubicBezTo>
                <a:lnTo>
                  <a:pt x="4049" y="2252"/>
                </a:lnTo>
                <a:cubicBezTo>
                  <a:pt x="4024" y="2290"/>
                  <a:pt x="3986" y="2328"/>
                  <a:pt x="3948" y="2341"/>
                </a:cubicBezTo>
                <a:cubicBezTo>
                  <a:pt x="3961" y="2316"/>
                  <a:pt x="3973" y="2290"/>
                  <a:pt x="3973" y="2290"/>
                </a:cubicBezTo>
                <a:lnTo>
                  <a:pt x="3961" y="2290"/>
                </a:lnTo>
                <a:cubicBezTo>
                  <a:pt x="3860" y="2278"/>
                  <a:pt x="3923" y="2240"/>
                  <a:pt x="3948" y="2215"/>
                </a:cubicBezTo>
                <a:lnTo>
                  <a:pt x="3948" y="2202"/>
                </a:lnTo>
                <a:cubicBezTo>
                  <a:pt x="3935" y="2189"/>
                  <a:pt x="3910" y="2189"/>
                  <a:pt x="3898" y="2189"/>
                </a:cubicBezTo>
                <a:cubicBezTo>
                  <a:pt x="3898" y="2190"/>
                  <a:pt x="3897" y="2191"/>
                  <a:pt x="3896" y="2191"/>
                </a:cubicBezTo>
                <a:cubicBezTo>
                  <a:pt x="3889" y="2191"/>
                  <a:pt x="3849" y="2136"/>
                  <a:pt x="3872" y="2113"/>
                </a:cubicBezTo>
                <a:cubicBezTo>
                  <a:pt x="3898" y="2088"/>
                  <a:pt x="3834" y="2075"/>
                  <a:pt x="3796" y="2063"/>
                </a:cubicBezTo>
                <a:cubicBezTo>
                  <a:pt x="3771" y="2063"/>
                  <a:pt x="3784" y="2037"/>
                  <a:pt x="3784" y="2025"/>
                </a:cubicBezTo>
                <a:cubicBezTo>
                  <a:pt x="3796" y="2025"/>
                  <a:pt x="3834" y="1987"/>
                  <a:pt x="3822" y="1987"/>
                </a:cubicBezTo>
                <a:cubicBezTo>
                  <a:pt x="3809" y="1974"/>
                  <a:pt x="3784" y="1949"/>
                  <a:pt x="3784" y="1949"/>
                </a:cubicBezTo>
                <a:cubicBezTo>
                  <a:pt x="3771" y="1936"/>
                  <a:pt x="3758" y="1886"/>
                  <a:pt x="3758" y="1873"/>
                </a:cubicBezTo>
                <a:cubicBezTo>
                  <a:pt x="3758" y="1848"/>
                  <a:pt x="3708" y="1822"/>
                  <a:pt x="3708" y="1822"/>
                </a:cubicBezTo>
                <a:cubicBezTo>
                  <a:pt x="3708" y="1810"/>
                  <a:pt x="3682" y="1784"/>
                  <a:pt x="3670" y="1772"/>
                </a:cubicBezTo>
                <a:lnTo>
                  <a:pt x="3657" y="1759"/>
                </a:lnTo>
                <a:cubicBezTo>
                  <a:pt x="3569" y="1746"/>
                  <a:pt x="3493" y="1746"/>
                  <a:pt x="3404" y="1734"/>
                </a:cubicBezTo>
                <a:lnTo>
                  <a:pt x="3379" y="1734"/>
                </a:lnTo>
                <a:cubicBezTo>
                  <a:pt x="3372" y="1736"/>
                  <a:pt x="3365" y="1737"/>
                  <a:pt x="3358" y="1737"/>
                </a:cubicBezTo>
                <a:cubicBezTo>
                  <a:pt x="3328" y="1737"/>
                  <a:pt x="3300" y="1716"/>
                  <a:pt x="3290" y="1696"/>
                </a:cubicBezTo>
                <a:lnTo>
                  <a:pt x="3353" y="1683"/>
                </a:lnTo>
                <a:cubicBezTo>
                  <a:pt x="3379" y="1670"/>
                  <a:pt x="3417" y="1645"/>
                  <a:pt x="3417" y="1632"/>
                </a:cubicBezTo>
                <a:lnTo>
                  <a:pt x="3404" y="1557"/>
                </a:lnTo>
                <a:cubicBezTo>
                  <a:pt x="3455" y="1506"/>
                  <a:pt x="3353" y="1379"/>
                  <a:pt x="3341" y="1341"/>
                </a:cubicBezTo>
                <a:cubicBezTo>
                  <a:pt x="3327" y="1314"/>
                  <a:pt x="3314" y="1302"/>
                  <a:pt x="3302" y="1302"/>
                </a:cubicBezTo>
                <a:cubicBezTo>
                  <a:pt x="3292" y="1302"/>
                  <a:pt x="3283" y="1311"/>
                  <a:pt x="3277" y="1329"/>
                </a:cubicBezTo>
                <a:lnTo>
                  <a:pt x="3265" y="1329"/>
                </a:lnTo>
                <a:cubicBezTo>
                  <a:pt x="3227" y="1341"/>
                  <a:pt x="3214" y="1354"/>
                  <a:pt x="3202" y="1379"/>
                </a:cubicBezTo>
                <a:cubicBezTo>
                  <a:pt x="3196" y="1390"/>
                  <a:pt x="3182" y="1394"/>
                  <a:pt x="3165" y="1394"/>
                </a:cubicBezTo>
                <a:cubicBezTo>
                  <a:pt x="3142" y="1394"/>
                  <a:pt x="3115" y="1387"/>
                  <a:pt x="3100" y="1379"/>
                </a:cubicBezTo>
                <a:cubicBezTo>
                  <a:pt x="3100" y="1367"/>
                  <a:pt x="3100" y="1341"/>
                  <a:pt x="3088" y="1341"/>
                </a:cubicBezTo>
                <a:cubicBezTo>
                  <a:pt x="3062" y="1329"/>
                  <a:pt x="3037" y="1316"/>
                  <a:pt x="3012" y="1316"/>
                </a:cubicBezTo>
                <a:lnTo>
                  <a:pt x="2999" y="1316"/>
                </a:lnTo>
                <a:cubicBezTo>
                  <a:pt x="2991" y="1332"/>
                  <a:pt x="2983" y="1343"/>
                  <a:pt x="2976" y="1343"/>
                </a:cubicBezTo>
                <a:cubicBezTo>
                  <a:pt x="2971" y="1343"/>
                  <a:pt x="2966" y="1338"/>
                  <a:pt x="2961" y="1329"/>
                </a:cubicBezTo>
                <a:lnTo>
                  <a:pt x="2948" y="1316"/>
                </a:lnTo>
                <a:cubicBezTo>
                  <a:pt x="2898" y="1303"/>
                  <a:pt x="2986" y="1278"/>
                  <a:pt x="2948" y="1265"/>
                </a:cubicBezTo>
                <a:cubicBezTo>
                  <a:pt x="2911" y="1240"/>
                  <a:pt x="2885" y="1228"/>
                  <a:pt x="2847" y="1215"/>
                </a:cubicBezTo>
                <a:cubicBezTo>
                  <a:pt x="2835" y="1215"/>
                  <a:pt x="2822" y="1215"/>
                  <a:pt x="2797" y="1202"/>
                </a:cubicBezTo>
                <a:lnTo>
                  <a:pt x="2759" y="1190"/>
                </a:lnTo>
                <a:cubicBezTo>
                  <a:pt x="2708" y="1215"/>
                  <a:pt x="2670" y="1253"/>
                  <a:pt x="2695" y="1278"/>
                </a:cubicBezTo>
                <a:lnTo>
                  <a:pt x="2708" y="1291"/>
                </a:lnTo>
                <a:lnTo>
                  <a:pt x="2733" y="1316"/>
                </a:lnTo>
                <a:cubicBezTo>
                  <a:pt x="2733" y="1327"/>
                  <a:pt x="2705" y="1334"/>
                  <a:pt x="2672" y="1334"/>
                </a:cubicBezTo>
                <a:cubicBezTo>
                  <a:pt x="2631" y="1334"/>
                  <a:pt x="2583" y="1324"/>
                  <a:pt x="2569" y="1303"/>
                </a:cubicBezTo>
                <a:cubicBezTo>
                  <a:pt x="2544" y="1265"/>
                  <a:pt x="2455" y="1240"/>
                  <a:pt x="2417" y="1240"/>
                </a:cubicBezTo>
                <a:cubicBezTo>
                  <a:pt x="2392" y="1240"/>
                  <a:pt x="2316" y="1265"/>
                  <a:pt x="2253" y="1278"/>
                </a:cubicBezTo>
                <a:lnTo>
                  <a:pt x="2177" y="1278"/>
                </a:lnTo>
                <a:cubicBezTo>
                  <a:pt x="2167" y="1275"/>
                  <a:pt x="2160" y="1273"/>
                  <a:pt x="2155" y="1273"/>
                </a:cubicBezTo>
                <a:cubicBezTo>
                  <a:pt x="2140" y="1273"/>
                  <a:pt x="2145" y="1288"/>
                  <a:pt x="2164" y="1316"/>
                </a:cubicBezTo>
                <a:lnTo>
                  <a:pt x="2151" y="1329"/>
                </a:lnTo>
                <a:lnTo>
                  <a:pt x="2139" y="1354"/>
                </a:lnTo>
                <a:cubicBezTo>
                  <a:pt x="2113" y="1341"/>
                  <a:pt x="2063" y="1316"/>
                  <a:pt x="2037" y="1316"/>
                </a:cubicBezTo>
                <a:lnTo>
                  <a:pt x="2012" y="1329"/>
                </a:lnTo>
                <a:lnTo>
                  <a:pt x="1961" y="1354"/>
                </a:lnTo>
                <a:cubicBezTo>
                  <a:pt x="1987" y="1367"/>
                  <a:pt x="2012" y="1392"/>
                  <a:pt x="2012" y="1405"/>
                </a:cubicBezTo>
                <a:cubicBezTo>
                  <a:pt x="2012" y="1405"/>
                  <a:pt x="1860" y="1392"/>
                  <a:pt x="1810" y="1379"/>
                </a:cubicBezTo>
                <a:cubicBezTo>
                  <a:pt x="1783" y="1374"/>
                  <a:pt x="1744" y="1371"/>
                  <a:pt x="1706" y="1371"/>
                </a:cubicBezTo>
                <a:cubicBezTo>
                  <a:pt x="1653" y="1371"/>
                  <a:pt x="1602" y="1377"/>
                  <a:pt x="1595" y="1392"/>
                </a:cubicBezTo>
                <a:cubicBezTo>
                  <a:pt x="1582" y="1405"/>
                  <a:pt x="1582" y="1443"/>
                  <a:pt x="1595" y="1468"/>
                </a:cubicBezTo>
                <a:lnTo>
                  <a:pt x="1595" y="1493"/>
                </a:lnTo>
                <a:lnTo>
                  <a:pt x="1595" y="1506"/>
                </a:lnTo>
                <a:cubicBezTo>
                  <a:pt x="1595" y="1513"/>
                  <a:pt x="1584" y="1516"/>
                  <a:pt x="1568" y="1516"/>
                </a:cubicBezTo>
                <a:cubicBezTo>
                  <a:pt x="1529" y="1516"/>
                  <a:pt x="1461" y="1499"/>
                  <a:pt x="1443" y="1481"/>
                </a:cubicBezTo>
                <a:cubicBezTo>
                  <a:pt x="1405" y="1455"/>
                  <a:pt x="1367" y="1430"/>
                  <a:pt x="1341" y="1405"/>
                </a:cubicBezTo>
                <a:lnTo>
                  <a:pt x="1316" y="1430"/>
                </a:lnTo>
                <a:cubicBezTo>
                  <a:pt x="1310" y="1436"/>
                  <a:pt x="1300" y="1439"/>
                  <a:pt x="1291" y="1439"/>
                </a:cubicBezTo>
                <a:cubicBezTo>
                  <a:pt x="1281" y="1439"/>
                  <a:pt x="1272" y="1436"/>
                  <a:pt x="1266" y="1430"/>
                </a:cubicBezTo>
                <a:cubicBezTo>
                  <a:pt x="1253" y="1405"/>
                  <a:pt x="1240" y="1392"/>
                  <a:pt x="1240" y="1367"/>
                </a:cubicBezTo>
                <a:cubicBezTo>
                  <a:pt x="1240" y="1350"/>
                  <a:pt x="1236" y="1346"/>
                  <a:pt x="1228" y="1346"/>
                </a:cubicBezTo>
                <a:cubicBezTo>
                  <a:pt x="1219" y="1346"/>
                  <a:pt x="1204" y="1354"/>
                  <a:pt x="1190" y="1354"/>
                </a:cubicBezTo>
                <a:cubicBezTo>
                  <a:pt x="1177" y="1354"/>
                  <a:pt x="1161" y="1348"/>
                  <a:pt x="1150" y="1348"/>
                </a:cubicBezTo>
                <a:cubicBezTo>
                  <a:pt x="1139" y="1348"/>
                  <a:pt x="1133" y="1354"/>
                  <a:pt x="1139" y="1379"/>
                </a:cubicBezTo>
                <a:cubicBezTo>
                  <a:pt x="1139" y="1405"/>
                  <a:pt x="1139" y="1443"/>
                  <a:pt x="1164" y="1481"/>
                </a:cubicBezTo>
                <a:cubicBezTo>
                  <a:pt x="1177" y="1493"/>
                  <a:pt x="1177" y="1506"/>
                  <a:pt x="1164" y="1519"/>
                </a:cubicBezTo>
                <a:lnTo>
                  <a:pt x="1152" y="1519"/>
                </a:lnTo>
                <a:cubicBezTo>
                  <a:pt x="1126" y="1531"/>
                  <a:pt x="1114" y="1544"/>
                  <a:pt x="1114" y="1557"/>
                </a:cubicBezTo>
                <a:cubicBezTo>
                  <a:pt x="1126" y="1557"/>
                  <a:pt x="1101" y="1607"/>
                  <a:pt x="1088" y="1632"/>
                </a:cubicBezTo>
                <a:cubicBezTo>
                  <a:pt x="1076" y="1645"/>
                  <a:pt x="1050" y="1696"/>
                  <a:pt x="1038" y="1708"/>
                </a:cubicBezTo>
                <a:cubicBezTo>
                  <a:pt x="1012" y="1708"/>
                  <a:pt x="987" y="1746"/>
                  <a:pt x="974" y="1772"/>
                </a:cubicBezTo>
                <a:lnTo>
                  <a:pt x="1000" y="1810"/>
                </a:lnTo>
                <a:cubicBezTo>
                  <a:pt x="1000" y="1810"/>
                  <a:pt x="987" y="1835"/>
                  <a:pt x="974" y="1835"/>
                </a:cubicBezTo>
                <a:lnTo>
                  <a:pt x="886" y="1848"/>
                </a:lnTo>
                <a:cubicBezTo>
                  <a:pt x="886" y="1898"/>
                  <a:pt x="899" y="2025"/>
                  <a:pt x="899" y="2050"/>
                </a:cubicBezTo>
                <a:cubicBezTo>
                  <a:pt x="899" y="2075"/>
                  <a:pt x="899" y="2113"/>
                  <a:pt x="886" y="2126"/>
                </a:cubicBezTo>
                <a:cubicBezTo>
                  <a:pt x="886" y="2126"/>
                  <a:pt x="873" y="2202"/>
                  <a:pt x="861" y="2290"/>
                </a:cubicBezTo>
                <a:lnTo>
                  <a:pt x="759" y="2328"/>
                </a:lnTo>
                <a:cubicBezTo>
                  <a:pt x="759" y="2341"/>
                  <a:pt x="747" y="2442"/>
                  <a:pt x="709" y="2455"/>
                </a:cubicBezTo>
                <a:cubicBezTo>
                  <a:pt x="671" y="2468"/>
                  <a:pt x="683" y="2518"/>
                  <a:pt x="696" y="2544"/>
                </a:cubicBezTo>
                <a:cubicBezTo>
                  <a:pt x="696" y="2569"/>
                  <a:pt x="645" y="2645"/>
                  <a:pt x="645" y="2670"/>
                </a:cubicBezTo>
                <a:cubicBezTo>
                  <a:pt x="645" y="2708"/>
                  <a:pt x="645" y="2797"/>
                  <a:pt x="633" y="2822"/>
                </a:cubicBezTo>
                <a:cubicBezTo>
                  <a:pt x="620" y="2847"/>
                  <a:pt x="620" y="2873"/>
                  <a:pt x="633" y="2873"/>
                </a:cubicBezTo>
                <a:lnTo>
                  <a:pt x="633" y="2885"/>
                </a:lnTo>
                <a:lnTo>
                  <a:pt x="645" y="2923"/>
                </a:lnTo>
                <a:cubicBezTo>
                  <a:pt x="635" y="2920"/>
                  <a:pt x="627" y="2918"/>
                  <a:pt x="620" y="2918"/>
                </a:cubicBezTo>
                <a:cubicBezTo>
                  <a:pt x="602" y="2918"/>
                  <a:pt x="595" y="2930"/>
                  <a:pt x="595" y="2948"/>
                </a:cubicBezTo>
                <a:lnTo>
                  <a:pt x="608" y="2974"/>
                </a:lnTo>
                <a:lnTo>
                  <a:pt x="557" y="2974"/>
                </a:lnTo>
                <a:cubicBezTo>
                  <a:pt x="506" y="2974"/>
                  <a:pt x="557" y="3024"/>
                  <a:pt x="570" y="3024"/>
                </a:cubicBezTo>
                <a:cubicBezTo>
                  <a:pt x="595" y="3037"/>
                  <a:pt x="582" y="3075"/>
                  <a:pt x="570" y="3088"/>
                </a:cubicBezTo>
                <a:cubicBezTo>
                  <a:pt x="566" y="3091"/>
                  <a:pt x="563" y="3093"/>
                  <a:pt x="559" y="3093"/>
                </a:cubicBezTo>
                <a:cubicBezTo>
                  <a:pt x="549" y="3093"/>
                  <a:pt x="537" y="3081"/>
                  <a:pt x="519" y="3062"/>
                </a:cubicBezTo>
                <a:lnTo>
                  <a:pt x="506" y="3062"/>
                </a:lnTo>
                <a:cubicBezTo>
                  <a:pt x="443" y="3062"/>
                  <a:pt x="468" y="3100"/>
                  <a:pt x="468" y="3113"/>
                </a:cubicBezTo>
                <a:cubicBezTo>
                  <a:pt x="468" y="3126"/>
                  <a:pt x="494" y="3126"/>
                  <a:pt x="506" y="3138"/>
                </a:cubicBezTo>
                <a:cubicBezTo>
                  <a:pt x="519" y="3151"/>
                  <a:pt x="481" y="3189"/>
                  <a:pt x="506" y="3202"/>
                </a:cubicBezTo>
                <a:cubicBezTo>
                  <a:pt x="519" y="3214"/>
                  <a:pt x="494" y="3252"/>
                  <a:pt x="468" y="3265"/>
                </a:cubicBezTo>
                <a:cubicBezTo>
                  <a:pt x="456" y="3277"/>
                  <a:pt x="506" y="3379"/>
                  <a:pt x="481" y="3391"/>
                </a:cubicBezTo>
                <a:cubicBezTo>
                  <a:pt x="468" y="3417"/>
                  <a:pt x="443" y="3442"/>
                  <a:pt x="430" y="3455"/>
                </a:cubicBezTo>
                <a:lnTo>
                  <a:pt x="443" y="3467"/>
                </a:lnTo>
                <a:lnTo>
                  <a:pt x="456" y="3493"/>
                </a:lnTo>
                <a:cubicBezTo>
                  <a:pt x="481" y="3505"/>
                  <a:pt x="456" y="3568"/>
                  <a:pt x="456" y="3594"/>
                </a:cubicBezTo>
                <a:cubicBezTo>
                  <a:pt x="456" y="3619"/>
                  <a:pt x="468" y="3657"/>
                  <a:pt x="468" y="3670"/>
                </a:cubicBezTo>
                <a:cubicBezTo>
                  <a:pt x="468" y="3682"/>
                  <a:pt x="468" y="3720"/>
                  <a:pt x="468" y="3758"/>
                </a:cubicBezTo>
                <a:lnTo>
                  <a:pt x="481" y="3784"/>
                </a:lnTo>
                <a:cubicBezTo>
                  <a:pt x="519" y="3834"/>
                  <a:pt x="418" y="3834"/>
                  <a:pt x="430" y="3872"/>
                </a:cubicBezTo>
                <a:cubicBezTo>
                  <a:pt x="430" y="3872"/>
                  <a:pt x="494" y="3935"/>
                  <a:pt x="456" y="3935"/>
                </a:cubicBezTo>
                <a:cubicBezTo>
                  <a:pt x="430" y="3935"/>
                  <a:pt x="430" y="3948"/>
                  <a:pt x="443" y="3948"/>
                </a:cubicBezTo>
                <a:cubicBezTo>
                  <a:pt x="456" y="3961"/>
                  <a:pt x="430" y="3986"/>
                  <a:pt x="443" y="3999"/>
                </a:cubicBezTo>
                <a:cubicBezTo>
                  <a:pt x="456" y="4011"/>
                  <a:pt x="519" y="4049"/>
                  <a:pt x="519" y="4062"/>
                </a:cubicBezTo>
                <a:cubicBezTo>
                  <a:pt x="506" y="4075"/>
                  <a:pt x="468" y="4100"/>
                  <a:pt x="456" y="4113"/>
                </a:cubicBezTo>
                <a:cubicBezTo>
                  <a:pt x="430" y="4113"/>
                  <a:pt x="468" y="4138"/>
                  <a:pt x="481" y="4151"/>
                </a:cubicBezTo>
                <a:cubicBezTo>
                  <a:pt x="494" y="4163"/>
                  <a:pt x="456" y="4176"/>
                  <a:pt x="392" y="4189"/>
                </a:cubicBezTo>
                <a:lnTo>
                  <a:pt x="443" y="4214"/>
                </a:lnTo>
                <a:cubicBezTo>
                  <a:pt x="532" y="4252"/>
                  <a:pt x="506" y="4264"/>
                  <a:pt x="456" y="4302"/>
                </a:cubicBezTo>
                <a:cubicBezTo>
                  <a:pt x="456" y="4315"/>
                  <a:pt x="443" y="4328"/>
                  <a:pt x="456" y="4328"/>
                </a:cubicBezTo>
                <a:cubicBezTo>
                  <a:pt x="506" y="4366"/>
                  <a:pt x="456" y="4378"/>
                  <a:pt x="430" y="4404"/>
                </a:cubicBezTo>
                <a:cubicBezTo>
                  <a:pt x="418" y="4429"/>
                  <a:pt x="405" y="4442"/>
                  <a:pt x="405" y="4454"/>
                </a:cubicBezTo>
                <a:lnTo>
                  <a:pt x="380" y="4492"/>
                </a:lnTo>
                <a:cubicBezTo>
                  <a:pt x="392" y="4543"/>
                  <a:pt x="405" y="4581"/>
                  <a:pt x="418" y="4581"/>
                </a:cubicBezTo>
                <a:cubicBezTo>
                  <a:pt x="418" y="4593"/>
                  <a:pt x="443" y="4631"/>
                  <a:pt x="430" y="4644"/>
                </a:cubicBezTo>
                <a:cubicBezTo>
                  <a:pt x="418" y="4644"/>
                  <a:pt x="443" y="4669"/>
                  <a:pt x="443" y="4682"/>
                </a:cubicBezTo>
                <a:cubicBezTo>
                  <a:pt x="456" y="4682"/>
                  <a:pt x="468" y="4707"/>
                  <a:pt x="456" y="4720"/>
                </a:cubicBezTo>
                <a:lnTo>
                  <a:pt x="443" y="4745"/>
                </a:lnTo>
                <a:cubicBezTo>
                  <a:pt x="418" y="4758"/>
                  <a:pt x="430" y="4796"/>
                  <a:pt x="443" y="4796"/>
                </a:cubicBezTo>
                <a:cubicBezTo>
                  <a:pt x="456" y="4809"/>
                  <a:pt x="443" y="4834"/>
                  <a:pt x="430" y="4834"/>
                </a:cubicBezTo>
                <a:cubicBezTo>
                  <a:pt x="418" y="4834"/>
                  <a:pt x="443" y="4910"/>
                  <a:pt x="443" y="4948"/>
                </a:cubicBezTo>
                <a:cubicBezTo>
                  <a:pt x="443" y="4973"/>
                  <a:pt x="430" y="5024"/>
                  <a:pt x="443" y="5036"/>
                </a:cubicBezTo>
                <a:cubicBezTo>
                  <a:pt x="443" y="5049"/>
                  <a:pt x="468" y="5112"/>
                  <a:pt x="494" y="5176"/>
                </a:cubicBezTo>
                <a:lnTo>
                  <a:pt x="468" y="5201"/>
                </a:lnTo>
                <a:lnTo>
                  <a:pt x="430" y="5251"/>
                </a:lnTo>
                <a:cubicBezTo>
                  <a:pt x="443" y="5302"/>
                  <a:pt x="392" y="5416"/>
                  <a:pt x="418" y="5454"/>
                </a:cubicBezTo>
                <a:cubicBezTo>
                  <a:pt x="430" y="5492"/>
                  <a:pt x="468" y="5593"/>
                  <a:pt x="468" y="5618"/>
                </a:cubicBezTo>
                <a:cubicBezTo>
                  <a:pt x="468" y="5656"/>
                  <a:pt x="468" y="5707"/>
                  <a:pt x="456" y="5745"/>
                </a:cubicBezTo>
                <a:lnTo>
                  <a:pt x="468" y="5783"/>
                </a:lnTo>
                <a:lnTo>
                  <a:pt x="481" y="5821"/>
                </a:lnTo>
                <a:cubicBezTo>
                  <a:pt x="443" y="5859"/>
                  <a:pt x="468" y="5935"/>
                  <a:pt x="494" y="5947"/>
                </a:cubicBezTo>
                <a:cubicBezTo>
                  <a:pt x="519" y="5973"/>
                  <a:pt x="506" y="6036"/>
                  <a:pt x="506" y="6061"/>
                </a:cubicBezTo>
                <a:cubicBezTo>
                  <a:pt x="506" y="6074"/>
                  <a:pt x="519" y="6125"/>
                  <a:pt x="506" y="6137"/>
                </a:cubicBezTo>
                <a:cubicBezTo>
                  <a:pt x="506" y="6163"/>
                  <a:pt x="468" y="6238"/>
                  <a:pt x="481" y="6251"/>
                </a:cubicBezTo>
                <a:cubicBezTo>
                  <a:pt x="494" y="6276"/>
                  <a:pt x="506" y="6314"/>
                  <a:pt x="506" y="6340"/>
                </a:cubicBezTo>
                <a:lnTo>
                  <a:pt x="481" y="6378"/>
                </a:lnTo>
                <a:lnTo>
                  <a:pt x="468" y="6390"/>
                </a:lnTo>
                <a:cubicBezTo>
                  <a:pt x="481" y="6441"/>
                  <a:pt x="494" y="6492"/>
                  <a:pt x="506" y="6529"/>
                </a:cubicBezTo>
                <a:lnTo>
                  <a:pt x="506" y="6555"/>
                </a:lnTo>
                <a:cubicBezTo>
                  <a:pt x="494" y="6580"/>
                  <a:pt x="456" y="6580"/>
                  <a:pt x="481" y="6618"/>
                </a:cubicBezTo>
                <a:cubicBezTo>
                  <a:pt x="491" y="6657"/>
                  <a:pt x="478" y="6673"/>
                  <a:pt x="444" y="6673"/>
                </a:cubicBezTo>
                <a:cubicBezTo>
                  <a:pt x="433" y="6673"/>
                  <a:pt x="420" y="6672"/>
                  <a:pt x="405" y="6669"/>
                </a:cubicBezTo>
                <a:lnTo>
                  <a:pt x="392" y="6669"/>
                </a:lnTo>
                <a:cubicBezTo>
                  <a:pt x="391" y="6668"/>
                  <a:pt x="389" y="6667"/>
                  <a:pt x="387" y="6667"/>
                </a:cubicBezTo>
                <a:cubicBezTo>
                  <a:pt x="359" y="6667"/>
                  <a:pt x="305" y="6745"/>
                  <a:pt x="329" y="6757"/>
                </a:cubicBezTo>
                <a:cubicBezTo>
                  <a:pt x="332" y="6760"/>
                  <a:pt x="335" y="6761"/>
                  <a:pt x="340" y="6761"/>
                </a:cubicBezTo>
                <a:cubicBezTo>
                  <a:pt x="360" y="6761"/>
                  <a:pt x="395" y="6742"/>
                  <a:pt x="405" y="6732"/>
                </a:cubicBezTo>
                <a:cubicBezTo>
                  <a:pt x="411" y="6726"/>
                  <a:pt x="418" y="6722"/>
                  <a:pt x="422" y="6722"/>
                </a:cubicBezTo>
                <a:cubicBezTo>
                  <a:pt x="427" y="6722"/>
                  <a:pt x="430" y="6726"/>
                  <a:pt x="430" y="6732"/>
                </a:cubicBezTo>
                <a:cubicBezTo>
                  <a:pt x="456" y="6745"/>
                  <a:pt x="494" y="6745"/>
                  <a:pt x="494" y="6770"/>
                </a:cubicBezTo>
                <a:cubicBezTo>
                  <a:pt x="506" y="6783"/>
                  <a:pt x="468" y="6795"/>
                  <a:pt x="468" y="6821"/>
                </a:cubicBezTo>
                <a:cubicBezTo>
                  <a:pt x="468" y="6858"/>
                  <a:pt x="468" y="6884"/>
                  <a:pt x="405" y="6896"/>
                </a:cubicBezTo>
                <a:lnTo>
                  <a:pt x="380" y="6909"/>
                </a:lnTo>
                <a:cubicBezTo>
                  <a:pt x="354" y="6934"/>
                  <a:pt x="316" y="6985"/>
                  <a:pt x="291" y="7010"/>
                </a:cubicBezTo>
                <a:lnTo>
                  <a:pt x="241" y="7010"/>
                </a:lnTo>
                <a:cubicBezTo>
                  <a:pt x="215" y="7023"/>
                  <a:pt x="228" y="7036"/>
                  <a:pt x="279" y="7061"/>
                </a:cubicBezTo>
                <a:lnTo>
                  <a:pt x="316" y="7086"/>
                </a:lnTo>
                <a:cubicBezTo>
                  <a:pt x="354" y="7112"/>
                  <a:pt x="354" y="7162"/>
                  <a:pt x="430" y="7187"/>
                </a:cubicBezTo>
                <a:cubicBezTo>
                  <a:pt x="468" y="7187"/>
                  <a:pt x="532" y="7238"/>
                  <a:pt x="418" y="7251"/>
                </a:cubicBezTo>
                <a:lnTo>
                  <a:pt x="405" y="7251"/>
                </a:lnTo>
                <a:cubicBezTo>
                  <a:pt x="405" y="7276"/>
                  <a:pt x="367" y="7327"/>
                  <a:pt x="342" y="7327"/>
                </a:cubicBezTo>
                <a:cubicBezTo>
                  <a:pt x="329" y="7327"/>
                  <a:pt x="279" y="7314"/>
                  <a:pt x="279" y="7301"/>
                </a:cubicBezTo>
                <a:cubicBezTo>
                  <a:pt x="266" y="7289"/>
                  <a:pt x="253" y="7251"/>
                  <a:pt x="241" y="7225"/>
                </a:cubicBezTo>
                <a:lnTo>
                  <a:pt x="304" y="7200"/>
                </a:lnTo>
                <a:lnTo>
                  <a:pt x="316" y="7200"/>
                </a:lnTo>
                <a:cubicBezTo>
                  <a:pt x="316" y="7187"/>
                  <a:pt x="304" y="7162"/>
                  <a:pt x="291" y="7150"/>
                </a:cubicBezTo>
                <a:cubicBezTo>
                  <a:pt x="279" y="7150"/>
                  <a:pt x="253" y="7175"/>
                  <a:pt x="241" y="7187"/>
                </a:cubicBezTo>
                <a:cubicBezTo>
                  <a:pt x="228" y="7200"/>
                  <a:pt x="215" y="7225"/>
                  <a:pt x="203" y="7238"/>
                </a:cubicBezTo>
                <a:cubicBezTo>
                  <a:pt x="203" y="7238"/>
                  <a:pt x="139" y="7263"/>
                  <a:pt x="152" y="7276"/>
                </a:cubicBezTo>
                <a:cubicBezTo>
                  <a:pt x="165" y="7289"/>
                  <a:pt x="215" y="7327"/>
                  <a:pt x="266" y="7339"/>
                </a:cubicBezTo>
                <a:lnTo>
                  <a:pt x="266" y="7390"/>
                </a:lnTo>
                <a:cubicBezTo>
                  <a:pt x="253" y="7466"/>
                  <a:pt x="291" y="7529"/>
                  <a:pt x="316" y="7592"/>
                </a:cubicBezTo>
                <a:cubicBezTo>
                  <a:pt x="316" y="7592"/>
                  <a:pt x="304" y="7605"/>
                  <a:pt x="291" y="7605"/>
                </a:cubicBezTo>
                <a:cubicBezTo>
                  <a:pt x="279" y="7605"/>
                  <a:pt x="253" y="7567"/>
                  <a:pt x="253" y="7554"/>
                </a:cubicBezTo>
                <a:cubicBezTo>
                  <a:pt x="241" y="7542"/>
                  <a:pt x="215" y="7479"/>
                  <a:pt x="177" y="7479"/>
                </a:cubicBezTo>
                <a:cubicBezTo>
                  <a:pt x="152" y="7479"/>
                  <a:pt x="114" y="7428"/>
                  <a:pt x="114" y="7415"/>
                </a:cubicBezTo>
                <a:cubicBezTo>
                  <a:pt x="114" y="7390"/>
                  <a:pt x="101" y="7377"/>
                  <a:pt x="101" y="7377"/>
                </a:cubicBezTo>
                <a:cubicBezTo>
                  <a:pt x="89" y="7377"/>
                  <a:pt x="89" y="7441"/>
                  <a:pt x="89" y="7466"/>
                </a:cubicBezTo>
                <a:cubicBezTo>
                  <a:pt x="89" y="7491"/>
                  <a:pt x="152" y="7554"/>
                  <a:pt x="190" y="7567"/>
                </a:cubicBezTo>
                <a:cubicBezTo>
                  <a:pt x="215" y="7592"/>
                  <a:pt x="177" y="7618"/>
                  <a:pt x="152" y="7618"/>
                </a:cubicBezTo>
                <a:cubicBezTo>
                  <a:pt x="150" y="7620"/>
                  <a:pt x="147" y="7621"/>
                  <a:pt x="144" y="7621"/>
                </a:cubicBezTo>
                <a:cubicBezTo>
                  <a:pt x="130" y="7621"/>
                  <a:pt x="112" y="7600"/>
                  <a:pt x="101" y="7580"/>
                </a:cubicBezTo>
                <a:lnTo>
                  <a:pt x="63" y="7592"/>
                </a:lnTo>
                <a:cubicBezTo>
                  <a:pt x="76" y="7618"/>
                  <a:pt x="76" y="7668"/>
                  <a:pt x="63" y="7668"/>
                </a:cubicBezTo>
                <a:cubicBezTo>
                  <a:pt x="63" y="7681"/>
                  <a:pt x="89" y="7694"/>
                  <a:pt x="139" y="7694"/>
                </a:cubicBezTo>
                <a:lnTo>
                  <a:pt x="139" y="7706"/>
                </a:lnTo>
                <a:lnTo>
                  <a:pt x="152" y="7732"/>
                </a:lnTo>
                <a:cubicBezTo>
                  <a:pt x="139" y="7770"/>
                  <a:pt x="152" y="7795"/>
                  <a:pt x="177" y="7795"/>
                </a:cubicBezTo>
                <a:lnTo>
                  <a:pt x="215" y="7795"/>
                </a:lnTo>
                <a:cubicBezTo>
                  <a:pt x="233" y="7786"/>
                  <a:pt x="276" y="7777"/>
                  <a:pt x="300" y="7777"/>
                </a:cubicBezTo>
                <a:cubicBezTo>
                  <a:pt x="310" y="7777"/>
                  <a:pt x="316" y="7779"/>
                  <a:pt x="316" y="7782"/>
                </a:cubicBezTo>
                <a:cubicBezTo>
                  <a:pt x="316" y="7795"/>
                  <a:pt x="253" y="7858"/>
                  <a:pt x="279" y="7883"/>
                </a:cubicBezTo>
                <a:cubicBezTo>
                  <a:pt x="293" y="7898"/>
                  <a:pt x="291" y="7904"/>
                  <a:pt x="281" y="7904"/>
                </a:cubicBezTo>
                <a:cubicBezTo>
                  <a:pt x="274" y="7904"/>
                  <a:pt x="264" y="7901"/>
                  <a:pt x="253" y="7896"/>
                </a:cubicBezTo>
                <a:cubicBezTo>
                  <a:pt x="242" y="7896"/>
                  <a:pt x="199" y="7844"/>
                  <a:pt x="182" y="7844"/>
                </a:cubicBezTo>
                <a:cubicBezTo>
                  <a:pt x="180" y="7844"/>
                  <a:pt x="178" y="7844"/>
                  <a:pt x="177" y="7845"/>
                </a:cubicBezTo>
                <a:cubicBezTo>
                  <a:pt x="152" y="7858"/>
                  <a:pt x="101" y="7883"/>
                  <a:pt x="89" y="7896"/>
                </a:cubicBezTo>
                <a:cubicBezTo>
                  <a:pt x="76" y="7896"/>
                  <a:pt x="76" y="7921"/>
                  <a:pt x="76" y="7921"/>
                </a:cubicBezTo>
                <a:cubicBezTo>
                  <a:pt x="89" y="7921"/>
                  <a:pt x="203" y="7934"/>
                  <a:pt x="253" y="7947"/>
                </a:cubicBezTo>
                <a:cubicBezTo>
                  <a:pt x="291" y="7959"/>
                  <a:pt x="342" y="7959"/>
                  <a:pt x="367" y="7959"/>
                </a:cubicBezTo>
                <a:lnTo>
                  <a:pt x="405" y="7959"/>
                </a:lnTo>
                <a:cubicBezTo>
                  <a:pt x="430" y="7972"/>
                  <a:pt x="481" y="8010"/>
                  <a:pt x="468" y="8010"/>
                </a:cubicBezTo>
                <a:cubicBezTo>
                  <a:pt x="443" y="8023"/>
                  <a:pt x="405" y="8035"/>
                  <a:pt x="354" y="8061"/>
                </a:cubicBezTo>
                <a:lnTo>
                  <a:pt x="329" y="8086"/>
                </a:lnTo>
                <a:lnTo>
                  <a:pt x="316" y="8099"/>
                </a:lnTo>
                <a:cubicBezTo>
                  <a:pt x="283" y="8099"/>
                  <a:pt x="249" y="8139"/>
                  <a:pt x="224" y="8139"/>
                </a:cubicBezTo>
                <a:cubicBezTo>
                  <a:pt x="221" y="8139"/>
                  <a:pt x="218" y="8138"/>
                  <a:pt x="215" y="8137"/>
                </a:cubicBezTo>
                <a:cubicBezTo>
                  <a:pt x="203" y="8137"/>
                  <a:pt x="127" y="8099"/>
                  <a:pt x="101" y="8086"/>
                </a:cubicBezTo>
                <a:cubicBezTo>
                  <a:pt x="99" y="8085"/>
                  <a:pt x="98" y="8085"/>
                  <a:pt x="97" y="8085"/>
                </a:cubicBezTo>
                <a:cubicBezTo>
                  <a:pt x="82" y="8085"/>
                  <a:pt x="117" y="8150"/>
                  <a:pt x="152" y="8162"/>
                </a:cubicBezTo>
                <a:cubicBezTo>
                  <a:pt x="190" y="8174"/>
                  <a:pt x="241" y="8212"/>
                  <a:pt x="266" y="8238"/>
                </a:cubicBezTo>
                <a:lnTo>
                  <a:pt x="253" y="8263"/>
                </a:lnTo>
                <a:cubicBezTo>
                  <a:pt x="215" y="8288"/>
                  <a:pt x="215" y="8314"/>
                  <a:pt x="253" y="8326"/>
                </a:cubicBezTo>
                <a:lnTo>
                  <a:pt x="291" y="8352"/>
                </a:lnTo>
                <a:cubicBezTo>
                  <a:pt x="291" y="8377"/>
                  <a:pt x="418" y="8402"/>
                  <a:pt x="456" y="8402"/>
                </a:cubicBezTo>
                <a:cubicBezTo>
                  <a:pt x="506" y="8402"/>
                  <a:pt x="532" y="8440"/>
                  <a:pt x="532" y="8453"/>
                </a:cubicBezTo>
                <a:cubicBezTo>
                  <a:pt x="532" y="8466"/>
                  <a:pt x="494" y="8491"/>
                  <a:pt x="456" y="8516"/>
                </a:cubicBezTo>
                <a:lnTo>
                  <a:pt x="405" y="8478"/>
                </a:lnTo>
                <a:cubicBezTo>
                  <a:pt x="392" y="8453"/>
                  <a:pt x="342" y="8453"/>
                  <a:pt x="304" y="8440"/>
                </a:cubicBezTo>
                <a:lnTo>
                  <a:pt x="291" y="8440"/>
                </a:lnTo>
                <a:cubicBezTo>
                  <a:pt x="291" y="8415"/>
                  <a:pt x="253" y="8390"/>
                  <a:pt x="215" y="8377"/>
                </a:cubicBezTo>
                <a:lnTo>
                  <a:pt x="177" y="8364"/>
                </a:lnTo>
                <a:cubicBezTo>
                  <a:pt x="165" y="8364"/>
                  <a:pt x="152" y="8352"/>
                  <a:pt x="152" y="8339"/>
                </a:cubicBezTo>
                <a:lnTo>
                  <a:pt x="165" y="8314"/>
                </a:lnTo>
                <a:cubicBezTo>
                  <a:pt x="165" y="8288"/>
                  <a:pt x="190" y="8263"/>
                  <a:pt x="203" y="8250"/>
                </a:cubicBezTo>
                <a:lnTo>
                  <a:pt x="215" y="8238"/>
                </a:lnTo>
                <a:lnTo>
                  <a:pt x="215" y="8225"/>
                </a:lnTo>
                <a:cubicBezTo>
                  <a:pt x="215" y="8200"/>
                  <a:pt x="177" y="8174"/>
                  <a:pt x="152" y="8174"/>
                </a:cubicBezTo>
                <a:lnTo>
                  <a:pt x="89" y="8174"/>
                </a:lnTo>
                <a:cubicBezTo>
                  <a:pt x="76" y="8174"/>
                  <a:pt x="63" y="8174"/>
                  <a:pt x="76" y="8187"/>
                </a:cubicBezTo>
                <a:lnTo>
                  <a:pt x="76" y="8200"/>
                </a:lnTo>
                <a:lnTo>
                  <a:pt x="76" y="8238"/>
                </a:lnTo>
                <a:cubicBezTo>
                  <a:pt x="76" y="8288"/>
                  <a:pt x="76" y="8352"/>
                  <a:pt x="76" y="8364"/>
                </a:cubicBezTo>
                <a:cubicBezTo>
                  <a:pt x="76" y="8377"/>
                  <a:pt x="152" y="8402"/>
                  <a:pt x="165" y="8415"/>
                </a:cubicBezTo>
                <a:cubicBezTo>
                  <a:pt x="190" y="8415"/>
                  <a:pt x="304" y="8453"/>
                  <a:pt x="279" y="8466"/>
                </a:cubicBezTo>
                <a:cubicBezTo>
                  <a:pt x="253" y="8491"/>
                  <a:pt x="316" y="8503"/>
                  <a:pt x="342" y="8503"/>
                </a:cubicBezTo>
                <a:cubicBezTo>
                  <a:pt x="380" y="8516"/>
                  <a:pt x="392" y="8516"/>
                  <a:pt x="392" y="8529"/>
                </a:cubicBezTo>
                <a:lnTo>
                  <a:pt x="380" y="8529"/>
                </a:lnTo>
                <a:cubicBezTo>
                  <a:pt x="342" y="8541"/>
                  <a:pt x="228" y="8516"/>
                  <a:pt x="316" y="8592"/>
                </a:cubicBezTo>
                <a:cubicBezTo>
                  <a:pt x="316" y="8592"/>
                  <a:pt x="291" y="8630"/>
                  <a:pt x="266" y="8630"/>
                </a:cubicBezTo>
                <a:lnTo>
                  <a:pt x="139" y="8630"/>
                </a:lnTo>
                <a:cubicBezTo>
                  <a:pt x="101" y="8668"/>
                  <a:pt x="51" y="8706"/>
                  <a:pt x="51" y="8719"/>
                </a:cubicBezTo>
                <a:lnTo>
                  <a:pt x="51" y="8731"/>
                </a:lnTo>
                <a:lnTo>
                  <a:pt x="51" y="8744"/>
                </a:lnTo>
                <a:cubicBezTo>
                  <a:pt x="63" y="8750"/>
                  <a:pt x="76" y="8753"/>
                  <a:pt x="86" y="8753"/>
                </a:cubicBezTo>
                <a:cubicBezTo>
                  <a:pt x="95" y="8753"/>
                  <a:pt x="101" y="8750"/>
                  <a:pt x="101" y="8744"/>
                </a:cubicBezTo>
                <a:cubicBezTo>
                  <a:pt x="113" y="8744"/>
                  <a:pt x="135" y="8679"/>
                  <a:pt x="159" y="8679"/>
                </a:cubicBezTo>
                <a:cubicBezTo>
                  <a:pt x="161" y="8679"/>
                  <a:pt x="163" y="8680"/>
                  <a:pt x="165" y="8681"/>
                </a:cubicBezTo>
                <a:cubicBezTo>
                  <a:pt x="203" y="8693"/>
                  <a:pt x="114" y="8731"/>
                  <a:pt x="114" y="8757"/>
                </a:cubicBezTo>
                <a:cubicBezTo>
                  <a:pt x="127" y="8795"/>
                  <a:pt x="114" y="8896"/>
                  <a:pt x="152" y="8921"/>
                </a:cubicBezTo>
                <a:cubicBezTo>
                  <a:pt x="190" y="8934"/>
                  <a:pt x="228" y="8959"/>
                  <a:pt x="215" y="8959"/>
                </a:cubicBezTo>
                <a:cubicBezTo>
                  <a:pt x="207" y="8967"/>
                  <a:pt x="193" y="8969"/>
                  <a:pt x="178" y="8969"/>
                </a:cubicBezTo>
                <a:cubicBezTo>
                  <a:pt x="171" y="8969"/>
                  <a:pt x="164" y="8969"/>
                  <a:pt x="157" y="8969"/>
                </a:cubicBezTo>
                <a:cubicBezTo>
                  <a:pt x="136" y="8969"/>
                  <a:pt x="120" y="8972"/>
                  <a:pt x="127" y="8997"/>
                </a:cubicBezTo>
                <a:cubicBezTo>
                  <a:pt x="127" y="9010"/>
                  <a:pt x="177" y="9035"/>
                  <a:pt x="203" y="9048"/>
                </a:cubicBezTo>
                <a:lnTo>
                  <a:pt x="228" y="9060"/>
                </a:lnTo>
                <a:cubicBezTo>
                  <a:pt x="253" y="9060"/>
                  <a:pt x="266" y="9124"/>
                  <a:pt x="253" y="9136"/>
                </a:cubicBezTo>
                <a:cubicBezTo>
                  <a:pt x="253" y="9147"/>
                  <a:pt x="237" y="9151"/>
                  <a:pt x="219" y="9151"/>
                </a:cubicBezTo>
                <a:cubicBezTo>
                  <a:pt x="194" y="9151"/>
                  <a:pt x="165" y="9143"/>
                  <a:pt x="165" y="9136"/>
                </a:cubicBezTo>
                <a:cubicBezTo>
                  <a:pt x="152" y="9111"/>
                  <a:pt x="152" y="9073"/>
                  <a:pt x="152" y="9048"/>
                </a:cubicBezTo>
                <a:lnTo>
                  <a:pt x="101" y="9048"/>
                </a:lnTo>
                <a:cubicBezTo>
                  <a:pt x="89" y="9073"/>
                  <a:pt x="76" y="9111"/>
                  <a:pt x="76" y="9124"/>
                </a:cubicBezTo>
                <a:cubicBezTo>
                  <a:pt x="76" y="9124"/>
                  <a:pt x="127" y="9187"/>
                  <a:pt x="114" y="9199"/>
                </a:cubicBezTo>
                <a:cubicBezTo>
                  <a:pt x="89" y="9212"/>
                  <a:pt x="51" y="9237"/>
                  <a:pt x="51" y="9250"/>
                </a:cubicBezTo>
                <a:cubicBezTo>
                  <a:pt x="51" y="9250"/>
                  <a:pt x="51" y="9263"/>
                  <a:pt x="63" y="9275"/>
                </a:cubicBezTo>
                <a:lnTo>
                  <a:pt x="89" y="9275"/>
                </a:lnTo>
                <a:cubicBezTo>
                  <a:pt x="90" y="9274"/>
                  <a:pt x="92" y="9273"/>
                  <a:pt x="94" y="9273"/>
                </a:cubicBezTo>
                <a:cubicBezTo>
                  <a:pt x="112" y="9273"/>
                  <a:pt x="153" y="9316"/>
                  <a:pt x="165" y="9339"/>
                </a:cubicBezTo>
                <a:cubicBezTo>
                  <a:pt x="190" y="9351"/>
                  <a:pt x="152" y="9377"/>
                  <a:pt x="101" y="9402"/>
                </a:cubicBezTo>
                <a:lnTo>
                  <a:pt x="89" y="9415"/>
                </a:lnTo>
                <a:lnTo>
                  <a:pt x="76" y="9440"/>
                </a:lnTo>
                <a:cubicBezTo>
                  <a:pt x="101" y="9478"/>
                  <a:pt x="114" y="9554"/>
                  <a:pt x="101" y="9566"/>
                </a:cubicBezTo>
                <a:cubicBezTo>
                  <a:pt x="89" y="9592"/>
                  <a:pt x="76" y="9617"/>
                  <a:pt x="76" y="9630"/>
                </a:cubicBezTo>
                <a:cubicBezTo>
                  <a:pt x="63" y="9630"/>
                  <a:pt x="89" y="9731"/>
                  <a:pt x="76" y="9756"/>
                </a:cubicBezTo>
                <a:cubicBezTo>
                  <a:pt x="63" y="9794"/>
                  <a:pt x="51" y="9845"/>
                  <a:pt x="51" y="9883"/>
                </a:cubicBezTo>
                <a:lnTo>
                  <a:pt x="165" y="9883"/>
                </a:lnTo>
                <a:cubicBezTo>
                  <a:pt x="203" y="9895"/>
                  <a:pt x="152" y="9946"/>
                  <a:pt x="127" y="9946"/>
                </a:cubicBezTo>
                <a:cubicBezTo>
                  <a:pt x="101" y="9959"/>
                  <a:pt x="127" y="10035"/>
                  <a:pt x="139" y="10060"/>
                </a:cubicBezTo>
                <a:cubicBezTo>
                  <a:pt x="165" y="10085"/>
                  <a:pt x="152" y="10111"/>
                  <a:pt x="114" y="10123"/>
                </a:cubicBezTo>
                <a:lnTo>
                  <a:pt x="101" y="10136"/>
                </a:lnTo>
                <a:lnTo>
                  <a:pt x="76" y="10148"/>
                </a:lnTo>
                <a:cubicBezTo>
                  <a:pt x="63" y="10174"/>
                  <a:pt x="152" y="10186"/>
                  <a:pt x="190" y="10186"/>
                </a:cubicBezTo>
                <a:cubicBezTo>
                  <a:pt x="228" y="10199"/>
                  <a:pt x="215" y="10212"/>
                  <a:pt x="190" y="10224"/>
                </a:cubicBezTo>
                <a:cubicBezTo>
                  <a:pt x="180" y="10224"/>
                  <a:pt x="150" y="10246"/>
                  <a:pt x="129" y="10246"/>
                </a:cubicBezTo>
                <a:cubicBezTo>
                  <a:pt x="123" y="10246"/>
                  <a:pt x="117" y="10243"/>
                  <a:pt x="114" y="10237"/>
                </a:cubicBezTo>
                <a:cubicBezTo>
                  <a:pt x="112" y="10235"/>
                  <a:pt x="110" y="10234"/>
                  <a:pt x="108" y="10234"/>
                </a:cubicBezTo>
                <a:cubicBezTo>
                  <a:pt x="97" y="10234"/>
                  <a:pt x="87" y="10260"/>
                  <a:pt x="76" y="10313"/>
                </a:cubicBezTo>
                <a:lnTo>
                  <a:pt x="63" y="10351"/>
                </a:lnTo>
                <a:cubicBezTo>
                  <a:pt x="63" y="10351"/>
                  <a:pt x="63" y="10402"/>
                  <a:pt x="76" y="10440"/>
                </a:cubicBezTo>
                <a:lnTo>
                  <a:pt x="76" y="10465"/>
                </a:lnTo>
                <a:cubicBezTo>
                  <a:pt x="89" y="10515"/>
                  <a:pt x="51" y="10566"/>
                  <a:pt x="114" y="10617"/>
                </a:cubicBezTo>
                <a:cubicBezTo>
                  <a:pt x="127" y="10629"/>
                  <a:pt x="114" y="10655"/>
                  <a:pt x="76" y="10655"/>
                </a:cubicBezTo>
                <a:cubicBezTo>
                  <a:pt x="38" y="10667"/>
                  <a:pt x="63" y="10667"/>
                  <a:pt x="63" y="10693"/>
                </a:cubicBezTo>
                <a:lnTo>
                  <a:pt x="76" y="10718"/>
                </a:lnTo>
                <a:cubicBezTo>
                  <a:pt x="63" y="10743"/>
                  <a:pt x="114" y="10769"/>
                  <a:pt x="139" y="10769"/>
                </a:cubicBezTo>
                <a:cubicBezTo>
                  <a:pt x="165" y="10769"/>
                  <a:pt x="165" y="10819"/>
                  <a:pt x="139" y="10870"/>
                </a:cubicBezTo>
                <a:lnTo>
                  <a:pt x="63" y="10870"/>
                </a:lnTo>
                <a:cubicBezTo>
                  <a:pt x="63" y="10870"/>
                  <a:pt x="51" y="10908"/>
                  <a:pt x="51" y="10908"/>
                </a:cubicBezTo>
                <a:lnTo>
                  <a:pt x="63" y="10933"/>
                </a:lnTo>
                <a:cubicBezTo>
                  <a:pt x="101" y="10946"/>
                  <a:pt x="76" y="10984"/>
                  <a:pt x="63" y="10996"/>
                </a:cubicBezTo>
                <a:cubicBezTo>
                  <a:pt x="38" y="11009"/>
                  <a:pt x="76" y="11047"/>
                  <a:pt x="101" y="11047"/>
                </a:cubicBezTo>
                <a:cubicBezTo>
                  <a:pt x="114" y="11060"/>
                  <a:pt x="101" y="11098"/>
                  <a:pt x="89" y="11135"/>
                </a:cubicBezTo>
                <a:lnTo>
                  <a:pt x="51" y="11161"/>
                </a:lnTo>
                <a:lnTo>
                  <a:pt x="0" y="11199"/>
                </a:lnTo>
                <a:cubicBezTo>
                  <a:pt x="51" y="11224"/>
                  <a:pt x="63" y="11275"/>
                  <a:pt x="51" y="11300"/>
                </a:cubicBezTo>
                <a:lnTo>
                  <a:pt x="51" y="11325"/>
                </a:lnTo>
                <a:cubicBezTo>
                  <a:pt x="51" y="11351"/>
                  <a:pt x="114" y="11389"/>
                  <a:pt x="101" y="11401"/>
                </a:cubicBezTo>
                <a:lnTo>
                  <a:pt x="63" y="11452"/>
                </a:lnTo>
                <a:cubicBezTo>
                  <a:pt x="101" y="11477"/>
                  <a:pt x="127" y="11490"/>
                  <a:pt x="114" y="11490"/>
                </a:cubicBezTo>
                <a:cubicBezTo>
                  <a:pt x="114" y="11490"/>
                  <a:pt x="76" y="11566"/>
                  <a:pt x="76" y="11604"/>
                </a:cubicBezTo>
                <a:cubicBezTo>
                  <a:pt x="63" y="11629"/>
                  <a:pt x="76" y="11692"/>
                  <a:pt x="76" y="11705"/>
                </a:cubicBezTo>
                <a:cubicBezTo>
                  <a:pt x="76" y="11718"/>
                  <a:pt x="89" y="11756"/>
                  <a:pt x="76" y="11768"/>
                </a:cubicBezTo>
                <a:cubicBezTo>
                  <a:pt x="76" y="11781"/>
                  <a:pt x="76" y="11806"/>
                  <a:pt x="76" y="11819"/>
                </a:cubicBezTo>
                <a:cubicBezTo>
                  <a:pt x="63" y="11844"/>
                  <a:pt x="13" y="11933"/>
                  <a:pt x="25" y="11971"/>
                </a:cubicBezTo>
                <a:cubicBezTo>
                  <a:pt x="38" y="11996"/>
                  <a:pt x="51" y="12021"/>
                  <a:pt x="63" y="12034"/>
                </a:cubicBezTo>
                <a:lnTo>
                  <a:pt x="76" y="12034"/>
                </a:lnTo>
                <a:lnTo>
                  <a:pt x="101" y="12047"/>
                </a:lnTo>
                <a:cubicBezTo>
                  <a:pt x="139" y="12072"/>
                  <a:pt x="89" y="12097"/>
                  <a:pt x="89" y="12110"/>
                </a:cubicBezTo>
                <a:cubicBezTo>
                  <a:pt x="89" y="12122"/>
                  <a:pt x="89" y="12186"/>
                  <a:pt x="89" y="12249"/>
                </a:cubicBezTo>
                <a:lnTo>
                  <a:pt x="63" y="12287"/>
                </a:lnTo>
                <a:cubicBezTo>
                  <a:pt x="38" y="12338"/>
                  <a:pt x="38" y="12376"/>
                  <a:pt x="51" y="12426"/>
                </a:cubicBezTo>
                <a:cubicBezTo>
                  <a:pt x="63" y="12439"/>
                  <a:pt x="38" y="12502"/>
                  <a:pt x="51" y="12515"/>
                </a:cubicBezTo>
                <a:cubicBezTo>
                  <a:pt x="63" y="12540"/>
                  <a:pt x="38" y="12591"/>
                  <a:pt x="51" y="12616"/>
                </a:cubicBezTo>
                <a:cubicBezTo>
                  <a:pt x="63" y="12629"/>
                  <a:pt x="38" y="12717"/>
                  <a:pt x="38" y="12755"/>
                </a:cubicBezTo>
                <a:cubicBezTo>
                  <a:pt x="38" y="12780"/>
                  <a:pt x="51" y="12831"/>
                  <a:pt x="63" y="12856"/>
                </a:cubicBezTo>
                <a:lnTo>
                  <a:pt x="63" y="12869"/>
                </a:lnTo>
                <a:lnTo>
                  <a:pt x="63" y="12894"/>
                </a:lnTo>
                <a:cubicBezTo>
                  <a:pt x="51" y="12932"/>
                  <a:pt x="76" y="12958"/>
                  <a:pt x="114" y="12958"/>
                </a:cubicBezTo>
                <a:lnTo>
                  <a:pt x="127" y="12958"/>
                </a:lnTo>
                <a:lnTo>
                  <a:pt x="152" y="12945"/>
                </a:lnTo>
                <a:cubicBezTo>
                  <a:pt x="165" y="12945"/>
                  <a:pt x="177" y="12970"/>
                  <a:pt x="177" y="12970"/>
                </a:cubicBezTo>
                <a:cubicBezTo>
                  <a:pt x="177" y="12983"/>
                  <a:pt x="127" y="12996"/>
                  <a:pt x="114" y="12996"/>
                </a:cubicBezTo>
                <a:cubicBezTo>
                  <a:pt x="101" y="12996"/>
                  <a:pt x="63" y="13008"/>
                  <a:pt x="38" y="13034"/>
                </a:cubicBezTo>
                <a:lnTo>
                  <a:pt x="51" y="13072"/>
                </a:lnTo>
                <a:lnTo>
                  <a:pt x="76" y="13084"/>
                </a:lnTo>
                <a:cubicBezTo>
                  <a:pt x="76" y="13084"/>
                  <a:pt x="114" y="13211"/>
                  <a:pt x="114" y="13211"/>
                </a:cubicBezTo>
                <a:lnTo>
                  <a:pt x="63" y="13261"/>
                </a:lnTo>
                <a:cubicBezTo>
                  <a:pt x="89" y="13312"/>
                  <a:pt x="101" y="13451"/>
                  <a:pt x="101" y="13476"/>
                </a:cubicBezTo>
                <a:cubicBezTo>
                  <a:pt x="89" y="13514"/>
                  <a:pt x="89" y="13565"/>
                  <a:pt x="89" y="13578"/>
                </a:cubicBezTo>
                <a:cubicBezTo>
                  <a:pt x="89" y="13578"/>
                  <a:pt x="127" y="13641"/>
                  <a:pt x="114" y="13654"/>
                </a:cubicBezTo>
                <a:cubicBezTo>
                  <a:pt x="101" y="13679"/>
                  <a:pt x="114" y="13717"/>
                  <a:pt x="101" y="13730"/>
                </a:cubicBezTo>
                <a:cubicBezTo>
                  <a:pt x="89" y="13742"/>
                  <a:pt x="76" y="13780"/>
                  <a:pt x="63" y="13818"/>
                </a:cubicBezTo>
                <a:lnTo>
                  <a:pt x="89" y="13831"/>
                </a:lnTo>
                <a:lnTo>
                  <a:pt x="165" y="13894"/>
                </a:lnTo>
                <a:cubicBezTo>
                  <a:pt x="139" y="13957"/>
                  <a:pt x="63" y="14109"/>
                  <a:pt x="63" y="14147"/>
                </a:cubicBezTo>
                <a:cubicBezTo>
                  <a:pt x="76" y="14185"/>
                  <a:pt x="139" y="14210"/>
                  <a:pt x="165" y="14223"/>
                </a:cubicBezTo>
                <a:cubicBezTo>
                  <a:pt x="177" y="14236"/>
                  <a:pt x="76" y="14312"/>
                  <a:pt x="76" y="14337"/>
                </a:cubicBezTo>
                <a:cubicBezTo>
                  <a:pt x="76" y="14362"/>
                  <a:pt x="101" y="14476"/>
                  <a:pt x="101" y="14514"/>
                </a:cubicBezTo>
                <a:cubicBezTo>
                  <a:pt x="114" y="14552"/>
                  <a:pt x="114" y="14577"/>
                  <a:pt x="114" y="14577"/>
                </a:cubicBezTo>
                <a:cubicBezTo>
                  <a:pt x="101" y="14577"/>
                  <a:pt x="38" y="14590"/>
                  <a:pt x="51" y="14603"/>
                </a:cubicBezTo>
                <a:cubicBezTo>
                  <a:pt x="63" y="14628"/>
                  <a:pt x="101" y="14666"/>
                  <a:pt x="101" y="14691"/>
                </a:cubicBezTo>
                <a:cubicBezTo>
                  <a:pt x="101" y="14704"/>
                  <a:pt x="89" y="14742"/>
                  <a:pt x="63" y="14767"/>
                </a:cubicBezTo>
                <a:lnTo>
                  <a:pt x="101" y="14805"/>
                </a:lnTo>
                <a:cubicBezTo>
                  <a:pt x="114" y="14818"/>
                  <a:pt x="89" y="14868"/>
                  <a:pt x="89" y="14906"/>
                </a:cubicBezTo>
                <a:lnTo>
                  <a:pt x="89" y="14919"/>
                </a:lnTo>
                <a:cubicBezTo>
                  <a:pt x="101" y="14944"/>
                  <a:pt x="101" y="14995"/>
                  <a:pt x="101" y="15008"/>
                </a:cubicBezTo>
                <a:cubicBezTo>
                  <a:pt x="89" y="15020"/>
                  <a:pt x="89" y="15046"/>
                  <a:pt x="89" y="15046"/>
                </a:cubicBezTo>
                <a:cubicBezTo>
                  <a:pt x="101" y="15046"/>
                  <a:pt x="114" y="15046"/>
                  <a:pt x="114" y="15033"/>
                </a:cubicBezTo>
                <a:lnTo>
                  <a:pt x="127" y="15033"/>
                </a:lnTo>
                <a:cubicBezTo>
                  <a:pt x="139" y="15033"/>
                  <a:pt x="152" y="15046"/>
                  <a:pt x="152" y="15058"/>
                </a:cubicBezTo>
                <a:cubicBezTo>
                  <a:pt x="139" y="15071"/>
                  <a:pt x="114" y="15083"/>
                  <a:pt x="127" y="15096"/>
                </a:cubicBezTo>
                <a:cubicBezTo>
                  <a:pt x="139" y="15109"/>
                  <a:pt x="165" y="15121"/>
                  <a:pt x="127" y="15147"/>
                </a:cubicBezTo>
                <a:cubicBezTo>
                  <a:pt x="127" y="15147"/>
                  <a:pt x="152" y="15172"/>
                  <a:pt x="152" y="15172"/>
                </a:cubicBezTo>
                <a:lnTo>
                  <a:pt x="139" y="15197"/>
                </a:lnTo>
                <a:cubicBezTo>
                  <a:pt x="127" y="15235"/>
                  <a:pt x="139" y="15299"/>
                  <a:pt x="114" y="15311"/>
                </a:cubicBezTo>
                <a:cubicBezTo>
                  <a:pt x="101" y="15337"/>
                  <a:pt x="101" y="15387"/>
                  <a:pt x="101" y="15400"/>
                </a:cubicBezTo>
                <a:cubicBezTo>
                  <a:pt x="114" y="15425"/>
                  <a:pt x="76" y="15476"/>
                  <a:pt x="76" y="15488"/>
                </a:cubicBezTo>
                <a:cubicBezTo>
                  <a:pt x="89" y="15501"/>
                  <a:pt x="89" y="15526"/>
                  <a:pt x="101" y="15552"/>
                </a:cubicBezTo>
                <a:lnTo>
                  <a:pt x="89" y="15564"/>
                </a:lnTo>
                <a:lnTo>
                  <a:pt x="63" y="15615"/>
                </a:lnTo>
                <a:cubicBezTo>
                  <a:pt x="114" y="15615"/>
                  <a:pt x="101" y="15628"/>
                  <a:pt x="89" y="15628"/>
                </a:cubicBezTo>
                <a:cubicBezTo>
                  <a:pt x="63" y="15628"/>
                  <a:pt x="76" y="15666"/>
                  <a:pt x="89" y="15678"/>
                </a:cubicBezTo>
                <a:cubicBezTo>
                  <a:pt x="101" y="15691"/>
                  <a:pt x="89" y="15716"/>
                  <a:pt x="76" y="15741"/>
                </a:cubicBezTo>
                <a:lnTo>
                  <a:pt x="114" y="15767"/>
                </a:lnTo>
                <a:lnTo>
                  <a:pt x="139" y="15779"/>
                </a:lnTo>
                <a:cubicBezTo>
                  <a:pt x="177" y="15805"/>
                  <a:pt x="139" y="15843"/>
                  <a:pt x="127" y="15843"/>
                </a:cubicBezTo>
                <a:cubicBezTo>
                  <a:pt x="101" y="15843"/>
                  <a:pt x="76" y="15893"/>
                  <a:pt x="76" y="15919"/>
                </a:cubicBezTo>
                <a:cubicBezTo>
                  <a:pt x="89" y="15944"/>
                  <a:pt x="152" y="15995"/>
                  <a:pt x="127" y="16007"/>
                </a:cubicBezTo>
                <a:cubicBezTo>
                  <a:pt x="114" y="16033"/>
                  <a:pt x="114" y="16070"/>
                  <a:pt x="127" y="16108"/>
                </a:cubicBezTo>
                <a:lnTo>
                  <a:pt x="101" y="16134"/>
                </a:lnTo>
                <a:lnTo>
                  <a:pt x="38" y="16172"/>
                </a:lnTo>
                <a:cubicBezTo>
                  <a:pt x="76" y="16210"/>
                  <a:pt x="76" y="16298"/>
                  <a:pt x="89" y="16324"/>
                </a:cubicBezTo>
                <a:cubicBezTo>
                  <a:pt x="114" y="16336"/>
                  <a:pt x="139" y="16399"/>
                  <a:pt x="139" y="16412"/>
                </a:cubicBezTo>
                <a:cubicBezTo>
                  <a:pt x="127" y="16425"/>
                  <a:pt x="101" y="16539"/>
                  <a:pt x="101" y="16577"/>
                </a:cubicBezTo>
                <a:cubicBezTo>
                  <a:pt x="101" y="16615"/>
                  <a:pt x="101" y="16653"/>
                  <a:pt x="114" y="16665"/>
                </a:cubicBezTo>
                <a:cubicBezTo>
                  <a:pt x="114" y="16665"/>
                  <a:pt x="152" y="16703"/>
                  <a:pt x="127" y="16716"/>
                </a:cubicBezTo>
                <a:cubicBezTo>
                  <a:pt x="114" y="16728"/>
                  <a:pt x="127" y="16766"/>
                  <a:pt x="165" y="16804"/>
                </a:cubicBezTo>
                <a:lnTo>
                  <a:pt x="152" y="16830"/>
                </a:lnTo>
                <a:lnTo>
                  <a:pt x="114" y="16918"/>
                </a:lnTo>
                <a:cubicBezTo>
                  <a:pt x="139" y="17007"/>
                  <a:pt x="114" y="17133"/>
                  <a:pt x="127" y="17159"/>
                </a:cubicBezTo>
                <a:cubicBezTo>
                  <a:pt x="127" y="17184"/>
                  <a:pt x="177" y="17222"/>
                  <a:pt x="203" y="17222"/>
                </a:cubicBezTo>
                <a:cubicBezTo>
                  <a:pt x="215" y="17222"/>
                  <a:pt x="165" y="17273"/>
                  <a:pt x="152" y="17285"/>
                </a:cubicBezTo>
                <a:cubicBezTo>
                  <a:pt x="127" y="17311"/>
                  <a:pt x="152" y="17361"/>
                  <a:pt x="177" y="17374"/>
                </a:cubicBezTo>
                <a:cubicBezTo>
                  <a:pt x="190" y="17386"/>
                  <a:pt x="190" y="17399"/>
                  <a:pt x="177" y="17412"/>
                </a:cubicBezTo>
                <a:lnTo>
                  <a:pt x="165" y="17424"/>
                </a:lnTo>
                <a:cubicBezTo>
                  <a:pt x="101" y="17488"/>
                  <a:pt x="101" y="17488"/>
                  <a:pt x="165" y="17538"/>
                </a:cubicBezTo>
                <a:cubicBezTo>
                  <a:pt x="177" y="17564"/>
                  <a:pt x="190" y="17602"/>
                  <a:pt x="215" y="17602"/>
                </a:cubicBezTo>
                <a:lnTo>
                  <a:pt x="241" y="17614"/>
                </a:lnTo>
                <a:cubicBezTo>
                  <a:pt x="253" y="17627"/>
                  <a:pt x="241" y="17652"/>
                  <a:pt x="228" y="17665"/>
                </a:cubicBezTo>
                <a:cubicBezTo>
                  <a:pt x="203" y="17665"/>
                  <a:pt x="215" y="17690"/>
                  <a:pt x="215" y="17690"/>
                </a:cubicBezTo>
                <a:cubicBezTo>
                  <a:pt x="228" y="17703"/>
                  <a:pt x="177" y="17715"/>
                  <a:pt x="152" y="17715"/>
                </a:cubicBezTo>
                <a:cubicBezTo>
                  <a:pt x="139" y="17715"/>
                  <a:pt x="127" y="17766"/>
                  <a:pt x="114" y="17779"/>
                </a:cubicBezTo>
                <a:cubicBezTo>
                  <a:pt x="114" y="17804"/>
                  <a:pt x="114" y="17855"/>
                  <a:pt x="114" y="17880"/>
                </a:cubicBezTo>
                <a:cubicBezTo>
                  <a:pt x="127" y="17893"/>
                  <a:pt x="101" y="17943"/>
                  <a:pt x="127" y="17969"/>
                </a:cubicBezTo>
                <a:cubicBezTo>
                  <a:pt x="139" y="17981"/>
                  <a:pt x="152" y="18032"/>
                  <a:pt x="152" y="18044"/>
                </a:cubicBezTo>
                <a:cubicBezTo>
                  <a:pt x="152" y="18057"/>
                  <a:pt x="127" y="18108"/>
                  <a:pt x="127" y="18120"/>
                </a:cubicBezTo>
                <a:cubicBezTo>
                  <a:pt x="114" y="18133"/>
                  <a:pt x="127" y="18171"/>
                  <a:pt x="152" y="18196"/>
                </a:cubicBezTo>
                <a:lnTo>
                  <a:pt x="127" y="18222"/>
                </a:lnTo>
                <a:cubicBezTo>
                  <a:pt x="101" y="18247"/>
                  <a:pt x="89" y="18285"/>
                  <a:pt x="114" y="18323"/>
                </a:cubicBezTo>
                <a:lnTo>
                  <a:pt x="139" y="18348"/>
                </a:lnTo>
                <a:cubicBezTo>
                  <a:pt x="139" y="18399"/>
                  <a:pt x="114" y="18449"/>
                  <a:pt x="101" y="18462"/>
                </a:cubicBezTo>
                <a:cubicBezTo>
                  <a:pt x="76" y="18475"/>
                  <a:pt x="127" y="18525"/>
                  <a:pt x="139" y="18538"/>
                </a:cubicBezTo>
                <a:cubicBezTo>
                  <a:pt x="152" y="18551"/>
                  <a:pt x="127" y="18614"/>
                  <a:pt x="114" y="18627"/>
                </a:cubicBezTo>
                <a:cubicBezTo>
                  <a:pt x="101" y="18652"/>
                  <a:pt x="127" y="18690"/>
                  <a:pt x="165" y="18702"/>
                </a:cubicBezTo>
                <a:lnTo>
                  <a:pt x="152" y="18728"/>
                </a:lnTo>
                <a:lnTo>
                  <a:pt x="127" y="18778"/>
                </a:lnTo>
                <a:cubicBezTo>
                  <a:pt x="139" y="18829"/>
                  <a:pt x="152" y="18880"/>
                  <a:pt x="152" y="18880"/>
                </a:cubicBezTo>
                <a:cubicBezTo>
                  <a:pt x="152" y="18892"/>
                  <a:pt x="101" y="19044"/>
                  <a:pt x="101" y="19095"/>
                </a:cubicBezTo>
                <a:cubicBezTo>
                  <a:pt x="114" y="19145"/>
                  <a:pt x="165" y="19272"/>
                  <a:pt x="139" y="19297"/>
                </a:cubicBezTo>
                <a:cubicBezTo>
                  <a:pt x="114" y="19323"/>
                  <a:pt x="114" y="19360"/>
                  <a:pt x="152" y="19373"/>
                </a:cubicBezTo>
                <a:lnTo>
                  <a:pt x="152" y="19386"/>
                </a:lnTo>
                <a:lnTo>
                  <a:pt x="114" y="19436"/>
                </a:lnTo>
                <a:cubicBezTo>
                  <a:pt x="139" y="19474"/>
                  <a:pt x="152" y="19563"/>
                  <a:pt x="152" y="19614"/>
                </a:cubicBezTo>
                <a:lnTo>
                  <a:pt x="114" y="19652"/>
                </a:lnTo>
                <a:lnTo>
                  <a:pt x="76" y="19689"/>
                </a:lnTo>
                <a:cubicBezTo>
                  <a:pt x="101" y="19727"/>
                  <a:pt x="114" y="19829"/>
                  <a:pt x="114" y="19854"/>
                </a:cubicBezTo>
                <a:cubicBezTo>
                  <a:pt x="127" y="19879"/>
                  <a:pt x="152" y="19955"/>
                  <a:pt x="127" y="19968"/>
                </a:cubicBezTo>
                <a:cubicBezTo>
                  <a:pt x="101" y="19981"/>
                  <a:pt x="127" y="20006"/>
                  <a:pt x="127" y="20018"/>
                </a:cubicBezTo>
                <a:cubicBezTo>
                  <a:pt x="127" y="20031"/>
                  <a:pt x="101" y="20132"/>
                  <a:pt x="101" y="20170"/>
                </a:cubicBezTo>
                <a:cubicBezTo>
                  <a:pt x="101" y="20196"/>
                  <a:pt x="89" y="20246"/>
                  <a:pt x="101" y="20259"/>
                </a:cubicBezTo>
                <a:cubicBezTo>
                  <a:pt x="101" y="20272"/>
                  <a:pt x="76" y="20322"/>
                  <a:pt x="89" y="20335"/>
                </a:cubicBezTo>
                <a:cubicBezTo>
                  <a:pt x="89" y="20347"/>
                  <a:pt x="152" y="20423"/>
                  <a:pt x="139" y="20449"/>
                </a:cubicBezTo>
                <a:cubicBezTo>
                  <a:pt x="127" y="20474"/>
                  <a:pt x="139" y="20575"/>
                  <a:pt x="127" y="20601"/>
                </a:cubicBezTo>
                <a:cubicBezTo>
                  <a:pt x="127" y="20626"/>
                  <a:pt x="114" y="20702"/>
                  <a:pt x="114" y="20714"/>
                </a:cubicBezTo>
                <a:cubicBezTo>
                  <a:pt x="127" y="20740"/>
                  <a:pt x="101" y="20816"/>
                  <a:pt x="114" y="20841"/>
                </a:cubicBezTo>
                <a:cubicBezTo>
                  <a:pt x="114" y="20879"/>
                  <a:pt x="114" y="20930"/>
                  <a:pt x="114" y="20955"/>
                </a:cubicBezTo>
                <a:cubicBezTo>
                  <a:pt x="114" y="20968"/>
                  <a:pt x="63" y="21031"/>
                  <a:pt x="89" y="21031"/>
                </a:cubicBezTo>
                <a:cubicBezTo>
                  <a:pt x="127" y="21031"/>
                  <a:pt x="127" y="21043"/>
                  <a:pt x="114" y="21043"/>
                </a:cubicBezTo>
                <a:cubicBezTo>
                  <a:pt x="101" y="21043"/>
                  <a:pt x="127" y="21132"/>
                  <a:pt x="127" y="21170"/>
                </a:cubicBezTo>
                <a:cubicBezTo>
                  <a:pt x="127" y="21195"/>
                  <a:pt x="127" y="21246"/>
                  <a:pt x="127" y="21259"/>
                </a:cubicBezTo>
                <a:cubicBezTo>
                  <a:pt x="139" y="21271"/>
                  <a:pt x="114" y="21322"/>
                  <a:pt x="127" y="21347"/>
                </a:cubicBezTo>
                <a:cubicBezTo>
                  <a:pt x="127" y="21360"/>
                  <a:pt x="152" y="21410"/>
                  <a:pt x="165" y="21461"/>
                </a:cubicBezTo>
                <a:lnTo>
                  <a:pt x="152" y="21486"/>
                </a:lnTo>
                <a:lnTo>
                  <a:pt x="127" y="21550"/>
                </a:lnTo>
                <a:cubicBezTo>
                  <a:pt x="139" y="21600"/>
                  <a:pt x="152" y="21676"/>
                  <a:pt x="152" y="21714"/>
                </a:cubicBezTo>
                <a:lnTo>
                  <a:pt x="165" y="21739"/>
                </a:lnTo>
                <a:lnTo>
                  <a:pt x="203" y="21777"/>
                </a:lnTo>
                <a:cubicBezTo>
                  <a:pt x="177" y="21803"/>
                  <a:pt x="165" y="21853"/>
                  <a:pt x="190" y="21891"/>
                </a:cubicBezTo>
                <a:lnTo>
                  <a:pt x="190" y="21917"/>
                </a:lnTo>
                <a:lnTo>
                  <a:pt x="203" y="21955"/>
                </a:lnTo>
                <a:cubicBezTo>
                  <a:pt x="203" y="21992"/>
                  <a:pt x="190" y="22043"/>
                  <a:pt x="177" y="22068"/>
                </a:cubicBezTo>
                <a:lnTo>
                  <a:pt x="190" y="22106"/>
                </a:lnTo>
                <a:lnTo>
                  <a:pt x="203" y="22132"/>
                </a:lnTo>
                <a:cubicBezTo>
                  <a:pt x="190" y="22182"/>
                  <a:pt x="215" y="22233"/>
                  <a:pt x="241" y="22258"/>
                </a:cubicBezTo>
                <a:lnTo>
                  <a:pt x="203" y="22296"/>
                </a:lnTo>
                <a:lnTo>
                  <a:pt x="203" y="22309"/>
                </a:lnTo>
                <a:cubicBezTo>
                  <a:pt x="215" y="22321"/>
                  <a:pt x="177" y="22423"/>
                  <a:pt x="203" y="22448"/>
                </a:cubicBezTo>
                <a:cubicBezTo>
                  <a:pt x="228" y="22473"/>
                  <a:pt x="253" y="22524"/>
                  <a:pt x="241" y="22524"/>
                </a:cubicBezTo>
                <a:cubicBezTo>
                  <a:pt x="228" y="22524"/>
                  <a:pt x="253" y="22587"/>
                  <a:pt x="253" y="22613"/>
                </a:cubicBezTo>
                <a:cubicBezTo>
                  <a:pt x="266" y="22638"/>
                  <a:pt x="279" y="22701"/>
                  <a:pt x="279" y="22739"/>
                </a:cubicBezTo>
                <a:lnTo>
                  <a:pt x="266" y="22777"/>
                </a:lnTo>
                <a:lnTo>
                  <a:pt x="253" y="22802"/>
                </a:lnTo>
                <a:cubicBezTo>
                  <a:pt x="279" y="22840"/>
                  <a:pt x="316" y="22904"/>
                  <a:pt x="304" y="22916"/>
                </a:cubicBezTo>
                <a:cubicBezTo>
                  <a:pt x="291" y="22929"/>
                  <a:pt x="329" y="23043"/>
                  <a:pt x="329" y="23081"/>
                </a:cubicBezTo>
                <a:cubicBezTo>
                  <a:pt x="329" y="23131"/>
                  <a:pt x="354" y="23207"/>
                  <a:pt x="354" y="23220"/>
                </a:cubicBezTo>
                <a:cubicBezTo>
                  <a:pt x="367" y="23233"/>
                  <a:pt x="329" y="23308"/>
                  <a:pt x="342" y="23321"/>
                </a:cubicBezTo>
                <a:cubicBezTo>
                  <a:pt x="354" y="23334"/>
                  <a:pt x="367" y="23384"/>
                  <a:pt x="354" y="23422"/>
                </a:cubicBezTo>
                <a:lnTo>
                  <a:pt x="405" y="23460"/>
                </a:lnTo>
                <a:cubicBezTo>
                  <a:pt x="392" y="23473"/>
                  <a:pt x="418" y="23511"/>
                  <a:pt x="456" y="23549"/>
                </a:cubicBezTo>
                <a:lnTo>
                  <a:pt x="430" y="23562"/>
                </a:lnTo>
                <a:cubicBezTo>
                  <a:pt x="367" y="23574"/>
                  <a:pt x="481" y="23612"/>
                  <a:pt x="418" y="23625"/>
                </a:cubicBezTo>
                <a:cubicBezTo>
                  <a:pt x="418" y="23625"/>
                  <a:pt x="443" y="23688"/>
                  <a:pt x="430" y="23688"/>
                </a:cubicBezTo>
                <a:lnTo>
                  <a:pt x="380" y="23713"/>
                </a:lnTo>
                <a:cubicBezTo>
                  <a:pt x="418" y="23739"/>
                  <a:pt x="456" y="23789"/>
                  <a:pt x="481" y="23815"/>
                </a:cubicBezTo>
                <a:lnTo>
                  <a:pt x="481" y="23853"/>
                </a:lnTo>
                <a:lnTo>
                  <a:pt x="481" y="23916"/>
                </a:lnTo>
                <a:cubicBezTo>
                  <a:pt x="481" y="23992"/>
                  <a:pt x="494" y="24080"/>
                  <a:pt x="506" y="24106"/>
                </a:cubicBezTo>
                <a:lnTo>
                  <a:pt x="506" y="24144"/>
                </a:lnTo>
                <a:lnTo>
                  <a:pt x="519" y="24169"/>
                </a:lnTo>
                <a:cubicBezTo>
                  <a:pt x="532" y="24207"/>
                  <a:pt x="557" y="24409"/>
                  <a:pt x="582" y="24473"/>
                </a:cubicBezTo>
                <a:cubicBezTo>
                  <a:pt x="608" y="24536"/>
                  <a:pt x="620" y="24599"/>
                  <a:pt x="620" y="24637"/>
                </a:cubicBezTo>
                <a:lnTo>
                  <a:pt x="633" y="24662"/>
                </a:lnTo>
                <a:lnTo>
                  <a:pt x="645" y="24688"/>
                </a:lnTo>
                <a:cubicBezTo>
                  <a:pt x="658" y="24700"/>
                  <a:pt x="671" y="24751"/>
                  <a:pt x="671" y="24764"/>
                </a:cubicBezTo>
                <a:cubicBezTo>
                  <a:pt x="683" y="24776"/>
                  <a:pt x="709" y="24814"/>
                  <a:pt x="721" y="24827"/>
                </a:cubicBezTo>
                <a:cubicBezTo>
                  <a:pt x="734" y="24840"/>
                  <a:pt x="747" y="24852"/>
                  <a:pt x="747" y="24865"/>
                </a:cubicBezTo>
                <a:cubicBezTo>
                  <a:pt x="747" y="24865"/>
                  <a:pt x="734" y="24890"/>
                  <a:pt x="721" y="24903"/>
                </a:cubicBezTo>
                <a:lnTo>
                  <a:pt x="747" y="24890"/>
                </a:lnTo>
                <a:lnTo>
                  <a:pt x="848" y="24852"/>
                </a:lnTo>
                <a:cubicBezTo>
                  <a:pt x="937" y="24802"/>
                  <a:pt x="1038" y="24776"/>
                  <a:pt x="1038" y="24776"/>
                </a:cubicBezTo>
                <a:cubicBezTo>
                  <a:pt x="1038" y="24776"/>
                  <a:pt x="1076" y="24814"/>
                  <a:pt x="1114" y="24852"/>
                </a:cubicBezTo>
                <a:lnTo>
                  <a:pt x="1202" y="24802"/>
                </a:lnTo>
                <a:lnTo>
                  <a:pt x="1253" y="24789"/>
                </a:lnTo>
                <a:cubicBezTo>
                  <a:pt x="1291" y="24802"/>
                  <a:pt x="1341" y="24814"/>
                  <a:pt x="1379" y="24814"/>
                </a:cubicBezTo>
                <a:lnTo>
                  <a:pt x="1405" y="24789"/>
                </a:lnTo>
                <a:lnTo>
                  <a:pt x="1430" y="24776"/>
                </a:lnTo>
                <a:cubicBezTo>
                  <a:pt x="1455" y="24776"/>
                  <a:pt x="1519" y="24764"/>
                  <a:pt x="1557" y="24764"/>
                </a:cubicBezTo>
                <a:lnTo>
                  <a:pt x="1582" y="24764"/>
                </a:lnTo>
                <a:lnTo>
                  <a:pt x="1645" y="24776"/>
                </a:lnTo>
                <a:cubicBezTo>
                  <a:pt x="1649" y="24764"/>
                  <a:pt x="1656" y="24760"/>
                  <a:pt x="1664" y="24760"/>
                </a:cubicBezTo>
                <a:cubicBezTo>
                  <a:pt x="1681" y="24760"/>
                  <a:pt x="1704" y="24780"/>
                  <a:pt x="1721" y="24789"/>
                </a:cubicBezTo>
                <a:cubicBezTo>
                  <a:pt x="1746" y="24802"/>
                  <a:pt x="1810" y="24827"/>
                  <a:pt x="1860" y="24865"/>
                </a:cubicBezTo>
                <a:lnTo>
                  <a:pt x="1898" y="24814"/>
                </a:lnTo>
                <a:cubicBezTo>
                  <a:pt x="1921" y="24784"/>
                  <a:pt x="1944" y="24767"/>
                  <a:pt x="1973" y="24767"/>
                </a:cubicBezTo>
                <a:cubicBezTo>
                  <a:pt x="1991" y="24767"/>
                  <a:pt x="2012" y="24774"/>
                  <a:pt x="2037" y="24789"/>
                </a:cubicBezTo>
                <a:lnTo>
                  <a:pt x="2063" y="24802"/>
                </a:lnTo>
                <a:cubicBezTo>
                  <a:pt x="2113" y="24802"/>
                  <a:pt x="2189" y="24776"/>
                  <a:pt x="2215" y="24764"/>
                </a:cubicBezTo>
                <a:cubicBezTo>
                  <a:pt x="2227" y="24751"/>
                  <a:pt x="2253" y="24738"/>
                  <a:pt x="2253" y="24738"/>
                </a:cubicBezTo>
                <a:cubicBezTo>
                  <a:pt x="2265" y="24751"/>
                  <a:pt x="2290" y="24751"/>
                  <a:pt x="2290" y="24764"/>
                </a:cubicBezTo>
                <a:cubicBezTo>
                  <a:pt x="2290" y="24764"/>
                  <a:pt x="2341" y="24764"/>
                  <a:pt x="2354" y="24776"/>
                </a:cubicBezTo>
                <a:cubicBezTo>
                  <a:pt x="2366" y="24776"/>
                  <a:pt x="2417" y="24840"/>
                  <a:pt x="2442" y="24852"/>
                </a:cubicBezTo>
                <a:cubicBezTo>
                  <a:pt x="2459" y="24852"/>
                  <a:pt x="2476" y="24858"/>
                  <a:pt x="2489" y="24858"/>
                </a:cubicBezTo>
                <a:cubicBezTo>
                  <a:pt x="2496" y="24858"/>
                  <a:pt x="2501" y="24856"/>
                  <a:pt x="2506" y="24852"/>
                </a:cubicBezTo>
                <a:cubicBezTo>
                  <a:pt x="2518" y="24814"/>
                  <a:pt x="2544" y="24802"/>
                  <a:pt x="2582" y="24789"/>
                </a:cubicBezTo>
                <a:lnTo>
                  <a:pt x="2632" y="24776"/>
                </a:lnTo>
                <a:cubicBezTo>
                  <a:pt x="2670" y="24789"/>
                  <a:pt x="2708" y="24827"/>
                  <a:pt x="2708" y="24840"/>
                </a:cubicBezTo>
                <a:cubicBezTo>
                  <a:pt x="2708" y="24852"/>
                  <a:pt x="2784" y="24878"/>
                  <a:pt x="2784" y="24890"/>
                </a:cubicBezTo>
                <a:cubicBezTo>
                  <a:pt x="2784" y="24890"/>
                  <a:pt x="2771" y="24916"/>
                  <a:pt x="2759" y="24916"/>
                </a:cubicBezTo>
                <a:cubicBezTo>
                  <a:pt x="2733" y="24928"/>
                  <a:pt x="2771" y="24991"/>
                  <a:pt x="2784" y="25004"/>
                </a:cubicBezTo>
                <a:cubicBezTo>
                  <a:pt x="2788" y="25012"/>
                  <a:pt x="2793" y="25015"/>
                  <a:pt x="2798" y="25015"/>
                </a:cubicBezTo>
                <a:cubicBezTo>
                  <a:pt x="2810" y="25015"/>
                  <a:pt x="2822" y="25000"/>
                  <a:pt x="2822" y="24991"/>
                </a:cubicBezTo>
                <a:cubicBezTo>
                  <a:pt x="2809" y="24979"/>
                  <a:pt x="2784" y="24916"/>
                  <a:pt x="2809" y="24916"/>
                </a:cubicBezTo>
                <a:cubicBezTo>
                  <a:pt x="2818" y="24920"/>
                  <a:pt x="2826" y="24921"/>
                  <a:pt x="2834" y="24921"/>
                </a:cubicBezTo>
                <a:cubicBezTo>
                  <a:pt x="2849" y="24921"/>
                  <a:pt x="2860" y="24916"/>
                  <a:pt x="2860" y="24916"/>
                </a:cubicBezTo>
                <a:cubicBezTo>
                  <a:pt x="2860" y="24903"/>
                  <a:pt x="2822" y="24865"/>
                  <a:pt x="2835" y="24852"/>
                </a:cubicBezTo>
                <a:cubicBezTo>
                  <a:pt x="2847" y="24840"/>
                  <a:pt x="2885" y="24814"/>
                  <a:pt x="2898" y="24802"/>
                </a:cubicBezTo>
                <a:cubicBezTo>
                  <a:pt x="2899" y="24800"/>
                  <a:pt x="2901" y="24800"/>
                  <a:pt x="2902" y="24800"/>
                </a:cubicBezTo>
                <a:cubicBezTo>
                  <a:pt x="2913" y="24800"/>
                  <a:pt x="2922" y="24841"/>
                  <a:pt x="2911" y="24852"/>
                </a:cubicBezTo>
                <a:cubicBezTo>
                  <a:pt x="2911" y="24865"/>
                  <a:pt x="2911" y="24916"/>
                  <a:pt x="2911" y="24928"/>
                </a:cubicBezTo>
                <a:cubicBezTo>
                  <a:pt x="2923" y="24941"/>
                  <a:pt x="2911" y="24979"/>
                  <a:pt x="2898" y="24991"/>
                </a:cubicBezTo>
                <a:cubicBezTo>
                  <a:pt x="2885" y="24998"/>
                  <a:pt x="2885" y="25001"/>
                  <a:pt x="2893" y="25001"/>
                </a:cubicBezTo>
                <a:cubicBezTo>
                  <a:pt x="2901" y="25001"/>
                  <a:pt x="2917" y="24998"/>
                  <a:pt x="2936" y="24991"/>
                </a:cubicBezTo>
                <a:lnTo>
                  <a:pt x="2974" y="24979"/>
                </a:lnTo>
                <a:lnTo>
                  <a:pt x="2986" y="24979"/>
                </a:lnTo>
                <a:cubicBezTo>
                  <a:pt x="3012" y="24979"/>
                  <a:pt x="3050" y="25042"/>
                  <a:pt x="3075" y="25055"/>
                </a:cubicBezTo>
                <a:cubicBezTo>
                  <a:pt x="3082" y="25058"/>
                  <a:pt x="3093" y="25060"/>
                  <a:pt x="3105" y="25060"/>
                </a:cubicBezTo>
                <a:cubicBezTo>
                  <a:pt x="3133" y="25060"/>
                  <a:pt x="3167" y="25051"/>
                  <a:pt x="3176" y="25042"/>
                </a:cubicBezTo>
                <a:cubicBezTo>
                  <a:pt x="3183" y="25036"/>
                  <a:pt x="3198" y="25033"/>
                  <a:pt x="3217" y="25033"/>
                </a:cubicBezTo>
                <a:cubicBezTo>
                  <a:pt x="3236" y="25033"/>
                  <a:pt x="3258" y="25036"/>
                  <a:pt x="3277" y="25042"/>
                </a:cubicBezTo>
                <a:lnTo>
                  <a:pt x="3303" y="25055"/>
                </a:lnTo>
                <a:lnTo>
                  <a:pt x="3379" y="25067"/>
                </a:lnTo>
                <a:cubicBezTo>
                  <a:pt x="3391" y="25042"/>
                  <a:pt x="3404" y="25029"/>
                  <a:pt x="3412" y="25029"/>
                </a:cubicBezTo>
                <a:cubicBezTo>
                  <a:pt x="3420" y="25029"/>
                  <a:pt x="3423" y="25042"/>
                  <a:pt x="3417" y="25067"/>
                </a:cubicBezTo>
                <a:lnTo>
                  <a:pt x="3404" y="25067"/>
                </a:lnTo>
                <a:lnTo>
                  <a:pt x="3366" y="25080"/>
                </a:lnTo>
                <a:cubicBezTo>
                  <a:pt x="3366" y="25105"/>
                  <a:pt x="3379" y="25118"/>
                  <a:pt x="3417" y="25131"/>
                </a:cubicBezTo>
                <a:lnTo>
                  <a:pt x="3429" y="25105"/>
                </a:lnTo>
                <a:cubicBezTo>
                  <a:pt x="3429" y="25105"/>
                  <a:pt x="3455" y="25118"/>
                  <a:pt x="3467" y="25118"/>
                </a:cubicBezTo>
                <a:cubicBezTo>
                  <a:pt x="3481" y="25121"/>
                  <a:pt x="3492" y="25123"/>
                  <a:pt x="3500" y="25123"/>
                </a:cubicBezTo>
                <a:cubicBezTo>
                  <a:pt x="3524" y="25123"/>
                  <a:pt x="3531" y="25111"/>
                  <a:pt x="3531" y="25093"/>
                </a:cubicBezTo>
                <a:lnTo>
                  <a:pt x="3531" y="25080"/>
                </a:lnTo>
                <a:cubicBezTo>
                  <a:pt x="3538" y="25065"/>
                  <a:pt x="3554" y="25059"/>
                  <a:pt x="3566" y="25059"/>
                </a:cubicBezTo>
                <a:cubicBezTo>
                  <a:pt x="3575" y="25059"/>
                  <a:pt x="3581" y="25062"/>
                  <a:pt x="3581" y="25067"/>
                </a:cubicBezTo>
                <a:cubicBezTo>
                  <a:pt x="3594" y="25067"/>
                  <a:pt x="3632" y="25093"/>
                  <a:pt x="3670" y="25105"/>
                </a:cubicBezTo>
                <a:lnTo>
                  <a:pt x="3695" y="25093"/>
                </a:lnTo>
                <a:cubicBezTo>
                  <a:pt x="3771" y="25067"/>
                  <a:pt x="3809" y="25029"/>
                  <a:pt x="3809" y="25004"/>
                </a:cubicBezTo>
                <a:lnTo>
                  <a:pt x="3796" y="24991"/>
                </a:lnTo>
                <a:cubicBezTo>
                  <a:pt x="3784" y="24991"/>
                  <a:pt x="3834" y="24966"/>
                  <a:pt x="3860" y="24953"/>
                </a:cubicBezTo>
                <a:cubicBezTo>
                  <a:pt x="3872" y="24953"/>
                  <a:pt x="3935" y="24991"/>
                  <a:pt x="3948" y="25004"/>
                </a:cubicBezTo>
                <a:cubicBezTo>
                  <a:pt x="3951" y="25006"/>
                  <a:pt x="3954" y="25006"/>
                  <a:pt x="3956" y="25006"/>
                </a:cubicBezTo>
                <a:cubicBezTo>
                  <a:pt x="3976" y="25006"/>
                  <a:pt x="3987" y="24965"/>
                  <a:pt x="3999" y="24953"/>
                </a:cubicBezTo>
                <a:cubicBezTo>
                  <a:pt x="3999" y="24941"/>
                  <a:pt x="4011" y="24938"/>
                  <a:pt x="4026" y="24938"/>
                </a:cubicBezTo>
                <a:cubicBezTo>
                  <a:pt x="4040" y="24938"/>
                  <a:pt x="4056" y="24941"/>
                  <a:pt x="4062" y="24941"/>
                </a:cubicBezTo>
                <a:cubicBezTo>
                  <a:pt x="4087" y="24953"/>
                  <a:pt x="4100" y="24966"/>
                  <a:pt x="4100" y="24979"/>
                </a:cubicBezTo>
                <a:lnTo>
                  <a:pt x="4075" y="25004"/>
                </a:lnTo>
                <a:cubicBezTo>
                  <a:pt x="4049" y="25017"/>
                  <a:pt x="4049" y="25055"/>
                  <a:pt x="4062" y="25067"/>
                </a:cubicBezTo>
                <a:cubicBezTo>
                  <a:pt x="4075" y="25067"/>
                  <a:pt x="4125" y="25055"/>
                  <a:pt x="4176" y="25042"/>
                </a:cubicBezTo>
                <a:cubicBezTo>
                  <a:pt x="4227" y="25017"/>
                  <a:pt x="4264" y="24991"/>
                  <a:pt x="4252" y="24966"/>
                </a:cubicBezTo>
                <a:lnTo>
                  <a:pt x="4277" y="24953"/>
                </a:lnTo>
                <a:lnTo>
                  <a:pt x="4328" y="24928"/>
                </a:lnTo>
                <a:cubicBezTo>
                  <a:pt x="4366" y="24966"/>
                  <a:pt x="4416" y="24966"/>
                  <a:pt x="4416" y="24966"/>
                </a:cubicBezTo>
                <a:cubicBezTo>
                  <a:pt x="4429" y="24953"/>
                  <a:pt x="4416" y="24916"/>
                  <a:pt x="4378" y="24890"/>
                </a:cubicBezTo>
                <a:lnTo>
                  <a:pt x="4442" y="24865"/>
                </a:lnTo>
                <a:cubicBezTo>
                  <a:pt x="4442" y="24865"/>
                  <a:pt x="4429" y="24852"/>
                  <a:pt x="4404" y="24852"/>
                </a:cubicBezTo>
                <a:lnTo>
                  <a:pt x="4378" y="24840"/>
                </a:lnTo>
                <a:lnTo>
                  <a:pt x="4353" y="24827"/>
                </a:lnTo>
                <a:cubicBezTo>
                  <a:pt x="4328" y="24814"/>
                  <a:pt x="4328" y="24764"/>
                  <a:pt x="4340" y="24751"/>
                </a:cubicBezTo>
                <a:cubicBezTo>
                  <a:pt x="4343" y="24749"/>
                  <a:pt x="4346" y="24748"/>
                  <a:pt x="4352" y="24748"/>
                </a:cubicBezTo>
                <a:cubicBezTo>
                  <a:pt x="4375" y="24748"/>
                  <a:pt x="4425" y="24770"/>
                  <a:pt x="4467" y="24802"/>
                </a:cubicBezTo>
                <a:lnTo>
                  <a:pt x="4518" y="24802"/>
                </a:lnTo>
                <a:cubicBezTo>
                  <a:pt x="4568" y="24802"/>
                  <a:pt x="4606" y="24776"/>
                  <a:pt x="4657" y="24764"/>
                </a:cubicBezTo>
                <a:lnTo>
                  <a:pt x="4669" y="24764"/>
                </a:lnTo>
                <a:cubicBezTo>
                  <a:pt x="4682" y="24776"/>
                  <a:pt x="4619" y="24827"/>
                  <a:pt x="4593" y="24840"/>
                </a:cubicBezTo>
                <a:cubicBezTo>
                  <a:pt x="4568" y="24865"/>
                  <a:pt x="4581" y="24903"/>
                  <a:pt x="4593" y="24916"/>
                </a:cubicBezTo>
                <a:cubicBezTo>
                  <a:pt x="4606" y="24928"/>
                  <a:pt x="4593" y="24979"/>
                  <a:pt x="4581" y="24991"/>
                </a:cubicBezTo>
                <a:cubicBezTo>
                  <a:pt x="4568" y="25004"/>
                  <a:pt x="4593" y="25004"/>
                  <a:pt x="4631" y="25004"/>
                </a:cubicBezTo>
                <a:lnTo>
                  <a:pt x="4669" y="25004"/>
                </a:lnTo>
                <a:lnTo>
                  <a:pt x="4720" y="24991"/>
                </a:lnTo>
                <a:cubicBezTo>
                  <a:pt x="4707" y="24966"/>
                  <a:pt x="4720" y="24928"/>
                  <a:pt x="4733" y="24903"/>
                </a:cubicBezTo>
                <a:lnTo>
                  <a:pt x="4745" y="24903"/>
                </a:lnTo>
                <a:lnTo>
                  <a:pt x="4821" y="24890"/>
                </a:lnTo>
                <a:cubicBezTo>
                  <a:pt x="4796" y="24878"/>
                  <a:pt x="4796" y="24852"/>
                  <a:pt x="4834" y="24840"/>
                </a:cubicBezTo>
                <a:lnTo>
                  <a:pt x="4834" y="24827"/>
                </a:lnTo>
                <a:cubicBezTo>
                  <a:pt x="4821" y="24789"/>
                  <a:pt x="4872" y="24802"/>
                  <a:pt x="4897" y="24789"/>
                </a:cubicBezTo>
                <a:lnTo>
                  <a:pt x="4910" y="24776"/>
                </a:lnTo>
                <a:cubicBezTo>
                  <a:pt x="4910" y="24764"/>
                  <a:pt x="4922" y="24700"/>
                  <a:pt x="4948" y="24688"/>
                </a:cubicBezTo>
                <a:cubicBezTo>
                  <a:pt x="4973" y="24688"/>
                  <a:pt x="5036" y="24700"/>
                  <a:pt x="5062" y="24713"/>
                </a:cubicBezTo>
                <a:cubicBezTo>
                  <a:pt x="5074" y="24713"/>
                  <a:pt x="5036" y="24776"/>
                  <a:pt x="5024" y="24789"/>
                </a:cubicBezTo>
                <a:cubicBezTo>
                  <a:pt x="5024" y="24814"/>
                  <a:pt x="5024" y="24916"/>
                  <a:pt x="5011" y="24941"/>
                </a:cubicBezTo>
                <a:cubicBezTo>
                  <a:pt x="4986" y="24979"/>
                  <a:pt x="4935" y="25093"/>
                  <a:pt x="4948" y="25118"/>
                </a:cubicBezTo>
                <a:cubicBezTo>
                  <a:pt x="4960" y="25156"/>
                  <a:pt x="4986" y="25232"/>
                  <a:pt x="4973" y="25257"/>
                </a:cubicBezTo>
                <a:cubicBezTo>
                  <a:pt x="4960" y="25282"/>
                  <a:pt x="4948" y="25308"/>
                  <a:pt x="4935" y="25320"/>
                </a:cubicBezTo>
                <a:lnTo>
                  <a:pt x="4948" y="25320"/>
                </a:lnTo>
                <a:cubicBezTo>
                  <a:pt x="4998" y="25346"/>
                  <a:pt x="4935" y="25371"/>
                  <a:pt x="4948" y="25384"/>
                </a:cubicBezTo>
                <a:lnTo>
                  <a:pt x="4960" y="25409"/>
                </a:lnTo>
                <a:cubicBezTo>
                  <a:pt x="4963" y="25411"/>
                  <a:pt x="4967" y="25412"/>
                  <a:pt x="4973" y="25412"/>
                </a:cubicBezTo>
                <a:cubicBezTo>
                  <a:pt x="4995" y="25412"/>
                  <a:pt x="5039" y="25394"/>
                  <a:pt x="5049" y="25384"/>
                </a:cubicBezTo>
                <a:cubicBezTo>
                  <a:pt x="5056" y="25376"/>
                  <a:pt x="5093" y="25369"/>
                  <a:pt x="5125" y="25369"/>
                </a:cubicBezTo>
                <a:cubicBezTo>
                  <a:pt x="5149" y="25369"/>
                  <a:pt x="5170" y="25373"/>
                  <a:pt x="5176" y="25384"/>
                </a:cubicBezTo>
                <a:cubicBezTo>
                  <a:pt x="5178" y="25386"/>
                  <a:pt x="5186" y="25387"/>
                  <a:pt x="5199" y="25387"/>
                </a:cubicBezTo>
                <a:cubicBezTo>
                  <a:pt x="5251" y="25387"/>
                  <a:pt x="5375" y="25369"/>
                  <a:pt x="5416" y="25358"/>
                </a:cubicBezTo>
                <a:lnTo>
                  <a:pt x="5568" y="25358"/>
                </a:lnTo>
                <a:cubicBezTo>
                  <a:pt x="5580" y="25384"/>
                  <a:pt x="5593" y="25422"/>
                  <a:pt x="5606" y="25460"/>
                </a:cubicBezTo>
                <a:lnTo>
                  <a:pt x="5644" y="25472"/>
                </a:lnTo>
                <a:lnTo>
                  <a:pt x="5682" y="25472"/>
                </a:lnTo>
                <a:cubicBezTo>
                  <a:pt x="5732" y="25472"/>
                  <a:pt x="5745" y="25498"/>
                  <a:pt x="5720" y="25536"/>
                </a:cubicBezTo>
                <a:lnTo>
                  <a:pt x="5720" y="25548"/>
                </a:lnTo>
                <a:lnTo>
                  <a:pt x="5720" y="25574"/>
                </a:lnTo>
                <a:cubicBezTo>
                  <a:pt x="5734" y="25594"/>
                  <a:pt x="5751" y="25604"/>
                  <a:pt x="5767" y="25604"/>
                </a:cubicBezTo>
                <a:cubicBezTo>
                  <a:pt x="5779" y="25604"/>
                  <a:pt x="5790" y="25598"/>
                  <a:pt x="5796" y="25586"/>
                </a:cubicBezTo>
                <a:lnTo>
                  <a:pt x="5821" y="25548"/>
                </a:lnTo>
                <a:cubicBezTo>
                  <a:pt x="5821" y="25548"/>
                  <a:pt x="5846" y="25536"/>
                  <a:pt x="5859" y="25536"/>
                </a:cubicBezTo>
                <a:cubicBezTo>
                  <a:pt x="5859" y="25536"/>
                  <a:pt x="5884" y="25548"/>
                  <a:pt x="5884" y="25561"/>
                </a:cubicBezTo>
                <a:cubicBezTo>
                  <a:pt x="5884" y="25586"/>
                  <a:pt x="5897" y="25611"/>
                  <a:pt x="5935" y="25637"/>
                </a:cubicBezTo>
                <a:lnTo>
                  <a:pt x="5973" y="25637"/>
                </a:lnTo>
                <a:cubicBezTo>
                  <a:pt x="5985" y="25624"/>
                  <a:pt x="5985" y="25611"/>
                  <a:pt x="5985" y="25599"/>
                </a:cubicBezTo>
                <a:lnTo>
                  <a:pt x="5985" y="25586"/>
                </a:lnTo>
                <a:cubicBezTo>
                  <a:pt x="5973" y="25586"/>
                  <a:pt x="5998" y="25574"/>
                  <a:pt x="6061" y="25561"/>
                </a:cubicBezTo>
                <a:lnTo>
                  <a:pt x="6099" y="25523"/>
                </a:lnTo>
                <a:cubicBezTo>
                  <a:pt x="6112" y="25510"/>
                  <a:pt x="6150" y="25498"/>
                  <a:pt x="6175" y="25485"/>
                </a:cubicBezTo>
                <a:cubicBezTo>
                  <a:pt x="6182" y="25483"/>
                  <a:pt x="6189" y="25482"/>
                  <a:pt x="6196" y="25482"/>
                </a:cubicBezTo>
                <a:cubicBezTo>
                  <a:pt x="6229" y="25482"/>
                  <a:pt x="6262" y="25504"/>
                  <a:pt x="6251" y="25536"/>
                </a:cubicBezTo>
                <a:lnTo>
                  <a:pt x="6251" y="25548"/>
                </a:lnTo>
                <a:cubicBezTo>
                  <a:pt x="6252" y="25550"/>
                  <a:pt x="6255" y="25550"/>
                  <a:pt x="6259" y="25550"/>
                </a:cubicBezTo>
                <a:cubicBezTo>
                  <a:pt x="6289" y="25550"/>
                  <a:pt x="6390" y="25506"/>
                  <a:pt x="6390" y="25472"/>
                </a:cubicBezTo>
                <a:cubicBezTo>
                  <a:pt x="6403" y="25434"/>
                  <a:pt x="6390" y="25358"/>
                  <a:pt x="6390" y="25346"/>
                </a:cubicBezTo>
                <a:cubicBezTo>
                  <a:pt x="6403" y="25333"/>
                  <a:pt x="6403" y="25308"/>
                  <a:pt x="6403" y="25295"/>
                </a:cubicBezTo>
                <a:lnTo>
                  <a:pt x="6403" y="25282"/>
                </a:lnTo>
                <a:lnTo>
                  <a:pt x="6390" y="25257"/>
                </a:lnTo>
                <a:cubicBezTo>
                  <a:pt x="6390" y="25219"/>
                  <a:pt x="6454" y="25207"/>
                  <a:pt x="6479" y="25207"/>
                </a:cubicBezTo>
                <a:cubicBezTo>
                  <a:pt x="6492" y="25207"/>
                  <a:pt x="6517" y="25270"/>
                  <a:pt x="6517" y="25282"/>
                </a:cubicBezTo>
                <a:cubicBezTo>
                  <a:pt x="6520" y="25290"/>
                  <a:pt x="6523" y="25293"/>
                  <a:pt x="6525" y="25293"/>
                </a:cubicBezTo>
                <a:cubicBezTo>
                  <a:pt x="6531" y="25293"/>
                  <a:pt x="6533" y="25272"/>
                  <a:pt x="6542" y="25245"/>
                </a:cubicBezTo>
                <a:lnTo>
                  <a:pt x="6555" y="25207"/>
                </a:lnTo>
                <a:cubicBezTo>
                  <a:pt x="6555" y="25194"/>
                  <a:pt x="6555" y="25181"/>
                  <a:pt x="6567" y="25169"/>
                </a:cubicBezTo>
                <a:cubicBezTo>
                  <a:pt x="6593" y="25207"/>
                  <a:pt x="6618" y="25257"/>
                  <a:pt x="6631" y="25257"/>
                </a:cubicBezTo>
                <a:cubicBezTo>
                  <a:pt x="6631" y="25261"/>
                  <a:pt x="6633" y="25262"/>
                  <a:pt x="6636" y="25262"/>
                </a:cubicBezTo>
                <a:cubicBezTo>
                  <a:pt x="6644" y="25262"/>
                  <a:pt x="6660" y="25253"/>
                  <a:pt x="6669" y="25245"/>
                </a:cubicBezTo>
                <a:lnTo>
                  <a:pt x="6669" y="25232"/>
                </a:lnTo>
                <a:cubicBezTo>
                  <a:pt x="6669" y="25203"/>
                  <a:pt x="6683" y="25189"/>
                  <a:pt x="6706" y="25189"/>
                </a:cubicBezTo>
                <a:cubicBezTo>
                  <a:pt x="6714" y="25189"/>
                  <a:pt x="6722" y="25191"/>
                  <a:pt x="6732" y="25194"/>
                </a:cubicBezTo>
                <a:lnTo>
                  <a:pt x="6795" y="25207"/>
                </a:lnTo>
                <a:cubicBezTo>
                  <a:pt x="6839" y="25214"/>
                  <a:pt x="6921" y="25221"/>
                  <a:pt x="6990" y="25221"/>
                </a:cubicBezTo>
                <a:cubicBezTo>
                  <a:pt x="7040" y="25221"/>
                  <a:pt x="7083" y="25217"/>
                  <a:pt x="7099" y="25207"/>
                </a:cubicBezTo>
                <a:cubicBezTo>
                  <a:pt x="7137" y="25181"/>
                  <a:pt x="7213" y="25143"/>
                  <a:pt x="7263" y="25118"/>
                </a:cubicBezTo>
                <a:lnTo>
                  <a:pt x="7289" y="25143"/>
                </a:lnTo>
                <a:cubicBezTo>
                  <a:pt x="7314" y="25156"/>
                  <a:pt x="7327" y="25181"/>
                  <a:pt x="7339" y="25194"/>
                </a:cubicBezTo>
                <a:cubicBezTo>
                  <a:pt x="7352" y="25207"/>
                  <a:pt x="7390" y="25219"/>
                  <a:pt x="7390" y="25219"/>
                </a:cubicBezTo>
                <a:cubicBezTo>
                  <a:pt x="7410" y="25204"/>
                  <a:pt x="7424" y="25198"/>
                  <a:pt x="7436" y="25198"/>
                </a:cubicBezTo>
                <a:cubicBezTo>
                  <a:pt x="7461" y="25198"/>
                  <a:pt x="7470" y="25227"/>
                  <a:pt x="7479" y="25245"/>
                </a:cubicBezTo>
                <a:lnTo>
                  <a:pt x="7479" y="25270"/>
                </a:lnTo>
                <a:cubicBezTo>
                  <a:pt x="7504" y="25295"/>
                  <a:pt x="7479" y="25320"/>
                  <a:pt x="7466" y="25333"/>
                </a:cubicBezTo>
                <a:cubicBezTo>
                  <a:pt x="7453" y="25333"/>
                  <a:pt x="7415" y="25396"/>
                  <a:pt x="7441" y="25409"/>
                </a:cubicBezTo>
                <a:cubicBezTo>
                  <a:pt x="7479" y="25422"/>
                  <a:pt x="7554" y="25434"/>
                  <a:pt x="7580" y="25434"/>
                </a:cubicBezTo>
                <a:cubicBezTo>
                  <a:pt x="7585" y="25437"/>
                  <a:pt x="7589" y="25438"/>
                  <a:pt x="7592" y="25438"/>
                </a:cubicBezTo>
                <a:cubicBezTo>
                  <a:pt x="7605" y="25438"/>
                  <a:pt x="7603" y="25419"/>
                  <a:pt x="7592" y="25409"/>
                </a:cubicBezTo>
                <a:lnTo>
                  <a:pt x="7592" y="25384"/>
                </a:lnTo>
                <a:cubicBezTo>
                  <a:pt x="7592" y="25371"/>
                  <a:pt x="7605" y="25346"/>
                  <a:pt x="7618" y="25333"/>
                </a:cubicBezTo>
                <a:lnTo>
                  <a:pt x="7656" y="25308"/>
                </a:lnTo>
                <a:cubicBezTo>
                  <a:pt x="7630" y="25295"/>
                  <a:pt x="7592" y="25245"/>
                  <a:pt x="7580" y="25194"/>
                </a:cubicBezTo>
                <a:lnTo>
                  <a:pt x="7605" y="25169"/>
                </a:lnTo>
                <a:lnTo>
                  <a:pt x="7630" y="25143"/>
                </a:lnTo>
                <a:cubicBezTo>
                  <a:pt x="7630" y="25143"/>
                  <a:pt x="7643" y="25105"/>
                  <a:pt x="7656" y="25093"/>
                </a:cubicBezTo>
                <a:cubicBezTo>
                  <a:pt x="7656" y="25080"/>
                  <a:pt x="7668" y="25080"/>
                  <a:pt x="7681" y="25080"/>
                </a:cubicBezTo>
                <a:cubicBezTo>
                  <a:pt x="7681" y="25080"/>
                  <a:pt x="7668" y="25093"/>
                  <a:pt x="7668" y="25093"/>
                </a:cubicBezTo>
                <a:cubicBezTo>
                  <a:pt x="7656" y="25118"/>
                  <a:pt x="7668" y="25131"/>
                  <a:pt x="7694" y="25143"/>
                </a:cubicBezTo>
                <a:cubicBezTo>
                  <a:pt x="7694" y="25156"/>
                  <a:pt x="7694" y="25169"/>
                  <a:pt x="7706" y="25169"/>
                </a:cubicBezTo>
                <a:cubicBezTo>
                  <a:pt x="7711" y="25171"/>
                  <a:pt x="7717" y="25172"/>
                  <a:pt x="7724" y="25172"/>
                </a:cubicBezTo>
                <a:cubicBezTo>
                  <a:pt x="7750" y="25172"/>
                  <a:pt x="7785" y="25156"/>
                  <a:pt x="7795" y="25156"/>
                </a:cubicBezTo>
                <a:cubicBezTo>
                  <a:pt x="7797" y="25154"/>
                  <a:pt x="7800" y="25153"/>
                  <a:pt x="7804" y="25153"/>
                </a:cubicBezTo>
                <a:cubicBezTo>
                  <a:pt x="7821" y="25153"/>
                  <a:pt x="7848" y="25173"/>
                  <a:pt x="7858" y="25194"/>
                </a:cubicBezTo>
                <a:cubicBezTo>
                  <a:pt x="7865" y="25200"/>
                  <a:pt x="7874" y="25203"/>
                  <a:pt x="7883" y="25203"/>
                </a:cubicBezTo>
                <a:cubicBezTo>
                  <a:pt x="7893" y="25203"/>
                  <a:pt x="7902" y="25200"/>
                  <a:pt x="7909" y="25194"/>
                </a:cubicBezTo>
                <a:cubicBezTo>
                  <a:pt x="7921" y="25194"/>
                  <a:pt x="7947" y="25232"/>
                  <a:pt x="7947" y="25245"/>
                </a:cubicBezTo>
                <a:cubicBezTo>
                  <a:pt x="7959" y="25257"/>
                  <a:pt x="8086" y="25295"/>
                  <a:pt x="8124" y="25308"/>
                </a:cubicBezTo>
                <a:cubicBezTo>
                  <a:pt x="8175" y="25308"/>
                  <a:pt x="8200" y="25257"/>
                  <a:pt x="8200" y="25245"/>
                </a:cubicBezTo>
                <a:cubicBezTo>
                  <a:pt x="8212" y="25219"/>
                  <a:pt x="8175" y="25156"/>
                  <a:pt x="8162" y="25131"/>
                </a:cubicBezTo>
                <a:cubicBezTo>
                  <a:pt x="8149" y="25105"/>
                  <a:pt x="8200" y="25080"/>
                  <a:pt x="8225" y="25080"/>
                </a:cubicBezTo>
                <a:cubicBezTo>
                  <a:pt x="8238" y="25080"/>
                  <a:pt x="8250" y="25042"/>
                  <a:pt x="8225" y="25017"/>
                </a:cubicBezTo>
                <a:lnTo>
                  <a:pt x="8212" y="24991"/>
                </a:lnTo>
                <a:cubicBezTo>
                  <a:pt x="8212" y="24979"/>
                  <a:pt x="8200" y="24966"/>
                  <a:pt x="8187" y="24953"/>
                </a:cubicBezTo>
                <a:lnTo>
                  <a:pt x="8225" y="24953"/>
                </a:lnTo>
                <a:cubicBezTo>
                  <a:pt x="8263" y="24953"/>
                  <a:pt x="8326" y="24966"/>
                  <a:pt x="8364" y="24979"/>
                </a:cubicBezTo>
                <a:lnTo>
                  <a:pt x="8377" y="24941"/>
                </a:lnTo>
                <a:cubicBezTo>
                  <a:pt x="8384" y="24945"/>
                  <a:pt x="8393" y="24946"/>
                  <a:pt x="8401" y="24946"/>
                </a:cubicBezTo>
                <a:cubicBezTo>
                  <a:pt x="8421" y="24946"/>
                  <a:pt x="8440" y="24937"/>
                  <a:pt x="8440" y="24928"/>
                </a:cubicBezTo>
                <a:lnTo>
                  <a:pt x="8504" y="24840"/>
                </a:lnTo>
                <a:lnTo>
                  <a:pt x="8529" y="24840"/>
                </a:lnTo>
                <a:cubicBezTo>
                  <a:pt x="8592" y="24827"/>
                  <a:pt x="8605" y="24789"/>
                  <a:pt x="8630" y="24764"/>
                </a:cubicBezTo>
                <a:cubicBezTo>
                  <a:pt x="8630" y="24764"/>
                  <a:pt x="8668" y="24802"/>
                  <a:pt x="8706" y="24840"/>
                </a:cubicBezTo>
                <a:lnTo>
                  <a:pt x="8795" y="24789"/>
                </a:lnTo>
                <a:lnTo>
                  <a:pt x="8833" y="24776"/>
                </a:lnTo>
                <a:cubicBezTo>
                  <a:pt x="8870" y="24776"/>
                  <a:pt x="8934" y="24802"/>
                  <a:pt x="8972" y="24802"/>
                </a:cubicBezTo>
                <a:lnTo>
                  <a:pt x="8997" y="24776"/>
                </a:lnTo>
                <a:lnTo>
                  <a:pt x="9010" y="24764"/>
                </a:lnTo>
                <a:cubicBezTo>
                  <a:pt x="9048" y="24764"/>
                  <a:pt x="9111" y="24751"/>
                  <a:pt x="9149" y="24751"/>
                </a:cubicBezTo>
                <a:lnTo>
                  <a:pt x="9174" y="24751"/>
                </a:lnTo>
                <a:lnTo>
                  <a:pt x="9237" y="24764"/>
                </a:lnTo>
                <a:cubicBezTo>
                  <a:pt x="9237" y="24752"/>
                  <a:pt x="9241" y="24747"/>
                  <a:pt x="9248" y="24747"/>
                </a:cubicBezTo>
                <a:cubicBezTo>
                  <a:pt x="9262" y="24747"/>
                  <a:pt x="9287" y="24768"/>
                  <a:pt x="9313" y="24776"/>
                </a:cubicBezTo>
                <a:cubicBezTo>
                  <a:pt x="9339" y="24789"/>
                  <a:pt x="9402" y="24814"/>
                  <a:pt x="9453" y="24840"/>
                </a:cubicBezTo>
                <a:lnTo>
                  <a:pt x="9478" y="24802"/>
                </a:lnTo>
                <a:cubicBezTo>
                  <a:pt x="9506" y="24766"/>
                  <a:pt x="9531" y="24750"/>
                  <a:pt x="9558" y="24750"/>
                </a:cubicBezTo>
                <a:cubicBezTo>
                  <a:pt x="9579" y="24750"/>
                  <a:pt x="9602" y="24760"/>
                  <a:pt x="9630" y="24776"/>
                </a:cubicBezTo>
                <a:lnTo>
                  <a:pt x="9655" y="24789"/>
                </a:lnTo>
                <a:cubicBezTo>
                  <a:pt x="9706" y="24789"/>
                  <a:pt x="9782" y="24764"/>
                  <a:pt x="9807" y="24751"/>
                </a:cubicBezTo>
                <a:cubicBezTo>
                  <a:pt x="9820" y="24738"/>
                  <a:pt x="9845" y="24726"/>
                  <a:pt x="9845" y="24726"/>
                </a:cubicBezTo>
                <a:cubicBezTo>
                  <a:pt x="9845" y="24738"/>
                  <a:pt x="9883" y="24738"/>
                  <a:pt x="9883" y="24751"/>
                </a:cubicBezTo>
                <a:cubicBezTo>
                  <a:pt x="9883" y="24751"/>
                  <a:pt x="9933" y="24751"/>
                  <a:pt x="9946" y="24764"/>
                </a:cubicBezTo>
                <a:cubicBezTo>
                  <a:pt x="9946" y="24764"/>
                  <a:pt x="9997" y="24827"/>
                  <a:pt x="10035" y="24840"/>
                </a:cubicBezTo>
                <a:cubicBezTo>
                  <a:pt x="10052" y="24840"/>
                  <a:pt x="10068" y="24845"/>
                  <a:pt x="10082" y="24845"/>
                </a:cubicBezTo>
                <a:cubicBezTo>
                  <a:pt x="10088" y="24845"/>
                  <a:pt x="10094" y="24844"/>
                  <a:pt x="10098" y="24840"/>
                </a:cubicBezTo>
                <a:cubicBezTo>
                  <a:pt x="10111" y="24802"/>
                  <a:pt x="10136" y="24789"/>
                  <a:pt x="10174" y="24776"/>
                </a:cubicBezTo>
                <a:lnTo>
                  <a:pt x="10224" y="24764"/>
                </a:lnTo>
                <a:cubicBezTo>
                  <a:pt x="10262" y="24776"/>
                  <a:pt x="10300" y="24814"/>
                  <a:pt x="10288" y="24827"/>
                </a:cubicBezTo>
                <a:cubicBezTo>
                  <a:pt x="10288" y="24840"/>
                  <a:pt x="10376" y="24865"/>
                  <a:pt x="10376" y="24878"/>
                </a:cubicBezTo>
                <a:cubicBezTo>
                  <a:pt x="10376" y="24878"/>
                  <a:pt x="10351" y="24903"/>
                  <a:pt x="10338" y="24903"/>
                </a:cubicBezTo>
                <a:cubicBezTo>
                  <a:pt x="10326" y="24916"/>
                  <a:pt x="10351" y="24979"/>
                  <a:pt x="10376" y="24991"/>
                </a:cubicBezTo>
                <a:cubicBezTo>
                  <a:pt x="10380" y="24999"/>
                  <a:pt x="10385" y="25002"/>
                  <a:pt x="10390" y="25002"/>
                </a:cubicBezTo>
                <a:cubicBezTo>
                  <a:pt x="10401" y="25002"/>
                  <a:pt x="10410" y="24988"/>
                  <a:pt x="10402" y="24979"/>
                </a:cubicBezTo>
                <a:cubicBezTo>
                  <a:pt x="10402" y="24966"/>
                  <a:pt x="10376" y="24903"/>
                  <a:pt x="10402" y="24903"/>
                </a:cubicBezTo>
                <a:cubicBezTo>
                  <a:pt x="10409" y="24907"/>
                  <a:pt x="10416" y="24908"/>
                  <a:pt x="10423" y="24908"/>
                </a:cubicBezTo>
                <a:cubicBezTo>
                  <a:pt x="10440" y="24908"/>
                  <a:pt x="10452" y="24899"/>
                  <a:pt x="10452" y="24890"/>
                </a:cubicBezTo>
                <a:cubicBezTo>
                  <a:pt x="10452" y="24890"/>
                  <a:pt x="10414" y="24852"/>
                  <a:pt x="10427" y="24840"/>
                </a:cubicBezTo>
                <a:cubicBezTo>
                  <a:pt x="10440" y="24827"/>
                  <a:pt x="10478" y="24802"/>
                  <a:pt x="10490" y="24789"/>
                </a:cubicBezTo>
                <a:cubicBezTo>
                  <a:pt x="10492" y="24788"/>
                  <a:pt x="10493" y="24787"/>
                  <a:pt x="10494" y="24787"/>
                </a:cubicBezTo>
                <a:cubicBezTo>
                  <a:pt x="10505" y="24787"/>
                  <a:pt x="10514" y="24828"/>
                  <a:pt x="10503" y="24840"/>
                </a:cubicBezTo>
                <a:cubicBezTo>
                  <a:pt x="10503" y="24852"/>
                  <a:pt x="10503" y="24903"/>
                  <a:pt x="10503" y="24916"/>
                </a:cubicBezTo>
                <a:cubicBezTo>
                  <a:pt x="10515" y="24928"/>
                  <a:pt x="10503" y="24966"/>
                  <a:pt x="10478" y="24979"/>
                </a:cubicBezTo>
                <a:cubicBezTo>
                  <a:pt x="10471" y="24985"/>
                  <a:pt x="10474" y="24988"/>
                  <a:pt x="10484" y="24988"/>
                </a:cubicBezTo>
                <a:cubicBezTo>
                  <a:pt x="10493" y="24988"/>
                  <a:pt x="10509" y="24985"/>
                  <a:pt x="10528" y="24979"/>
                </a:cubicBezTo>
                <a:lnTo>
                  <a:pt x="10566" y="24966"/>
                </a:lnTo>
                <a:lnTo>
                  <a:pt x="10579" y="24966"/>
                </a:lnTo>
                <a:cubicBezTo>
                  <a:pt x="10604" y="24966"/>
                  <a:pt x="10629" y="25029"/>
                  <a:pt x="10655" y="25042"/>
                </a:cubicBezTo>
                <a:cubicBezTo>
                  <a:pt x="10662" y="25046"/>
                  <a:pt x="10674" y="25047"/>
                  <a:pt x="10687" y="25047"/>
                </a:cubicBezTo>
                <a:cubicBezTo>
                  <a:pt x="10719" y="25047"/>
                  <a:pt x="10760" y="25038"/>
                  <a:pt x="10769" y="25029"/>
                </a:cubicBezTo>
                <a:cubicBezTo>
                  <a:pt x="10775" y="25023"/>
                  <a:pt x="10788" y="25020"/>
                  <a:pt x="10805" y="25020"/>
                </a:cubicBezTo>
                <a:cubicBezTo>
                  <a:pt x="10822" y="25020"/>
                  <a:pt x="10844" y="25023"/>
                  <a:pt x="10870" y="25029"/>
                </a:cubicBezTo>
                <a:lnTo>
                  <a:pt x="10895" y="25042"/>
                </a:lnTo>
                <a:cubicBezTo>
                  <a:pt x="10946" y="25055"/>
                  <a:pt x="10958" y="25055"/>
                  <a:pt x="10958" y="25055"/>
                </a:cubicBezTo>
                <a:cubicBezTo>
                  <a:pt x="10958" y="25055"/>
                  <a:pt x="10958" y="25067"/>
                  <a:pt x="10971" y="25067"/>
                </a:cubicBezTo>
                <a:lnTo>
                  <a:pt x="10958" y="25067"/>
                </a:lnTo>
                <a:cubicBezTo>
                  <a:pt x="10958" y="25080"/>
                  <a:pt x="10971" y="25105"/>
                  <a:pt x="10996" y="25105"/>
                </a:cubicBezTo>
                <a:lnTo>
                  <a:pt x="11022" y="25093"/>
                </a:lnTo>
                <a:cubicBezTo>
                  <a:pt x="11022" y="25093"/>
                  <a:pt x="11047" y="25105"/>
                  <a:pt x="11060" y="25105"/>
                </a:cubicBezTo>
                <a:cubicBezTo>
                  <a:pt x="11069" y="25109"/>
                  <a:pt x="11078" y="25110"/>
                  <a:pt x="11086" y="25110"/>
                </a:cubicBezTo>
                <a:cubicBezTo>
                  <a:pt x="11109" y="25110"/>
                  <a:pt x="11123" y="25096"/>
                  <a:pt x="11123" y="25067"/>
                </a:cubicBezTo>
                <a:lnTo>
                  <a:pt x="11123" y="25055"/>
                </a:lnTo>
                <a:cubicBezTo>
                  <a:pt x="11129" y="25048"/>
                  <a:pt x="11139" y="25045"/>
                  <a:pt x="11148" y="25045"/>
                </a:cubicBezTo>
                <a:cubicBezTo>
                  <a:pt x="11158" y="25045"/>
                  <a:pt x="11167" y="25048"/>
                  <a:pt x="11173" y="25055"/>
                </a:cubicBezTo>
                <a:cubicBezTo>
                  <a:pt x="11186" y="25055"/>
                  <a:pt x="11211" y="25067"/>
                  <a:pt x="11249" y="25093"/>
                </a:cubicBezTo>
                <a:lnTo>
                  <a:pt x="11287" y="25080"/>
                </a:lnTo>
                <a:cubicBezTo>
                  <a:pt x="11363" y="25055"/>
                  <a:pt x="11401" y="25017"/>
                  <a:pt x="11389" y="24991"/>
                </a:cubicBezTo>
                <a:lnTo>
                  <a:pt x="11389" y="24979"/>
                </a:lnTo>
                <a:cubicBezTo>
                  <a:pt x="11376" y="24979"/>
                  <a:pt x="11427" y="24941"/>
                  <a:pt x="11439" y="24941"/>
                </a:cubicBezTo>
                <a:cubicBezTo>
                  <a:pt x="11465" y="24941"/>
                  <a:pt x="11528" y="24979"/>
                  <a:pt x="11540" y="24991"/>
                </a:cubicBezTo>
                <a:cubicBezTo>
                  <a:pt x="11542" y="24993"/>
                  <a:pt x="11543" y="24993"/>
                  <a:pt x="11545" y="24993"/>
                </a:cubicBezTo>
                <a:cubicBezTo>
                  <a:pt x="11558" y="24993"/>
                  <a:pt x="11578" y="24951"/>
                  <a:pt x="11578" y="24928"/>
                </a:cubicBezTo>
                <a:cubicBezTo>
                  <a:pt x="11578" y="24924"/>
                  <a:pt x="11585" y="24923"/>
                  <a:pt x="11595" y="24923"/>
                </a:cubicBezTo>
                <a:cubicBezTo>
                  <a:pt x="11615" y="24923"/>
                  <a:pt x="11646" y="24928"/>
                  <a:pt x="11654" y="24928"/>
                </a:cubicBezTo>
                <a:cubicBezTo>
                  <a:pt x="11667" y="24941"/>
                  <a:pt x="11680" y="24953"/>
                  <a:pt x="11680" y="24966"/>
                </a:cubicBezTo>
                <a:lnTo>
                  <a:pt x="11654" y="24979"/>
                </a:lnTo>
                <a:cubicBezTo>
                  <a:pt x="11629" y="25004"/>
                  <a:pt x="11642" y="25042"/>
                  <a:pt x="11642" y="25042"/>
                </a:cubicBezTo>
                <a:cubicBezTo>
                  <a:pt x="11644" y="25044"/>
                  <a:pt x="11648" y="25046"/>
                  <a:pt x="11654" y="25046"/>
                </a:cubicBezTo>
                <a:cubicBezTo>
                  <a:pt x="11678" y="25046"/>
                  <a:pt x="11727" y="25027"/>
                  <a:pt x="11768" y="25017"/>
                </a:cubicBezTo>
                <a:cubicBezTo>
                  <a:pt x="11819" y="25004"/>
                  <a:pt x="11844" y="24979"/>
                  <a:pt x="11844" y="24953"/>
                </a:cubicBezTo>
                <a:lnTo>
                  <a:pt x="11869" y="24941"/>
                </a:lnTo>
                <a:lnTo>
                  <a:pt x="11920" y="24916"/>
                </a:lnTo>
                <a:cubicBezTo>
                  <a:pt x="11944" y="24940"/>
                  <a:pt x="11973" y="24948"/>
                  <a:pt x="11991" y="24948"/>
                </a:cubicBezTo>
                <a:cubicBezTo>
                  <a:pt x="12002" y="24948"/>
                  <a:pt x="12009" y="24945"/>
                  <a:pt x="12009" y="24941"/>
                </a:cubicBezTo>
                <a:cubicBezTo>
                  <a:pt x="12021" y="24941"/>
                  <a:pt x="11996" y="24903"/>
                  <a:pt x="11971" y="24878"/>
                </a:cubicBezTo>
                <a:lnTo>
                  <a:pt x="12021" y="24852"/>
                </a:lnTo>
                <a:lnTo>
                  <a:pt x="12034" y="24852"/>
                </a:lnTo>
                <a:cubicBezTo>
                  <a:pt x="12034" y="24852"/>
                  <a:pt x="12009" y="24840"/>
                  <a:pt x="11983" y="24840"/>
                </a:cubicBezTo>
                <a:lnTo>
                  <a:pt x="11971" y="24827"/>
                </a:lnTo>
                <a:lnTo>
                  <a:pt x="11945" y="24814"/>
                </a:lnTo>
                <a:cubicBezTo>
                  <a:pt x="11920" y="24802"/>
                  <a:pt x="11920" y="24751"/>
                  <a:pt x="11933" y="24738"/>
                </a:cubicBezTo>
                <a:cubicBezTo>
                  <a:pt x="11935" y="24736"/>
                  <a:pt x="11939" y="24735"/>
                  <a:pt x="11944" y="24735"/>
                </a:cubicBezTo>
                <a:cubicBezTo>
                  <a:pt x="11968" y="24735"/>
                  <a:pt x="12018" y="24756"/>
                  <a:pt x="12059" y="24776"/>
                </a:cubicBezTo>
                <a:lnTo>
                  <a:pt x="12110" y="24789"/>
                </a:lnTo>
                <a:cubicBezTo>
                  <a:pt x="12148" y="24789"/>
                  <a:pt x="12198" y="24764"/>
                  <a:pt x="12249" y="24751"/>
                </a:cubicBezTo>
                <a:lnTo>
                  <a:pt x="12262" y="24751"/>
                </a:lnTo>
                <a:cubicBezTo>
                  <a:pt x="12274" y="24751"/>
                  <a:pt x="12211" y="24802"/>
                  <a:pt x="12186" y="24827"/>
                </a:cubicBezTo>
                <a:cubicBezTo>
                  <a:pt x="12173" y="24840"/>
                  <a:pt x="12173" y="24865"/>
                  <a:pt x="12173" y="24878"/>
                </a:cubicBezTo>
                <a:cubicBezTo>
                  <a:pt x="12160" y="24878"/>
                  <a:pt x="12135" y="24903"/>
                  <a:pt x="12123" y="24903"/>
                </a:cubicBezTo>
                <a:cubicBezTo>
                  <a:pt x="12123" y="24916"/>
                  <a:pt x="11971" y="24966"/>
                  <a:pt x="11983" y="25004"/>
                </a:cubicBezTo>
                <a:cubicBezTo>
                  <a:pt x="11990" y="25023"/>
                  <a:pt x="12002" y="25033"/>
                  <a:pt x="12017" y="25033"/>
                </a:cubicBezTo>
                <a:cubicBezTo>
                  <a:pt x="12031" y="25033"/>
                  <a:pt x="12047" y="25023"/>
                  <a:pt x="12059" y="25004"/>
                </a:cubicBezTo>
                <a:cubicBezTo>
                  <a:pt x="12072" y="24966"/>
                  <a:pt x="12160" y="24916"/>
                  <a:pt x="12186" y="24890"/>
                </a:cubicBezTo>
                <a:cubicBezTo>
                  <a:pt x="12186" y="24890"/>
                  <a:pt x="12186" y="24903"/>
                  <a:pt x="12186" y="24903"/>
                </a:cubicBezTo>
                <a:cubicBezTo>
                  <a:pt x="12198" y="24903"/>
                  <a:pt x="12186" y="24966"/>
                  <a:pt x="12173" y="24979"/>
                </a:cubicBezTo>
                <a:cubicBezTo>
                  <a:pt x="12173" y="24979"/>
                  <a:pt x="12173" y="24979"/>
                  <a:pt x="12173" y="24991"/>
                </a:cubicBezTo>
                <a:lnTo>
                  <a:pt x="12160" y="25017"/>
                </a:lnTo>
                <a:cubicBezTo>
                  <a:pt x="12135" y="25042"/>
                  <a:pt x="12148" y="25080"/>
                  <a:pt x="12160" y="25105"/>
                </a:cubicBezTo>
                <a:lnTo>
                  <a:pt x="12186" y="25143"/>
                </a:lnTo>
                <a:cubicBezTo>
                  <a:pt x="12205" y="25137"/>
                  <a:pt x="12230" y="25134"/>
                  <a:pt x="12255" y="25134"/>
                </a:cubicBezTo>
                <a:cubicBezTo>
                  <a:pt x="12281" y="25134"/>
                  <a:pt x="12306" y="25137"/>
                  <a:pt x="12325" y="25143"/>
                </a:cubicBezTo>
                <a:lnTo>
                  <a:pt x="12325" y="25105"/>
                </a:lnTo>
                <a:lnTo>
                  <a:pt x="12338" y="25080"/>
                </a:lnTo>
                <a:cubicBezTo>
                  <a:pt x="12350" y="25055"/>
                  <a:pt x="12249" y="25017"/>
                  <a:pt x="12249" y="24991"/>
                </a:cubicBezTo>
                <a:lnTo>
                  <a:pt x="12262" y="24991"/>
                </a:lnTo>
                <a:lnTo>
                  <a:pt x="12300" y="24979"/>
                </a:lnTo>
                <a:cubicBezTo>
                  <a:pt x="12300" y="24953"/>
                  <a:pt x="12312" y="24916"/>
                  <a:pt x="12325" y="24890"/>
                </a:cubicBezTo>
                <a:lnTo>
                  <a:pt x="12338" y="24890"/>
                </a:lnTo>
                <a:cubicBezTo>
                  <a:pt x="12350" y="24903"/>
                  <a:pt x="12350" y="24928"/>
                  <a:pt x="12376" y="24928"/>
                </a:cubicBezTo>
                <a:cubicBezTo>
                  <a:pt x="12401" y="24928"/>
                  <a:pt x="12477" y="24953"/>
                  <a:pt x="12553" y="24966"/>
                </a:cubicBezTo>
                <a:lnTo>
                  <a:pt x="12578" y="24979"/>
                </a:lnTo>
                <a:cubicBezTo>
                  <a:pt x="12553" y="25017"/>
                  <a:pt x="12540" y="25067"/>
                  <a:pt x="12540" y="25093"/>
                </a:cubicBezTo>
                <a:cubicBezTo>
                  <a:pt x="12515" y="25093"/>
                  <a:pt x="12489" y="25093"/>
                  <a:pt x="12464" y="25105"/>
                </a:cubicBezTo>
                <a:lnTo>
                  <a:pt x="12489" y="25143"/>
                </a:lnTo>
                <a:lnTo>
                  <a:pt x="12515" y="25169"/>
                </a:lnTo>
                <a:cubicBezTo>
                  <a:pt x="12527" y="25194"/>
                  <a:pt x="12553" y="25219"/>
                  <a:pt x="12565" y="25232"/>
                </a:cubicBezTo>
                <a:cubicBezTo>
                  <a:pt x="12565" y="25245"/>
                  <a:pt x="12565" y="25245"/>
                  <a:pt x="12565" y="25245"/>
                </a:cubicBezTo>
                <a:cubicBezTo>
                  <a:pt x="12553" y="25270"/>
                  <a:pt x="12540" y="25295"/>
                  <a:pt x="12527" y="25308"/>
                </a:cubicBezTo>
                <a:lnTo>
                  <a:pt x="12540" y="25308"/>
                </a:lnTo>
                <a:cubicBezTo>
                  <a:pt x="12578" y="25333"/>
                  <a:pt x="12527" y="25358"/>
                  <a:pt x="12540" y="25371"/>
                </a:cubicBezTo>
                <a:lnTo>
                  <a:pt x="12553" y="25396"/>
                </a:lnTo>
                <a:cubicBezTo>
                  <a:pt x="12555" y="25399"/>
                  <a:pt x="12559" y="25400"/>
                  <a:pt x="12565" y="25400"/>
                </a:cubicBezTo>
                <a:cubicBezTo>
                  <a:pt x="12588" y="25400"/>
                  <a:pt x="12631" y="25381"/>
                  <a:pt x="12641" y="25371"/>
                </a:cubicBezTo>
                <a:cubicBezTo>
                  <a:pt x="12649" y="25364"/>
                  <a:pt x="12685" y="25356"/>
                  <a:pt x="12718" y="25356"/>
                </a:cubicBezTo>
                <a:cubicBezTo>
                  <a:pt x="12741" y="25356"/>
                  <a:pt x="12763" y="25360"/>
                  <a:pt x="12768" y="25371"/>
                </a:cubicBezTo>
                <a:cubicBezTo>
                  <a:pt x="12770" y="25373"/>
                  <a:pt x="12779" y="25375"/>
                  <a:pt x="12791" y="25375"/>
                </a:cubicBezTo>
                <a:cubicBezTo>
                  <a:pt x="12844" y="25375"/>
                  <a:pt x="12967" y="25356"/>
                  <a:pt x="13008" y="25346"/>
                </a:cubicBezTo>
                <a:cubicBezTo>
                  <a:pt x="13034" y="25339"/>
                  <a:pt x="13072" y="25336"/>
                  <a:pt x="13103" y="25336"/>
                </a:cubicBezTo>
                <a:cubicBezTo>
                  <a:pt x="13135" y="25336"/>
                  <a:pt x="13160" y="25339"/>
                  <a:pt x="13160" y="25346"/>
                </a:cubicBezTo>
                <a:cubicBezTo>
                  <a:pt x="13173" y="25371"/>
                  <a:pt x="13185" y="25409"/>
                  <a:pt x="13198" y="25447"/>
                </a:cubicBezTo>
                <a:lnTo>
                  <a:pt x="13236" y="25460"/>
                </a:lnTo>
                <a:lnTo>
                  <a:pt x="13274" y="25460"/>
                </a:lnTo>
                <a:cubicBezTo>
                  <a:pt x="13325" y="25460"/>
                  <a:pt x="13337" y="25485"/>
                  <a:pt x="13312" y="25523"/>
                </a:cubicBezTo>
                <a:lnTo>
                  <a:pt x="13312" y="25548"/>
                </a:lnTo>
                <a:lnTo>
                  <a:pt x="13312" y="25574"/>
                </a:lnTo>
                <a:cubicBezTo>
                  <a:pt x="13326" y="25594"/>
                  <a:pt x="13344" y="25604"/>
                  <a:pt x="13359" y="25604"/>
                </a:cubicBezTo>
                <a:cubicBezTo>
                  <a:pt x="13371" y="25604"/>
                  <a:pt x="13382" y="25598"/>
                  <a:pt x="13388" y="25586"/>
                </a:cubicBezTo>
                <a:lnTo>
                  <a:pt x="13413" y="25548"/>
                </a:lnTo>
                <a:cubicBezTo>
                  <a:pt x="13413" y="25548"/>
                  <a:pt x="13439" y="25536"/>
                  <a:pt x="13451" y="25536"/>
                </a:cubicBezTo>
                <a:cubicBezTo>
                  <a:pt x="13464" y="25536"/>
                  <a:pt x="13477" y="25548"/>
                  <a:pt x="13477" y="25561"/>
                </a:cubicBezTo>
                <a:cubicBezTo>
                  <a:pt x="13477" y="25586"/>
                  <a:pt x="13489" y="25611"/>
                  <a:pt x="13527" y="25637"/>
                </a:cubicBezTo>
                <a:lnTo>
                  <a:pt x="13578" y="25637"/>
                </a:lnTo>
                <a:cubicBezTo>
                  <a:pt x="13578" y="25624"/>
                  <a:pt x="13590" y="25611"/>
                  <a:pt x="13578" y="25599"/>
                </a:cubicBezTo>
                <a:lnTo>
                  <a:pt x="13578" y="25586"/>
                </a:lnTo>
                <a:cubicBezTo>
                  <a:pt x="13565" y="25586"/>
                  <a:pt x="13603" y="25574"/>
                  <a:pt x="13654" y="25561"/>
                </a:cubicBezTo>
                <a:lnTo>
                  <a:pt x="13692" y="25523"/>
                </a:lnTo>
                <a:cubicBezTo>
                  <a:pt x="13704" y="25510"/>
                  <a:pt x="13742" y="25498"/>
                  <a:pt x="13768" y="25485"/>
                </a:cubicBezTo>
                <a:cubicBezTo>
                  <a:pt x="13777" y="25483"/>
                  <a:pt x="13785" y="25482"/>
                  <a:pt x="13793" y="25482"/>
                </a:cubicBezTo>
                <a:cubicBezTo>
                  <a:pt x="13830" y="25482"/>
                  <a:pt x="13854" y="25504"/>
                  <a:pt x="13843" y="25536"/>
                </a:cubicBezTo>
                <a:lnTo>
                  <a:pt x="13843" y="25548"/>
                </a:lnTo>
                <a:cubicBezTo>
                  <a:pt x="13845" y="25550"/>
                  <a:pt x="13847" y="25550"/>
                  <a:pt x="13851" y="25550"/>
                </a:cubicBezTo>
                <a:cubicBezTo>
                  <a:pt x="13882" y="25550"/>
                  <a:pt x="13983" y="25506"/>
                  <a:pt x="13983" y="25472"/>
                </a:cubicBezTo>
                <a:cubicBezTo>
                  <a:pt x="13995" y="25434"/>
                  <a:pt x="13983" y="25358"/>
                  <a:pt x="13983" y="25346"/>
                </a:cubicBezTo>
                <a:cubicBezTo>
                  <a:pt x="13995" y="25333"/>
                  <a:pt x="13995" y="25308"/>
                  <a:pt x="13995" y="25295"/>
                </a:cubicBezTo>
                <a:lnTo>
                  <a:pt x="13995" y="25282"/>
                </a:lnTo>
                <a:lnTo>
                  <a:pt x="13983" y="25257"/>
                </a:lnTo>
                <a:cubicBezTo>
                  <a:pt x="13970" y="25219"/>
                  <a:pt x="14046" y="25207"/>
                  <a:pt x="14071" y="25207"/>
                </a:cubicBezTo>
                <a:cubicBezTo>
                  <a:pt x="14084" y="25207"/>
                  <a:pt x="14109" y="25270"/>
                  <a:pt x="14109" y="25282"/>
                </a:cubicBezTo>
                <a:cubicBezTo>
                  <a:pt x="14109" y="25290"/>
                  <a:pt x="14110" y="25293"/>
                  <a:pt x="14112" y="25293"/>
                </a:cubicBezTo>
                <a:cubicBezTo>
                  <a:pt x="14116" y="25293"/>
                  <a:pt x="14125" y="25272"/>
                  <a:pt x="14135" y="25245"/>
                </a:cubicBezTo>
                <a:lnTo>
                  <a:pt x="14147" y="25207"/>
                </a:lnTo>
                <a:cubicBezTo>
                  <a:pt x="14147" y="25181"/>
                  <a:pt x="14160" y="25169"/>
                  <a:pt x="14172" y="25156"/>
                </a:cubicBezTo>
                <a:cubicBezTo>
                  <a:pt x="14198" y="25169"/>
                  <a:pt x="14223" y="25181"/>
                  <a:pt x="14236" y="25194"/>
                </a:cubicBezTo>
                <a:cubicBezTo>
                  <a:pt x="14248" y="25207"/>
                  <a:pt x="14286" y="25207"/>
                  <a:pt x="14299" y="25207"/>
                </a:cubicBezTo>
                <a:cubicBezTo>
                  <a:pt x="14301" y="25205"/>
                  <a:pt x="14303" y="25204"/>
                  <a:pt x="14306" y="25204"/>
                </a:cubicBezTo>
                <a:cubicBezTo>
                  <a:pt x="14322" y="25204"/>
                  <a:pt x="14350" y="25234"/>
                  <a:pt x="14350" y="25245"/>
                </a:cubicBezTo>
                <a:cubicBezTo>
                  <a:pt x="14362" y="25257"/>
                  <a:pt x="14527" y="25295"/>
                  <a:pt x="14590" y="25308"/>
                </a:cubicBezTo>
                <a:cubicBezTo>
                  <a:pt x="14596" y="25309"/>
                  <a:pt x="14601" y="25309"/>
                  <a:pt x="14606" y="25309"/>
                </a:cubicBezTo>
                <a:cubicBezTo>
                  <a:pt x="14658" y="25309"/>
                  <a:pt x="14680" y="25256"/>
                  <a:pt x="14691" y="25245"/>
                </a:cubicBezTo>
                <a:cubicBezTo>
                  <a:pt x="14704" y="25219"/>
                  <a:pt x="14653" y="25156"/>
                  <a:pt x="14641" y="25131"/>
                </a:cubicBezTo>
                <a:cubicBezTo>
                  <a:pt x="14653" y="25118"/>
                  <a:pt x="14666" y="25105"/>
                  <a:pt x="14679" y="25093"/>
                </a:cubicBezTo>
                <a:cubicBezTo>
                  <a:pt x="14691" y="25080"/>
                  <a:pt x="14704" y="25080"/>
                  <a:pt x="14717" y="25080"/>
                </a:cubicBezTo>
                <a:cubicBezTo>
                  <a:pt x="14742" y="25080"/>
                  <a:pt x="14742" y="25055"/>
                  <a:pt x="14729" y="25017"/>
                </a:cubicBezTo>
                <a:lnTo>
                  <a:pt x="14717" y="25004"/>
                </a:lnTo>
                <a:lnTo>
                  <a:pt x="14729" y="25004"/>
                </a:lnTo>
                <a:cubicBezTo>
                  <a:pt x="14755" y="24979"/>
                  <a:pt x="14780" y="24953"/>
                  <a:pt x="14780" y="24941"/>
                </a:cubicBezTo>
                <a:cubicBezTo>
                  <a:pt x="14793" y="24941"/>
                  <a:pt x="14830" y="25004"/>
                  <a:pt x="14843" y="25029"/>
                </a:cubicBezTo>
                <a:cubicBezTo>
                  <a:pt x="14843" y="25035"/>
                  <a:pt x="14884" y="25038"/>
                  <a:pt x="14939" y="25038"/>
                </a:cubicBezTo>
                <a:cubicBezTo>
                  <a:pt x="15016" y="25038"/>
                  <a:pt x="15120" y="25032"/>
                  <a:pt x="15172" y="25017"/>
                </a:cubicBezTo>
                <a:cubicBezTo>
                  <a:pt x="15184" y="25013"/>
                  <a:pt x="15196" y="25012"/>
                  <a:pt x="15206" y="25012"/>
                </a:cubicBezTo>
                <a:cubicBezTo>
                  <a:pt x="15267" y="25012"/>
                  <a:pt x="15282" y="25071"/>
                  <a:pt x="15261" y="25093"/>
                </a:cubicBezTo>
                <a:cubicBezTo>
                  <a:pt x="15248" y="25131"/>
                  <a:pt x="15261" y="25143"/>
                  <a:pt x="15311" y="25143"/>
                </a:cubicBezTo>
                <a:lnTo>
                  <a:pt x="15324" y="25131"/>
                </a:lnTo>
                <a:lnTo>
                  <a:pt x="15362" y="25118"/>
                </a:lnTo>
                <a:cubicBezTo>
                  <a:pt x="15387" y="25093"/>
                  <a:pt x="15438" y="25080"/>
                  <a:pt x="15451" y="25080"/>
                </a:cubicBezTo>
                <a:cubicBezTo>
                  <a:pt x="15463" y="25080"/>
                  <a:pt x="15476" y="25067"/>
                  <a:pt x="15463" y="25042"/>
                </a:cubicBezTo>
                <a:lnTo>
                  <a:pt x="15463" y="25017"/>
                </a:lnTo>
                <a:cubicBezTo>
                  <a:pt x="15463" y="25017"/>
                  <a:pt x="15451" y="25017"/>
                  <a:pt x="15451" y="25004"/>
                </a:cubicBezTo>
                <a:cubicBezTo>
                  <a:pt x="15451" y="25004"/>
                  <a:pt x="15451" y="24991"/>
                  <a:pt x="15451" y="24991"/>
                </a:cubicBezTo>
                <a:cubicBezTo>
                  <a:pt x="15459" y="24991"/>
                  <a:pt x="15467" y="24986"/>
                  <a:pt x="15476" y="24986"/>
                </a:cubicBezTo>
                <a:cubicBezTo>
                  <a:pt x="15480" y="24986"/>
                  <a:pt x="15484" y="24987"/>
                  <a:pt x="15488" y="24991"/>
                </a:cubicBezTo>
                <a:lnTo>
                  <a:pt x="15501" y="25004"/>
                </a:lnTo>
                <a:cubicBezTo>
                  <a:pt x="15514" y="25017"/>
                  <a:pt x="15539" y="25042"/>
                  <a:pt x="15539" y="25042"/>
                </a:cubicBezTo>
                <a:cubicBezTo>
                  <a:pt x="15552" y="25042"/>
                  <a:pt x="15564" y="25029"/>
                  <a:pt x="15564" y="25017"/>
                </a:cubicBezTo>
                <a:lnTo>
                  <a:pt x="15564" y="25004"/>
                </a:lnTo>
                <a:cubicBezTo>
                  <a:pt x="15564" y="24991"/>
                  <a:pt x="15628" y="24979"/>
                  <a:pt x="15704" y="24966"/>
                </a:cubicBezTo>
                <a:lnTo>
                  <a:pt x="15780" y="24966"/>
                </a:lnTo>
                <a:lnTo>
                  <a:pt x="15817" y="24953"/>
                </a:lnTo>
                <a:cubicBezTo>
                  <a:pt x="15843" y="24953"/>
                  <a:pt x="15906" y="24966"/>
                  <a:pt x="15944" y="24979"/>
                </a:cubicBezTo>
                <a:lnTo>
                  <a:pt x="15969" y="24941"/>
                </a:lnTo>
                <a:cubicBezTo>
                  <a:pt x="15977" y="24945"/>
                  <a:pt x="15985" y="24946"/>
                  <a:pt x="15994" y="24946"/>
                </a:cubicBezTo>
                <a:cubicBezTo>
                  <a:pt x="16014" y="24946"/>
                  <a:pt x="16033" y="24937"/>
                  <a:pt x="16033" y="24928"/>
                </a:cubicBezTo>
                <a:lnTo>
                  <a:pt x="16083" y="24840"/>
                </a:lnTo>
                <a:lnTo>
                  <a:pt x="16121" y="24840"/>
                </a:lnTo>
                <a:cubicBezTo>
                  <a:pt x="16184" y="24827"/>
                  <a:pt x="16197" y="24764"/>
                  <a:pt x="16222" y="24764"/>
                </a:cubicBezTo>
                <a:lnTo>
                  <a:pt x="16298" y="24751"/>
                </a:lnTo>
                <a:cubicBezTo>
                  <a:pt x="16324" y="24700"/>
                  <a:pt x="16387" y="24599"/>
                  <a:pt x="16374" y="24561"/>
                </a:cubicBezTo>
                <a:lnTo>
                  <a:pt x="16374" y="24549"/>
                </a:lnTo>
                <a:cubicBezTo>
                  <a:pt x="16401" y="24540"/>
                  <a:pt x="16441" y="24531"/>
                  <a:pt x="16475" y="24531"/>
                </a:cubicBezTo>
                <a:cubicBezTo>
                  <a:pt x="16489" y="24531"/>
                  <a:pt x="16502" y="24532"/>
                  <a:pt x="16513" y="24536"/>
                </a:cubicBezTo>
                <a:lnTo>
                  <a:pt x="16551" y="24523"/>
                </a:lnTo>
                <a:lnTo>
                  <a:pt x="16551" y="24511"/>
                </a:lnTo>
                <a:cubicBezTo>
                  <a:pt x="16564" y="24511"/>
                  <a:pt x="16627" y="24460"/>
                  <a:pt x="16691" y="24409"/>
                </a:cubicBezTo>
                <a:lnTo>
                  <a:pt x="16880" y="24409"/>
                </a:lnTo>
                <a:cubicBezTo>
                  <a:pt x="16906" y="24409"/>
                  <a:pt x="16918" y="24371"/>
                  <a:pt x="16918" y="24333"/>
                </a:cubicBezTo>
                <a:lnTo>
                  <a:pt x="16918" y="24295"/>
                </a:lnTo>
                <a:lnTo>
                  <a:pt x="16918" y="24270"/>
                </a:lnTo>
                <a:cubicBezTo>
                  <a:pt x="16904" y="24249"/>
                  <a:pt x="16906" y="24240"/>
                  <a:pt x="16920" y="24240"/>
                </a:cubicBezTo>
                <a:cubicBezTo>
                  <a:pt x="16932" y="24240"/>
                  <a:pt x="16953" y="24246"/>
                  <a:pt x="16982" y="24258"/>
                </a:cubicBezTo>
                <a:lnTo>
                  <a:pt x="17020" y="24283"/>
                </a:lnTo>
                <a:cubicBezTo>
                  <a:pt x="17032" y="24283"/>
                  <a:pt x="17045" y="24270"/>
                  <a:pt x="17032" y="24258"/>
                </a:cubicBezTo>
                <a:lnTo>
                  <a:pt x="17032" y="24245"/>
                </a:lnTo>
                <a:cubicBezTo>
                  <a:pt x="17032" y="24232"/>
                  <a:pt x="17045" y="24207"/>
                  <a:pt x="17070" y="24207"/>
                </a:cubicBezTo>
                <a:lnTo>
                  <a:pt x="17083" y="24207"/>
                </a:lnTo>
                <a:lnTo>
                  <a:pt x="17108" y="24220"/>
                </a:lnTo>
                <a:cubicBezTo>
                  <a:pt x="17130" y="24220"/>
                  <a:pt x="17198" y="24247"/>
                  <a:pt x="17233" y="24247"/>
                </a:cubicBezTo>
                <a:cubicBezTo>
                  <a:pt x="17239" y="24247"/>
                  <a:pt x="17244" y="24247"/>
                  <a:pt x="17247" y="24245"/>
                </a:cubicBezTo>
                <a:cubicBezTo>
                  <a:pt x="17273" y="24232"/>
                  <a:pt x="17298" y="24220"/>
                  <a:pt x="17298" y="24220"/>
                </a:cubicBezTo>
                <a:cubicBezTo>
                  <a:pt x="17298" y="24220"/>
                  <a:pt x="17323" y="24207"/>
                  <a:pt x="17323" y="24207"/>
                </a:cubicBezTo>
                <a:cubicBezTo>
                  <a:pt x="17336" y="24194"/>
                  <a:pt x="17273" y="24169"/>
                  <a:pt x="17285" y="24144"/>
                </a:cubicBezTo>
                <a:cubicBezTo>
                  <a:pt x="17285" y="24131"/>
                  <a:pt x="17311" y="24125"/>
                  <a:pt x="17352" y="24125"/>
                </a:cubicBezTo>
                <a:cubicBezTo>
                  <a:pt x="17393" y="24125"/>
                  <a:pt x="17450" y="24131"/>
                  <a:pt x="17513" y="24144"/>
                </a:cubicBezTo>
                <a:lnTo>
                  <a:pt x="17526" y="24004"/>
                </a:lnTo>
                <a:cubicBezTo>
                  <a:pt x="17526" y="23992"/>
                  <a:pt x="17589" y="23979"/>
                  <a:pt x="17614" y="23979"/>
                </a:cubicBezTo>
                <a:lnTo>
                  <a:pt x="17640" y="23992"/>
                </a:lnTo>
                <a:cubicBezTo>
                  <a:pt x="17640" y="24017"/>
                  <a:pt x="17602" y="24093"/>
                  <a:pt x="17627" y="24106"/>
                </a:cubicBezTo>
                <a:cubicBezTo>
                  <a:pt x="17632" y="24108"/>
                  <a:pt x="17638" y="24109"/>
                  <a:pt x="17645" y="24109"/>
                </a:cubicBezTo>
                <a:cubicBezTo>
                  <a:pt x="17675" y="24109"/>
                  <a:pt x="17718" y="24091"/>
                  <a:pt x="17728" y="24080"/>
                </a:cubicBezTo>
                <a:cubicBezTo>
                  <a:pt x="17741" y="24080"/>
                  <a:pt x="17716" y="24017"/>
                  <a:pt x="17716" y="23992"/>
                </a:cubicBezTo>
                <a:cubicBezTo>
                  <a:pt x="17703" y="23966"/>
                  <a:pt x="17678" y="23941"/>
                  <a:pt x="17665" y="23929"/>
                </a:cubicBezTo>
                <a:lnTo>
                  <a:pt x="17652" y="23916"/>
                </a:lnTo>
                <a:lnTo>
                  <a:pt x="17652" y="23903"/>
                </a:lnTo>
                <a:cubicBezTo>
                  <a:pt x="17640" y="23903"/>
                  <a:pt x="17652" y="23878"/>
                  <a:pt x="17665" y="23878"/>
                </a:cubicBezTo>
                <a:cubicBezTo>
                  <a:pt x="17665" y="23865"/>
                  <a:pt x="17703" y="23853"/>
                  <a:pt x="17754" y="23840"/>
                </a:cubicBezTo>
                <a:lnTo>
                  <a:pt x="17791" y="23865"/>
                </a:lnTo>
                <a:cubicBezTo>
                  <a:pt x="17817" y="23853"/>
                  <a:pt x="17867" y="23764"/>
                  <a:pt x="17880" y="23739"/>
                </a:cubicBezTo>
                <a:cubicBezTo>
                  <a:pt x="17893" y="23713"/>
                  <a:pt x="17867" y="23688"/>
                  <a:pt x="17842" y="23663"/>
                </a:cubicBezTo>
                <a:lnTo>
                  <a:pt x="17893" y="23650"/>
                </a:lnTo>
                <a:cubicBezTo>
                  <a:pt x="17918" y="23650"/>
                  <a:pt x="17943" y="23637"/>
                  <a:pt x="17943" y="23612"/>
                </a:cubicBezTo>
                <a:lnTo>
                  <a:pt x="17918" y="23549"/>
                </a:lnTo>
                <a:lnTo>
                  <a:pt x="17931" y="23549"/>
                </a:lnTo>
                <a:cubicBezTo>
                  <a:pt x="17969" y="23574"/>
                  <a:pt x="18032" y="23612"/>
                  <a:pt x="18070" y="23625"/>
                </a:cubicBezTo>
                <a:cubicBezTo>
                  <a:pt x="18133" y="23637"/>
                  <a:pt x="18222" y="23637"/>
                  <a:pt x="18260" y="23637"/>
                </a:cubicBezTo>
                <a:lnTo>
                  <a:pt x="18260" y="23625"/>
                </a:lnTo>
                <a:lnTo>
                  <a:pt x="18260" y="23524"/>
                </a:lnTo>
                <a:cubicBezTo>
                  <a:pt x="18279" y="23520"/>
                  <a:pt x="18299" y="23519"/>
                  <a:pt x="18319" y="23519"/>
                </a:cubicBezTo>
                <a:cubicBezTo>
                  <a:pt x="18445" y="23519"/>
                  <a:pt x="18580" y="23579"/>
                  <a:pt x="18601" y="23612"/>
                </a:cubicBezTo>
                <a:cubicBezTo>
                  <a:pt x="18614" y="23631"/>
                  <a:pt x="18636" y="23641"/>
                  <a:pt x="18660" y="23641"/>
                </a:cubicBezTo>
                <a:cubicBezTo>
                  <a:pt x="18684" y="23641"/>
                  <a:pt x="18709" y="23631"/>
                  <a:pt x="18728" y="23612"/>
                </a:cubicBezTo>
                <a:lnTo>
                  <a:pt x="18753" y="23587"/>
                </a:lnTo>
                <a:cubicBezTo>
                  <a:pt x="18769" y="23576"/>
                  <a:pt x="18781" y="23572"/>
                  <a:pt x="18792" y="23572"/>
                </a:cubicBezTo>
                <a:cubicBezTo>
                  <a:pt x="18806" y="23572"/>
                  <a:pt x="18820" y="23580"/>
                  <a:pt x="18842" y="23587"/>
                </a:cubicBezTo>
                <a:cubicBezTo>
                  <a:pt x="18844" y="23589"/>
                  <a:pt x="18848" y="23590"/>
                  <a:pt x="18853" y="23590"/>
                </a:cubicBezTo>
                <a:cubicBezTo>
                  <a:pt x="18874" y="23590"/>
                  <a:pt x="18910" y="23574"/>
                  <a:pt x="18930" y="23574"/>
                </a:cubicBezTo>
                <a:cubicBezTo>
                  <a:pt x="19006" y="23549"/>
                  <a:pt x="19006" y="23549"/>
                  <a:pt x="18943" y="23511"/>
                </a:cubicBezTo>
                <a:lnTo>
                  <a:pt x="18918" y="23498"/>
                </a:lnTo>
                <a:cubicBezTo>
                  <a:pt x="18918" y="23486"/>
                  <a:pt x="18943" y="23460"/>
                  <a:pt x="18968" y="23460"/>
                </a:cubicBezTo>
                <a:lnTo>
                  <a:pt x="18994" y="23460"/>
                </a:lnTo>
                <a:lnTo>
                  <a:pt x="19006" y="23473"/>
                </a:lnTo>
                <a:cubicBezTo>
                  <a:pt x="19013" y="23476"/>
                  <a:pt x="19019" y="23478"/>
                  <a:pt x="19025" y="23478"/>
                </a:cubicBezTo>
                <a:cubicBezTo>
                  <a:pt x="19042" y="23478"/>
                  <a:pt x="19054" y="23464"/>
                  <a:pt x="19044" y="23435"/>
                </a:cubicBezTo>
                <a:lnTo>
                  <a:pt x="19032" y="23410"/>
                </a:lnTo>
                <a:lnTo>
                  <a:pt x="19032" y="23397"/>
                </a:lnTo>
                <a:lnTo>
                  <a:pt x="19032" y="23384"/>
                </a:lnTo>
                <a:cubicBezTo>
                  <a:pt x="19065" y="23362"/>
                  <a:pt x="19129" y="23319"/>
                  <a:pt x="19161" y="23319"/>
                </a:cubicBezTo>
                <a:cubicBezTo>
                  <a:pt x="19165" y="23319"/>
                  <a:pt x="19168" y="23320"/>
                  <a:pt x="19171" y="23321"/>
                </a:cubicBezTo>
                <a:cubicBezTo>
                  <a:pt x="19176" y="23323"/>
                  <a:pt x="19182" y="23323"/>
                  <a:pt x="19188" y="23323"/>
                </a:cubicBezTo>
                <a:cubicBezTo>
                  <a:pt x="19235" y="23323"/>
                  <a:pt x="19286" y="23282"/>
                  <a:pt x="19297" y="23271"/>
                </a:cubicBezTo>
                <a:cubicBezTo>
                  <a:pt x="19300" y="23266"/>
                  <a:pt x="19304" y="23264"/>
                  <a:pt x="19310" y="23264"/>
                </a:cubicBezTo>
                <a:cubicBezTo>
                  <a:pt x="19336" y="23264"/>
                  <a:pt x="19386" y="23301"/>
                  <a:pt x="19386" y="23321"/>
                </a:cubicBezTo>
                <a:cubicBezTo>
                  <a:pt x="19386" y="23346"/>
                  <a:pt x="19373" y="23410"/>
                  <a:pt x="19373" y="23422"/>
                </a:cubicBezTo>
                <a:cubicBezTo>
                  <a:pt x="19373" y="23435"/>
                  <a:pt x="19411" y="23498"/>
                  <a:pt x="19399" y="23524"/>
                </a:cubicBezTo>
                <a:cubicBezTo>
                  <a:pt x="19399" y="23536"/>
                  <a:pt x="19386" y="23562"/>
                  <a:pt x="19386" y="23574"/>
                </a:cubicBezTo>
                <a:cubicBezTo>
                  <a:pt x="19500" y="23587"/>
                  <a:pt x="19436" y="23612"/>
                  <a:pt x="19411" y="23650"/>
                </a:cubicBezTo>
                <a:cubicBezTo>
                  <a:pt x="19418" y="23663"/>
                  <a:pt x="19427" y="23666"/>
                  <a:pt x="19435" y="23666"/>
                </a:cubicBezTo>
                <a:cubicBezTo>
                  <a:pt x="19443" y="23666"/>
                  <a:pt x="19449" y="23663"/>
                  <a:pt x="19449" y="23663"/>
                </a:cubicBezTo>
                <a:cubicBezTo>
                  <a:pt x="19462" y="23663"/>
                  <a:pt x="19500" y="23713"/>
                  <a:pt x="19487" y="23739"/>
                </a:cubicBezTo>
                <a:cubicBezTo>
                  <a:pt x="19462" y="23764"/>
                  <a:pt x="19525" y="23789"/>
                  <a:pt x="19550" y="23789"/>
                </a:cubicBezTo>
                <a:cubicBezTo>
                  <a:pt x="19588" y="23789"/>
                  <a:pt x="19576" y="23827"/>
                  <a:pt x="19576" y="23827"/>
                </a:cubicBezTo>
                <a:cubicBezTo>
                  <a:pt x="19563" y="23827"/>
                  <a:pt x="19512" y="23865"/>
                  <a:pt x="19525" y="23878"/>
                </a:cubicBezTo>
                <a:cubicBezTo>
                  <a:pt x="19538" y="23878"/>
                  <a:pt x="19576" y="23903"/>
                  <a:pt x="19576" y="23916"/>
                </a:cubicBezTo>
                <a:cubicBezTo>
                  <a:pt x="19576" y="23916"/>
                  <a:pt x="19588" y="23966"/>
                  <a:pt x="19588" y="23992"/>
                </a:cubicBezTo>
                <a:cubicBezTo>
                  <a:pt x="19588" y="24004"/>
                  <a:pt x="19639" y="24030"/>
                  <a:pt x="19652" y="24042"/>
                </a:cubicBezTo>
                <a:cubicBezTo>
                  <a:pt x="19652" y="24042"/>
                  <a:pt x="19677" y="24068"/>
                  <a:pt x="19690" y="24093"/>
                </a:cubicBezTo>
                <a:lnTo>
                  <a:pt x="19702" y="24093"/>
                </a:lnTo>
                <a:cubicBezTo>
                  <a:pt x="19778" y="24106"/>
                  <a:pt x="19867" y="24118"/>
                  <a:pt x="19955" y="24118"/>
                </a:cubicBezTo>
                <a:lnTo>
                  <a:pt x="19981" y="24118"/>
                </a:lnTo>
                <a:cubicBezTo>
                  <a:pt x="20006" y="24118"/>
                  <a:pt x="20057" y="24131"/>
                  <a:pt x="20069" y="24169"/>
                </a:cubicBezTo>
                <a:lnTo>
                  <a:pt x="20006" y="24182"/>
                </a:lnTo>
                <a:cubicBezTo>
                  <a:pt x="19981" y="24182"/>
                  <a:pt x="19943" y="24207"/>
                  <a:pt x="19943" y="24232"/>
                </a:cubicBezTo>
                <a:lnTo>
                  <a:pt x="19955" y="24295"/>
                </a:lnTo>
                <a:cubicBezTo>
                  <a:pt x="19905" y="24359"/>
                  <a:pt x="19993" y="24473"/>
                  <a:pt x="20019" y="24523"/>
                </a:cubicBezTo>
                <a:cubicBezTo>
                  <a:pt x="20033" y="24545"/>
                  <a:pt x="20048" y="24559"/>
                  <a:pt x="20058" y="24559"/>
                </a:cubicBezTo>
                <a:cubicBezTo>
                  <a:pt x="20065" y="24559"/>
                  <a:pt x="20069" y="24552"/>
                  <a:pt x="20069" y="24536"/>
                </a:cubicBezTo>
                <a:lnTo>
                  <a:pt x="20094" y="24523"/>
                </a:lnTo>
                <a:cubicBezTo>
                  <a:pt x="20132" y="24511"/>
                  <a:pt x="20145" y="24511"/>
                  <a:pt x="20158" y="24473"/>
                </a:cubicBezTo>
                <a:cubicBezTo>
                  <a:pt x="20158" y="24463"/>
                  <a:pt x="20169" y="24459"/>
                  <a:pt x="20183" y="24459"/>
                </a:cubicBezTo>
                <a:cubicBezTo>
                  <a:pt x="20207" y="24459"/>
                  <a:pt x="20239" y="24470"/>
                  <a:pt x="20246" y="24485"/>
                </a:cubicBezTo>
                <a:cubicBezTo>
                  <a:pt x="20259" y="24498"/>
                  <a:pt x="20259" y="24511"/>
                  <a:pt x="20272" y="24523"/>
                </a:cubicBezTo>
                <a:cubicBezTo>
                  <a:pt x="20282" y="24523"/>
                  <a:pt x="20308" y="24539"/>
                  <a:pt x="20325" y="24539"/>
                </a:cubicBezTo>
                <a:cubicBezTo>
                  <a:pt x="20329" y="24539"/>
                  <a:pt x="20332" y="24538"/>
                  <a:pt x="20335" y="24536"/>
                </a:cubicBezTo>
                <a:lnTo>
                  <a:pt x="20360" y="24536"/>
                </a:lnTo>
                <a:cubicBezTo>
                  <a:pt x="20367" y="24523"/>
                  <a:pt x="20373" y="24517"/>
                  <a:pt x="20378" y="24517"/>
                </a:cubicBezTo>
                <a:cubicBezTo>
                  <a:pt x="20382" y="24517"/>
                  <a:pt x="20386" y="24523"/>
                  <a:pt x="20386" y="24536"/>
                </a:cubicBezTo>
                <a:lnTo>
                  <a:pt x="20411" y="24536"/>
                </a:lnTo>
                <a:cubicBezTo>
                  <a:pt x="20461" y="24561"/>
                  <a:pt x="20373" y="24574"/>
                  <a:pt x="20411" y="24599"/>
                </a:cubicBezTo>
                <a:cubicBezTo>
                  <a:pt x="20436" y="24612"/>
                  <a:pt x="20474" y="24624"/>
                  <a:pt x="20512" y="24637"/>
                </a:cubicBezTo>
                <a:cubicBezTo>
                  <a:pt x="20525" y="24650"/>
                  <a:pt x="20537" y="24650"/>
                  <a:pt x="20550" y="24650"/>
                </a:cubicBezTo>
                <a:lnTo>
                  <a:pt x="20601" y="24662"/>
                </a:lnTo>
                <a:cubicBezTo>
                  <a:pt x="20651" y="24637"/>
                  <a:pt x="20689" y="24599"/>
                  <a:pt x="20664" y="24574"/>
                </a:cubicBezTo>
                <a:lnTo>
                  <a:pt x="20651" y="24561"/>
                </a:lnTo>
                <a:lnTo>
                  <a:pt x="20626" y="24549"/>
                </a:lnTo>
                <a:cubicBezTo>
                  <a:pt x="20620" y="24530"/>
                  <a:pt x="20654" y="24520"/>
                  <a:pt x="20694" y="24520"/>
                </a:cubicBezTo>
                <a:cubicBezTo>
                  <a:pt x="20734" y="24520"/>
                  <a:pt x="20778" y="24530"/>
                  <a:pt x="20790" y="24549"/>
                </a:cubicBezTo>
                <a:cubicBezTo>
                  <a:pt x="20812" y="24581"/>
                  <a:pt x="20882" y="24614"/>
                  <a:pt x="20916" y="24614"/>
                </a:cubicBezTo>
                <a:cubicBezTo>
                  <a:pt x="20922" y="24614"/>
                  <a:pt x="20926" y="24614"/>
                  <a:pt x="20930" y="24612"/>
                </a:cubicBezTo>
                <a:cubicBezTo>
                  <a:pt x="20968" y="24612"/>
                  <a:pt x="21031" y="24599"/>
                  <a:pt x="21094" y="24574"/>
                </a:cubicBezTo>
                <a:lnTo>
                  <a:pt x="21183" y="24574"/>
                </a:lnTo>
                <a:cubicBezTo>
                  <a:pt x="21189" y="24577"/>
                  <a:pt x="21195" y="24579"/>
                  <a:pt x="21200" y="24579"/>
                </a:cubicBezTo>
                <a:cubicBezTo>
                  <a:pt x="21212" y="24579"/>
                  <a:pt x="21214" y="24567"/>
                  <a:pt x="21195" y="24549"/>
                </a:cubicBezTo>
                <a:lnTo>
                  <a:pt x="21208" y="24536"/>
                </a:lnTo>
                <a:lnTo>
                  <a:pt x="21221" y="24511"/>
                </a:lnTo>
                <a:cubicBezTo>
                  <a:pt x="21246" y="24523"/>
                  <a:pt x="21297" y="24536"/>
                  <a:pt x="21322" y="24536"/>
                </a:cubicBezTo>
                <a:lnTo>
                  <a:pt x="21347" y="24523"/>
                </a:lnTo>
                <a:lnTo>
                  <a:pt x="21398" y="24498"/>
                </a:lnTo>
                <a:cubicBezTo>
                  <a:pt x="21373" y="24485"/>
                  <a:pt x="21347" y="24460"/>
                  <a:pt x="21347" y="24460"/>
                </a:cubicBezTo>
                <a:cubicBezTo>
                  <a:pt x="21347" y="24457"/>
                  <a:pt x="21353" y="24456"/>
                  <a:pt x="21363" y="24456"/>
                </a:cubicBezTo>
                <a:cubicBezTo>
                  <a:pt x="21404" y="24456"/>
                  <a:pt x="21509" y="24473"/>
                  <a:pt x="21550" y="24473"/>
                </a:cubicBezTo>
                <a:cubicBezTo>
                  <a:pt x="21575" y="24479"/>
                  <a:pt x="21622" y="24482"/>
                  <a:pt x="21667" y="24482"/>
                </a:cubicBezTo>
                <a:cubicBezTo>
                  <a:pt x="21711" y="24482"/>
                  <a:pt x="21752" y="24479"/>
                  <a:pt x="21765" y="24473"/>
                </a:cubicBezTo>
                <a:cubicBezTo>
                  <a:pt x="21777" y="24447"/>
                  <a:pt x="21777" y="24409"/>
                  <a:pt x="21765" y="24384"/>
                </a:cubicBezTo>
                <a:lnTo>
                  <a:pt x="21765" y="24371"/>
                </a:lnTo>
                <a:lnTo>
                  <a:pt x="21765" y="24346"/>
                </a:lnTo>
                <a:cubicBezTo>
                  <a:pt x="21765" y="24339"/>
                  <a:pt x="21775" y="24336"/>
                  <a:pt x="21789" y="24336"/>
                </a:cubicBezTo>
                <a:cubicBezTo>
                  <a:pt x="21825" y="24336"/>
                  <a:pt x="21890" y="24354"/>
                  <a:pt x="21917" y="24371"/>
                </a:cubicBezTo>
                <a:cubicBezTo>
                  <a:pt x="21942" y="24397"/>
                  <a:pt x="21993" y="24435"/>
                  <a:pt x="22005" y="24447"/>
                </a:cubicBezTo>
                <a:lnTo>
                  <a:pt x="22031" y="24435"/>
                </a:lnTo>
                <a:cubicBezTo>
                  <a:pt x="22043" y="24422"/>
                  <a:pt x="22053" y="24416"/>
                  <a:pt x="22061" y="24416"/>
                </a:cubicBezTo>
                <a:cubicBezTo>
                  <a:pt x="22068" y="24416"/>
                  <a:pt x="22075" y="24422"/>
                  <a:pt x="22081" y="24435"/>
                </a:cubicBezTo>
                <a:cubicBezTo>
                  <a:pt x="22094" y="24447"/>
                  <a:pt x="22106" y="24473"/>
                  <a:pt x="22106" y="24485"/>
                </a:cubicBezTo>
                <a:cubicBezTo>
                  <a:pt x="22112" y="24506"/>
                  <a:pt x="22119" y="24512"/>
                  <a:pt x="22126" y="24512"/>
                </a:cubicBezTo>
                <a:cubicBezTo>
                  <a:pt x="22137" y="24512"/>
                  <a:pt x="22149" y="24498"/>
                  <a:pt x="22157" y="24498"/>
                </a:cubicBezTo>
                <a:cubicBezTo>
                  <a:pt x="22176" y="24498"/>
                  <a:pt x="22192" y="24504"/>
                  <a:pt x="22203" y="24504"/>
                </a:cubicBezTo>
                <a:cubicBezTo>
                  <a:pt x="22214" y="24504"/>
                  <a:pt x="22220" y="24498"/>
                  <a:pt x="22220" y="24473"/>
                </a:cubicBezTo>
                <a:cubicBezTo>
                  <a:pt x="22220" y="24447"/>
                  <a:pt x="22220" y="24409"/>
                  <a:pt x="22182" y="24371"/>
                </a:cubicBezTo>
                <a:cubicBezTo>
                  <a:pt x="22182" y="24371"/>
                  <a:pt x="22182" y="24346"/>
                  <a:pt x="22195" y="24346"/>
                </a:cubicBezTo>
                <a:lnTo>
                  <a:pt x="22208" y="24333"/>
                </a:lnTo>
                <a:cubicBezTo>
                  <a:pt x="22233" y="24333"/>
                  <a:pt x="22246" y="24308"/>
                  <a:pt x="22233" y="24295"/>
                </a:cubicBezTo>
                <a:cubicBezTo>
                  <a:pt x="22233" y="24295"/>
                  <a:pt x="22258" y="24245"/>
                  <a:pt x="22271" y="24232"/>
                </a:cubicBezTo>
                <a:cubicBezTo>
                  <a:pt x="22271" y="24207"/>
                  <a:pt x="22309" y="24156"/>
                  <a:pt x="22322" y="24144"/>
                </a:cubicBezTo>
                <a:cubicBezTo>
                  <a:pt x="22334" y="24144"/>
                  <a:pt x="22360" y="24106"/>
                  <a:pt x="22385" y="24080"/>
                </a:cubicBezTo>
                <a:lnTo>
                  <a:pt x="22360" y="24042"/>
                </a:lnTo>
                <a:cubicBezTo>
                  <a:pt x="22360" y="24042"/>
                  <a:pt x="22372" y="24017"/>
                  <a:pt x="22385" y="24017"/>
                </a:cubicBezTo>
                <a:lnTo>
                  <a:pt x="22473" y="24004"/>
                </a:lnTo>
                <a:cubicBezTo>
                  <a:pt x="22461" y="23954"/>
                  <a:pt x="22461" y="23827"/>
                  <a:pt x="22461" y="23802"/>
                </a:cubicBezTo>
                <a:cubicBezTo>
                  <a:pt x="22461" y="23777"/>
                  <a:pt x="22461" y="23739"/>
                  <a:pt x="22461" y="23726"/>
                </a:cubicBezTo>
                <a:cubicBezTo>
                  <a:pt x="22461" y="23713"/>
                  <a:pt x="22486" y="23650"/>
                  <a:pt x="22499" y="23562"/>
                </a:cubicBezTo>
                <a:lnTo>
                  <a:pt x="22587" y="23511"/>
                </a:lnTo>
                <a:lnTo>
                  <a:pt x="22600" y="23511"/>
                </a:lnTo>
                <a:cubicBezTo>
                  <a:pt x="22587" y="23498"/>
                  <a:pt x="22613" y="23397"/>
                  <a:pt x="22651" y="23397"/>
                </a:cubicBezTo>
                <a:cubicBezTo>
                  <a:pt x="22689" y="23384"/>
                  <a:pt x="22663" y="23321"/>
                  <a:pt x="22663" y="23308"/>
                </a:cubicBezTo>
                <a:cubicBezTo>
                  <a:pt x="22663" y="23283"/>
                  <a:pt x="22714" y="23195"/>
                  <a:pt x="22714" y="23169"/>
                </a:cubicBezTo>
                <a:cubicBezTo>
                  <a:pt x="22714" y="23144"/>
                  <a:pt x="22714" y="23055"/>
                  <a:pt x="22726" y="23030"/>
                </a:cubicBezTo>
                <a:cubicBezTo>
                  <a:pt x="22739" y="23005"/>
                  <a:pt x="22739" y="22979"/>
                  <a:pt x="22726" y="22967"/>
                </a:cubicBezTo>
                <a:lnTo>
                  <a:pt x="22714" y="22929"/>
                </a:lnTo>
                <a:cubicBezTo>
                  <a:pt x="22739" y="22929"/>
                  <a:pt x="22764" y="22916"/>
                  <a:pt x="22752" y="22891"/>
                </a:cubicBezTo>
                <a:lnTo>
                  <a:pt x="22752" y="22866"/>
                </a:lnTo>
                <a:lnTo>
                  <a:pt x="22802" y="22866"/>
                </a:lnTo>
                <a:cubicBezTo>
                  <a:pt x="22853" y="22866"/>
                  <a:pt x="22802" y="22828"/>
                  <a:pt x="22790" y="22815"/>
                </a:cubicBezTo>
                <a:cubicBezTo>
                  <a:pt x="22764" y="22802"/>
                  <a:pt x="22777" y="22764"/>
                  <a:pt x="22790" y="22752"/>
                </a:cubicBezTo>
                <a:cubicBezTo>
                  <a:pt x="22790" y="22748"/>
                  <a:pt x="22792" y="22747"/>
                  <a:pt x="22795" y="22747"/>
                </a:cubicBezTo>
                <a:cubicBezTo>
                  <a:pt x="22803" y="22747"/>
                  <a:pt x="22822" y="22759"/>
                  <a:pt x="22840" y="22777"/>
                </a:cubicBezTo>
                <a:lnTo>
                  <a:pt x="22853" y="22777"/>
                </a:lnTo>
                <a:cubicBezTo>
                  <a:pt x="22860" y="22779"/>
                  <a:pt x="22865" y="22780"/>
                  <a:pt x="22870" y="22780"/>
                </a:cubicBezTo>
                <a:cubicBezTo>
                  <a:pt x="22897" y="22780"/>
                  <a:pt x="22880" y="22748"/>
                  <a:pt x="22891" y="22726"/>
                </a:cubicBezTo>
                <a:cubicBezTo>
                  <a:pt x="22891" y="22714"/>
                  <a:pt x="22866" y="22714"/>
                  <a:pt x="22853" y="22701"/>
                </a:cubicBezTo>
                <a:lnTo>
                  <a:pt x="22840" y="22701"/>
                </a:lnTo>
                <a:cubicBezTo>
                  <a:pt x="22840" y="22688"/>
                  <a:pt x="22878" y="22650"/>
                  <a:pt x="22853" y="22638"/>
                </a:cubicBezTo>
                <a:cubicBezTo>
                  <a:pt x="22840" y="22625"/>
                  <a:pt x="22866" y="22587"/>
                  <a:pt x="22891" y="22575"/>
                </a:cubicBezTo>
                <a:cubicBezTo>
                  <a:pt x="22904" y="22562"/>
                  <a:pt x="22853" y="22473"/>
                  <a:pt x="22866" y="22448"/>
                </a:cubicBezTo>
                <a:cubicBezTo>
                  <a:pt x="22891" y="22435"/>
                  <a:pt x="22916" y="22397"/>
                  <a:pt x="22916" y="22385"/>
                </a:cubicBezTo>
                <a:lnTo>
                  <a:pt x="22916" y="22372"/>
                </a:lnTo>
                <a:lnTo>
                  <a:pt x="22904" y="22359"/>
                </a:lnTo>
                <a:cubicBezTo>
                  <a:pt x="22866" y="22334"/>
                  <a:pt x="22904" y="22271"/>
                  <a:pt x="22904" y="22246"/>
                </a:cubicBezTo>
                <a:cubicBezTo>
                  <a:pt x="22891" y="22220"/>
                  <a:pt x="22878" y="22182"/>
                  <a:pt x="22891" y="22170"/>
                </a:cubicBezTo>
                <a:cubicBezTo>
                  <a:pt x="22891" y="22157"/>
                  <a:pt x="22891" y="22119"/>
                  <a:pt x="22891" y="22081"/>
                </a:cubicBezTo>
                <a:lnTo>
                  <a:pt x="22878" y="22056"/>
                </a:lnTo>
                <a:cubicBezTo>
                  <a:pt x="22840" y="22005"/>
                  <a:pt x="22942" y="22005"/>
                  <a:pt x="22929" y="21967"/>
                </a:cubicBezTo>
                <a:lnTo>
                  <a:pt x="22929" y="21955"/>
                </a:lnTo>
                <a:cubicBezTo>
                  <a:pt x="22929" y="21955"/>
                  <a:pt x="22877" y="21902"/>
                  <a:pt x="22896" y="21902"/>
                </a:cubicBezTo>
                <a:cubicBezTo>
                  <a:pt x="22898" y="21902"/>
                  <a:pt x="22900" y="21903"/>
                  <a:pt x="22904" y="21904"/>
                </a:cubicBezTo>
                <a:cubicBezTo>
                  <a:pt x="22929" y="21904"/>
                  <a:pt x="22929" y="21891"/>
                  <a:pt x="22916" y="21891"/>
                </a:cubicBezTo>
                <a:cubicBezTo>
                  <a:pt x="22904" y="21879"/>
                  <a:pt x="22929" y="21853"/>
                  <a:pt x="22904" y="21841"/>
                </a:cubicBezTo>
                <a:cubicBezTo>
                  <a:pt x="22891" y="21828"/>
                  <a:pt x="22840" y="21790"/>
                  <a:pt x="22840" y="21777"/>
                </a:cubicBezTo>
                <a:cubicBezTo>
                  <a:pt x="22853" y="21765"/>
                  <a:pt x="22891" y="21739"/>
                  <a:pt x="22904" y="21727"/>
                </a:cubicBezTo>
                <a:cubicBezTo>
                  <a:pt x="22929" y="21727"/>
                  <a:pt x="22891" y="21689"/>
                  <a:pt x="22878" y="21689"/>
                </a:cubicBezTo>
                <a:cubicBezTo>
                  <a:pt x="22853" y="21676"/>
                  <a:pt x="22904" y="21663"/>
                  <a:pt x="22967" y="21638"/>
                </a:cubicBezTo>
                <a:lnTo>
                  <a:pt x="22904" y="21613"/>
                </a:lnTo>
                <a:cubicBezTo>
                  <a:pt x="22828" y="21575"/>
                  <a:pt x="22840" y="21562"/>
                  <a:pt x="22904" y="21524"/>
                </a:cubicBezTo>
                <a:cubicBezTo>
                  <a:pt x="22904" y="21524"/>
                  <a:pt x="22916" y="21512"/>
                  <a:pt x="22904" y="21499"/>
                </a:cubicBezTo>
                <a:cubicBezTo>
                  <a:pt x="22853" y="21474"/>
                  <a:pt x="22904" y="21448"/>
                  <a:pt x="22916" y="21423"/>
                </a:cubicBezTo>
                <a:cubicBezTo>
                  <a:pt x="22929" y="21410"/>
                  <a:pt x="22942" y="21385"/>
                  <a:pt x="22954" y="21372"/>
                </a:cubicBezTo>
                <a:lnTo>
                  <a:pt x="22980" y="21334"/>
                </a:lnTo>
                <a:cubicBezTo>
                  <a:pt x="22967" y="21297"/>
                  <a:pt x="22954" y="21259"/>
                  <a:pt x="22942" y="21246"/>
                </a:cubicBezTo>
                <a:cubicBezTo>
                  <a:pt x="22942" y="21233"/>
                  <a:pt x="22916" y="21195"/>
                  <a:pt x="22929" y="21195"/>
                </a:cubicBezTo>
                <a:cubicBezTo>
                  <a:pt x="22942" y="21183"/>
                  <a:pt x="22916" y="21157"/>
                  <a:pt x="22904" y="21145"/>
                </a:cubicBezTo>
                <a:cubicBezTo>
                  <a:pt x="22904" y="21145"/>
                  <a:pt x="22891" y="21119"/>
                  <a:pt x="22891" y="21107"/>
                </a:cubicBezTo>
                <a:lnTo>
                  <a:pt x="22904" y="21107"/>
                </a:lnTo>
                <a:lnTo>
                  <a:pt x="22916" y="21094"/>
                </a:lnTo>
                <a:cubicBezTo>
                  <a:pt x="22942" y="21069"/>
                  <a:pt x="22916" y="21043"/>
                  <a:pt x="22904" y="21031"/>
                </a:cubicBezTo>
                <a:cubicBezTo>
                  <a:pt x="22891" y="21018"/>
                  <a:pt x="22916" y="20993"/>
                  <a:pt x="22929" y="20993"/>
                </a:cubicBezTo>
                <a:cubicBezTo>
                  <a:pt x="22942" y="20993"/>
                  <a:pt x="22916" y="20917"/>
                  <a:pt x="22916" y="20879"/>
                </a:cubicBezTo>
                <a:cubicBezTo>
                  <a:pt x="22916" y="20854"/>
                  <a:pt x="22929" y="20803"/>
                  <a:pt x="22916" y="20790"/>
                </a:cubicBezTo>
                <a:cubicBezTo>
                  <a:pt x="22916" y="20778"/>
                  <a:pt x="22891" y="20714"/>
                  <a:pt x="22866" y="20651"/>
                </a:cubicBezTo>
                <a:lnTo>
                  <a:pt x="22891" y="20613"/>
                </a:lnTo>
                <a:lnTo>
                  <a:pt x="22929" y="20575"/>
                </a:lnTo>
                <a:cubicBezTo>
                  <a:pt x="22916" y="20525"/>
                  <a:pt x="22954" y="20398"/>
                  <a:pt x="22942" y="20360"/>
                </a:cubicBezTo>
                <a:cubicBezTo>
                  <a:pt x="22929" y="20322"/>
                  <a:pt x="22891" y="20234"/>
                  <a:pt x="22891" y="20196"/>
                </a:cubicBezTo>
                <a:cubicBezTo>
                  <a:pt x="22891" y="20170"/>
                  <a:pt x="22891" y="20107"/>
                  <a:pt x="22904" y="20082"/>
                </a:cubicBezTo>
                <a:lnTo>
                  <a:pt x="22891" y="20044"/>
                </a:lnTo>
                <a:lnTo>
                  <a:pt x="22866" y="19993"/>
                </a:lnTo>
                <a:cubicBezTo>
                  <a:pt x="22916" y="19955"/>
                  <a:pt x="22891" y="19879"/>
                  <a:pt x="22866" y="19867"/>
                </a:cubicBezTo>
                <a:cubicBezTo>
                  <a:pt x="22840" y="19841"/>
                  <a:pt x="22853" y="19778"/>
                  <a:pt x="22853" y="19753"/>
                </a:cubicBezTo>
                <a:cubicBezTo>
                  <a:pt x="22853" y="19740"/>
                  <a:pt x="22840" y="19689"/>
                  <a:pt x="22853" y="19677"/>
                </a:cubicBezTo>
                <a:cubicBezTo>
                  <a:pt x="22853" y="19664"/>
                  <a:pt x="22891" y="19576"/>
                  <a:pt x="22878" y="19563"/>
                </a:cubicBezTo>
                <a:cubicBezTo>
                  <a:pt x="22866" y="19538"/>
                  <a:pt x="22853" y="19500"/>
                  <a:pt x="22853" y="19474"/>
                </a:cubicBezTo>
                <a:lnTo>
                  <a:pt x="22866" y="19436"/>
                </a:lnTo>
                <a:lnTo>
                  <a:pt x="22891" y="19424"/>
                </a:lnTo>
                <a:cubicBezTo>
                  <a:pt x="22878" y="19373"/>
                  <a:pt x="22853" y="19310"/>
                  <a:pt x="22853" y="19285"/>
                </a:cubicBezTo>
                <a:lnTo>
                  <a:pt x="22853" y="19259"/>
                </a:lnTo>
                <a:cubicBezTo>
                  <a:pt x="22853" y="19234"/>
                  <a:pt x="22904" y="19221"/>
                  <a:pt x="22878" y="19196"/>
                </a:cubicBezTo>
                <a:cubicBezTo>
                  <a:pt x="22860" y="19159"/>
                  <a:pt x="22875" y="19135"/>
                  <a:pt x="22910" y="19135"/>
                </a:cubicBezTo>
                <a:cubicBezTo>
                  <a:pt x="22922" y="19135"/>
                  <a:pt x="22937" y="19139"/>
                  <a:pt x="22954" y="19145"/>
                </a:cubicBezTo>
                <a:lnTo>
                  <a:pt x="22967" y="19145"/>
                </a:lnTo>
                <a:cubicBezTo>
                  <a:pt x="22969" y="19146"/>
                  <a:pt x="22970" y="19147"/>
                  <a:pt x="22972" y="19147"/>
                </a:cubicBezTo>
                <a:cubicBezTo>
                  <a:pt x="22999" y="19147"/>
                  <a:pt x="23042" y="19069"/>
                  <a:pt x="23030" y="19057"/>
                </a:cubicBezTo>
                <a:cubicBezTo>
                  <a:pt x="23028" y="19054"/>
                  <a:pt x="23024" y="19053"/>
                  <a:pt x="23019" y="19053"/>
                </a:cubicBezTo>
                <a:cubicBezTo>
                  <a:pt x="23000" y="19053"/>
                  <a:pt x="22964" y="19072"/>
                  <a:pt x="22954" y="19082"/>
                </a:cubicBezTo>
                <a:cubicBezTo>
                  <a:pt x="22948" y="19088"/>
                  <a:pt x="22942" y="19092"/>
                  <a:pt x="22937" y="19092"/>
                </a:cubicBezTo>
                <a:cubicBezTo>
                  <a:pt x="22932" y="19092"/>
                  <a:pt x="22929" y="19088"/>
                  <a:pt x="22929" y="19082"/>
                </a:cubicBezTo>
                <a:lnTo>
                  <a:pt x="22916" y="19082"/>
                </a:lnTo>
                <a:cubicBezTo>
                  <a:pt x="22904" y="19069"/>
                  <a:pt x="22866" y="19057"/>
                  <a:pt x="22866" y="19044"/>
                </a:cubicBezTo>
                <a:cubicBezTo>
                  <a:pt x="22853" y="19031"/>
                  <a:pt x="22878" y="19006"/>
                  <a:pt x="22878" y="18994"/>
                </a:cubicBezTo>
                <a:cubicBezTo>
                  <a:pt x="22878" y="18956"/>
                  <a:pt x="22891" y="18918"/>
                  <a:pt x="22954" y="18905"/>
                </a:cubicBezTo>
                <a:lnTo>
                  <a:pt x="22980" y="18905"/>
                </a:lnTo>
                <a:cubicBezTo>
                  <a:pt x="23005" y="18880"/>
                  <a:pt x="23043" y="18829"/>
                  <a:pt x="23055" y="18791"/>
                </a:cubicBezTo>
                <a:lnTo>
                  <a:pt x="23119" y="18791"/>
                </a:lnTo>
                <a:cubicBezTo>
                  <a:pt x="23144" y="18791"/>
                  <a:pt x="23119" y="18766"/>
                  <a:pt x="23081" y="18753"/>
                </a:cubicBezTo>
                <a:lnTo>
                  <a:pt x="23043" y="18728"/>
                </a:lnTo>
                <a:cubicBezTo>
                  <a:pt x="23005" y="18690"/>
                  <a:pt x="23005" y="18639"/>
                  <a:pt x="22929" y="18627"/>
                </a:cubicBezTo>
                <a:cubicBezTo>
                  <a:pt x="22891" y="18614"/>
                  <a:pt x="22815" y="18563"/>
                  <a:pt x="22942" y="18551"/>
                </a:cubicBezTo>
                <a:cubicBezTo>
                  <a:pt x="22954" y="18538"/>
                  <a:pt x="22992" y="18487"/>
                  <a:pt x="23005" y="18487"/>
                </a:cubicBezTo>
                <a:cubicBezTo>
                  <a:pt x="23030" y="18487"/>
                  <a:pt x="23068" y="18500"/>
                  <a:pt x="23081" y="18500"/>
                </a:cubicBezTo>
                <a:cubicBezTo>
                  <a:pt x="23081" y="18513"/>
                  <a:pt x="23106" y="18551"/>
                  <a:pt x="23106" y="18589"/>
                </a:cubicBezTo>
                <a:lnTo>
                  <a:pt x="23055" y="18601"/>
                </a:lnTo>
                <a:lnTo>
                  <a:pt x="23043" y="18601"/>
                </a:lnTo>
                <a:cubicBezTo>
                  <a:pt x="23030" y="18614"/>
                  <a:pt x="23055" y="18652"/>
                  <a:pt x="23068" y="18652"/>
                </a:cubicBezTo>
                <a:cubicBezTo>
                  <a:pt x="23068" y="18654"/>
                  <a:pt x="23069" y="18654"/>
                  <a:pt x="23070" y="18654"/>
                </a:cubicBezTo>
                <a:cubicBezTo>
                  <a:pt x="23078" y="18654"/>
                  <a:pt x="23108" y="18625"/>
                  <a:pt x="23119" y="18614"/>
                </a:cubicBezTo>
                <a:cubicBezTo>
                  <a:pt x="23119" y="18601"/>
                  <a:pt x="23144" y="18576"/>
                  <a:pt x="23157" y="18576"/>
                </a:cubicBezTo>
                <a:cubicBezTo>
                  <a:pt x="23157" y="18563"/>
                  <a:pt x="23207" y="18538"/>
                  <a:pt x="23195" y="18525"/>
                </a:cubicBezTo>
                <a:cubicBezTo>
                  <a:pt x="23195" y="18513"/>
                  <a:pt x="23144" y="18487"/>
                  <a:pt x="23093" y="18462"/>
                </a:cubicBezTo>
                <a:lnTo>
                  <a:pt x="23093" y="18411"/>
                </a:lnTo>
                <a:cubicBezTo>
                  <a:pt x="23093" y="18336"/>
                  <a:pt x="23068" y="18272"/>
                  <a:pt x="23030" y="18209"/>
                </a:cubicBezTo>
                <a:cubicBezTo>
                  <a:pt x="23030" y="18209"/>
                  <a:pt x="23043" y="18196"/>
                  <a:pt x="23055" y="18184"/>
                </a:cubicBezTo>
                <a:lnTo>
                  <a:pt x="23068" y="18184"/>
                </a:lnTo>
                <a:cubicBezTo>
                  <a:pt x="23081" y="18196"/>
                  <a:pt x="23106" y="18234"/>
                  <a:pt x="23106" y="18247"/>
                </a:cubicBezTo>
                <a:cubicBezTo>
                  <a:pt x="23106" y="18260"/>
                  <a:pt x="23144" y="18323"/>
                  <a:pt x="23169" y="18323"/>
                </a:cubicBezTo>
                <a:cubicBezTo>
                  <a:pt x="23207" y="18323"/>
                  <a:pt x="23233" y="18373"/>
                  <a:pt x="23245" y="18399"/>
                </a:cubicBezTo>
                <a:cubicBezTo>
                  <a:pt x="23245" y="18411"/>
                  <a:pt x="23258" y="18424"/>
                  <a:pt x="23258" y="18424"/>
                </a:cubicBezTo>
                <a:cubicBezTo>
                  <a:pt x="23258" y="18424"/>
                  <a:pt x="23258" y="18361"/>
                  <a:pt x="23258" y="18336"/>
                </a:cubicBezTo>
                <a:cubicBezTo>
                  <a:pt x="23258" y="18310"/>
                  <a:pt x="23195" y="18247"/>
                  <a:pt x="23169" y="18234"/>
                </a:cubicBezTo>
                <a:cubicBezTo>
                  <a:pt x="23144" y="18209"/>
                  <a:pt x="23182" y="18184"/>
                  <a:pt x="23195" y="18184"/>
                </a:cubicBezTo>
                <a:cubicBezTo>
                  <a:pt x="23220" y="18184"/>
                  <a:pt x="23245" y="18196"/>
                  <a:pt x="23245" y="18222"/>
                </a:cubicBezTo>
                <a:lnTo>
                  <a:pt x="23296" y="18209"/>
                </a:lnTo>
                <a:cubicBezTo>
                  <a:pt x="23283" y="18184"/>
                  <a:pt x="23283" y="18146"/>
                  <a:pt x="23283" y="18133"/>
                </a:cubicBezTo>
                <a:cubicBezTo>
                  <a:pt x="23296" y="18120"/>
                  <a:pt x="23258" y="18108"/>
                  <a:pt x="23207" y="18108"/>
                </a:cubicBezTo>
                <a:lnTo>
                  <a:pt x="23207" y="18070"/>
                </a:lnTo>
                <a:cubicBezTo>
                  <a:pt x="23220" y="18032"/>
                  <a:pt x="23207" y="18007"/>
                  <a:pt x="23182" y="18007"/>
                </a:cubicBezTo>
                <a:lnTo>
                  <a:pt x="23131" y="18007"/>
                </a:lnTo>
                <a:cubicBezTo>
                  <a:pt x="23122" y="18015"/>
                  <a:pt x="23082" y="18024"/>
                  <a:pt x="23059" y="18024"/>
                </a:cubicBezTo>
                <a:cubicBezTo>
                  <a:pt x="23049" y="18024"/>
                  <a:pt x="23043" y="18023"/>
                  <a:pt x="23043" y="18019"/>
                </a:cubicBezTo>
                <a:cubicBezTo>
                  <a:pt x="23030" y="18007"/>
                  <a:pt x="23093" y="17943"/>
                  <a:pt x="23068" y="17918"/>
                </a:cubicBezTo>
                <a:cubicBezTo>
                  <a:pt x="23059" y="17909"/>
                  <a:pt x="23069" y="17900"/>
                  <a:pt x="23080" y="17900"/>
                </a:cubicBezTo>
                <a:cubicBezTo>
                  <a:pt x="23085" y="17900"/>
                  <a:pt x="23090" y="17902"/>
                  <a:pt x="23093" y="17905"/>
                </a:cubicBezTo>
                <a:cubicBezTo>
                  <a:pt x="23105" y="17905"/>
                  <a:pt x="23148" y="17958"/>
                  <a:pt x="23175" y="17958"/>
                </a:cubicBezTo>
                <a:cubicBezTo>
                  <a:pt x="23177" y="17958"/>
                  <a:pt x="23180" y="17957"/>
                  <a:pt x="23182" y="17956"/>
                </a:cubicBezTo>
                <a:cubicBezTo>
                  <a:pt x="23195" y="17943"/>
                  <a:pt x="23245" y="17918"/>
                  <a:pt x="23258" y="17905"/>
                </a:cubicBezTo>
                <a:cubicBezTo>
                  <a:pt x="23271" y="17905"/>
                  <a:pt x="23271" y="17893"/>
                  <a:pt x="23271" y="17880"/>
                </a:cubicBezTo>
                <a:cubicBezTo>
                  <a:pt x="23271" y="17880"/>
                  <a:pt x="23144" y="17880"/>
                  <a:pt x="23106" y="17867"/>
                </a:cubicBezTo>
                <a:cubicBezTo>
                  <a:pt x="23068" y="17855"/>
                  <a:pt x="23018" y="17842"/>
                  <a:pt x="22992" y="17842"/>
                </a:cubicBezTo>
                <a:lnTo>
                  <a:pt x="22954" y="17842"/>
                </a:lnTo>
                <a:cubicBezTo>
                  <a:pt x="22929" y="17829"/>
                  <a:pt x="22878" y="17804"/>
                  <a:pt x="22891" y="17791"/>
                </a:cubicBezTo>
                <a:cubicBezTo>
                  <a:pt x="22904" y="17791"/>
                  <a:pt x="22954" y="17766"/>
                  <a:pt x="22992" y="17753"/>
                </a:cubicBezTo>
                <a:lnTo>
                  <a:pt x="23030" y="17715"/>
                </a:lnTo>
                <a:lnTo>
                  <a:pt x="23043" y="17715"/>
                </a:lnTo>
                <a:cubicBezTo>
                  <a:pt x="23068" y="17703"/>
                  <a:pt x="23119" y="17665"/>
                  <a:pt x="23131" y="17665"/>
                </a:cubicBezTo>
                <a:cubicBezTo>
                  <a:pt x="23144" y="17678"/>
                  <a:pt x="23233" y="17715"/>
                  <a:pt x="23258" y="17728"/>
                </a:cubicBezTo>
                <a:cubicBezTo>
                  <a:pt x="23260" y="17729"/>
                  <a:pt x="23261" y="17730"/>
                  <a:pt x="23263" y="17730"/>
                </a:cubicBezTo>
                <a:cubicBezTo>
                  <a:pt x="23277" y="17730"/>
                  <a:pt x="23242" y="17663"/>
                  <a:pt x="23207" y="17640"/>
                </a:cubicBezTo>
                <a:lnTo>
                  <a:pt x="23271" y="17640"/>
                </a:lnTo>
                <a:cubicBezTo>
                  <a:pt x="23283" y="17640"/>
                  <a:pt x="23296" y="17627"/>
                  <a:pt x="23283" y="17614"/>
                </a:cubicBezTo>
                <a:lnTo>
                  <a:pt x="23283" y="17602"/>
                </a:lnTo>
                <a:lnTo>
                  <a:pt x="23283" y="17564"/>
                </a:lnTo>
                <a:cubicBezTo>
                  <a:pt x="23271" y="17513"/>
                  <a:pt x="23283" y="17450"/>
                  <a:pt x="23283" y="17437"/>
                </a:cubicBezTo>
                <a:cubicBezTo>
                  <a:pt x="23271" y="17424"/>
                  <a:pt x="23207" y="17399"/>
                  <a:pt x="23182" y="17386"/>
                </a:cubicBezTo>
                <a:cubicBezTo>
                  <a:pt x="23169" y="17386"/>
                  <a:pt x="23043" y="17349"/>
                  <a:pt x="23068" y="17336"/>
                </a:cubicBezTo>
                <a:cubicBezTo>
                  <a:pt x="23093" y="17311"/>
                  <a:pt x="23043" y="17298"/>
                  <a:pt x="23005" y="17298"/>
                </a:cubicBezTo>
                <a:cubicBezTo>
                  <a:pt x="22980" y="17298"/>
                  <a:pt x="22954" y="17285"/>
                  <a:pt x="22967" y="17273"/>
                </a:cubicBezTo>
                <a:lnTo>
                  <a:pt x="22980" y="17273"/>
                </a:lnTo>
                <a:cubicBezTo>
                  <a:pt x="22987" y="17270"/>
                  <a:pt x="22996" y="17270"/>
                  <a:pt x="23007" y="17270"/>
                </a:cubicBezTo>
                <a:cubicBezTo>
                  <a:pt x="23018" y="17270"/>
                  <a:pt x="23030" y="17270"/>
                  <a:pt x="23042" y="17270"/>
                </a:cubicBezTo>
                <a:cubicBezTo>
                  <a:pt x="23075" y="17270"/>
                  <a:pt x="23097" y="17264"/>
                  <a:pt x="23043" y="17209"/>
                </a:cubicBezTo>
                <a:cubicBezTo>
                  <a:pt x="23030" y="17209"/>
                  <a:pt x="23068" y="17171"/>
                  <a:pt x="23081" y="17171"/>
                </a:cubicBezTo>
                <a:lnTo>
                  <a:pt x="23220" y="17159"/>
                </a:lnTo>
                <a:cubicBezTo>
                  <a:pt x="23258" y="17133"/>
                  <a:pt x="23296" y="17095"/>
                  <a:pt x="23309" y="17083"/>
                </a:cubicBezTo>
                <a:lnTo>
                  <a:pt x="23309" y="17070"/>
                </a:lnTo>
                <a:lnTo>
                  <a:pt x="23309" y="17057"/>
                </a:lnTo>
                <a:cubicBezTo>
                  <a:pt x="23296" y="17051"/>
                  <a:pt x="23283" y="17048"/>
                  <a:pt x="23272" y="17048"/>
                </a:cubicBezTo>
                <a:cubicBezTo>
                  <a:pt x="23261" y="17048"/>
                  <a:pt x="23252" y="17051"/>
                  <a:pt x="23245" y="17057"/>
                </a:cubicBezTo>
                <a:cubicBezTo>
                  <a:pt x="23245" y="17057"/>
                  <a:pt x="23220" y="17121"/>
                  <a:pt x="23182" y="17121"/>
                </a:cubicBezTo>
                <a:cubicBezTo>
                  <a:pt x="23157" y="17108"/>
                  <a:pt x="23245" y="17070"/>
                  <a:pt x="23245" y="17032"/>
                </a:cubicBezTo>
                <a:cubicBezTo>
                  <a:pt x="23233" y="17007"/>
                  <a:pt x="23233" y="16906"/>
                  <a:pt x="23195" y="16880"/>
                </a:cubicBezTo>
                <a:cubicBezTo>
                  <a:pt x="23157" y="16855"/>
                  <a:pt x="23131" y="16842"/>
                  <a:pt x="23144" y="16830"/>
                </a:cubicBezTo>
                <a:cubicBezTo>
                  <a:pt x="23150" y="16824"/>
                  <a:pt x="23157" y="16822"/>
                  <a:pt x="23166" y="16822"/>
                </a:cubicBezTo>
                <a:cubicBezTo>
                  <a:pt x="23181" y="16822"/>
                  <a:pt x="23199" y="16828"/>
                  <a:pt x="23212" y="16828"/>
                </a:cubicBezTo>
                <a:cubicBezTo>
                  <a:pt x="23224" y="16828"/>
                  <a:pt x="23233" y="16823"/>
                  <a:pt x="23233" y="16804"/>
                </a:cubicBezTo>
                <a:cubicBezTo>
                  <a:pt x="23233" y="16779"/>
                  <a:pt x="23182" y="16766"/>
                  <a:pt x="23157" y="16754"/>
                </a:cubicBezTo>
                <a:lnTo>
                  <a:pt x="23131" y="16741"/>
                </a:lnTo>
                <a:cubicBezTo>
                  <a:pt x="23093" y="16741"/>
                  <a:pt x="23093" y="16678"/>
                  <a:pt x="23106" y="16653"/>
                </a:cubicBezTo>
                <a:cubicBezTo>
                  <a:pt x="23106" y="16643"/>
                  <a:pt x="23119" y="16639"/>
                  <a:pt x="23135" y="16639"/>
                </a:cubicBezTo>
                <a:cubicBezTo>
                  <a:pt x="23161" y="16639"/>
                  <a:pt x="23195" y="16650"/>
                  <a:pt x="23195" y="16665"/>
                </a:cubicBezTo>
                <a:cubicBezTo>
                  <a:pt x="23195" y="16691"/>
                  <a:pt x="23207" y="16728"/>
                  <a:pt x="23207" y="16754"/>
                </a:cubicBezTo>
                <a:lnTo>
                  <a:pt x="23245" y="16741"/>
                </a:lnTo>
                <a:lnTo>
                  <a:pt x="23258" y="16741"/>
                </a:lnTo>
                <a:cubicBezTo>
                  <a:pt x="23271" y="16716"/>
                  <a:pt x="23271" y="16678"/>
                  <a:pt x="23271" y="16678"/>
                </a:cubicBezTo>
                <a:cubicBezTo>
                  <a:pt x="23271" y="16665"/>
                  <a:pt x="23220" y="16602"/>
                  <a:pt x="23245" y="16589"/>
                </a:cubicBezTo>
                <a:cubicBezTo>
                  <a:pt x="23271" y="16577"/>
                  <a:pt x="23309" y="16551"/>
                  <a:pt x="23309" y="16539"/>
                </a:cubicBezTo>
                <a:cubicBezTo>
                  <a:pt x="23309" y="16539"/>
                  <a:pt x="23296" y="16526"/>
                  <a:pt x="23283" y="16526"/>
                </a:cubicBezTo>
                <a:lnTo>
                  <a:pt x="23271" y="16526"/>
                </a:lnTo>
                <a:cubicBezTo>
                  <a:pt x="23258" y="16526"/>
                  <a:pt x="23207" y="16475"/>
                  <a:pt x="23182" y="16450"/>
                </a:cubicBezTo>
                <a:cubicBezTo>
                  <a:pt x="23169" y="16437"/>
                  <a:pt x="23195" y="16412"/>
                  <a:pt x="23245" y="16387"/>
                </a:cubicBezTo>
                <a:lnTo>
                  <a:pt x="23258" y="16362"/>
                </a:lnTo>
                <a:lnTo>
                  <a:pt x="23271" y="16349"/>
                </a:lnTo>
                <a:cubicBezTo>
                  <a:pt x="23258" y="16311"/>
                  <a:pt x="23245" y="16235"/>
                  <a:pt x="23258" y="16210"/>
                </a:cubicBezTo>
                <a:cubicBezTo>
                  <a:pt x="23271" y="16197"/>
                  <a:pt x="23283" y="16159"/>
                  <a:pt x="23283" y="16159"/>
                </a:cubicBezTo>
                <a:cubicBezTo>
                  <a:pt x="23283" y="16146"/>
                  <a:pt x="23271" y="16058"/>
                  <a:pt x="23283" y="16020"/>
                </a:cubicBezTo>
                <a:cubicBezTo>
                  <a:pt x="23296" y="15995"/>
                  <a:pt x="23309" y="15931"/>
                  <a:pt x="23296" y="15906"/>
                </a:cubicBezTo>
                <a:lnTo>
                  <a:pt x="23182" y="15906"/>
                </a:lnTo>
                <a:cubicBezTo>
                  <a:pt x="23157" y="15881"/>
                  <a:pt x="23195" y="15843"/>
                  <a:pt x="23220" y="15830"/>
                </a:cubicBezTo>
                <a:cubicBezTo>
                  <a:pt x="23258" y="15817"/>
                  <a:pt x="23233" y="15754"/>
                  <a:pt x="23220" y="15729"/>
                </a:cubicBezTo>
                <a:cubicBezTo>
                  <a:pt x="23195" y="15704"/>
                  <a:pt x="23207" y="15666"/>
                  <a:pt x="23245" y="15653"/>
                </a:cubicBezTo>
                <a:lnTo>
                  <a:pt x="23258" y="15640"/>
                </a:lnTo>
                <a:lnTo>
                  <a:pt x="23271" y="15628"/>
                </a:lnTo>
                <a:cubicBezTo>
                  <a:pt x="23283" y="15602"/>
                  <a:pt x="23195" y="15590"/>
                  <a:pt x="23169" y="15590"/>
                </a:cubicBezTo>
                <a:cubicBezTo>
                  <a:pt x="23131" y="15590"/>
                  <a:pt x="23144" y="15564"/>
                  <a:pt x="23169" y="15564"/>
                </a:cubicBezTo>
                <a:cubicBezTo>
                  <a:pt x="23179" y="15555"/>
                  <a:pt x="23210" y="15531"/>
                  <a:pt x="23231" y="15531"/>
                </a:cubicBezTo>
                <a:cubicBezTo>
                  <a:pt x="23237" y="15531"/>
                  <a:pt x="23242" y="15533"/>
                  <a:pt x="23245" y="15539"/>
                </a:cubicBezTo>
                <a:cubicBezTo>
                  <a:pt x="23245" y="15541"/>
                  <a:pt x="23246" y="15542"/>
                  <a:pt x="23247" y="15542"/>
                </a:cubicBezTo>
                <a:cubicBezTo>
                  <a:pt x="23254" y="15542"/>
                  <a:pt x="23273" y="15518"/>
                  <a:pt x="23283" y="15476"/>
                </a:cubicBezTo>
                <a:lnTo>
                  <a:pt x="23296" y="15425"/>
                </a:lnTo>
                <a:cubicBezTo>
                  <a:pt x="23296" y="15425"/>
                  <a:pt x="23296" y="15375"/>
                  <a:pt x="23283" y="15337"/>
                </a:cubicBezTo>
                <a:lnTo>
                  <a:pt x="23271" y="15311"/>
                </a:lnTo>
                <a:cubicBezTo>
                  <a:pt x="23258" y="15261"/>
                  <a:pt x="23296" y="15210"/>
                  <a:pt x="23245" y="15159"/>
                </a:cubicBezTo>
                <a:cubicBezTo>
                  <a:pt x="23233" y="15147"/>
                  <a:pt x="23233" y="15121"/>
                  <a:pt x="23283" y="15121"/>
                </a:cubicBezTo>
                <a:cubicBezTo>
                  <a:pt x="23321" y="15109"/>
                  <a:pt x="23296" y="15109"/>
                  <a:pt x="23296" y="15083"/>
                </a:cubicBezTo>
                <a:lnTo>
                  <a:pt x="23283" y="15058"/>
                </a:lnTo>
                <a:cubicBezTo>
                  <a:pt x="23296" y="15033"/>
                  <a:pt x="23245" y="15008"/>
                  <a:pt x="23220" y="15008"/>
                </a:cubicBezTo>
                <a:cubicBezTo>
                  <a:pt x="23195" y="15008"/>
                  <a:pt x="23195" y="14957"/>
                  <a:pt x="23220" y="14906"/>
                </a:cubicBezTo>
                <a:lnTo>
                  <a:pt x="23296" y="14906"/>
                </a:lnTo>
                <a:cubicBezTo>
                  <a:pt x="23296" y="14906"/>
                  <a:pt x="23309" y="14868"/>
                  <a:pt x="23296" y="14856"/>
                </a:cubicBezTo>
                <a:lnTo>
                  <a:pt x="23283" y="14843"/>
                </a:lnTo>
                <a:cubicBezTo>
                  <a:pt x="23258" y="14818"/>
                  <a:pt x="23271" y="14780"/>
                  <a:pt x="23296" y="14767"/>
                </a:cubicBezTo>
                <a:cubicBezTo>
                  <a:pt x="23321" y="14754"/>
                  <a:pt x="23271" y="14729"/>
                  <a:pt x="23258" y="14717"/>
                </a:cubicBezTo>
                <a:cubicBezTo>
                  <a:pt x="23245" y="14717"/>
                  <a:pt x="23245" y="14679"/>
                  <a:pt x="23271" y="14641"/>
                </a:cubicBezTo>
                <a:lnTo>
                  <a:pt x="23296" y="14615"/>
                </a:lnTo>
                <a:lnTo>
                  <a:pt x="23347" y="14565"/>
                </a:lnTo>
                <a:cubicBezTo>
                  <a:pt x="23309" y="14539"/>
                  <a:pt x="23296" y="14489"/>
                  <a:pt x="23309" y="14463"/>
                </a:cubicBezTo>
                <a:lnTo>
                  <a:pt x="23309" y="14438"/>
                </a:lnTo>
                <a:cubicBezTo>
                  <a:pt x="23296" y="14413"/>
                  <a:pt x="23245" y="14375"/>
                  <a:pt x="23258" y="14362"/>
                </a:cubicBezTo>
                <a:lnTo>
                  <a:pt x="23296" y="14312"/>
                </a:lnTo>
                <a:cubicBezTo>
                  <a:pt x="23245" y="14299"/>
                  <a:pt x="23233" y="14274"/>
                  <a:pt x="23245" y="14274"/>
                </a:cubicBezTo>
                <a:cubicBezTo>
                  <a:pt x="23245" y="14274"/>
                  <a:pt x="23283" y="14198"/>
                  <a:pt x="23283" y="14172"/>
                </a:cubicBezTo>
                <a:cubicBezTo>
                  <a:pt x="23283" y="14134"/>
                  <a:pt x="23283" y="14084"/>
                  <a:pt x="23283" y="14059"/>
                </a:cubicBezTo>
                <a:cubicBezTo>
                  <a:pt x="23283" y="14046"/>
                  <a:pt x="23271" y="14008"/>
                  <a:pt x="23283" y="13995"/>
                </a:cubicBezTo>
                <a:cubicBezTo>
                  <a:pt x="23283" y="13983"/>
                  <a:pt x="23283" y="13957"/>
                  <a:pt x="23283" y="13932"/>
                </a:cubicBezTo>
                <a:cubicBezTo>
                  <a:pt x="23296" y="13919"/>
                  <a:pt x="23347" y="13831"/>
                  <a:pt x="23334" y="13793"/>
                </a:cubicBezTo>
                <a:cubicBezTo>
                  <a:pt x="23321" y="13767"/>
                  <a:pt x="23296" y="13730"/>
                  <a:pt x="23283" y="13730"/>
                </a:cubicBezTo>
                <a:lnTo>
                  <a:pt x="23271" y="13717"/>
                </a:lnTo>
                <a:lnTo>
                  <a:pt x="23245" y="13704"/>
                </a:lnTo>
                <a:cubicBezTo>
                  <a:pt x="23207" y="13692"/>
                  <a:pt x="23271" y="13666"/>
                  <a:pt x="23271" y="13654"/>
                </a:cubicBezTo>
                <a:cubicBezTo>
                  <a:pt x="23271" y="13628"/>
                  <a:pt x="23271" y="13565"/>
                  <a:pt x="23271" y="13514"/>
                </a:cubicBezTo>
                <a:lnTo>
                  <a:pt x="23296" y="13464"/>
                </a:lnTo>
                <a:cubicBezTo>
                  <a:pt x="23309" y="13426"/>
                  <a:pt x="23309" y="13375"/>
                  <a:pt x="23309" y="13337"/>
                </a:cubicBezTo>
                <a:lnTo>
                  <a:pt x="23309" y="13325"/>
                </a:lnTo>
                <a:cubicBezTo>
                  <a:pt x="23296" y="13312"/>
                  <a:pt x="23321" y="13261"/>
                  <a:pt x="23309" y="13236"/>
                </a:cubicBezTo>
                <a:cubicBezTo>
                  <a:pt x="23296" y="13223"/>
                  <a:pt x="23321" y="13160"/>
                  <a:pt x="23309" y="13147"/>
                </a:cubicBezTo>
                <a:cubicBezTo>
                  <a:pt x="23296" y="13122"/>
                  <a:pt x="23321" y="13034"/>
                  <a:pt x="23321" y="13008"/>
                </a:cubicBezTo>
                <a:cubicBezTo>
                  <a:pt x="23309" y="12970"/>
                  <a:pt x="23309" y="12932"/>
                  <a:pt x="23296" y="12907"/>
                </a:cubicBezTo>
                <a:lnTo>
                  <a:pt x="23296" y="12882"/>
                </a:lnTo>
                <a:lnTo>
                  <a:pt x="23296" y="12856"/>
                </a:lnTo>
                <a:cubicBezTo>
                  <a:pt x="23309" y="12831"/>
                  <a:pt x="23283" y="12806"/>
                  <a:pt x="23245" y="12806"/>
                </a:cubicBezTo>
                <a:lnTo>
                  <a:pt x="23207" y="12806"/>
                </a:lnTo>
                <a:cubicBezTo>
                  <a:pt x="23203" y="12808"/>
                  <a:pt x="23198" y="12809"/>
                  <a:pt x="23194" y="12809"/>
                </a:cubicBezTo>
                <a:cubicBezTo>
                  <a:pt x="23178" y="12809"/>
                  <a:pt x="23169" y="12791"/>
                  <a:pt x="23169" y="12780"/>
                </a:cubicBezTo>
                <a:cubicBezTo>
                  <a:pt x="23169" y="12772"/>
                  <a:pt x="23195" y="12763"/>
                  <a:pt x="23218" y="12763"/>
                </a:cubicBezTo>
                <a:cubicBezTo>
                  <a:pt x="23228" y="12763"/>
                  <a:pt x="23238" y="12764"/>
                  <a:pt x="23245" y="12768"/>
                </a:cubicBezTo>
                <a:cubicBezTo>
                  <a:pt x="23258" y="12768"/>
                  <a:pt x="23296" y="12743"/>
                  <a:pt x="23309" y="12717"/>
                </a:cubicBezTo>
                <a:lnTo>
                  <a:pt x="23309" y="12692"/>
                </a:lnTo>
                <a:lnTo>
                  <a:pt x="23283" y="12667"/>
                </a:lnTo>
                <a:cubicBezTo>
                  <a:pt x="23283" y="12667"/>
                  <a:pt x="23233" y="12540"/>
                  <a:pt x="23233" y="12540"/>
                </a:cubicBezTo>
                <a:lnTo>
                  <a:pt x="23296" y="12489"/>
                </a:lnTo>
                <a:cubicBezTo>
                  <a:pt x="23271" y="12439"/>
                  <a:pt x="23258" y="12300"/>
                  <a:pt x="23258" y="12274"/>
                </a:cubicBezTo>
                <a:cubicBezTo>
                  <a:pt x="23271" y="12236"/>
                  <a:pt x="23271" y="12186"/>
                  <a:pt x="23271" y="12173"/>
                </a:cubicBezTo>
                <a:cubicBezTo>
                  <a:pt x="23271" y="12160"/>
                  <a:pt x="23233" y="12110"/>
                  <a:pt x="23245" y="12097"/>
                </a:cubicBezTo>
                <a:cubicBezTo>
                  <a:pt x="23258" y="12072"/>
                  <a:pt x="23245" y="12034"/>
                  <a:pt x="23258" y="12021"/>
                </a:cubicBezTo>
                <a:cubicBezTo>
                  <a:pt x="23258" y="12009"/>
                  <a:pt x="23283" y="11971"/>
                  <a:pt x="23296" y="11933"/>
                </a:cubicBezTo>
                <a:lnTo>
                  <a:pt x="23271" y="11907"/>
                </a:lnTo>
                <a:lnTo>
                  <a:pt x="23195" y="11857"/>
                </a:lnTo>
                <a:cubicBezTo>
                  <a:pt x="23220" y="11793"/>
                  <a:pt x="23296" y="11629"/>
                  <a:pt x="23283" y="11591"/>
                </a:cubicBezTo>
                <a:cubicBezTo>
                  <a:pt x="23283" y="11553"/>
                  <a:pt x="23207" y="11528"/>
                  <a:pt x="23195" y="11515"/>
                </a:cubicBezTo>
                <a:cubicBezTo>
                  <a:pt x="23182" y="11515"/>
                  <a:pt x="23283" y="11439"/>
                  <a:pt x="23283" y="11414"/>
                </a:cubicBezTo>
                <a:cubicBezTo>
                  <a:pt x="23271" y="11376"/>
                  <a:pt x="23258" y="11262"/>
                  <a:pt x="23245" y="11224"/>
                </a:cubicBezTo>
                <a:cubicBezTo>
                  <a:pt x="23245" y="11186"/>
                  <a:pt x="23245" y="11161"/>
                  <a:pt x="23245" y="11161"/>
                </a:cubicBezTo>
                <a:cubicBezTo>
                  <a:pt x="23245" y="11161"/>
                  <a:pt x="23321" y="11148"/>
                  <a:pt x="23309" y="11123"/>
                </a:cubicBezTo>
                <a:cubicBezTo>
                  <a:pt x="23283" y="11110"/>
                  <a:pt x="23258" y="11060"/>
                  <a:pt x="23258" y="11047"/>
                </a:cubicBezTo>
                <a:cubicBezTo>
                  <a:pt x="23258" y="11034"/>
                  <a:pt x="23271" y="10996"/>
                  <a:pt x="23296" y="10971"/>
                </a:cubicBezTo>
                <a:lnTo>
                  <a:pt x="23258" y="10933"/>
                </a:lnTo>
                <a:cubicBezTo>
                  <a:pt x="23233" y="10920"/>
                  <a:pt x="23271" y="10870"/>
                  <a:pt x="23271" y="10832"/>
                </a:cubicBezTo>
                <a:lnTo>
                  <a:pt x="23271" y="10806"/>
                </a:lnTo>
                <a:cubicBezTo>
                  <a:pt x="23258" y="10781"/>
                  <a:pt x="23245" y="10731"/>
                  <a:pt x="23258" y="10718"/>
                </a:cubicBezTo>
                <a:cubicBezTo>
                  <a:pt x="23271" y="10705"/>
                  <a:pt x="23271" y="10693"/>
                  <a:pt x="23258" y="10680"/>
                </a:cubicBezTo>
                <a:cubicBezTo>
                  <a:pt x="23258" y="10680"/>
                  <a:pt x="23245" y="10680"/>
                  <a:pt x="23233" y="10693"/>
                </a:cubicBezTo>
                <a:cubicBezTo>
                  <a:pt x="23220" y="10693"/>
                  <a:pt x="23207" y="10680"/>
                  <a:pt x="23207" y="10680"/>
                </a:cubicBezTo>
                <a:cubicBezTo>
                  <a:pt x="23207" y="10667"/>
                  <a:pt x="23233" y="10642"/>
                  <a:pt x="23233" y="10642"/>
                </a:cubicBezTo>
                <a:cubicBezTo>
                  <a:pt x="23220" y="10617"/>
                  <a:pt x="23195" y="10617"/>
                  <a:pt x="23233" y="10591"/>
                </a:cubicBezTo>
                <a:cubicBezTo>
                  <a:pt x="23233" y="10591"/>
                  <a:pt x="23207" y="10566"/>
                  <a:pt x="23207" y="10553"/>
                </a:cubicBezTo>
                <a:lnTo>
                  <a:pt x="23220" y="10528"/>
                </a:lnTo>
                <a:cubicBezTo>
                  <a:pt x="23233" y="10503"/>
                  <a:pt x="23220" y="10440"/>
                  <a:pt x="23233" y="10414"/>
                </a:cubicBezTo>
                <a:cubicBezTo>
                  <a:pt x="23258" y="10402"/>
                  <a:pt x="23258" y="10338"/>
                  <a:pt x="23258" y="10326"/>
                </a:cubicBezTo>
                <a:cubicBezTo>
                  <a:pt x="23245" y="10313"/>
                  <a:pt x="23283" y="10262"/>
                  <a:pt x="23271" y="10250"/>
                </a:cubicBezTo>
                <a:cubicBezTo>
                  <a:pt x="23271" y="10224"/>
                  <a:pt x="23258" y="10199"/>
                  <a:pt x="23258" y="10186"/>
                </a:cubicBezTo>
                <a:lnTo>
                  <a:pt x="23271" y="10161"/>
                </a:lnTo>
                <a:lnTo>
                  <a:pt x="23296" y="10123"/>
                </a:lnTo>
                <a:cubicBezTo>
                  <a:pt x="23245" y="10111"/>
                  <a:pt x="23245" y="10098"/>
                  <a:pt x="23271" y="10098"/>
                </a:cubicBezTo>
                <a:cubicBezTo>
                  <a:pt x="23283" y="10098"/>
                  <a:pt x="23271" y="10060"/>
                  <a:pt x="23271" y="10047"/>
                </a:cubicBezTo>
                <a:cubicBezTo>
                  <a:pt x="23258" y="10035"/>
                  <a:pt x="23258" y="10009"/>
                  <a:pt x="23271" y="9984"/>
                </a:cubicBezTo>
                <a:lnTo>
                  <a:pt x="23245" y="9959"/>
                </a:lnTo>
                <a:lnTo>
                  <a:pt x="23220" y="9946"/>
                </a:lnTo>
                <a:cubicBezTo>
                  <a:pt x="23182" y="9921"/>
                  <a:pt x="23220" y="9883"/>
                  <a:pt x="23233" y="9883"/>
                </a:cubicBezTo>
                <a:cubicBezTo>
                  <a:pt x="23258" y="9883"/>
                  <a:pt x="23283" y="9819"/>
                  <a:pt x="23271" y="9807"/>
                </a:cubicBezTo>
                <a:cubicBezTo>
                  <a:pt x="23271" y="9782"/>
                  <a:pt x="23207" y="9731"/>
                  <a:pt x="23220" y="9718"/>
                </a:cubicBezTo>
                <a:cubicBezTo>
                  <a:pt x="23245" y="9693"/>
                  <a:pt x="23245" y="9655"/>
                  <a:pt x="23220" y="9617"/>
                </a:cubicBezTo>
                <a:lnTo>
                  <a:pt x="23258" y="9592"/>
                </a:lnTo>
                <a:lnTo>
                  <a:pt x="23321" y="9554"/>
                </a:lnTo>
                <a:cubicBezTo>
                  <a:pt x="23271" y="9516"/>
                  <a:pt x="23283" y="9427"/>
                  <a:pt x="23258" y="9402"/>
                </a:cubicBezTo>
                <a:cubicBezTo>
                  <a:pt x="23245" y="9389"/>
                  <a:pt x="23220" y="9326"/>
                  <a:pt x="23220" y="9313"/>
                </a:cubicBezTo>
                <a:cubicBezTo>
                  <a:pt x="23220" y="9301"/>
                  <a:pt x="23258" y="9187"/>
                  <a:pt x="23258" y="9149"/>
                </a:cubicBezTo>
                <a:cubicBezTo>
                  <a:pt x="23258" y="9098"/>
                  <a:pt x="23258" y="9060"/>
                  <a:pt x="23245" y="9060"/>
                </a:cubicBezTo>
                <a:cubicBezTo>
                  <a:pt x="23245" y="9060"/>
                  <a:pt x="23207" y="9010"/>
                  <a:pt x="23220" y="9010"/>
                </a:cubicBezTo>
                <a:cubicBezTo>
                  <a:pt x="23245" y="8997"/>
                  <a:pt x="23233" y="8959"/>
                  <a:pt x="23195" y="8908"/>
                </a:cubicBezTo>
                <a:lnTo>
                  <a:pt x="23207" y="8883"/>
                </a:lnTo>
                <a:lnTo>
                  <a:pt x="23245" y="8795"/>
                </a:lnTo>
                <a:cubicBezTo>
                  <a:pt x="23220" y="8706"/>
                  <a:pt x="23245" y="8579"/>
                  <a:pt x="23233" y="8554"/>
                </a:cubicBezTo>
                <a:cubicBezTo>
                  <a:pt x="23233" y="8529"/>
                  <a:pt x="23182" y="8503"/>
                  <a:pt x="23157" y="8491"/>
                </a:cubicBezTo>
                <a:cubicBezTo>
                  <a:pt x="23144" y="8491"/>
                  <a:pt x="23182" y="8440"/>
                  <a:pt x="23207" y="8428"/>
                </a:cubicBezTo>
                <a:cubicBezTo>
                  <a:pt x="23233" y="8402"/>
                  <a:pt x="23195" y="8352"/>
                  <a:pt x="23182" y="8339"/>
                </a:cubicBezTo>
                <a:cubicBezTo>
                  <a:pt x="23169" y="8326"/>
                  <a:pt x="23169" y="8314"/>
                  <a:pt x="23182" y="8288"/>
                </a:cubicBezTo>
                <a:cubicBezTo>
                  <a:pt x="23245" y="8225"/>
                  <a:pt x="23245" y="8225"/>
                  <a:pt x="23195" y="8162"/>
                </a:cubicBezTo>
                <a:cubicBezTo>
                  <a:pt x="23182" y="8149"/>
                  <a:pt x="23169" y="8111"/>
                  <a:pt x="23144" y="8111"/>
                </a:cubicBezTo>
                <a:lnTo>
                  <a:pt x="23119" y="8099"/>
                </a:lnTo>
                <a:cubicBezTo>
                  <a:pt x="23106" y="8086"/>
                  <a:pt x="23119" y="8048"/>
                  <a:pt x="23131" y="8048"/>
                </a:cubicBezTo>
                <a:cubicBezTo>
                  <a:pt x="23144" y="8048"/>
                  <a:pt x="23144" y="8023"/>
                  <a:pt x="23144" y="8023"/>
                </a:cubicBezTo>
                <a:cubicBezTo>
                  <a:pt x="23131" y="8010"/>
                  <a:pt x="23182" y="7997"/>
                  <a:pt x="23207" y="7997"/>
                </a:cubicBezTo>
                <a:cubicBezTo>
                  <a:pt x="23220" y="7997"/>
                  <a:pt x="23233" y="7947"/>
                  <a:pt x="23233" y="7921"/>
                </a:cubicBezTo>
                <a:cubicBezTo>
                  <a:pt x="23233" y="7909"/>
                  <a:pt x="23245" y="7845"/>
                  <a:pt x="23245" y="7833"/>
                </a:cubicBezTo>
                <a:cubicBezTo>
                  <a:pt x="23233" y="7820"/>
                  <a:pt x="23245" y="7757"/>
                  <a:pt x="23233" y="7744"/>
                </a:cubicBezTo>
                <a:cubicBezTo>
                  <a:pt x="23220" y="7732"/>
                  <a:pt x="23195" y="7681"/>
                  <a:pt x="23207" y="7668"/>
                </a:cubicBezTo>
                <a:cubicBezTo>
                  <a:pt x="23207" y="7656"/>
                  <a:pt x="23220" y="7605"/>
                  <a:pt x="23233" y="7580"/>
                </a:cubicBezTo>
                <a:cubicBezTo>
                  <a:pt x="23245" y="7567"/>
                  <a:pt x="23233" y="7542"/>
                  <a:pt x="23207" y="7516"/>
                </a:cubicBezTo>
                <a:lnTo>
                  <a:pt x="23233" y="7479"/>
                </a:lnTo>
                <a:cubicBezTo>
                  <a:pt x="23258" y="7453"/>
                  <a:pt x="23258" y="7428"/>
                  <a:pt x="23233" y="7390"/>
                </a:cubicBezTo>
                <a:lnTo>
                  <a:pt x="23220" y="7352"/>
                </a:lnTo>
                <a:cubicBezTo>
                  <a:pt x="23207" y="7314"/>
                  <a:pt x="23233" y="7251"/>
                  <a:pt x="23258" y="7238"/>
                </a:cubicBezTo>
                <a:cubicBezTo>
                  <a:pt x="23271" y="7225"/>
                  <a:pt x="23233" y="7175"/>
                  <a:pt x="23220" y="7162"/>
                </a:cubicBezTo>
                <a:cubicBezTo>
                  <a:pt x="23195" y="7150"/>
                  <a:pt x="23220" y="7086"/>
                  <a:pt x="23245" y="7074"/>
                </a:cubicBezTo>
                <a:cubicBezTo>
                  <a:pt x="23258" y="7048"/>
                  <a:pt x="23233" y="7010"/>
                  <a:pt x="23182" y="6998"/>
                </a:cubicBezTo>
                <a:lnTo>
                  <a:pt x="23207" y="6972"/>
                </a:lnTo>
                <a:lnTo>
                  <a:pt x="23233" y="6922"/>
                </a:lnTo>
                <a:cubicBezTo>
                  <a:pt x="23220" y="6871"/>
                  <a:pt x="23207" y="6821"/>
                  <a:pt x="23207" y="6808"/>
                </a:cubicBezTo>
                <a:cubicBezTo>
                  <a:pt x="23207" y="6808"/>
                  <a:pt x="23258" y="6656"/>
                  <a:pt x="23245" y="6605"/>
                </a:cubicBezTo>
                <a:cubicBezTo>
                  <a:pt x="23245" y="6555"/>
                  <a:pt x="23195" y="6428"/>
                  <a:pt x="23220" y="6403"/>
                </a:cubicBezTo>
                <a:cubicBezTo>
                  <a:pt x="23245" y="6378"/>
                  <a:pt x="23233" y="6340"/>
                  <a:pt x="23207" y="6314"/>
                </a:cubicBezTo>
                <a:lnTo>
                  <a:pt x="23207" y="6302"/>
                </a:lnTo>
                <a:lnTo>
                  <a:pt x="23233" y="6264"/>
                </a:lnTo>
                <a:cubicBezTo>
                  <a:pt x="23220" y="6213"/>
                  <a:pt x="23207" y="6125"/>
                  <a:pt x="23207" y="6074"/>
                </a:cubicBezTo>
                <a:lnTo>
                  <a:pt x="23245" y="6036"/>
                </a:lnTo>
                <a:lnTo>
                  <a:pt x="23283" y="5998"/>
                </a:lnTo>
                <a:cubicBezTo>
                  <a:pt x="23258" y="5960"/>
                  <a:pt x="23245" y="5859"/>
                  <a:pt x="23245" y="5834"/>
                </a:cubicBezTo>
                <a:cubicBezTo>
                  <a:pt x="23233" y="5808"/>
                  <a:pt x="23207" y="5732"/>
                  <a:pt x="23233" y="5720"/>
                </a:cubicBezTo>
                <a:cubicBezTo>
                  <a:pt x="23258" y="5707"/>
                  <a:pt x="23233" y="5682"/>
                  <a:pt x="23233" y="5669"/>
                </a:cubicBezTo>
                <a:cubicBezTo>
                  <a:pt x="23233" y="5656"/>
                  <a:pt x="23245" y="5555"/>
                  <a:pt x="23258" y="5517"/>
                </a:cubicBezTo>
                <a:cubicBezTo>
                  <a:pt x="23258" y="5479"/>
                  <a:pt x="23258" y="5441"/>
                  <a:pt x="23258" y="5429"/>
                </a:cubicBezTo>
                <a:cubicBezTo>
                  <a:pt x="23258" y="5403"/>
                  <a:pt x="23271" y="5365"/>
                  <a:pt x="23271" y="5353"/>
                </a:cubicBezTo>
                <a:cubicBezTo>
                  <a:pt x="23271" y="5340"/>
                  <a:pt x="23207" y="5264"/>
                  <a:pt x="23220" y="5239"/>
                </a:cubicBezTo>
                <a:cubicBezTo>
                  <a:pt x="23220" y="5201"/>
                  <a:pt x="23220" y="5112"/>
                  <a:pt x="23220" y="5087"/>
                </a:cubicBezTo>
                <a:cubicBezTo>
                  <a:pt x="23233" y="5062"/>
                  <a:pt x="23245" y="4986"/>
                  <a:pt x="23245" y="4960"/>
                </a:cubicBezTo>
                <a:cubicBezTo>
                  <a:pt x="23233" y="4935"/>
                  <a:pt x="23258" y="4859"/>
                  <a:pt x="23245" y="4834"/>
                </a:cubicBezTo>
                <a:cubicBezTo>
                  <a:pt x="23245" y="4809"/>
                  <a:pt x="23233" y="4745"/>
                  <a:pt x="23233" y="4733"/>
                </a:cubicBezTo>
                <a:cubicBezTo>
                  <a:pt x="23233" y="4707"/>
                  <a:pt x="23296" y="4644"/>
                  <a:pt x="23271" y="4644"/>
                </a:cubicBezTo>
                <a:cubicBezTo>
                  <a:pt x="23233" y="4644"/>
                  <a:pt x="23233" y="4631"/>
                  <a:pt x="23245" y="4631"/>
                </a:cubicBezTo>
                <a:cubicBezTo>
                  <a:pt x="23258" y="4631"/>
                  <a:pt x="23233" y="4543"/>
                  <a:pt x="23233" y="4505"/>
                </a:cubicBezTo>
                <a:cubicBezTo>
                  <a:pt x="23233" y="4480"/>
                  <a:pt x="23233" y="4429"/>
                  <a:pt x="23220" y="4416"/>
                </a:cubicBezTo>
                <a:cubicBezTo>
                  <a:pt x="23220" y="4391"/>
                  <a:pt x="23233" y="4340"/>
                  <a:pt x="23233" y="4328"/>
                </a:cubicBezTo>
                <a:cubicBezTo>
                  <a:pt x="23233" y="4315"/>
                  <a:pt x="23207" y="4264"/>
                  <a:pt x="23195" y="4214"/>
                </a:cubicBezTo>
                <a:lnTo>
                  <a:pt x="23207" y="4189"/>
                </a:lnTo>
                <a:lnTo>
                  <a:pt x="23233" y="4125"/>
                </a:lnTo>
                <a:cubicBezTo>
                  <a:pt x="23220" y="4075"/>
                  <a:pt x="23207" y="3999"/>
                  <a:pt x="23207" y="3961"/>
                </a:cubicBezTo>
                <a:lnTo>
                  <a:pt x="23182" y="3935"/>
                </a:lnTo>
                <a:lnTo>
                  <a:pt x="23157" y="3897"/>
                </a:lnTo>
                <a:cubicBezTo>
                  <a:pt x="23182" y="3872"/>
                  <a:pt x="23195" y="3822"/>
                  <a:pt x="23169" y="3784"/>
                </a:cubicBezTo>
                <a:lnTo>
                  <a:pt x="23169" y="3746"/>
                </a:lnTo>
                <a:lnTo>
                  <a:pt x="23157" y="3720"/>
                </a:lnTo>
                <a:cubicBezTo>
                  <a:pt x="23157" y="3682"/>
                  <a:pt x="23169" y="3632"/>
                  <a:pt x="23182" y="3594"/>
                </a:cubicBezTo>
                <a:lnTo>
                  <a:pt x="23169" y="3568"/>
                </a:lnTo>
                <a:lnTo>
                  <a:pt x="23157" y="3531"/>
                </a:lnTo>
                <a:cubicBezTo>
                  <a:pt x="23157" y="3493"/>
                  <a:pt x="23144" y="3429"/>
                  <a:pt x="23119" y="3404"/>
                </a:cubicBezTo>
                <a:lnTo>
                  <a:pt x="23157" y="3366"/>
                </a:lnTo>
                <a:cubicBezTo>
                  <a:pt x="23144" y="3341"/>
                  <a:pt x="23182" y="3239"/>
                  <a:pt x="23157" y="3214"/>
                </a:cubicBezTo>
                <a:cubicBezTo>
                  <a:pt x="23131" y="3189"/>
                  <a:pt x="23106" y="3151"/>
                  <a:pt x="23119" y="3138"/>
                </a:cubicBezTo>
                <a:cubicBezTo>
                  <a:pt x="23131" y="3138"/>
                  <a:pt x="23106" y="3075"/>
                  <a:pt x="23106" y="3050"/>
                </a:cubicBezTo>
                <a:cubicBezTo>
                  <a:pt x="23093" y="3024"/>
                  <a:pt x="23081" y="2974"/>
                  <a:pt x="23081" y="2923"/>
                </a:cubicBezTo>
                <a:lnTo>
                  <a:pt x="23093" y="2885"/>
                </a:lnTo>
                <a:lnTo>
                  <a:pt x="23106" y="2860"/>
                </a:lnTo>
                <a:cubicBezTo>
                  <a:pt x="23081" y="2822"/>
                  <a:pt x="23043" y="2759"/>
                  <a:pt x="23055" y="2746"/>
                </a:cubicBezTo>
                <a:cubicBezTo>
                  <a:pt x="23068" y="2733"/>
                  <a:pt x="23018" y="2619"/>
                  <a:pt x="23018" y="2581"/>
                </a:cubicBezTo>
                <a:cubicBezTo>
                  <a:pt x="23018" y="2544"/>
                  <a:pt x="23005" y="2455"/>
                  <a:pt x="23005" y="2442"/>
                </a:cubicBezTo>
                <a:cubicBezTo>
                  <a:pt x="22992" y="2430"/>
                  <a:pt x="23030" y="2354"/>
                  <a:pt x="23005" y="2341"/>
                </a:cubicBezTo>
                <a:cubicBezTo>
                  <a:pt x="22992" y="2328"/>
                  <a:pt x="22992" y="2278"/>
                  <a:pt x="22992" y="2240"/>
                </a:cubicBezTo>
                <a:lnTo>
                  <a:pt x="22954" y="2202"/>
                </a:lnTo>
                <a:cubicBezTo>
                  <a:pt x="22967" y="2189"/>
                  <a:pt x="22942" y="2151"/>
                  <a:pt x="22904" y="2113"/>
                </a:cubicBezTo>
                <a:lnTo>
                  <a:pt x="22929" y="2101"/>
                </a:lnTo>
                <a:cubicBezTo>
                  <a:pt x="22992" y="2088"/>
                  <a:pt x="22878" y="2050"/>
                  <a:pt x="22942" y="2037"/>
                </a:cubicBezTo>
                <a:cubicBezTo>
                  <a:pt x="22942" y="2037"/>
                  <a:pt x="22916" y="1974"/>
                  <a:pt x="22916" y="1974"/>
                </a:cubicBezTo>
                <a:lnTo>
                  <a:pt x="22980" y="1949"/>
                </a:lnTo>
                <a:cubicBezTo>
                  <a:pt x="22942" y="1923"/>
                  <a:pt x="22904" y="1873"/>
                  <a:pt x="22878" y="1835"/>
                </a:cubicBezTo>
                <a:lnTo>
                  <a:pt x="22878" y="1810"/>
                </a:lnTo>
                <a:lnTo>
                  <a:pt x="22878" y="1746"/>
                </a:lnTo>
                <a:cubicBezTo>
                  <a:pt x="22878" y="1670"/>
                  <a:pt x="22866" y="1582"/>
                  <a:pt x="22853" y="1544"/>
                </a:cubicBezTo>
                <a:lnTo>
                  <a:pt x="22840" y="1519"/>
                </a:lnTo>
                <a:lnTo>
                  <a:pt x="22840" y="1481"/>
                </a:lnTo>
                <a:cubicBezTo>
                  <a:pt x="22828" y="1455"/>
                  <a:pt x="22802" y="1253"/>
                  <a:pt x="22777" y="1190"/>
                </a:cubicBezTo>
                <a:cubicBezTo>
                  <a:pt x="22752" y="1126"/>
                  <a:pt x="22739" y="1050"/>
                  <a:pt x="22739" y="1025"/>
                </a:cubicBezTo>
                <a:lnTo>
                  <a:pt x="22726" y="987"/>
                </a:lnTo>
                <a:lnTo>
                  <a:pt x="22714" y="974"/>
                </a:lnTo>
                <a:cubicBezTo>
                  <a:pt x="22689" y="949"/>
                  <a:pt x="22689" y="899"/>
                  <a:pt x="22676" y="886"/>
                </a:cubicBezTo>
                <a:cubicBezTo>
                  <a:pt x="22676" y="886"/>
                  <a:pt x="22651" y="835"/>
                  <a:pt x="22638" y="823"/>
                </a:cubicBezTo>
                <a:cubicBezTo>
                  <a:pt x="22625" y="810"/>
                  <a:pt x="22613" y="797"/>
                  <a:pt x="22613" y="785"/>
                </a:cubicBezTo>
                <a:cubicBezTo>
                  <a:pt x="22613" y="785"/>
                  <a:pt x="22625" y="759"/>
                  <a:pt x="22638" y="747"/>
                </a:cubicBezTo>
                <a:lnTo>
                  <a:pt x="22638" y="747"/>
                </a:lnTo>
                <a:lnTo>
                  <a:pt x="22600" y="759"/>
                </a:lnTo>
                <a:lnTo>
                  <a:pt x="22511" y="797"/>
                </a:lnTo>
                <a:cubicBezTo>
                  <a:pt x="22423" y="848"/>
                  <a:pt x="22322" y="873"/>
                  <a:pt x="22322" y="873"/>
                </a:cubicBezTo>
                <a:cubicBezTo>
                  <a:pt x="22322" y="873"/>
                  <a:pt x="22284" y="835"/>
                  <a:pt x="22246" y="797"/>
                </a:cubicBezTo>
                <a:lnTo>
                  <a:pt x="22144" y="848"/>
                </a:lnTo>
                <a:lnTo>
                  <a:pt x="22106" y="861"/>
                </a:lnTo>
                <a:cubicBezTo>
                  <a:pt x="22068" y="861"/>
                  <a:pt x="22018" y="848"/>
                  <a:pt x="21980" y="835"/>
                </a:cubicBezTo>
                <a:lnTo>
                  <a:pt x="21955" y="861"/>
                </a:lnTo>
                <a:lnTo>
                  <a:pt x="21929" y="873"/>
                </a:lnTo>
                <a:cubicBezTo>
                  <a:pt x="21904" y="873"/>
                  <a:pt x="21841" y="886"/>
                  <a:pt x="21803" y="886"/>
                </a:cubicBezTo>
                <a:lnTo>
                  <a:pt x="21777" y="886"/>
                </a:lnTo>
                <a:lnTo>
                  <a:pt x="21714" y="873"/>
                </a:lnTo>
                <a:cubicBezTo>
                  <a:pt x="21710" y="885"/>
                  <a:pt x="21704" y="890"/>
                  <a:pt x="21696" y="890"/>
                </a:cubicBezTo>
                <a:cubicBezTo>
                  <a:pt x="21679" y="890"/>
                  <a:pt x="21656" y="869"/>
                  <a:pt x="21638" y="861"/>
                </a:cubicBezTo>
                <a:cubicBezTo>
                  <a:pt x="21613" y="848"/>
                  <a:pt x="21550" y="823"/>
                  <a:pt x="21499" y="785"/>
                </a:cubicBezTo>
                <a:lnTo>
                  <a:pt x="21461" y="835"/>
                </a:lnTo>
                <a:cubicBezTo>
                  <a:pt x="21438" y="866"/>
                  <a:pt x="21415" y="883"/>
                  <a:pt x="21384" y="883"/>
                </a:cubicBezTo>
                <a:cubicBezTo>
                  <a:pt x="21363" y="883"/>
                  <a:pt x="21339" y="876"/>
                  <a:pt x="21309" y="861"/>
                </a:cubicBezTo>
                <a:lnTo>
                  <a:pt x="21284" y="848"/>
                </a:lnTo>
                <a:cubicBezTo>
                  <a:pt x="21246" y="848"/>
                  <a:pt x="21157" y="873"/>
                  <a:pt x="21145" y="886"/>
                </a:cubicBezTo>
                <a:cubicBezTo>
                  <a:pt x="21136" y="895"/>
                  <a:pt x="21121" y="904"/>
                  <a:pt x="21112" y="904"/>
                </a:cubicBezTo>
                <a:cubicBezTo>
                  <a:pt x="21109" y="904"/>
                  <a:pt x="21107" y="902"/>
                  <a:pt x="21107" y="899"/>
                </a:cubicBezTo>
                <a:cubicBezTo>
                  <a:pt x="21094" y="899"/>
                  <a:pt x="21069" y="899"/>
                  <a:pt x="21069" y="886"/>
                </a:cubicBezTo>
                <a:cubicBezTo>
                  <a:pt x="21069" y="880"/>
                  <a:pt x="21056" y="880"/>
                  <a:pt x="21042" y="880"/>
                </a:cubicBezTo>
                <a:cubicBezTo>
                  <a:pt x="21028" y="880"/>
                  <a:pt x="21012" y="880"/>
                  <a:pt x="21006" y="873"/>
                </a:cubicBezTo>
                <a:cubicBezTo>
                  <a:pt x="20993" y="873"/>
                  <a:pt x="20942" y="810"/>
                  <a:pt x="20917" y="797"/>
                </a:cubicBezTo>
                <a:cubicBezTo>
                  <a:pt x="20904" y="791"/>
                  <a:pt x="20892" y="788"/>
                  <a:pt x="20881" y="788"/>
                </a:cubicBezTo>
                <a:cubicBezTo>
                  <a:pt x="20870" y="788"/>
                  <a:pt x="20860" y="791"/>
                  <a:pt x="20854" y="797"/>
                </a:cubicBezTo>
                <a:cubicBezTo>
                  <a:pt x="20841" y="835"/>
                  <a:pt x="20816" y="848"/>
                  <a:pt x="20778" y="861"/>
                </a:cubicBezTo>
                <a:lnTo>
                  <a:pt x="20727" y="873"/>
                </a:lnTo>
                <a:cubicBezTo>
                  <a:pt x="20689" y="861"/>
                  <a:pt x="20651" y="823"/>
                  <a:pt x="20651" y="810"/>
                </a:cubicBezTo>
                <a:cubicBezTo>
                  <a:pt x="20651" y="797"/>
                  <a:pt x="20575" y="772"/>
                  <a:pt x="20575" y="759"/>
                </a:cubicBezTo>
                <a:cubicBezTo>
                  <a:pt x="20575" y="747"/>
                  <a:pt x="20588" y="734"/>
                  <a:pt x="20601" y="721"/>
                </a:cubicBezTo>
                <a:cubicBezTo>
                  <a:pt x="20613" y="721"/>
                  <a:pt x="20588" y="658"/>
                  <a:pt x="20575" y="633"/>
                </a:cubicBezTo>
                <a:cubicBezTo>
                  <a:pt x="20572" y="629"/>
                  <a:pt x="20567" y="628"/>
                  <a:pt x="20562" y="628"/>
                </a:cubicBezTo>
                <a:cubicBezTo>
                  <a:pt x="20550" y="628"/>
                  <a:pt x="20537" y="637"/>
                  <a:pt x="20537" y="645"/>
                </a:cubicBezTo>
                <a:cubicBezTo>
                  <a:pt x="20537" y="658"/>
                  <a:pt x="20575" y="721"/>
                  <a:pt x="20550" y="721"/>
                </a:cubicBezTo>
                <a:cubicBezTo>
                  <a:pt x="20512" y="721"/>
                  <a:pt x="20499" y="734"/>
                  <a:pt x="20499" y="734"/>
                </a:cubicBezTo>
                <a:cubicBezTo>
                  <a:pt x="20499" y="734"/>
                  <a:pt x="20537" y="785"/>
                  <a:pt x="20525" y="797"/>
                </a:cubicBezTo>
                <a:cubicBezTo>
                  <a:pt x="20512" y="810"/>
                  <a:pt x="20474" y="835"/>
                  <a:pt x="20461" y="848"/>
                </a:cubicBezTo>
                <a:cubicBezTo>
                  <a:pt x="20449" y="848"/>
                  <a:pt x="20436" y="810"/>
                  <a:pt x="20436" y="797"/>
                </a:cubicBezTo>
                <a:cubicBezTo>
                  <a:pt x="20449" y="772"/>
                  <a:pt x="20449" y="734"/>
                  <a:pt x="20436" y="721"/>
                </a:cubicBezTo>
                <a:cubicBezTo>
                  <a:pt x="20436" y="709"/>
                  <a:pt x="20449" y="658"/>
                  <a:pt x="20461" y="645"/>
                </a:cubicBezTo>
                <a:lnTo>
                  <a:pt x="20423" y="645"/>
                </a:lnTo>
                <a:lnTo>
                  <a:pt x="20386" y="658"/>
                </a:lnTo>
                <a:lnTo>
                  <a:pt x="20373" y="671"/>
                </a:lnTo>
                <a:cubicBezTo>
                  <a:pt x="20348" y="671"/>
                  <a:pt x="20310" y="607"/>
                  <a:pt x="20284" y="595"/>
                </a:cubicBezTo>
                <a:cubicBezTo>
                  <a:pt x="20277" y="591"/>
                  <a:pt x="20266" y="590"/>
                  <a:pt x="20255" y="590"/>
                </a:cubicBezTo>
                <a:cubicBezTo>
                  <a:pt x="20226" y="590"/>
                  <a:pt x="20192" y="599"/>
                  <a:pt x="20183" y="607"/>
                </a:cubicBezTo>
                <a:cubicBezTo>
                  <a:pt x="20177" y="614"/>
                  <a:pt x="20161" y="617"/>
                  <a:pt x="20142" y="617"/>
                </a:cubicBezTo>
                <a:cubicBezTo>
                  <a:pt x="20123" y="617"/>
                  <a:pt x="20101" y="614"/>
                  <a:pt x="20082" y="607"/>
                </a:cubicBezTo>
                <a:lnTo>
                  <a:pt x="20044" y="595"/>
                </a:lnTo>
                <a:lnTo>
                  <a:pt x="19981" y="582"/>
                </a:lnTo>
                <a:cubicBezTo>
                  <a:pt x="19968" y="607"/>
                  <a:pt x="19955" y="620"/>
                  <a:pt x="19946" y="620"/>
                </a:cubicBezTo>
                <a:cubicBezTo>
                  <a:pt x="19936" y="620"/>
                  <a:pt x="19930" y="607"/>
                  <a:pt x="19930" y="582"/>
                </a:cubicBezTo>
                <a:lnTo>
                  <a:pt x="19955" y="582"/>
                </a:lnTo>
                <a:lnTo>
                  <a:pt x="19981" y="570"/>
                </a:lnTo>
                <a:cubicBezTo>
                  <a:pt x="19993" y="544"/>
                  <a:pt x="19968" y="532"/>
                  <a:pt x="19943" y="519"/>
                </a:cubicBezTo>
                <a:lnTo>
                  <a:pt x="19917" y="532"/>
                </a:lnTo>
                <a:lnTo>
                  <a:pt x="19892" y="532"/>
                </a:lnTo>
                <a:cubicBezTo>
                  <a:pt x="19874" y="523"/>
                  <a:pt x="19861" y="518"/>
                  <a:pt x="19851" y="518"/>
                </a:cubicBezTo>
                <a:cubicBezTo>
                  <a:pt x="19834" y="518"/>
                  <a:pt x="19829" y="532"/>
                  <a:pt x="19829" y="557"/>
                </a:cubicBezTo>
                <a:lnTo>
                  <a:pt x="19829" y="570"/>
                </a:lnTo>
                <a:cubicBezTo>
                  <a:pt x="19816" y="582"/>
                  <a:pt x="19778" y="582"/>
                  <a:pt x="19765" y="582"/>
                </a:cubicBezTo>
                <a:cubicBezTo>
                  <a:pt x="19765" y="570"/>
                  <a:pt x="19728" y="557"/>
                  <a:pt x="19690" y="544"/>
                </a:cubicBezTo>
                <a:lnTo>
                  <a:pt x="19664" y="557"/>
                </a:lnTo>
                <a:cubicBezTo>
                  <a:pt x="19588" y="582"/>
                  <a:pt x="19538" y="620"/>
                  <a:pt x="19550" y="645"/>
                </a:cubicBezTo>
                <a:cubicBezTo>
                  <a:pt x="19576" y="658"/>
                  <a:pt x="19525" y="683"/>
                  <a:pt x="19500" y="696"/>
                </a:cubicBezTo>
                <a:cubicBezTo>
                  <a:pt x="19487" y="696"/>
                  <a:pt x="19424" y="658"/>
                  <a:pt x="19411" y="645"/>
                </a:cubicBezTo>
                <a:cubicBezTo>
                  <a:pt x="19408" y="644"/>
                  <a:pt x="19406" y="643"/>
                  <a:pt x="19403" y="643"/>
                </a:cubicBezTo>
                <a:cubicBezTo>
                  <a:pt x="19383" y="643"/>
                  <a:pt x="19372" y="685"/>
                  <a:pt x="19361" y="696"/>
                </a:cubicBezTo>
                <a:cubicBezTo>
                  <a:pt x="19361" y="702"/>
                  <a:pt x="19348" y="706"/>
                  <a:pt x="19334" y="706"/>
                </a:cubicBezTo>
                <a:cubicBezTo>
                  <a:pt x="19319" y="706"/>
                  <a:pt x="19304" y="702"/>
                  <a:pt x="19297" y="696"/>
                </a:cubicBezTo>
                <a:cubicBezTo>
                  <a:pt x="19272" y="696"/>
                  <a:pt x="19259" y="683"/>
                  <a:pt x="19259" y="671"/>
                </a:cubicBezTo>
                <a:lnTo>
                  <a:pt x="19285" y="645"/>
                </a:lnTo>
                <a:cubicBezTo>
                  <a:pt x="19310" y="620"/>
                  <a:pt x="19310" y="595"/>
                  <a:pt x="19297" y="582"/>
                </a:cubicBezTo>
                <a:lnTo>
                  <a:pt x="19297" y="582"/>
                </a:lnTo>
                <a:cubicBezTo>
                  <a:pt x="19285" y="582"/>
                  <a:pt x="19234" y="595"/>
                  <a:pt x="19183" y="607"/>
                </a:cubicBezTo>
                <a:cubicBezTo>
                  <a:pt x="19133" y="620"/>
                  <a:pt x="19095" y="658"/>
                  <a:pt x="19107" y="683"/>
                </a:cubicBezTo>
                <a:lnTo>
                  <a:pt x="19082" y="696"/>
                </a:lnTo>
                <a:lnTo>
                  <a:pt x="19032" y="721"/>
                </a:lnTo>
                <a:cubicBezTo>
                  <a:pt x="18994" y="683"/>
                  <a:pt x="18943" y="683"/>
                  <a:pt x="18943" y="683"/>
                </a:cubicBezTo>
                <a:lnTo>
                  <a:pt x="18943" y="683"/>
                </a:lnTo>
                <a:cubicBezTo>
                  <a:pt x="18930" y="696"/>
                  <a:pt x="18943" y="734"/>
                  <a:pt x="18981" y="759"/>
                </a:cubicBezTo>
                <a:lnTo>
                  <a:pt x="18918" y="785"/>
                </a:lnTo>
                <a:cubicBezTo>
                  <a:pt x="18918" y="785"/>
                  <a:pt x="18930" y="797"/>
                  <a:pt x="18956" y="797"/>
                </a:cubicBezTo>
                <a:lnTo>
                  <a:pt x="18981" y="810"/>
                </a:lnTo>
                <a:lnTo>
                  <a:pt x="19006" y="823"/>
                </a:lnTo>
                <a:cubicBezTo>
                  <a:pt x="19032" y="835"/>
                  <a:pt x="19032" y="886"/>
                  <a:pt x="19019" y="899"/>
                </a:cubicBezTo>
                <a:cubicBezTo>
                  <a:pt x="19017" y="901"/>
                  <a:pt x="19013" y="902"/>
                  <a:pt x="19007" y="902"/>
                </a:cubicBezTo>
                <a:cubicBezTo>
                  <a:pt x="18983" y="902"/>
                  <a:pt x="18934" y="881"/>
                  <a:pt x="18892" y="861"/>
                </a:cubicBezTo>
                <a:lnTo>
                  <a:pt x="18842" y="848"/>
                </a:lnTo>
                <a:cubicBezTo>
                  <a:pt x="18791" y="848"/>
                  <a:pt x="18741" y="873"/>
                  <a:pt x="18703" y="886"/>
                </a:cubicBezTo>
                <a:lnTo>
                  <a:pt x="18690" y="886"/>
                </a:lnTo>
                <a:cubicBezTo>
                  <a:pt x="18677" y="886"/>
                  <a:pt x="18741" y="835"/>
                  <a:pt x="18766" y="810"/>
                </a:cubicBezTo>
                <a:cubicBezTo>
                  <a:pt x="18791" y="785"/>
                  <a:pt x="18766" y="747"/>
                  <a:pt x="18766" y="734"/>
                </a:cubicBezTo>
                <a:cubicBezTo>
                  <a:pt x="18753" y="734"/>
                  <a:pt x="18753" y="671"/>
                  <a:pt x="18778" y="658"/>
                </a:cubicBezTo>
                <a:cubicBezTo>
                  <a:pt x="18791" y="645"/>
                  <a:pt x="18766" y="645"/>
                  <a:pt x="18728" y="645"/>
                </a:cubicBezTo>
                <a:lnTo>
                  <a:pt x="18690" y="658"/>
                </a:lnTo>
                <a:lnTo>
                  <a:pt x="18639" y="658"/>
                </a:lnTo>
                <a:cubicBezTo>
                  <a:pt x="18639" y="683"/>
                  <a:pt x="18639" y="734"/>
                  <a:pt x="18627" y="759"/>
                </a:cubicBezTo>
                <a:lnTo>
                  <a:pt x="18538" y="759"/>
                </a:lnTo>
                <a:cubicBezTo>
                  <a:pt x="18563" y="785"/>
                  <a:pt x="18563" y="810"/>
                  <a:pt x="18525" y="823"/>
                </a:cubicBezTo>
                <a:cubicBezTo>
                  <a:pt x="18538" y="861"/>
                  <a:pt x="18487" y="848"/>
                  <a:pt x="18462" y="873"/>
                </a:cubicBezTo>
                <a:lnTo>
                  <a:pt x="18449" y="873"/>
                </a:lnTo>
                <a:cubicBezTo>
                  <a:pt x="18449" y="899"/>
                  <a:pt x="18437" y="962"/>
                  <a:pt x="18412" y="962"/>
                </a:cubicBezTo>
                <a:cubicBezTo>
                  <a:pt x="18386" y="962"/>
                  <a:pt x="18323" y="949"/>
                  <a:pt x="18298" y="949"/>
                </a:cubicBezTo>
                <a:cubicBezTo>
                  <a:pt x="18285" y="936"/>
                  <a:pt x="18323" y="886"/>
                  <a:pt x="18336" y="861"/>
                </a:cubicBezTo>
                <a:cubicBezTo>
                  <a:pt x="18336" y="835"/>
                  <a:pt x="18323" y="734"/>
                  <a:pt x="18348" y="709"/>
                </a:cubicBezTo>
                <a:cubicBezTo>
                  <a:pt x="18361" y="683"/>
                  <a:pt x="18424" y="570"/>
                  <a:pt x="18412" y="532"/>
                </a:cubicBezTo>
                <a:cubicBezTo>
                  <a:pt x="18411" y="529"/>
                  <a:pt x="18410" y="527"/>
                  <a:pt x="18409" y="524"/>
                </a:cubicBezTo>
                <a:lnTo>
                  <a:pt x="18409" y="524"/>
                </a:lnTo>
                <a:cubicBezTo>
                  <a:pt x="18393" y="553"/>
                  <a:pt x="18346" y="621"/>
                  <a:pt x="18310" y="633"/>
                </a:cubicBezTo>
                <a:cubicBezTo>
                  <a:pt x="18260" y="633"/>
                  <a:pt x="18260" y="633"/>
                  <a:pt x="18310" y="607"/>
                </a:cubicBezTo>
                <a:lnTo>
                  <a:pt x="18323" y="582"/>
                </a:lnTo>
                <a:lnTo>
                  <a:pt x="18336" y="570"/>
                </a:lnTo>
                <a:cubicBezTo>
                  <a:pt x="18307" y="531"/>
                  <a:pt x="18300" y="514"/>
                  <a:pt x="18315" y="514"/>
                </a:cubicBezTo>
                <a:cubicBezTo>
                  <a:pt x="18320" y="514"/>
                  <a:pt x="18327" y="516"/>
                  <a:pt x="18336" y="519"/>
                </a:cubicBezTo>
                <a:lnTo>
                  <a:pt x="18407" y="519"/>
                </a:lnTo>
                <a:cubicBezTo>
                  <a:pt x="18394" y="479"/>
                  <a:pt x="18375" y="415"/>
                  <a:pt x="18386" y="392"/>
                </a:cubicBezTo>
                <a:cubicBezTo>
                  <a:pt x="18399" y="367"/>
                  <a:pt x="18412" y="342"/>
                  <a:pt x="18412" y="329"/>
                </a:cubicBezTo>
                <a:cubicBezTo>
                  <a:pt x="18361" y="304"/>
                  <a:pt x="18412" y="278"/>
                  <a:pt x="18412" y="266"/>
                </a:cubicBezTo>
                <a:lnTo>
                  <a:pt x="18399" y="241"/>
                </a:lnTo>
                <a:cubicBezTo>
                  <a:pt x="18396" y="238"/>
                  <a:pt x="18392" y="237"/>
                  <a:pt x="18387" y="237"/>
                </a:cubicBezTo>
                <a:cubicBezTo>
                  <a:pt x="18364" y="237"/>
                  <a:pt x="18321" y="256"/>
                  <a:pt x="18310" y="266"/>
                </a:cubicBezTo>
                <a:cubicBezTo>
                  <a:pt x="18303" y="273"/>
                  <a:pt x="18266" y="280"/>
                  <a:pt x="18234" y="280"/>
                </a:cubicBezTo>
                <a:cubicBezTo>
                  <a:pt x="18210" y="280"/>
                  <a:pt x="18189" y="277"/>
                  <a:pt x="18184" y="266"/>
                </a:cubicBezTo>
                <a:cubicBezTo>
                  <a:pt x="18181" y="263"/>
                  <a:pt x="18173" y="262"/>
                  <a:pt x="18161" y="262"/>
                </a:cubicBezTo>
                <a:cubicBezTo>
                  <a:pt x="18108" y="262"/>
                  <a:pt x="17984" y="281"/>
                  <a:pt x="17943" y="291"/>
                </a:cubicBezTo>
                <a:cubicBezTo>
                  <a:pt x="17918" y="297"/>
                  <a:pt x="17880" y="301"/>
                  <a:pt x="17847" y="301"/>
                </a:cubicBezTo>
                <a:cubicBezTo>
                  <a:pt x="17814" y="301"/>
                  <a:pt x="17785" y="297"/>
                  <a:pt x="17779" y="291"/>
                </a:cubicBezTo>
                <a:cubicBezTo>
                  <a:pt x="17779" y="266"/>
                  <a:pt x="17766" y="228"/>
                  <a:pt x="17754" y="190"/>
                </a:cubicBezTo>
                <a:lnTo>
                  <a:pt x="17703" y="177"/>
                </a:lnTo>
                <a:lnTo>
                  <a:pt x="17678" y="177"/>
                </a:lnTo>
                <a:cubicBezTo>
                  <a:pt x="17627" y="177"/>
                  <a:pt x="17614" y="152"/>
                  <a:pt x="17640" y="114"/>
                </a:cubicBezTo>
                <a:lnTo>
                  <a:pt x="17640" y="89"/>
                </a:lnTo>
                <a:lnTo>
                  <a:pt x="17640" y="63"/>
                </a:lnTo>
                <a:cubicBezTo>
                  <a:pt x="17627" y="44"/>
                  <a:pt x="17611" y="35"/>
                  <a:pt x="17597" y="35"/>
                </a:cubicBezTo>
                <a:cubicBezTo>
                  <a:pt x="17583" y="35"/>
                  <a:pt x="17570" y="44"/>
                  <a:pt x="17564" y="63"/>
                </a:cubicBezTo>
                <a:lnTo>
                  <a:pt x="17538" y="89"/>
                </a:lnTo>
                <a:cubicBezTo>
                  <a:pt x="17538" y="101"/>
                  <a:pt x="17513" y="101"/>
                  <a:pt x="17500" y="101"/>
                </a:cubicBezTo>
                <a:cubicBezTo>
                  <a:pt x="17488" y="101"/>
                  <a:pt x="17475" y="89"/>
                  <a:pt x="17475" y="76"/>
                </a:cubicBezTo>
                <a:cubicBezTo>
                  <a:pt x="17475" y="51"/>
                  <a:pt x="17462" y="25"/>
                  <a:pt x="1742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" name="Google Shape;100;p11"/>
          <p:cNvSpPr/>
          <p:nvPr/>
        </p:nvSpPr>
        <p:spPr>
          <a:xfrm rot="-5400000">
            <a:off x="7061321" y="2006233"/>
            <a:ext cx="2807186" cy="1510568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" name="Google Shape;101;p11"/>
          <p:cNvSpPr/>
          <p:nvPr/>
        </p:nvSpPr>
        <p:spPr>
          <a:xfrm rot="-10112707">
            <a:off x="3077147" y="-704109"/>
            <a:ext cx="1374251" cy="1274074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" name="Google Shape;102;p11"/>
          <p:cNvSpPr/>
          <p:nvPr/>
        </p:nvSpPr>
        <p:spPr>
          <a:xfrm>
            <a:off x="-1876079" y="4001042"/>
            <a:ext cx="2854215" cy="1698451"/>
          </a:xfrm>
          <a:custGeom>
            <a:rect b="b" l="l" r="r" t="t"/>
            <a:pathLst>
              <a:path extrusionOk="0" h="21958" w="36900">
                <a:moveTo>
                  <a:pt x="18425" y="133"/>
                </a:moveTo>
                <a:lnTo>
                  <a:pt x="18425" y="133"/>
                </a:lnTo>
                <a:cubicBezTo>
                  <a:pt x="18467" y="158"/>
                  <a:pt x="18431" y="194"/>
                  <a:pt x="18403" y="194"/>
                </a:cubicBezTo>
                <a:cubicBezTo>
                  <a:pt x="18388" y="194"/>
                  <a:pt x="18374" y="185"/>
                  <a:pt x="18374" y="159"/>
                </a:cubicBezTo>
                <a:cubicBezTo>
                  <a:pt x="18387" y="159"/>
                  <a:pt x="18412" y="133"/>
                  <a:pt x="18425" y="133"/>
                </a:cubicBezTo>
                <a:close/>
                <a:moveTo>
                  <a:pt x="18488" y="159"/>
                </a:moveTo>
                <a:cubicBezTo>
                  <a:pt x="18589" y="197"/>
                  <a:pt x="18716" y="171"/>
                  <a:pt x="18792" y="209"/>
                </a:cubicBezTo>
                <a:cubicBezTo>
                  <a:pt x="18792" y="251"/>
                  <a:pt x="18774" y="276"/>
                  <a:pt x="18740" y="276"/>
                </a:cubicBezTo>
                <a:cubicBezTo>
                  <a:pt x="18733" y="276"/>
                  <a:pt x="18725" y="275"/>
                  <a:pt x="18716" y="273"/>
                </a:cubicBezTo>
                <a:cubicBezTo>
                  <a:pt x="18640" y="273"/>
                  <a:pt x="18570" y="267"/>
                  <a:pt x="18498" y="267"/>
                </a:cubicBezTo>
                <a:cubicBezTo>
                  <a:pt x="18461" y="267"/>
                  <a:pt x="18425" y="268"/>
                  <a:pt x="18387" y="273"/>
                </a:cubicBezTo>
                <a:cubicBezTo>
                  <a:pt x="18400" y="235"/>
                  <a:pt x="18450" y="222"/>
                  <a:pt x="18488" y="209"/>
                </a:cubicBezTo>
                <a:cubicBezTo>
                  <a:pt x="18488" y="197"/>
                  <a:pt x="18488" y="171"/>
                  <a:pt x="18488" y="159"/>
                </a:cubicBezTo>
                <a:close/>
                <a:moveTo>
                  <a:pt x="18878" y="192"/>
                </a:moveTo>
                <a:cubicBezTo>
                  <a:pt x="18912" y="192"/>
                  <a:pt x="18941" y="206"/>
                  <a:pt x="18969" y="235"/>
                </a:cubicBezTo>
                <a:cubicBezTo>
                  <a:pt x="18969" y="298"/>
                  <a:pt x="18931" y="349"/>
                  <a:pt x="18893" y="399"/>
                </a:cubicBezTo>
                <a:cubicBezTo>
                  <a:pt x="18906" y="374"/>
                  <a:pt x="18918" y="311"/>
                  <a:pt x="18931" y="285"/>
                </a:cubicBezTo>
                <a:lnTo>
                  <a:pt x="18792" y="285"/>
                </a:lnTo>
                <a:cubicBezTo>
                  <a:pt x="18804" y="260"/>
                  <a:pt x="18830" y="222"/>
                  <a:pt x="18842" y="197"/>
                </a:cubicBezTo>
                <a:cubicBezTo>
                  <a:pt x="18855" y="194"/>
                  <a:pt x="18867" y="192"/>
                  <a:pt x="18878" y="192"/>
                </a:cubicBezTo>
                <a:close/>
                <a:moveTo>
                  <a:pt x="18905" y="481"/>
                </a:moveTo>
                <a:cubicBezTo>
                  <a:pt x="18942" y="481"/>
                  <a:pt x="18982" y="520"/>
                  <a:pt x="18931" y="551"/>
                </a:cubicBezTo>
                <a:cubicBezTo>
                  <a:pt x="18924" y="556"/>
                  <a:pt x="18916" y="558"/>
                  <a:pt x="18907" y="558"/>
                </a:cubicBezTo>
                <a:cubicBezTo>
                  <a:pt x="18870" y="558"/>
                  <a:pt x="18829" y="519"/>
                  <a:pt x="18880" y="488"/>
                </a:cubicBezTo>
                <a:cubicBezTo>
                  <a:pt x="18888" y="483"/>
                  <a:pt x="18896" y="481"/>
                  <a:pt x="18905" y="481"/>
                </a:cubicBezTo>
                <a:close/>
                <a:moveTo>
                  <a:pt x="16451" y="526"/>
                </a:moveTo>
                <a:lnTo>
                  <a:pt x="16476" y="576"/>
                </a:lnTo>
                <a:cubicBezTo>
                  <a:pt x="16375" y="589"/>
                  <a:pt x="16274" y="602"/>
                  <a:pt x="16172" y="602"/>
                </a:cubicBezTo>
                <a:cubicBezTo>
                  <a:pt x="16274" y="576"/>
                  <a:pt x="16362" y="551"/>
                  <a:pt x="16451" y="526"/>
                </a:cubicBezTo>
                <a:close/>
                <a:moveTo>
                  <a:pt x="19703" y="513"/>
                </a:moveTo>
                <a:cubicBezTo>
                  <a:pt x="19703" y="526"/>
                  <a:pt x="19703" y="551"/>
                  <a:pt x="19703" y="564"/>
                </a:cubicBezTo>
                <a:cubicBezTo>
                  <a:pt x="19716" y="564"/>
                  <a:pt x="19728" y="576"/>
                  <a:pt x="19741" y="576"/>
                </a:cubicBezTo>
                <a:cubicBezTo>
                  <a:pt x="19741" y="589"/>
                  <a:pt x="19741" y="602"/>
                  <a:pt x="19741" y="614"/>
                </a:cubicBezTo>
                <a:cubicBezTo>
                  <a:pt x="19652" y="602"/>
                  <a:pt x="19551" y="589"/>
                  <a:pt x="19450" y="576"/>
                </a:cubicBezTo>
                <a:cubicBezTo>
                  <a:pt x="19450" y="576"/>
                  <a:pt x="19437" y="564"/>
                  <a:pt x="19437" y="564"/>
                </a:cubicBezTo>
                <a:lnTo>
                  <a:pt x="19412" y="564"/>
                </a:lnTo>
                <a:cubicBezTo>
                  <a:pt x="19273" y="551"/>
                  <a:pt x="19121" y="564"/>
                  <a:pt x="18982" y="526"/>
                </a:cubicBezTo>
                <a:cubicBezTo>
                  <a:pt x="19020" y="519"/>
                  <a:pt x="19060" y="517"/>
                  <a:pt x="19100" y="517"/>
                </a:cubicBezTo>
                <a:cubicBezTo>
                  <a:pt x="19229" y="517"/>
                  <a:pt x="19366" y="542"/>
                  <a:pt x="19498" y="542"/>
                </a:cubicBezTo>
                <a:cubicBezTo>
                  <a:pt x="19568" y="542"/>
                  <a:pt x="19637" y="535"/>
                  <a:pt x="19703" y="513"/>
                </a:cubicBezTo>
                <a:close/>
                <a:moveTo>
                  <a:pt x="15578" y="627"/>
                </a:moveTo>
                <a:cubicBezTo>
                  <a:pt x="15578" y="627"/>
                  <a:pt x="15565" y="640"/>
                  <a:pt x="15552" y="640"/>
                </a:cubicBezTo>
                <a:cubicBezTo>
                  <a:pt x="15565" y="627"/>
                  <a:pt x="15578" y="627"/>
                  <a:pt x="15578" y="627"/>
                </a:cubicBezTo>
                <a:close/>
                <a:moveTo>
                  <a:pt x="15793" y="627"/>
                </a:moveTo>
                <a:lnTo>
                  <a:pt x="15818" y="640"/>
                </a:lnTo>
                <a:lnTo>
                  <a:pt x="15780" y="640"/>
                </a:lnTo>
                <a:cubicBezTo>
                  <a:pt x="15780" y="640"/>
                  <a:pt x="15780" y="640"/>
                  <a:pt x="15793" y="627"/>
                </a:cubicBezTo>
                <a:close/>
                <a:moveTo>
                  <a:pt x="18248" y="602"/>
                </a:moveTo>
                <a:cubicBezTo>
                  <a:pt x="18260" y="614"/>
                  <a:pt x="18273" y="614"/>
                  <a:pt x="18286" y="614"/>
                </a:cubicBezTo>
                <a:cubicBezTo>
                  <a:pt x="18273" y="627"/>
                  <a:pt x="18260" y="627"/>
                  <a:pt x="18248" y="640"/>
                </a:cubicBezTo>
                <a:cubicBezTo>
                  <a:pt x="18248" y="627"/>
                  <a:pt x="18248" y="614"/>
                  <a:pt x="18248" y="602"/>
                </a:cubicBezTo>
                <a:close/>
                <a:moveTo>
                  <a:pt x="18488" y="614"/>
                </a:moveTo>
                <a:cubicBezTo>
                  <a:pt x="18501" y="627"/>
                  <a:pt x="18501" y="640"/>
                  <a:pt x="18501" y="640"/>
                </a:cubicBezTo>
                <a:lnTo>
                  <a:pt x="18488" y="640"/>
                </a:lnTo>
                <a:cubicBezTo>
                  <a:pt x="18488" y="627"/>
                  <a:pt x="18475" y="627"/>
                  <a:pt x="18475" y="614"/>
                </a:cubicBezTo>
                <a:close/>
                <a:moveTo>
                  <a:pt x="18134" y="602"/>
                </a:moveTo>
                <a:cubicBezTo>
                  <a:pt x="18159" y="602"/>
                  <a:pt x="18172" y="614"/>
                  <a:pt x="18184" y="614"/>
                </a:cubicBezTo>
                <a:cubicBezTo>
                  <a:pt x="18131" y="637"/>
                  <a:pt x="18074" y="642"/>
                  <a:pt x="18017" y="642"/>
                </a:cubicBezTo>
                <a:cubicBezTo>
                  <a:pt x="17979" y="642"/>
                  <a:pt x="17942" y="640"/>
                  <a:pt x="17906" y="640"/>
                </a:cubicBezTo>
                <a:lnTo>
                  <a:pt x="17906" y="602"/>
                </a:lnTo>
                <a:close/>
                <a:moveTo>
                  <a:pt x="17817" y="614"/>
                </a:moveTo>
                <a:cubicBezTo>
                  <a:pt x="17830" y="627"/>
                  <a:pt x="17843" y="627"/>
                  <a:pt x="17855" y="640"/>
                </a:cubicBezTo>
                <a:cubicBezTo>
                  <a:pt x="17830" y="640"/>
                  <a:pt x="17792" y="640"/>
                  <a:pt x="17767" y="652"/>
                </a:cubicBezTo>
                <a:cubicBezTo>
                  <a:pt x="17780" y="627"/>
                  <a:pt x="17792" y="627"/>
                  <a:pt x="17817" y="614"/>
                </a:cubicBezTo>
                <a:close/>
                <a:moveTo>
                  <a:pt x="18322" y="599"/>
                </a:moveTo>
                <a:cubicBezTo>
                  <a:pt x="18326" y="599"/>
                  <a:pt x="18331" y="600"/>
                  <a:pt x="18336" y="602"/>
                </a:cubicBezTo>
                <a:cubicBezTo>
                  <a:pt x="18362" y="602"/>
                  <a:pt x="18362" y="627"/>
                  <a:pt x="18362" y="640"/>
                </a:cubicBezTo>
                <a:cubicBezTo>
                  <a:pt x="18336" y="652"/>
                  <a:pt x="18311" y="652"/>
                  <a:pt x="18286" y="652"/>
                </a:cubicBezTo>
                <a:cubicBezTo>
                  <a:pt x="18275" y="630"/>
                  <a:pt x="18292" y="599"/>
                  <a:pt x="18322" y="599"/>
                </a:cubicBezTo>
                <a:close/>
                <a:moveTo>
                  <a:pt x="15654" y="652"/>
                </a:moveTo>
                <a:cubicBezTo>
                  <a:pt x="15641" y="652"/>
                  <a:pt x="15628" y="665"/>
                  <a:pt x="15616" y="665"/>
                </a:cubicBezTo>
                <a:cubicBezTo>
                  <a:pt x="15616" y="665"/>
                  <a:pt x="15616" y="652"/>
                  <a:pt x="15628" y="652"/>
                </a:cubicBezTo>
                <a:close/>
                <a:moveTo>
                  <a:pt x="17526" y="627"/>
                </a:moveTo>
                <a:cubicBezTo>
                  <a:pt x="17564" y="627"/>
                  <a:pt x="17577" y="640"/>
                  <a:pt x="17564" y="665"/>
                </a:cubicBezTo>
                <a:lnTo>
                  <a:pt x="17501" y="665"/>
                </a:lnTo>
                <a:cubicBezTo>
                  <a:pt x="17501" y="652"/>
                  <a:pt x="17514" y="640"/>
                  <a:pt x="17526" y="627"/>
                </a:cubicBezTo>
                <a:close/>
                <a:moveTo>
                  <a:pt x="17957" y="450"/>
                </a:moveTo>
                <a:cubicBezTo>
                  <a:pt x="18051" y="473"/>
                  <a:pt x="18147" y="478"/>
                  <a:pt x="18242" y="478"/>
                </a:cubicBezTo>
                <a:cubicBezTo>
                  <a:pt x="18297" y="478"/>
                  <a:pt x="18352" y="476"/>
                  <a:pt x="18406" y="476"/>
                </a:cubicBezTo>
                <a:cubicBezTo>
                  <a:pt x="18512" y="476"/>
                  <a:pt x="18616" y="482"/>
                  <a:pt x="18716" y="513"/>
                </a:cubicBezTo>
                <a:cubicBezTo>
                  <a:pt x="18640" y="513"/>
                  <a:pt x="18551" y="526"/>
                  <a:pt x="18475" y="526"/>
                </a:cubicBezTo>
                <a:lnTo>
                  <a:pt x="18475" y="513"/>
                </a:lnTo>
                <a:cubicBezTo>
                  <a:pt x="18463" y="513"/>
                  <a:pt x="18463" y="526"/>
                  <a:pt x="18450" y="526"/>
                </a:cubicBezTo>
                <a:cubicBezTo>
                  <a:pt x="18349" y="532"/>
                  <a:pt x="18248" y="532"/>
                  <a:pt x="18146" y="532"/>
                </a:cubicBezTo>
                <a:cubicBezTo>
                  <a:pt x="18045" y="532"/>
                  <a:pt x="17944" y="532"/>
                  <a:pt x="17843" y="538"/>
                </a:cubicBezTo>
                <a:cubicBezTo>
                  <a:pt x="17808" y="538"/>
                  <a:pt x="17770" y="527"/>
                  <a:pt x="17736" y="527"/>
                </a:cubicBezTo>
                <a:cubicBezTo>
                  <a:pt x="17708" y="527"/>
                  <a:pt x="17683" y="535"/>
                  <a:pt x="17666" y="564"/>
                </a:cubicBezTo>
                <a:cubicBezTo>
                  <a:pt x="17678" y="576"/>
                  <a:pt x="17716" y="602"/>
                  <a:pt x="17742" y="614"/>
                </a:cubicBezTo>
                <a:cubicBezTo>
                  <a:pt x="17742" y="627"/>
                  <a:pt x="17729" y="640"/>
                  <a:pt x="17729" y="652"/>
                </a:cubicBezTo>
                <a:cubicBezTo>
                  <a:pt x="17691" y="652"/>
                  <a:pt x="17653" y="665"/>
                  <a:pt x="17615" y="665"/>
                </a:cubicBezTo>
                <a:cubicBezTo>
                  <a:pt x="17640" y="614"/>
                  <a:pt x="17628" y="576"/>
                  <a:pt x="17602" y="538"/>
                </a:cubicBezTo>
                <a:cubicBezTo>
                  <a:pt x="17566" y="529"/>
                  <a:pt x="17531" y="526"/>
                  <a:pt x="17495" y="526"/>
                </a:cubicBezTo>
                <a:cubicBezTo>
                  <a:pt x="17393" y="526"/>
                  <a:pt x="17291" y="553"/>
                  <a:pt x="17189" y="553"/>
                </a:cubicBezTo>
                <a:cubicBezTo>
                  <a:pt x="17175" y="553"/>
                  <a:pt x="17161" y="552"/>
                  <a:pt x="17147" y="551"/>
                </a:cubicBezTo>
                <a:cubicBezTo>
                  <a:pt x="17122" y="551"/>
                  <a:pt x="17095" y="550"/>
                  <a:pt x="17069" y="550"/>
                </a:cubicBezTo>
                <a:cubicBezTo>
                  <a:pt x="17004" y="550"/>
                  <a:pt x="16939" y="556"/>
                  <a:pt x="16894" y="602"/>
                </a:cubicBezTo>
                <a:cubicBezTo>
                  <a:pt x="16906" y="602"/>
                  <a:pt x="16919" y="614"/>
                  <a:pt x="16932" y="614"/>
                </a:cubicBezTo>
                <a:cubicBezTo>
                  <a:pt x="16906" y="614"/>
                  <a:pt x="16881" y="614"/>
                  <a:pt x="16856" y="627"/>
                </a:cubicBezTo>
                <a:cubicBezTo>
                  <a:pt x="16875" y="598"/>
                  <a:pt x="16865" y="547"/>
                  <a:pt x="16836" y="547"/>
                </a:cubicBezTo>
                <a:cubicBezTo>
                  <a:pt x="16828" y="547"/>
                  <a:pt x="16817" y="552"/>
                  <a:pt x="16805" y="564"/>
                </a:cubicBezTo>
                <a:cubicBezTo>
                  <a:pt x="16704" y="564"/>
                  <a:pt x="16603" y="576"/>
                  <a:pt x="16501" y="589"/>
                </a:cubicBezTo>
                <a:lnTo>
                  <a:pt x="16501" y="526"/>
                </a:lnTo>
                <a:cubicBezTo>
                  <a:pt x="16501" y="526"/>
                  <a:pt x="16514" y="526"/>
                  <a:pt x="16514" y="513"/>
                </a:cubicBezTo>
                <a:cubicBezTo>
                  <a:pt x="16527" y="538"/>
                  <a:pt x="16527" y="551"/>
                  <a:pt x="16539" y="564"/>
                </a:cubicBezTo>
                <a:cubicBezTo>
                  <a:pt x="16590" y="551"/>
                  <a:pt x="16641" y="526"/>
                  <a:pt x="16704" y="500"/>
                </a:cubicBezTo>
                <a:cubicBezTo>
                  <a:pt x="16758" y="514"/>
                  <a:pt x="16812" y="527"/>
                  <a:pt x="16864" y="527"/>
                </a:cubicBezTo>
                <a:cubicBezTo>
                  <a:pt x="16910" y="527"/>
                  <a:pt x="16954" y="517"/>
                  <a:pt x="16995" y="488"/>
                </a:cubicBezTo>
                <a:lnTo>
                  <a:pt x="17033" y="488"/>
                </a:lnTo>
                <a:cubicBezTo>
                  <a:pt x="17046" y="500"/>
                  <a:pt x="17071" y="513"/>
                  <a:pt x="17071" y="526"/>
                </a:cubicBezTo>
                <a:cubicBezTo>
                  <a:pt x="17122" y="513"/>
                  <a:pt x="17172" y="500"/>
                  <a:pt x="17223" y="488"/>
                </a:cubicBezTo>
                <a:cubicBezTo>
                  <a:pt x="17476" y="488"/>
                  <a:pt x="17716" y="475"/>
                  <a:pt x="17957" y="450"/>
                </a:cubicBezTo>
                <a:close/>
                <a:moveTo>
                  <a:pt x="17286" y="627"/>
                </a:moveTo>
                <a:cubicBezTo>
                  <a:pt x="17299" y="640"/>
                  <a:pt x="17299" y="652"/>
                  <a:pt x="17299" y="665"/>
                </a:cubicBezTo>
                <a:cubicBezTo>
                  <a:pt x="17273" y="665"/>
                  <a:pt x="17248" y="678"/>
                  <a:pt x="17235" y="678"/>
                </a:cubicBezTo>
                <a:cubicBezTo>
                  <a:pt x="17248" y="665"/>
                  <a:pt x="17273" y="640"/>
                  <a:pt x="17286" y="627"/>
                </a:cubicBezTo>
                <a:close/>
                <a:moveTo>
                  <a:pt x="17324" y="614"/>
                </a:moveTo>
                <a:cubicBezTo>
                  <a:pt x="17387" y="614"/>
                  <a:pt x="17400" y="640"/>
                  <a:pt x="17375" y="678"/>
                </a:cubicBezTo>
                <a:lnTo>
                  <a:pt x="17311" y="678"/>
                </a:lnTo>
                <a:cubicBezTo>
                  <a:pt x="17299" y="665"/>
                  <a:pt x="17311" y="652"/>
                  <a:pt x="17324" y="614"/>
                </a:cubicBezTo>
                <a:close/>
                <a:moveTo>
                  <a:pt x="19576" y="678"/>
                </a:moveTo>
                <a:cubicBezTo>
                  <a:pt x="19576" y="678"/>
                  <a:pt x="19589" y="690"/>
                  <a:pt x="19589" y="690"/>
                </a:cubicBezTo>
                <a:cubicBezTo>
                  <a:pt x="19526" y="690"/>
                  <a:pt x="19463" y="690"/>
                  <a:pt x="19399" y="678"/>
                </a:cubicBezTo>
                <a:close/>
                <a:moveTo>
                  <a:pt x="16729" y="640"/>
                </a:moveTo>
                <a:lnTo>
                  <a:pt x="16729" y="640"/>
                </a:lnTo>
                <a:cubicBezTo>
                  <a:pt x="16666" y="652"/>
                  <a:pt x="16615" y="678"/>
                  <a:pt x="16577" y="703"/>
                </a:cubicBezTo>
                <a:lnTo>
                  <a:pt x="16565" y="665"/>
                </a:lnTo>
                <a:lnTo>
                  <a:pt x="16514" y="690"/>
                </a:lnTo>
                <a:lnTo>
                  <a:pt x="16493" y="647"/>
                </a:lnTo>
                <a:lnTo>
                  <a:pt x="16493" y="647"/>
                </a:lnTo>
                <a:cubicBezTo>
                  <a:pt x="16569" y="643"/>
                  <a:pt x="16649" y="645"/>
                  <a:pt x="16729" y="640"/>
                </a:cubicBezTo>
                <a:close/>
                <a:moveTo>
                  <a:pt x="16970" y="665"/>
                </a:moveTo>
                <a:lnTo>
                  <a:pt x="16932" y="703"/>
                </a:lnTo>
                <a:lnTo>
                  <a:pt x="16906" y="703"/>
                </a:lnTo>
                <a:cubicBezTo>
                  <a:pt x="16932" y="690"/>
                  <a:pt x="16944" y="678"/>
                  <a:pt x="16970" y="665"/>
                </a:cubicBezTo>
                <a:close/>
                <a:moveTo>
                  <a:pt x="17134" y="602"/>
                </a:moveTo>
                <a:cubicBezTo>
                  <a:pt x="17084" y="640"/>
                  <a:pt x="17033" y="690"/>
                  <a:pt x="16970" y="703"/>
                </a:cubicBezTo>
                <a:cubicBezTo>
                  <a:pt x="16982" y="690"/>
                  <a:pt x="16982" y="665"/>
                  <a:pt x="16982" y="652"/>
                </a:cubicBezTo>
                <a:cubicBezTo>
                  <a:pt x="16995" y="652"/>
                  <a:pt x="17008" y="640"/>
                  <a:pt x="17020" y="627"/>
                </a:cubicBezTo>
                <a:cubicBezTo>
                  <a:pt x="17046" y="627"/>
                  <a:pt x="17071" y="614"/>
                  <a:pt x="17096" y="602"/>
                </a:cubicBezTo>
                <a:close/>
                <a:moveTo>
                  <a:pt x="16480" y="648"/>
                </a:moveTo>
                <a:lnTo>
                  <a:pt x="16464" y="665"/>
                </a:lnTo>
                <a:cubicBezTo>
                  <a:pt x="16489" y="678"/>
                  <a:pt x="16514" y="716"/>
                  <a:pt x="16527" y="728"/>
                </a:cubicBezTo>
                <a:cubicBezTo>
                  <a:pt x="16514" y="728"/>
                  <a:pt x="16501" y="728"/>
                  <a:pt x="16489" y="741"/>
                </a:cubicBezTo>
                <a:lnTo>
                  <a:pt x="16413" y="741"/>
                </a:lnTo>
                <a:cubicBezTo>
                  <a:pt x="16413" y="716"/>
                  <a:pt x="16413" y="678"/>
                  <a:pt x="16413" y="665"/>
                </a:cubicBezTo>
                <a:cubicBezTo>
                  <a:pt x="16388" y="665"/>
                  <a:pt x="16362" y="690"/>
                  <a:pt x="16350" y="703"/>
                </a:cubicBezTo>
                <a:cubicBezTo>
                  <a:pt x="16350" y="716"/>
                  <a:pt x="16375" y="741"/>
                  <a:pt x="16388" y="753"/>
                </a:cubicBezTo>
                <a:cubicBezTo>
                  <a:pt x="16375" y="753"/>
                  <a:pt x="16375" y="753"/>
                  <a:pt x="16362" y="766"/>
                </a:cubicBezTo>
                <a:cubicBezTo>
                  <a:pt x="16324" y="753"/>
                  <a:pt x="16274" y="728"/>
                  <a:pt x="16236" y="716"/>
                </a:cubicBezTo>
                <a:cubicBezTo>
                  <a:pt x="16309" y="669"/>
                  <a:pt x="16392" y="654"/>
                  <a:pt x="16480" y="648"/>
                </a:cubicBezTo>
                <a:close/>
                <a:moveTo>
                  <a:pt x="15627" y="761"/>
                </a:moveTo>
                <a:cubicBezTo>
                  <a:pt x="15633" y="761"/>
                  <a:pt x="15637" y="762"/>
                  <a:pt x="15641" y="766"/>
                </a:cubicBezTo>
                <a:lnTo>
                  <a:pt x="15641" y="779"/>
                </a:lnTo>
                <a:lnTo>
                  <a:pt x="15578" y="779"/>
                </a:lnTo>
                <a:cubicBezTo>
                  <a:pt x="15596" y="770"/>
                  <a:pt x="15614" y="761"/>
                  <a:pt x="15627" y="761"/>
                </a:cubicBezTo>
                <a:close/>
                <a:moveTo>
                  <a:pt x="15502" y="766"/>
                </a:moveTo>
                <a:cubicBezTo>
                  <a:pt x="15514" y="779"/>
                  <a:pt x="15514" y="779"/>
                  <a:pt x="15527" y="791"/>
                </a:cubicBezTo>
                <a:cubicBezTo>
                  <a:pt x="15502" y="791"/>
                  <a:pt x="15477" y="804"/>
                  <a:pt x="15464" y="804"/>
                </a:cubicBezTo>
                <a:cubicBezTo>
                  <a:pt x="15464" y="791"/>
                  <a:pt x="15477" y="779"/>
                  <a:pt x="15502" y="766"/>
                </a:cubicBezTo>
                <a:close/>
                <a:moveTo>
                  <a:pt x="14426" y="804"/>
                </a:moveTo>
                <a:cubicBezTo>
                  <a:pt x="14401" y="817"/>
                  <a:pt x="14388" y="817"/>
                  <a:pt x="14363" y="817"/>
                </a:cubicBezTo>
                <a:cubicBezTo>
                  <a:pt x="14376" y="817"/>
                  <a:pt x="14376" y="804"/>
                  <a:pt x="14376" y="804"/>
                </a:cubicBezTo>
                <a:close/>
                <a:moveTo>
                  <a:pt x="15008" y="690"/>
                </a:moveTo>
                <a:lnTo>
                  <a:pt x="15008" y="690"/>
                </a:lnTo>
                <a:cubicBezTo>
                  <a:pt x="14945" y="728"/>
                  <a:pt x="14894" y="753"/>
                  <a:pt x="14844" y="804"/>
                </a:cubicBezTo>
                <a:cubicBezTo>
                  <a:pt x="14831" y="804"/>
                  <a:pt x="14806" y="817"/>
                  <a:pt x="14793" y="817"/>
                </a:cubicBezTo>
                <a:cubicBezTo>
                  <a:pt x="14831" y="791"/>
                  <a:pt x="14869" y="753"/>
                  <a:pt x="14907" y="716"/>
                </a:cubicBezTo>
                <a:cubicBezTo>
                  <a:pt x="14945" y="703"/>
                  <a:pt x="14970" y="703"/>
                  <a:pt x="15008" y="690"/>
                </a:cubicBezTo>
                <a:close/>
                <a:moveTo>
                  <a:pt x="20487" y="817"/>
                </a:moveTo>
                <a:cubicBezTo>
                  <a:pt x="20500" y="817"/>
                  <a:pt x="20513" y="817"/>
                  <a:pt x="20525" y="829"/>
                </a:cubicBezTo>
                <a:cubicBezTo>
                  <a:pt x="20513" y="829"/>
                  <a:pt x="20513" y="829"/>
                  <a:pt x="20500" y="842"/>
                </a:cubicBezTo>
                <a:cubicBezTo>
                  <a:pt x="20487" y="829"/>
                  <a:pt x="20487" y="829"/>
                  <a:pt x="20487" y="817"/>
                </a:cubicBezTo>
                <a:close/>
                <a:moveTo>
                  <a:pt x="20703" y="842"/>
                </a:moveTo>
                <a:cubicBezTo>
                  <a:pt x="20741" y="855"/>
                  <a:pt x="20766" y="867"/>
                  <a:pt x="20791" y="880"/>
                </a:cubicBezTo>
                <a:cubicBezTo>
                  <a:pt x="20766" y="880"/>
                  <a:pt x="20728" y="867"/>
                  <a:pt x="20703" y="855"/>
                </a:cubicBezTo>
                <a:lnTo>
                  <a:pt x="20703" y="842"/>
                </a:lnTo>
                <a:close/>
                <a:moveTo>
                  <a:pt x="19754" y="576"/>
                </a:moveTo>
                <a:cubicBezTo>
                  <a:pt x="20133" y="602"/>
                  <a:pt x="20513" y="665"/>
                  <a:pt x="20880" y="741"/>
                </a:cubicBezTo>
                <a:lnTo>
                  <a:pt x="20905" y="741"/>
                </a:lnTo>
                <a:cubicBezTo>
                  <a:pt x="20943" y="753"/>
                  <a:pt x="20994" y="766"/>
                  <a:pt x="21032" y="766"/>
                </a:cubicBezTo>
                <a:cubicBezTo>
                  <a:pt x="21120" y="791"/>
                  <a:pt x="21209" y="804"/>
                  <a:pt x="21297" y="829"/>
                </a:cubicBezTo>
                <a:cubicBezTo>
                  <a:pt x="21297" y="817"/>
                  <a:pt x="21310" y="804"/>
                  <a:pt x="21310" y="791"/>
                </a:cubicBezTo>
                <a:cubicBezTo>
                  <a:pt x="21424" y="893"/>
                  <a:pt x="21576" y="867"/>
                  <a:pt x="21715" y="905"/>
                </a:cubicBezTo>
                <a:cubicBezTo>
                  <a:pt x="21691" y="922"/>
                  <a:pt x="21665" y="927"/>
                  <a:pt x="21639" y="927"/>
                </a:cubicBezTo>
                <a:cubicBezTo>
                  <a:pt x="21583" y="927"/>
                  <a:pt x="21526" y="901"/>
                  <a:pt x="21474" y="893"/>
                </a:cubicBezTo>
                <a:cubicBezTo>
                  <a:pt x="21272" y="855"/>
                  <a:pt x="21057" y="817"/>
                  <a:pt x="20842" y="779"/>
                </a:cubicBezTo>
                <a:cubicBezTo>
                  <a:pt x="20500" y="728"/>
                  <a:pt x="20158" y="665"/>
                  <a:pt x="19817" y="627"/>
                </a:cubicBezTo>
                <a:cubicBezTo>
                  <a:pt x="19792" y="614"/>
                  <a:pt x="19779" y="589"/>
                  <a:pt x="19754" y="576"/>
                </a:cubicBezTo>
                <a:close/>
                <a:moveTo>
                  <a:pt x="14198" y="905"/>
                </a:moveTo>
                <a:cubicBezTo>
                  <a:pt x="14211" y="918"/>
                  <a:pt x="14211" y="943"/>
                  <a:pt x="14224" y="956"/>
                </a:cubicBezTo>
                <a:cubicBezTo>
                  <a:pt x="14211" y="956"/>
                  <a:pt x="14198" y="969"/>
                  <a:pt x="14186" y="969"/>
                </a:cubicBezTo>
                <a:cubicBezTo>
                  <a:pt x="14198" y="943"/>
                  <a:pt x="14198" y="931"/>
                  <a:pt x="14198" y="905"/>
                </a:cubicBezTo>
                <a:close/>
                <a:moveTo>
                  <a:pt x="20842" y="936"/>
                </a:moveTo>
                <a:lnTo>
                  <a:pt x="20842" y="936"/>
                </a:lnTo>
                <a:cubicBezTo>
                  <a:pt x="20863" y="943"/>
                  <a:pt x="20882" y="943"/>
                  <a:pt x="20892" y="943"/>
                </a:cubicBezTo>
                <a:cubicBezTo>
                  <a:pt x="20880" y="956"/>
                  <a:pt x="20867" y="981"/>
                  <a:pt x="20854" y="981"/>
                </a:cubicBezTo>
                <a:cubicBezTo>
                  <a:pt x="20843" y="970"/>
                  <a:pt x="20842" y="958"/>
                  <a:pt x="20842" y="936"/>
                </a:cubicBezTo>
                <a:close/>
                <a:moveTo>
                  <a:pt x="14578" y="943"/>
                </a:moveTo>
                <a:cubicBezTo>
                  <a:pt x="14540" y="969"/>
                  <a:pt x="14515" y="994"/>
                  <a:pt x="14477" y="1032"/>
                </a:cubicBezTo>
                <a:cubicBezTo>
                  <a:pt x="14452" y="1045"/>
                  <a:pt x="14426" y="1045"/>
                  <a:pt x="14388" y="1057"/>
                </a:cubicBezTo>
                <a:cubicBezTo>
                  <a:pt x="14337" y="1064"/>
                  <a:pt x="14294" y="1072"/>
                  <a:pt x="14258" y="1072"/>
                </a:cubicBezTo>
                <a:cubicBezTo>
                  <a:pt x="14231" y="1072"/>
                  <a:pt x="14207" y="1068"/>
                  <a:pt x="14186" y="1057"/>
                </a:cubicBezTo>
                <a:cubicBezTo>
                  <a:pt x="14186" y="1045"/>
                  <a:pt x="14186" y="1045"/>
                  <a:pt x="14186" y="1032"/>
                </a:cubicBezTo>
                <a:cubicBezTo>
                  <a:pt x="14236" y="1019"/>
                  <a:pt x="14287" y="994"/>
                  <a:pt x="14338" y="981"/>
                </a:cubicBezTo>
                <a:cubicBezTo>
                  <a:pt x="14350" y="994"/>
                  <a:pt x="14350" y="1007"/>
                  <a:pt x="14363" y="1019"/>
                </a:cubicBezTo>
                <a:cubicBezTo>
                  <a:pt x="14376" y="1007"/>
                  <a:pt x="14388" y="981"/>
                  <a:pt x="14401" y="969"/>
                </a:cubicBezTo>
                <a:cubicBezTo>
                  <a:pt x="14426" y="969"/>
                  <a:pt x="14452" y="969"/>
                  <a:pt x="14464" y="956"/>
                </a:cubicBezTo>
                <a:lnTo>
                  <a:pt x="14477" y="1007"/>
                </a:lnTo>
                <a:cubicBezTo>
                  <a:pt x="14477" y="994"/>
                  <a:pt x="14490" y="969"/>
                  <a:pt x="14490" y="956"/>
                </a:cubicBezTo>
                <a:cubicBezTo>
                  <a:pt x="14515" y="956"/>
                  <a:pt x="14553" y="943"/>
                  <a:pt x="14578" y="943"/>
                </a:cubicBezTo>
                <a:close/>
                <a:moveTo>
                  <a:pt x="21715" y="931"/>
                </a:moveTo>
                <a:cubicBezTo>
                  <a:pt x="21943" y="931"/>
                  <a:pt x="22196" y="1032"/>
                  <a:pt x="22424" y="1108"/>
                </a:cubicBezTo>
                <a:cubicBezTo>
                  <a:pt x="22403" y="1114"/>
                  <a:pt x="22382" y="1116"/>
                  <a:pt x="22362" y="1116"/>
                </a:cubicBezTo>
                <a:cubicBezTo>
                  <a:pt x="22294" y="1116"/>
                  <a:pt x="22226" y="1089"/>
                  <a:pt x="22158" y="1070"/>
                </a:cubicBezTo>
                <a:cubicBezTo>
                  <a:pt x="22006" y="1032"/>
                  <a:pt x="21841" y="1007"/>
                  <a:pt x="21715" y="931"/>
                </a:cubicBezTo>
                <a:close/>
                <a:moveTo>
                  <a:pt x="22449" y="1095"/>
                </a:moveTo>
                <a:cubicBezTo>
                  <a:pt x="22499" y="1095"/>
                  <a:pt x="22525" y="1120"/>
                  <a:pt x="22487" y="1171"/>
                </a:cubicBezTo>
                <a:cubicBezTo>
                  <a:pt x="22424" y="1171"/>
                  <a:pt x="22411" y="1146"/>
                  <a:pt x="22449" y="1095"/>
                </a:cubicBezTo>
                <a:close/>
                <a:moveTo>
                  <a:pt x="14123" y="1057"/>
                </a:moveTo>
                <a:lnTo>
                  <a:pt x="14059" y="1133"/>
                </a:lnTo>
                <a:cubicBezTo>
                  <a:pt x="14043" y="1129"/>
                  <a:pt x="14027" y="1127"/>
                  <a:pt x="14012" y="1127"/>
                </a:cubicBezTo>
                <a:cubicBezTo>
                  <a:pt x="13930" y="1127"/>
                  <a:pt x="13855" y="1177"/>
                  <a:pt x="13781" y="1209"/>
                </a:cubicBezTo>
                <a:cubicBezTo>
                  <a:pt x="13794" y="1222"/>
                  <a:pt x="13806" y="1234"/>
                  <a:pt x="13819" y="1247"/>
                </a:cubicBezTo>
                <a:cubicBezTo>
                  <a:pt x="13794" y="1260"/>
                  <a:pt x="13756" y="1285"/>
                  <a:pt x="13730" y="1298"/>
                </a:cubicBezTo>
                <a:cubicBezTo>
                  <a:pt x="13717" y="1301"/>
                  <a:pt x="13704" y="1303"/>
                  <a:pt x="13691" y="1303"/>
                </a:cubicBezTo>
                <a:cubicBezTo>
                  <a:pt x="13645" y="1303"/>
                  <a:pt x="13601" y="1284"/>
                  <a:pt x="13557" y="1284"/>
                </a:cubicBezTo>
                <a:cubicBezTo>
                  <a:pt x="13554" y="1284"/>
                  <a:pt x="13551" y="1284"/>
                  <a:pt x="13547" y="1285"/>
                </a:cubicBezTo>
                <a:lnTo>
                  <a:pt x="13547" y="1285"/>
                </a:lnTo>
                <a:cubicBezTo>
                  <a:pt x="13739" y="1213"/>
                  <a:pt x="13931" y="1125"/>
                  <a:pt x="14123" y="1057"/>
                </a:cubicBezTo>
                <a:close/>
                <a:moveTo>
                  <a:pt x="23398" y="1222"/>
                </a:moveTo>
                <a:cubicBezTo>
                  <a:pt x="23474" y="1272"/>
                  <a:pt x="23613" y="1260"/>
                  <a:pt x="23651" y="1361"/>
                </a:cubicBezTo>
                <a:cubicBezTo>
                  <a:pt x="23562" y="1336"/>
                  <a:pt x="23474" y="1310"/>
                  <a:pt x="23385" y="1285"/>
                </a:cubicBezTo>
                <a:cubicBezTo>
                  <a:pt x="23385" y="1272"/>
                  <a:pt x="23385" y="1234"/>
                  <a:pt x="23398" y="1222"/>
                </a:cubicBezTo>
                <a:close/>
                <a:moveTo>
                  <a:pt x="13477" y="1310"/>
                </a:moveTo>
                <a:cubicBezTo>
                  <a:pt x="13477" y="1323"/>
                  <a:pt x="13465" y="1361"/>
                  <a:pt x="13452" y="1374"/>
                </a:cubicBezTo>
                <a:cubicBezTo>
                  <a:pt x="13452" y="1386"/>
                  <a:pt x="13452" y="1386"/>
                  <a:pt x="13439" y="1386"/>
                </a:cubicBezTo>
                <a:cubicBezTo>
                  <a:pt x="13452" y="1361"/>
                  <a:pt x="13465" y="1336"/>
                  <a:pt x="13477" y="1310"/>
                </a:cubicBezTo>
                <a:close/>
                <a:moveTo>
                  <a:pt x="22057" y="1133"/>
                </a:moveTo>
                <a:cubicBezTo>
                  <a:pt x="22246" y="1184"/>
                  <a:pt x="22436" y="1272"/>
                  <a:pt x="22639" y="1298"/>
                </a:cubicBezTo>
                <a:cubicBezTo>
                  <a:pt x="22689" y="1310"/>
                  <a:pt x="22727" y="1336"/>
                  <a:pt x="22753" y="1374"/>
                </a:cubicBezTo>
                <a:cubicBezTo>
                  <a:pt x="22712" y="1374"/>
                  <a:pt x="22640" y="1326"/>
                  <a:pt x="22594" y="1326"/>
                </a:cubicBezTo>
                <a:cubicBezTo>
                  <a:pt x="22568" y="1326"/>
                  <a:pt x="22550" y="1341"/>
                  <a:pt x="22550" y="1386"/>
                </a:cubicBezTo>
                <a:cubicBezTo>
                  <a:pt x="22550" y="1361"/>
                  <a:pt x="22537" y="1336"/>
                  <a:pt x="22537" y="1310"/>
                </a:cubicBezTo>
                <a:cubicBezTo>
                  <a:pt x="22360" y="1298"/>
                  <a:pt x="22196" y="1234"/>
                  <a:pt x="22057" y="1133"/>
                </a:cubicBezTo>
                <a:close/>
                <a:moveTo>
                  <a:pt x="13427" y="1323"/>
                </a:moveTo>
                <a:lnTo>
                  <a:pt x="13427" y="1323"/>
                </a:lnTo>
                <a:cubicBezTo>
                  <a:pt x="13389" y="1361"/>
                  <a:pt x="13351" y="1386"/>
                  <a:pt x="13313" y="1424"/>
                </a:cubicBezTo>
                <a:cubicBezTo>
                  <a:pt x="13262" y="1437"/>
                  <a:pt x="13199" y="1449"/>
                  <a:pt x="13148" y="1462"/>
                </a:cubicBezTo>
                <a:cubicBezTo>
                  <a:pt x="13237" y="1424"/>
                  <a:pt x="13338" y="1374"/>
                  <a:pt x="13427" y="1323"/>
                </a:cubicBezTo>
                <a:close/>
                <a:moveTo>
                  <a:pt x="13401" y="1525"/>
                </a:moveTo>
                <a:cubicBezTo>
                  <a:pt x="13401" y="1525"/>
                  <a:pt x="13405" y="1529"/>
                  <a:pt x="13411" y="1533"/>
                </a:cubicBezTo>
                <a:lnTo>
                  <a:pt x="13411" y="1533"/>
                </a:lnTo>
                <a:lnTo>
                  <a:pt x="13389" y="1525"/>
                </a:lnTo>
                <a:close/>
                <a:moveTo>
                  <a:pt x="13262" y="1563"/>
                </a:moveTo>
                <a:cubicBezTo>
                  <a:pt x="13287" y="1563"/>
                  <a:pt x="13313" y="1576"/>
                  <a:pt x="13325" y="1589"/>
                </a:cubicBezTo>
                <a:lnTo>
                  <a:pt x="13211" y="1589"/>
                </a:lnTo>
                <a:cubicBezTo>
                  <a:pt x="13211" y="1589"/>
                  <a:pt x="13211" y="1576"/>
                  <a:pt x="13211" y="1576"/>
                </a:cubicBezTo>
                <a:cubicBezTo>
                  <a:pt x="13224" y="1576"/>
                  <a:pt x="13249" y="1563"/>
                  <a:pt x="13262" y="1563"/>
                </a:cubicBezTo>
                <a:close/>
                <a:moveTo>
                  <a:pt x="13047" y="1627"/>
                </a:moveTo>
                <a:lnTo>
                  <a:pt x="13047" y="1627"/>
                </a:lnTo>
                <a:cubicBezTo>
                  <a:pt x="12996" y="1652"/>
                  <a:pt x="12946" y="1690"/>
                  <a:pt x="12895" y="1715"/>
                </a:cubicBezTo>
                <a:cubicBezTo>
                  <a:pt x="12845" y="1740"/>
                  <a:pt x="12781" y="1753"/>
                  <a:pt x="12731" y="1778"/>
                </a:cubicBezTo>
                <a:cubicBezTo>
                  <a:pt x="12718" y="1766"/>
                  <a:pt x="12718" y="1740"/>
                  <a:pt x="12718" y="1728"/>
                </a:cubicBezTo>
                <a:cubicBezTo>
                  <a:pt x="12769" y="1715"/>
                  <a:pt x="12832" y="1703"/>
                  <a:pt x="12882" y="1677"/>
                </a:cubicBezTo>
                <a:cubicBezTo>
                  <a:pt x="12882" y="1690"/>
                  <a:pt x="12895" y="1690"/>
                  <a:pt x="12908" y="1703"/>
                </a:cubicBezTo>
                <a:cubicBezTo>
                  <a:pt x="12908" y="1690"/>
                  <a:pt x="12908" y="1677"/>
                  <a:pt x="12908" y="1665"/>
                </a:cubicBezTo>
                <a:cubicBezTo>
                  <a:pt x="12958" y="1652"/>
                  <a:pt x="12996" y="1639"/>
                  <a:pt x="13047" y="1627"/>
                </a:cubicBezTo>
                <a:close/>
                <a:moveTo>
                  <a:pt x="22512" y="1133"/>
                </a:moveTo>
                <a:cubicBezTo>
                  <a:pt x="22753" y="1158"/>
                  <a:pt x="22968" y="1272"/>
                  <a:pt x="23195" y="1336"/>
                </a:cubicBezTo>
                <a:lnTo>
                  <a:pt x="23195" y="1285"/>
                </a:lnTo>
                <a:cubicBezTo>
                  <a:pt x="23208" y="1310"/>
                  <a:pt x="23221" y="1336"/>
                  <a:pt x="23246" y="1348"/>
                </a:cubicBezTo>
                <a:cubicBezTo>
                  <a:pt x="23562" y="1462"/>
                  <a:pt x="23891" y="1538"/>
                  <a:pt x="24195" y="1703"/>
                </a:cubicBezTo>
                <a:cubicBezTo>
                  <a:pt x="24195" y="1690"/>
                  <a:pt x="24195" y="1665"/>
                  <a:pt x="24195" y="1652"/>
                </a:cubicBezTo>
                <a:cubicBezTo>
                  <a:pt x="24258" y="1766"/>
                  <a:pt x="24423" y="1778"/>
                  <a:pt x="24524" y="1854"/>
                </a:cubicBezTo>
                <a:cubicBezTo>
                  <a:pt x="24518" y="1855"/>
                  <a:pt x="24512" y="1856"/>
                  <a:pt x="24507" y="1856"/>
                </a:cubicBezTo>
                <a:cubicBezTo>
                  <a:pt x="24433" y="1856"/>
                  <a:pt x="24375" y="1790"/>
                  <a:pt x="24301" y="1790"/>
                </a:cubicBezTo>
                <a:cubicBezTo>
                  <a:pt x="24295" y="1790"/>
                  <a:pt x="24290" y="1790"/>
                  <a:pt x="24284" y="1791"/>
                </a:cubicBezTo>
                <a:cubicBezTo>
                  <a:pt x="23727" y="1500"/>
                  <a:pt x="23056" y="1411"/>
                  <a:pt x="22512" y="1133"/>
                </a:cubicBezTo>
                <a:close/>
                <a:moveTo>
                  <a:pt x="11604" y="1918"/>
                </a:moveTo>
                <a:cubicBezTo>
                  <a:pt x="11604" y="1918"/>
                  <a:pt x="11604" y="1918"/>
                  <a:pt x="11604" y="1918"/>
                </a:cubicBezTo>
                <a:cubicBezTo>
                  <a:pt x="11604" y="1918"/>
                  <a:pt x="11604" y="1918"/>
                  <a:pt x="11604" y="1918"/>
                </a:cubicBezTo>
                <a:close/>
                <a:moveTo>
                  <a:pt x="24537" y="1867"/>
                </a:moveTo>
                <a:cubicBezTo>
                  <a:pt x="24689" y="1892"/>
                  <a:pt x="24853" y="1956"/>
                  <a:pt x="24980" y="2057"/>
                </a:cubicBezTo>
                <a:cubicBezTo>
                  <a:pt x="24891" y="2044"/>
                  <a:pt x="24802" y="2006"/>
                  <a:pt x="24727" y="1943"/>
                </a:cubicBezTo>
                <a:cubicBezTo>
                  <a:pt x="24693" y="1954"/>
                  <a:pt x="24639" y="1955"/>
                  <a:pt x="24601" y="1982"/>
                </a:cubicBezTo>
                <a:lnTo>
                  <a:pt x="24601" y="1982"/>
                </a:lnTo>
                <a:cubicBezTo>
                  <a:pt x="24613" y="1961"/>
                  <a:pt x="24629" y="1939"/>
                  <a:pt x="24638" y="1930"/>
                </a:cubicBezTo>
                <a:cubicBezTo>
                  <a:pt x="24613" y="1918"/>
                  <a:pt x="24562" y="1880"/>
                  <a:pt x="24537" y="1867"/>
                </a:cubicBezTo>
                <a:close/>
                <a:moveTo>
                  <a:pt x="13832" y="1082"/>
                </a:moveTo>
                <a:cubicBezTo>
                  <a:pt x="13490" y="1196"/>
                  <a:pt x="13174" y="1348"/>
                  <a:pt x="12870" y="1538"/>
                </a:cubicBezTo>
                <a:cubicBezTo>
                  <a:pt x="12870" y="1538"/>
                  <a:pt x="12870" y="1551"/>
                  <a:pt x="12870" y="1551"/>
                </a:cubicBezTo>
                <a:cubicBezTo>
                  <a:pt x="12794" y="1576"/>
                  <a:pt x="12718" y="1614"/>
                  <a:pt x="12642" y="1652"/>
                </a:cubicBezTo>
                <a:cubicBezTo>
                  <a:pt x="12629" y="1627"/>
                  <a:pt x="12617" y="1589"/>
                  <a:pt x="12604" y="1563"/>
                </a:cubicBezTo>
                <a:cubicBezTo>
                  <a:pt x="12579" y="1576"/>
                  <a:pt x="12503" y="1589"/>
                  <a:pt x="12465" y="1589"/>
                </a:cubicBezTo>
                <a:cubicBezTo>
                  <a:pt x="12465" y="1614"/>
                  <a:pt x="12452" y="1652"/>
                  <a:pt x="12452" y="1677"/>
                </a:cubicBezTo>
                <a:lnTo>
                  <a:pt x="12528" y="1665"/>
                </a:lnTo>
                <a:lnTo>
                  <a:pt x="12528" y="1665"/>
                </a:lnTo>
                <a:cubicBezTo>
                  <a:pt x="12503" y="1690"/>
                  <a:pt x="12440" y="1715"/>
                  <a:pt x="12414" y="1728"/>
                </a:cubicBezTo>
                <a:lnTo>
                  <a:pt x="12440" y="1665"/>
                </a:lnTo>
                <a:cubicBezTo>
                  <a:pt x="12427" y="1652"/>
                  <a:pt x="12402" y="1627"/>
                  <a:pt x="12389" y="1614"/>
                </a:cubicBezTo>
                <a:cubicBezTo>
                  <a:pt x="12326" y="1639"/>
                  <a:pt x="12275" y="1665"/>
                  <a:pt x="12212" y="1690"/>
                </a:cubicBezTo>
                <a:lnTo>
                  <a:pt x="12224" y="1740"/>
                </a:lnTo>
                <a:cubicBezTo>
                  <a:pt x="12260" y="1732"/>
                  <a:pt x="12302" y="1723"/>
                  <a:pt x="12342" y="1723"/>
                </a:cubicBezTo>
                <a:cubicBezTo>
                  <a:pt x="12358" y="1723"/>
                  <a:pt x="12374" y="1724"/>
                  <a:pt x="12389" y="1728"/>
                </a:cubicBezTo>
                <a:cubicBezTo>
                  <a:pt x="12338" y="1728"/>
                  <a:pt x="12275" y="1753"/>
                  <a:pt x="12224" y="1791"/>
                </a:cubicBezTo>
                <a:cubicBezTo>
                  <a:pt x="12212" y="1766"/>
                  <a:pt x="12199" y="1728"/>
                  <a:pt x="12187" y="1690"/>
                </a:cubicBezTo>
                <a:cubicBezTo>
                  <a:pt x="12136" y="1715"/>
                  <a:pt x="12085" y="1740"/>
                  <a:pt x="12022" y="1753"/>
                </a:cubicBezTo>
                <a:cubicBezTo>
                  <a:pt x="12073" y="1766"/>
                  <a:pt x="12161" y="1766"/>
                  <a:pt x="12212" y="1766"/>
                </a:cubicBezTo>
                <a:cubicBezTo>
                  <a:pt x="12183" y="1794"/>
                  <a:pt x="12148" y="1808"/>
                  <a:pt x="12105" y="1808"/>
                </a:cubicBezTo>
                <a:cubicBezTo>
                  <a:pt x="12091" y="1808"/>
                  <a:pt x="12076" y="1807"/>
                  <a:pt x="12060" y="1804"/>
                </a:cubicBezTo>
                <a:cubicBezTo>
                  <a:pt x="11971" y="1880"/>
                  <a:pt x="11858" y="1905"/>
                  <a:pt x="11756" y="1956"/>
                </a:cubicBezTo>
                <a:lnTo>
                  <a:pt x="11718" y="1905"/>
                </a:lnTo>
                <a:cubicBezTo>
                  <a:pt x="11706" y="1930"/>
                  <a:pt x="11680" y="1981"/>
                  <a:pt x="11680" y="2006"/>
                </a:cubicBezTo>
                <a:cubicBezTo>
                  <a:pt x="11655" y="1981"/>
                  <a:pt x="11630" y="1943"/>
                  <a:pt x="11604" y="1918"/>
                </a:cubicBezTo>
                <a:cubicBezTo>
                  <a:pt x="11592" y="1956"/>
                  <a:pt x="11566" y="2006"/>
                  <a:pt x="11541" y="2057"/>
                </a:cubicBezTo>
                <a:cubicBezTo>
                  <a:pt x="11503" y="2057"/>
                  <a:pt x="11465" y="2069"/>
                  <a:pt x="11427" y="2069"/>
                </a:cubicBezTo>
                <a:cubicBezTo>
                  <a:pt x="11465" y="2032"/>
                  <a:pt x="11503" y="1994"/>
                  <a:pt x="11516" y="1943"/>
                </a:cubicBezTo>
                <a:lnTo>
                  <a:pt x="11516" y="1943"/>
                </a:lnTo>
                <a:cubicBezTo>
                  <a:pt x="11491" y="1956"/>
                  <a:pt x="11440" y="1994"/>
                  <a:pt x="11402" y="2006"/>
                </a:cubicBezTo>
                <a:cubicBezTo>
                  <a:pt x="11402" y="1981"/>
                  <a:pt x="11377" y="1943"/>
                  <a:pt x="11377" y="1930"/>
                </a:cubicBezTo>
                <a:cubicBezTo>
                  <a:pt x="11364" y="1956"/>
                  <a:pt x="11351" y="2006"/>
                  <a:pt x="11351" y="2044"/>
                </a:cubicBezTo>
                <a:cubicBezTo>
                  <a:pt x="11347" y="2043"/>
                  <a:pt x="11343" y="2043"/>
                  <a:pt x="11338" y="2043"/>
                </a:cubicBezTo>
                <a:cubicBezTo>
                  <a:pt x="11307" y="2043"/>
                  <a:pt x="11261" y="2060"/>
                  <a:pt x="11230" y="2060"/>
                </a:cubicBezTo>
                <a:cubicBezTo>
                  <a:pt x="11205" y="2060"/>
                  <a:pt x="11189" y="2048"/>
                  <a:pt x="11200" y="2006"/>
                </a:cubicBezTo>
                <a:cubicBezTo>
                  <a:pt x="11313" y="1892"/>
                  <a:pt x="11541" y="1930"/>
                  <a:pt x="11604" y="1740"/>
                </a:cubicBezTo>
                <a:cubicBezTo>
                  <a:pt x="11604" y="1766"/>
                  <a:pt x="11617" y="1791"/>
                  <a:pt x="11630" y="1816"/>
                </a:cubicBezTo>
                <a:cubicBezTo>
                  <a:pt x="12009" y="1690"/>
                  <a:pt x="12376" y="1513"/>
                  <a:pt x="12756" y="1386"/>
                </a:cubicBezTo>
                <a:cubicBezTo>
                  <a:pt x="12756" y="1361"/>
                  <a:pt x="12769" y="1336"/>
                  <a:pt x="12769" y="1310"/>
                </a:cubicBezTo>
                <a:cubicBezTo>
                  <a:pt x="12769" y="1323"/>
                  <a:pt x="12794" y="1348"/>
                  <a:pt x="12807" y="1348"/>
                </a:cubicBezTo>
                <a:cubicBezTo>
                  <a:pt x="12857" y="1323"/>
                  <a:pt x="12920" y="1310"/>
                  <a:pt x="12984" y="1298"/>
                </a:cubicBezTo>
                <a:lnTo>
                  <a:pt x="12984" y="1298"/>
                </a:lnTo>
                <a:cubicBezTo>
                  <a:pt x="12920" y="1323"/>
                  <a:pt x="12870" y="1361"/>
                  <a:pt x="12807" y="1386"/>
                </a:cubicBezTo>
                <a:cubicBezTo>
                  <a:pt x="12819" y="1411"/>
                  <a:pt x="12845" y="1449"/>
                  <a:pt x="12857" y="1475"/>
                </a:cubicBezTo>
                <a:cubicBezTo>
                  <a:pt x="12933" y="1411"/>
                  <a:pt x="13034" y="1361"/>
                  <a:pt x="13136" y="1323"/>
                </a:cubicBezTo>
                <a:cubicBezTo>
                  <a:pt x="13136" y="1310"/>
                  <a:pt x="13161" y="1285"/>
                  <a:pt x="13174" y="1260"/>
                </a:cubicBezTo>
                <a:cubicBezTo>
                  <a:pt x="13186" y="1272"/>
                  <a:pt x="13211" y="1298"/>
                  <a:pt x="13224" y="1310"/>
                </a:cubicBezTo>
                <a:cubicBezTo>
                  <a:pt x="13262" y="1272"/>
                  <a:pt x="13313" y="1234"/>
                  <a:pt x="13351" y="1184"/>
                </a:cubicBezTo>
                <a:cubicBezTo>
                  <a:pt x="13363" y="1190"/>
                  <a:pt x="13379" y="1193"/>
                  <a:pt x="13395" y="1193"/>
                </a:cubicBezTo>
                <a:cubicBezTo>
                  <a:pt x="13411" y="1193"/>
                  <a:pt x="13427" y="1190"/>
                  <a:pt x="13439" y="1184"/>
                </a:cubicBezTo>
                <a:cubicBezTo>
                  <a:pt x="13566" y="1184"/>
                  <a:pt x="13692" y="1082"/>
                  <a:pt x="13832" y="1082"/>
                </a:cubicBezTo>
                <a:close/>
                <a:moveTo>
                  <a:pt x="12600" y="1782"/>
                </a:moveTo>
                <a:cubicBezTo>
                  <a:pt x="12623" y="1782"/>
                  <a:pt x="12646" y="1785"/>
                  <a:pt x="12667" y="1791"/>
                </a:cubicBezTo>
                <a:cubicBezTo>
                  <a:pt x="12580" y="1828"/>
                  <a:pt x="12493" y="1866"/>
                  <a:pt x="12394" y="1891"/>
                </a:cubicBezTo>
                <a:lnTo>
                  <a:pt x="12394" y="1891"/>
                </a:lnTo>
                <a:cubicBezTo>
                  <a:pt x="12393" y="1891"/>
                  <a:pt x="12391" y="1891"/>
                  <a:pt x="12390" y="1890"/>
                </a:cubicBezTo>
                <a:lnTo>
                  <a:pt x="12390" y="1890"/>
                </a:lnTo>
                <a:cubicBezTo>
                  <a:pt x="12390" y="1891"/>
                  <a:pt x="12389" y="1892"/>
                  <a:pt x="12389" y="1892"/>
                </a:cubicBezTo>
                <a:cubicBezTo>
                  <a:pt x="12391" y="1892"/>
                  <a:pt x="12392" y="1891"/>
                  <a:pt x="12394" y="1891"/>
                </a:cubicBezTo>
                <a:lnTo>
                  <a:pt x="12394" y="1891"/>
                </a:lnTo>
                <a:cubicBezTo>
                  <a:pt x="12397" y="1891"/>
                  <a:pt x="12399" y="1892"/>
                  <a:pt x="12402" y="1892"/>
                </a:cubicBezTo>
                <a:cubicBezTo>
                  <a:pt x="12174" y="1956"/>
                  <a:pt x="11959" y="2044"/>
                  <a:pt x="11756" y="2145"/>
                </a:cubicBezTo>
                <a:lnTo>
                  <a:pt x="11731" y="2107"/>
                </a:lnTo>
                <a:cubicBezTo>
                  <a:pt x="11924" y="2028"/>
                  <a:pt x="12138" y="1887"/>
                  <a:pt x="12336" y="1887"/>
                </a:cubicBezTo>
                <a:cubicBezTo>
                  <a:pt x="12354" y="1887"/>
                  <a:pt x="12372" y="1888"/>
                  <a:pt x="12390" y="1890"/>
                </a:cubicBezTo>
                <a:lnTo>
                  <a:pt x="12390" y="1890"/>
                </a:lnTo>
                <a:cubicBezTo>
                  <a:pt x="12439" y="1814"/>
                  <a:pt x="12523" y="1782"/>
                  <a:pt x="12600" y="1782"/>
                </a:cubicBezTo>
                <a:close/>
                <a:moveTo>
                  <a:pt x="24284" y="1918"/>
                </a:moveTo>
                <a:cubicBezTo>
                  <a:pt x="24385" y="1943"/>
                  <a:pt x="24486" y="1981"/>
                  <a:pt x="24587" y="2006"/>
                </a:cubicBezTo>
                <a:cubicBezTo>
                  <a:pt x="24589" y="2004"/>
                  <a:pt x="24590" y="2001"/>
                  <a:pt x="24591" y="1998"/>
                </a:cubicBezTo>
                <a:lnTo>
                  <a:pt x="24591" y="1998"/>
                </a:lnTo>
                <a:cubicBezTo>
                  <a:pt x="24655" y="2071"/>
                  <a:pt x="24753" y="2095"/>
                  <a:pt x="24828" y="2120"/>
                </a:cubicBezTo>
                <a:cubicBezTo>
                  <a:pt x="24828" y="2133"/>
                  <a:pt x="24790" y="2145"/>
                  <a:pt x="24790" y="2158"/>
                </a:cubicBezTo>
                <a:cubicBezTo>
                  <a:pt x="24752" y="2133"/>
                  <a:pt x="24727" y="2120"/>
                  <a:pt x="24701" y="2095"/>
                </a:cubicBezTo>
                <a:cubicBezTo>
                  <a:pt x="24676" y="2120"/>
                  <a:pt x="24663" y="2133"/>
                  <a:pt x="24638" y="2158"/>
                </a:cubicBezTo>
                <a:lnTo>
                  <a:pt x="24651" y="2095"/>
                </a:lnTo>
                <a:cubicBezTo>
                  <a:pt x="24524" y="2057"/>
                  <a:pt x="24423" y="1956"/>
                  <a:pt x="24284" y="1943"/>
                </a:cubicBezTo>
                <a:cubicBezTo>
                  <a:pt x="24284" y="1930"/>
                  <a:pt x="24284" y="1930"/>
                  <a:pt x="24284" y="1918"/>
                </a:cubicBezTo>
                <a:close/>
                <a:moveTo>
                  <a:pt x="11873" y="2196"/>
                </a:moveTo>
                <a:cubicBezTo>
                  <a:pt x="11897" y="2196"/>
                  <a:pt x="11922" y="2203"/>
                  <a:pt x="11946" y="2221"/>
                </a:cubicBezTo>
                <a:cubicBezTo>
                  <a:pt x="11854" y="2244"/>
                  <a:pt x="11762" y="2299"/>
                  <a:pt x="11670" y="2299"/>
                </a:cubicBezTo>
                <a:cubicBezTo>
                  <a:pt x="11660" y="2299"/>
                  <a:pt x="11651" y="2298"/>
                  <a:pt x="11642" y="2297"/>
                </a:cubicBezTo>
                <a:cubicBezTo>
                  <a:pt x="11719" y="2268"/>
                  <a:pt x="11796" y="2196"/>
                  <a:pt x="11873" y="2196"/>
                </a:cubicBezTo>
                <a:close/>
                <a:moveTo>
                  <a:pt x="11385" y="2233"/>
                </a:moveTo>
                <a:cubicBezTo>
                  <a:pt x="11400" y="2233"/>
                  <a:pt x="11415" y="2237"/>
                  <a:pt x="11427" y="2247"/>
                </a:cubicBezTo>
                <a:cubicBezTo>
                  <a:pt x="11437" y="2294"/>
                  <a:pt x="11390" y="2320"/>
                  <a:pt x="11345" y="2320"/>
                </a:cubicBezTo>
                <a:cubicBezTo>
                  <a:pt x="11329" y="2320"/>
                  <a:pt x="11314" y="2316"/>
                  <a:pt x="11301" y="2310"/>
                </a:cubicBezTo>
                <a:cubicBezTo>
                  <a:pt x="11291" y="2272"/>
                  <a:pt x="11339" y="2233"/>
                  <a:pt x="11385" y="2233"/>
                </a:cubicBezTo>
                <a:close/>
                <a:moveTo>
                  <a:pt x="25554" y="2302"/>
                </a:moveTo>
                <a:cubicBezTo>
                  <a:pt x="25593" y="2302"/>
                  <a:pt x="25638" y="2337"/>
                  <a:pt x="25638" y="2373"/>
                </a:cubicBezTo>
                <a:cubicBezTo>
                  <a:pt x="25630" y="2388"/>
                  <a:pt x="25617" y="2394"/>
                  <a:pt x="25603" y="2394"/>
                </a:cubicBezTo>
                <a:cubicBezTo>
                  <a:pt x="25567" y="2394"/>
                  <a:pt x="25520" y="2358"/>
                  <a:pt x="25511" y="2323"/>
                </a:cubicBezTo>
                <a:cubicBezTo>
                  <a:pt x="25522" y="2308"/>
                  <a:pt x="25538" y="2302"/>
                  <a:pt x="25554" y="2302"/>
                </a:cubicBezTo>
                <a:close/>
                <a:moveTo>
                  <a:pt x="20209" y="2411"/>
                </a:moveTo>
                <a:cubicBezTo>
                  <a:pt x="20222" y="2411"/>
                  <a:pt x="20234" y="2411"/>
                  <a:pt x="20234" y="2424"/>
                </a:cubicBezTo>
                <a:cubicBezTo>
                  <a:pt x="20260" y="2436"/>
                  <a:pt x="20298" y="2436"/>
                  <a:pt x="20336" y="2436"/>
                </a:cubicBezTo>
                <a:cubicBezTo>
                  <a:pt x="20374" y="2449"/>
                  <a:pt x="20399" y="2462"/>
                  <a:pt x="20424" y="2462"/>
                </a:cubicBezTo>
                <a:cubicBezTo>
                  <a:pt x="20400" y="2471"/>
                  <a:pt x="20376" y="2476"/>
                  <a:pt x="20352" y="2476"/>
                </a:cubicBezTo>
                <a:cubicBezTo>
                  <a:pt x="20313" y="2476"/>
                  <a:pt x="20273" y="2465"/>
                  <a:pt x="20234" y="2449"/>
                </a:cubicBezTo>
                <a:cubicBezTo>
                  <a:pt x="20222" y="2436"/>
                  <a:pt x="20222" y="2424"/>
                  <a:pt x="20209" y="2411"/>
                </a:cubicBezTo>
                <a:close/>
                <a:moveTo>
                  <a:pt x="18007" y="2512"/>
                </a:moveTo>
                <a:cubicBezTo>
                  <a:pt x="17972" y="2521"/>
                  <a:pt x="17932" y="2524"/>
                  <a:pt x="17893" y="2525"/>
                </a:cubicBezTo>
                <a:lnTo>
                  <a:pt x="17893" y="2525"/>
                </a:lnTo>
                <a:cubicBezTo>
                  <a:pt x="17929" y="2523"/>
                  <a:pt x="17973" y="2512"/>
                  <a:pt x="18007" y="2512"/>
                </a:cubicBezTo>
                <a:close/>
                <a:moveTo>
                  <a:pt x="17362" y="2525"/>
                </a:moveTo>
                <a:cubicBezTo>
                  <a:pt x="17375" y="2538"/>
                  <a:pt x="17400" y="2550"/>
                  <a:pt x="17413" y="2550"/>
                </a:cubicBezTo>
                <a:lnTo>
                  <a:pt x="17349" y="2550"/>
                </a:lnTo>
                <a:cubicBezTo>
                  <a:pt x="17349" y="2550"/>
                  <a:pt x="17349" y="2538"/>
                  <a:pt x="17362" y="2525"/>
                </a:cubicBezTo>
                <a:close/>
                <a:moveTo>
                  <a:pt x="17197" y="2563"/>
                </a:moveTo>
                <a:lnTo>
                  <a:pt x="17134" y="2576"/>
                </a:lnTo>
                <a:cubicBezTo>
                  <a:pt x="17134" y="2576"/>
                  <a:pt x="17147" y="2563"/>
                  <a:pt x="17159" y="2563"/>
                </a:cubicBezTo>
                <a:close/>
                <a:moveTo>
                  <a:pt x="20474" y="2473"/>
                </a:moveTo>
                <a:cubicBezTo>
                  <a:pt x="20647" y="2473"/>
                  <a:pt x="20820" y="2529"/>
                  <a:pt x="20994" y="2576"/>
                </a:cubicBezTo>
                <a:cubicBezTo>
                  <a:pt x="20791" y="2576"/>
                  <a:pt x="20601" y="2538"/>
                  <a:pt x="20424" y="2474"/>
                </a:cubicBezTo>
                <a:cubicBezTo>
                  <a:pt x="20441" y="2473"/>
                  <a:pt x="20458" y="2473"/>
                  <a:pt x="20474" y="2473"/>
                </a:cubicBezTo>
                <a:close/>
                <a:moveTo>
                  <a:pt x="16617" y="2507"/>
                </a:moveTo>
                <a:cubicBezTo>
                  <a:pt x="16636" y="2507"/>
                  <a:pt x="16653" y="2520"/>
                  <a:pt x="16653" y="2550"/>
                </a:cubicBezTo>
                <a:cubicBezTo>
                  <a:pt x="16647" y="2571"/>
                  <a:pt x="16622" y="2584"/>
                  <a:pt x="16600" y="2584"/>
                </a:cubicBezTo>
                <a:cubicBezTo>
                  <a:pt x="16581" y="2584"/>
                  <a:pt x="16565" y="2574"/>
                  <a:pt x="16565" y="2550"/>
                </a:cubicBezTo>
                <a:cubicBezTo>
                  <a:pt x="16571" y="2524"/>
                  <a:pt x="16596" y="2507"/>
                  <a:pt x="16617" y="2507"/>
                </a:cubicBezTo>
                <a:close/>
                <a:moveTo>
                  <a:pt x="20019" y="2411"/>
                </a:moveTo>
                <a:cubicBezTo>
                  <a:pt x="20083" y="2411"/>
                  <a:pt x="20146" y="2424"/>
                  <a:pt x="20196" y="2449"/>
                </a:cubicBezTo>
                <a:cubicBezTo>
                  <a:pt x="20196" y="2474"/>
                  <a:pt x="20196" y="2512"/>
                  <a:pt x="20184" y="2550"/>
                </a:cubicBezTo>
                <a:cubicBezTo>
                  <a:pt x="20260" y="2550"/>
                  <a:pt x="20336" y="2563"/>
                  <a:pt x="20399" y="2588"/>
                </a:cubicBezTo>
                <a:cubicBezTo>
                  <a:pt x="20412" y="2563"/>
                  <a:pt x="20424" y="2538"/>
                  <a:pt x="20424" y="2512"/>
                </a:cubicBezTo>
                <a:lnTo>
                  <a:pt x="20424" y="2601"/>
                </a:lnTo>
                <a:cubicBezTo>
                  <a:pt x="20525" y="2601"/>
                  <a:pt x="20627" y="2614"/>
                  <a:pt x="20715" y="2639"/>
                </a:cubicBezTo>
                <a:cubicBezTo>
                  <a:pt x="20133" y="2563"/>
                  <a:pt x="19538" y="2512"/>
                  <a:pt x="18931" y="2512"/>
                </a:cubicBezTo>
                <a:cubicBezTo>
                  <a:pt x="18798" y="2506"/>
                  <a:pt x="18668" y="2503"/>
                  <a:pt x="18540" y="2503"/>
                </a:cubicBezTo>
                <a:cubicBezTo>
                  <a:pt x="18429" y="2503"/>
                  <a:pt x="18318" y="2505"/>
                  <a:pt x="18208" y="2510"/>
                </a:cubicBezTo>
                <a:lnTo>
                  <a:pt x="18208" y="2510"/>
                </a:lnTo>
                <a:cubicBezTo>
                  <a:pt x="18255" y="2506"/>
                  <a:pt x="18302" y="2496"/>
                  <a:pt x="18349" y="2487"/>
                </a:cubicBezTo>
                <a:cubicBezTo>
                  <a:pt x="18362" y="2474"/>
                  <a:pt x="18362" y="2436"/>
                  <a:pt x="18374" y="2411"/>
                </a:cubicBezTo>
                <a:lnTo>
                  <a:pt x="18400" y="2474"/>
                </a:lnTo>
                <a:cubicBezTo>
                  <a:pt x="18563" y="2466"/>
                  <a:pt x="18726" y="2440"/>
                  <a:pt x="18890" y="2440"/>
                </a:cubicBezTo>
                <a:cubicBezTo>
                  <a:pt x="18967" y="2440"/>
                  <a:pt x="19044" y="2446"/>
                  <a:pt x="19121" y="2462"/>
                </a:cubicBezTo>
                <a:cubicBezTo>
                  <a:pt x="19108" y="2449"/>
                  <a:pt x="19108" y="2424"/>
                  <a:pt x="19096" y="2411"/>
                </a:cubicBezTo>
                <a:lnTo>
                  <a:pt x="19108" y="2411"/>
                </a:lnTo>
                <a:cubicBezTo>
                  <a:pt x="19121" y="2424"/>
                  <a:pt x="19133" y="2449"/>
                  <a:pt x="19146" y="2462"/>
                </a:cubicBezTo>
                <a:cubicBezTo>
                  <a:pt x="19247" y="2449"/>
                  <a:pt x="19336" y="2449"/>
                  <a:pt x="19425" y="2449"/>
                </a:cubicBezTo>
                <a:cubicBezTo>
                  <a:pt x="19425" y="2449"/>
                  <a:pt x="19425" y="2449"/>
                  <a:pt x="19425" y="2436"/>
                </a:cubicBezTo>
                <a:cubicBezTo>
                  <a:pt x="19602" y="2462"/>
                  <a:pt x="19779" y="2474"/>
                  <a:pt x="19956" y="2474"/>
                </a:cubicBezTo>
                <a:cubicBezTo>
                  <a:pt x="20032" y="2500"/>
                  <a:pt x="20095" y="2525"/>
                  <a:pt x="20171" y="2538"/>
                </a:cubicBezTo>
                <a:cubicBezTo>
                  <a:pt x="20158" y="2500"/>
                  <a:pt x="20133" y="2474"/>
                  <a:pt x="20121" y="2436"/>
                </a:cubicBezTo>
                <a:cubicBezTo>
                  <a:pt x="20083" y="2424"/>
                  <a:pt x="20057" y="2424"/>
                  <a:pt x="20019" y="2411"/>
                </a:cubicBezTo>
                <a:close/>
                <a:moveTo>
                  <a:pt x="16375" y="2639"/>
                </a:moveTo>
                <a:cubicBezTo>
                  <a:pt x="16388" y="2639"/>
                  <a:pt x="16388" y="2652"/>
                  <a:pt x="16388" y="2664"/>
                </a:cubicBezTo>
                <a:lnTo>
                  <a:pt x="16375" y="2639"/>
                </a:lnTo>
                <a:close/>
                <a:moveTo>
                  <a:pt x="25751" y="2576"/>
                </a:moveTo>
                <a:lnTo>
                  <a:pt x="25751" y="2576"/>
                </a:lnTo>
                <a:cubicBezTo>
                  <a:pt x="25840" y="2626"/>
                  <a:pt x="25992" y="2626"/>
                  <a:pt x="26005" y="2753"/>
                </a:cubicBezTo>
                <a:cubicBezTo>
                  <a:pt x="25916" y="2702"/>
                  <a:pt x="25815" y="2664"/>
                  <a:pt x="25751" y="2576"/>
                </a:cubicBezTo>
                <a:close/>
                <a:moveTo>
                  <a:pt x="10757" y="2550"/>
                </a:moveTo>
                <a:lnTo>
                  <a:pt x="10757" y="2550"/>
                </a:lnTo>
                <a:cubicBezTo>
                  <a:pt x="10681" y="2601"/>
                  <a:pt x="10592" y="2652"/>
                  <a:pt x="10504" y="2664"/>
                </a:cubicBezTo>
                <a:cubicBezTo>
                  <a:pt x="10481" y="2709"/>
                  <a:pt x="10439" y="2744"/>
                  <a:pt x="10438" y="2795"/>
                </a:cubicBezTo>
                <a:lnTo>
                  <a:pt x="10438" y="2795"/>
                </a:lnTo>
                <a:cubicBezTo>
                  <a:pt x="10435" y="2772"/>
                  <a:pt x="10428" y="2746"/>
                  <a:pt x="10428" y="2727"/>
                </a:cubicBezTo>
                <a:cubicBezTo>
                  <a:pt x="10390" y="2740"/>
                  <a:pt x="10339" y="2753"/>
                  <a:pt x="10314" y="2765"/>
                </a:cubicBezTo>
                <a:cubicBezTo>
                  <a:pt x="10440" y="2664"/>
                  <a:pt x="10592" y="2576"/>
                  <a:pt x="10757" y="2550"/>
                </a:cubicBezTo>
                <a:close/>
                <a:moveTo>
                  <a:pt x="20981" y="2576"/>
                </a:moveTo>
                <a:lnTo>
                  <a:pt x="20981" y="2576"/>
                </a:lnTo>
                <a:cubicBezTo>
                  <a:pt x="21361" y="2639"/>
                  <a:pt x="21753" y="2740"/>
                  <a:pt x="22120" y="2867"/>
                </a:cubicBezTo>
                <a:cubicBezTo>
                  <a:pt x="22006" y="2854"/>
                  <a:pt x="21892" y="2803"/>
                  <a:pt x="21778" y="2803"/>
                </a:cubicBezTo>
                <a:cubicBezTo>
                  <a:pt x="21753" y="2803"/>
                  <a:pt x="21728" y="2803"/>
                  <a:pt x="21702" y="2791"/>
                </a:cubicBezTo>
                <a:cubicBezTo>
                  <a:pt x="21702" y="2791"/>
                  <a:pt x="21702" y="2778"/>
                  <a:pt x="21690" y="2765"/>
                </a:cubicBezTo>
                <a:cubicBezTo>
                  <a:pt x="21462" y="2690"/>
                  <a:pt x="21209" y="2677"/>
                  <a:pt x="20981" y="2576"/>
                </a:cubicBezTo>
                <a:close/>
                <a:moveTo>
                  <a:pt x="25954" y="2512"/>
                </a:moveTo>
                <a:cubicBezTo>
                  <a:pt x="26144" y="2626"/>
                  <a:pt x="26435" y="2690"/>
                  <a:pt x="26549" y="2892"/>
                </a:cubicBezTo>
                <a:cubicBezTo>
                  <a:pt x="26359" y="2753"/>
                  <a:pt x="26144" y="2652"/>
                  <a:pt x="25929" y="2550"/>
                </a:cubicBezTo>
                <a:lnTo>
                  <a:pt x="25941" y="2550"/>
                </a:lnTo>
                <a:lnTo>
                  <a:pt x="25954" y="2512"/>
                </a:lnTo>
                <a:close/>
                <a:moveTo>
                  <a:pt x="23682" y="2938"/>
                </a:moveTo>
                <a:cubicBezTo>
                  <a:pt x="23711" y="2938"/>
                  <a:pt x="23724" y="2955"/>
                  <a:pt x="23714" y="2993"/>
                </a:cubicBezTo>
                <a:cubicBezTo>
                  <a:pt x="23702" y="2996"/>
                  <a:pt x="23692" y="2998"/>
                  <a:pt x="23684" y="2998"/>
                </a:cubicBezTo>
                <a:cubicBezTo>
                  <a:pt x="23658" y="2998"/>
                  <a:pt x="23651" y="2981"/>
                  <a:pt x="23651" y="2943"/>
                </a:cubicBezTo>
                <a:cubicBezTo>
                  <a:pt x="23663" y="2940"/>
                  <a:pt x="23673" y="2938"/>
                  <a:pt x="23682" y="2938"/>
                </a:cubicBezTo>
                <a:close/>
                <a:moveTo>
                  <a:pt x="10693" y="2702"/>
                </a:moveTo>
                <a:cubicBezTo>
                  <a:pt x="10693" y="2715"/>
                  <a:pt x="10693" y="2753"/>
                  <a:pt x="10693" y="2765"/>
                </a:cubicBezTo>
                <a:cubicBezTo>
                  <a:pt x="10655" y="2778"/>
                  <a:pt x="10617" y="2791"/>
                  <a:pt x="10579" y="2791"/>
                </a:cubicBezTo>
                <a:cubicBezTo>
                  <a:pt x="10579" y="2829"/>
                  <a:pt x="10579" y="2854"/>
                  <a:pt x="10579" y="2879"/>
                </a:cubicBezTo>
                <a:lnTo>
                  <a:pt x="10554" y="2829"/>
                </a:lnTo>
                <a:cubicBezTo>
                  <a:pt x="10440" y="2905"/>
                  <a:pt x="10301" y="2917"/>
                  <a:pt x="10187" y="3019"/>
                </a:cubicBezTo>
                <a:cubicBezTo>
                  <a:pt x="10187" y="3006"/>
                  <a:pt x="10187" y="2993"/>
                  <a:pt x="10187" y="2993"/>
                </a:cubicBezTo>
                <a:cubicBezTo>
                  <a:pt x="10263" y="2930"/>
                  <a:pt x="10352" y="2879"/>
                  <a:pt x="10440" y="2816"/>
                </a:cubicBezTo>
                <a:cubicBezTo>
                  <a:pt x="10542" y="2816"/>
                  <a:pt x="10617" y="2753"/>
                  <a:pt x="10693" y="2702"/>
                </a:cubicBezTo>
                <a:close/>
                <a:moveTo>
                  <a:pt x="26584" y="2875"/>
                </a:moveTo>
                <a:cubicBezTo>
                  <a:pt x="26673" y="2875"/>
                  <a:pt x="26757" y="2953"/>
                  <a:pt x="26802" y="3031"/>
                </a:cubicBezTo>
                <a:cubicBezTo>
                  <a:pt x="26713" y="2981"/>
                  <a:pt x="26625" y="2930"/>
                  <a:pt x="26549" y="2879"/>
                </a:cubicBezTo>
                <a:cubicBezTo>
                  <a:pt x="26561" y="2876"/>
                  <a:pt x="26573" y="2875"/>
                  <a:pt x="26584" y="2875"/>
                </a:cubicBezTo>
                <a:close/>
                <a:moveTo>
                  <a:pt x="9320" y="3090"/>
                </a:moveTo>
                <a:cubicBezTo>
                  <a:pt x="9330" y="3090"/>
                  <a:pt x="9341" y="3092"/>
                  <a:pt x="9352" y="3094"/>
                </a:cubicBezTo>
                <a:lnTo>
                  <a:pt x="9352" y="3107"/>
                </a:lnTo>
                <a:cubicBezTo>
                  <a:pt x="9276" y="3158"/>
                  <a:pt x="9200" y="3208"/>
                  <a:pt x="9124" y="3259"/>
                </a:cubicBezTo>
                <a:cubicBezTo>
                  <a:pt x="9112" y="3246"/>
                  <a:pt x="9099" y="3221"/>
                  <a:pt x="9086" y="3208"/>
                </a:cubicBezTo>
                <a:cubicBezTo>
                  <a:pt x="9165" y="3174"/>
                  <a:pt x="9234" y="3090"/>
                  <a:pt x="9320" y="3090"/>
                </a:cubicBezTo>
                <a:close/>
                <a:moveTo>
                  <a:pt x="10301" y="2753"/>
                </a:moveTo>
                <a:lnTo>
                  <a:pt x="10301" y="2753"/>
                </a:lnTo>
                <a:cubicBezTo>
                  <a:pt x="10250" y="2841"/>
                  <a:pt x="10137" y="2829"/>
                  <a:pt x="10086" y="2905"/>
                </a:cubicBezTo>
                <a:cubicBezTo>
                  <a:pt x="9504" y="3145"/>
                  <a:pt x="8998" y="3588"/>
                  <a:pt x="8428" y="3828"/>
                </a:cubicBezTo>
                <a:cubicBezTo>
                  <a:pt x="8605" y="3664"/>
                  <a:pt x="8833" y="3575"/>
                  <a:pt x="9036" y="3436"/>
                </a:cubicBezTo>
                <a:cubicBezTo>
                  <a:pt x="9023" y="3423"/>
                  <a:pt x="9010" y="3411"/>
                  <a:pt x="8998" y="3411"/>
                </a:cubicBezTo>
                <a:lnTo>
                  <a:pt x="9074" y="3411"/>
                </a:lnTo>
                <a:cubicBezTo>
                  <a:pt x="9365" y="3246"/>
                  <a:pt x="9643" y="3044"/>
                  <a:pt x="9959" y="2917"/>
                </a:cubicBezTo>
                <a:cubicBezTo>
                  <a:pt x="9959" y="2905"/>
                  <a:pt x="9934" y="2879"/>
                  <a:pt x="9934" y="2879"/>
                </a:cubicBezTo>
                <a:lnTo>
                  <a:pt x="9934" y="2879"/>
                </a:lnTo>
                <a:cubicBezTo>
                  <a:pt x="9947" y="2882"/>
                  <a:pt x="9959" y="2883"/>
                  <a:pt x="9971" y="2883"/>
                </a:cubicBezTo>
                <a:cubicBezTo>
                  <a:pt x="10083" y="2883"/>
                  <a:pt x="10187" y="2787"/>
                  <a:pt x="10301" y="2753"/>
                </a:cubicBezTo>
                <a:close/>
                <a:moveTo>
                  <a:pt x="8276" y="3727"/>
                </a:moveTo>
                <a:cubicBezTo>
                  <a:pt x="8213" y="3727"/>
                  <a:pt x="8163" y="3727"/>
                  <a:pt x="8099" y="3740"/>
                </a:cubicBezTo>
                <a:cubicBezTo>
                  <a:pt x="8099" y="3765"/>
                  <a:pt x="8087" y="3816"/>
                  <a:pt x="8074" y="3854"/>
                </a:cubicBezTo>
                <a:cubicBezTo>
                  <a:pt x="8150" y="3828"/>
                  <a:pt x="8239" y="3803"/>
                  <a:pt x="8276" y="3727"/>
                </a:cubicBezTo>
                <a:close/>
                <a:moveTo>
                  <a:pt x="8400" y="3828"/>
                </a:moveTo>
                <a:cubicBezTo>
                  <a:pt x="8419" y="3828"/>
                  <a:pt x="8434" y="3843"/>
                  <a:pt x="8441" y="3879"/>
                </a:cubicBezTo>
                <a:cubicBezTo>
                  <a:pt x="8419" y="3896"/>
                  <a:pt x="8402" y="3905"/>
                  <a:pt x="8388" y="3905"/>
                </a:cubicBezTo>
                <a:cubicBezTo>
                  <a:pt x="8371" y="3905"/>
                  <a:pt x="8360" y="3889"/>
                  <a:pt x="8352" y="3854"/>
                </a:cubicBezTo>
                <a:cubicBezTo>
                  <a:pt x="8369" y="3837"/>
                  <a:pt x="8386" y="3828"/>
                  <a:pt x="8400" y="3828"/>
                </a:cubicBezTo>
                <a:close/>
                <a:moveTo>
                  <a:pt x="8770" y="3803"/>
                </a:moveTo>
                <a:cubicBezTo>
                  <a:pt x="8732" y="3854"/>
                  <a:pt x="8542" y="3879"/>
                  <a:pt x="8643" y="3968"/>
                </a:cubicBezTo>
                <a:cubicBezTo>
                  <a:pt x="8618" y="3955"/>
                  <a:pt x="8593" y="3942"/>
                  <a:pt x="8568" y="3930"/>
                </a:cubicBezTo>
                <a:cubicBezTo>
                  <a:pt x="8441" y="4056"/>
                  <a:pt x="8289" y="4145"/>
                  <a:pt x="8125" y="4183"/>
                </a:cubicBezTo>
                <a:cubicBezTo>
                  <a:pt x="8289" y="4069"/>
                  <a:pt x="8479" y="3980"/>
                  <a:pt x="8631" y="3841"/>
                </a:cubicBezTo>
                <a:cubicBezTo>
                  <a:pt x="8669" y="3803"/>
                  <a:pt x="8719" y="3803"/>
                  <a:pt x="8770" y="3803"/>
                </a:cubicBezTo>
                <a:close/>
                <a:moveTo>
                  <a:pt x="10537" y="4123"/>
                </a:moveTo>
                <a:cubicBezTo>
                  <a:pt x="10547" y="4123"/>
                  <a:pt x="10557" y="4130"/>
                  <a:pt x="10567" y="4145"/>
                </a:cubicBezTo>
                <a:cubicBezTo>
                  <a:pt x="10551" y="4175"/>
                  <a:pt x="10541" y="4192"/>
                  <a:pt x="10526" y="4192"/>
                </a:cubicBezTo>
                <a:cubicBezTo>
                  <a:pt x="10517" y="4192"/>
                  <a:pt x="10506" y="4185"/>
                  <a:pt x="10491" y="4170"/>
                </a:cubicBezTo>
                <a:cubicBezTo>
                  <a:pt x="10506" y="4139"/>
                  <a:pt x="10522" y="4123"/>
                  <a:pt x="10537" y="4123"/>
                </a:cubicBezTo>
                <a:close/>
                <a:moveTo>
                  <a:pt x="26878" y="3019"/>
                </a:moveTo>
                <a:cubicBezTo>
                  <a:pt x="27434" y="3360"/>
                  <a:pt x="27979" y="3727"/>
                  <a:pt x="28510" y="4107"/>
                </a:cubicBezTo>
                <a:cubicBezTo>
                  <a:pt x="28573" y="4145"/>
                  <a:pt x="28649" y="4170"/>
                  <a:pt x="28662" y="4259"/>
                </a:cubicBezTo>
                <a:cubicBezTo>
                  <a:pt x="28308" y="3955"/>
                  <a:pt x="27903" y="3752"/>
                  <a:pt x="27536" y="3474"/>
                </a:cubicBezTo>
                <a:cubicBezTo>
                  <a:pt x="27510" y="3487"/>
                  <a:pt x="27472" y="3499"/>
                  <a:pt x="27447" y="3512"/>
                </a:cubicBezTo>
                <a:cubicBezTo>
                  <a:pt x="27485" y="3550"/>
                  <a:pt x="27510" y="3588"/>
                  <a:pt x="27548" y="3626"/>
                </a:cubicBezTo>
                <a:lnTo>
                  <a:pt x="27548" y="3639"/>
                </a:lnTo>
                <a:cubicBezTo>
                  <a:pt x="27460" y="3601"/>
                  <a:pt x="27384" y="3550"/>
                  <a:pt x="27308" y="3512"/>
                </a:cubicBezTo>
                <a:cubicBezTo>
                  <a:pt x="27308" y="3499"/>
                  <a:pt x="27321" y="3474"/>
                  <a:pt x="27321" y="3461"/>
                </a:cubicBezTo>
                <a:cubicBezTo>
                  <a:pt x="27359" y="3487"/>
                  <a:pt x="27396" y="3512"/>
                  <a:pt x="27434" y="3525"/>
                </a:cubicBezTo>
                <a:cubicBezTo>
                  <a:pt x="27447" y="3499"/>
                  <a:pt x="27460" y="3461"/>
                  <a:pt x="27460" y="3436"/>
                </a:cubicBezTo>
                <a:cubicBezTo>
                  <a:pt x="27270" y="3297"/>
                  <a:pt x="27055" y="3183"/>
                  <a:pt x="26852" y="3056"/>
                </a:cubicBezTo>
                <a:cubicBezTo>
                  <a:pt x="26852" y="3044"/>
                  <a:pt x="26865" y="3019"/>
                  <a:pt x="26878" y="3019"/>
                </a:cubicBezTo>
                <a:close/>
                <a:moveTo>
                  <a:pt x="8340" y="3899"/>
                </a:moveTo>
                <a:lnTo>
                  <a:pt x="8340" y="3899"/>
                </a:lnTo>
                <a:cubicBezTo>
                  <a:pt x="8288" y="3974"/>
                  <a:pt x="8208" y="4011"/>
                  <a:pt x="8150" y="4069"/>
                </a:cubicBezTo>
                <a:cubicBezTo>
                  <a:pt x="8011" y="4145"/>
                  <a:pt x="7897" y="4259"/>
                  <a:pt x="7745" y="4309"/>
                </a:cubicBezTo>
                <a:cubicBezTo>
                  <a:pt x="7906" y="4136"/>
                  <a:pt x="8128" y="4023"/>
                  <a:pt x="8340" y="3899"/>
                </a:cubicBezTo>
                <a:close/>
                <a:moveTo>
                  <a:pt x="28675" y="4246"/>
                </a:moveTo>
                <a:lnTo>
                  <a:pt x="28675" y="4246"/>
                </a:lnTo>
                <a:cubicBezTo>
                  <a:pt x="28877" y="4347"/>
                  <a:pt x="29041" y="4512"/>
                  <a:pt x="29231" y="4638"/>
                </a:cubicBezTo>
                <a:cubicBezTo>
                  <a:pt x="29016" y="4562"/>
                  <a:pt x="28852" y="4385"/>
                  <a:pt x="28675" y="4246"/>
                </a:cubicBezTo>
                <a:close/>
                <a:moveTo>
                  <a:pt x="29279" y="4836"/>
                </a:moveTo>
                <a:cubicBezTo>
                  <a:pt x="29308" y="4836"/>
                  <a:pt x="29342" y="4888"/>
                  <a:pt x="29333" y="4917"/>
                </a:cubicBezTo>
                <a:cubicBezTo>
                  <a:pt x="29327" y="4929"/>
                  <a:pt x="29318" y="4933"/>
                  <a:pt x="29310" y="4933"/>
                </a:cubicBezTo>
                <a:cubicBezTo>
                  <a:pt x="29282" y="4933"/>
                  <a:pt x="29247" y="4882"/>
                  <a:pt x="29257" y="4853"/>
                </a:cubicBezTo>
                <a:cubicBezTo>
                  <a:pt x="29263" y="4841"/>
                  <a:pt x="29271" y="4836"/>
                  <a:pt x="29279" y="4836"/>
                </a:cubicBezTo>
                <a:close/>
                <a:moveTo>
                  <a:pt x="7214" y="4904"/>
                </a:moveTo>
                <a:lnTo>
                  <a:pt x="7214" y="5005"/>
                </a:lnTo>
                <a:cubicBezTo>
                  <a:pt x="7188" y="4993"/>
                  <a:pt x="7150" y="4980"/>
                  <a:pt x="7125" y="4967"/>
                </a:cubicBezTo>
                <a:cubicBezTo>
                  <a:pt x="7100" y="5005"/>
                  <a:pt x="7062" y="5030"/>
                  <a:pt x="7036" y="5068"/>
                </a:cubicBezTo>
                <a:lnTo>
                  <a:pt x="7011" y="5018"/>
                </a:lnTo>
                <a:cubicBezTo>
                  <a:pt x="7074" y="4980"/>
                  <a:pt x="7150" y="4942"/>
                  <a:pt x="7214" y="4904"/>
                </a:cubicBezTo>
                <a:close/>
                <a:moveTo>
                  <a:pt x="29244" y="4664"/>
                </a:moveTo>
                <a:cubicBezTo>
                  <a:pt x="29484" y="4841"/>
                  <a:pt x="29712" y="5043"/>
                  <a:pt x="29927" y="5246"/>
                </a:cubicBezTo>
                <a:cubicBezTo>
                  <a:pt x="29662" y="5119"/>
                  <a:pt x="29434" y="4891"/>
                  <a:pt x="29244" y="4664"/>
                </a:cubicBezTo>
                <a:close/>
                <a:moveTo>
                  <a:pt x="6897" y="5132"/>
                </a:moveTo>
                <a:cubicBezTo>
                  <a:pt x="6923" y="5157"/>
                  <a:pt x="6948" y="5182"/>
                  <a:pt x="6960" y="5208"/>
                </a:cubicBezTo>
                <a:cubicBezTo>
                  <a:pt x="6948" y="5195"/>
                  <a:pt x="6910" y="5182"/>
                  <a:pt x="6885" y="5182"/>
                </a:cubicBezTo>
                <a:cubicBezTo>
                  <a:pt x="6872" y="5208"/>
                  <a:pt x="6847" y="5258"/>
                  <a:pt x="6834" y="5284"/>
                </a:cubicBezTo>
                <a:cubicBezTo>
                  <a:pt x="6809" y="5220"/>
                  <a:pt x="6834" y="5157"/>
                  <a:pt x="6897" y="5132"/>
                </a:cubicBezTo>
                <a:close/>
                <a:moveTo>
                  <a:pt x="27878" y="5244"/>
                </a:moveTo>
                <a:cubicBezTo>
                  <a:pt x="27926" y="5244"/>
                  <a:pt x="27975" y="5300"/>
                  <a:pt x="27941" y="5334"/>
                </a:cubicBezTo>
                <a:cubicBezTo>
                  <a:pt x="27934" y="5338"/>
                  <a:pt x="27926" y="5339"/>
                  <a:pt x="27919" y="5339"/>
                </a:cubicBezTo>
                <a:cubicBezTo>
                  <a:pt x="27874" y="5339"/>
                  <a:pt x="27832" y="5278"/>
                  <a:pt x="27865" y="5246"/>
                </a:cubicBezTo>
                <a:cubicBezTo>
                  <a:pt x="27869" y="5244"/>
                  <a:pt x="27874" y="5244"/>
                  <a:pt x="27878" y="5244"/>
                </a:cubicBezTo>
                <a:close/>
                <a:moveTo>
                  <a:pt x="7692" y="5332"/>
                </a:moveTo>
                <a:cubicBezTo>
                  <a:pt x="7703" y="5332"/>
                  <a:pt x="7715" y="5342"/>
                  <a:pt x="7732" y="5359"/>
                </a:cubicBezTo>
                <a:cubicBezTo>
                  <a:pt x="7718" y="5388"/>
                  <a:pt x="7704" y="5404"/>
                  <a:pt x="7690" y="5404"/>
                </a:cubicBezTo>
                <a:cubicBezTo>
                  <a:pt x="7679" y="5404"/>
                  <a:pt x="7668" y="5394"/>
                  <a:pt x="7656" y="5372"/>
                </a:cubicBezTo>
                <a:cubicBezTo>
                  <a:pt x="7670" y="5345"/>
                  <a:pt x="7680" y="5332"/>
                  <a:pt x="7692" y="5332"/>
                </a:cubicBezTo>
                <a:close/>
                <a:moveTo>
                  <a:pt x="6771" y="5220"/>
                </a:moveTo>
                <a:lnTo>
                  <a:pt x="6771" y="5220"/>
                </a:lnTo>
                <a:cubicBezTo>
                  <a:pt x="6796" y="5258"/>
                  <a:pt x="6771" y="5296"/>
                  <a:pt x="6733" y="5334"/>
                </a:cubicBezTo>
                <a:cubicBezTo>
                  <a:pt x="6745" y="5359"/>
                  <a:pt x="6745" y="5385"/>
                  <a:pt x="6758" y="5397"/>
                </a:cubicBezTo>
                <a:cubicBezTo>
                  <a:pt x="6733" y="5397"/>
                  <a:pt x="6682" y="5397"/>
                  <a:pt x="6657" y="5385"/>
                </a:cubicBezTo>
                <a:lnTo>
                  <a:pt x="6657" y="5385"/>
                </a:lnTo>
                <a:cubicBezTo>
                  <a:pt x="6669" y="5397"/>
                  <a:pt x="6682" y="5435"/>
                  <a:pt x="6682" y="5448"/>
                </a:cubicBezTo>
                <a:cubicBezTo>
                  <a:pt x="6657" y="5434"/>
                  <a:pt x="6635" y="5428"/>
                  <a:pt x="6618" y="5428"/>
                </a:cubicBezTo>
                <a:cubicBezTo>
                  <a:pt x="6558" y="5428"/>
                  <a:pt x="6553" y="5500"/>
                  <a:pt x="6631" y="5549"/>
                </a:cubicBezTo>
                <a:cubicBezTo>
                  <a:pt x="6619" y="5562"/>
                  <a:pt x="6594" y="5575"/>
                  <a:pt x="6581" y="5587"/>
                </a:cubicBezTo>
                <a:cubicBezTo>
                  <a:pt x="6568" y="5549"/>
                  <a:pt x="6556" y="5511"/>
                  <a:pt x="6530" y="5473"/>
                </a:cubicBezTo>
                <a:cubicBezTo>
                  <a:pt x="6505" y="5524"/>
                  <a:pt x="6454" y="5537"/>
                  <a:pt x="6416" y="5537"/>
                </a:cubicBezTo>
                <a:cubicBezTo>
                  <a:pt x="6543" y="5435"/>
                  <a:pt x="6644" y="5309"/>
                  <a:pt x="6771" y="5220"/>
                </a:cubicBezTo>
                <a:close/>
                <a:moveTo>
                  <a:pt x="30080" y="5540"/>
                </a:moveTo>
                <a:cubicBezTo>
                  <a:pt x="30097" y="5540"/>
                  <a:pt x="30109" y="5557"/>
                  <a:pt x="30117" y="5587"/>
                </a:cubicBezTo>
                <a:cubicBezTo>
                  <a:pt x="30102" y="5602"/>
                  <a:pt x="30089" y="5609"/>
                  <a:pt x="30078" y="5609"/>
                </a:cubicBezTo>
                <a:cubicBezTo>
                  <a:pt x="30061" y="5609"/>
                  <a:pt x="30049" y="5593"/>
                  <a:pt x="30041" y="5562"/>
                </a:cubicBezTo>
                <a:cubicBezTo>
                  <a:pt x="30056" y="5547"/>
                  <a:pt x="30069" y="5540"/>
                  <a:pt x="30080" y="5540"/>
                </a:cubicBezTo>
                <a:close/>
                <a:moveTo>
                  <a:pt x="8454" y="5448"/>
                </a:moveTo>
                <a:lnTo>
                  <a:pt x="8454" y="5448"/>
                </a:lnTo>
                <a:cubicBezTo>
                  <a:pt x="8390" y="5511"/>
                  <a:pt x="8327" y="5562"/>
                  <a:pt x="8251" y="5613"/>
                </a:cubicBezTo>
                <a:cubicBezTo>
                  <a:pt x="8251" y="5600"/>
                  <a:pt x="8239" y="5587"/>
                  <a:pt x="8226" y="5575"/>
                </a:cubicBezTo>
                <a:cubicBezTo>
                  <a:pt x="8302" y="5537"/>
                  <a:pt x="8378" y="5499"/>
                  <a:pt x="8454" y="5448"/>
                </a:cubicBezTo>
                <a:close/>
                <a:moveTo>
                  <a:pt x="7251" y="5702"/>
                </a:moveTo>
                <a:cubicBezTo>
                  <a:pt x="7262" y="5702"/>
                  <a:pt x="7271" y="5706"/>
                  <a:pt x="7277" y="5714"/>
                </a:cubicBezTo>
                <a:cubicBezTo>
                  <a:pt x="7255" y="5758"/>
                  <a:pt x="7214" y="5792"/>
                  <a:pt x="7170" y="5792"/>
                </a:cubicBezTo>
                <a:cubicBezTo>
                  <a:pt x="7164" y="5792"/>
                  <a:pt x="7157" y="5791"/>
                  <a:pt x="7150" y="5790"/>
                </a:cubicBezTo>
                <a:cubicBezTo>
                  <a:pt x="7140" y="5750"/>
                  <a:pt x="7209" y="5702"/>
                  <a:pt x="7251" y="5702"/>
                </a:cubicBezTo>
                <a:close/>
                <a:moveTo>
                  <a:pt x="30241" y="5708"/>
                </a:moveTo>
                <a:cubicBezTo>
                  <a:pt x="30279" y="5708"/>
                  <a:pt x="30301" y="5758"/>
                  <a:pt x="30269" y="5790"/>
                </a:cubicBezTo>
                <a:cubicBezTo>
                  <a:pt x="30264" y="5793"/>
                  <a:pt x="30258" y="5795"/>
                  <a:pt x="30253" y="5795"/>
                </a:cubicBezTo>
                <a:cubicBezTo>
                  <a:pt x="30219" y="5795"/>
                  <a:pt x="30186" y="5736"/>
                  <a:pt x="30218" y="5714"/>
                </a:cubicBezTo>
                <a:cubicBezTo>
                  <a:pt x="30226" y="5710"/>
                  <a:pt x="30234" y="5708"/>
                  <a:pt x="30241" y="5708"/>
                </a:cubicBezTo>
                <a:close/>
                <a:moveTo>
                  <a:pt x="28510" y="5714"/>
                </a:moveTo>
                <a:lnTo>
                  <a:pt x="28510" y="5714"/>
                </a:lnTo>
                <a:cubicBezTo>
                  <a:pt x="28586" y="5777"/>
                  <a:pt x="28662" y="5828"/>
                  <a:pt x="28738" y="5891"/>
                </a:cubicBezTo>
                <a:cubicBezTo>
                  <a:pt x="28662" y="5840"/>
                  <a:pt x="28535" y="5815"/>
                  <a:pt x="28510" y="5714"/>
                </a:cubicBezTo>
                <a:close/>
                <a:moveTo>
                  <a:pt x="6239" y="5752"/>
                </a:moveTo>
                <a:lnTo>
                  <a:pt x="6239" y="5752"/>
                </a:lnTo>
                <a:cubicBezTo>
                  <a:pt x="6163" y="5815"/>
                  <a:pt x="6087" y="5891"/>
                  <a:pt x="5999" y="5942"/>
                </a:cubicBezTo>
                <a:cubicBezTo>
                  <a:pt x="6037" y="5878"/>
                  <a:pt x="6087" y="5828"/>
                  <a:pt x="6138" y="5777"/>
                </a:cubicBezTo>
                <a:cubicBezTo>
                  <a:pt x="6163" y="5764"/>
                  <a:pt x="6201" y="5764"/>
                  <a:pt x="6239" y="5752"/>
                </a:cubicBezTo>
                <a:close/>
                <a:moveTo>
                  <a:pt x="9403" y="5296"/>
                </a:moveTo>
                <a:cubicBezTo>
                  <a:pt x="9314" y="5372"/>
                  <a:pt x="9200" y="5423"/>
                  <a:pt x="9124" y="5524"/>
                </a:cubicBezTo>
                <a:cubicBezTo>
                  <a:pt x="9112" y="5537"/>
                  <a:pt x="9086" y="5549"/>
                  <a:pt x="9074" y="5562"/>
                </a:cubicBezTo>
                <a:cubicBezTo>
                  <a:pt x="9061" y="5562"/>
                  <a:pt x="9048" y="5549"/>
                  <a:pt x="9048" y="5549"/>
                </a:cubicBezTo>
                <a:cubicBezTo>
                  <a:pt x="8833" y="5676"/>
                  <a:pt x="8656" y="5853"/>
                  <a:pt x="8428" y="5967"/>
                </a:cubicBezTo>
                <a:cubicBezTo>
                  <a:pt x="8732" y="5714"/>
                  <a:pt x="9061" y="5486"/>
                  <a:pt x="9403" y="5296"/>
                </a:cubicBezTo>
                <a:close/>
                <a:moveTo>
                  <a:pt x="30320" y="5815"/>
                </a:moveTo>
                <a:lnTo>
                  <a:pt x="30320" y="5815"/>
                </a:lnTo>
                <a:cubicBezTo>
                  <a:pt x="30383" y="5853"/>
                  <a:pt x="30433" y="5891"/>
                  <a:pt x="30497" y="5929"/>
                </a:cubicBezTo>
                <a:cubicBezTo>
                  <a:pt x="30484" y="5942"/>
                  <a:pt x="30471" y="5967"/>
                  <a:pt x="30471" y="5980"/>
                </a:cubicBezTo>
                <a:cubicBezTo>
                  <a:pt x="30408" y="5929"/>
                  <a:pt x="30357" y="5878"/>
                  <a:pt x="30320" y="5815"/>
                </a:cubicBezTo>
                <a:close/>
                <a:moveTo>
                  <a:pt x="30532" y="6003"/>
                </a:moveTo>
                <a:cubicBezTo>
                  <a:pt x="30568" y="6003"/>
                  <a:pt x="30608" y="6059"/>
                  <a:pt x="30585" y="6093"/>
                </a:cubicBezTo>
                <a:cubicBezTo>
                  <a:pt x="30582" y="6095"/>
                  <a:pt x="30578" y="6095"/>
                  <a:pt x="30575" y="6095"/>
                </a:cubicBezTo>
                <a:cubicBezTo>
                  <a:pt x="30539" y="6095"/>
                  <a:pt x="30499" y="6039"/>
                  <a:pt x="30522" y="6005"/>
                </a:cubicBezTo>
                <a:cubicBezTo>
                  <a:pt x="30525" y="6004"/>
                  <a:pt x="30529" y="6003"/>
                  <a:pt x="30532" y="6003"/>
                </a:cubicBezTo>
                <a:close/>
                <a:moveTo>
                  <a:pt x="5404" y="5954"/>
                </a:moveTo>
                <a:cubicBezTo>
                  <a:pt x="5455" y="5992"/>
                  <a:pt x="5455" y="6055"/>
                  <a:pt x="5467" y="6119"/>
                </a:cubicBezTo>
                <a:lnTo>
                  <a:pt x="5417" y="6017"/>
                </a:lnTo>
                <a:cubicBezTo>
                  <a:pt x="5379" y="6055"/>
                  <a:pt x="5353" y="6093"/>
                  <a:pt x="5315" y="6131"/>
                </a:cubicBezTo>
                <a:cubicBezTo>
                  <a:pt x="5315" y="6106"/>
                  <a:pt x="5303" y="6043"/>
                  <a:pt x="5290" y="6017"/>
                </a:cubicBezTo>
                <a:cubicBezTo>
                  <a:pt x="5315" y="5980"/>
                  <a:pt x="5353" y="5954"/>
                  <a:pt x="5404" y="5954"/>
                </a:cubicBezTo>
                <a:close/>
                <a:moveTo>
                  <a:pt x="7732" y="4297"/>
                </a:moveTo>
                <a:cubicBezTo>
                  <a:pt x="7707" y="4385"/>
                  <a:pt x="7618" y="4410"/>
                  <a:pt x="7555" y="4461"/>
                </a:cubicBezTo>
                <a:cubicBezTo>
                  <a:pt x="7011" y="4891"/>
                  <a:pt x="6492" y="5347"/>
                  <a:pt x="5973" y="5802"/>
                </a:cubicBezTo>
                <a:cubicBezTo>
                  <a:pt x="5847" y="5916"/>
                  <a:pt x="5758" y="6055"/>
                  <a:pt x="5619" y="6144"/>
                </a:cubicBezTo>
                <a:cubicBezTo>
                  <a:pt x="5746" y="5929"/>
                  <a:pt x="5999" y="5802"/>
                  <a:pt x="6100" y="5575"/>
                </a:cubicBezTo>
                <a:cubicBezTo>
                  <a:pt x="6100" y="5587"/>
                  <a:pt x="6125" y="5600"/>
                  <a:pt x="6125" y="5613"/>
                </a:cubicBezTo>
                <a:cubicBezTo>
                  <a:pt x="6530" y="5220"/>
                  <a:pt x="6960" y="4891"/>
                  <a:pt x="7391" y="4550"/>
                </a:cubicBezTo>
                <a:lnTo>
                  <a:pt x="7378" y="4524"/>
                </a:lnTo>
                <a:cubicBezTo>
                  <a:pt x="7517" y="4499"/>
                  <a:pt x="7606" y="4372"/>
                  <a:pt x="7732" y="4297"/>
                </a:cubicBezTo>
                <a:close/>
                <a:moveTo>
                  <a:pt x="5577" y="6152"/>
                </a:moveTo>
                <a:cubicBezTo>
                  <a:pt x="5596" y="6152"/>
                  <a:pt x="5612" y="6165"/>
                  <a:pt x="5606" y="6195"/>
                </a:cubicBezTo>
                <a:cubicBezTo>
                  <a:pt x="5606" y="6221"/>
                  <a:pt x="5578" y="6237"/>
                  <a:pt x="5555" y="6237"/>
                </a:cubicBezTo>
                <a:cubicBezTo>
                  <a:pt x="5535" y="6237"/>
                  <a:pt x="5519" y="6225"/>
                  <a:pt x="5531" y="6195"/>
                </a:cubicBezTo>
                <a:cubicBezTo>
                  <a:pt x="5531" y="6168"/>
                  <a:pt x="5555" y="6152"/>
                  <a:pt x="5577" y="6152"/>
                </a:cubicBezTo>
                <a:close/>
                <a:moveTo>
                  <a:pt x="8428" y="5967"/>
                </a:moveTo>
                <a:lnTo>
                  <a:pt x="8428" y="5967"/>
                </a:lnTo>
                <a:cubicBezTo>
                  <a:pt x="8302" y="6106"/>
                  <a:pt x="8150" y="6233"/>
                  <a:pt x="7973" y="6334"/>
                </a:cubicBezTo>
                <a:cubicBezTo>
                  <a:pt x="8099" y="6182"/>
                  <a:pt x="8276" y="6068"/>
                  <a:pt x="8428" y="5967"/>
                </a:cubicBezTo>
                <a:close/>
                <a:moveTo>
                  <a:pt x="4978" y="6293"/>
                </a:moveTo>
                <a:cubicBezTo>
                  <a:pt x="5023" y="6293"/>
                  <a:pt x="5013" y="6370"/>
                  <a:pt x="4975" y="6370"/>
                </a:cubicBezTo>
                <a:cubicBezTo>
                  <a:pt x="4967" y="6370"/>
                  <a:pt x="4958" y="6367"/>
                  <a:pt x="4948" y="6359"/>
                </a:cubicBezTo>
                <a:cubicBezTo>
                  <a:pt x="4948" y="6346"/>
                  <a:pt x="4961" y="6309"/>
                  <a:pt x="4961" y="6296"/>
                </a:cubicBezTo>
                <a:cubicBezTo>
                  <a:pt x="4968" y="6294"/>
                  <a:pt x="4973" y="6293"/>
                  <a:pt x="4978" y="6293"/>
                </a:cubicBezTo>
                <a:close/>
                <a:moveTo>
                  <a:pt x="30218" y="5524"/>
                </a:moveTo>
                <a:cubicBezTo>
                  <a:pt x="30522" y="5790"/>
                  <a:pt x="30826" y="6081"/>
                  <a:pt x="31091" y="6397"/>
                </a:cubicBezTo>
                <a:cubicBezTo>
                  <a:pt x="30800" y="6207"/>
                  <a:pt x="30611" y="5916"/>
                  <a:pt x="30357" y="5714"/>
                </a:cubicBezTo>
                <a:cubicBezTo>
                  <a:pt x="30294" y="5663"/>
                  <a:pt x="30244" y="5600"/>
                  <a:pt x="30218" y="5524"/>
                </a:cubicBezTo>
                <a:close/>
                <a:moveTo>
                  <a:pt x="5265" y="6068"/>
                </a:moveTo>
                <a:cubicBezTo>
                  <a:pt x="5303" y="6106"/>
                  <a:pt x="5303" y="6144"/>
                  <a:pt x="5265" y="6182"/>
                </a:cubicBezTo>
                <a:cubicBezTo>
                  <a:pt x="5189" y="6258"/>
                  <a:pt x="5100" y="6334"/>
                  <a:pt x="5037" y="6422"/>
                </a:cubicBezTo>
                <a:cubicBezTo>
                  <a:pt x="5024" y="6384"/>
                  <a:pt x="5050" y="6346"/>
                  <a:pt x="5062" y="6309"/>
                </a:cubicBezTo>
                <a:cubicBezTo>
                  <a:pt x="5050" y="6296"/>
                  <a:pt x="5037" y="6283"/>
                  <a:pt x="5024" y="6271"/>
                </a:cubicBezTo>
                <a:cubicBezTo>
                  <a:pt x="5126" y="6220"/>
                  <a:pt x="5189" y="6106"/>
                  <a:pt x="5265" y="6068"/>
                </a:cubicBezTo>
                <a:close/>
                <a:moveTo>
                  <a:pt x="4748" y="6422"/>
                </a:moveTo>
                <a:lnTo>
                  <a:pt x="4748" y="6422"/>
                </a:lnTo>
                <a:cubicBezTo>
                  <a:pt x="4747" y="6422"/>
                  <a:pt x="4747" y="6422"/>
                  <a:pt x="4746" y="6422"/>
                </a:cubicBezTo>
                <a:cubicBezTo>
                  <a:pt x="4746" y="6424"/>
                  <a:pt x="4746" y="6425"/>
                  <a:pt x="4745" y="6426"/>
                </a:cubicBezTo>
                <a:lnTo>
                  <a:pt x="4745" y="6426"/>
                </a:lnTo>
                <a:cubicBezTo>
                  <a:pt x="4746" y="6425"/>
                  <a:pt x="4747" y="6423"/>
                  <a:pt x="4748" y="6422"/>
                </a:cubicBezTo>
                <a:close/>
                <a:moveTo>
                  <a:pt x="29244" y="6334"/>
                </a:moveTo>
                <a:lnTo>
                  <a:pt x="29244" y="6334"/>
                </a:lnTo>
                <a:cubicBezTo>
                  <a:pt x="29307" y="6359"/>
                  <a:pt x="29345" y="6397"/>
                  <a:pt x="29396" y="6448"/>
                </a:cubicBezTo>
                <a:cubicBezTo>
                  <a:pt x="29396" y="6458"/>
                  <a:pt x="29387" y="6469"/>
                  <a:pt x="29377" y="6479"/>
                </a:cubicBezTo>
                <a:lnTo>
                  <a:pt x="29377" y="6479"/>
                </a:lnTo>
                <a:cubicBezTo>
                  <a:pt x="29328" y="6431"/>
                  <a:pt x="29280" y="6382"/>
                  <a:pt x="29244" y="6334"/>
                </a:cubicBezTo>
                <a:close/>
                <a:moveTo>
                  <a:pt x="30686" y="6144"/>
                </a:moveTo>
                <a:cubicBezTo>
                  <a:pt x="30813" y="6296"/>
                  <a:pt x="31003" y="6410"/>
                  <a:pt x="31091" y="6587"/>
                </a:cubicBezTo>
                <a:cubicBezTo>
                  <a:pt x="30927" y="6460"/>
                  <a:pt x="30800" y="6271"/>
                  <a:pt x="30611" y="6169"/>
                </a:cubicBezTo>
                <a:cubicBezTo>
                  <a:pt x="30636" y="6169"/>
                  <a:pt x="30674" y="6157"/>
                  <a:pt x="30686" y="6144"/>
                </a:cubicBezTo>
                <a:close/>
                <a:moveTo>
                  <a:pt x="5353" y="6574"/>
                </a:moveTo>
                <a:cubicBezTo>
                  <a:pt x="5404" y="6600"/>
                  <a:pt x="5404" y="6625"/>
                  <a:pt x="5366" y="6663"/>
                </a:cubicBezTo>
                <a:cubicBezTo>
                  <a:pt x="5328" y="6638"/>
                  <a:pt x="5315" y="6612"/>
                  <a:pt x="5353" y="6574"/>
                </a:cubicBezTo>
                <a:close/>
                <a:moveTo>
                  <a:pt x="5267" y="6678"/>
                </a:moveTo>
                <a:cubicBezTo>
                  <a:pt x="5302" y="6678"/>
                  <a:pt x="5318" y="6731"/>
                  <a:pt x="5277" y="6751"/>
                </a:cubicBezTo>
                <a:cubicBezTo>
                  <a:pt x="5270" y="6759"/>
                  <a:pt x="5262" y="6762"/>
                  <a:pt x="5255" y="6762"/>
                </a:cubicBezTo>
                <a:cubicBezTo>
                  <a:pt x="5224" y="6762"/>
                  <a:pt x="5199" y="6709"/>
                  <a:pt x="5240" y="6688"/>
                </a:cubicBezTo>
                <a:cubicBezTo>
                  <a:pt x="5249" y="6681"/>
                  <a:pt x="5259" y="6678"/>
                  <a:pt x="5267" y="6678"/>
                </a:cubicBezTo>
                <a:close/>
                <a:moveTo>
                  <a:pt x="31209" y="6683"/>
                </a:moveTo>
                <a:cubicBezTo>
                  <a:pt x="31246" y="6683"/>
                  <a:pt x="31289" y="6744"/>
                  <a:pt x="31256" y="6777"/>
                </a:cubicBezTo>
                <a:cubicBezTo>
                  <a:pt x="31249" y="6780"/>
                  <a:pt x="31242" y="6782"/>
                  <a:pt x="31235" y="6782"/>
                </a:cubicBezTo>
                <a:cubicBezTo>
                  <a:pt x="31193" y="6782"/>
                  <a:pt x="31160" y="6721"/>
                  <a:pt x="31193" y="6688"/>
                </a:cubicBezTo>
                <a:cubicBezTo>
                  <a:pt x="31198" y="6685"/>
                  <a:pt x="31204" y="6683"/>
                  <a:pt x="31209" y="6683"/>
                </a:cubicBezTo>
                <a:close/>
                <a:moveTo>
                  <a:pt x="31091" y="6397"/>
                </a:moveTo>
                <a:cubicBezTo>
                  <a:pt x="31205" y="6511"/>
                  <a:pt x="31307" y="6625"/>
                  <a:pt x="31408" y="6739"/>
                </a:cubicBezTo>
                <a:cubicBezTo>
                  <a:pt x="31395" y="6751"/>
                  <a:pt x="31382" y="6777"/>
                  <a:pt x="31382" y="6789"/>
                </a:cubicBezTo>
                <a:cubicBezTo>
                  <a:pt x="31319" y="6701"/>
                  <a:pt x="31243" y="6612"/>
                  <a:pt x="31155" y="6549"/>
                </a:cubicBezTo>
                <a:cubicBezTo>
                  <a:pt x="31142" y="6498"/>
                  <a:pt x="31117" y="6448"/>
                  <a:pt x="31091" y="6397"/>
                </a:cubicBezTo>
                <a:close/>
                <a:moveTo>
                  <a:pt x="31370" y="6802"/>
                </a:moveTo>
                <a:cubicBezTo>
                  <a:pt x="31382" y="6802"/>
                  <a:pt x="31382" y="6802"/>
                  <a:pt x="31395" y="6815"/>
                </a:cubicBezTo>
                <a:cubicBezTo>
                  <a:pt x="31382" y="6827"/>
                  <a:pt x="31370" y="6853"/>
                  <a:pt x="31357" y="6865"/>
                </a:cubicBezTo>
                <a:cubicBezTo>
                  <a:pt x="31344" y="6853"/>
                  <a:pt x="31332" y="6853"/>
                  <a:pt x="31319" y="6840"/>
                </a:cubicBezTo>
                <a:cubicBezTo>
                  <a:pt x="31344" y="6827"/>
                  <a:pt x="31357" y="6815"/>
                  <a:pt x="31370" y="6802"/>
                </a:cubicBezTo>
                <a:close/>
                <a:moveTo>
                  <a:pt x="4745" y="6426"/>
                </a:moveTo>
                <a:lnTo>
                  <a:pt x="4745" y="6426"/>
                </a:lnTo>
                <a:cubicBezTo>
                  <a:pt x="4714" y="6485"/>
                  <a:pt x="4701" y="6551"/>
                  <a:pt x="4708" y="6638"/>
                </a:cubicBezTo>
                <a:cubicBezTo>
                  <a:pt x="4683" y="6625"/>
                  <a:pt x="4657" y="6587"/>
                  <a:pt x="4632" y="6574"/>
                </a:cubicBezTo>
                <a:lnTo>
                  <a:pt x="4632" y="6574"/>
                </a:lnTo>
                <a:cubicBezTo>
                  <a:pt x="4645" y="6600"/>
                  <a:pt x="4670" y="6650"/>
                  <a:pt x="4670" y="6675"/>
                </a:cubicBezTo>
                <a:cubicBezTo>
                  <a:pt x="4656" y="6675"/>
                  <a:pt x="4634" y="6672"/>
                  <a:pt x="4612" y="6672"/>
                </a:cubicBezTo>
                <a:cubicBezTo>
                  <a:pt x="4574" y="6672"/>
                  <a:pt x="4536" y="6682"/>
                  <a:pt x="4544" y="6739"/>
                </a:cubicBezTo>
                <a:cubicBezTo>
                  <a:pt x="4493" y="6802"/>
                  <a:pt x="4430" y="6865"/>
                  <a:pt x="4366" y="6929"/>
                </a:cubicBezTo>
                <a:cubicBezTo>
                  <a:pt x="4468" y="6891"/>
                  <a:pt x="4544" y="6840"/>
                  <a:pt x="4619" y="6777"/>
                </a:cubicBezTo>
                <a:cubicBezTo>
                  <a:pt x="4607" y="6751"/>
                  <a:pt x="4582" y="6726"/>
                  <a:pt x="4569" y="6701"/>
                </a:cubicBezTo>
                <a:lnTo>
                  <a:pt x="4569" y="6701"/>
                </a:lnTo>
                <a:cubicBezTo>
                  <a:pt x="4587" y="6707"/>
                  <a:pt x="4604" y="6710"/>
                  <a:pt x="4620" y="6710"/>
                </a:cubicBezTo>
                <a:cubicBezTo>
                  <a:pt x="4672" y="6710"/>
                  <a:pt x="4711" y="6677"/>
                  <a:pt x="4721" y="6600"/>
                </a:cubicBezTo>
                <a:lnTo>
                  <a:pt x="4771" y="6663"/>
                </a:lnTo>
                <a:cubicBezTo>
                  <a:pt x="4746" y="6588"/>
                  <a:pt x="4734" y="6501"/>
                  <a:pt x="4745" y="6426"/>
                </a:cubicBezTo>
                <a:close/>
                <a:moveTo>
                  <a:pt x="31332" y="6916"/>
                </a:moveTo>
                <a:cubicBezTo>
                  <a:pt x="31344" y="6916"/>
                  <a:pt x="31344" y="6916"/>
                  <a:pt x="31344" y="6929"/>
                </a:cubicBezTo>
                <a:lnTo>
                  <a:pt x="31332" y="6916"/>
                </a:lnTo>
                <a:close/>
                <a:moveTo>
                  <a:pt x="7973" y="6321"/>
                </a:moveTo>
                <a:lnTo>
                  <a:pt x="7973" y="6321"/>
                </a:lnTo>
                <a:cubicBezTo>
                  <a:pt x="7947" y="6410"/>
                  <a:pt x="7872" y="6448"/>
                  <a:pt x="7808" y="6486"/>
                </a:cubicBezTo>
                <a:cubicBezTo>
                  <a:pt x="7821" y="6498"/>
                  <a:pt x="7834" y="6511"/>
                  <a:pt x="7846" y="6524"/>
                </a:cubicBezTo>
                <a:lnTo>
                  <a:pt x="7808" y="6562"/>
                </a:lnTo>
                <a:cubicBezTo>
                  <a:pt x="7783" y="6562"/>
                  <a:pt x="7770" y="6549"/>
                  <a:pt x="7745" y="6549"/>
                </a:cubicBezTo>
                <a:cubicBezTo>
                  <a:pt x="7555" y="6675"/>
                  <a:pt x="7403" y="6878"/>
                  <a:pt x="7188" y="6979"/>
                </a:cubicBezTo>
                <a:cubicBezTo>
                  <a:pt x="7429" y="6739"/>
                  <a:pt x="7694" y="6511"/>
                  <a:pt x="7973" y="6321"/>
                </a:cubicBezTo>
                <a:close/>
                <a:moveTo>
                  <a:pt x="31420" y="6827"/>
                </a:moveTo>
                <a:lnTo>
                  <a:pt x="31420" y="6827"/>
                </a:lnTo>
                <a:cubicBezTo>
                  <a:pt x="31471" y="6853"/>
                  <a:pt x="31509" y="6891"/>
                  <a:pt x="31547" y="6916"/>
                </a:cubicBezTo>
                <a:cubicBezTo>
                  <a:pt x="31560" y="6941"/>
                  <a:pt x="31572" y="6954"/>
                  <a:pt x="31585" y="6979"/>
                </a:cubicBezTo>
                <a:cubicBezTo>
                  <a:pt x="31534" y="6929"/>
                  <a:pt x="31484" y="6878"/>
                  <a:pt x="31420" y="6827"/>
                </a:cubicBezTo>
                <a:close/>
                <a:moveTo>
                  <a:pt x="5214" y="6726"/>
                </a:moveTo>
                <a:lnTo>
                  <a:pt x="5214" y="6726"/>
                </a:lnTo>
                <a:cubicBezTo>
                  <a:pt x="5202" y="6878"/>
                  <a:pt x="5100" y="6967"/>
                  <a:pt x="5024" y="7093"/>
                </a:cubicBezTo>
                <a:lnTo>
                  <a:pt x="4948" y="7017"/>
                </a:lnTo>
                <a:cubicBezTo>
                  <a:pt x="5024" y="6916"/>
                  <a:pt x="5113" y="6815"/>
                  <a:pt x="5214" y="6726"/>
                </a:cubicBezTo>
                <a:close/>
                <a:moveTo>
                  <a:pt x="4934" y="7074"/>
                </a:moveTo>
                <a:cubicBezTo>
                  <a:pt x="4943" y="7074"/>
                  <a:pt x="4952" y="7079"/>
                  <a:pt x="4961" y="7093"/>
                </a:cubicBezTo>
                <a:lnTo>
                  <a:pt x="4948" y="7156"/>
                </a:lnTo>
                <a:cubicBezTo>
                  <a:pt x="4938" y="7160"/>
                  <a:pt x="4930" y="7162"/>
                  <a:pt x="4923" y="7162"/>
                </a:cubicBezTo>
                <a:cubicBezTo>
                  <a:pt x="4872" y="7162"/>
                  <a:pt x="4898" y="7074"/>
                  <a:pt x="4934" y="7074"/>
                </a:cubicBezTo>
                <a:close/>
                <a:moveTo>
                  <a:pt x="31585" y="6967"/>
                </a:moveTo>
                <a:lnTo>
                  <a:pt x="31585" y="6967"/>
                </a:lnTo>
                <a:cubicBezTo>
                  <a:pt x="31623" y="6992"/>
                  <a:pt x="31648" y="7030"/>
                  <a:pt x="31686" y="7068"/>
                </a:cubicBezTo>
                <a:lnTo>
                  <a:pt x="31699" y="7068"/>
                </a:lnTo>
                <a:cubicBezTo>
                  <a:pt x="31737" y="7106"/>
                  <a:pt x="31775" y="7156"/>
                  <a:pt x="31813" y="7194"/>
                </a:cubicBezTo>
                <a:cubicBezTo>
                  <a:pt x="31762" y="7156"/>
                  <a:pt x="31699" y="7106"/>
                  <a:pt x="31648" y="7068"/>
                </a:cubicBezTo>
                <a:cubicBezTo>
                  <a:pt x="31623" y="7030"/>
                  <a:pt x="31598" y="7004"/>
                  <a:pt x="31585" y="6967"/>
                </a:cubicBezTo>
                <a:close/>
                <a:moveTo>
                  <a:pt x="31350" y="6933"/>
                </a:moveTo>
                <a:cubicBezTo>
                  <a:pt x="31424" y="6995"/>
                  <a:pt x="31511" y="7057"/>
                  <a:pt x="31585" y="7118"/>
                </a:cubicBezTo>
                <a:cubicBezTo>
                  <a:pt x="31610" y="7156"/>
                  <a:pt x="31648" y="7194"/>
                  <a:pt x="31673" y="7220"/>
                </a:cubicBezTo>
                <a:cubicBezTo>
                  <a:pt x="31648" y="7207"/>
                  <a:pt x="31636" y="7207"/>
                  <a:pt x="31610" y="7194"/>
                </a:cubicBezTo>
                <a:cubicBezTo>
                  <a:pt x="31585" y="7156"/>
                  <a:pt x="31547" y="7131"/>
                  <a:pt x="31509" y="7106"/>
                </a:cubicBezTo>
                <a:cubicBezTo>
                  <a:pt x="31435" y="7069"/>
                  <a:pt x="31409" y="6984"/>
                  <a:pt x="31350" y="6933"/>
                </a:cubicBezTo>
                <a:close/>
                <a:moveTo>
                  <a:pt x="31724" y="7232"/>
                </a:moveTo>
                <a:cubicBezTo>
                  <a:pt x="31737" y="7245"/>
                  <a:pt x="31749" y="7245"/>
                  <a:pt x="31762" y="7258"/>
                </a:cubicBezTo>
                <a:lnTo>
                  <a:pt x="31724" y="7245"/>
                </a:lnTo>
                <a:lnTo>
                  <a:pt x="31724" y="7232"/>
                </a:lnTo>
                <a:close/>
                <a:moveTo>
                  <a:pt x="5910" y="6941"/>
                </a:moveTo>
                <a:lnTo>
                  <a:pt x="5923" y="6954"/>
                </a:lnTo>
                <a:cubicBezTo>
                  <a:pt x="5834" y="7055"/>
                  <a:pt x="5733" y="7169"/>
                  <a:pt x="5644" y="7270"/>
                </a:cubicBezTo>
                <a:cubicBezTo>
                  <a:pt x="5682" y="7131"/>
                  <a:pt x="5834" y="7055"/>
                  <a:pt x="5910" y="6941"/>
                </a:cubicBezTo>
                <a:close/>
                <a:moveTo>
                  <a:pt x="4747" y="7299"/>
                </a:moveTo>
                <a:cubicBezTo>
                  <a:pt x="4764" y="7299"/>
                  <a:pt x="4776" y="7315"/>
                  <a:pt x="4784" y="7346"/>
                </a:cubicBezTo>
                <a:cubicBezTo>
                  <a:pt x="4769" y="7361"/>
                  <a:pt x="4756" y="7368"/>
                  <a:pt x="4745" y="7368"/>
                </a:cubicBezTo>
                <a:cubicBezTo>
                  <a:pt x="4728" y="7368"/>
                  <a:pt x="4716" y="7351"/>
                  <a:pt x="4708" y="7321"/>
                </a:cubicBezTo>
                <a:cubicBezTo>
                  <a:pt x="4723" y="7306"/>
                  <a:pt x="4736" y="7299"/>
                  <a:pt x="4747" y="7299"/>
                </a:cubicBezTo>
                <a:close/>
                <a:moveTo>
                  <a:pt x="31800" y="7296"/>
                </a:moveTo>
                <a:lnTo>
                  <a:pt x="31851" y="7346"/>
                </a:lnTo>
                <a:lnTo>
                  <a:pt x="31800" y="7371"/>
                </a:lnTo>
                <a:cubicBezTo>
                  <a:pt x="31800" y="7371"/>
                  <a:pt x="31813" y="7384"/>
                  <a:pt x="31813" y="7384"/>
                </a:cubicBezTo>
                <a:cubicBezTo>
                  <a:pt x="31775" y="7371"/>
                  <a:pt x="31724" y="7346"/>
                  <a:pt x="31673" y="7321"/>
                </a:cubicBezTo>
                <a:cubicBezTo>
                  <a:pt x="31673" y="7321"/>
                  <a:pt x="31673" y="7308"/>
                  <a:pt x="31673" y="7308"/>
                </a:cubicBezTo>
                <a:cubicBezTo>
                  <a:pt x="31711" y="7308"/>
                  <a:pt x="31762" y="7296"/>
                  <a:pt x="31800" y="7296"/>
                </a:cubicBezTo>
                <a:close/>
                <a:moveTo>
                  <a:pt x="4627" y="7436"/>
                </a:moveTo>
                <a:cubicBezTo>
                  <a:pt x="4641" y="7436"/>
                  <a:pt x="4651" y="7452"/>
                  <a:pt x="4657" y="7485"/>
                </a:cubicBezTo>
                <a:cubicBezTo>
                  <a:pt x="4640" y="7509"/>
                  <a:pt x="4624" y="7522"/>
                  <a:pt x="4612" y="7522"/>
                </a:cubicBezTo>
                <a:cubicBezTo>
                  <a:pt x="4598" y="7522"/>
                  <a:pt x="4588" y="7506"/>
                  <a:pt x="4582" y="7473"/>
                </a:cubicBezTo>
                <a:cubicBezTo>
                  <a:pt x="4599" y="7449"/>
                  <a:pt x="4615" y="7436"/>
                  <a:pt x="4627" y="7436"/>
                </a:cubicBezTo>
                <a:close/>
                <a:moveTo>
                  <a:pt x="31825" y="7409"/>
                </a:moveTo>
                <a:cubicBezTo>
                  <a:pt x="31851" y="7435"/>
                  <a:pt x="31863" y="7460"/>
                  <a:pt x="31876" y="7485"/>
                </a:cubicBezTo>
                <a:lnTo>
                  <a:pt x="31863" y="7561"/>
                </a:lnTo>
                <a:lnTo>
                  <a:pt x="31838" y="7549"/>
                </a:lnTo>
                <a:cubicBezTo>
                  <a:pt x="31838" y="7536"/>
                  <a:pt x="31825" y="7523"/>
                  <a:pt x="31825" y="7511"/>
                </a:cubicBezTo>
                <a:cubicBezTo>
                  <a:pt x="31825" y="7498"/>
                  <a:pt x="31838" y="7473"/>
                  <a:pt x="31851" y="7447"/>
                </a:cubicBezTo>
                <a:cubicBezTo>
                  <a:pt x="31838" y="7447"/>
                  <a:pt x="31838" y="7447"/>
                  <a:pt x="31825" y="7435"/>
                </a:cubicBezTo>
                <a:cubicBezTo>
                  <a:pt x="31825" y="7435"/>
                  <a:pt x="31825" y="7422"/>
                  <a:pt x="31825" y="7409"/>
                </a:cubicBezTo>
                <a:close/>
                <a:moveTo>
                  <a:pt x="31939" y="7232"/>
                </a:moveTo>
                <a:cubicBezTo>
                  <a:pt x="31965" y="7245"/>
                  <a:pt x="31977" y="7258"/>
                  <a:pt x="32002" y="7258"/>
                </a:cubicBezTo>
                <a:cubicBezTo>
                  <a:pt x="32053" y="7333"/>
                  <a:pt x="32104" y="7384"/>
                  <a:pt x="32154" y="7447"/>
                </a:cubicBezTo>
                <a:cubicBezTo>
                  <a:pt x="32154" y="7447"/>
                  <a:pt x="32167" y="7460"/>
                  <a:pt x="32167" y="7460"/>
                </a:cubicBezTo>
                <a:lnTo>
                  <a:pt x="32230" y="7523"/>
                </a:lnTo>
                <a:cubicBezTo>
                  <a:pt x="32230" y="7536"/>
                  <a:pt x="32230" y="7574"/>
                  <a:pt x="32218" y="7587"/>
                </a:cubicBezTo>
                <a:cubicBezTo>
                  <a:pt x="32192" y="7561"/>
                  <a:pt x="32154" y="7523"/>
                  <a:pt x="32116" y="7485"/>
                </a:cubicBezTo>
                <a:cubicBezTo>
                  <a:pt x="32078" y="7422"/>
                  <a:pt x="32040" y="7359"/>
                  <a:pt x="32028" y="7296"/>
                </a:cubicBezTo>
                <a:cubicBezTo>
                  <a:pt x="32015" y="7296"/>
                  <a:pt x="31990" y="7283"/>
                  <a:pt x="31977" y="7283"/>
                </a:cubicBezTo>
                <a:cubicBezTo>
                  <a:pt x="31965" y="7270"/>
                  <a:pt x="31952" y="7245"/>
                  <a:pt x="31939" y="7232"/>
                </a:cubicBezTo>
                <a:close/>
                <a:moveTo>
                  <a:pt x="32268" y="7549"/>
                </a:moveTo>
                <a:cubicBezTo>
                  <a:pt x="32306" y="7587"/>
                  <a:pt x="32344" y="7625"/>
                  <a:pt x="32395" y="7662"/>
                </a:cubicBezTo>
                <a:cubicBezTo>
                  <a:pt x="32369" y="7688"/>
                  <a:pt x="32357" y="7700"/>
                  <a:pt x="32344" y="7713"/>
                </a:cubicBezTo>
                <a:cubicBezTo>
                  <a:pt x="32306" y="7675"/>
                  <a:pt x="32268" y="7637"/>
                  <a:pt x="32230" y="7599"/>
                </a:cubicBezTo>
                <a:cubicBezTo>
                  <a:pt x="32243" y="7587"/>
                  <a:pt x="32256" y="7561"/>
                  <a:pt x="32268" y="7549"/>
                </a:cubicBezTo>
                <a:close/>
                <a:moveTo>
                  <a:pt x="31889" y="7384"/>
                </a:moveTo>
                <a:cubicBezTo>
                  <a:pt x="31965" y="7447"/>
                  <a:pt x="32028" y="7511"/>
                  <a:pt x="32104" y="7574"/>
                </a:cubicBezTo>
                <a:cubicBezTo>
                  <a:pt x="32167" y="7675"/>
                  <a:pt x="32243" y="7789"/>
                  <a:pt x="32319" y="7890"/>
                </a:cubicBezTo>
                <a:cubicBezTo>
                  <a:pt x="32306" y="7878"/>
                  <a:pt x="32281" y="7865"/>
                  <a:pt x="32268" y="7852"/>
                </a:cubicBezTo>
                <a:cubicBezTo>
                  <a:pt x="32218" y="7764"/>
                  <a:pt x="32154" y="7700"/>
                  <a:pt x="32078" y="7650"/>
                </a:cubicBezTo>
                <a:cubicBezTo>
                  <a:pt x="32015" y="7561"/>
                  <a:pt x="31952" y="7473"/>
                  <a:pt x="31889" y="7384"/>
                </a:cubicBezTo>
                <a:close/>
                <a:moveTo>
                  <a:pt x="5795" y="7799"/>
                </a:moveTo>
                <a:cubicBezTo>
                  <a:pt x="5805" y="7799"/>
                  <a:pt x="5814" y="7803"/>
                  <a:pt x="5822" y="7814"/>
                </a:cubicBezTo>
                <a:cubicBezTo>
                  <a:pt x="5822" y="7852"/>
                  <a:pt x="5796" y="7878"/>
                  <a:pt x="5758" y="7903"/>
                </a:cubicBezTo>
                <a:cubicBezTo>
                  <a:pt x="5743" y="7911"/>
                  <a:pt x="5731" y="7914"/>
                  <a:pt x="5723" y="7914"/>
                </a:cubicBezTo>
                <a:cubicBezTo>
                  <a:pt x="5675" y="7914"/>
                  <a:pt x="5745" y="7799"/>
                  <a:pt x="5795" y="7799"/>
                </a:cubicBezTo>
                <a:close/>
                <a:moveTo>
                  <a:pt x="32382" y="7979"/>
                </a:moveTo>
                <a:cubicBezTo>
                  <a:pt x="32382" y="7979"/>
                  <a:pt x="32395" y="7991"/>
                  <a:pt x="32395" y="8004"/>
                </a:cubicBezTo>
                <a:cubicBezTo>
                  <a:pt x="32382" y="7991"/>
                  <a:pt x="32382" y="7979"/>
                  <a:pt x="32382" y="7979"/>
                </a:cubicBezTo>
                <a:close/>
                <a:moveTo>
                  <a:pt x="5606" y="7258"/>
                </a:moveTo>
                <a:cubicBezTo>
                  <a:pt x="5606" y="7258"/>
                  <a:pt x="5619" y="7283"/>
                  <a:pt x="5632" y="7283"/>
                </a:cubicBezTo>
                <a:cubicBezTo>
                  <a:pt x="5493" y="7435"/>
                  <a:pt x="5353" y="7587"/>
                  <a:pt x="5214" y="7726"/>
                </a:cubicBezTo>
                <a:cubicBezTo>
                  <a:pt x="5088" y="7903"/>
                  <a:pt x="4961" y="8067"/>
                  <a:pt x="4809" y="8219"/>
                </a:cubicBezTo>
                <a:cubicBezTo>
                  <a:pt x="5037" y="7865"/>
                  <a:pt x="5341" y="7574"/>
                  <a:pt x="5606" y="7258"/>
                </a:cubicBezTo>
                <a:close/>
                <a:moveTo>
                  <a:pt x="6391" y="7789"/>
                </a:moveTo>
                <a:lnTo>
                  <a:pt x="6391" y="7789"/>
                </a:lnTo>
                <a:cubicBezTo>
                  <a:pt x="6290" y="7890"/>
                  <a:pt x="6189" y="7991"/>
                  <a:pt x="6087" y="8105"/>
                </a:cubicBezTo>
                <a:cubicBezTo>
                  <a:pt x="6125" y="8118"/>
                  <a:pt x="6163" y="8118"/>
                  <a:pt x="6201" y="8131"/>
                </a:cubicBezTo>
                <a:cubicBezTo>
                  <a:pt x="6277" y="8055"/>
                  <a:pt x="6340" y="7979"/>
                  <a:pt x="6416" y="7903"/>
                </a:cubicBezTo>
                <a:lnTo>
                  <a:pt x="6416" y="7903"/>
                </a:lnTo>
                <a:cubicBezTo>
                  <a:pt x="6315" y="8017"/>
                  <a:pt x="6214" y="8131"/>
                  <a:pt x="6125" y="8232"/>
                </a:cubicBezTo>
                <a:cubicBezTo>
                  <a:pt x="6113" y="8207"/>
                  <a:pt x="6087" y="8181"/>
                  <a:pt x="6075" y="8143"/>
                </a:cubicBezTo>
                <a:lnTo>
                  <a:pt x="6100" y="8143"/>
                </a:lnTo>
                <a:cubicBezTo>
                  <a:pt x="6087" y="8131"/>
                  <a:pt x="6075" y="8093"/>
                  <a:pt x="6075" y="8080"/>
                </a:cubicBezTo>
                <a:cubicBezTo>
                  <a:pt x="6163" y="7966"/>
                  <a:pt x="6265" y="7865"/>
                  <a:pt x="6391" y="7789"/>
                </a:cubicBezTo>
                <a:close/>
                <a:moveTo>
                  <a:pt x="32952" y="8333"/>
                </a:moveTo>
                <a:lnTo>
                  <a:pt x="32952" y="8333"/>
                </a:lnTo>
                <a:cubicBezTo>
                  <a:pt x="32990" y="8371"/>
                  <a:pt x="33015" y="8409"/>
                  <a:pt x="33040" y="8460"/>
                </a:cubicBezTo>
                <a:cubicBezTo>
                  <a:pt x="33015" y="8434"/>
                  <a:pt x="32990" y="8409"/>
                  <a:pt x="32964" y="8396"/>
                </a:cubicBezTo>
                <a:cubicBezTo>
                  <a:pt x="32964" y="8371"/>
                  <a:pt x="32964" y="8358"/>
                  <a:pt x="32952" y="8333"/>
                </a:cubicBezTo>
                <a:close/>
                <a:moveTo>
                  <a:pt x="5948" y="8207"/>
                </a:moveTo>
                <a:cubicBezTo>
                  <a:pt x="5986" y="8308"/>
                  <a:pt x="5847" y="8358"/>
                  <a:pt x="5872" y="8472"/>
                </a:cubicBezTo>
                <a:cubicBezTo>
                  <a:pt x="5860" y="8447"/>
                  <a:pt x="5834" y="8409"/>
                  <a:pt x="5822" y="8384"/>
                </a:cubicBezTo>
                <a:cubicBezTo>
                  <a:pt x="5834" y="8333"/>
                  <a:pt x="5885" y="8320"/>
                  <a:pt x="5923" y="8283"/>
                </a:cubicBezTo>
                <a:cubicBezTo>
                  <a:pt x="5935" y="8270"/>
                  <a:pt x="5948" y="8219"/>
                  <a:pt x="5948" y="8207"/>
                </a:cubicBezTo>
                <a:close/>
                <a:moveTo>
                  <a:pt x="5269" y="8420"/>
                </a:moveTo>
                <a:cubicBezTo>
                  <a:pt x="5294" y="8420"/>
                  <a:pt x="5316" y="8459"/>
                  <a:pt x="5290" y="8485"/>
                </a:cubicBezTo>
                <a:cubicBezTo>
                  <a:pt x="5282" y="8504"/>
                  <a:pt x="5271" y="8512"/>
                  <a:pt x="5260" y="8512"/>
                </a:cubicBezTo>
                <a:cubicBezTo>
                  <a:pt x="5236" y="8512"/>
                  <a:pt x="5213" y="8473"/>
                  <a:pt x="5240" y="8447"/>
                </a:cubicBezTo>
                <a:cubicBezTo>
                  <a:pt x="5247" y="8428"/>
                  <a:pt x="5259" y="8420"/>
                  <a:pt x="5269" y="8420"/>
                </a:cubicBezTo>
                <a:close/>
                <a:moveTo>
                  <a:pt x="4809" y="8219"/>
                </a:moveTo>
                <a:cubicBezTo>
                  <a:pt x="4797" y="8270"/>
                  <a:pt x="4759" y="8320"/>
                  <a:pt x="4721" y="8358"/>
                </a:cubicBezTo>
                <a:cubicBezTo>
                  <a:pt x="4683" y="8422"/>
                  <a:pt x="4632" y="8472"/>
                  <a:pt x="4582" y="8523"/>
                </a:cubicBezTo>
                <a:cubicBezTo>
                  <a:pt x="4594" y="8485"/>
                  <a:pt x="4607" y="8447"/>
                  <a:pt x="4619" y="8409"/>
                </a:cubicBezTo>
                <a:cubicBezTo>
                  <a:pt x="4632" y="8409"/>
                  <a:pt x="4645" y="8396"/>
                  <a:pt x="4657" y="8396"/>
                </a:cubicBezTo>
                <a:cubicBezTo>
                  <a:pt x="4695" y="8320"/>
                  <a:pt x="4746" y="8270"/>
                  <a:pt x="4809" y="8219"/>
                </a:cubicBezTo>
                <a:close/>
                <a:moveTo>
                  <a:pt x="32420" y="7700"/>
                </a:moveTo>
                <a:cubicBezTo>
                  <a:pt x="32471" y="7751"/>
                  <a:pt x="32521" y="7814"/>
                  <a:pt x="32547" y="7878"/>
                </a:cubicBezTo>
                <a:cubicBezTo>
                  <a:pt x="32559" y="7890"/>
                  <a:pt x="32585" y="7890"/>
                  <a:pt x="32597" y="7890"/>
                </a:cubicBezTo>
                <a:cubicBezTo>
                  <a:pt x="32597" y="7890"/>
                  <a:pt x="32597" y="7903"/>
                  <a:pt x="32597" y="7916"/>
                </a:cubicBezTo>
                <a:cubicBezTo>
                  <a:pt x="32610" y="7916"/>
                  <a:pt x="32648" y="7928"/>
                  <a:pt x="32661" y="7928"/>
                </a:cubicBezTo>
                <a:cubicBezTo>
                  <a:pt x="32661" y="7941"/>
                  <a:pt x="32673" y="7954"/>
                  <a:pt x="32673" y="7966"/>
                </a:cubicBezTo>
                <a:cubicBezTo>
                  <a:pt x="32724" y="8131"/>
                  <a:pt x="32863" y="8219"/>
                  <a:pt x="32901" y="8371"/>
                </a:cubicBezTo>
                <a:cubicBezTo>
                  <a:pt x="32952" y="8422"/>
                  <a:pt x="33002" y="8447"/>
                  <a:pt x="33053" y="8472"/>
                </a:cubicBezTo>
                <a:cubicBezTo>
                  <a:pt x="33065" y="8485"/>
                  <a:pt x="33065" y="8498"/>
                  <a:pt x="33078" y="8523"/>
                </a:cubicBezTo>
                <a:cubicBezTo>
                  <a:pt x="33053" y="8523"/>
                  <a:pt x="33053" y="8536"/>
                  <a:pt x="33040" y="8561"/>
                </a:cubicBezTo>
                <a:cubicBezTo>
                  <a:pt x="32901" y="8384"/>
                  <a:pt x="32762" y="8207"/>
                  <a:pt x="32610" y="8029"/>
                </a:cubicBezTo>
                <a:cubicBezTo>
                  <a:pt x="32559" y="7954"/>
                  <a:pt x="32509" y="7878"/>
                  <a:pt x="32433" y="7814"/>
                </a:cubicBezTo>
                <a:cubicBezTo>
                  <a:pt x="32433" y="7776"/>
                  <a:pt x="32420" y="7738"/>
                  <a:pt x="32420" y="7700"/>
                </a:cubicBezTo>
                <a:close/>
                <a:moveTo>
                  <a:pt x="5784" y="8460"/>
                </a:moveTo>
                <a:cubicBezTo>
                  <a:pt x="5822" y="8485"/>
                  <a:pt x="5796" y="8536"/>
                  <a:pt x="5771" y="8548"/>
                </a:cubicBezTo>
                <a:cubicBezTo>
                  <a:pt x="5755" y="8564"/>
                  <a:pt x="5728" y="8586"/>
                  <a:pt x="5708" y="8586"/>
                </a:cubicBezTo>
                <a:cubicBezTo>
                  <a:pt x="5696" y="8586"/>
                  <a:pt x="5687" y="8579"/>
                  <a:pt x="5682" y="8561"/>
                </a:cubicBezTo>
                <a:cubicBezTo>
                  <a:pt x="5695" y="8510"/>
                  <a:pt x="5746" y="8472"/>
                  <a:pt x="5784" y="8460"/>
                </a:cubicBezTo>
                <a:close/>
                <a:moveTo>
                  <a:pt x="33154" y="8574"/>
                </a:moveTo>
                <a:cubicBezTo>
                  <a:pt x="33154" y="8624"/>
                  <a:pt x="33154" y="8662"/>
                  <a:pt x="33154" y="8700"/>
                </a:cubicBezTo>
                <a:cubicBezTo>
                  <a:pt x="33141" y="8687"/>
                  <a:pt x="33129" y="8662"/>
                  <a:pt x="33116" y="8637"/>
                </a:cubicBezTo>
                <a:cubicBezTo>
                  <a:pt x="33116" y="8624"/>
                  <a:pt x="33116" y="8612"/>
                  <a:pt x="33116" y="8599"/>
                </a:cubicBezTo>
                <a:cubicBezTo>
                  <a:pt x="33129" y="8586"/>
                  <a:pt x="33141" y="8586"/>
                  <a:pt x="33154" y="8574"/>
                </a:cubicBezTo>
                <a:close/>
                <a:moveTo>
                  <a:pt x="6100" y="8257"/>
                </a:moveTo>
                <a:cubicBezTo>
                  <a:pt x="5970" y="8412"/>
                  <a:pt x="5843" y="8567"/>
                  <a:pt x="5717" y="8725"/>
                </a:cubicBezTo>
                <a:lnTo>
                  <a:pt x="5717" y="8725"/>
                </a:lnTo>
                <a:cubicBezTo>
                  <a:pt x="5844" y="8565"/>
                  <a:pt x="5952" y="8387"/>
                  <a:pt x="6100" y="8257"/>
                </a:cubicBezTo>
                <a:close/>
                <a:moveTo>
                  <a:pt x="5632" y="8612"/>
                </a:moveTo>
                <a:cubicBezTo>
                  <a:pt x="5670" y="8649"/>
                  <a:pt x="5644" y="8713"/>
                  <a:pt x="5619" y="8738"/>
                </a:cubicBezTo>
                <a:cubicBezTo>
                  <a:pt x="5616" y="8739"/>
                  <a:pt x="5613" y="8739"/>
                  <a:pt x="5610" y="8739"/>
                </a:cubicBezTo>
                <a:cubicBezTo>
                  <a:pt x="5546" y="8739"/>
                  <a:pt x="5571" y="8612"/>
                  <a:pt x="5632" y="8612"/>
                </a:cubicBezTo>
                <a:close/>
                <a:moveTo>
                  <a:pt x="4493" y="8637"/>
                </a:moveTo>
                <a:cubicBezTo>
                  <a:pt x="4480" y="8713"/>
                  <a:pt x="4404" y="8763"/>
                  <a:pt x="4379" y="8839"/>
                </a:cubicBezTo>
                <a:cubicBezTo>
                  <a:pt x="4366" y="8852"/>
                  <a:pt x="4366" y="8852"/>
                  <a:pt x="4354" y="8852"/>
                </a:cubicBezTo>
                <a:cubicBezTo>
                  <a:pt x="4366" y="8839"/>
                  <a:pt x="4404" y="8789"/>
                  <a:pt x="4417" y="8763"/>
                </a:cubicBezTo>
                <a:cubicBezTo>
                  <a:pt x="4404" y="8751"/>
                  <a:pt x="4404" y="8751"/>
                  <a:pt x="4404" y="8738"/>
                </a:cubicBezTo>
                <a:cubicBezTo>
                  <a:pt x="4430" y="8700"/>
                  <a:pt x="4468" y="8675"/>
                  <a:pt x="4493" y="8637"/>
                </a:cubicBezTo>
                <a:close/>
                <a:moveTo>
                  <a:pt x="5429" y="6321"/>
                </a:moveTo>
                <a:lnTo>
                  <a:pt x="5429" y="6321"/>
                </a:lnTo>
                <a:cubicBezTo>
                  <a:pt x="5265" y="6574"/>
                  <a:pt x="5050" y="6789"/>
                  <a:pt x="4860" y="7017"/>
                </a:cubicBezTo>
                <a:cubicBezTo>
                  <a:pt x="4822" y="7068"/>
                  <a:pt x="4746" y="7106"/>
                  <a:pt x="4759" y="7169"/>
                </a:cubicBezTo>
                <a:lnTo>
                  <a:pt x="4847" y="7156"/>
                </a:lnTo>
                <a:cubicBezTo>
                  <a:pt x="4860" y="7182"/>
                  <a:pt x="4885" y="7232"/>
                  <a:pt x="4898" y="7258"/>
                </a:cubicBezTo>
                <a:cubicBezTo>
                  <a:pt x="4860" y="7270"/>
                  <a:pt x="4835" y="7283"/>
                  <a:pt x="4797" y="7283"/>
                </a:cubicBezTo>
                <a:cubicBezTo>
                  <a:pt x="4784" y="7232"/>
                  <a:pt x="4746" y="7220"/>
                  <a:pt x="4695" y="7220"/>
                </a:cubicBezTo>
                <a:cubicBezTo>
                  <a:pt x="4569" y="7308"/>
                  <a:pt x="4518" y="7460"/>
                  <a:pt x="4404" y="7574"/>
                </a:cubicBezTo>
                <a:cubicBezTo>
                  <a:pt x="4354" y="7637"/>
                  <a:pt x="4265" y="7700"/>
                  <a:pt x="4265" y="7789"/>
                </a:cubicBezTo>
                <a:cubicBezTo>
                  <a:pt x="4341" y="7764"/>
                  <a:pt x="4404" y="7713"/>
                  <a:pt x="4417" y="7625"/>
                </a:cubicBezTo>
                <a:cubicBezTo>
                  <a:pt x="4458" y="7604"/>
                  <a:pt x="4498" y="7502"/>
                  <a:pt x="4552" y="7502"/>
                </a:cubicBezTo>
                <a:cubicBezTo>
                  <a:pt x="4565" y="7502"/>
                  <a:pt x="4579" y="7508"/>
                  <a:pt x="4594" y="7523"/>
                </a:cubicBezTo>
                <a:cubicBezTo>
                  <a:pt x="4556" y="7561"/>
                  <a:pt x="4544" y="7612"/>
                  <a:pt x="4556" y="7662"/>
                </a:cubicBezTo>
                <a:cubicBezTo>
                  <a:pt x="4544" y="7650"/>
                  <a:pt x="4506" y="7637"/>
                  <a:pt x="4493" y="7637"/>
                </a:cubicBezTo>
                <a:cubicBezTo>
                  <a:pt x="4493" y="7662"/>
                  <a:pt x="4493" y="7713"/>
                  <a:pt x="4493" y="7738"/>
                </a:cubicBezTo>
                <a:cubicBezTo>
                  <a:pt x="4468" y="7764"/>
                  <a:pt x="4442" y="7802"/>
                  <a:pt x="4417" y="7840"/>
                </a:cubicBezTo>
                <a:cubicBezTo>
                  <a:pt x="4404" y="7814"/>
                  <a:pt x="4379" y="7764"/>
                  <a:pt x="4366" y="7751"/>
                </a:cubicBezTo>
                <a:lnTo>
                  <a:pt x="4366" y="7751"/>
                </a:lnTo>
                <a:cubicBezTo>
                  <a:pt x="4366" y="7802"/>
                  <a:pt x="4379" y="7852"/>
                  <a:pt x="4379" y="7903"/>
                </a:cubicBezTo>
                <a:lnTo>
                  <a:pt x="4328" y="7865"/>
                </a:lnTo>
                <a:cubicBezTo>
                  <a:pt x="4253" y="7979"/>
                  <a:pt x="4164" y="8080"/>
                  <a:pt x="4088" y="8194"/>
                </a:cubicBezTo>
                <a:cubicBezTo>
                  <a:pt x="4088" y="8295"/>
                  <a:pt x="3987" y="8320"/>
                  <a:pt x="3911" y="8371"/>
                </a:cubicBezTo>
                <a:cubicBezTo>
                  <a:pt x="3949" y="8169"/>
                  <a:pt x="4126" y="8042"/>
                  <a:pt x="4240" y="7878"/>
                </a:cubicBezTo>
                <a:cubicBezTo>
                  <a:pt x="4283" y="7852"/>
                  <a:pt x="4243" y="7796"/>
                  <a:pt x="4210" y="7796"/>
                </a:cubicBezTo>
                <a:cubicBezTo>
                  <a:pt x="4195" y="7796"/>
                  <a:pt x="4181" y="7808"/>
                  <a:pt x="4177" y="7840"/>
                </a:cubicBezTo>
                <a:cubicBezTo>
                  <a:pt x="3974" y="8105"/>
                  <a:pt x="3772" y="8371"/>
                  <a:pt x="3569" y="8649"/>
                </a:cubicBezTo>
                <a:cubicBezTo>
                  <a:pt x="3506" y="8751"/>
                  <a:pt x="3443" y="8852"/>
                  <a:pt x="3354" y="8941"/>
                </a:cubicBezTo>
                <a:cubicBezTo>
                  <a:pt x="3417" y="8751"/>
                  <a:pt x="3569" y="8612"/>
                  <a:pt x="3683" y="8447"/>
                </a:cubicBezTo>
                <a:lnTo>
                  <a:pt x="3670" y="8434"/>
                </a:lnTo>
                <a:cubicBezTo>
                  <a:pt x="3670" y="8434"/>
                  <a:pt x="3645" y="8409"/>
                  <a:pt x="3645" y="8396"/>
                </a:cubicBezTo>
                <a:lnTo>
                  <a:pt x="3645" y="8396"/>
                </a:lnTo>
                <a:cubicBezTo>
                  <a:pt x="3658" y="8409"/>
                  <a:pt x="3696" y="8422"/>
                  <a:pt x="3708" y="8434"/>
                </a:cubicBezTo>
                <a:cubicBezTo>
                  <a:pt x="3721" y="8396"/>
                  <a:pt x="3734" y="8346"/>
                  <a:pt x="3734" y="8320"/>
                </a:cubicBezTo>
                <a:cubicBezTo>
                  <a:pt x="3746" y="8308"/>
                  <a:pt x="3784" y="8270"/>
                  <a:pt x="3797" y="8257"/>
                </a:cubicBezTo>
                <a:lnTo>
                  <a:pt x="3797" y="8181"/>
                </a:lnTo>
                <a:cubicBezTo>
                  <a:pt x="3822" y="8181"/>
                  <a:pt x="3848" y="8169"/>
                  <a:pt x="3860" y="8169"/>
                </a:cubicBezTo>
                <a:cubicBezTo>
                  <a:pt x="4151" y="7700"/>
                  <a:pt x="4569" y="7321"/>
                  <a:pt x="4885" y="6878"/>
                </a:cubicBezTo>
                <a:cubicBezTo>
                  <a:pt x="5100" y="6726"/>
                  <a:pt x="5214" y="6473"/>
                  <a:pt x="5429" y="6321"/>
                </a:cubicBezTo>
                <a:close/>
                <a:moveTo>
                  <a:pt x="3557" y="8865"/>
                </a:moveTo>
                <a:cubicBezTo>
                  <a:pt x="3557" y="8865"/>
                  <a:pt x="3569" y="8877"/>
                  <a:pt x="3569" y="8877"/>
                </a:cubicBezTo>
                <a:cubicBezTo>
                  <a:pt x="3557" y="8903"/>
                  <a:pt x="3531" y="8928"/>
                  <a:pt x="3519" y="8953"/>
                </a:cubicBezTo>
                <a:cubicBezTo>
                  <a:pt x="3519" y="8915"/>
                  <a:pt x="3519" y="8877"/>
                  <a:pt x="3557" y="8865"/>
                </a:cubicBezTo>
                <a:close/>
                <a:moveTo>
                  <a:pt x="33144" y="8895"/>
                </a:moveTo>
                <a:cubicBezTo>
                  <a:pt x="33154" y="8895"/>
                  <a:pt x="33168" y="8904"/>
                  <a:pt x="33192" y="8928"/>
                </a:cubicBezTo>
                <a:cubicBezTo>
                  <a:pt x="33177" y="8950"/>
                  <a:pt x="33167" y="8963"/>
                  <a:pt x="33153" y="8963"/>
                </a:cubicBezTo>
                <a:cubicBezTo>
                  <a:pt x="33143" y="8963"/>
                  <a:pt x="33132" y="8956"/>
                  <a:pt x="33116" y="8941"/>
                </a:cubicBezTo>
                <a:lnTo>
                  <a:pt x="33129" y="8915"/>
                </a:lnTo>
                <a:lnTo>
                  <a:pt x="33129" y="8903"/>
                </a:lnTo>
                <a:cubicBezTo>
                  <a:pt x="33133" y="8898"/>
                  <a:pt x="33138" y="8895"/>
                  <a:pt x="33144" y="8895"/>
                </a:cubicBezTo>
                <a:close/>
                <a:moveTo>
                  <a:pt x="3455" y="8966"/>
                </a:moveTo>
                <a:cubicBezTo>
                  <a:pt x="3506" y="8966"/>
                  <a:pt x="3519" y="8991"/>
                  <a:pt x="3493" y="9042"/>
                </a:cubicBezTo>
                <a:cubicBezTo>
                  <a:pt x="3443" y="9042"/>
                  <a:pt x="3430" y="9016"/>
                  <a:pt x="3455" y="8966"/>
                </a:cubicBezTo>
                <a:close/>
                <a:moveTo>
                  <a:pt x="33178" y="8994"/>
                </a:moveTo>
                <a:cubicBezTo>
                  <a:pt x="33214" y="8994"/>
                  <a:pt x="33252" y="9017"/>
                  <a:pt x="33243" y="9054"/>
                </a:cubicBezTo>
                <a:cubicBezTo>
                  <a:pt x="33236" y="9061"/>
                  <a:pt x="33225" y="9064"/>
                  <a:pt x="33214" y="9064"/>
                </a:cubicBezTo>
                <a:cubicBezTo>
                  <a:pt x="33182" y="9064"/>
                  <a:pt x="33141" y="9041"/>
                  <a:pt x="33141" y="9004"/>
                </a:cubicBezTo>
                <a:cubicBezTo>
                  <a:pt x="33152" y="8997"/>
                  <a:pt x="33164" y="8994"/>
                  <a:pt x="33178" y="8994"/>
                </a:cubicBezTo>
                <a:close/>
                <a:moveTo>
                  <a:pt x="4227" y="9042"/>
                </a:moveTo>
                <a:lnTo>
                  <a:pt x="4227" y="9042"/>
                </a:lnTo>
                <a:cubicBezTo>
                  <a:pt x="4215" y="9067"/>
                  <a:pt x="4189" y="9105"/>
                  <a:pt x="4177" y="9130"/>
                </a:cubicBezTo>
                <a:cubicBezTo>
                  <a:pt x="4177" y="9092"/>
                  <a:pt x="4189" y="9067"/>
                  <a:pt x="4227" y="9042"/>
                </a:cubicBezTo>
                <a:close/>
                <a:moveTo>
                  <a:pt x="4763" y="9091"/>
                </a:moveTo>
                <a:cubicBezTo>
                  <a:pt x="4766" y="9091"/>
                  <a:pt x="4768" y="9091"/>
                  <a:pt x="4771" y="9092"/>
                </a:cubicBezTo>
                <a:cubicBezTo>
                  <a:pt x="4822" y="9130"/>
                  <a:pt x="4771" y="9194"/>
                  <a:pt x="4721" y="9194"/>
                </a:cubicBezTo>
                <a:cubicBezTo>
                  <a:pt x="4697" y="9158"/>
                  <a:pt x="4728" y="9091"/>
                  <a:pt x="4763" y="9091"/>
                </a:cubicBezTo>
                <a:close/>
                <a:moveTo>
                  <a:pt x="5709" y="8735"/>
                </a:moveTo>
                <a:cubicBezTo>
                  <a:pt x="5581" y="8896"/>
                  <a:pt x="5455" y="9061"/>
                  <a:pt x="5328" y="9232"/>
                </a:cubicBezTo>
                <a:cubicBezTo>
                  <a:pt x="5404" y="9105"/>
                  <a:pt x="5518" y="9004"/>
                  <a:pt x="5543" y="8852"/>
                </a:cubicBezTo>
                <a:lnTo>
                  <a:pt x="5543" y="8852"/>
                </a:lnTo>
                <a:cubicBezTo>
                  <a:pt x="5518" y="8865"/>
                  <a:pt x="5467" y="8877"/>
                  <a:pt x="5442" y="8890"/>
                </a:cubicBezTo>
                <a:cubicBezTo>
                  <a:pt x="5442" y="8865"/>
                  <a:pt x="5442" y="8827"/>
                  <a:pt x="5455" y="8801"/>
                </a:cubicBezTo>
                <a:lnTo>
                  <a:pt x="5531" y="8827"/>
                </a:lnTo>
                <a:lnTo>
                  <a:pt x="5531" y="8751"/>
                </a:lnTo>
                <a:cubicBezTo>
                  <a:pt x="5543" y="8789"/>
                  <a:pt x="5556" y="8839"/>
                  <a:pt x="5569" y="8890"/>
                </a:cubicBezTo>
                <a:cubicBezTo>
                  <a:pt x="5619" y="8842"/>
                  <a:pt x="5666" y="8790"/>
                  <a:pt x="5709" y="8735"/>
                </a:cubicBezTo>
                <a:close/>
                <a:moveTo>
                  <a:pt x="5202" y="9295"/>
                </a:moveTo>
                <a:lnTo>
                  <a:pt x="5265" y="9307"/>
                </a:lnTo>
                <a:cubicBezTo>
                  <a:pt x="5254" y="9319"/>
                  <a:pt x="5242" y="9340"/>
                  <a:pt x="5223" y="9362"/>
                </a:cubicBezTo>
                <a:lnTo>
                  <a:pt x="5223" y="9362"/>
                </a:lnTo>
                <a:cubicBezTo>
                  <a:pt x="5211" y="9340"/>
                  <a:pt x="5202" y="9317"/>
                  <a:pt x="5202" y="9295"/>
                </a:cubicBezTo>
                <a:close/>
                <a:moveTo>
                  <a:pt x="5240" y="9244"/>
                </a:moveTo>
                <a:lnTo>
                  <a:pt x="5202" y="9295"/>
                </a:lnTo>
                <a:cubicBezTo>
                  <a:pt x="5189" y="9320"/>
                  <a:pt x="5151" y="9371"/>
                  <a:pt x="5138" y="9396"/>
                </a:cubicBezTo>
                <a:lnTo>
                  <a:pt x="5037" y="9396"/>
                </a:lnTo>
                <a:cubicBezTo>
                  <a:pt x="5100" y="9333"/>
                  <a:pt x="5164" y="9282"/>
                  <a:pt x="5240" y="9244"/>
                </a:cubicBezTo>
                <a:close/>
                <a:moveTo>
                  <a:pt x="3266" y="9080"/>
                </a:moveTo>
                <a:lnTo>
                  <a:pt x="3266" y="9080"/>
                </a:lnTo>
                <a:cubicBezTo>
                  <a:pt x="3126" y="9320"/>
                  <a:pt x="3000" y="9561"/>
                  <a:pt x="2861" y="9814"/>
                </a:cubicBezTo>
                <a:cubicBezTo>
                  <a:pt x="2823" y="9864"/>
                  <a:pt x="2785" y="9928"/>
                  <a:pt x="2747" y="9978"/>
                </a:cubicBezTo>
                <a:lnTo>
                  <a:pt x="2721" y="9978"/>
                </a:lnTo>
                <a:cubicBezTo>
                  <a:pt x="2721" y="9965"/>
                  <a:pt x="2734" y="9965"/>
                  <a:pt x="2734" y="9953"/>
                </a:cubicBezTo>
                <a:cubicBezTo>
                  <a:pt x="2734" y="9928"/>
                  <a:pt x="2721" y="9890"/>
                  <a:pt x="2721" y="9852"/>
                </a:cubicBezTo>
                <a:cubicBezTo>
                  <a:pt x="2937" y="9674"/>
                  <a:pt x="2974" y="9333"/>
                  <a:pt x="3202" y="9168"/>
                </a:cubicBezTo>
                <a:cubicBezTo>
                  <a:pt x="3190" y="9156"/>
                  <a:pt x="3164" y="9130"/>
                  <a:pt x="3152" y="9130"/>
                </a:cubicBezTo>
                <a:cubicBezTo>
                  <a:pt x="3190" y="9118"/>
                  <a:pt x="3228" y="9092"/>
                  <a:pt x="3266" y="9080"/>
                </a:cubicBezTo>
                <a:close/>
                <a:moveTo>
                  <a:pt x="2949" y="9801"/>
                </a:moveTo>
                <a:cubicBezTo>
                  <a:pt x="2949" y="9826"/>
                  <a:pt x="2949" y="9839"/>
                  <a:pt x="2949" y="9864"/>
                </a:cubicBezTo>
                <a:cubicBezTo>
                  <a:pt x="2886" y="9902"/>
                  <a:pt x="2861" y="10003"/>
                  <a:pt x="2899" y="10079"/>
                </a:cubicBezTo>
                <a:cubicBezTo>
                  <a:pt x="2873" y="10067"/>
                  <a:pt x="2848" y="10041"/>
                  <a:pt x="2823" y="10029"/>
                </a:cubicBezTo>
                <a:cubicBezTo>
                  <a:pt x="2861" y="9953"/>
                  <a:pt x="2899" y="9877"/>
                  <a:pt x="2949" y="9801"/>
                </a:cubicBezTo>
                <a:close/>
                <a:moveTo>
                  <a:pt x="2658" y="10067"/>
                </a:moveTo>
                <a:cubicBezTo>
                  <a:pt x="2658" y="10079"/>
                  <a:pt x="2658" y="10105"/>
                  <a:pt x="2658" y="10117"/>
                </a:cubicBezTo>
                <a:cubicBezTo>
                  <a:pt x="2645" y="10117"/>
                  <a:pt x="2633" y="10130"/>
                  <a:pt x="2620" y="10130"/>
                </a:cubicBezTo>
                <a:cubicBezTo>
                  <a:pt x="2633" y="10105"/>
                  <a:pt x="2645" y="10079"/>
                  <a:pt x="2658" y="10067"/>
                </a:cubicBezTo>
                <a:close/>
                <a:moveTo>
                  <a:pt x="2797" y="10067"/>
                </a:moveTo>
                <a:cubicBezTo>
                  <a:pt x="2823" y="10067"/>
                  <a:pt x="2861" y="10079"/>
                  <a:pt x="2873" y="10079"/>
                </a:cubicBezTo>
                <a:cubicBezTo>
                  <a:pt x="2873" y="10079"/>
                  <a:pt x="2873" y="10092"/>
                  <a:pt x="2873" y="10105"/>
                </a:cubicBezTo>
                <a:cubicBezTo>
                  <a:pt x="2861" y="10117"/>
                  <a:pt x="2848" y="10130"/>
                  <a:pt x="2848" y="10143"/>
                </a:cubicBezTo>
                <a:cubicBezTo>
                  <a:pt x="2823" y="10130"/>
                  <a:pt x="2797" y="10117"/>
                  <a:pt x="2785" y="10105"/>
                </a:cubicBezTo>
                <a:cubicBezTo>
                  <a:pt x="2785" y="10092"/>
                  <a:pt x="2797" y="10079"/>
                  <a:pt x="2797" y="10067"/>
                </a:cubicBezTo>
                <a:close/>
                <a:moveTo>
                  <a:pt x="2456" y="10231"/>
                </a:moveTo>
                <a:cubicBezTo>
                  <a:pt x="2456" y="10231"/>
                  <a:pt x="2456" y="10244"/>
                  <a:pt x="2468" y="10244"/>
                </a:cubicBezTo>
                <a:lnTo>
                  <a:pt x="2456" y="10231"/>
                </a:lnTo>
                <a:close/>
                <a:moveTo>
                  <a:pt x="2557" y="10307"/>
                </a:moveTo>
                <a:cubicBezTo>
                  <a:pt x="2557" y="10320"/>
                  <a:pt x="2544" y="10320"/>
                  <a:pt x="2544" y="10332"/>
                </a:cubicBezTo>
                <a:cubicBezTo>
                  <a:pt x="2544" y="10320"/>
                  <a:pt x="2544" y="10307"/>
                  <a:pt x="2557" y="10307"/>
                </a:cubicBezTo>
                <a:close/>
                <a:moveTo>
                  <a:pt x="2823" y="10168"/>
                </a:moveTo>
                <a:cubicBezTo>
                  <a:pt x="2823" y="10193"/>
                  <a:pt x="2810" y="10219"/>
                  <a:pt x="2810" y="10244"/>
                </a:cubicBezTo>
                <a:cubicBezTo>
                  <a:pt x="2797" y="10244"/>
                  <a:pt x="2797" y="10257"/>
                  <a:pt x="2797" y="10257"/>
                </a:cubicBezTo>
                <a:cubicBezTo>
                  <a:pt x="2785" y="10269"/>
                  <a:pt x="2785" y="10269"/>
                  <a:pt x="2785" y="10269"/>
                </a:cubicBezTo>
                <a:cubicBezTo>
                  <a:pt x="2785" y="10269"/>
                  <a:pt x="2785" y="10269"/>
                  <a:pt x="2785" y="10282"/>
                </a:cubicBezTo>
                <a:cubicBezTo>
                  <a:pt x="2772" y="10294"/>
                  <a:pt x="2747" y="10320"/>
                  <a:pt x="2734" y="10345"/>
                </a:cubicBezTo>
                <a:lnTo>
                  <a:pt x="2671" y="10345"/>
                </a:lnTo>
                <a:cubicBezTo>
                  <a:pt x="2671" y="10332"/>
                  <a:pt x="2683" y="10320"/>
                  <a:pt x="2683" y="10307"/>
                </a:cubicBezTo>
                <a:lnTo>
                  <a:pt x="2683" y="10320"/>
                </a:lnTo>
                <a:cubicBezTo>
                  <a:pt x="2696" y="10307"/>
                  <a:pt x="2734" y="10282"/>
                  <a:pt x="2747" y="10282"/>
                </a:cubicBezTo>
                <a:lnTo>
                  <a:pt x="2759" y="10231"/>
                </a:lnTo>
                <a:cubicBezTo>
                  <a:pt x="2785" y="10206"/>
                  <a:pt x="2810" y="10181"/>
                  <a:pt x="2823" y="10168"/>
                </a:cubicBezTo>
                <a:close/>
                <a:moveTo>
                  <a:pt x="2671" y="10206"/>
                </a:moveTo>
                <a:lnTo>
                  <a:pt x="2671" y="10206"/>
                </a:lnTo>
                <a:cubicBezTo>
                  <a:pt x="2633" y="10282"/>
                  <a:pt x="2595" y="10358"/>
                  <a:pt x="2557" y="10434"/>
                </a:cubicBezTo>
                <a:cubicBezTo>
                  <a:pt x="2570" y="10345"/>
                  <a:pt x="2620" y="10282"/>
                  <a:pt x="2671" y="10206"/>
                </a:cubicBezTo>
                <a:close/>
                <a:moveTo>
                  <a:pt x="33369" y="10459"/>
                </a:moveTo>
                <a:lnTo>
                  <a:pt x="33382" y="10497"/>
                </a:lnTo>
                <a:cubicBezTo>
                  <a:pt x="33371" y="10487"/>
                  <a:pt x="33370" y="10476"/>
                  <a:pt x="33362" y="10466"/>
                </a:cubicBezTo>
                <a:lnTo>
                  <a:pt x="33362" y="10466"/>
                </a:lnTo>
                <a:lnTo>
                  <a:pt x="33369" y="10459"/>
                </a:lnTo>
                <a:close/>
                <a:moveTo>
                  <a:pt x="33394" y="10535"/>
                </a:moveTo>
                <a:lnTo>
                  <a:pt x="33394" y="10535"/>
                </a:lnTo>
                <a:cubicBezTo>
                  <a:pt x="33407" y="10548"/>
                  <a:pt x="33407" y="10560"/>
                  <a:pt x="33407" y="10573"/>
                </a:cubicBezTo>
                <a:cubicBezTo>
                  <a:pt x="33401" y="10560"/>
                  <a:pt x="33398" y="10548"/>
                  <a:pt x="33394" y="10535"/>
                </a:cubicBezTo>
                <a:close/>
                <a:moveTo>
                  <a:pt x="34118" y="10532"/>
                </a:moveTo>
                <a:cubicBezTo>
                  <a:pt x="34125" y="10532"/>
                  <a:pt x="34132" y="10533"/>
                  <a:pt x="34141" y="10535"/>
                </a:cubicBezTo>
                <a:cubicBezTo>
                  <a:pt x="34170" y="10584"/>
                  <a:pt x="34162" y="10603"/>
                  <a:pt x="34133" y="10603"/>
                </a:cubicBezTo>
                <a:cubicBezTo>
                  <a:pt x="34125" y="10603"/>
                  <a:pt x="34114" y="10601"/>
                  <a:pt x="34103" y="10598"/>
                </a:cubicBezTo>
                <a:cubicBezTo>
                  <a:pt x="34082" y="10556"/>
                  <a:pt x="34087" y="10532"/>
                  <a:pt x="34118" y="10532"/>
                </a:cubicBezTo>
                <a:close/>
                <a:moveTo>
                  <a:pt x="34230" y="10712"/>
                </a:moveTo>
                <a:cubicBezTo>
                  <a:pt x="34251" y="10754"/>
                  <a:pt x="34245" y="10779"/>
                  <a:pt x="34214" y="10779"/>
                </a:cubicBezTo>
                <a:cubicBezTo>
                  <a:pt x="34208" y="10779"/>
                  <a:pt x="34200" y="10777"/>
                  <a:pt x="34192" y="10775"/>
                </a:cubicBezTo>
                <a:cubicBezTo>
                  <a:pt x="34166" y="10725"/>
                  <a:pt x="34179" y="10712"/>
                  <a:pt x="34230" y="10712"/>
                </a:cubicBezTo>
                <a:close/>
                <a:moveTo>
                  <a:pt x="4544" y="10307"/>
                </a:moveTo>
                <a:lnTo>
                  <a:pt x="4544" y="10307"/>
                </a:lnTo>
                <a:cubicBezTo>
                  <a:pt x="4518" y="10370"/>
                  <a:pt x="4480" y="10421"/>
                  <a:pt x="4468" y="10484"/>
                </a:cubicBezTo>
                <a:cubicBezTo>
                  <a:pt x="4430" y="10548"/>
                  <a:pt x="4392" y="10611"/>
                  <a:pt x="4354" y="10674"/>
                </a:cubicBezTo>
                <a:cubicBezTo>
                  <a:pt x="4328" y="10699"/>
                  <a:pt x="4316" y="10737"/>
                  <a:pt x="4303" y="10763"/>
                </a:cubicBezTo>
                <a:cubicBezTo>
                  <a:pt x="4278" y="10813"/>
                  <a:pt x="4253" y="10851"/>
                  <a:pt x="4227" y="10889"/>
                </a:cubicBezTo>
                <a:cubicBezTo>
                  <a:pt x="4240" y="10801"/>
                  <a:pt x="4253" y="10712"/>
                  <a:pt x="4341" y="10661"/>
                </a:cubicBezTo>
                <a:cubicBezTo>
                  <a:pt x="4341" y="10649"/>
                  <a:pt x="4341" y="10611"/>
                  <a:pt x="4354" y="10598"/>
                </a:cubicBezTo>
                <a:cubicBezTo>
                  <a:pt x="4379" y="10560"/>
                  <a:pt x="4430" y="10535"/>
                  <a:pt x="4417" y="10472"/>
                </a:cubicBezTo>
                <a:cubicBezTo>
                  <a:pt x="4455" y="10434"/>
                  <a:pt x="4493" y="10396"/>
                  <a:pt x="4480" y="10345"/>
                </a:cubicBezTo>
                <a:cubicBezTo>
                  <a:pt x="4493" y="10332"/>
                  <a:pt x="4531" y="10320"/>
                  <a:pt x="4544" y="10307"/>
                </a:cubicBezTo>
                <a:close/>
                <a:moveTo>
                  <a:pt x="33470" y="10649"/>
                </a:moveTo>
                <a:cubicBezTo>
                  <a:pt x="33496" y="10712"/>
                  <a:pt x="33521" y="10788"/>
                  <a:pt x="33584" y="10826"/>
                </a:cubicBezTo>
                <a:cubicBezTo>
                  <a:pt x="33610" y="10877"/>
                  <a:pt x="33635" y="10940"/>
                  <a:pt x="33673" y="10990"/>
                </a:cubicBezTo>
                <a:cubicBezTo>
                  <a:pt x="33660" y="11003"/>
                  <a:pt x="33660" y="11016"/>
                  <a:pt x="33648" y="11028"/>
                </a:cubicBezTo>
                <a:cubicBezTo>
                  <a:pt x="33584" y="10902"/>
                  <a:pt x="33508" y="10788"/>
                  <a:pt x="33458" y="10661"/>
                </a:cubicBezTo>
                <a:cubicBezTo>
                  <a:pt x="33458" y="10661"/>
                  <a:pt x="33470" y="10649"/>
                  <a:pt x="33470" y="10649"/>
                </a:cubicBezTo>
                <a:close/>
                <a:moveTo>
                  <a:pt x="34323" y="10956"/>
                </a:moveTo>
                <a:cubicBezTo>
                  <a:pt x="34361" y="10956"/>
                  <a:pt x="34414" y="11023"/>
                  <a:pt x="34343" y="11041"/>
                </a:cubicBezTo>
                <a:cubicBezTo>
                  <a:pt x="34331" y="11028"/>
                  <a:pt x="34306" y="11016"/>
                  <a:pt x="34293" y="11003"/>
                </a:cubicBezTo>
                <a:cubicBezTo>
                  <a:pt x="34293" y="10969"/>
                  <a:pt x="34307" y="10956"/>
                  <a:pt x="34323" y="10956"/>
                </a:cubicBezTo>
                <a:close/>
                <a:moveTo>
                  <a:pt x="2241" y="11092"/>
                </a:moveTo>
                <a:cubicBezTo>
                  <a:pt x="2241" y="11092"/>
                  <a:pt x="2253" y="11104"/>
                  <a:pt x="2253" y="11104"/>
                </a:cubicBezTo>
                <a:cubicBezTo>
                  <a:pt x="2253" y="11117"/>
                  <a:pt x="2241" y="11117"/>
                  <a:pt x="2241" y="11130"/>
                </a:cubicBezTo>
                <a:cubicBezTo>
                  <a:pt x="2241" y="11117"/>
                  <a:pt x="2241" y="11104"/>
                  <a:pt x="2241" y="11092"/>
                </a:cubicBezTo>
                <a:close/>
                <a:moveTo>
                  <a:pt x="33711" y="11066"/>
                </a:moveTo>
                <a:lnTo>
                  <a:pt x="33761" y="11168"/>
                </a:lnTo>
                <a:cubicBezTo>
                  <a:pt x="33749" y="11180"/>
                  <a:pt x="33749" y="11193"/>
                  <a:pt x="33749" y="11206"/>
                </a:cubicBezTo>
                <a:lnTo>
                  <a:pt x="33736" y="11206"/>
                </a:lnTo>
                <a:cubicBezTo>
                  <a:pt x="33723" y="11180"/>
                  <a:pt x="33711" y="11142"/>
                  <a:pt x="33698" y="11117"/>
                </a:cubicBezTo>
                <a:lnTo>
                  <a:pt x="33711" y="11066"/>
                </a:lnTo>
                <a:close/>
                <a:moveTo>
                  <a:pt x="33761" y="11244"/>
                </a:moveTo>
                <a:lnTo>
                  <a:pt x="33761" y="11244"/>
                </a:lnTo>
                <a:cubicBezTo>
                  <a:pt x="33774" y="11244"/>
                  <a:pt x="33787" y="11256"/>
                  <a:pt x="33799" y="11256"/>
                </a:cubicBezTo>
                <a:lnTo>
                  <a:pt x="33825" y="11319"/>
                </a:lnTo>
                <a:lnTo>
                  <a:pt x="33812" y="11345"/>
                </a:lnTo>
                <a:lnTo>
                  <a:pt x="33812" y="11332"/>
                </a:lnTo>
                <a:lnTo>
                  <a:pt x="33799" y="11332"/>
                </a:lnTo>
                <a:cubicBezTo>
                  <a:pt x="33787" y="11307"/>
                  <a:pt x="33774" y="11269"/>
                  <a:pt x="33761" y="11244"/>
                </a:cubicBezTo>
                <a:close/>
                <a:moveTo>
                  <a:pt x="35014" y="11281"/>
                </a:moveTo>
                <a:lnTo>
                  <a:pt x="35065" y="11319"/>
                </a:lnTo>
                <a:cubicBezTo>
                  <a:pt x="35065" y="11349"/>
                  <a:pt x="35052" y="11360"/>
                  <a:pt x="35038" y="11360"/>
                </a:cubicBezTo>
                <a:cubicBezTo>
                  <a:pt x="35008" y="11360"/>
                  <a:pt x="34972" y="11315"/>
                  <a:pt x="35014" y="11281"/>
                </a:cubicBezTo>
                <a:close/>
                <a:moveTo>
                  <a:pt x="34419" y="11054"/>
                </a:moveTo>
                <a:cubicBezTo>
                  <a:pt x="34495" y="11168"/>
                  <a:pt x="34546" y="11294"/>
                  <a:pt x="34584" y="11421"/>
                </a:cubicBezTo>
                <a:cubicBezTo>
                  <a:pt x="34457" y="11357"/>
                  <a:pt x="34407" y="11218"/>
                  <a:pt x="34331" y="11104"/>
                </a:cubicBezTo>
                <a:cubicBezTo>
                  <a:pt x="34356" y="11092"/>
                  <a:pt x="34394" y="11079"/>
                  <a:pt x="34419" y="11054"/>
                </a:cubicBezTo>
                <a:close/>
                <a:moveTo>
                  <a:pt x="33888" y="11446"/>
                </a:moveTo>
                <a:cubicBezTo>
                  <a:pt x="33888" y="11459"/>
                  <a:pt x="33901" y="11471"/>
                  <a:pt x="33913" y="11497"/>
                </a:cubicBezTo>
                <a:cubicBezTo>
                  <a:pt x="33901" y="11484"/>
                  <a:pt x="33888" y="11484"/>
                  <a:pt x="33875" y="11484"/>
                </a:cubicBezTo>
                <a:cubicBezTo>
                  <a:pt x="33875" y="11471"/>
                  <a:pt x="33888" y="11459"/>
                  <a:pt x="33888" y="11446"/>
                </a:cubicBezTo>
                <a:close/>
                <a:moveTo>
                  <a:pt x="34589" y="11421"/>
                </a:moveTo>
                <a:cubicBezTo>
                  <a:pt x="34606" y="11421"/>
                  <a:pt x="34622" y="11432"/>
                  <a:pt x="34622" y="11459"/>
                </a:cubicBezTo>
                <a:cubicBezTo>
                  <a:pt x="34629" y="11487"/>
                  <a:pt x="34604" y="11504"/>
                  <a:pt x="34581" y="11504"/>
                </a:cubicBezTo>
                <a:cubicBezTo>
                  <a:pt x="34563" y="11504"/>
                  <a:pt x="34546" y="11493"/>
                  <a:pt x="34546" y="11471"/>
                </a:cubicBezTo>
                <a:cubicBezTo>
                  <a:pt x="34539" y="11442"/>
                  <a:pt x="34565" y="11421"/>
                  <a:pt x="34589" y="11421"/>
                </a:cubicBezTo>
                <a:close/>
                <a:moveTo>
                  <a:pt x="33356" y="11485"/>
                </a:moveTo>
                <a:cubicBezTo>
                  <a:pt x="33386" y="11485"/>
                  <a:pt x="33455" y="11603"/>
                  <a:pt x="33394" y="11623"/>
                </a:cubicBezTo>
                <a:lnTo>
                  <a:pt x="33344" y="11509"/>
                </a:lnTo>
                <a:cubicBezTo>
                  <a:pt x="33344" y="11492"/>
                  <a:pt x="33349" y="11485"/>
                  <a:pt x="33356" y="11485"/>
                </a:cubicBezTo>
                <a:close/>
                <a:moveTo>
                  <a:pt x="33926" y="11522"/>
                </a:moveTo>
                <a:lnTo>
                  <a:pt x="33964" y="11610"/>
                </a:lnTo>
                <a:cubicBezTo>
                  <a:pt x="33964" y="11610"/>
                  <a:pt x="33939" y="11623"/>
                  <a:pt x="33939" y="11623"/>
                </a:cubicBezTo>
                <a:cubicBezTo>
                  <a:pt x="33926" y="11598"/>
                  <a:pt x="33926" y="11585"/>
                  <a:pt x="33913" y="11560"/>
                </a:cubicBezTo>
                <a:cubicBezTo>
                  <a:pt x="33913" y="11547"/>
                  <a:pt x="33926" y="11535"/>
                  <a:pt x="33926" y="11522"/>
                </a:cubicBezTo>
                <a:close/>
                <a:moveTo>
                  <a:pt x="34636" y="11563"/>
                </a:moveTo>
                <a:cubicBezTo>
                  <a:pt x="34653" y="11563"/>
                  <a:pt x="34665" y="11580"/>
                  <a:pt x="34672" y="11610"/>
                </a:cubicBezTo>
                <a:cubicBezTo>
                  <a:pt x="34657" y="11625"/>
                  <a:pt x="34644" y="11633"/>
                  <a:pt x="34633" y="11633"/>
                </a:cubicBezTo>
                <a:cubicBezTo>
                  <a:pt x="34617" y="11633"/>
                  <a:pt x="34604" y="11616"/>
                  <a:pt x="34597" y="11585"/>
                </a:cubicBezTo>
                <a:cubicBezTo>
                  <a:pt x="34612" y="11570"/>
                  <a:pt x="34625" y="11563"/>
                  <a:pt x="34636" y="11563"/>
                </a:cubicBezTo>
                <a:close/>
                <a:moveTo>
                  <a:pt x="34926" y="11345"/>
                </a:moveTo>
                <a:cubicBezTo>
                  <a:pt x="34964" y="11345"/>
                  <a:pt x="34989" y="11383"/>
                  <a:pt x="35027" y="11408"/>
                </a:cubicBezTo>
                <a:cubicBezTo>
                  <a:pt x="35039" y="11408"/>
                  <a:pt x="35052" y="11395"/>
                  <a:pt x="35065" y="11395"/>
                </a:cubicBezTo>
                <a:cubicBezTo>
                  <a:pt x="35077" y="11497"/>
                  <a:pt x="35153" y="11610"/>
                  <a:pt x="35166" y="11699"/>
                </a:cubicBezTo>
                <a:cubicBezTo>
                  <a:pt x="35153" y="11702"/>
                  <a:pt x="35142" y="11704"/>
                  <a:pt x="35132" y="11704"/>
                </a:cubicBezTo>
                <a:cubicBezTo>
                  <a:pt x="35103" y="11704"/>
                  <a:pt x="35084" y="11690"/>
                  <a:pt x="35065" y="11661"/>
                </a:cubicBezTo>
                <a:cubicBezTo>
                  <a:pt x="35014" y="11560"/>
                  <a:pt x="34989" y="11446"/>
                  <a:pt x="34926" y="11345"/>
                </a:cubicBezTo>
                <a:close/>
                <a:moveTo>
                  <a:pt x="33243" y="8827"/>
                </a:moveTo>
                <a:cubicBezTo>
                  <a:pt x="33394" y="8953"/>
                  <a:pt x="33470" y="9156"/>
                  <a:pt x="33584" y="9320"/>
                </a:cubicBezTo>
                <a:cubicBezTo>
                  <a:pt x="33597" y="9320"/>
                  <a:pt x="33622" y="9307"/>
                  <a:pt x="33635" y="9307"/>
                </a:cubicBezTo>
                <a:lnTo>
                  <a:pt x="33635" y="9307"/>
                </a:lnTo>
                <a:cubicBezTo>
                  <a:pt x="33622" y="9320"/>
                  <a:pt x="33597" y="9345"/>
                  <a:pt x="33584" y="9371"/>
                </a:cubicBezTo>
                <a:cubicBezTo>
                  <a:pt x="33610" y="9383"/>
                  <a:pt x="33648" y="9409"/>
                  <a:pt x="33673" y="9421"/>
                </a:cubicBezTo>
                <a:lnTo>
                  <a:pt x="33698" y="9510"/>
                </a:lnTo>
                <a:cubicBezTo>
                  <a:pt x="33723" y="9510"/>
                  <a:pt x="33749" y="9523"/>
                  <a:pt x="33774" y="9535"/>
                </a:cubicBezTo>
                <a:cubicBezTo>
                  <a:pt x="33774" y="9548"/>
                  <a:pt x="33761" y="9586"/>
                  <a:pt x="33761" y="9599"/>
                </a:cubicBezTo>
                <a:cubicBezTo>
                  <a:pt x="34090" y="10041"/>
                  <a:pt x="34280" y="10573"/>
                  <a:pt x="34571" y="11041"/>
                </a:cubicBezTo>
                <a:cubicBezTo>
                  <a:pt x="34635" y="11294"/>
                  <a:pt x="34812" y="11509"/>
                  <a:pt x="34875" y="11762"/>
                </a:cubicBezTo>
                <a:cubicBezTo>
                  <a:pt x="34710" y="11522"/>
                  <a:pt x="34597" y="11231"/>
                  <a:pt x="34457" y="10965"/>
                </a:cubicBezTo>
                <a:cubicBezTo>
                  <a:pt x="34419" y="10915"/>
                  <a:pt x="34419" y="10826"/>
                  <a:pt x="34343" y="10813"/>
                </a:cubicBezTo>
                <a:cubicBezTo>
                  <a:pt x="34343" y="10839"/>
                  <a:pt x="34331" y="10889"/>
                  <a:pt x="34331" y="10915"/>
                </a:cubicBezTo>
                <a:lnTo>
                  <a:pt x="34217" y="10915"/>
                </a:lnTo>
                <a:cubicBezTo>
                  <a:pt x="34217" y="10889"/>
                  <a:pt x="34230" y="10851"/>
                  <a:pt x="34230" y="10813"/>
                </a:cubicBezTo>
                <a:cubicBezTo>
                  <a:pt x="34280" y="10813"/>
                  <a:pt x="34318" y="10788"/>
                  <a:pt x="34331" y="10737"/>
                </a:cubicBezTo>
                <a:cubicBezTo>
                  <a:pt x="34293" y="10586"/>
                  <a:pt x="34179" y="10472"/>
                  <a:pt x="34116" y="10332"/>
                </a:cubicBezTo>
                <a:cubicBezTo>
                  <a:pt x="34078" y="10257"/>
                  <a:pt x="34040" y="10155"/>
                  <a:pt x="33964" y="10117"/>
                </a:cubicBezTo>
                <a:lnTo>
                  <a:pt x="33964" y="10117"/>
                </a:lnTo>
                <a:cubicBezTo>
                  <a:pt x="33964" y="10193"/>
                  <a:pt x="33989" y="10282"/>
                  <a:pt x="34052" y="10320"/>
                </a:cubicBezTo>
                <a:cubicBezTo>
                  <a:pt x="34065" y="10383"/>
                  <a:pt x="34179" y="10484"/>
                  <a:pt x="34090" y="10522"/>
                </a:cubicBezTo>
                <a:cubicBezTo>
                  <a:pt x="34065" y="10472"/>
                  <a:pt x="34027" y="10446"/>
                  <a:pt x="33977" y="10446"/>
                </a:cubicBezTo>
                <a:lnTo>
                  <a:pt x="34027" y="10396"/>
                </a:lnTo>
                <a:cubicBezTo>
                  <a:pt x="34002" y="10383"/>
                  <a:pt x="33964" y="10370"/>
                  <a:pt x="33939" y="10358"/>
                </a:cubicBezTo>
                <a:cubicBezTo>
                  <a:pt x="33913" y="10320"/>
                  <a:pt x="33888" y="10294"/>
                  <a:pt x="33875" y="10257"/>
                </a:cubicBezTo>
                <a:cubicBezTo>
                  <a:pt x="33901" y="10257"/>
                  <a:pt x="33939" y="10244"/>
                  <a:pt x="33964" y="10231"/>
                </a:cubicBezTo>
                <a:cubicBezTo>
                  <a:pt x="33913" y="10219"/>
                  <a:pt x="33875" y="10206"/>
                  <a:pt x="33825" y="10181"/>
                </a:cubicBezTo>
                <a:cubicBezTo>
                  <a:pt x="33837" y="10168"/>
                  <a:pt x="33863" y="10155"/>
                  <a:pt x="33875" y="10143"/>
                </a:cubicBezTo>
                <a:cubicBezTo>
                  <a:pt x="33799" y="10041"/>
                  <a:pt x="33736" y="9915"/>
                  <a:pt x="33660" y="9814"/>
                </a:cubicBezTo>
                <a:cubicBezTo>
                  <a:pt x="33572" y="9776"/>
                  <a:pt x="33584" y="9662"/>
                  <a:pt x="33559" y="9573"/>
                </a:cubicBezTo>
                <a:lnTo>
                  <a:pt x="33559" y="9573"/>
                </a:lnTo>
                <a:cubicBezTo>
                  <a:pt x="33736" y="9674"/>
                  <a:pt x="33787" y="9902"/>
                  <a:pt x="33901" y="10067"/>
                </a:cubicBezTo>
                <a:cubicBezTo>
                  <a:pt x="33901" y="10084"/>
                  <a:pt x="33911" y="10091"/>
                  <a:pt x="33925" y="10091"/>
                </a:cubicBezTo>
                <a:cubicBezTo>
                  <a:pt x="33960" y="10091"/>
                  <a:pt x="34015" y="10044"/>
                  <a:pt x="33951" y="10016"/>
                </a:cubicBezTo>
                <a:cubicBezTo>
                  <a:pt x="33774" y="9725"/>
                  <a:pt x="33622" y="9434"/>
                  <a:pt x="33432" y="9143"/>
                </a:cubicBezTo>
                <a:cubicBezTo>
                  <a:pt x="33369" y="9042"/>
                  <a:pt x="33293" y="8941"/>
                  <a:pt x="33243" y="8827"/>
                </a:cubicBezTo>
                <a:close/>
                <a:moveTo>
                  <a:pt x="35103" y="11724"/>
                </a:moveTo>
                <a:cubicBezTo>
                  <a:pt x="35128" y="11724"/>
                  <a:pt x="35179" y="11737"/>
                  <a:pt x="35204" y="11737"/>
                </a:cubicBezTo>
                <a:cubicBezTo>
                  <a:pt x="35229" y="11775"/>
                  <a:pt x="35242" y="11826"/>
                  <a:pt x="35229" y="11864"/>
                </a:cubicBezTo>
                <a:cubicBezTo>
                  <a:pt x="35198" y="11883"/>
                  <a:pt x="35166" y="11889"/>
                  <a:pt x="35136" y="11889"/>
                </a:cubicBezTo>
                <a:cubicBezTo>
                  <a:pt x="35106" y="11889"/>
                  <a:pt x="35077" y="11883"/>
                  <a:pt x="35052" y="11876"/>
                </a:cubicBezTo>
                <a:cubicBezTo>
                  <a:pt x="35077" y="11864"/>
                  <a:pt x="35141" y="11864"/>
                  <a:pt x="35166" y="11851"/>
                </a:cubicBezTo>
                <a:cubicBezTo>
                  <a:pt x="35141" y="11813"/>
                  <a:pt x="35115" y="11775"/>
                  <a:pt x="35103" y="11724"/>
                </a:cubicBezTo>
                <a:close/>
                <a:moveTo>
                  <a:pt x="34942" y="11893"/>
                </a:moveTo>
                <a:cubicBezTo>
                  <a:pt x="34948" y="11893"/>
                  <a:pt x="34956" y="11896"/>
                  <a:pt x="34964" y="11902"/>
                </a:cubicBezTo>
                <a:cubicBezTo>
                  <a:pt x="34995" y="11922"/>
                  <a:pt x="34992" y="11987"/>
                  <a:pt x="34961" y="11987"/>
                </a:cubicBezTo>
                <a:cubicBezTo>
                  <a:pt x="34955" y="11987"/>
                  <a:pt x="34947" y="11984"/>
                  <a:pt x="34938" y="11977"/>
                </a:cubicBezTo>
                <a:cubicBezTo>
                  <a:pt x="34895" y="11967"/>
                  <a:pt x="34907" y="11893"/>
                  <a:pt x="34942" y="11893"/>
                </a:cubicBezTo>
                <a:close/>
                <a:moveTo>
                  <a:pt x="33951" y="11648"/>
                </a:moveTo>
                <a:lnTo>
                  <a:pt x="33951" y="11648"/>
                </a:lnTo>
                <a:cubicBezTo>
                  <a:pt x="34065" y="11724"/>
                  <a:pt x="34078" y="11889"/>
                  <a:pt x="34154" y="12015"/>
                </a:cubicBezTo>
                <a:lnTo>
                  <a:pt x="34128" y="12028"/>
                </a:lnTo>
                <a:cubicBezTo>
                  <a:pt x="34078" y="11889"/>
                  <a:pt x="34014" y="11762"/>
                  <a:pt x="33951" y="11648"/>
                </a:cubicBezTo>
                <a:close/>
                <a:moveTo>
                  <a:pt x="3017" y="12054"/>
                </a:moveTo>
                <a:cubicBezTo>
                  <a:pt x="3028" y="12054"/>
                  <a:pt x="3040" y="12058"/>
                  <a:pt x="3050" y="12066"/>
                </a:cubicBezTo>
                <a:cubicBezTo>
                  <a:pt x="3072" y="12098"/>
                  <a:pt x="3030" y="12148"/>
                  <a:pt x="2994" y="12148"/>
                </a:cubicBezTo>
                <a:cubicBezTo>
                  <a:pt x="2987" y="12148"/>
                  <a:pt x="2981" y="12146"/>
                  <a:pt x="2974" y="12142"/>
                </a:cubicBezTo>
                <a:cubicBezTo>
                  <a:pt x="2945" y="12102"/>
                  <a:pt x="2977" y="12054"/>
                  <a:pt x="3017" y="12054"/>
                </a:cubicBezTo>
                <a:close/>
                <a:moveTo>
                  <a:pt x="35014" y="12458"/>
                </a:moveTo>
                <a:lnTo>
                  <a:pt x="35014" y="12458"/>
                </a:lnTo>
                <a:cubicBezTo>
                  <a:pt x="35065" y="12509"/>
                  <a:pt x="35090" y="12572"/>
                  <a:pt x="35128" y="12635"/>
                </a:cubicBezTo>
                <a:cubicBezTo>
                  <a:pt x="35115" y="12673"/>
                  <a:pt x="35115" y="12711"/>
                  <a:pt x="35103" y="12749"/>
                </a:cubicBezTo>
                <a:cubicBezTo>
                  <a:pt x="35077" y="12648"/>
                  <a:pt x="35039" y="12560"/>
                  <a:pt x="35014" y="12458"/>
                </a:cubicBezTo>
                <a:close/>
                <a:moveTo>
                  <a:pt x="1687" y="12672"/>
                </a:moveTo>
                <a:cubicBezTo>
                  <a:pt x="1690" y="12672"/>
                  <a:pt x="1693" y="12673"/>
                  <a:pt x="1696" y="12673"/>
                </a:cubicBezTo>
                <a:cubicBezTo>
                  <a:pt x="1730" y="12707"/>
                  <a:pt x="1705" y="12779"/>
                  <a:pt x="1664" y="12779"/>
                </a:cubicBezTo>
                <a:cubicBezTo>
                  <a:pt x="1658" y="12779"/>
                  <a:pt x="1652" y="12778"/>
                  <a:pt x="1646" y="12775"/>
                </a:cubicBezTo>
                <a:cubicBezTo>
                  <a:pt x="1610" y="12751"/>
                  <a:pt x="1641" y="12672"/>
                  <a:pt x="1687" y="12672"/>
                </a:cubicBezTo>
                <a:close/>
                <a:moveTo>
                  <a:pt x="3443" y="12319"/>
                </a:moveTo>
                <a:cubicBezTo>
                  <a:pt x="3455" y="12319"/>
                  <a:pt x="3468" y="12319"/>
                  <a:pt x="3481" y="12332"/>
                </a:cubicBezTo>
                <a:cubicBezTo>
                  <a:pt x="3392" y="12509"/>
                  <a:pt x="3316" y="12699"/>
                  <a:pt x="3240" y="12889"/>
                </a:cubicBezTo>
                <a:cubicBezTo>
                  <a:pt x="3278" y="12749"/>
                  <a:pt x="3316" y="12610"/>
                  <a:pt x="3392" y="12496"/>
                </a:cubicBezTo>
                <a:lnTo>
                  <a:pt x="3316" y="12496"/>
                </a:lnTo>
                <a:cubicBezTo>
                  <a:pt x="3341" y="12484"/>
                  <a:pt x="3379" y="12471"/>
                  <a:pt x="3405" y="12458"/>
                </a:cubicBezTo>
                <a:cubicBezTo>
                  <a:pt x="3417" y="12408"/>
                  <a:pt x="3430" y="12357"/>
                  <a:pt x="3443" y="12319"/>
                </a:cubicBezTo>
                <a:close/>
                <a:moveTo>
                  <a:pt x="2152" y="11206"/>
                </a:moveTo>
                <a:cubicBezTo>
                  <a:pt x="2127" y="11294"/>
                  <a:pt x="2101" y="11370"/>
                  <a:pt x="2076" y="11459"/>
                </a:cubicBezTo>
                <a:lnTo>
                  <a:pt x="2089" y="11459"/>
                </a:lnTo>
                <a:cubicBezTo>
                  <a:pt x="2025" y="11598"/>
                  <a:pt x="1975" y="11737"/>
                  <a:pt x="1886" y="11876"/>
                </a:cubicBezTo>
                <a:lnTo>
                  <a:pt x="1950" y="11914"/>
                </a:lnTo>
                <a:cubicBezTo>
                  <a:pt x="1962" y="11876"/>
                  <a:pt x="2000" y="11813"/>
                  <a:pt x="2013" y="11788"/>
                </a:cubicBezTo>
                <a:lnTo>
                  <a:pt x="2076" y="11762"/>
                </a:lnTo>
                <a:lnTo>
                  <a:pt x="2076" y="11826"/>
                </a:lnTo>
                <a:lnTo>
                  <a:pt x="2000" y="11826"/>
                </a:lnTo>
                <a:cubicBezTo>
                  <a:pt x="2000" y="11902"/>
                  <a:pt x="1987" y="11977"/>
                  <a:pt x="1975" y="12053"/>
                </a:cubicBezTo>
                <a:cubicBezTo>
                  <a:pt x="1899" y="12104"/>
                  <a:pt x="1861" y="12205"/>
                  <a:pt x="1848" y="12294"/>
                </a:cubicBezTo>
                <a:cubicBezTo>
                  <a:pt x="1861" y="12408"/>
                  <a:pt x="1734" y="12496"/>
                  <a:pt x="1785" y="12610"/>
                </a:cubicBezTo>
                <a:cubicBezTo>
                  <a:pt x="1734" y="12597"/>
                  <a:pt x="1696" y="12585"/>
                  <a:pt x="1646" y="12560"/>
                </a:cubicBezTo>
                <a:cubicBezTo>
                  <a:pt x="1595" y="12661"/>
                  <a:pt x="1557" y="12762"/>
                  <a:pt x="1545" y="12876"/>
                </a:cubicBezTo>
                <a:cubicBezTo>
                  <a:pt x="1507" y="12926"/>
                  <a:pt x="1469" y="12964"/>
                  <a:pt x="1443" y="13002"/>
                </a:cubicBezTo>
                <a:cubicBezTo>
                  <a:pt x="1519" y="12762"/>
                  <a:pt x="1583" y="12509"/>
                  <a:pt x="1709" y="12281"/>
                </a:cubicBezTo>
                <a:lnTo>
                  <a:pt x="1709" y="12281"/>
                </a:lnTo>
                <a:cubicBezTo>
                  <a:pt x="1696" y="12370"/>
                  <a:pt x="1658" y="12446"/>
                  <a:pt x="1646" y="12534"/>
                </a:cubicBezTo>
                <a:cubicBezTo>
                  <a:pt x="1671" y="12534"/>
                  <a:pt x="1709" y="12547"/>
                  <a:pt x="1722" y="12560"/>
                </a:cubicBezTo>
                <a:cubicBezTo>
                  <a:pt x="1747" y="12370"/>
                  <a:pt x="1861" y="12205"/>
                  <a:pt x="1886" y="12028"/>
                </a:cubicBezTo>
                <a:lnTo>
                  <a:pt x="1886" y="12028"/>
                </a:lnTo>
                <a:cubicBezTo>
                  <a:pt x="1785" y="12079"/>
                  <a:pt x="1772" y="12205"/>
                  <a:pt x="1696" y="12294"/>
                </a:cubicBezTo>
                <a:cubicBezTo>
                  <a:pt x="1772" y="11990"/>
                  <a:pt x="1912" y="11699"/>
                  <a:pt x="2051" y="11408"/>
                </a:cubicBezTo>
                <a:cubicBezTo>
                  <a:pt x="2051" y="11408"/>
                  <a:pt x="2063" y="11395"/>
                  <a:pt x="2063" y="11395"/>
                </a:cubicBezTo>
                <a:cubicBezTo>
                  <a:pt x="2063" y="11383"/>
                  <a:pt x="2076" y="11383"/>
                  <a:pt x="2076" y="11370"/>
                </a:cubicBezTo>
                <a:cubicBezTo>
                  <a:pt x="2101" y="11307"/>
                  <a:pt x="2127" y="11256"/>
                  <a:pt x="2152" y="11206"/>
                </a:cubicBezTo>
                <a:close/>
                <a:moveTo>
                  <a:pt x="3114" y="13205"/>
                </a:moveTo>
                <a:cubicBezTo>
                  <a:pt x="3114" y="13218"/>
                  <a:pt x="3101" y="13218"/>
                  <a:pt x="3101" y="13218"/>
                </a:cubicBezTo>
                <a:cubicBezTo>
                  <a:pt x="3101" y="13218"/>
                  <a:pt x="3088" y="13218"/>
                  <a:pt x="3088" y="13205"/>
                </a:cubicBezTo>
                <a:close/>
                <a:moveTo>
                  <a:pt x="35242" y="12990"/>
                </a:moveTo>
                <a:lnTo>
                  <a:pt x="35242" y="12990"/>
                </a:lnTo>
                <a:cubicBezTo>
                  <a:pt x="35280" y="13154"/>
                  <a:pt x="35368" y="13306"/>
                  <a:pt x="35406" y="13458"/>
                </a:cubicBezTo>
                <a:cubicBezTo>
                  <a:pt x="35356" y="13458"/>
                  <a:pt x="35330" y="13420"/>
                  <a:pt x="35318" y="13382"/>
                </a:cubicBezTo>
                <a:lnTo>
                  <a:pt x="35242" y="13382"/>
                </a:lnTo>
                <a:cubicBezTo>
                  <a:pt x="35255" y="13357"/>
                  <a:pt x="35280" y="13306"/>
                  <a:pt x="35293" y="13281"/>
                </a:cubicBezTo>
                <a:cubicBezTo>
                  <a:pt x="35267" y="13281"/>
                  <a:pt x="35242" y="13293"/>
                  <a:pt x="35229" y="13293"/>
                </a:cubicBezTo>
                <a:cubicBezTo>
                  <a:pt x="35291" y="13223"/>
                  <a:pt x="35273" y="13171"/>
                  <a:pt x="35227" y="13171"/>
                </a:cubicBezTo>
                <a:cubicBezTo>
                  <a:pt x="35207" y="13171"/>
                  <a:pt x="35181" y="13182"/>
                  <a:pt x="35153" y="13205"/>
                </a:cubicBezTo>
                <a:cubicBezTo>
                  <a:pt x="35153" y="13192"/>
                  <a:pt x="35141" y="13154"/>
                  <a:pt x="35128" y="13142"/>
                </a:cubicBezTo>
                <a:cubicBezTo>
                  <a:pt x="35166" y="13142"/>
                  <a:pt x="35217" y="13142"/>
                  <a:pt x="35255" y="13129"/>
                </a:cubicBezTo>
                <a:cubicBezTo>
                  <a:pt x="35229" y="13091"/>
                  <a:pt x="35229" y="13040"/>
                  <a:pt x="35242" y="12990"/>
                </a:cubicBezTo>
                <a:close/>
                <a:moveTo>
                  <a:pt x="1608" y="12926"/>
                </a:moveTo>
                <a:cubicBezTo>
                  <a:pt x="1570" y="13142"/>
                  <a:pt x="1456" y="13331"/>
                  <a:pt x="1469" y="13559"/>
                </a:cubicBezTo>
                <a:cubicBezTo>
                  <a:pt x="1456" y="13547"/>
                  <a:pt x="1418" y="13509"/>
                  <a:pt x="1405" y="13496"/>
                </a:cubicBezTo>
                <a:cubicBezTo>
                  <a:pt x="1469" y="13306"/>
                  <a:pt x="1494" y="13091"/>
                  <a:pt x="1608" y="12926"/>
                </a:cubicBezTo>
                <a:close/>
                <a:moveTo>
                  <a:pt x="35318" y="13496"/>
                </a:moveTo>
                <a:cubicBezTo>
                  <a:pt x="35381" y="13496"/>
                  <a:pt x="35432" y="13534"/>
                  <a:pt x="35432" y="13610"/>
                </a:cubicBezTo>
                <a:cubicBezTo>
                  <a:pt x="35406" y="13622"/>
                  <a:pt x="35368" y="13635"/>
                  <a:pt x="35343" y="13648"/>
                </a:cubicBezTo>
                <a:cubicBezTo>
                  <a:pt x="35356" y="13635"/>
                  <a:pt x="35381" y="13597"/>
                  <a:pt x="35394" y="13584"/>
                </a:cubicBezTo>
                <a:cubicBezTo>
                  <a:pt x="35381" y="13559"/>
                  <a:pt x="35330" y="13521"/>
                  <a:pt x="35318" y="13496"/>
                </a:cubicBezTo>
                <a:close/>
                <a:moveTo>
                  <a:pt x="1396" y="13609"/>
                </a:moveTo>
                <a:cubicBezTo>
                  <a:pt x="1399" y="13609"/>
                  <a:pt x="1402" y="13609"/>
                  <a:pt x="1405" y="13610"/>
                </a:cubicBezTo>
                <a:cubicBezTo>
                  <a:pt x="1441" y="13633"/>
                  <a:pt x="1410" y="13712"/>
                  <a:pt x="1375" y="13712"/>
                </a:cubicBezTo>
                <a:cubicBezTo>
                  <a:pt x="1372" y="13712"/>
                  <a:pt x="1370" y="13712"/>
                  <a:pt x="1367" y="13711"/>
                </a:cubicBezTo>
                <a:cubicBezTo>
                  <a:pt x="1332" y="13687"/>
                  <a:pt x="1352" y="13609"/>
                  <a:pt x="1396" y="13609"/>
                </a:cubicBezTo>
                <a:close/>
                <a:moveTo>
                  <a:pt x="34748" y="13622"/>
                </a:moveTo>
                <a:cubicBezTo>
                  <a:pt x="34799" y="13622"/>
                  <a:pt x="34824" y="13762"/>
                  <a:pt x="34774" y="13762"/>
                </a:cubicBezTo>
                <a:cubicBezTo>
                  <a:pt x="34736" y="13736"/>
                  <a:pt x="34723" y="13673"/>
                  <a:pt x="34748" y="13622"/>
                </a:cubicBezTo>
                <a:close/>
                <a:moveTo>
                  <a:pt x="1367" y="13774"/>
                </a:moveTo>
                <a:cubicBezTo>
                  <a:pt x="1355" y="13850"/>
                  <a:pt x="1342" y="13926"/>
                  <a:pt x="1292" y="13989"/>
                </a:cubicBezTo>
                <a:cubicBezTo>
                  <a:pt x="1292" y="13913"/>
                  <a:pt x="1304" y="13838"/>
                  <a:pt x="1304" y="13774"/>
                </a:cubicBezTo>
                <a:close/>
                <a:moveTo>
                  <a:pt x="35495" y="13762"/>
                </a:moveTo>
                <a:cubicBezTo>
                  <a:pt x="35508" y="13838"/>
                  <a:pt x="35520" y="13913"/>
                  <a:pt x="35533" y="13989"/>
                </a:cubicBezTo>
                <a:lnTo>
                  <a:pt x="35432" y="13951"/>
                </a:lnTo>
                <a:cubicBezTo>
                  <a:pt x="35457" y="13926"/>
                  <a:pt x="35482" y="13913"/>
                  <a:pt x="35495" y="13888"/>
                </a:cubicBezTo>
                <a:cubicBezTo>
                  <a:pt x="35482" y="13850"/>
                  <a:pt x="35457" y="13800"/>
                  <a:pt x="35444" y="13762"/>
                </a:cubicBezTo>
                <a:close/>
                <a:moveTo>
                  <a:pt x="1283" y="14039"/>
                </a:moveTo>
                <a:cubicBezTo>
                  <a:pt x="1286" y="14039"/>
                  <a:pt x="1289" y="14039"/>
                  <a:pt x="1292" y="14040"/>
                </a:cubicBezTo>
                <a:cubicBezTo>
                  <a:pt x="1327" y="14063"/>
                  <a:pt x="1297" y="14130"/>
                  <a:pt x="1262" y="14130"/>
                </a:cubicBezTo>
                <a:cubicBezTo>
                  <a:pt x="1259" y="14130"/>
                  <a:pt x="1256" y="14130"/>
                  <a:pt x="1254" y="14129"/>
                </a:cubicBezTo>
                <a:cubicBezTo>
                  <a:pt x="1207" y="14105"/>
                  <a:pt x="1246" y="14039"/>
                  <a:pt x="1283" y="14039"/>
                </a:cubicBezTo>
                <a:close/>
                <a:moveTo>
                  <a:pt x="1443" y="13015"/>
                </a:moveTo>
                <a:lnTo>
                  <a:pt x="1443" y="13015"/>
                </a:lnTo>
                <a:cubicBezTo>
                  <a:pt x="1405" y="13357"/>
                  <a:pt x="1241" y="13673"/>
                  <a:pt x="1190" y="14002"/>
                </a:cubicBezTo>
                <a:cubicBezTo>
                  <a:pt x="1178" y="14091"/>
                  <a:pt x="1140" y="14154"/>
                  <a:pt x="1089" y="14217"/>
                </a:cubicBezTo>
                <a:cubicBezTo>
                  <a:pt x="1178" y="13812"/>
                  <a:pt x="1292" y="13407"/>
                  <a:pt x="1443" y="13015"/>
                </a:cubicBezTo>
                <a:close/>
                <a:moveTo>
                  <a:pt x="34951" y="14255"/>
                </a:moveTo>
                <a:lnTo>
                  <a:pt x="34951" y="14255"/>
                </a:lnTo>
                <a:cubicBezTo>
                  <a:pt x="34989" y="14293"/>
                  <a:pt x="34976" y="14318"/>
                  <a:pt x="34938" y="14331"/>
                </a:cubicBezTo>
                <a:cubicBezTo>
                  <a:pt x="34900" y="14293"/>
                  <a:pt x="34900" y="14268"/>
                  <a:pt x="34951" y="14255"/>
                </a:cubicBezTo>
                <a:close/>
                <a:moveTo>
                  <a:pt x="1190" y="14280"/>
                </a:moveTo>
                <a:lnTo>
                  <a:pt x="1190" y="14280"/>
                </a:lnTo>
                <a:cubicBezTo>
                  <a:pt x="1241" y="14306"/>
                  <a:pt x="1241" y="14331"/>
                  <a:pt x="1203" y="14369"/>
                </a:cubicBezTo>
                <a:cubicBezTo>
                  <a:pt x="1152" y="14344"/>
                  <a:pt x="1152" y="14318"/>
                  <a:pt x="1190" y="14280"/>
                </a:cubicBezTo>
                <a:close/>
                <a:moveTo>
                  <a:pt x="34976" y="12015"/>
                </a:moveTo>
                <a:lnTo>
                  <a:pt x="34976" y="12015"/>
                </a:lnTo>
                <a:cubicBezTo>
                  <a:pt x="35115" y="12205"/>
                  <a:pt x="35153" y="12496"/>
                  <a:pt x="35318" y="12673"/>
                </a:cubicBezTo>
                <a:cubicBezTo>
                  <a:pt x="35305" y="12673"/>
                  <a:pt x="35280" y="12686"/>
                  <a:pt x="35267" y="12699"/>
                </a:cubicBezTo>
                <a:cubicBezTo>
                  <a:pt x="35482" y="13218"/>
                  <a:pt x="35634" y="13749"/>
                  <a:pt x="35786" y="14293"/>
                </a:cubicBezTo>
                <a:cubicBezTo>
                  <a:pt x="35799" y="14293"/>
                  <a:pt x="35811" y="14280"/>
                  <a:pt x="35811" y="14280"/>
                </a:cubicBezTo>
                <a:lnTo>
                  <a:pt x="35811" y="14280"/>
                </a:lnTo>
                <a:cubicBezTo>
                  <a:pt x="35786" y="14432"/>
                  <a:pt x="35875" y="14571"/>
                  <a:pt x="35900" y="14711"/>
                </a:cubicBezTo>
                <a:cubicBezTo>
                  <a:pt x="35824" y="14660"/>
                  <a:pt x="35837" y="14559"/>
                  <a:pt x="35811" y="14483"/>
                </a:cubicBezTo>
                <a:cubicBezTo>
                  <a:pt x="35609" y="13812"/>
                  <a:pt x="35394" y="13142"/>
                  <a:pt x="35153" y="12471"/>
                </a:cubicBezTo>
                <a:cubicBezTo>
                  <a:pt x="35103" y="12319"/>
                  <a:pt x="35014" y="12180"/>
                  <a:pt x="34976" y="12015"/>
                </a:cubicBezTo>
                <a:close/>
                <a:moveTo>
                  <a:pt x="2304" y="14559"/>
                </a:moveTo>
                <a:cubicBezTo>
                  <a:pt x="2279" y="14622"/>
                  <a:pt x="2266" y="14685"/>
                  <a:pt x="2228" y="14749"/>
                </a:cubicBezTo>
                <a:cubicBezTo>
                  <a:pt x="2228" y="14685"/>
                  <a:pt x="2241" y="14622"/>
                  <a:pt x="2253" y="14559"/>
                </a:cubicBezTo>
                <a:close/>
                <a:moveTo>
                  <a:pt x="722" y="14926"/>
                </a:moveTo>
                <a:cubicBezTo>
                  <a:pt x="727" y="14931"/>
                  <a:pt x="735" y="14935"/>
                  <a:pt x="745" y="14940"/>
                </a:cubicBezTo>
                <a:lnTo>
                  <a:pt x="745" y="14940"/>
                </a:lnTo>
                <a:cubicBezTo>
                  <a:pt x="737" y="14935"/>
                  <a:pt x="730" y="14930"/>
                  <a:pt x="722" y="14926"/>
                </a:cubicBezTo>
                <a:close/>
                <a:moveTo>
                  <a:pt x="975" y="15318"/>
                </a:moveTo>
                <a:cubicBezTo>
                  <a:pt x="1026" y="15318"/>
                  <a:pt x="1000" y="15407"/>
                  <a:pt x="963" y="15419"/>
                </a:cubicBezTo>
                <a:cubicBezTo>
                  <a:pt x="912" y="15419"/>
                  <a:pt x="937" y="15331"/>
                  <a:pt x="975" y="15318"/>
                </a:cubicBezTo>
                <a:close/>
                <a:moveTo>
                  <a:pt x="35887" y="14723"/>
                </a:moveTo>
                <a:cubicBezTo>
                  <a:pt x="35988" y="14938"/>
                  <a:pt x="36001" y="15217"/>
                  <a:pt x="36052" y="15457"/>
                </a:cubicBezTo>
                <a:cubicBezTo>
                  <a:pt x="35988" y="15381"/>
                  <a:pt x="35976" y="15280"/>
                  <a:pt x="35963" y="15192"/>
                </a:cubicBezTo>
                <a:cubicBezTo>
                  <a:pt x="35925" y="15040"/>
                  <a:pt x="35875" y="14875"/>
                  <a:pt x="35887" y="14723"/>
                </a:cubicBezTo>
                <a:close/>
                <a:moveTo>
                  <a:pt x="988" y="14622"/>
                </a:moveTo>
                <a:cubicBezTo>
                  <a:pt x="1000" y="14926"/>
                  <a:pt x="899" y="15229"/>
                  <a:pt x="798" y="15508"/>
                </a:cubicBezTo>
                <a:cubicBezTo>
                  <a:pt x="849" y="15217"/>
                  <a:pt x="912" y="14913"/>
                  <a:pt x="988" y="14622"/>
                </a:cubicBezTo>
                <a:close/>
                <a:moveTo>
                  <a:pt x="36050" y="15467"/>
                </a:moveTo>
                <a:cubicBezTo>
                  <a:pt x="36057" y="15467"/>
                  <a:pt x="36067" y="15468"/>
                  <a:pt x="36077" y="15470"/>
                </a:cubicBezTo>
                <a:cubicBezTo>
                  <a:pt x="36102" y="15521"/>
                  <a:pt x="36090" y="15546"/>
                  <a:pt x="36026" y="15546"/>
                </a:cubicBezTo>
                <a:cubicBezTo>
                  <a:pt x="36005" y="15493"/>
                  <a:pt x="36011" y="15467"/>
                  <a:pt x="36050" y="15467"/>
                </a:cubicBezTo>
                <a:close/>
                <a:moveTo>
                  <a:pt x="2089" y="15419"/>
                </a:moveTo>
                <a:cubicBezTo>
                  <a:pt x="2076" y="15508"/>
                  <a:pt x="2114" y="15634"/>
                  <a:pt x="2038" y="15710"/>
                </a:cubicBezTo>
                <a:cubicBezTo>
                  <a:pt x="2051" y="15609"/>
                  <a:pt x="2063" y="15521"/>
                  <a:pt x="2089" y="15419"/>
                </a:cubicBezTo>
                <a:close/>
                <a:moveTo>
                  <a:pt x="35862" y="15128"/>
                </a:moveTo>
                <a:cubicBezTo>
                  <a:pt x="35900" y="15331"/>
                  <a:pt x="35913" y="15546"/>
                  <a:pt x="35988" y="15748"/>
                </a:cubicBezTo>
                <a:cubicBezTo>
                  <a:pt x="36001" y="15786"/>
                  <a:pt x="35988" y="15837"/>
                  <a:pt x="35976" y="15887"/>
                </a:cubicBezTo>
                <a:cubicBezTo>
                  <a:pt x="35942" y="15843"/>
                  <a:pt x="35968" y="15689"/>
                  <a:pt x="35896" y="15689"/>
                </a:cubicBezTo>
                <a:cubicBezTo>
                  <a:pt x="35886" y="15689"/>
                  <a:pt x="35875" y="15692"/>
                  <a:pt x="35862" y="15698"/>
                </a:cubicBezTo>
                <a:cubicBezTo>
                  <a:pt x="35887" y="15685"/>
                  <a:pt x="35900" y="15672"/>
                  <a:pt x="35925" y="15660"/>
                </a:cubicBezTo>
                <a:cubicBezTo>
                  <a:pt x="35862" y="15483"/>
                  <a:pt x="35837" y="15305"/>
                  <a:pt x="35862" y="15128"/>
                </a:cubicBezTo>
                <a:close/>
                <a:moveTo>
                  <a:pt x="785" y="15533"/>
                </a:moveTo>
                <a:cubicBezTo>
                  <a:pt x="823" y="15774"/>
                  <a:pt x="747" y="16001"/>
                  <a:pt x="709" y="16229"/>
                </a:cubicBezTo>
                <a:cubicBezTo>
                  <a:pt x="709" y="16001"/>
                  <a:pt x="773" y="15761"/>
                  <a:pt x="785" y="15533"/>
                </a:cubicBezTo>
                <a:close/>
                <a:moveTo>
                  <a:pt x="1946" y="16402"/>
                </a:moveTo>
                <a:cubicBezTo>
                  <a:pt x="1951" y="16402"/>
                  <a:pt x="1957" y="16404"/>
                  <a:pt x="1962" y="16406"/>
                </a:cubicBezTo>
                <a:cubicBezTo>
                  <a:pt x="2007" y="16429"/>
                  <a:pt x="1982" y="16512"/>
                  <a:pt x="1940" y="16512"/>
                </a:cubicBezTo>
                <a:cubicBezTo>
                  <a:pt x="1935" y="16512"/>
                  <a:pt x="1930" y="16510"/>
                  <a:pt x="1924" y="16508"/>
                </a:cubicBezTo>
                <a:cubicBezTo>
                  <a:pt x="1890" y="16485"/>
                  <a:pt x="1907" y="16402"/>
                  <a:pt x="1946" y="16402"/>
                </a:cubicBezTo>
                <a:close/>
                <a:moveTo>
                  <a:pt x="36393" y="16406"/>
                </a:moveTo>
                <a:cubicBezTo>
                  <a:pt x="36393" y="16508"/>
                  <a:pt x="36469" y="16621"/>
                  <a:pt x="36406" y="16710"/>
                </a:cubicBezTo>
                <a:cubicBezTo>
                  <a:pt x="36381" y="16609"/>
                  <a:pt x="36355" y="16520"/>
                  <a:pt x="36343" y="16419"/>
                </a:cubicBezTo>
                <a:cubicBezTo>
                  <a:pt x="36355" y="16419"/>
                  <a:pt x="36381" y="16406"/>
                  <a:pt x="36393" y="16406"/>
                </a:cubicBezTo>
                <a:close/>
                <a:moveTo>
                  <a:pt x="36064" y="15546"/>
                </a:moveTo>
                <a:cubicBezTo>
                  <a:pt x="36153" y="15774"/>
                  <a:pt x="36153" y="16027"/>
                  <a:pt x="36216" y="16267"/>
                </a:cubicBezTo>
                <a:cubicBezTo>
                  <a:pt x="36216" y="16267"/>
                  <a:pt x="36242" y="16254"/>
                  <a:pt x="36254" y="16254"/>
                </a:cubicBezTo>
                <a:lnTo>
                  <a:pt x="36254" y="16254"/>
                </a:lnTo>
                <a:cubicBezTo>
                  <a:pt x="36242" y="16280"/>
                  <a:pt x="36229" y="16292"/>
                  <a:pt x="36216" y="16318"/>
                </a:cubicBezTo>
                <a:cubicBezTo>
                  <a:pt x="36267" y="16672"/>
                  <a:pt x="36355" y="17014"/>
                  <a:pt x="36355" y="17355"/>
                </a:cubicBezTo>
                <a:cubicBezTo>
                  <a:pt x="36368" y="17355"/>
                  <a:pt x="36393" y="17343"/>
                  <a:pt x="36406" y="17343"/>
                </a:cubicBezTo>
                <a:lnTo>
                  <a:pt x="36406" y="17343"/>
                </a:lnTo>
                <a:cubicBezTo>
                  <a:pt x="36317" y="17457"/>
                  <a:pt x="36393" y="17608"/>
                  <a:pt x="36381" y="17735"/>
                </a:cubicBezTo>
                <a:cubicBezTo>
                  <a:pt x="36317" y="17659"/>
                  <a:pt x="36368" y="17558"/>
                  <a:pt x="36317" y="17482"/>
                </a:cubicBezTo>
                <a:cubicBezTo>
                  <a:pt x="36305" y="16837"/>
                  <a:pt x="36077" y="16179"/>
                  <a:pt x="36064" y="15546"/>
                </a:cubicBezTo>
                <a:close/>
                <a:moveTo>
                  <a:pt x="36204" y="17545"/>
                </a:moveTo>
                <a:cubicBezTo>
                  <a:pt x="36229" y="17659"/>
                  <a:pt x="36254" y="17760"/>
                  <a:pt x="36280" y="17861"/>
                </a:cubicBezTo>
                <a:cubicBezTo>
                  <a:pt x="36280" y="17861"/>
                  <a:pt x="36280" y="17861"/>
                  <a:pt x="36280" y="17861"/>
                </a:cubicBezTo>
                <a:lnTo>
                  <a:pt x="36280" y="17861"/>
                </a:lnTo>
                <a:cubicBezTo>
                  <a:pt x="36292" y="17861"/>
                  <a:pt x="36330" y="17874"/>
                  <a:pt x="36355" y="17874"/>
                </a:cubicBezTo>
                <a:cubicBezTo>
                  <a:pt x="36355" y="17849"/>
                  <a:pt x="36355" y="17786"/>
                  <a:pt x="36368" y="17748"/>
                </a:cubicBezTo>
                <a:cubicBezTo>
                  <a:pt x="36404" y="17903"/>
                  <a:pt x="36429" y="18070"/>
                  <a:pt x="36399" y="18227"/>
                </a:cubicBezTo>
                <a:lnTo>
                  <a:pt x="36399" y="18227"/>
                </a:lnTo>
                <a:cubicBezTo>
                  <a:pt x="36379" y="18145"/>
                  <a:pt x="36371" y="18055"/>
                  <a:pt x="36393" y="17975"/>
                </a:cubicBezTo>
                <a:cubicBezTo>
                  <a:pt x="36355" y="17937"/>
                  <a:pt x="36330" y="17874"/>
                  <a:pt x="36280" y="17861"/>
                </a:cubicBezTo>
                <a:lnTo>
                  <a:pt x="36280" y="17861"/>
                </a:lnTo>
                <a:cubicBezTo>
                  <a:pt x="36242" y="17963"/>
                  <a:pt x="36267" y="18051"/>
                  <a:pt x="36292" y="18140"/>
                </a:cubicBezTo>
                <a:cubicBezTo>
                  <a:pt x="36267" y="18140"/>
                  <a:pt x="36242" y="18127"/>
                  <a:pt x="36229" y="18115"/>
                </a:cubicBezTo>
                <a:cubicBezTo>
                  <a:pt x="36229" y="18077"/>
                  <a:pt x="36242" y="18039"/>
                  <a:pt x="36242" y="18001"/>
                </a:cubicBezTo>
                <a:cubicBezTo>
                  <a:pt x="36216" y="18001"/>
                  <a:pt x="36191" y="17988"/>
                  <a:pt x="36166" y="17975"/>
                </a:cubicBezTo>
                <a:lnTo>
                  <a:pt x="36216" y="17963"/>
                </a:lnTo>
                <a:cubicBezTo>
                  <a:pt x="36204" y="17824"/>
                  <a:pt x="36229" y="17684"/>
                  <a:pt x="36191" y="17545"/>
                </a:cubicBezTo>
                <a:close/>
                <a:moveTo>
                  <a:pt x="722" y="16242"/>
                </a:moveTo>
                <a:lnTo>
                  <a:pt x="722" y="16242"/>
                </a:lnTo>
                <a:cubicBezTo>
                  <a:pt x="621" y="16697"/>
                  <a:pt x="634" y="17178"/>
                  <a:pt x="558" y="17634"/>
                </a:cubicBezTo>
                <a:cubicBezTo>
                  <a:pt x="583" y="17659"/>
                  <a:pt x="608" y="17684"/>
                  <a:pt x="646" y="17697"/>
                </a:cubicBezTo>
                <a:cubicBezTo>
                  <a:pt x="659" y="17659"/>
                  <a:pt x="671" y="17608"/>
                  <a:pt x="684" y="17558"/>
                </a:cubicBezTo>
                <a:lnTo>
                  <a:pt x="697" y="17558"/>
                </a:lnTo>
                <a:cubicBezTo>
                  <a:pt x="697" y="17646"/>
                  <a:pt x="697" y="17735"/>
                  <a:pt x="697" y="17824"/>
                </a:cubicBezTo>
                <a:cubicBezTo>
                  <a:pt x="684" y="17836"/>
                  <a:pt x="659" y="17836"/>
                  <a:pt x="659" y="17836"/>
                </a:cubicBezTo>
                <a:lnTo>
                  <a:pt x="659" y="17697"/>
                </a:lnTo>
                <a:cubicBezTo>
                  <a:pt x="634" y="17710"/>
                  <a:pt x="583" y="17710"/>
                  <a:pt x="570" y="17722"/>
                </a:cubicBezTo>
                <a:cubicBezTo>
                  <a:pt x="532" y="17963"/>
                  <a:pt x="532" y="18216"/>
                  <a:pt x="520" y="18456"/>
                </a:cubicBezTo>
                <a:lnTo>
                  <a:pt x="469" y="18456"/>
                </a:lnTo>
                <a:cubicBezTo>
                  <a:pt x="507" y="17786"/>
                  <a:pt x="570" y="17115"/>
                  <a:pt x="659" y="16444"/>
                </a:cubicBezTo>
                <a:cubicBezTo>
                  <a:pt x="671" y="16368"/>
                  <a:pt x="659" y="16292"/>
                  <a:pt x="722" y="16242"/>
                </a:cubicBezTo>
                <a:close/>
                <a:moveTo>
                  <a:pt x="507" y="18519"/>
                </a:moveTo>
                <a:cubicBezTo>
                  <a:pt x="520" y="18621"/>
                  <a:pt x="507" y="18722"/>
                  <a:pt x="494" y="18823"/>
                </a:cubicBezTo>
                <a:cubicBezTo>
                  <a:pt x="431" y="18735"/>
                  <a:pt x="456" y="18608"/>
                  <a:pt x="507" y="18519"/>
                </a:cubicBezTo>
                <a:close/>
                <a:moveTo>
                  <a:pt x="36431" y="18874"/>
                </a:moveTo>
                <a:cubicBezTo>
                  <a:pt x="36482" y="18874"/>
                  <a:pt x="36482" y="18988"/>
                  <a:pt x="36444" y="19013"/>
                </a:cubicBezTo>
                <a:cubicBezTo>
                  <a:pt x="36381" y="19000"/>
                  <a:pt x="36381" y="18899"/>
                  <a:pt x="36431" y="18874"/>
                </a:cubicBezTo>
                <a:close/>
                <a:moveTo>
                  <a:pt x="36317" y="19215"/>
                </a:moveTo>
                <a:cubicBezTo>
                  <a:pt x="36317" y="19317"/>
                  <a:pt x="36381" y="19456"/>
                  <a:pt x="36280" y="19519"/>
                </a:cubicBezTo>
                <a:cubicBezTo>
                  <a:pt x="36292" y="19418"/>
                  <a:pt x="36267" y="19304"/>
                  <a:pt x="36317" y="19215"/>
                </a:cubicBezTo>
                <a:close/>
                <a:moveTo>
                  <a:pt x="507" y="18811"/>
                </a:moveTo>
                <a:cubicBezTo>
                  <a:pt x="482" y="19051"/>
                  <a:pt x="482" y="19291"/>
                  <a:pt x="507" y="19532"/>
                </a:cubicBezTo>
                <a:lnTo>
                  <a:pt x="469" y="19544"/>
                </a:lnTo>
                <a:cubicBezTo>
                  <a:pt x="456" y="19304"/>
                  <a:pt x="393" y="19013"/>
                  <a:pt x="507" y="18811"/>
                </a:cubicBezTo>
                <a:close/>
                <a:moveTo>
                  <a:pt x="634" y="19380"/>
                </a:moveTo>
                <a:cubicBezTo>
                  <a:pt x="634" y="19481"/>
                  <a:pt x="646" y="19595"/>
                  <a:pt x="596" y="19684"/>
                </a:cubicBezTo>
                <a:cubicBezTo>
                  <a:pt x="596" y="19582"/>
                  <a:pt x="532" y="19456"/>
                  <a:pt x="634" y="19380"/>
                </a:cubicBezTo>
                <a:close/>
                <a:moveTo>
                  <a:pt x="482" y="19886"/>
                </a:moveTo>
                <a:lnTo>
                  <a:pt x="482" y="19886"/>
                </a:lnTo>
                <a:cubicBezTo>
                  <a:pt x="532" y="19899"/>
                  <a:pt x="532" y="20000"/>
                  <a:pt x="494" y="20025"/>
                </a:cubicBezTo>
                <a:cubicBezTo>
                  <a:pt x="444" y="20025"/>
                  <a:pt x="431" y="19924"/>
                  <a:pt x="482" y="19886"/>
                </a:cubicBezTo>
                <a:close/>
                <a:moveTo>
                  <a:pt x="355" y="16849"/>
                </a:moveTo>
                <a:lnTo>
                  <a:pt x="406" y="16938"/>
                </a:lnTo>
                <a:cubicBezTo>
                  <a:pt x="342" y="17026"/>
                  <a:pt x="368" y="17128"/>
                  <a:pt x="380" y="17229"/>
                </a:cubicBezTo>
                <a:cubicBezTo>
                  <a:pt x="406" y="17216"/>
                  <a:pt x="444" y="17203"/>
                  <a:pt x="469" y="17191"/>
                </a:cubicBezTo>
                <a:lnTo>
                  <a:pt x="469" y="17191"/>
                </a:lnTo>
                <a:cubicBezTo>
                  <a:pt x="456" y="17216"/>
                  <a:pt x="444" y="17254"/>
                  <a:pt x="444" y="17292"/>
                </a:cubicBezTo>
                <a:cubicBezTo>
                  <a:pt x="469" y="17393"/>
                  <a:pt x="342" y="17457"/>
                  <a:pt x="368" y="17570"/>
                </a:cubicBezTo>
                <a:cubicBezTo>
                  <a:pt x="380" y="17583"/>
                  <a:pt x="406" y="17596"/>
                  <a:pt x="418" y="17608"/>
                </a:cubicBezTo>
                <a:cubicBezTo>
                  <a:pt x="406" y="17912"/>
                  <a:pt x="330" y="18203"/>
                  <a:pt x="368" y="18507"/>
                </a:cubicBezTo>
                <a:lnTo>
                  <a:pt x="292" y="18507"/>
                </a:lnTo>
                <a:cubicBezTo>
                  <a:pt x="279" y="18532"/>
                  <a:pt x="267" y="18608"/>
                  <a:pt x="254" y="18646"/>
                </a:cubicBezTo>
                <a:cubicBezTo>
                  <a:pt x="279" y="18659"/>
                  <a:pt x="305" y="18684"/>
                  <a:pt x="330" y="18697"/>
                </a:cubicBezTo>
                <a:lnTo>
                  <a:pt x="355" y="18621"/>
                </a:lnTo>
                <a:cubicBezTo>
                  <a:pt x="355" y="18659"/>
                  <a:pt x="368" y="18722"/>
                  <a:pt x="368" y="18747"/>
                </a:cubicBezTo>
                <a:cubicBezTo>
                  <a:pt x="355" y="18735"/>
                  <a:pt x="330" y="18709"/>
                  <a:pt x="317" y="18697"/>
                </a:cubicBezTo>
                <a:cubicBezTo>
                  <a:pt x="292" y="18709"/>
                  <a:pt x="267" y="18722"/>
                  <a:pt x="241" y="18735"/>
                </a:cubicBezTo>
                <a:cubicBezTo>
                  <a:pt x="254" y="18798"/>
                  <a:pt x="254" y="18861"/>
                  <a:pt x="254" y="18924"/>
                </a:cubicBezTo>
                <a:lnTo>
                  <a:pt x="305" y="18937"/>
                </a:lnTo>
                <a:cubicBezTo>
                  <a:pt x="317" y="18874"/>
                  <a:pt x="330" y="18823"/>
                  <a:pt x="355" y="18773"/>
                </a:cubicBezTo>
                <a:lnTo>
                  <a:pt x="355" y="18773"/>
                </a:lnTo>
                <a:cubicBezTo>
                  <a:pt x="330" y="18823"/>
                  <a:pt x="342" y="18899"/>
                  <a:pt x="355" y="18950"/>
                </a:cubicBezTo>
                <a:lnTo>
                  <a:pt x="254" y="18950"/>
                </a:lnTo>
                <a:cubicBezTo>
                  <a:pt x="254" y="19013"/>
                  <a:pt x="254" y="19076"/>
                  <a:pt x="254" y="19140"/>
                </a:cubicBezTo>
                <a:cubicBezTo>
                  <a:pt x="267" y="19089"/>
                  <a:pt x="305" y="19013"/>
                  <a:pt x="330" y="18962"/>
                </a:cubicBezTo>
                <a:lnTo>
                  <a:pt x="330" y="18962"/>
                </a:lnTo>
                <a:cubicBezTo>
                  <a:pt x="342" y="19013"/>
                  <a:pt x="342" y="19064"/>
                  <a:pt x="317" y="19114"/>
                </a:cubicBezTo>
                <a:cubicBezTo>
                  <a:pt x="342" y="19241"/>
                  <a:pt x="317" y="19355"/>
                  <a:pt x="330" y="19469"/>
                </a:cubicBezTo>
                <a:lnTo>
                  <a:pt x="279" y="19494"/>
                </a:lnTo>
                <a:cubicBezTo>
                  <a:pt x="292" y="19506"/>
                  <a:pt x="342" y="19544"/>
                  <a:pt x="355" y="19570"/>
                </a:cubicBezTo>
                <a:cubicBezTo>
                  <a:pt x="317" y="19570"/>
                  <a:pt x="292" y="19582"/>
                  <a:pt x="254" y="19595"/>
                </a:cubicBezTo>
                <a:cubicBezTo>
                  <a:pt x="279" y="19633"/>
                  <a:pt x="317" y="19671"/>
                  <a:pt x="355" y="19709"/>
                </a:cubicBezTo>
                <a:cubicBezTo>
                  <a:pt x="342" y="19747"/>
                  <a:pt x="342" y="19785"/>
                  <a:pt x="330" y="19823"/>
                </a:cubicBezTo>
                <a:cubicBezTo>
                  <a:pt x="305" y="19772"/>
                  <a:pt x="279" y="19734"/>
                  <a:pt x="241" y="19696"/>
                </a:cubicBezTo>
                <a:lnTo>
                  <a:pt x="241" y="19696"/>
                </a:lnTo>
                <a:cubicBezTo>
                  <a:pt x="241" y="19722"/>
                  <a:pt x="254" y="19798"/>
                  <a:pt x="267" y="19823"/>
                </a:cubicBezTo>
                <a:lnTo>
                  <a:pt x="178" y="19823"/>
                </a:lnTo>
                <a:cubicBezTo>
                  <a:pt x="203" y="19848"/>
                  <a:pt x="254" y="19873"/>
                  <a:pt x="267" y="19886"/>
                </a:cubicBezTo>
                <a:cubicBezTo>
                  <a:pt x="256" y="19929"/>
                  <a:pt x="263" y="20036"/>
                  <a:pt x="219" y="20036"/>
                </a:cubicBezTo>
                <a:cubicBezTo>
                  <a:pt x="211" y="20036"/>
                  <a:pt x="202" y="20033"/>
                  <a:pt x="191" y="20025"/>
                </a:cubicBezTo>
                <a:cubicBezTo>
                  <a:pt x="115" y="19873"/>
                  <a:pt x="241" y="19658"/>
                  <a:pt x="89" y="19544"/>
                </a:cubicBezTo>
                <a:lnTo>
                  <a:pt x="153" y="19544"/>
                </a:lnTo>
                <a:cubicBezTo>
                  <a:pt x="178" y="19127"/>
                  <a:pt x="153" y="18709"/>
                  <a:pt x="178" y="18304"/>
                </a:cubicBezTo>
                <a:lnTo>
                  <a:pt x="102" y="18254"/>
                </a:lnTo>
                <a:cubicBezTo>
                  <a:pt x="115" y="18254"/>
                  <a:pt x="153" y="18241"/>
                  <a:pt x="165" y="18241"/>
                </a:cubicBezTo>
                <a:cubicBezTo>
                  <a:pt x="153" y="18039"/>
                  <a:pt x="267" y="17824"/>
                  <a:pt x="191" y="17634"/>
                </a:cubicBezTo>
                <a:cubicBezTo>
                  <a:pt x="305" y="17495"/>
                  <a:pt x="216" y="17292"/>
                  <a:pt x="279" y="17140"/>
                </a:cubicBezTo>
                <a:cubicBezTo>
                  <a:pt x="305" y="17039"/>
                  <a:pt x="254" y="16912"/>
                  <a:pt x="355" y="16849"/>
                </a:cubicBezTo>
                <a:close/>
                <a:moveTo>
                  <a:pt x="36457" y="19367"/>
                </a:moveTo>
                <a:cubicBezTo>
                  <a:pt x="36457" y="19592"/>
                  <a:pt x="36531" y="19879"/>
                  <a:pt x="36423" y="20082"/>
                </a:cubicBezTo>
                <a:lnTo>
                  <a:pt x="36423" y="20082"/>
                </a:lnTo>
                <a:cubicBezTo>
                  <a:pt x="36422" y="20080"/>
                  <a:pt x="36421" y="20079"/>
                  <a:pt x="36420" y="20078"/>
                </a:cubicBezTo>
                <a:lnTo>
                  <a:pt x="36420" y="20078"/>
                </a:lnTo>
                <a:cubicBezTo>
                  <a:pt x="36419" y="20081"/>
                  <a:pt x="36419" y="20085"/>
                  <a:pt x="36419" y="20089"/>
                </a:cubicBezTo>
                <a:cubicBezTo>
                  <a:pt x="36420" y="20086"/>
                  <a:pt x="36421" y="20084"/>
                  <a:pt x="36423" y="20082"/>
                </a:cubicBezTo>
                <a:lnTo>
                  <a:pt x="36423" y="20082"/>
                </a:lnTo>
                <a:cubicBezTo>
                  <a:pt x="36481" y="20170"/>
                  <a:pt x="36468" y="20305"/>
                  <a:pt x="36406" y="20380"/>
                </a:cubicBezTo>
                <a:cubicBezTo>
                  <a:pt x="36406" y="20291"/>
                  <a:pt x="36406" y="20177"/>
                  <a:pt x="36419" y="20076"/>
                </a:cubicBezTo>
                <a:lnTo>
                  <a:pt x="36419" y="20076"/>
                </a:lnTo>
                <a:cubicBezTo>
                  <a:pt x="36419" y="20076"/>
                  <a:pt x="36419" y="20077"/>
                  <a:pt x="36420" y="20078"/>
                </a:cubicBezTo>
                <a:lnTo>
                  <a:pt x="36420" y="20078"/>
                </a:lnTo>
                <a:cubicBezTo>
                  <a:pt x="36444" y="19841"/>
                  <a:pt x="36444" y="19604"/>
                  <a:pt x="36419" y="19367"/>
                </a:cubicBezTo>
                <a:close/>
                <a:moveTo>
                  <a:pt x="520" y="20645"/>
                </a:moveTo>
                <a:lnTo>
                  <a:pt x="520" y="20645"/>
                </a:lnTo>
                <a:cubicBezTo>
                  <a:pt x="545" y="20747"/>
                  <a:pt x="545" y="20835"/>
                  <a:pt x="532" y="20936"/>
                </a:cubicBezTo>
                <a:cubicBezTo>
                  <a:pt x="570" y="20974"/>
                  <a:pt x="583" y="21025"/>
                  <a:pt x="646" y="21038"/>
                </a:cubicBezTo>
                <a:cubicBezTo>
                  <a:pt x="671" y="20949"/>
                  <a:pt x="646" y="20848"/>
                  <a:pt x="634" y="20759"/>
                </a:cubicBezTo>
                <a:lnTo>
                  <a:pt x="634" y="20759"/>
                </a:lnTo>
                <a:cubicBezTo>
                  <a:pt x="646" y="20759"/>
                  <a:pt x="671" y="20772"/>
                  <a:pt x="697" y="20785"/>
                </a:cubicBezTo>
                <a:cubicBezTo>
                  <a:pt x="684" y="20822"/>
                  <a:pt x="684" y="20860"/>
                  <a:pt x="684" y="20898"/>
                </a:cubicBezTo>
                <a:cubicBezTo>
                  <a:pt x="709" y="20911"/>
                  <a:pt x="735" y="20911"/>
                  <a:pt x="760" y="20924"/>
                </a:cubicBezTo>
                <a:lnTo>
                  <a:pt x="697" y="20936"/>
                </a:lnTo>
                <a:cubicBezTo>
                  <a:pt x="722" y="21076"/>
                  <a:pt x="684" y="21215"/>
                  <a:pt x="735" y="21354"/>
                </a:cubicBezTo>
                <a:lnTo>
                  <a:pt x="709" y="21354"/>
                </a:lnTo>
                <a:cubicBezTo>
                  <a:pt x="684" y="21253"/>
                  <a:pt x="671" y="21139"/>
                  <a:pt x="646" y="21038"/>
                </a:cubicBezTo>
                <a:cubicBezTo>
                  <a:pt x="621" y="21038"/>
                  <a:pt x="583" y="21025"/>
                  <a:pt x="558" y="21025"/>
                </a:cubicBezTo>
                <a:cubicBezTo>
                  <a:pt x="558" y="21063"/>
                  <a:pt x="558" y="21114"/>
                  <a:pt x="558" y="21151"/>
                </a:cubicBezTo>
                <a:cubicBezTo>
                  <a:pt x="507" y="21000"/>
                  <a:pt x="482" y="20810"/>
                  <a:pt x="520" y="20645"/>
                </a:cubicBezTo>
                <a:close/>
                <a:moveTo>
                  <a:pt x="1886" y="21379"/>
                </a:moveTo>
                <a:cubicBezTo>
                  <a:pt x="1937" y="21417"/>
                  <a:pt x="1924" y="21443"/>
                  <a:pt x="1886" y="21468"/>
                </a:cubicBezTo>
                <a:cubicBezTo>
                  <a:pt x="1848" y="21430"/>
                  <a:pt x="1848" y="21405"/>
                  <a:pt x="1886" y="21379"/>
                </a:cubicBezTo>
                <a:close/>
                <a:moveTo>
                  <a:pt x="18444" y="1"/>
                </a:moveTo>
                <a:cubicBezTo>
                  <a:pt x="18413" y="1"/>
                  <a:pt x="18383" y="47"/>
                  <a:pt x="18362" y="58"/>
                </a:cubicBezTo>
                <a:cubicBezTo>
                  <a:pt x="18340" y="56"/>
                  <a:pt x="18319" y="55"/>
                  <a:pt x="18300" y="55"/>
                </a:cubicBezTo>
                <a:cubicBezTo>
                  <a:pt x="18191" y="55"/>
                  <a:pt x="18106" y="86"/>
                  <a:pt x="18020" y="171"/>
                </a:cubicBezTo>
                <a:cubicBezTo>
                  <a:pt x="18020" y="146"/>
                  <a:pt x="18020" y="95"/>
                  <a:pt x="18007" y="70"/>
                </a:cubicBezTo>
                <a:cubicBezTo>
                  <a:pt x="18007" y="95"/>
                  <a:pt x="17982" y="146"/>
                  <a:pt x="17969" y="171"/>
                </a:cubicBezTo>
                <a:cubicBezTo>
                  <a:pt x="17950" y="153"/>
                  <a:pt x="17918" y="98"/>
                  <a:pt x="17876" y="98"/>
                </a:cubicBezTo>
                <a:cubicBezTo>
                  <a:pt x="17861" y="98"/>
                  <a:pt x="17846" y="105"/>
                  <a:pt x="17830" y="121"/>
                </a:cubicBezTo>
                <a:cubicBezTo>
                  <a:pt x="17754" y="121"/>
                  <a:pt x="17666" y="108"/>
                  <a:pt x="17590" y="108"/>
                </a:cubicBezTo>
                <a:cubicBezTo>
                  <a:pt x="17678" y="159"/>
                  <a:pt x="17767" y="171"/>
                  <a:pt x="17855" y="197"/>
                </a:cubicBezTo>
                <a:cubicBezTo>
                  <a:pt x="17868" y="171"/>
                  <a:pt x="17868" y="133"/>
                  <a:pt x="17881" y="108"/>
                </a:cubicBezTo>
                <a:cubicBezTo>
                  <a:pt x="17905" y="157"/>
                  <a:pt x="17941" y="191"/>
                  <a:pt x="17983" y="191"/>
                </a:cubicBezTo>
                <a:cubicBezTo>
                  <a:pt x="18006" y="191"/>
                  <a:pt x="18031" y="181"/>
                  <a:pt x="18058" y="159"/>
                </a:cubicBezTo>
                <a:lnTo>
                  <a:pt x="18058" y="159"/>
                </a:lnTo>
                <a:lnTo>
                  <a:pt x="18045" y="235"/>
                </a:lnTo>
                <a:cubicBezTo>
                  <a:pt x="18083" y="171"/>
                  <a:pt x="18134" y="108"/>
                  <a:pt x="18197" y="70"/>
                </a:cubicBezTo>
                <a:cubicBezTo>
                  <a:pt x="18298" y="121"/>
                  <a:pt x="18324" y="222"/>
                  <a:pt x="18336" y="323"/>
                </a:cubicBezTo>
                <a:cubicBezTo>
                  <a:pt x="18425" y="336"/>
                  <a:pt x="18513" y="349"/>
                  <a:pt x="18602" y="361"/>
                </a:cubicBezTo>
                <a:cubicBezTo>
                  <a:pt x="18134" y="387"/>
                  <a:pt x="17666" y="399"/>
                  <a:pt x="17185" y="399"/>
                </a:cubicBezTo>
                <a:cubicBezTo>
                  <a:pt x="17197" y="374"/>
                  <a:pt x="17235" y="336"/>
                  <a:pt x="17248" y="323"/>
                </a:cubicBezTo>
                <a:cubicBezTo>
                  <a:pt x="17235" y="323"/>
                  <a:pt x="17223" y="323"/>
                  <a:pt x="17210" y="311"/>
                </a:cubicBezTo>
                <a:cubicBezTo>
                  <a:pt x="17193" y="378"/>
                  <a:pt x="17165" y="417"/>
                  <a:pt x="17122" y="417"/>
                </a:cubicBezTo>
                <a:cubicBezTo>
                  <a:pt x="17100" y="417"/>
                  <a:pt x="17075" y="408"/>
                  <a:pt x="17046" y="387"/>
                </a:cubicBezTo>
                <a:cubicBezTo>
                  <a:pt x="17071" y="374"/>
                  <a:pt x="17122" y="336"/>
                  <a:pt x="17147" y="323"/>
                </a:cubicBezTo>
                <a:cubicBezTo>
                  <a:pt x="17109" y="323"/>
                  <a:pt x="17084" y="336"/>
                  <a:pt x="17058" y="336"/>
                </a:cubicBezTo>
                <a:cubicBezTo>
                  <a:pt x="17046" y="361"/>
                  <a:pt x="17033" y="387"/>
                  <a:pt x="17020" y="412"/>
                </a:cubicBezTo>
                <a:cubicBezTo>
                  <a:pt x="16881" y="424"/>
                  <a:pt x="16742" y="424"/>
                  <a:pt x="16590" y="437"/>
                </a:cubicBezTo>
                <a:cubicBezTo>
                  <a:pt x="16576" y="435"/>
                  <a:pt x="16561" y="434"/>
                  <a:pt x="16546" y="434"/>
                </a:cubicBezTo>
                <a:cubicBezTo>
                  <a:pt x="16447" y="434"/>
                  <a:pt x="16331" y="475"/>
                  <a:pt x="16224" y="475"/>
                </a:cubicBezTo>
                <a:cubicBezTo>
                  <a:pt x="16160" y="475"/>
                  <a:pt x="16098" y="460"/>
                  <a:pt x="16046" y="412"/>
                </a:cubicBezTo>
                <a:cubicBezTo>
                  <a:pt x="15970" y="399"/>
                  <a:pt x="15881" y="399"/>
                  <a:pt x="15806" y="374"/>
                </a:cubicBezTo>
                <a:cubicBezTo>
                  <a:pt x="15793" y="387"/>
                  <a:pt x="15755" y="412"/>
                  <a:pt x="15742" y="424"/>
                </a:cubicBezTo>
                <a:cubicBezTo>
                  <a:pt x="15723" y="413"/>
                  <a:pt x="15703" y="407"/>
                  <a:pt x="15685" y="407"/>
                </a:cubicBezTo>
                <a:cubicBezTo>
                  <a:pt x="15645" y="407"/>
                  <a:pt x="15612" y="435"/>
                  <a:pt x="15603" y="488"/>
                </a:cubicBezTo>
                <a:lnTo>
                  <a:pt x="15742" y="488"/>
                </a:lnTo>
                <a:cubicBezTo>
                  <a:pt x="15679" y="513"/>
                  <a:pt x="15603" y="526"/>
                  <a:pt x="15527" y="538"/>
                </a:cubicBezTo>
                <a:cubicBezTo>
                  <a:pt x="15540" y="513"/>
                  <a:pt x="15552" y="462"/>
                  <a:pt x="15552" y="437"/>
                </a:cubicBezTo>
                <a:lnTo>
                  <a:pt x="15552" y="437"/>
                </a:lnTo>
                <a:cubicBezTo>
                  <a:pt x="15514" y="462"/>
                  <a:pt x="15477" y="475"/>
                  <a:pt x="15439" y="500"/>
                </a:cubicBezTo>
                <a:cubicBezTo>
                  <a:pt x="15439" y="450"/>
                  <a:pt x="15439" y="399"/>
                  <a:pt x="15451" y="349"/>
                </a:cubicBezTo>
                <a:cubicBezTo>
                  <a:pt x="15489" y="349"/>
                  <a:pt x="15540" y="336"/>
                  <a:pt x="15578" y="323"/>
                </a:cubicBezTo>
                <a:cubicBezTo>
                  <a:pt x="15590" y="336"/>
                  <a:pt x="15603" y="336"/>
                  <a:pt x="15616" y="349"/>
                </a:cubicBezTo>
                <a:cubicBezTo>
                  <a:pt x="15730" y="336"/>
                  <a:pt x="15843" y="298"/>
                  <a:pt x="15945" y="247"/>
                </a:cubicBezTo>
                <a:cubicBezTo>
                  <a:pt x="15970" y="260"/>
                  <a:pt x="16021" y="298"/>
                  <a:pt x="16046" y="311"/>
                </a:cubicBezTo>
                <a:cubicBezTo>
                  <a:pt x="16046" y="285"/>
                  <a:pt x="16059" y="235"/>
                  <a:pt x="16059" y="209"/>
                </a:cubicBezTo>
                <a:cubicBezTo>
                  <a:pt x="16003" y="191"/>
                  <a:pt x="15947" y="184"/>
                  <a:pt x="15891" y="184"/>
                </a:cubicBezTo>
                <a:cubicBezTo>
                  <a:pt x="15756" y="184"/>
                  <a:pt x="15619" y="222"/>
                  <a:pt x="15477" y="222"/>
                </a:cubicBezTo>
                <a:lnTo>
                  <a:pt x="15489" y="171"/>
                </a:lnTo>
                <a:lnTo>
                  <a:pt x="15464" y="235"/>
                </a:lnTo>
                <a:cubicBezTo>
                  <a:pt x="15363" y="235"/>
                  <a:pt x="15261" y="260"/>
                  <a:pt x="15173" y="298"/>
                </a:cubicBezTo>
                <a:cubicBezTo>
                  <a:pt x="15152" y="294"/>
                  <a:pt x="15131" y="292"/>
                  <a:pt x="15111" y="292"/>
                </a:cubicBezTo>
                <a:cubicBezTo>
                  <a:pt x="15058" y="292"/>
                  <a:pt x="15011" y="310"/>
                  <a:pt x="14983" y="374"/>
                </a:cubicBezTo>
                <a:cubicBezTo>
                  <a:pt x="14983" y="349"/>
                  <a:pt x="14970" y="311"/>
                  <a:pt x="14958" y="298"/>
                </a:cubicBezTo>
                <a:cubicBezTo>
                  <a:pt x="14958" y="323"/>
                  <a:pt x="14958" y="374"/>
                  <a:pt x="14945" y="399"/>
                </a:cubicBezTo>
                <a:cubicBezTo>
                  <a:pt x="14920" y="387"/>
                  <a:pt x="14869" y="361"/>
                  <a:pt x="14831" y="349"/>
                </a:cubicBezTo>
                <a:cubicBezTo>
                  <a:pt x="14831" y="361"/>
                  <a:pt x="14831" y="374"/>
                  <a:pt x="14819" y="387"/>
                </a:cubicBezTo>
                <a:cubicBezTo>
                  <a:pt x="14873" y="399"/>
                  <a:pt x="14933" y="414"/>
                  <a:pt x="14990" y="414"/>
                </a:cubicBezTo>
                <a:cubicBezTo>
                  <a:pt x="15054" y="414"/>
                  <a:pt x="15114" y="395"/>
                  <a:pt x="15160" y="336"/>
                </a:cubicBezTo>
                <a:cubicBezTo>
                  <a:pt x="15185" y="349"/>
                  <a:pt x="15223" y="374"/>
                  <a:pt x="15249" y="387"/>
                </a:cubicBezTo>
                <a:cubicBezTo>
                  <a:pt x="15312" y="374"/>
                  <a:pt x="15375" y="361"/>
                  <a:pt x="15439" y="349"/>
                </a:cubicBezTo>
                <a:lnTo>
                  <a:pt x="15439" y="349"/>
                </a:lnTo>
                <a:cubicBezTo>
                  <a:pt x="15426" y="387"/>
                  <a:pt x="15401" y="462"/>
                  <a:pt x="15401" y="500"/>
                </a:cubicBezTo>
                <a:cubicBezTo>
                  <a:pt x="15375" y="488"/>
                  <a:pt x="15325" y="462"/>
                  <a:pt x="15312" y="462"/>
                </a:cubicBezTo>
                <a:lnTo>
                  <a:pt x="15312" y="564"/>
                </a:lnTo>
                <a:cubicBezTo>
                  <a:pt x="15287" y="576"/>
                  <a:pt x="15261" y="589"/>
                  <a:pt x="15249" y="589"/>
                </a:cubicBezTo>
                <a:cubicBezTo>
                  <a:pt x="15249" y="564"/>
                  <a:pt x="15249" y="500"/>
                  <a:pt x="15249" y="475"/>
                </a:cubicBezTo>
                <a:cubicBezTo>
                  <a:pt x="15223" y="500"/>
                  <a:pt x="15198" y="551"/>
                  <a:pt x="15173" y="576"/>
                </a:cubicBezTo>
                <a:cubicBezTo>
                  <a:pt x="15148" y="589"/>
                  <a:pt x="15110" y="602"/>
                  <a:pt x="15084" y="602"/>
                </a:cubicBezTo>
                <a:cubicBezTo>
                  <a:pt x="15110" y="576"/>
                  <a:pt x="15160" y="564"/>
                  <a:pt x="15173" y="526"/>
                </a:cubicBezTo>
                <a:cubicBezTo>
                  <a:pt x="15157" y="512"/>
                  <a:pt x="15143" y="507"/>
                  <a:pt x="15131" y="507"/>
                </a:cubicBezTo>
                <a:cubicBezTo>
                  <a:pt x="15069" y="507"/>
                  <a:pt x="15031" y="631"/>
                  <a:pt x="14958" y="652"/>
                </a:cubicBezTo>
                <a:cubicBezTo>
                  <a:pt x="14920" y="640"/>
                  <a:pt x="14831" y="627"/>
                  <a:pt x="14793" y="627"/>
                </a:cubicBezTo>
                <a:cubicBezTo>
                  <a:pt x="14806" y="602"/>
                  <a:pt x="14844" y="564"/>
                  <a:pt x="14869" y="538"/>
                </a:cubicBezTo>
                <a:lnTo>
                  <a:pt x="14869" y="538"/>
                </a:lnTo>
                <a:cubicBezTo>
                  <a:pt x="14817" y="570"/>
                  <a:pt x="14765" y="592"/>
                  <a:pt x="14713" y="592"/>
                </a:cubicBezTo>
                <a:cubicBezTo>
                  <a:pt x="14702" y="592"/>
                  <a:pt x="14691" y="591"/>
                  <a:pt x="14679" y="589"/>
                </a:cubicBezTo>
                <a:lnTo>
                  <a:pt x="14679" y="589"/>
                </a:lnTo>
                <a:cubicBezTo>
                  <a:pt x="14705" y="602"/>
                  <a:pt x="14755" y="627"/>
                  <a:pt x="14793" y="640"/>
                </a:cubicBezTo>
                <a:cubicBezTo>
                  <a:pt x="14764" y="669"/>
                  <a:pt x="14737" y="681"/>
                  <a:pt x="14712" y="681"/>
                </a:cubicBezTo>
                <a:cubicBezTo>
                  <a:pt x="14671" y="681"/>
                  <a:pt x="14635" y="649"/>
                  <a:pt x="14603" y="602"/>
                </a:cubicBezTo>
                <a:cubicBezTo>
                  <a:pt x="14591" y="627"/>
                  <a:pt x="14565" y="678"/>
                  <a:pt x="14553" y="690"/>
                </a:cubicBezTo>
                <a:cubicBezTo>
                  <a:pt x="14439" y="741"/>
                  <a:pt x="14300" y="766"/>
                  <a:pt x="14186" y="817"/>
                </a:cubicBezTo>
                <a:cubicBezTo>
                  <a:pt x="14211" y="766"/>
                  <a:pt x="14236" y="716"/>
                  <a:pt x="14274" y="678"/>
                </a:cubicBezTo>
                <a:lnTo>
                  <a:pt x="14274" y="678"/>
                </a:lnTo>
                <a:cubicBezTo>
                  <a:pt x="14198" y="703"/>
                  <a:pt x="14173" y="766"/>
                  <a:pt x="14148" y="829"/>
                </a:cubicBezTo>
                <a:cubicBezTo>
                  <a:pt x="14123" y="804"/>
                  <a:pt x="14085" y="766"/>
                  <a:pt x="14059" y="741"/>
                </a:cubicBezTo>
                <a:lnTo>
                  <a:pt x="14059" y="741"/>
                </a:lnTo>
                <a:cubicBezTo>
                  <a:pt x="14072" y="779"/>
                  <a:pt x="14072" y="817"/>
                  <a:pt x="14085" y="855"/>
                </a:cubicBezTo>
                <a:cubicBezTo>
                  <a:pt x="14075" y="853"/>
                  <a:pt x="14066" y="853"/>
                  <a:pt x="14057" y="853"/>
                </a:cubicBezTo>
                <a:cubicBezTo>
                  <a:pt x="13980" y="853"/>
                  <a:pt x="13911" y="897"/>
                  <a:pt x="13832" y="931"/>
                </a:cubicBezTo>
                <a:cubicBezTo>
                  <a:pt x="13844" y="905"/>
                  <a:pt x="13844" y="855"/>
                  <a:pt x="13844" y="842"/>
                </a:cubicBezTo>
                <a:lnTo>
                  <a:pt x="13844" y="842"/>
                </a:lnTo>
                <a:cubicBezTo>
                  <a:pt x="13832" y="842"/>
                  <a:pt x="13781" y="855"/>
                  <a:pt x="13756" y="855"/>
                </a:cubicBezTo>
                <a:cubicBezTo>
                  <a:pt x="13857" y="943"/>
                  <a:pt x="13730" y="981"/>
                  <a:pt x="13654" y="1007"/>
                </a:cubicBezTo>
                <a:lnTo>
                  <a:pt x="13629" y="981"/>
                </a:lnTo>
                <a:cubicBezTo>
                  <a:pt x="13629" y="981"/>
                  <a:pt x="13629" y="994"/>
                  <a:pt x="13629" y="1007"/>
                </a:cubicBezTo>
                <a:cubicBezTo>
                  <a:pt x="13540" y="1045"/>
                  <a:pt x="13452" y="1082"/>
                  <a:pt x="13363" y="1120"/>
                </a:cubicBezTo>
                <a:cubicBezTo>
                  <a:pt x="13313" y="1133"/>
                  <a:pt x="13262" y="1158"/>
                  <a:pt x="13224" y="1184"/>
                </a:cubicBezTo>
                <a:lnTo>
                  <a:pt x="13186" y="1196"/>
                </a:lnTo>
                <a:cubicBezTo>
                  <a:pt x="13174" y="1201"/>
                  <a:pt x="13161" y="1202"/>
                  <a:pt x="13148" y="1202"/>
                </a:cubicBezTo>
                <a:cubicBezTo>
                  <a:pt x="13121" y="1202"/>
                  <a:pt x="13093" y="1196"/>
                  <a:pt x="13060" y="1196"/>
                </a:cubicBezTo>
                <a:cubicBezTo>
                  <a:pt x="13047" y="1222"/>
                  <a:pt x="13034" y="1260"/>
                  <a:pt x="13009" y="1285"/>
                </a:cubicBezTo>
                <a:cubicBezTo>
                  <a:pt x="12996" y="1272"/>
                  <a:pt x="12984" y="1234"/>
                  <a:pt x="12971" y="1222"/>
                </a:cubicBezTo>
                <a:cubicBezTo>
                  <a:pt x="12946" y="1234"/>
                  <a:pt x="12908" y="1247"/>
                  <a:pt x="12882" y="1260"/>
                </a:cubicBezTo>
                <a:lnTo>
                  <a:pt x="12870" y="1260"/>
                </a:lnTo>
                <a:cubicBezTo>
                  <a:pt x="12865" y="1257"/>
                  <a:pt x="12860" y="1256"/>
                  <a:pt x="12855" y="1256"/>
                </a:cubicBezTo>
                <a:cubicBezTo>
                  <a:pt x="12831" y="1256"/>
                  <a:pt x="12804" y="1277"/>
                  <a:pt x="12794" y="1298"/>
                </a:cubicBezTo>
                <a:cubicBezTo>
                  <a:pt x="12478" y="1424"/>
                  <a:pt x="12136" y="1475"/>
                  <a:pt x="11807" y="1601"/>
                </a:cubicBezTo>
                <a:cubicBezTo>
                  <a:pt x="11769" y="1690"/>
                  <a:pt x="11668" y="1665"/>
                  <a:pt x="11604" y="1677"/>
                </a:cubicBezTo>
                <a:cubicBezTo>
                  <a:pt x="11516" y="1728"/>
                  <a:pt x="11427" y="1766"/>
                  <a:pt x="11339" y="1804"/>
                </a:cubicBezTo>
                <a:cubicBezTo>
                  <a:pt x="11326" y="1816"/>
                  <a:pt x="11301" y="1842"/>
                  <a:pt x="11288" y="1854"/>
                </a:cubicBezTo>
                <a:lnTo>
                  <a:pt x="11149" y="1854"/>
                </a:lnTo>
                <a:cubicBezTo>
                  <a:pt x="11111" y="1880"/>
                  <a:pt x="11073" y="1905"/>
                  <a:pt x="11035" y="1930"/>
                </a:cubicBezTo>
                <a:cubicBezTo>
                  <a:pt x="11022" y="1930"/>
                  <a:pt x="10997" y="1918"/>
                  <a:pt x="10984" y="1918"/>
                </a:cubicBezTo>
                <a:lnTo>
                  <a:pt x="10984" y="1918"/>
                </a:lnTo>
                <a:lnTo>
                  <a:pt x="10997" y="1956"/>
                </a:lnTo>
                <a:cubicBezTo>
                  <a:pt x="10921" y="1968"/>
                  <a:pt x="10858" y="1994"/>
                  <a:pt x="10795" y="2032"/>
                </a:cubicBezTo>
                <a:cubicBezTo>
                  <a:pt x="10795" y="2019"/>
                  <a:pt x="10769" y="2006"/>
                  <a:pt x="10769" y="1994"/>
                </a:cubicBezTo>
                <a:cubicBezTo>
                  <a:pt x="10757" y="2019"/>
                  <a:pt x="10744" y="2044"/>
                  <a:pt x="10731" y="2069"/>
                </a:cubicBezTo>
                <a:cubicBezTo>
                  <a:pt x="10592" y="2069"/>
                  <a:pt x="10504" y="2209"/>
                  <a:pt x="10364" y="2221"/>
                </a:cubicBezTo>
                <a:cubicBezTo>
                  <a:pt x="10225" y="2386"/>
                  <a:pt x="9997" y="2411"/>
                  <a:pt x="9820" y="2538"/>
                </a:cubicBezTo>
                <a:cubicBezTo>
                  <a:pt x="9820" y="2550"/>
                  <a:pt x="9820" y="2588"/>
                  <a:pt x="9820" y="2614"/>
                </a:cubicBezTo>
                <a:cubicBezTo>
                  <a:pt x="9795" y="2601"/>
                  <a:pt x="9770" y="2588"/>
                  <a:pt x="9744" y="2576"/>
                </a:cubicBezTo>
                <a:cubicBezTo>
                  <a:pt x="9529" y="2715"/>
                  <a:pt x="9263" y="2765"/>
                  <a:pt x="9086" y="2943"/>
                </a:cubicBezTo>
                <a:cubicBezTo>
                  <a:pt x="9099" y="2968"/>
                  <a:pt x="9112" y="2993"/>
                  <a:pt x="9112" y="3006"/>
                </a:cubicBezTo>
                <a:cubicBezTo>
                  <a:pt x="9213" y="2943"/>
                  <a:pt x="9314" y="2879"/>
                  <a:pt x="9415" y="2816"/>
                </a:cubicBezTo>
                <a:cubicBezTo>
                  <a:pt x="9428" y="2816"/>
                  <a:pt x="9453" y="2829"/>
                  <a:pt x="9466" y="2829"/>
                </a:cubicBezTo>
                <a:cubicBezTo>
                  <a:pt x="9605" y="2702"/>
                  <a:pt x="9795" y="2652"/>
                  <a:pt x="9959" y="2576"/>
                </a:cubicBezTo>
                <a:cubicBezTo>
                  <a:pt x="9959" y="2563"/>
                  <a:pt x="9972" y="2525"/>
                  <a:pt x="9972" y="2512"/>
                </a:cubicBezTo>
                <a:lnTo>
                  <a:pt x="10111" y="2500"/>
                </a:lnTo>
                <a:cubicBezTo>
                  <a:pt x="10124" y="2474"/>
                  <a:pt x="10149" y="2424"/>
                  <a:pt x="10162" y="2398"/>
                </a:cubicBezTo>
                <a:cubicBezTo>
                  <a:pt x="10162" y="2411"/>
                  <a:pt x="10187" y="2436"/>
                  <a:pt x="10200" y="2449"/>
                </a:cubicBezTo>
                <a:cubicBezTo>
                  <a:pt x="10213" y="2436"/>
                  <a:pt x="10250" y="2398"/>
                  <a:pt x="10263" y="2386"/>
                </a:cubicBezTo>
                <a:cubicBezTo>
                  <a:pt x="10288" y="2411"/>
                  <a:pt x="10326" y="2436"/>
                  <a:pt x="10352" y="2449"/>
                </a:cubicBezTo>
                <a:cubicBezTo>
                  <a:pt x="10339" y="2436"/>
                  <a:pt x="10326" y="2398"/>
                  <a:pt x="10314" y="2373"/>
                </a:cubicBezTo>
                <a:cubicBezTo>
                  <a:pt x="10605" y="2259"/>
                  <a:pt x="10896" y="2158"/>
                  <a:pt x="11162" y="2019"/>
                </a:cubicBezTo>
                <a:cubicBezTo>
                  <a:pt x="11174" y="2082"/>
                  <a:pt x="11174" y="2145"/>
                  <a:pt x="11174" y="2196"/>
                </a:cubicBezTo>
                <a:cubicBezTo>
                  <a:pt x="11162" y="2183"/>
                  <a:pt x="11149" y="2133"/>
                  <a:pt x="11136" y="2120"/>
                </a:cubicBezTo>
                <a:cubicBezTo>
                  <a:pt x="10997" y="2171"/>
                  <a:pt x="10871" y="2247"/>
                  <a:pt x="10731" y="2310"/>
                </a:cubicBezTo>
                <a:cubicBezTo>
                  <a:pt x="10744" y="2323"/>
                  <a:pt x="10769" y="2348"/>
                  <a:pt x="10782" y="2361"/>
                </a:cubicBezTo>
                <a:cubicBezTo>
                  <a:pt x="10617" y="2474"/>
                  <a:pt x="10428" y="2576"/>
                  <a:pt x="10238" y="2652"/>
                </a:cubicBezTo>
                <a:cubicBezTo>
                  <a:pt x="10250" y="2576"/>
                  <a:pt x="10301" y="2538"/>
                  <a:pt x="10364" y="2512"/>
                </a:cubicBezTo>
                <a:lnTo>
                  <a:pt x="10364" y="2500"/>
                </a:lnTo>
                <a:cubicBezTo>
                  <a:pt x="10314" y="2525"/>
                  <a:pt x="10276" y="2538"/>
                  <a:pt x="10225" y="2550"/>
                </a:cubicBezTo>
                <a:cubicBezTo>
                  <a:pt x="10225" y="2601"/>
                  <a:pt x="10225" y="2639"/>
                  <a:pt x="10225" y="2690"/>
                </a:cubicBezTo>
                <a:cubicBezTo>
                  <a:pt x="10175" y="2690"/>
                  <a:pt x="10175" y="2626"/>
                  <a:pt x="10149" y="2588"/>
                </a:cubicBezTo>
                <a:cubicBezTo>
                  <a:pt x="10073" y="2652"/>
                  <a:pt x="9985" y="2690"/>
                  <a:pt x="9909" y="2740"/>
                </a:cubicBezTo>
                <a:lnTo>
                  <a:pt x="10061" y="2740"/>
                </a:lnTo>
                <a:cubicBezTo>
                  <a:pt x="9973" y="2769"/>
                  <a:pt x="9885" y="2874"/>
                  <a:pt x="9797" y="2874"/>
                </a:cubicBezTo>
                <a:cubicBezTo>
                  <a:pt x="9771" y="2874"/>
                  <a:pt x="9745" y="2865"/>
                  <a:pt x="9719" y="2841"/>
                </a:cubicBezTo>
                <a:cubicBezTo>
                  <a:pt x="9656" y="2879"/>
                  <a:pt x="9605" y="2917"/>
                  <a:pt x="9542" y="2955"/>
                </a:cubicBezTo>
                <a:cubicBezTo>
                  <a:pt x="9580" y="2943"/>
                  <a:pt x="9618" y="2930"/>
                  <a:pt x="9656" y="2917"/>
                </a:cubicBezTo>
                <a:lnTo>
                  <a:pt x="9668" y="2943"/>
                </a:lnTo>
                <a:cubicBezTo>
                  <a:pt x="9618" y="2968"/>
                  <a:pt x="9567" y="3006"/>
                  <a:pt x="9517" y="3044"/>
                </a:cubicBezTo>
                <a:cubicBezTo>
                  <a:pt x="9504" y="3019"/>
                  <a:pt x="9491" y="2993"/>
                  <a:pt x="9479" y="2968"/>
                </a:cubicBezTo>
                <a:lnTo>
                  <a:pt x="9479" y="2968"/>
                </a:lnTo>
                <a:cubicBezTo>
                  <a:pt x="9504" y="3044"/>
                  <a:pt x="9453" y="3069"/>
                  <a:pt x="9390" y="3082"/>
                </a:cubicBezTo>
                <a:cubicBezTo>
                  <a:pt x="9390" y="3069"/>
                  <a:pt x="9390" y="3019"/>
                  <a:pt x="9377" y="3006"/>
                </a:cubicBezTo>
                <a:cubicBezTo>
                  <a:pt x="9226" y="3120"/>
                  <a:pt x="9061" y="3208"/>
                  <a:pt x="8897" y="3297"/>
                </a:cubicBezTo>
                <a:cubicBezTo>
                  <a:pt x="8922" y="3297"/>
                  <a:pt x="8972" y="3272"/>
                  <a:pt x="8985" y="3259"/>
                </a:cubicBezTo>
                <a:lnTo>
                  <a:pt x="9036" y="3322"/>
                </a:lnTo>
                <a:cubicBezTo>
                  <a:pt x="8972" y="3348"/>
                  <a:pt x="8922" y="3385"/>
                  <a:pt x="8859" y="3423"/>
                </a:cubicBezTo>
                <a:cubicBezTo>
                  <a:pt x="8859" y="3398"/>
                  <a:pt x="8846" y="3360"/>
                  <a:pt x="8846" y="3348"/>
                </a:cubicBezTo>
                <a:cubicBezTo>
                  <a:pt x="8643" y="3449"/>
                  <a:pt x="8428" y="3563"/>
                  <a:pt x="8251" y="3714"/>
                </a:cubicBezTo>
                <a:cubicBezTo>
                  <a:pt x="8378" y="3677"/>
                  <a:pt x="8466" y="3588"/>
                  <a:pt x="8593" y="3563"/>
                </a:cubicBezTo>
                <a:lnTo>
                  <a:pt x="8593" y="3563"/>
                </a:lnTo>
                <a:cubicBezTo>
                  <a:pt x="8454" y="3689"/>
                  <a:pt x="8289" y="3778"/>
                  <a:pt x="8125" y="3866"/>
                </a:cubicBezTo>
                <a:cubicBezTo>
                  <a:pt x="8112" y="3854"/>
                  <a:pt x="8087" y="3854"/>
                  <a:pt x="8074" y="3854"/>
                </a:cubicBezTo>
                <a:cubicBezTo>
                  <a:pt x="8066" y="3852"/>
                  <a:pt x="8058" y="3851"/>
                  <a:pt x="8050" y="3851"/>
                </a:cubicBezTo>
                <a:cubicBezTo>
                  <a:pt x="7997" y="3851"/>
                  <a:pt x="7953" y="3886"/>
                  <a:pt x="7910" y="3930"/>
                </a:cubicBezTo>
                <a:cubicBezTo>
                  <a:pt x="7928" y="3937"/>
                  <a:pt x="7945" y="3940"/>
                  <a:pt x="7962" y="3940"/>
                </a:cubicBezTo>
                <a:cubicBezTo>
                  <a:pt x="8002" y="3940"/>
                  <a:pt x="8038" y="3922"/>
                  <a:pt x="8074" y="3904"/>
                </a:cubicBezTo>
                <a:lnTo>
                  <a:pt x="8074" y="3904"/>
                </a:lnTo>
                <a:cubicBezTo>
                  <a:pt x="8023" y="3968"/>
                  <a:pt x="7947" y="4018"/>
                  <a:pt x="7884" y="4056"/>
                </a:cubicBezTo>
                <a:cubicBezTo>
                  <a:pt x="7872" y="4031"/>
                  <a:pt x="7859" y="4006"/>
                  <a:pt x="7859" y="3980"/>
                </a:cubicBezTo>
                <a:cubicBezTo>
                  <a:pt x="7808" y="4018"/>
                  <a:pt x="7745" y="4056"/>
                  <a:pt x="7694" y="4094"/>
                </a:cubicBezTo>
                <a:lnTo>
                  <a:pt x="7834" y="4094"/>
                </a:lnTo>
                <a:cubicBezTo>
                  <a:pt x="7745" y="4145"/>
                  <a:pt x="7656" y="4195"/>
                  <a:pt x="7555" y="4246"/>
                </a:cubicBezTo>
                <a:cubicBezTo>
                  <a:pt x="7530" y="4221"/>
                  <a:pt x="7505" y="4195"/>
                  <a:pt x="7467" y="4170"/>
                </a:cubicBezTo>
                <a:cubicBezTo>
                  <a:pt x="7441" y="4360"/>
                  <a:pt x="7188" y="4398"/>
                  <a:pt x="7100" y="4575"/>
                </a:cubicBezTo>
                <a:cubicBezTo>
                  <a:pt x="7112" y="4550"/>
                  <a:pt x="7163" y="4524"/>
                  <a:pt x="7176" y="4512"/>
                </a:cubicBezTo>
                <a:cubicBezTo>
                  <a:pt x="7188" y="4524"/>
                  <a:pt x="7214" y="4537"/>
                  <a:pt x="7214" y="4550"/>
                </a:cubicBezTo>
                <a:cubicBezTo>
                  <a:pt x="7188" y="4562"/>
                  <a:pt x="7138" y="4588"/>
                  <a:pt x="7112" y="4600"/>
                </a:cubicBezTo>
                <a:cubicBezTo>
                  <a:pt x="7100" y="4626"/>
                  <a:pt x="7087" y="4651"/>
                  <a:pt x="7074" y="4676"/>
                </a:cubicBezTo>
                <a:cubicBezTo>
                  <a:pt x="7062" y="4651"/>
                  <a:pt x="7036" y="4600"/>
                  <a:pt x="7024" y="4575"/>
                </a:cubicBezTo>
                <a:cubicBezTo>
                  <a:pt x="6960" y="4613"/>
                  <a:pt x="6897" y="4664"/>
                  <a:pt x="6885" y="4739"/>
                </a:cubicBezTo>
                <a:cubicBezTo>
                  <a:pt x="6821" y="4777"/>
                  <a:pt x="6745" y="4815"/>
                  <a:pt x="6669" y="4853"/>
                </a:cubicBezTo>
                <a:cubicBezTo>
                  <a:pt x="6657" y="4879"/>
                  <a:pt x="6644" y="4904"/>
                  <a:pt x="6631" y="4929"/>
                </a:cubicBezTo>
                <a:cubicBezTo>
                  <a:pt x="6556" y="4967"/>
                  <a:pt x="6480" y="5030"/>
                  <a:pt x="6404" y="5094"/>
                </a:cubicBezTo>
                <a:cubicBezTo>
                  <a:pt x="6404" y="5068"/>
                  <a:pt x="6416" y="5018"/>
                  <a:pt x="6416" y="4993"/>
                </a:cubicBezTo>
                <a:lnTo>
                  <a:pt x="6416" y="4993"/>
                </a:lnTo>
                <a:cubicBezTo>
                  <a:pt x="6391" y="5094"/>
                  <a:pt x="6290" y="5157"/>
                  <a:pt x="6265" y="5258"/>
                </a:cubicBezTo>
                <a:cubicBezTo>
                  <a:pt x="6340" y="5208"/>
                  <a:pt x="6416" y="5157"/>
                  <a:pt x="6492" y="5119"/>
                </a:cubicBezTo>
                <a:lnTo>
                  <a:pt x="6492" y="5119"/>
                </a:lnTo>
                <a:cubicBezTo>
                  <a:pt x="6290" y="5334"/>
                  <a:pt x="6062" y="5537"/>
                  <a:pt x="5822" y="5714"/>
                </a:cubicBezTo>
                <a:cubicBezTo>
                  <a:pt x="5860" y="5676"/>
                  <a:pt x="5898" y="5638"/>
                  <a:pt x="5923" y="5587"/>
                </a:cubicBezTo>
                <a:cubicBezTo>
                  <a:pt x="5911" y="5581"/>
                  <a:pt x="5899" y="5579"/>
                  <a:pt x="5888" y="5579"/>
                </a:cubicBezTo>
                <a:cubicBezTo>
                  <a:pt x="5849" y="5579"/>
                  <a:pt x="5810" y="5606"/>
                  <a:pt x="5771" y="5625"/>
                </a:cubicBezTo>
                <a:cubicBezTo>
                  <a:pt x="5746" y="5676"/>
                  <a:pt x="5708" y="5714"/>
                  <a:pt x="5682" y="5764"/>
                </a:cubicBezTo>
                <a:cubicBezTo>
                  <a:pt x="5657" y="5764"/>
                  <a:pt x="5632" y="5752"/>
                  <a:pt x="5619" y="5739"/>
                </a:cubicBezTo>
                <a:lnTo>
                  <a:pt x="5619" y="5739"/>
                </a:lnTo>
                <a:cubicBezTo>
                  <a:pt x="5629" y="5798"/>
                  <a:pt x="5533" y="5932"/>
                  <a:pt x="5472" y="5932"/>
                </a:cubicBezTo>
                <a:cubicBezTo>
                  <a:pt x="5453" y="5932"/>
                  <a:pt x="5438" y="5920"/>
                  <a:pt x="5429" y="5891"/>
                </a:cubicBezTo>
                <a:cubicBezTo>
                  <a:pt x="5581" y="5651"/>
                  <a:pt x="5860" y="5511"/>
                  <a:pt x="6011" y="5258"/>
                </a:cubicBezTo>
                <a:lnTo>
                  <a:pt x="6062" y="5258"/>
                </a:lnTo>
                <a:cubicBezTo>
                  <a:pt x="6176" y="5132"/>
                  <a:pt x="6315" y="5043"/>
                  <a:pt x="6454" y="4929"/>
                </a:cubicBezTo>
                <a:cubicBezTo>
                  <a:pt x="6429" y="4904"/>
                  <a:pt x="6404" y="4841"/>
                  <a:pt x="6391" y="4803"/>
                </a:cubicBezTo>
                <a:cubicBezTo>
                  <a:pt x="6315" y="4866"/>
                  <a:pt x="6239" y="4929"/>
                  <a:pt x="6252" y="5043"/>
                </a:cubicBezTo>
                <a:cubicBezTo>
                  <a:pt x="6214" y="5056"/>
                  <a:pt x="6189" y="5081"/>
                  <a:pt x="6151" y="5094"/>
                </a:cubicBezTo>
                <a:cubicBezTo>
                  <a:pt x="6146" y="5093"/>
                  <a:pt x="6142" y="5093"/>
                  <a:pt x="6137" y="5093"/>
                </a:cubicBezTo>
                <a:cubicBezTo>
                  <a:pt x="6058" y="5093"/>
                  <a:pt x="6021" y="5198"/>
                  <a:pt x="5961" y="5246"/>
                </a:cubicBezTo>
                <a:lnTo>
                  <a:pt x="5923" y="5170"/>
                </a:lnTo>
                <a:lnTo>
                  <a:pt x="5923" y="5170"/>
                </a:lnTo>
                <a:cubicBezTo>
                  <a:pt x="5923" y="5195"/>
                  <a:pt x="5935" y="5233"/>
                  <a:pt x="5948" y="5258"/>
                </a:cubicBezTo>
                <a:cubicBezTo>
                  <a:pt x="5898" y="5258"/>
                  <a:pt x="5834" y="5271"/>
                  <a:pt x="5784" y="5271"/>
                </a:cubicBezTo>
                <a:cubicBezTo>
                  <a:pt x="5784" y="5309"/>
                  <a:pt x="5771" y="5359"/>
                  <a:pt x="5771" y="5397"/>
                </a:cubicBezTo>
                <a:cubicBezTo>
                  <a:pt x="5746" y="5397"/>
                  <a:pt x="5695" y="5385"/>
                  <a:pt x="5670" y="5385"/>
                </a:cubicBezTo>
                <a:lnTo>
                  <a:pt x="5670" y="5385"/>
                </a:lnTo>
                <a:cubicBezTo>
                  <a:pt x="5682" y="5385"/>
                  <a:pt x="5708" y="5410"/>
                  <a:pt x="5720" y="5423"/>
                </a:cubicBezTo>
                <a:cubicBezTo>
                  <a:pt x="5675" y="5457"/>
                  <a:pt x="5620" y="5501"/>
                  <a:pt x="5563" y="5501"/>
                </a:cubicBezTo>
                <a:cubicBezTo>
                  <a:pt x="5557" y="5501"/>
                  <a:pt x="5550" y="5500"/>
                  <a:pt x="5543" y="5499"/>
                </a:cubicBezTo>
                <a:lnTo>
                  <a:pt x="5543" y="5499"/>
                </a:lnTo>
                <a:cubicBezTo>
                  <a:pt x="5556" y="5511"/>
                  <a:pt x="5569" y="5524"/>
                  <a:pt x="5581" y="5537"/>
                </a:cubicBezTo>
                <a:cubicBezTo>
                  <a:pt x="5429" y="5676"/>
                  <a:pt x="5303" y="5840"/>
                  <a:pt x="5151" y="5980"/>
                </a:cubicBezTo>
                <a:cubicBezTo>
                  <a:pt x="5151" y="5967"/>
                  <a:pt x="5151" y="5929"/>
                  <a:pt x="5138" y="5904"/>
                </a:cubicBezTo>
                <a:lnTo>
                  <a:pt x="5138" y="5904"/>
                </a:lnTo>
                <a:cubicBezTo>
                  <a:pt x="5151" y="6030"/>
                  <a:pt x="5012" y="6182"/>
                  <a:pt x="4898" y="6182"/>
                </a:cubicBezTo>
                <a:cubicBezTo>
                  <a:pt x="4847" y="6195"/>
                  <a:pt x="4860" y="6271"/>
                  <a:pt x="4847" y="6296"/>
                </a:cubicBezTo>
                <a:cubicBezTo>
                  <a:pt x="4805" y="6338"/>
                  <a:pt x="4771" y="6378"/>
                  <a:pt x="4748" y="6422"/>
                </a:cubicBezTo>
                <a:lnTo>
                  <a:pt x="4748" y="6422"/>
                </a:lnTo>
                <a:cubicBezTo>
                  <a:pt x="4771" y="6413"/>
                  <a:pt x="4794" y="6409"/>
                  <a:pt x="4817" y="6409"/>
                </a:cubicBezTo>
                <a:cubicBezTo>
                  <a:pt x="4890" y="6409"/>
                  <a:pt x="4957" y="6450"/>
                  <a:pt x="5024" y="6498"/>
                </a:cubicBezTo>
                <a:cubicBezTo>
                  <a:pt x="5100" y="6435"/>
                  <a:pt x="5164" y="6372"/>
                  <a:pt x="5240" y="6321"/>
                </a:cubicBezTo>
                <a:lnTo>
                  <a:pt x="5240" y="6321"/>
                </a:lnTo>
                <a:cubicBezTo>
                  <a:pt x="4936" y="6688"/>
                  <a:pt x="4632" y="7068"/>
                  <a:pt x="4303" y="7422"/>
                </a:cubicBezTo>
                <a:cubicBezTo>
                  <a:pt x="4303" y="7397"/>
                  <a:pt x="4303" y="7359"/>
                  <a:pt x="4290" y="7333"/>
                </a:cubicBezTo>
                <a:cubicBezTo>
                  <a:pt x="4290" y="7333"/>
                  <a:pt x="4265" y="7346"/>
                  <a:pt x="4265" y="7359"/>
                </a:cubicBezTo>
                <a:cubicBezTo>
                  <a:pt x="4316" y="7435"/>
                  <a:pt x="4303" y="7498"/>
                  <a:pt x="4202" y="7523"/>
                </a:cubicBezTo>
                <a:cubicBezTo>
                  <a:pt x="4215" y="7498"/>
                  <a:pt x="4215" y="7447"/>
                  <a:pt x="4227" y="7409"/>
                </a:cubicBezTo>
                <a:lnTo>
                  <a:pt x="4227" y="7409"/>
                </a:lnTo>
                <a:cubicBezTo>
                  <a:pt x="4202" y="7435"/>
                  <a:pt x="4189" y="7460"/>
                  <a:pt x="4177" y="7485"/>
                </a:cubicBezTo>
                <a:cubicBezTo>
                  <a:pt x="4189" y="7511"/>
                  <a:pt x="4202" y="7536"/>
                  <a:pt x="4215" y="7561"/>
                </a:cubicBezTo>
                <a:cubicBezTo>
                  <a:pt x="4126" y="7675"/>
                  <a:pt x="4025" y="7789"/>
                  <a:pt x="3936" y="7903"/>
                </a:cubicBezTo>
                <a:cubicBezTo>
                  <a:pt x="3810" y="8029"/>
                  <a:pt x="3746" y="8295"/>
                  <a:pt x="3557" y="8308"/>
                </a:cubicBezTo>
                <a:cubicBezTo>
                  <a:pt x="3493" y="8371"/>
                  <a:pt x="3430" y="8422"/>
                  <a:pt x="3367" y="8472"/>
                </a:cubicBezTo>
                <a:cubicBezTo>
                  <a:pt x="3367" y="8498"/>
                  <a:pt x="3354" y="8536"/>
                  <a:pt x="3354" y="8548"/>
                </a:cubicBezTo>
                <a:cubicBezTo>
                  <a:pt x="3291" y="8586"/>
                  <a:pt x="3266" y="8649"/>
                  <a:pt x="3316" y="8713"/>
                </a:cubicBezTo>
                <a:cubicBezTo>
                  <a:pt x="3341" y="8675"/>
                  <a:pt x="3367" y="8637"/>
                  <a:pt x="3405" y="8586"/>
                </a:cubicBezTo>
                <a:lnTo>
                  <a:pt x="3405" y="8586"/>
                </a:lnTo>
                <a:cubicBezTo>
                  <a:pt x="3379" y="8662"/>
                  <a:pt x="3341" y="8725"/>
                  <a:pt x="3303" y="8789"/>
                </a:cubicBezTo>
                <a:cubicBezTo>
                  <a:pt x="3278" y="8776"/>
                  <a:pt x="3253" y="8725"/>
                  <a:pt x="3240" y="8713"/>
                </a:cubicBezTo>
                <a:cubicBezTo>
                  <a:pt x="3228" y="8751"/>
                  <a:pt x="3215" y="8801"/>
                  <a:pt x="3202" y="8839"/>
                </a:cubicBezTo>
                <a:cubicBezTo>
                  <a:pt x="3177" y="8801"/>
                  <a:pt x="3139" y="8763"/>
                  <a:pt x="3114" y="8738"/>
                </a:cubicBezTo>
                <a:cubicBezTo>
                  <a:pt x="3139" y="8687"/>
                  <a:pt x="3152" y="8649"/>
                  <a:pt x="3177" y="8612"/>
                </a:cubicBezTo>
                <a:cubicBezTo>
                  <a:pt x="3190" y="8612"/>
                  <a:pt x="3215" y="8599"/>
                  <a:pt x="3215" y="8599"/>
                </a:cubicBezTo>
                <a:cubicBezTo>
                  <a:pt x="3291" y="8498"/>
                  <a:pt x="3341" y="8396"/>
                  <a:pt x="3367" y="8283"/>
                </a:cubicBezTo>
                <a:cubicBezTo>
                  <a:pt x="3405" y="8270"/>
                  <a:pt x="3455" y="8257"/>
                  <a:pt x="3481" y="8245"/>
                </a:cubicBezTo>
                <a:cubicBezTo>
                  <a:pt x="3455" y="8232"/>
                  <a:pt x="3430" y="8181"/>
                  <a:pt x="3417" y="8169"/>
                </a:cubicBezTo>
                <a:cubicBezTo>
                  <a:pt x="3240" y="8270"/>
                  <a:pt x="3164" y="8472"/>
                  <a:pt x="3038" y="8624"/>
                </a:cubicBezTo>
                <a:lnTo>
                  <a:pt x="3012" y="8574"/>
                </a:lnTo>
                <a:lnTo>
                  <a:pt x="3012" y="8574"/>
                </a:lnTo>
                <a:cubicBezTo>
                  <a:pt x="3012" y="8599"/>
                  <a:pt x="3038" y="8624"/>
                  <a:pt x="3038" y="8649"/>
                </a:cubicBezTo>
                <a:cubicBezTo>
                  <a:pt x="2974" y="8725"/>
                  <a:pt x="2911" y="8801"/>
                  <a:pt x="2886" y="8903"/>
                </a:cubicBezTo>
                <a:cubicBezTo>
                  <a:pt x="2823" y="8953"/>
                  <a:pt x="2772" y="9016"/>
                  <a:pt x="2810" y="9092"/>
                </a:cubicBezTo>
                <a:cubicBezTo>
                  <a:pt x="2797" y="9092"/>
                  <a:pt x="2759" y="9080"/>
                  <a:pt x="2734" y="9067"/>
                </a:cubicBezTo>
                <a:lnTo>
                  <a:pt x="2734" y="9067"/>
                </a:lnTo>
                <a:cubicBezTo>
                  <a:pt x="2759" y="9092"/>
                  <a:pt x="2785" y="9130"/>
                  <a:pt x="2810" y="9143"/>
                </a:cubicBezTo>
                <a:cubicBezTo>
                  <a:pt x="2772" y="9156"/>
                  <a:pt x="2721" y="9181"/>
                  <a:pt x="2696" y="9194"/>
                </a:cubicBezTo>
                <a:cubicBezTo>
                  <a:pt x="2696" y="9206"/>
                  <a:pt x="2709" y="9232"/>
                  <a:pt x="2721" y="9244"/>
                </a:cubicBezTo>
                <a:cubicBezTo>
                  <a:pt x="2810" y="9168"/>
                  <a:pt x="2924" y="9080"/>
                  <a:pt x="2899" y="8941"/>
                </a:cubicBezTo>
                <a:cubicBezTo>
                  <a:pt x="2924" y="8941"/>
                  <a:pt x="2974" y="8915"/>
                  <a:pt x="3000" y="8903"/>
                </a:cubicBezTo>
                <a:cubicBezTo>
                  <a:pt x="3038" y="8852"/>
                  <a:pt x="3063" y="8801"/>
                  <a:pt x="3088" y="8738"/>
                </a:cubicBezTo>
                <a:cubicBezTo>
                  <a:pt x="3114" y="8776"/>
                  <a:pt x="3164" y="8839"/>
                  <a:pt x="3177" y="8877"/>
                </a:cubicBezTo>
                <a:cubicBezTo>
                  <a:pt x="3152" y="8877"/>
                  <a:pt x="3114" y="8903"/>
                  <a:pt x="3088" y="8915"/>
                </a:cubicBezTo>
                <a:cubicBezTo>
                  <a:pt x="3114" y="8941"/>
                  <a:pt x="3139" y="8966"/>
                  <a:pt x="3164" y="8991"/>
                </a:cubicBezTo>
                <a:cubicBezTo>
                  <a:pt x="3164" y="9004"/>
                  <a:pt x="3152" y="9029"/>
                  <a:pt x="3139" y="9054"/>
                </a:cubicBezTo>
                <a:cubicBezTo>
                  <a:pt x="3126" y="9029"/>
                  <a:pt x="3076" y="8991"/>
                  <a:pt x="3063" y="8966"/>
                </a:cubicBezTo>
                <a:lnTo>
                  <a:pt x="3063" y="8966"/>
                </a:lnTo>
                <a:cubicBezTo>
                  <a:pt x="3063" y="9004"/>
                  <a:pt x="3076" y="9054"/>
                  <a:pt x="3088" y="9092"/>
                </a:cubicBezTo>
                <a:cubicBezTo>
                  <a:pt x="3076" y="9130"/>
                  <a:pt x="3063" y="9156"/>
                  <a:pt x="3038" y="9181"/>
                </a:cubicBezTo>
                <a:cubicBezTo>
                  <a:pt x="3038" y="9143"/>
                  <a:pt x="3063" y="9105"/>
                  <a:pt x="3038" y="9067"/>
                </a:cubicBezTo>
                <a:cubicBezTo>
                  <a:pt x="2937" y="9080"/>
                  <a:pt x="3025" y="9219"/>
                  <a:pt x="2987" y="9295"/>
                </a:cubicBezTo>
                <a:cubicBezTo>
                  <a:pt x="2962" y="9333"/>
                  <a:pt x="2899" y="9396"/>
                  <a:pt x="2861" y="9421"/>
                </a:cubicBezTo>
                <a:cubicBezTo>
                  <a:pt x="2861" y="9396"/>
                  <a:pt x="2848" y="9333"/>
                  <a:pt x="2848" y="9295"/>
                </a:cubicBezTo>
                <a:cubicBezTo>
                  <a:pt x="2835" y="9371"/>
                  <a:pt x="2810" y="9434"/>
                  <a:pt x="2759" y="9485"/>
                </a:cubicBezTo>
                <a:cubicBezTo>
                  <a:pt x="2785" y="9472"/>
                  <a:pt x="2835" y="9447"/>
                  <a:pt x="2861" y="9421"/>
                </a:cubicBezTo>
                <a:lnTo>
                  <a:pt x="2861" y="9421"/>
                </a:lnTo>
                <a:cubicBezTo>
                  <a:pt x="2871" y="9518"/>
                  <a:pt x="2818" y="9551"/>
                  <a:pt x="2756" y="9551"/>
                </a:cubicBezTo>
                <a:cubicBezTo>
                  <a:pt x="2744" y="9551"/>
                  <a:pt x="2733" y="9550"/>
                  <a:pt x="2721" y="9548"/>
                </a:cubicBezTo>
                <a:lnTo>
                  <a:pt x="2721" y="9548"/>
                </a:lnTo>
                <a:cubicBezTo>
                  <a:pt x="2721" y="9573"/>
                  <a:pt x="2747" y="9624"/>
                  <a:pt x="2747" y="9636"/>
                </a:cubicBezTo>
                <a:cubicBezTo>
                  <a:pt x="2709" y="9776"/>
                  <a:pt x="2633" y="9890"/>
                  <a:pt x="2582" y="10016"/>
                </a:cubicBezTo>
                <a:cubicBezTo>
                  <a:pt x="2570" y="9953"/>
                  <a:pt x="2557" y="9902"/>
                  <a:pt x="2544" y="9852"/>
                </a:cubicBezTo>
                <a:lnTo>
                  <a:pt x="2544" y="9852"/>
                </a:lnTo>
                <a:cubicBezTo>
                  <a:pt x="2519" y="9915"/>
                  <a:pt x="2532" y="9991"/>
                  <a:pt x="2570" y="10054"/>
                </a:cubicBezTo>
                <a:lnTo>
                  <a:pt x="2532" y="10054"/>
                </a:lnTo>
                <a:cubicBezTo>
                  <a:pt x="2532" y="10041"/>
                  <a:pt x="2532" y="10016"/>
                  <a:pt x="2519" y="10003"/>
                </a:cubicBezTo>
                <a:cubicBezTo>
                  <a:pt x="2507" y="10000"/>
                  <a:pt x="2496" y="9999"/>
                  <a:pt x="2487" y="9999"/>
                </a:cubicBezTo>
                <a:cubicBezTo>
                  <a:pt x="2458" y="9999"/>
                  <a:pt x="2446" y="10015"/>
                  <a:pt x="2456" y="10054"/>
                </a:cubicBezTo>
                <a:lnTo>
                  <a:pt x="2443" y="10054"/>
                </a:lnTo>
                <a:cubicBezTo>
                  <a:pt x="2456" y="10054"/>
                  <a:pt x="2456" y="10067"/>
                  <a:pt x="2468" y="10067"/>
                </a:cubicBezTo>
                <a:lnTo>
                  <a:pt x="2481" y="10067"/>
                </a:lnTo>
                <a:cubicBezTo>
                  <a:pt x="2506" y="10079"/>
                  <a:pt x="2519" y="10092"/>
                  <a:pt x="2544" y="10105"/>
                </a:cubicBezTo>
                <a:cubicBezTo>
                  <a:pt x="2506" y="10143"/>
                  <a:pt x="2481" y="10193"/>
                  <a:pt x="2468" y="10244"/>
                </a:cubicBezTo>
                <a:cubicBezTo>
                  <a:pt x="2456" y="10282"/>
                  <a:pt x="2443" y="10320"/>
                  <a:pt x="2430" y="10358"/>
                </a:cubicBezTo>
                <a:cubicBezTo>
                  <a:pt x="2418" y="10332"/>
                  <a:pt x="2392" y="10294"/>
                  <a:pt x="2380" y="10282"/>
                </a:cubicBezTo>
                <a:cubicBezTo>
                  <a:pt x="2367" y="10307"/>
                  <a:pt x="2342" y="10345"/>
                  <a:pt x="2329" y="10358"/>
                </a:cubicBezTo>
                <a:cubicBezTo>
                  <a:pt x="2405" y="10358"/>
                  <a:pt x="2418" y="10396"/>
                  <a:pt x="2405" y="10446"/>
                </a:cubicBezTo>
                <a:cubicBezTo>
                  <a:pt x="2392" y="10446"/>
                  <a:pt x="2380" y="10459"/>
                  <a:pt x="2367" y="10459"/>
                </a:cubicBezTo>
                <a:cubicBezTo>
                  <a:pt x="2367" y="10472"/>
                  <a:pt x="2380" y="10484"/>
                  <a:pt x="2380" y="10497"/>
                </a:cubicBezTo>
                <a:cubicBezTo>
                  <a:pt x="2380" y="10510"/>
                  <a:pt x="2367" y="10522"/>
                  <a:pt x="2367" y="10535"/>
                </a:cubicBezTo>
                <a:lnTo>
                  <a:pt x="2329" y="10598"/>
                </a:lnTo>
                <a:cubicBezTo>
                  <a:pt x="2316" y="10611"/>
                  <a:pt x="2291" y="10611"/>
                  <a:pt x="2279" y="10611"/>
                </a:cubicBezTo>
                <a:cubicBezTo>
                  <a:pt x="2190" y="10775"/>
                  <a:pt x="2076" y="10940"/>
                  <a:pt x="2025" y="11130"/>
                </a:cubicBezTo>
                <a:cubicBezTo>
                  <a:pt x="1975" y="11168"/>
                  <a:pt x="1924" y="11218"/>
                  <a:pt x="1861" y="11244"/>
                </a:cubicBezTo>
                <a:cubicBezTo>
                  <a:pt x="1861" y="11117"/>
                  <a:pt x="1950" y="11016"/>
                  <a:pt x="2038" y="10940"/>
                </a:cubicBezTo>
                <a:cubicBezTo>
                  <a:pt x="2025" y="10927"/>
                  <a:pt x="2025" y="10889"/>
                  <a:pt x="2025" y="10864"/>
                </a:cubicBezTo>
                <a:cubicBezTo>
                  <a:pt x="2165" y="10763"/>
                  <a:pt x="2177" y="10573"/>
                  <a:pt x="2291" y="10446"/>
                </a:cubicBezTo>
                <a:cubicBezTo>
                  <a:pt x="2316" y="10383"/>
                  <a:pt x="2316" y="10307"/>
                  <a:pt x="2304" y="10244"/>
                </a:cubicBezTo>
                <a:lnTo>
                  <a:pt x="2304" y="10244"/>
                </a:lnTo>
                <a:cubicBezTo>
                  <a:pt x="2304" y="10282"/>
                  <a:pt x="2291" y="10332"/>
                  <a:pt x="2279" y="10383"/>
                </a:cubicBezTo>
                <a:cubicBezTo>
                  <a:pt x="2025" y="10611"/>
                  <a:pt x="1950" y="10978"/>
                  <a:pt x="1747" y="11244"/>
                </a:cubicBezTo>
                <a:cubicBezTo>
                  <a:pt x="1836" y="11244"/>
                  <a:pt x="1912" y="11244"/>
                  <a:pt x="2000" y="11269"/>
                </a:cubicBezTo>
                <a:cubicBezTo>
                  <a:pt x="1987" y="11319"/>
                  <a:pt x="1962" y="11370"/>
                  <a:pt x="1950" y="11421"/>
                </a:cubicBezTo>
                <a:lnTo>
                  <a:pt x="1848" y="11421"/>
                </a:lnTo>
                <a:cubicBezTo>
                  <a:pt x="1848" y="11433"/>
                  <a:pt x="1848" y="11459"/>
                  <a:pt x="1848" y="11471"/>
                </a:cubicBezTo>
                <a:cubicBezTo>
                  <a:pt x="1874" y="11459"/>
                  <a:pt x="1924" y="11433"/>
                  <a:pt x="1950" y="11433"/>
                </a:cubicBezTo>
                <a:cubicBezTo>
                  <a:pt x="1912" y="11547"/>
                  <a:pt x="1861" y="11674"/>
                  <a:pt x="1772" y="11762"/>
                </a:cubicBezTo>
                <a:cubicBezTo>
                  <a:pt x="1772" y="11775"/>
                  <a:pt x="1772" y="11800"/>
                  <a:pt x="1785" y="11800"/>
                </a:cubicBezTo>
                <a:cubicBezTo>
                  <a:pt x="1747" y="11889"/>
                  <a:pt x="1709" y="11977"/>
                  <a:pt x="1671" y="12066"/>
                </a:cubicBezTo>
                <a:cubicBezTo>
                  <a:pt x="1652" y="12056"/>
                  <a:pt x="1634" y="12050"/>
                  <a:pt x="1618" y="12050"/>
                </a:cubicBezTo>
                <a:cubicBezTo>
                  <a:pt x="1593" y="12050"/>
                  <a:pt x="1573" y="12065"/>
                  <a:pt x="1557" y="12104"/>
                </a:cubicBezTo>
                <a:lnTo>
                  <a:pt x="1658" y="12104"/>
                </a:lnTo>
                <a:cubicBezTo>
                  <a:pt x="1595" y="12231"/>
                  <a:pt x="1545" y="12357"/>
                  <a:pt x="1519" y="12484"/>
                </a:cubicBezTo>
                <a:cubicBezTo>
                  <a:pt x="1469" y="12471"/>
                  <a:pt x="1431" y="12471"/>
                  <a:pt x="1393" y="12458"/>
                </a:cubicBezTo>
                <a:lnTo>
                  <a:pt x="1393" y="12458"/>
                </a:lnTo>
                <a:lnTo>
                  <a:pt x="1405" y="12572"/>
                </a:lnTo>
                <a:cubicBezTo>
                  <a:pt x="1431" y="12560"/>
                  <a:pt x="1469" y="12547"/>
                  <a:pt x="1494" y="12534"/>
                </a:cubicBezTo>
                <a:lnTo>
                  <a:pt x="1494" y="12534"/>
                </a:lnTo>
                <a:cubicBezTo>
                  <a:pt x="1469" y="12597"/>
                  <a:pt x="1456" y="12648"/>
                  <a:pt x="1443" y="12711"/>
                </a:cubicBezTo>
                <a:lnTo>
                  <a:pt x="1329" y="12711"/>
                </a:lnTo>
                <a:cubicBezTo>
                  <a:pt x="1304" y="12800"/>
                  <a:pt x="1279" y="12889"/>
                  <a:pt x="1266" y="12977"/>
                </a:cubicBezTo>
                <a:cubicBezTo>
                  <a:pt x="1304" y="12901"/>
                  <a:pt x="1329" y="12825"/>
                  <a:pt x="1380" y="12762"/>
                </a:cubicBezTo>
                <a:lnTo>
                  <a:pt x="1380" y="12762"/>
                </a:lnTo>
                <a:cubicBezTo>
                  <a:pt x="1380" y="12876"/>
                  <a:pt x="1329" y="12977"/>
                  <a:pt x="1292" y="13078"/>
                </a:cubicBezTo>
                <a:cubicBezTo>
                  <a:pt x="1266" y="13078"/>
                  <a:pt x="1241" y="13066"/>
                  <a:pt x="1228" y="13066"/>
                </a:cubicBezTo>
                <a:cubicBezTo>
                  <a:pt x="1203" y="13116"/>
                  <a:pt x="1190" y="13167"/>
                  <a:pt x="1178" y="13218"/>
                </a:cubicBezTo>
                <a:cubicBezTo>
                  <a:pt x="1216" y="13167"/>
                  <a:pt x="1254" y="13129"/>
                  <a:pt x="1292" y="13091"/>
                </a:cubicBezTo>
                <a:lnTo>
                  <a:pt x="1292" y="13091"/>
                </a:lnTo>
                <a:cubicBezTo>
                  <a:pt x="1241" y="13306"/>
                  <a:pt x="1165" y="13509"/>
                  <a:pt x="1102" y="13711"/>
                </a:cubicBezTo>
                <a:cubicBezTo>
                  <a:pt x="1102" y="13698"/>
                  <a:pt x="1089" y="13648"/>
                  <a:pt x="1076" y="13622"/>
                </a:cubicBezTo>
                <a:cubicBezTo>
                  <a:pt x="1051" y="13648"/>
                  <a:pt x="1026" y="13673"/>
                  <a:pt x="1000" y="13711"/>
                </a:cubicBezTo>
                <a:cubicBezTo>
                  <a:pt x="1000" y="13812"/>
                  <a:pt x="1076" y="13926"/>
                  <a:pt x="1013" y="14027"/>
                </a:cubicBezTo>
                <a:cubicBezTo>
                  <a:pt x="1000" y="13977"/>
                  <a:pt x="988" y="13913"/>
                  <a:pt x="975" y="13863"/>
                </a:cubicBezTo>
                <a:cubicBezTo>
                  <a:pt x="937" y="14015"/>
                  <a:pt x="861" y="14192"/>
                  <a:pt x="899" y="14356"/>
                </a:cubicBezTo>
                <a:lnTo>
                  <a:pt x="861" y="14356"/>
                </a:lnTo>
                <a:cubicBezTo>
                  <a:pt x="861" y="14369"/>
                  <a:pt x="861" y="14394"/>
                  <a:pt x="874" y="14407"/>
                </a:cubicBezTo>
                <a:lnTo>
                  <a:pt x="811" y="14420"/>
                </a:lnTo>
                <a:lnTo>
                  <a:pt x="823" y="14445"/>
                </a:lnTo>
                <a:cubicBezTo>
                  <a:pt x="849" y="14432"/>
                  <a:pt x="887" y="14420"/>
                  <a:pt x="912" y="14407"/>
                </a:cubicBezTo>
                <a:lnTo>
                  <a:pt x="912" y="14407"/>
                </a:lnTo>
                <a:cubicBezTo>
                  <a:pt x="899" y="14432"/>
                  <a:pt x="874" y="14496"/>
                  <a:pt x="861" y="14521"/>
                </a:cubicBezTo>
                <a:cubicBezTo>
                  <a:pt x="849" y="14521"/>
                  <a:pt x="811" y="14508"/>
                  <a:pt x="798" y="14508"/>
                </a:cubicBezTo>
                <a:lnTo>
                  <a:pt x="798" y="14508"/>
                </a:lnTo>
                <a:cubicBezTo>
                  <a:pt x="798" y="14521"/>
                  <a:pt x="811" y="14559"/>
                  <a:pt x="811" y="14584"/>
                </a:cubicBezTo>
                <a:cubicBezTo>
                  <a:pt x="823" y="14571"/>
                  <a:pt x="861" y="14559"/>
                  <a:pt x="874" y="14559"/>
                </a:cubicBezTo>
                <a:lnTo>
                  <a:pt x="874" y="14559"/>
                </a:lnTo>
                <a:cubicBezTo>
                  <a:pt x="874" y="14698"/>
                  <a:pt x="811" y="14825"/>
                  <a:pt x="798" y="14964"/>
                </a:cubicBezTo>
                <a:cubicBezTo>
                  <a:pt x="782" y="14956"/>
                  <a:pt x="762" y="14948"/>
                  <a:pt x="745" y="14940"/>
                </a:cubicBezTo>
                <a:lnTo>
                  <a:pt x="745" y="14940"/>
                </a:lnTo>
                <a:cubicBezTo>
                  <a:pt x="763" y="14953"/>
                  <a:pt x="780" y="14968"/>
                  <a:pt x="798" y="14976"/>
                </a:cubicBezTo>
                <a:cubicBezTo>
                  <a:pt x="773" y="15052"/>
                  <a:pt x="760" y="15128"/>
                  <a:pt x="747" y="15204"/>
                </a:cubicBezTo>
                <a:cubicBezTo>
                  <a:pt x="735" y="15141"/>
                  <a:pt x="722" y="15065"/>
                  <a:pt x="697" y="15014"/>
                </a:cubicBezTo>
                <a:cubicBezTo>
                  <a:pt x="697" y="15078"/>
                  <a:pt x="671" y="15116"/>
                  <a:pt x="621" y="15141"/>
                </a:cubicBezTo>
                <a:cubicBezTo>
                  <a:pt x="634" y="15141"/>
                  <a:pt x="659" y="15154"/>
                  <a:pt x="684" y="15166"/>
                </a:cubicBezTo>
                <a:cubicBezTo>
                  <a:pt x="608" y="15343"/>
                  <a:pt x="583" y="15546"/>
                  <a:pt x="545" y="15736"/>
                </a:cubicBezTo>
                <a:cubicBezTo>
                  <a:pt x="570" y="15736"/>
                  <a:pt x="621" y="15723"/>
                  <a:pt x="646" y="15723"/>
                </a:cubicBezTo>
                <a:cubicBezTo>
                  <a:pt x="634" y="15900"/>
                  <a:pt x="596" y="16077"/>
                  <a:pt x="558" y="16254"/>
                </a:cubicBezTo>
                <a:cubicBezTo>
                  <a:pt x="532" y="16153"/>
                  <a:pt x="545" y="16052"/>
                  <a:pt x="570" y="15951"/>
                </a:cubicBezTo>
                <a:lnTo>
                  <a:pt x="570" y="15951"/>
                </a:lnTo>
                <a:cubicBezTo>
                  <a:pt x="418" y="15989"/>
                  <a:pt x="507" y="16647"/>
                  <a:pt x="368" y="16811"/>
                </a:cubicBezTo>
                <a:cubicBezTo>
                  <a:pt x="330" y="16786"/>
                  <a:pt x="279" y="16761"/>
                  <a:pt x="241" y="16748"/>
                </a:cubicBezTo>
                <a:cubicBezTo>
                  <a:pt x="254" y="16735"/>
                  <a:pt x="292" y="16735"/>
                  <a:pt x="305" y="16735"/>
                </a:cubicBezTo>
                <a:cubicBezTo>
                  <a:pt x="317" y="16672"/>
                  <a:pt x="342" y="16634"/>
                  <a:pt x="393" y="16621"/>
                </a:cubicBezTo>
                <a:cubicBezTo>
                  <a:pt x="380" y="16583"/>
                  <a:pt x="355" y="16533"/>
                  <a:pt x="342" y="16495"/>
                </a:cubicBezTo>
                <a:lnTo>
                  <a:pt x="342" y="16495"/>
                </a:lnTo>
                <a:lnTo>
                  <a:pt x="418" y="16508"/>
                </a:lnTo>
                <a:cubicBezTo>
                  <a:pt x="406" y="16495"/>
                  <a:pt x="368" y="16470"/>
                  <a:pt x="355" y="16457"/>
                </a:cubicBezTo>
                <a:cubicBezTo>
                  <a:pt x="380" y="16280"/>
                  <a:pt x="406" y="16090"/>
                  <a:pt x="292" y="15951"/>
                </a:cubicBezTo>
                <a:cubicBezTo>
                  <a:pt x="279" y="16179"/>
                  <a:pt x="229" y="16406"/>
                  <a:pt x="216" y="16647"/>
                </a:cubicBezTo>
                <a:cubicBezTo>
                  <a:pt x="203" y="16647"/>
                  <a:pt x="178" y="16672"/>
                  <a:pt x="165" y="16672"/>
                </a:cubicBezTo>
                <a:cubicBezTo>
                  <a:pt x="229" y="16735"/>
                  <a:pt x="178" y="16824"/>
                  <a:pt x="140" y="16874"/>
                </a:cubicBezTo>
                <a:cubicBezTo>
                  <a:pt x="203" y="17014"/>
                  <a:pt x="140" y="17153"/>
                  <a:pt x="140" y="17279"/>
                </a:cubicBezTo>
                <a:lnTo>
                  <a:pt x="89" y="17292"/>
                </a:lnTo>
                <a:cubicBezTo>
                  <a:pt x="102" y="17305"/>
                  <a:pt x="127" y="17317"/>
                  <a:pt x="140" y="17330"/>
                </a:cubicBezTo>
                <a:cubicBezTo>
                  <a:pt x="140" y="17482"/>
                  <a:pt x="115" y="17621"/>
                  <a:pt x="140" y="17773"/>
                </a:cubicBezTo>
                <a:cubicBezTo>
                  <a:pt x="153" y="17836"/>
                  <a:pt x="115" y="17874"/>
                  <a:pt x="89" y="17925"/>
                </a:cubicBezTo>
                <a:cubicBezTo>
                  <a:pt x="115" y="17950"/>
                  <a:pt x="127" y="17975"/>
                  <a:pt x="153" y="18001"/>
                </a:cubicBezTo>
                <a:cubicBezTo>
                  <a:pt x="140" y="18013"/>
                  <a:pt x="102" y="18026"/>
                  <a:pt x="77" y="18026"/>
                </a:cubicBezTo>
                <a:cubicBezTo>
                  <a:pt x="127" y="18456"/>
                  <a:pt x="13" y="18861"/>
                  <a:pt x="13" y="19291"/>
                </a:cubicBezTo>
                <a:cubicBezTo>
                  <a:pt x="77" y="19355"/>
                  <a:pt x="13" y="19443"/>
                  <a:pt x="1" y="19519"/>
                </a:cubicBezTo>
                <a:cubicBezTo>
                  <a:pt x="26" y="19620"/>
                  <a:pt x="26" y="19722"/>
                  <a:pt x="26" y="19823"/>
                </a:cubicBezTo>
                <a:cubicBezTo>
                  <a:pt x="39" y="19835"/>
                  <a:pt x="51" y="19861"/>
                  <a:pt x="64" y="19873"/>
                </a:cubicBezTo>
                <a:cubicBezTo>
                  <a:pt x="39" y="19924"/>
                  <a:pt x="26" y="19975"/>
                  <a:pt x="13" y="20013"/>
                </a:cubicBezTo>
                <a:cubicBezTo>
                  <a:pt x="26" y="20063"/>
                  <a:pt x="39" y="20101"/>
                  <a:pt x="39" y="20152"/>
                </a:cubicBezTo>
                <a:cubicBezTo>
                  <a:pt x="39" y="20164"/>
                  <a:pt x="13" y="20190"/>
                  <a:pt x="1" y="20202"/>
                </a:cubicBezTo>
                <a:lnTo>
                  <a:pt x="39" y="20202"/>
                </a:lnTo>
                <a:cubicBezTo>
                  <a:pt x="39" y="20278"/>
                  <a:pt x="39" y="20354"/>
                  <a:pt x="39" y="20418"/>
                </a:cubicBezTo>
                <a:cubicBezTo>
                  <a:pt x="39" y="20430"/>
                  <a:pt x="13" y="20430"/>
                  <a:pt x="1" y="20443"/>
                </a:cubicBezTo>
                <a:cubicBezTo>
                  <a:pt x="13" y="20456"/>
                  <a:pt x="39" y="20481"/>
                  <a:pt x="51" y="20493"/>
                </a:cubicBezTo>
                <a:cubicBezTo>
                  <a:pt x="1" y="20633"/>
                  <a:pt x="102" y="20772"/>
                  <a:pt x="64" y="20911"/>
                </a:cubicBezTo>
                <a:cubicBezTo>
                  <a:pt x="165" y="21101"/>
                  <a:pt x="102" y="21329"/>
                  <a:pt x="153" y="21544"/>
                </a:cubicBezTo>
                <a:cubicBezTo>
                  <a:pt x="165" y="21556"/>
                  <a:pt x="203" y="21569"/>
                  <a:pt x="229" y="21582"/>
                </a:cubicBezTo>
                <a:cubicBezTo>
                  <a:pt x="216" y="21594"/>
                  <a:pt x="178" y="21620"/>
                  <a:pt x="165" y="21632"/>
                </a:cubicBezTo>
                <a:cubicBezTo>
                  <a:pt x="178" y="21658"/>
                  <a:pt x="178" y="21683"/>
                  <a:pt x="178" y="21696"/>
                </a:cubicBezTo>
                <a:cubicBezTo>
                  <a:pt x="203" y="21683"/>
                  <a:pt x="229" y="21683"/>
                  <a:pt x="254" y="21670"/>
                </a:cubicBezTo>
                <a:cubicBezTo>
                  <a:pt x="241" y="21594"/>
                  <a:pt x="254" y="21506"/>
                  <a:pt x="241" y="21430"/>
                </a:cubicBezTo>
                <a:lnTo>
                  <a:pt x="241" y="21417"/>
                </a:lnTo>
                <a:cubicBezTo>
                  <a:pt x="229" y="21405"/>
                  <a:pt x="203" y="21392"/>
                  <a:pt x="191" y="21379"/>
                </a:cubicBezTo>
                <a:cubicBezTo>
                  <a:pt x="203" y="21329"/>
                  <a:pt x="216" y="21278"/>
                  <a:pt x="229" y="21240"/>
                </a:cubicBezTo>
                <a:cubicBezTo>
                  <a:pt x="203" y="21215"/>
                  <a:pt x="165" y="21177"/>
                  <a:pt x="140" y="21151"/>
                </a:cubicBezTo>
                <a:cubicBezTo>
                  <a:pt x="165" y="21151"/>
                  <a:pt x="203" y="21139"/>
                  <a:pt x="216" y="21139"/>
                </a:cubicBezTo>
                <a:lnTo>
                  <a:pt x="178" y="21050"/>
                </a:lnTo>
                <a:cubicBezTo>
                  <a:pt x="203" y="21025"/>
                  <a:pt x="241" y="21012"/>
                  <a:pt x="267" y="20987"/>
                </a:cubicBezTo>
                <a:lnTo>
                  <a:pt x="267" y="20987"/>
                </a:lnTo>
                <a:cubicBezTo>
                  <a:pt x="254" y="20987"/>
                  <a:pt x="203" y="21000"/>
                  <a:pt x="191" y="21000"/>
                </a:cubicBezTo>
                <a:cubicBezTo>
                  <a:pt x="191" y="20683"/>
                  <a:pt x="191" y="20354"/>
                  <a:pt x="165" y="20038"/>
                </a:cubicBezTo>
                <a:lnTo>
                  <a:pt x="165" y="20038"/>
                </a:lnTo>
                <a:cubicBezTo>
                  <a:pt x="216" y="20063"/>
                  <a:pt x="279" y="20076"/>
                  <a:pt x="330" y="20101"/>
                </a:cubicBezTo>
                <a:lnTo>
                  <a:pt x="241" y="20101"/>
                </a:lnTo>
                <a:cubicBezTo>
                  <a:pt x="241" y="20253"/>
                  <a:pt x="267" y="20405"/>
                  <a:pt x="279" y="20557"/>
                </a:cubicBezTo>
                <a:cubicBezTo>
                  <a:pt x="292" y="20557"/>
                  <a:pt x="330" y="20544"/>
                  <a:pt x="342" y="20531"/>
                </a:cubicBezTo>
                <a:cubicBezTo>
                  <a:pt x="380" y="20734"/>
                  <a:pt x="406" y="20949"/>
                  <a:pt x="406" y="21164"/>
                </a:cubicBezTo>
                <a:cubicBezTo>
                  <a:pt x="342" y="21126"/>
                  <a:pt x="330" y="21063"/>
                  <a:pt x="330" y="21000"/>
                </a:cubicBezTo>
                <a:lnTo>
                  <a:pt x="317" y="21000"/>
                </a:lnTo>
                <a:cubicBezTo>
                  <a:pt x="317" y="21038"/>
                  <a:pt x="317" y="21088"/>
                  <a:pt x="317" y="21139"/>
                </a:cubicBezTo>
                <a:cubicBezTo>
                  <a:pt x="355" y="21151"/>
                  <a:pt x="393" y="21177"/>
                  <a:pt x="444" y="21189"/>
                </a:cubicBezTo>
                <a:cubicBezTo>
                  <a:pt x="418" y="21240"/>
                  <a:pt x="368" y="21227"/>
                  <a:pt x="317" y="21240"/>
                </a:cubicBezTo>
                <a:cubicBezTo>
                  <a:pt x="342" y="21329"/>
                  <a:pt x="355" y="21430"/>
                  <a:pt x="368" y="21518"/>
                </a:cubicBezTo>
                <a:cubicBezTo>
                  <a:pt x="393" y="21468"/>
                  <a:pt x="406" y="21417"/>
                  <a:pt x="418" y="21367"/>
                </a:cubicBezTo>
                <a:cubicBezTo>
                  <a:pt x="418" y="21443"/>
                  <a:pt x="456" y="21531"/>
                  <a:pt x="456" y="21607"/>
                </a:cubicBezTo>
                <a:lnTo>
                  <a:pt x="570" y="21607"/>
                </a:lnTo>
                <a:cubicBezTo>
                  <a:pt x="570" y="21582"/>
                  <a:pt x="570" y="21569"/>
                  <a:pt x="570" y="21544"/>
                </a:cubicBezTo>
                <a:cubicBezTo>
                  <a:pt x="558" y="21556"/>
                  <a:pt x="532" y="21556"/>
                  <a:pt x="520" y="21569"/>
                </a:cubicBezTo>
                <a:cubicBezTo>
                  <a:pt x="596" y="21455"/>
                  <a:pt x="520" y="21303"/>
                  <a:pt x="545" y="21164"/>
                </a:cubicBezTo>
                <a:lnTo>
                  <a:pt x="545" y="21164"/>
                </a:lnTo>
                <a:cubicBezTo>
                  <a:pt x="596" y="21240"/>
                  <a:pt x="545" y="21341"/>
                  <a:pt x="596" y="21417"/>
                </a:cubicBezTo>
                <a:cubicBezTo>
                  <a:pt x="596" y="21480"/>
                  <a:pt x="608" y="21544"/>
                  <a:pt x="608" y="21607"/>
                </a:cubicBezTo>
                <a:lnTo>
                  <a:pt x="760" y="21607"/>
                </a:lnTo>
                <a:cubicBezTo>
                  <a:pt x="767" y="21603"/>
                  <a:pt x="775" y="21602"/>
                  <a:pt x="782" y="21602"/>
                </a:cubicBezTo>
                <a:cubicBezTo>
                  <a:pt x="799" y="21602"/>
                  <a:pt x="814" y="21611"/>
                  <a:pt x="823" y="21620"/>
                </a:cubicBezTo>
                <a:cubicBezTo>
                  <a:pt x="823" y="21630"/>
                  <a:pt x="841" y="21634"/>
                  <a:pt x="863" y="21634"/>
                </a:cubicBezTo>
                <a:cubicBezTo>
                  <a:pt x="893" y="21634"/>
                  <a:pt x="930" y="21627"/>
                  <a:pt x="937" y="21620"/>
                </a:cubicBezTo>
                <a:cubicBezTo>
                  <a:pt x="947" y="21610"/>
                  <a:pt x="986" y="21586"/>
                  <a:pt x="1015" y="21586"/>
                </a:cubicBezTo>
                <a:cubicBezTo>
                  <a:pt x="1024" y="21586"/>
                  <a:pt x="1032" y="21588"/>
                  <a:pt x="1038" y="21594"/>
                </a:cubicBezTo>
                <a:cubicBezTo>
                  <a:pt x="1060" y="21605"/>
                  <a:pt x="1119" y="21635"/>
                  <a:pt x="1160" y="21635"/>
                </a:cubicBezTo>
                <a:cubicBezTo>
                  <a:pt x="1166" y="21635"/>
                  <a:pt x="1172" y="21634"/>
                  <a:pt x="1178" y="21632"/>
                </a:cubicBezTo>
                <a:cubicBezTo>
                  <a:pt x="1203" y="21607"/>
                  <a:pt x="1342" y="21569"/>
                  <a:pt x="1405" y="21569"/>
                </a:cubicBezTo>
                <a:lnTo>
                  <a:pt x="1431" y="21594"/>
                </a:lnTo>
                <a:cubicBezTo>
                  <a:pt x="1442" y="21608"/>
                  <a:pt x="1453" y="21613"/>
                  <a:pt x="1464" y="21613"/>
                </a:cubicBezTo>
                <a:cubicBezTo>
                  <a:pt x="1489" y="21613"/>
                  <a:pt x="1515" y="21587"/>
                  <a:pt x="1540" y="21587"/>
                </a:cubicBezTo>
                <a:cubicBezTo>
                  <a:pt x="1554" y="21587"/>
                  <a:pt x="1568" y="21595"/>
                  <a:pt x="1583" y="21620"/>
                </a:cubicBezTo>
                <a:lnTo>
                  <a:pt x="1608" y="21645"/>
                </a:lnTo>
                <a:cubicBezTo>
                  <a:pt x="1657" y="21620"/>
                  <a:pt x="1711" y="21607"/>
                  <a:pt x="1750" y="21607"/>
                </a:cubicBezTo>
                <a:cubicBezTo>
                  <a:pt x="1772" y="21607"/>
                  <a:pt x="1789" y="21611"/>
                  <a:pt x="1798" y="21620"/>
                </a:cubicBezTo>
                <a:cubicBezTo>
                  <a:pt x="1807" y="21629"/>
                  <a:pt x="1853" y="21653"/>
                  <a:pt x="1875" y="21653"/>
                </a:cubicBezTo>
                <a:cubicBezTo>
                  <a:pt x="1882" y="21653"/>
                  <a:pt x="1886" y="21651"/>
                  <a:pt x="1886" y="21645"/>
                </a:cubicBezTo>
                <a:cubicBezTo>
                  <a:pt x="1897" y="21634"/>
                  <a:pt x="1917" y="21604"/>
                  <a:pt x="1931" y="21604"/>
                </a:cubicBezTo>
                <a:cubicBezTo>
                  <a:pt x="1933" y="21604"/>
                  <a:pt x="1935" y="21605"/>
                  <a:pt x="1937" y="21607"/>
                </a:cubicBezTo>
                <a:cubicBezTo>
                  <a:pt x="1950" y="21607"/>
                  <a:pt x="2000" y="21607"/>
                  <a:pt x="2013" y="21582"/>
                </a:cubicBezTo>
                <a:cubicBezTo>
                  <a:pt x="2025" y="21556"/>
                  <a:pt x="2215" y="21569"/>
                  <a:pt x="2329" y="21544"/>
                </a:cubicBezTo>
                <a:lnTo>
                  <a:pt x="2456" y="21582"/>
                </a:lnTo>
                <a:cubicBezTo>
                  <a:pt x="2497" y="21593"/>
                  <a:pt x="2549" y="21602"/>
                  <a:pt x="2604" y="21602"/>
                </a:cubicBezTo>
                <a:cubicBezTo>
                  <a:pt x="2668" y="21602"/>
                  <a:pt x="2736" y="21590"/>
                  <a:pt x="2797" y="21556"/>
                </a:cubicBezTo>
                <a:lnTo>
                  <a:pt x="2861" y="21518"/>
                </a:lnTo>
                <a:cubicBezTo>
                  <a:pt x="2962" y="21544"/>
                  <a:pt x="3063" y="21569"/>
                  <a:pt x="3076" y="21582"/>
                </a:cubicBezTo>
                <a:cubicBezTo>
                  <a:pt x="3081" y="21587"/>
                  <a:pt x="3097" y="21593"/>
                  <a:pt x="3116" y="21593"/>
                </a:cubicBezTo>
                <a:cubicBezTo>
                  <a:pt x="3140" y="21593"/>
                  <a:pt x="3169" y="21584"/>
                  <a:pt x="3190" y="21556"/>
                </a:cubicBezTo>
                <a:cubicBezTo>
                  <a:pt x="3195" y="21549"/>
                  <a:pt x="3205" y="21546"/>
                  <a:pt x="3219" y="21546"/>
                </a:cubicBezTo>
                <a:cubicBezTo>
                  <a:pt x="3266" y="21546"/>
                  <a:pt x="3350" y="21583"/>
                  <a:pt x="3374" y="21583"/>
                </a:cubicBezTo>
                <a:cubicBezTo>
                  <a:pt x="3377" y="21583"/>
                  <a:pt x="3378" y="21583"/>
                  <a:pt x="3379" y="21582"/>
                </a:cubicBezTo>
                <a:cubicBezTo>
                  <a:pt x="3389" y="21562"/>
                  <a:pt x="3414" y="21535"/>
                  <a:pt x="3430" y="21535"/>
                </a:cubicBezTo>
                <a:cubicBezTo>
                  <a:pt x="3435" y="21535"/>
                  <a:pt x="3440" y="21538"/>
                  <a:pt x="3443" y="21544"/>
                </a:cubicBezTo>
                <a:cubicBezTo>
                  <a:pt x="3443" y="21568"/>
                  <a:pt x="3459" y="21588"/>
                  <a:pt x="3477" y="21588"/>
                </a:cubicBezTo>
                <a:cubicBezTo>
                  <a:pt x="3487" y="21588"/>
                  <a:pt x="3497" y="21582"/>
                  <a:pt x="3506" y="21569"/>
                </a:cubicBezTo>
                <a:cubicBezTo>
                  <a:pt x="3512" y="21560"/>
                  <a:pt x="3526" y="21557"/>
                  <a:pt x="3544" y="21557"/>
                </a:cubicBezTo>
                <a:cubicBezTo>
                  <a:pt x="3597" y="21557"/>
                  <a:pt x="3688" y="21583"/>
                  <a:pt x="3748" y="21583"/>
                </a:cubicBezTo>
                <a:cubicBezTo>
                  <a:pt x="3757" y="21583"/>
                  <a:pt x="3765" y="21583"/>
                  <a:pt x="3772" y="21582"/>
                </a:cubicBezTo>
                <a:lnTo>
                  <a:pt x="3860" y="21594"/>
                </a:lnTo>
                <a:lnTo>
                  <a:pt x="3974" y="21607"/>
                </a:lnTo>
                <a:cubicBezTo>
                  <a:pt x="4089" y="21576"/>
                  <a:pt x="4186" y="21553"/>
                  <a:pt x="4224" y="21553"/>
                </a:cubicBezTo>
                <a:cubicBezTo>
                  <a:pt x="4232" y="21553"/>
                  <a:pt x="4238" y="21554"/>
                  <a:pt x="4240" y="21556"/>
                </a:cubicBezTo>
                <a:cubicBezTo>
                  <a:pt x="4240" y="21576"/>
                  <a:pt x="4262" y="21603"/>
                  <a:pt x="4278" y="21603"/>
                </a:cubicBezTo>
                <a:cubicBezTo>
                  <a:pt x="4283" y="21603"/>
                  <a:pt x="4288" y="21600"/>
                  <a:pt x="4290" y="21594"/>
                </a:cubicBezTo>
                <a:cubicBezTo>
                  <a:pt x="4303" y="21582"/>
                  <a:pt x="4354" y="21531"/>
                  <a:pt x="4379" y="21531"/>
                </a:cubicBezTo>
                <a:lnTo>
                  <a:pt x="4392" y="21531"/>
                </a:lnTo>
                <a:lnTo>
                  <a:pt x="4468" y="21607"/>
                </a:lnTo>
                <a:cubicBezTo>
                  <a:pt x="4582" y="21594"/>
                  <a:pt x="4721" y="21594"/>
                  <a:pt x="4797" y="21594"/>
                </a:cubicBezTo>
                <a:cubicBezTo>
                  <a:pt x="4812" y="21598"/>
                  <a:pt x="4839" y="21598"/>
                  <a:pt x="4870" y="21598"/>
                </a:cubicBezTo>
                <a:cubicBezTo>
                  <a:pt x="4901" y="21598"/>
                  <a:pt x="4937" y="21598"/>
                  <a:pt x="4972" y="21598"/>
                </a:cubicBezTo>
                <a:cubicBezTo>
                  <a:pt x="5043" y="21598"/>
                  <a:pt x="5113" y="21601"/>
                  <a:pt x="5138" y="21620"/>
                </a:cubicBezTo>
                <a:lnTo>
                  <a:pt x="5202" y="21544"/>
                </a:lnTo>
                <a:cubicBezTo>
                  <a:pt x="5203" y="21542"/>
                  <a:pt x="5206" y="21541"/>
                  <a:pt x="5210" y="21541"/>
                </a:cubicBezTo>
                <a:cubicBezTo>
                  <a:pt x="5232" y="21541"/>
                  <a:pt x="5285" y="21569"/>
                  <a:pt x="5328" y="21569"/>
                </a:cubicBezTo>
                <a:lnTo>
                  <a:pt x="5467" y="21569"/>
                </a:lnTo>
                <a:cubicBezTo>
                  <a:pt x="5606" y="21556"/>
                  <a:pt x="5809" y="21544"/>
                  <a:pt x="5910" y="21518"/>
                </a:cubicBezTo>
                <a:lnTo>
                  <a:pt x="5986" y="21607"/>
                </a:lnTo>
                <a:lnTo>
                  <a:pt x="6011" y="21620"/>
                </a:lnTo>
                <a:cubicBezTo>
                  <a:pt x="6062" y="21607"/>
                  <a:pt x="6138" y="21607"/>
                  <a:pt x="6176" y="21607"/>
                </a:cubicBezTo>
                <a:cubicBezTo>
                  <a:pt x="6210" y="21607"/>
                  <a:pt x="6266" y="21618"/>
                  <a:pt x="6300" y="21618"/>
                </a:cubicBezTo>
                <a:cubicBezTo>
                  <a:pt x="6317" y="21618"/>
                  <a:pt x="6328" y="21615"/>
                  <a:pt x="6328" y="21607"/>
                </a:cubicBezTo>
                <a:cubicBezTo>
                  <a:pt x="6332" y="21599"/>
                  <a:pt x="6350" y="21594"/>
                  <a:pt x="6375" y="21594"/>
                </a:cubicBezTo>
                <a:cubicBezTo>
                  <a:pt x="6423" y="21594"/>
                  <a:pt x="6496" y="21611"/>
                  <a:pt x="6530" y="21645"/>
                </a:cubicBezTo>
                <a:lnTo>
                  <a:pt x="6606" y="21582"/>
                </a:lnTo>
                <a:lnTo>
                  <a:pt x="6631" y="21569"/>
                </a:lnTo>
                <a:cubicBezTo>
                  <a:pt x="6695" y="21582"/>
                  <a:pt x="6783" y="21594"/>
                  <a:pt x="6809" y="21607"/>
                </a:cubicBezTo>
                <a:cubicBezTo>
                  <a:pt x="6847" y="21607"/>
                  <a:pt x="6960" y="21620"/>
                  <a:pt x="6998" y="21620"/>
                </a:cubicBezTo>
                <a:lnTo>
                  <a:pt x="7036" y="21620"/>
                </a:lnTo>
                <a:cubicBezTo>
                  <a:pt x="7053" y="21620"/>
                  <a:pt x="7076" y="21625"/>
                  <a:pt x="7096" y="21625"/>
                </a:cubicBezTo>
                <a:cubicBezTo>
                  <a:pt x="7107" y="21625"/>
                  <a:pt x="7117" y="21624"/>
                  <a:pt x="7125" y="21620"/>
                </a:cubicBezTo>
                <a:cubicBezTo>
                  <a:pt x="7150" y="21620"/>
                  <a:pt x="7176" y="21594"/>
                  <a:pt x="7201" y="21594"/>
                </a:cubicBezTo>
                <a:lnTo>
                  <a:pt x="7327" y="21594"/>
                </a:lnTo>
                <a:cubicBezTo>
                  <a:pt x="7331" y="21593"/>
                  <a:pt x="7336" y="21592"/>
                  <a:pt x="7341" y="21592"/>
                </a:cubicBezTo>
                <a:cubicBezTo>
                  <a:pt x="7379" y="21592"/>
                  <a:pt x="7461" y="21625"/>
                  <a:pt x="7505" y="21658"/>
                </a:cubicBezTo>
                <a:lnTo>
                  <a:pt x="7505" y="21556"/>
                </a:lnTo>
                <a:cubicBezTo>
                  <a:pt x="7543" y="21556"/>
                  <a:pt x="7644" y="21594"/>
                  <a:pt x="7745" y="21620"/>
                </a:cubicBezTo>
                <a:lnTo>
                  <a:pt x="7846" y="21632"/>
                </a:lnTo>
                <a:lnTo>
                  <a:pt x="7922" y="21632"/>
                </a:lnTo>
                <a:cubicBezTo>
                  <a:pt x="7998" y="21607"/>
                  <a:pt x="8087" y="21569"/>
                  <a:pt x="8099" y="21556"/>
                </a:cubicBezTo>
                <a:cubicBezTo>
                  <a:pt x="8125" y="21556"/>
                  <a:pt x="8188" y="21594"/>
                  <a:pt x="8213" y="21645"/>
                </a:cubicBezTo>
                <a:lnTo>
                  <a:pt x="8314" y="21620"/>
                </a:lnTo>
                <a:cubicBezTo>
                  <a:pt x="8336" y="21612"/>
                  <a:pt x="8375" y="21605"/>
                  <a:pt x="8406" y="21605"/>
                </a:cubicBezTo>
                <a:cubicBezTo>
                  <a:pt x="8429" y="21605"/>
                  <a:pt x="8448" y="21609"/>
                  <a:pt x="8454" y="21620"/>
                </a:cubicBezTo>
                <a:cubicBezTo>
                  <a:pt x="8472" y="21638"/>
                  <a:pt x="8487" y="21644"/>
                  <a:pt x="8500" y="21644"/>
                </a:cubicBezTo>
                <a:cubicBezTo>
                  <a:pt x="8538" y="21644"/>
                  <a:pt x="8563" y="21591"/>
                  <a:pt x="8601" y="21591"/>
                </a:cubicBezTo>
                <a:cubicBezTo>
                  <a:pt x="8607" y="21591"/>
                  <a:pt x="8612" y="21592"/>
                  <a:pt x="8618" y="21594"/>
                </a:cubicBezTo>
                <a:lnTo>
                  <a:pt x="8681" y="21632"/>
                </a:lnTo>
                <a:cubicBezTo>
                  <a:pt x="8770" y="21632"/>
                  <a:pt x="8871" y="21658"/>
                  <a:pt x="8922" y="21670"/>
                </a:cubicBezTo>
                <a:lnTo>
                  <a:pt x="8934" y="21658"/>
                </a:lnTo>
                <a:lnTo>
                  <a:pt x="9023" y="21582"/>
                </a:lnTo>
                <a:cubicBezTo>
                  <a:pt x="9096" y="21609"/>
                  <a:pt x="9162" y="21630"/>
                  <a:pt x="9203" y="21630"/>
                </a:cubicBezTo>
                <a:cubicBezTo>
                  <a:pt x="9219" y="21630"/>
                  <a:pt x="9231" y="21627"/>
                  <a:pt x="9238" y="21620"/>
                </a:cubicBezTo>
                <a:cubicBezTo>
                  <a:pt x="9247" y="21611"/>
                  <a:pt x="9286" y="21596"/>
                  <a:pt x="9317" y="21596"/>
                </a:cubicBezTo>
                <a:cubicBezTo>
                  <a:pt x="9331" y="21596"/>
                  <a:pt x="9344" y="21599"/>
                  <a:pt x="9352" y="21607"/>
                </a:cubicBezTo>
                <a:cubicBezTo>
                  <a:pt x="9365" y="21632"/>
                  <a:pt x="9428" y="21696"/>
                  <a:pt x="9428" y="21696"/>
                </a:cubicBezTo>
                <a:cubicBezTo>
                  <a:pt x="9428" y="21696"/>
                  <a:pt x="9491" y="21670"/>
                  <a:pt x="9542" y="21658"/>
                </a:cubicBezTo>
                <a:cubicBezTo>
                  <a:pt x="9572" y="21643"/>
                  <a:pt x="9658" y="21637"/>
                  <a:pt x="9739" y="21637"/>
                </a:cubicBezTo>
                <a:cubicBezTo>
                  <a:pt x="9797" y="21637"/>
                  <a:pt x="9852" y="21640"/>
                  <a:pt x="9884" y="21645"/>
                </a:cubicBezTo>
                <a:cubicBezTo>
                  <a:pt x="9898" y="21648"/>
                  <a:pt x="9919" y="21649"/>
                  <a:pt x="9943" y="21649"/>
                </a:cubicBezTo>
                <a:cubicBezTo>
                  <a:pt x="9986" y="21649"/>
                  <a:pt x="10040" y="21646"/>
                  <a:pt x="10088" y="21646"/>
                </a:cubicBezTo>
                <a:cubicBezTo>
                  <a:pt x="10131" y="21646"/>
                  <a:pt x="10169" y="21648"/>
                  <a:pt x="10187" y="21658"/>
                </a:cubicBezTo>
                <a:cubicBezTo>
                  <a:pt x="10195" y="21661"/>
                  <a:pt x="10204" y="21663"/>
                  <a:pt x="10215" y="21663"/>
                </a:cubicBezTo>
                <a:cubicBezTo>
                  <a:pt x="10266" y="21663"/>
                  <a:pt x="10349" y="21627"/>
                  <a:pt x="10400" y="21627"/>
                </a:cubicBezTo>
                <a:cubicBezTo>
                  <a:pt x="10411" y="21627"/>
                  <a:pt x="10420" y="21629"/>
                  <a:pt x="10428" y="21632"/>
                </a:cubicBezTo>
                <a:lnTo>
                  <a:pt x="10554" y="21480"/>
                </a:lnTo>
                <a:cubicBezTo>
                  <a:pt x="10731" y="21556"/>
                  <a:pt x="10908" y="21607"/>
                  <a:pt x="10946" y="21607"/>
                </a:cubicBezTo>
                <a:cubicBezTo>
                  <a:pt x="10967" y="21607"/>
                  <a:pt x="10991" y="21605"/>
                  <a:pt x="11012" y="21605"/>
                </a:cubicBezTo>
                <a:cubicBezTo>
                  <a:pt x="11044" y="21605"/>
                  <a:pt x="11068" y="21610"/>
                  <a:pt x="11060" y="21632"/>
                </a:cubicBezTo>
                <a:cubicBezTo>
                  <a:pt x="11060" y="21643"/>
                  <a:pt x="11068" y="21648"/>
                  <a:pt x="11081" y="21648"/>
                </a:cubicBezTo>
                <a:cubicBezTo>
                  <a:pt x="11126" y="21648"/>
                  <a:pt x="11233" y="21592"/>
                  <a:pt x="11263" y="21582"/>
                </a:cubicBezTo>
                <a:cubicBezTo>
                  <a:pt x="11280" y="21577"/>
                  <a:pt x="11301" y="21576"/>
                  <a:pt x="11323" y="21576"/>
                </a:cubicBezTo>
                <a:cubicBezTo>
                  <a:pt x="11367" y="21576"/>
                  <a:pt x="11415" y="21582"/>
                  <a:pt x="11440" y="21582"/>
                </a:cubicBezTo>
                <a:cubicBezTo>
                  <a:pt x="11445" y="21584"/>
                  <a:pt x="11453" y="21585"/>
                  <a:pt x="11462" y="21585"/>
                </a:cubicBezTo>
                <a:cubicBezTo>
                  <a:pt x="11486" y="21585"/>
                  <a:pt x="11519" y="21578"/>
                  <a:pt x="11538" y="21578"/>
                </a:cubicBezTo>
                <a:cubicBezTo>
                  <a:pt x="11546" y="21578"/>
                  <a:pt x="11551" y="21579"/>
                  <a:pt x="11554" y="21582"/>
                </a:cubicBezTo>
                <a:cubicBezTo>
                  <a:pt x="11564" y="21601"/>
                  <a:pt x="11588" y="21628"/>
                  <a:pt x="11605" y="21628"/>
                </a:cubicBezTo>
                <a:cubicBezTo>
                  <a:pt x="11610" y="21628"/>
                  <a:pt x="11614" y="21626"/>
                  <a:pt x="11617" y="21620"/>
                </a:cubicBezTo>
                <a:cubicBezTo>
                  <a:pt x="11628" y="21608"/>
                  <a:pt x="11710" y="21567"/>
                  <a:pt x="11781" y="21567"/>
                </a:cubicBezTo>
                <a:cubicBezTo>
                  <a:pt x="11790" y="21567"/>
                  <a:pt x="11799" y="21568"/>
                  <a:pt x="11807" y="21569"/>
                </a:cubicBezTo>
                <a:lnTo>
                  <a:pt x="11858" y="21594"/>
                </a:lnTo>
                <a:lnTo>
                  <a:pt x="12047" y="21658"/>
                </a:lnTo>
                <a:lnTo>
                  <a:pt x="12085" y="21632"/>
                </a:lnTo>
                <a:cubicBezTo>
                  <a:pt x="12123" y="21604"/>
                  <a:pt x="12161" y="21590"/>
                  <a:pt x="12183" y="21590"/>
                </a:cubicBezTo>
                <a:cubicBezTo>
                  <a:pt x="12190" y="21590"/>
                  <a:pt x="12196" y="21591"/>
                  <a:pt x="12199" y="21594"/>
                </a:cubicBezTo>
                <a:cubicBezTo>
                  <a:pt x="12212" y="21607"/>
                  <a:pt x="12288" y="21658"/>
                  <a:pt x="12326" y="21683"/>
                </a:cubicBezTo>
                <a:lnTo>
                  <a:pt x="12427" y="21607"/>
                </a:lnTo>
                <a:lnTo>
                  <a:pt x="12440" y="21594"/>
                </a:lnTo>
                <a:cubicBezTo>
                  <a:pt x="12465" y="21594"/>
                  <a:pt x="12503" y="21607"/>
                  <a:pt x="12528" y="21632"/>
                </a:cubicBezTo>
                <a:cubicBezTo>
                  <a:pt x="12537" y="21637"/>
                  <a:pt x="12565" y="21640"/>
                  <a:pt x="12603" y="21640"/>
                </a:cubicBezTo>
                <a:cubicBezTo>
                  <a:pt x="12667" y="21640"/>
                  <a:pt x="12760" y="21631"/>
                  <a:pt x="12832" y="21607"/>
                </a:cubicBezTo>
                <a:lnTo>
                  <a:pt x="12832" y="21594"/>
                </a:lnTo>
                <a:lnTo>
                  <a:pt x="12870" y="21569"/>
                </a:lnTo>
                <a:cubicBezTo>
                  <a:pt x="12920" y="21582"/>
                  <a:pt x="12946" y="21658"/>
                  <a:pt x="12933" y="21721"/>
                </a:cubicBezTo>
                <a:lnTo>
                  <a:pt x="13060" y="21658"/>
                </a:lnTo>
                <a:lnTo>
                  <a:pt x="13148" y="21607"/>
                </a:lnTo>
                <a:cubicBezTo>
                  <a:pt x="13148" y="21647"/>
                  <a:pt x="13148" y="21666"/>
                  <a:pt x="13151" y="21666"/>
                </a:cubicBezTo>
                <a:cubicBezTo>
                  <a:pt x="13153" y="21666"/>
                  <a:pt x="13156" y="21659"/>
                  <a:pt x="13161" y="21645"/>
                </a:cubicBezTo>
                <a:cubicBezTo>
                  <a:pt x="13161" y="21632"/>
                  <a:pt x="13170" y="21628"/>
                  <a:pt x="13183" y="21628"/>
                </a:cubicBezTo>
                <a:cubicBezTo>
                  <a:pt x="13223" y="21628"/>
                  <a:pt x="13303" y="21670"/>
                  <a:pt x="13313" y="21670"/>
                </a:cubicBezTo>
                <a:cubicBezTo>
                  <a:pt x="13313" y="21670"/>
                  <a:pt x="13376" y="21658"/>
                  <a:pt x="13427" y="21645"/>
                </a:cubicBezTo>
                <a:cubicBezTo>
                  <a:pt x="13431" y="21644"/>
                  <a:pt x="13437" y="21643"/>
                  <a:pt x="13443" y="21643"/>
                </a:cubicBezTo>
                <a:cubicBezTo>
                  <a:pt x="13510" y="21643"/>
                  <a:pt x="13672" y="21697"/>
                  <a:pt x="13718" y="21708"/>
                </a:cubicBezTo>
                <a:cubicBezTo>
                  <a:pt x="13722" y="21709"/>
                  <a:pt x="13728" y="21710"/>
                  <a:pt x="13734" y="21710"/>
                </a:cubicBezTo>
                <a:cubicBezTo>
                  <a:pt x="13780" y="21710"/>
                  <a:pt x="13859" y="21677"/>
                  <a:pt x="13899" y="21677"/>
                </a:cubicBezTo>
                <a:cubicBezTo>
                  <a:pt x="13909" y="21677"/>
                  <a:pt x="13916" y="21679"/>
                  <a:pt x="13920" y="21683"/>
                </a:cubicBezTo>
                <a:cubicBezTo>
                  <a:pt x="13933" y="21696"/>
                  <a:pt x="13983" y="21734"/>
                  <a:pt x="13996" y="21734"/>
                </a:cubicBezTo>
                <a:cubicBezTo>
                  <a:pt x="13996" y="21736"/>
                  <a:pt x="13997" y="21737"/>
                  <a:pt x="13999" y="21737"/>
                </a:cubicBezTo>
                <a:cubicBezTo>
                  <a:pt x="14006" y="21737"/>
                  <a:pt x="14026" y="21718"/>
                  <a:pt x="14047" y="21708"/>
                </a:cubicBezTo>
                <a:cubicBezTo>
                  <a:pt x="14065" y="21690"/>
                  <a:pt x="14124" y="21678"/>
                  <a:pt x="14170" y="21678"/>
                </a:cubicBezTo>
                <a:cubicBezTo>
                  <a:pt x="14186" y="21678"/>
                  <a:pt x="14201" y="21680"/>
                  <a:pt x="14211" y="21683"/>
                </a:cubicBezTo>
                <a:lnTo>
                  <a:pt x="14249" y="21683"/>
                </a:lnTo>
                <a:cubicBezTo>
                  <a:pt x="14262" y="21683"/>
                  <a:pt x="14312" y="21658"/>
                  <a:pt x="14312" y="21658"/>
                </a:cubicBezTo>
                <a:lnTo>
                  <a:pt x="14376" y="21708"/>
                </a:lnTo>
                <a:cubicBezTo>
                  <a:pt x="14404" y="21697"/>
                  <a:pt x="14445" y="21691"/>
                  <a:pt x="14489" y="21691"/>
                </a:cubicBezTo>
                <a:cubicBezTo>
                  <a:pt x="14542" y="21691"/>
                  <a:pt x="14600" y="21700"/>
                  <a:pt x="14641" y="21721"/>
                </a:cubicBezTo>
                <a:lnTo>
                  <a:pt x="14717" y="21734"/>
                </a:lnTo>
                <a:lnTo>
                  <a:pt x="14743" y="21746"/>
                </a:lnTo>
                <a:cubicBezTo>
                  <a:pt x="14781" y="21746"/>
                  <a:pt x="14831" y="21734"/>
                  <a:pt x="14856" y="21721"/>
                </a:cubicBezTo>
                <a:cubicBezTo>
                  <a:pt x="14882" y="21708"/>
                  <a:pt x="14970" y="21708"/>
                  <a:pt x="14996" y="21683"/>
                </a:cubicBezTo>
                <a:cubicBezTo>
                  <a:pt x="15001" y="21681"/>
                  <a:pt x="15009" y="21680"/>
                  <a:pt x="15019" y="21680"/>
                </a:cubicBezTo>
                <a:cubicBezTo>
                  <a:pt x="15081" y="21680"/>
                  <a:pt x="15223" y="21710"/>
                  <a:pt x="15299" y="21721"/>
                </a:cubicBezTo>
                <a:lnTo>
                  <a:pt x="15388" y="21721"/>
                </a:lnTo>
                <a:lnTo>
                  <a:pt x="15451" y="21734"/>
                </a:lnTo>
                <a:cubicBezTo>
                  <a:pt x="15496" y="21748"/>
                  <a:pt x="15540" y="21755"/>
                  <a:pt x="15572" y="21755"/>
                </a:cubicBezTo>
                <a:cubicBezTo>
                  <a:pt x="15594" y="21755"/>
                  <a:pt x="15610" y="21751"/>
                  <a:pt x="15616" y="21746"/>
                </a:cubicBezTo>
                <a:cubicBezTo>
                  <a:pt x="15626" y="21736"/>
                  <a:pt x="15686" y="21717"/>
                  <a:pt x="15742" y="21717"/>
                </a:cubicBezTo>
                <a:cubicBezTo>
                  <a:pt x="15755" y="21717"/>
                  <a:pt x="15768" y="21718"/>
                  <a:pt x="15780" y="21721"/>
                </a:cubicBezTo>
                <a:lnTo>
                  <a:pt x="15831" y="21734"/>
                </a:lnTo>
                <a:cubicBezTo>
                  <a:pt x="15853" y="21748"/>
                  <a:pt x="15875" y="21776"/>
                  <a:pt x="15893" y="21776"/>
                </a:cubicBezTo>
                <a:cubicBezTo>
                  <a:pt x="15905" y="21776"/>
                  <a:pt x="15914" y="21763"/>
                  <a:pt x="15919" y="21721"/>
                </a:cubicBezTo>
                <a:cubicBezTo>
                  <a:pt x="15919" y="21721"/>
                  <a:pt x="15945" y="21708"/>
                  <a:pt x="15970" y="21708"/>
                </a:cubicBezTo>
                <a:cubicBezTo>
                  <a:pt x="16062" y="21718"/>
                  <a:pt x="16154" y="21737"/>
                  <a:pt x="16240" y="21737"/>
                </a:cubicBezTo>
                <a:cubicBezTo>
                  <a:pt x="16260" y="21737"/>
                  <a:pt x="16280" y="21736"/>
                  <a:pt x="16299" y="21734"/>
                </a:cubicBezTo>
                <a:lnTo>
                  <a:pt x="16375" y="21734"/>
                </a:lnTo>
                <a:cubicBezTo>
                  <a:pt x="16438" y="21759"/>
                  <a:pt x="16514" y="21784"/>
                  <a:pt x="16527" y="21784"/>
                </a:cubicBezTo>
                <a:cubicBezTo>
                  <a:pt x="16552" y="21784"/>
                  <a:pt x="16628" y="21772"/>
                  <a:pt x="16679" y="21759"/>
                </a:cubicBezTo>
                <a:cubicBezTo>
                  <a:pt x="16686" y="21757"/>
                  <a:pt x="16701" y="21755"/>
                  <a:pt x="16721" y="21755"/>
                </a:cubicBezTo>
                <a:cubicBezTo>
                  <a:pt x="16812" y="21755"/>
                  <a:pt x="17009" y="21776"/>
                  <a:pt x="17071" y="21797"/>
                </a:cubicBezTo>
                <a:cubicBezTo>
                  <a:pt x="17079" y="21800"/>
                  <a:pt x="17090" y="21801"/>
                  <a:pt x="17101" y="21801"/>
                </a:cubicBezTo>
                <a:cubicBezTo>
                  <a:pt x="17193" y="21801"/>
                  <a:pt x="17368" y="21721"/>
                  <a:pt x="17413" y="21721"/>
                </a:cubicBezTo>
                <a:cubicBezTo>
                  <a:pt x="17451" y="21721"/>
                  <a:pt x="17640" y="21708"/>
                  <a:pt x="17704" y="21683"/>
                </a:cubicBezTo>
                <a:cubicBezTo>
                  <a:pt x="17710" y="21680"/>
                  <a:pt x="17717" y="21679"/>
                  <a:pt x="17725" y="21679"/>
                </a:cubicBezTo>
                <a:cubicBezTo>
                  <a:pt x="17793" y="21679"/>
                  <a:pt x="17907" y="21772"/>
                  <a:pt x="17919" y="21772"/>
                </a:cubicBezTo>
                <a:cubicBezTo>
                  <a:pt x="17927" y="21763"/>
                  <a:pt x="17977" y="21737"/>
                  <a:pt x="18020" y="21737"/>
                </a:cubicBezTo>
                <a:cubicBezTo>
                  <a:pt x="18040" y="21737"/>
                  <a:pt x="18058" y="21743"/>
                  <a:pt x="18071" y="21759"/>
                </a:cubicBezTo>
                <a:lnTo>
                  <a:pt x="18109" y="21759"/>
                </a:lnTo>
                <a:cubicBezTo>
                  <a:pt x="18113" y="21760"/>
                  <a:pt x="18117" y="21761"/>
                  <a:pt x="18122" y="21761"/>
                </a:cubicBezTo>
                <a:cubicBezTo>
                  <a:pt x="18156" y="21761"/>
                  <a:pt x="18201" y="21732"/>
                  <a:pt x="18234" y="21732"/>
                </a:cubicBezTo>
                <a:cubicBezTo>
                  <a:pt x="18239" y="21732"/>
                  <a:pt x="18243" y="21732"/>
                  <a:pt x="18248" y="21734"/>
                </a:cubicBezTo>
                <a:lnTo>
                  <a:pt x="18324" y="21759"/>
                </a:lnTo>
                <a:cubicBezTo>
                  <a:pt x="18367" y="21726"/>
                  <a:pt x="18411" y="21693"/>
                  <a:pt x="18447" y="21693"/>
                </a:cubicBezTo>
                <a:cubicBezTo>
                  <a:pt x="18452" y="21693"/>
                  <a:pt x="18458" y="21694"/>
                  <a:pt x="18463" y="21696"/>
                </a:cubicBezTo>
                <a:lnTo>
                  <a:pt x="18475" y="21708"/>
                </a:lnTo>
                <a:lnTo>
                  <a:pt x="18513" y="21721"/>
                </a:lnTo>
                <a:cubicBezTo>
                  <a:pt x="18542" y="21749"/>
                  <a:pt x="18570" y="21764"/>
                  <a:pt x="18594" y="21764"/>
                </a:cubicBezTo>
                <a:cubicBezTo>
                  <a:pt x="18601" y="21764"/>
                  <a:pt x="18608" y="21762"/>
                  <a:pt x="18615" y="21759"/>
                </a:cubicBezTo>
                <a:cubicBezTo>
                  <a:pt x="18623" y="21743"/>
                  <a:pt x="18650" y="21732"/>
                  <a:pt x="18669" y="21732"/>
                </a:cubicBezTo>
                <a:cubicBezTo>
                  <a:pt x="18681" y="21732"/>
                  <a:pt x="18691" y="21737"/>
                  <a:pt x="18691" y="21746"/>
                </a:cubicBezTo>
                <a:cubicBezTo>
                  <a:pt x="18691" y="21762"/>
                  <a:pt x="18739" y="21773"/>
                  <a:pt x="18779" y="21773"/>
                </a:cubicBezTo>
                <a:cubicBezTo>
                  <a:pt x="18804" y="21773"/>
                  <a:pt x="18825" y="21769"/>
                  <a:pt x="18830" y="21759"/>
                </a:cubicBezTo>
                <a:cubicBezTo>
                  <a:pt x="18848" y="21741"/>
                  <a:pt x="18897" y="21723"/>
                  <a:pt x="18929" y="21723"/>
                </a:cubicBezTo>
                <a:cubicBezTo>
                  <a:pt x="18942" y="21723"/>
                  <a:pt x="18953" y="21726"/>
                  <a:pt x="18956" y="21734"/>
                </a:cubicBezTo>
                <a:cubicBezTo>
                  <a:pt x="18982" y="21759"/>
                  <a:pt x="19045" y="21822"/>
                  <a:pt x="19058" y="21822"/>
                </a:cubicBezTo>
                <a:cubicBezTo>
                  <a:pt x="19081" y="21780"/>
                  <a:pt x="19108" y="21767"/>
                  <a:pt x="19136" y="21767"/>
                </a:cubicBezTo>
                <a:cubicBezTo>
                  <a:pt x="19180" y="21767"/>
                  <a:pt x="19227" y="21798"/>
                  <a:pt x="19271" y="21798"/>
                </a:cubicBezTo>
                <a:cubicBezTo>
                  <a:pt x="19276" y="21798"/>
                  <a:pt x="19281" y="21798"/>
                  <a:pt x="19285" y="21797"/>
                </a:cubicBezTo>
                <a:lnTo>
                  <a:pt x="19323" y="21797"/>
                </a:lnTo>
                <a:cubicBezTo>
                  <a:pt x="19359" y="21788"/>
                  <a:pt x="19401" y="21779"/>
                  <a:pt x="19432" y="21779"/>
                </a:cubicBezTo>
                <a:cubicBezTo>
                  <a:pt x="19444" y="21779"/>
                  <a:pt x="19455" y="21780"/>
                  <a:pt x="19463" y="21784"/>
                </a:cubicBezTo>
                <a:cubicBezTo>
                  <a:pt x="19488" y="21784"/>
                  <a:pt x="19551" y="21797"/>
                  <a:pt x="19589" y="21809"/>
                </a:cubicBezTo>
                <a:cubicBezTo>
                  <a:pt x="19595" y="21811"/>
                  <a:pt x="19604" y="21812"/>
                  <a:pt x="19616" y="21812"/>
                </a:cubicBezTo>
                <a:cubicBezTo>
                  <a:pt x="19661" y="21812"/>
                  <a:pt x="19746" y="21801"/>
                  <a:pt x="19815" y="21801"/>
                </a:cubicBezTo>
                <a:cubicBezTo>
                  <a:pt x="19845" y="21801"/>
                  <a:pt x="19873" y="21803"/>
                  <a:pt x="19893" y="21809"/>
                </a:cubicBezTo>
                <a:lnTo>
                  <a:pt x="19981" y="21784"/>
                </a:lnTo>
                <a:cubicBezTo>
                  <a:pt x="19986" y="21783"/>
                  <a:pt x="19990" y="21782"/>
                  <a:pt x="19995" y="21782"/>
                </a:cubicBezTo>
                <a:cubicBezTo>
                  <a:pt x="20029" y="21782"/>
                  <a:pt x="20075" y="21812"/>
                  <a:pt x="20116" y="21812"/>
                </a:cubicBezTo>
                <a:cubicBezTo>
                  <a:pt x="20122" y="21812"/>
                  <a:pt x="20127" y="21811"/>
                  <a:pt x="20133" y="21809"/>
                </a:cubicBezTo>
                <a:lnTo>
                  <a:pt x="20209" y="21784"/>
                </a:lnTo>
                <a:cubicBezTo>
                  <a:pt x="20285" y="21809"/>
                  <a:pt x="20399" y="21822"/>
                  <a:pt x="20462" y="21835"/>
                </a:cubicBezTo>
                <a:lnTo>
                  <a:pt x="20525" y="21822"/>
                </a:lnTo>
                <a:lnTo>
                  <a:pt x="20627" y="21809"/>
                </a:lnTo>
                <a:cubicBezTo>
                  <a:pt x="20753" y="21797"/>
                  <a:pt x="20867" y="21797"/>
                  <a:pt x="20892" y="21797"/>
                </a:cubicBezTo>
                <a:cubicBezTo>
                  <a:pt x="20905" y="21797"/>
                  <a:pt x="20968" y="21835"/>
                  <a:pt x="20994" y="21873"/>
                </a:cubicBezTo>
                <a:cubicBezTo>
                  <a:pt x="21003" y="21882"/>
                  <a:pt x="21017" y="21885"/>
                  <a:pt x="21034" y="21885"/>
                </a:cubicBezTo>
                <a:cubicBezTo>
                  <a:pt x="21075" y="21885"/>
                  <a:pt x="21130" y="21867"/>
                  <a:pt x="21162" y="21867"/>
                </a:cubicBezTo>
                <a:cubicBezTo>
                  <a:pt x="21171" y="21867"/>
                  <a:pt x="21179" y="21868"/>
                  <a:pt x="21183" y="21873"/>
                </a:cubicBezTo>
                <a:cubicBezTo>
                  <a:pt x="21205" y="21884"/>
                  <a:pt x="21264" y="21913"/>
                  <a:pt x="21289" y="21913"/>
                </a:cubicBezTo>
                <a:cubicBezTo>
                  <a:pt x="21293" y="21913"/>
                  <a:pt x="21296" y="21912"/>
                  <a:pt x="21297" y="21911"/>
                </a:cubicBezTo>
                <a:lnTo>
                  <a:pt x="21285" y="21898"/>
                </a:lnTo>
                <a:cubicBezTo>
                  <a:pt x="21285" y="21860"/>
                  <a:pt x="21247" y="21809"/>
                  <a:pt x="21259" y="21809"/>
                </a:cubicBezTo>
                <a:lnTo>
                  <a:pt x="21323" y="21772"/>
                </a:lnTo>
                <a:cubicBezTo>
                  <a:pt x="21335" y="21822"/>
                  <a:pt x="21373" y="21873"/>
                  <a:pt x="21386" y="21873"/>
                </a:cubicBezTo>
                <a:cubicBezTo>
                  <a:pt x="21391" y="21875"/>
                  <a:pt x="21396" y="21876"/>
                  <a:pt x="21403" y="21876"/>
                </a:cubicBezTo>
                <a:cubicBezTo>
                  <a:pt x="21429" y="21876"/>
                  <a:pt x="21464" y="21858"/>
                  <a:pt x="21474" y="21847"/>
                </a:cubicBezTo>
                <a:cubicBezTo>
                  <a:pt x="21495" y="21837"/>
                  <a:pt x="21540" y="21819"/>
                  <a:pt x="21570" y="21819"/>
                </a:cubicBezTo>
                <a:cubicBezTo>
                  <a:pt x="21577" y="21819"/>
                  <a:pt x="21584" y="21820"/>
                  <a:pt x="21588" y="21822"/>
                </a:cubicBezTo>
                <a:cubicBezTo>
                  <a:pt x="21596" y="21830"/>
                  <a:pt x="21606" y="21834"/>
                  <a:pt x="21617" y="21834"/>
                </a:cubicBezTo>
                <a:cubicBezTo>
                  <a:pt x="21641" y="21834"/>
                  <a:pt x="21668" y="21812"/>
                  <a:pt x="21677" y="21759"/>
                </a:cubicBezTo>
                <a:lnTo>
                  <a:pt x="21791" y="21809"/>
                </a:lnTo>
                <a:cubicBezTo>
                  <a:pt x="21770" y="21841"/>
                  <a:pt x="21801" y="21863"/>
                  <a:pt x="21854" y="21863"/>
                </a:cubicBezTo>
                <a:cubicBezTo>
                  <a:pt x="21866" y="21863"/>
                  <a:pt x="21879" y="21862"/>
                  <a:pt x="21892" y="21860"/>
                </a:cubicBezTo>
                <a:cubicBezTo>
                  <a:pt x="21896" y="21859"/>
                  <a:pt x="21901" y="21859"/>
                  <a:pt x="21906" y="21859"/>
                </a:cubicBezTo>
                <a:cubicBezTo>
                  <a:pt x="21973" y="21859"/>
                  <a:pt x="22111" y="21925"/>
                  <a:pt x="22140" y="21925"/>
                </a:cubicBezTo>
                <a:cubicBezTo>
                  <a:pt x="22143" y="21925"/>
                  <a:pt x="22144" y="21924"/>
                  <a:pt x="22145" y="21923"/>
                </a:cubicBezTo>
                <a:lnTo>
                  <a:pt x="22145" y="21911"/>
                </a:lnTo>
                <a:lnTo>
                  <a:pt x="22145" y="21835"/>
                </a:lnTo>
                <a:cubicBezTo>
                  <a:pt x="22208" y="21847"/>
                  <a:pt x="22284" y="21873"/>
                  <a:pt x="22297" y="21898"/>
                </a:cubicBezTo>
                <a:cubicBezTo>
                  <a:pt x="22306" y="21907"/>
                  <a:pt x="22339" y="21922"/>
                  <a:pt x="22358" y="21922"/>
                </a:cubicBezTo>
                <a:cubicBezTo>
                  <a:pt x="22367" y="21922"/>
                  <a:pt x="22373" y="21919"/>
                  <a:pt x="22373" y="21911"/>
                </a:cubicBezTo>
                <a:cubicBezTo>
                  <a:pt x="22373" y="21893"/>
                  <a:pt x="22397" y="21869"/>
                  <a:pt x="22429" y="21869"/>
                </a:cubicBezTo>
                <a:cubicBezTo>
                  <a:pt x="22443" y="21869"/>
                  <a:pt x="22459" y="21874"/>
                  <a:pt x="22474" y="21885"/>
                </a:cubicBezTo>
                <a:cubicBezTo>
                  <a:pt x="22484" y="21892"/>
                  <a:pt x="22503" y="21894"/>
                  <a:pt x="22527" y="21894"/>
                </a:cubicBezTo>
                <a:cubicBezTo>
                  <a:pt x="22598" y="21894"/>
                  <a:pt x="22715" y="21873"/>
                  <a:pt x="22753" y="21873"/>
                </a:cubicBezTo>
                <a:cubicBezTo>
                  <a:pt x="22803" y="21873"/>
                  <a:pt x="22942" y="21923"/>
                  <a:pt x="22955" y="21949"/>
                </a:cubicBezTo>
                <a:cubicBezTo>
                  <a:pt x="22955" y="21955"/>
                  <a:pt x="22962" y="21957"/>
                  <a:pt x="22974" y="21957"/>
                </a:cubicBezTo>
                <a:cubicBezTo>
                  <a:pt x="23014" y="21957"/>
                  <a:pt x="23100" y="21930"/>
                  <a:pt x="23119" y="21911"/>
                </a:cubicBezTo>
                <a:cubicBezTo>
                  <a:pt x="23125" y="21905"/>
                  <a:pt x="23150" y="21896"/>
                  <a:pt x="23179" y="21896"/>
                </a:cubicBezTo>
                <a:cubicBezTo>
                  <a:pt x="23212" y="21896"/>
                  <a:pt x="23251" y="21908"/>
                  <a:pt x="23271" y="21949"/>
                </a:cubicBezTo>
                <a:lnTo>
                  <a:pt x="23360" y="21923"/>
                </a:lnTo>
                <a:cubicBezTo>
                  <a:pt x="23474" y="21898"/>
                  <a:pt x="23297" y="21847"/>
                  <a:pt x="23373" y="21835"/>
                </a:cubicBezTo>
                <a:lnTo>
                  <a:pt x="23448" y="21822"/>
                </a:lnTo>
                <a:cubicBezTo>
                  <a:pt x="23537" y="21835"/>
                  <a:pt x="23752" y="21835"/>
                  <a:pt x="23917" y="21835"/>
                </a:cubicBezTo>
                <a:lnTo>
                  <a:pt x="24069" y="21847"/>
                </a:lnTo>
                <a:lnTo>
                  <a:pt x="24360" y="21847"/>
                </a:lnTo>
                <a:cubicBezTo>
                  <a:pt x="24373" y="21850"/>
                  <a:pt x="24387" y="21851"/>
                  <a:pt x="24402" y="21851"/>
                </a:cubicBezTo>
                <a:cubicBezTo>
                  <a:pt x="24470" y="21851"/>
                  <a:pt x="24548" y="21828"/>
                  <a:pt x="24600" y="21797"/>
                </a:cubicBezTo>
                <a:lnTo>
                  <a:pt x="24676" y="21873"/>
                </a:lnTo>
                <a:lnTo>
                  <a:pt x="24714" y="21923"/>
                </a:lnTo>
                <a:cubicBezTo>
                  <a:pt x="24714" y="21885"/>
                  <a:pt x="24752" y="21822"/>
                  <a:pt x="24790" y="21784"/>
                </a:cubicBezTo>
                <a:lnTo>
                  <a:pt x="24828" y="21822"/>
                </a:lnTo>
                <a:lnTo>
                  <a:pt x="24878" y="21885"/>
                </a:lnTo>
                <a:cubicBezTo>
                  <a:pt x="24942" y="21860"/>
                  <a:pt x="25030" y="21847"/>
                  <a:pt x="25081" y="21835"/>
                </a:cubicBezTo>
                <a:cubicBezTo>
                  <a:pt x="25131" y="21822"/>
                  <a:pt x="25283" y="21797"/>
                  <a:pt x="25321" y="21784"/>
                </a:cubicBezTo>
                <a:cubicBezTo>
                  <a:pt x="25330" y="21780"/>
                  <a:pt x="25341" y="21778"/>
                  <a:pt x="25353" y="21778"/>
                </a:cubicBezTo>
                <a:cubicBezTo>
                  <a:pt x="25416" y="21778"/>
                  <a:pt x="25519" y="21822"/>
                  <a:pt x="25562" y="21822"/>
                </a:cubicBezTo>
                <a:cubicBezTo>
                  <a:pt x="25603" y="21832"/>
                  <a:pt x="25702" y="21851"/>
                  <a:pt x="25751" y="21851"/>
                </a:cubicBezTo>
                <a:cubicBezTo>
                  <a:pt x="25763" y="21851"/>
                  <a:pt x="25772" y="21850"/>
                  <a:pt x="25777" y="21847"/>
                </a:cubicBezTo>
                <a:cubicBezTo>
                  <a:pt x="25802" y="21835"/>
                  <a:pt x="25916" y="21809"/>
                  <a:pt x="25979" y="21797"/>
                </a:cubicBezTo>
                <a:lnTo>
                  <a:pt x="26030" y="21759"/>
                </a:lnTo>
                <a:lnTo>
                  <a:pt x="26131" y="21721"/>
                </a:lnTo>
                <a:cubicBezTo>
                  <a:pt x="26161" y="21760"/>
                  <a:pt x="26190" y="21792"/>
                  <a:pt x="26202" y="21792"/>
                </a:cubicBezTo>
                <a:cubicBezTo>
                  <a:pt x="26205" y="21792"/>
                  <a:pt x="26207" y="21790"/>
                  <a:pt x="26207" y="21784"/>
                </a:cubicBezTo>
                <a:cubicBezTo>
                  <a:pt x="26207" y="21763"/>
                  <a:pt x="26252" y="21715"/>
                  <a:pt x="26303" y="21715"/>
                </a:cubicBezTo>
                <a:cubicBezTo>
                  <a:pt x="26313" y="21715"/>
                  <a:pt x="26323" y="21717"/>
                  <a:pt x="26334" y="21721"/>
                </a:cubicBezTo>
                <a:cubicBezTo>
                  <a:pt x="26384" y="21734"/>
                  <a:pt x="26574" y="21797"/>
                  <a:pt x="26625" y="21797"/>
                </a:cubicBezTo>
                <a:cubicBezTo>
                  <a:pt x="26688" y="21797"/>
                  <a:pt x="26890" y="21708"/>
                  <a:pt x="27004" y="21708"/>
                </a:cubicBezTo>
                <a:lnTo>
                  <a:pt x="27093" y="21721"/>
                </a:lnTo>
                <a:cubicBezTo>
                  <a:pt x="27181" y="21721"/>
                  <a:pt x="27270" y="21708"/>
                  <a:pt x="27359" y="21708"/>
                </a:cubicBezTo>
                <a:lnTo>
                  <a:pt x="27422" y="21721"/>
                </a:lnTo>
                <a:cubicBezTo>
                  <a:pt x="27453" y="21705"/>
                  <a:pt x="27499" y="21694"/>
                  <a:pt x="27541" y="21694"/>
                </a:cubicBezTo>
                <a:cubicBezTo>
                  <a:pt x="27567" y="21694"/>
                  <a:pt x="27592" y="21699"/>
                  <a:pt x="27612" y="21708"/>
                </a:cubicBezTo>
                <a:lnTo>
                  <a:pt x="27637" y="21696"/>
                </a:lnTo>
                <a:cubicBezTo>
                  <a:pt x="27668" y="21678"/>
                  <a:pt x="27692" y="21669"/>
                  <a:pt x="27709" y="21669"/>
                </a:cubicBezTo>
                <a:cubicBezTo>
                  <a:pt x="27742" y="21669"/>
                  <a:pt x="27755" y="21697"/>
                  <a:pt x="27763" y="21746"/>
                </a:cubicBezTo>
                <a:cubicBezTo>
                  <a:pt x="27769" y="21748"/>
                  <a:pt x="27775" y="21748"/>
                  <a:pt x="27781" y="21748"/>
                </a:cubicBezTo>
                <a:cubicBezTo>
                  <a:pt x="27838" y="21748"/>
                  <a:pt x="27937" y="21702"/>
                  <a:pt x="28017" y="21645"/>
                </a:cubicBezTo>
                <a:lnTo>
                  <a:pt x="28156" y="21746"/>
                </a:lnTo>
                <a:lnTo>
                  <a:pt x="28168" y="21759"/>
                </a:lnTo>
                <a:cubicBezTo>
                  <a:pt x="28181" y="21759"/>
                  <a:pt x="28194" y="21734"/>
                  <a:pt x="28194" y="21696"/>
                </a:cubicBezTo>
                <a:cubicBezTo>
                  <a:pt x="28194" y="21686"/>
                  <a:pt x="28206" y="21682"/>
                  <a:pt x="28225" y="21682"/>
                </a:cubicBezTo>
                <a:cubicBezTo>
                  <a:pt x="28278" y="21682"/>
                  <a:pt x="28381" y="21712"/>
                  <a:pt x="28409" y="21721"/>
                </a:cubicBezTo>
                <a:cubicBezTo>
                  <a:pt x="28421" y="21725"/>
                  <a:pt x="28445" y="21727"/>
                  <a:pt x="28473" y="21727"/>
                </a:cubicBezTo>
                <a:cubicBezTo>
                  <a:pt x="28530" y="21727"/>
                  <a:pt x="28603" y="21721"/>
                  <a:pt x="28637" y="21721"/>
                </a:cubicBezTo>
                <a:cubicBezTo>
                  <a:pt x="28675" y="21708"/>
                  <a:pt x="28814" y="21683"/>
                  <a:pt x="28839" y="21683"/>
                </a:cubicBezTo>
                <a:cubicBezTo>
                  <a:pt x="28844" y="21685"/>
                  <a:pt x="28852" y="21686"/>
                  <a:pt x="28861" y="21686"/>
                </a:cubicBezTo>
                <a:cubicBezTo>
                  <a:pt x="28915" y="21686"/>
                  <a:pt x="29027" y="21658"/>
                  <a:pt x="29092" y="21658"/>
                </a:cubicBezTo>
                <a:cubicBezTo>
                  <a:pt x="29130" y="21664"/>
                  <a:pt x="29203" y="21664"/>
                  <a:pt x="29271" y="21664"/>
                </a:cubicBezTo>
                <a:cubicBezTo>
                  <a:pt x="29339" y="21664"/>
                  <a:pt x="29402" y="21664"/>
                  <a:pt x="29421" y="21670"/>
                </a:cubicBezTo>
                <a:cubicBezTo>
                  <a:pt x="29442" y="21681"/>
                  <a:pt x="29490" y="21727"/>
                  <a:pt x="29512" y="21727"/>
                </a:cubicBezTo>
                <a:cubicBezTo>
                  <a:pt x="29517" y="21727"/>
                  <a:pt x="29520" y="21725"/>
                  <a:pt x="29522" y="21721"/>
                </a:cubicBezTo>
                <a:cubicBezTo>
                  <a:pt x="29529" y="21714"/>
                  <a:pt x="29544" y="21703"/>
                  <a:pt x="29558" y="21703"/>
                </a:cubicBezTo>
                <a:cubicBezTo>
                  <a:pt x="29569" y="21703"/>
                  <a:pt x="29580" y="21711"/>
                  <a:pt x="29586" y="21734"/>
                </a:cubicBezTo>
                <a:lnTo>
                  <a:pt x="29611" y="21734"/>
                </a:lnTo>
                <a:lnTo>
                  <a:pt x="29649" y="21759"/>
                </a:lnTo>
                <a:cubicBezTo>
                  <a:pt x="29699" y="21746"/>
                  <a:pt x="29813" y="21746"/>
                  <a:pt x="29902" y="21734"/>
                </a:cubicBezTo>
                <a:lnTo>
                  <a:pt x="29953" y="21708"/>
                </a:lnTo>
                <a:lnTo>
                  <a:pt x="30016" y="21658"/>
                </a:lnTo>
                <a:cubicBezTo>
                  <a:pt x="30066" y="21696"/>
                  <a:pt x="30117" y="21708"/>
                  <a:pt x="30142" y="21708"/>
                </a:cubicBezTo>
                <a:cubicBezTo>
                  <a:pt x="30168" y="21708"/>
                  <a:pt x="30231" y="21683"/>
                  <a:pt x="30244" y="21683"/>
                </a:cubicBezTo>
                <a:cubicBezTo>
                  <a:pt x="30248" y="21681"/>
                  <a:pt x="30256" y="21680"/>
                  <a:pt x="30266" y="21680"/>
                </a:cubicBezTo>
                <a:cubicBezTo>
                  <a:pt x="30309" y="21680"/>
                  <a:pt x="30397" y="21700"/>
                  <a:pt x="30459" y="21721"/>
                </a:cubicBezTo>
                <a:cubicBezTo>
                  <a:pt x="30466" y="21722"/>
                  <a:pt x="30474" y="21723"/>
                  <a:pt x="30484" y="21723"/>
                </a:cubicBezTo>
                <a:cubicBezTo>
                  <a:pt x="30562" y="21723"/>
                  <a:pt x="30713" y="21683"/>
                  <a:pt x="30724" y="21683"/>
                </a:cubicBezTo>
                <a:cubicBezTo>
                  <a:pt x="30726" y="21682"/>
                  <a:pt x="30728" y="21682"/>
                  <a:pt x="30730" y="21682"/>
                </a:cubicBezTo>
                <a:cubicBezTo>
                  <a:pt x="30756" y="21682"/>
                  <a:pt x="30820" y="21750"/>
                  <a:pt x="30835" y="21750"/>
                </a:cubicBezTo>
                <a:cubicBezTo>
                  <a:pt x="30837" y="21750"/>
                  <a:pt x="30838" y="21749"/>
                  <a:pt x="30838" y="21746"/>
                </a:cubicBezTo>
                <a:cubicBezTo>
                  <a:pt x="30851" y="21721"/>
                  <a:pt x="30902" y="21658"/>
                  <a:pt x="30965" y="21658"/>
                </a:cubicBezTo>
                <a:lnTo>
                  <a:pt x="31079" y="21658"/>
                </a:lnTo>
                <a:cubicBezTo>
                  <a:pt x="31155" y="21696"/>
                  <a:pt x="31256" y="21708"/>
                  <a:pt x="31307" y="21708"/>
                </a:cubicBezTo>
                <a:cubicBezTo>
                  <a:pt x="31357" y="21696"/>
                  <a:pt x="31522" y="21645"/>
                  <a:pt x="31560" y="21645"/>
                </a:cubicBezTo>
                <a:cubicBezTo>
                  <a:pt x="31564" y="21644"/>
                  <a:pt x="31569" y="21643"/>
                  <a:pt x="31575" y="21643"/>
                </a:cubicBezTo>
                <a:cubicBezTo>
                  <a:pt x="31609" y="21643"/>
                  <a:pt x="31664" y="21665"/>
                  <a:pt x="31687" y="21665"/>
                </a:cubicBezTo>
                <a:cubicBezTo>
                  <a:pt x="31695" y="21665"/>
                  <a:pt x="31699" y="21663"/>
                  <a:pt x="31699" y="21658"/>
                </a:cubicBezTo>
                <a:cubicBezTo>
                  <a:pt x="31711" y="21620"/>
                  <a:pt x="31737" y="21556"/>
                  <a:pt x="31749" y="21556"/>
                </a:cubicBezTo>
                <a:lnTo>
                  <a:pt x="31762" y="21569"/>
                </a:lnTo>
                <a:cubicBezTo>
                  <a:pt x="31807" y="21614"/>
                  <a:pt x="31852" y="21659"/>
                  <a:pt x="31914" y="21659"/>
                </a:cubicBezTo>
                <a:cubicBezTo>
                  <a:pt x="31940" y="21659"/>
                  <a:pt x="31969" y="21651"/>
                  <a:pt x="32002" y="21632"/>
                </a:cubicBezTo>
                <a:lnTo>
                  <a:pt x="32040" y="21607"/>
                </a:lnTo>
                <a:cubicBezTo>
                  <a:pt x="32104" y="21620"/>
                  <a:pt x="32180" y="21632"/>
                  <a:pt x="32205" y="21632"/>
                </a:cubicBezTo>
                <a:cubicBezTo>
                  <a:pt x="32210" y="21631"/>
                  <a:pt x="32217" y="21630"/>
                  <a:pt x="32224" y="21630"/>
                </a:cubicBezTo>
                <a:cubicBezTo>
                  <a:pt x="32267" y="21630"/>
                  <a:pt x="32335" y="21658"/>
                  <a:pt x="32357" y="21658"/>
                </a:cubicBezTo>
                <a:lnTo>
                  <a:pt x="32369" y="21658"/>
                </a:lnTo>
                <a:lnTo>
                  <a:pt x="32445" y="21645"/>
                </a:lnTo>
                <a:cubicBezTo>
                  <a:pt x="32499" y="21636"/>
                  <a:pt x="32565" y="21627"/>
                  <a:pt x="32622" y="21627"/>
                </a:cubicBezTo>
                <a:cubicBezTo>
                  <a:pt x="32645" y="21627"/>
                  <a:pt x="32667" y="21629"/>
                  <a:pt x="32686" y="21632"/>
                </a:cubicBezTo>
                <a:lnTo>
                  <a:pt x="32736" y="21632"/>
                </a:lnTo>
                <a:lnTo>
                  <a:pt x="32787" y="21645"/>
                </a:lnTo>
                <a:cubicBezTo>
                  <a:pt x="32821" y="21611"/>
                  <a:pt x="32860" y="21594"/>
                  <a:pt x="32890" y="21594"/>
                </a:cubicBezTo>
                <a:cubicBezTo>
                  <a:pt x="32905" y="21594"/>
                  <a:pt x="32918" y="21599"/>
                  <a:pt x="32926" y="21607"/>
                </a:cubicBezTo>
                <a:cubicBezTo>
                  <a:pt x="32936" y="21626"/>
                  <a:pt x="32975" y="21653"/>
                  <a:pt x="33011" y="21653"/>
                </a:cubicBezTo>
                <a:cubicBezTo>
                  <a:pt x="33021" y="21653"/>
                  <a:pt x="33031" y="21651"/>
                  <a:pt x="33040" y="21645"/>
                </a:cubicBezTo>
                <a:cubicBezTo>
                  <a:pt x="33060" y="21626"/>
                  <a:pt x="33131" y="21599"/>
                  <a:pt x="33175" y="21599"/>
                </a:cubicBezTo>
                <a:cubicBezTo>
                  <a:pt x="33188" y="21599"/>
                  <a:pt x="33199" y="21601"/>
                  <a:pt x="33205" y="21607"/>
                </a:cubicBezTo>
                <a:cubicBezTo>
                  <a:pt x="33243" y="21632"/>
                  <a:pt x="33344" y="21670"/>
                  <a:pt x="33432" y="21670"/>
                </a:cubicBezTo>
                <a:lnTo>
                  <a:pt x="33496" y="21683"/>
                </a:lnTo>
                <a:lnTo>
                  <a:pt x="33572" y="21696"/>
                </a:lnTo>
                <a:cubicBezTo>
                  <a:pt x="33622" y="21683"/>
                  <a:pt x="33711" y="21658"/>
                  <a:pt x="33761" y="21658"/>
                </a:cubicBezTo>
                <a:lnTo>
                  <a:pt x="33799" y="21632"/>
                </a:lnTo>
                <a:lnTo>
                  <a:pt x="33825" y="21632"/>
                </a:lnTo>
                <a:cubicBezTo>
                  <a:pt x="33863" y="21632"/>
                  <a:pt x="33977" y="21620"/>
                  <a:pt x="34078" y="21594"/>
                </a:cubicBezTo>
                <a:lnTo>
                  <a:pt x="34179" y="21658"/>
                </a:lnTo>
                <a:lnTo>
                  <a:pt x="34230" y="21696"/>
                </a:lnTo>
                <a:cubicBezTo>
                  <a:pt x="34331" y="21696"/>
                  <a:pt x="34419" y="21658"/>
                  <a:pt x="34432" y="21632"/>
                </a:cubicBezTo>
                <a:cubicBezTo>
                  <a:pt x="34432" y="21617"/>
                  <a:pt x="34452" y="21612"/>
                  <a:pt x="34477" y="21612"/>
                </a:cubicBezTo>
                <a:cubicBezTo>
                  <a:pt x="34518" y="21612"/>
                  <a:pt x="34573" y="21625"/>
                  <a:pt x="34597" y="21632"/>
                </a:cubicBezTo>
                <a:cubicBezTo>
                  <a:pt x="34622" y="21645"/>
                  <a:pt x="34748" y="21658"/>
                  <a:pt x="34786" y="21670"/>
                </a:cubicBezTo>
                <a:cubicBezTo>
                  <a:pt x="34792" y="21672"/>
                  <a:pt x="34798" y="21672"/>
                  <a:pt x="34805" y="21672"/>
                </a:cubicBezTo>
                <a:cubicBezTo>
                  <a:pt x="34858" y="21672"/>
                  <a:pt x="34940" y="21632"/>
                  <a:pt x="34951" y="21632"/>
                </a:cubicBezTo>
                <a:cubicBezTo>
                  <a:pt x="34951" y="21632"/>
                  <a:pt x="34989" y="21670"/>
                  <a:pt x="35014" y="21683"/>
                </a:cubicBezTo>
                <a:cubicBezTo>
                  <a:pt x="35033" y="21693"/>
                  <a:pt x="35126" y="21717"/>
                  <a:pt x="35163" y="21717"/>
                </a:cubicBezTo>
                <a:cubicBezTo>
                  <a:pt x="35175" y="21717"/>
                  <a:pt x="35182" y="21714"/>
                  <a:pt x="35179" y="21708"/>
                </a:cubicBezTo>
                <a:cubicBezTo>
                  <a:pt x="35163" y="21692"/>
                  <a:pt x="35157" y="21676"/>
                  <a:pt x="35174" y="21676"/>
                </a:cubicBezTo>
                <a:cubicBezTo>
                  <a:pt x="35184" y="21676"/>
                  <a:pt x="35201" y="21682"/>
                  <a:pt x="35229" y="21696"/>
                </a:cubicBezTo>
                <a:lnTo>
                  <a:pt x="35305" y="21620"/>
                </a:lnTo>
                <a:cubicBezTo>
                  <a:pt x="35318" y="21611"/>
                  <a:pt x="35339" y="21608"/>
                  <a:pt x="35364" y="21608"/>
                </a:cubicBezTo>
                <a:cubicBezTo>
                  <a:pt x="35415" y="21608"/>
                  <a:pt x="35482" y="21620"/>
                  <a:pt x="35533" y="21620"/>
                </a:cubicBezTo>
                <a:lnTo>
                  <a:pt x="35584" y="21620"/>
                </a:lnTo>
                <a:cubicBezTo>
                  <a:pt x="35622" y="21658"/>
                  <a:pt x="35672" y="21696"/>
                  <a:pt x="35685" y="21696"/>
                </a:cubicBezTo>
                <a:cubicBezTo>
                  <a:pt x="35697" y="21696"/>
                  <a:pt x="35799" y="21708"/>
                  <a:pt x="35913" y="21708"/>
                </a:cubicBezTo>
                <a:lnTo>
                  <a:pt x="35976" y="21632"/>
                </a:lnTo>
                <a:lnTo>
                  <a:pt x="35988" y="21620"/>
                </a:lnTo>
                <a:cubicBezTo>
                  <a:pt x="36054" y="21644"/>
                  <a:pt x="36109" y="21658"/>
                  <a:pt x="36136" y="21658"/>
                </a:cubicBezTo>
                <a:cubicBezTo>
                  <a:pt x="36151" y="21658"/>
                  <a:pt x="36157" y="21654"/>
                  <a:pt x="36153" y="21645"/>
                </a:cubicBezTo>
                <a:cubicBezTo>
                  <a:pt x="36140" y="21620"/>
                  <a:pt x="36128" y="21556"/>
                  <a:pt x="36128" y="21544"/>
                </a:cubicBezTo>
                <a:cubicBezTo>
                  <a:pt x="36140" y="21544"/>
                  <a:pt x="36216" y="21531"/>
                  <a:pt x="36280" y="21518"/>
                </a:cubicBezTo>
                <a:lnTo>
                  <a:pt x="36330" y="21518"/>
                </a:lnTo>
                <a:cubicBezTo>
                  <a:pt x="36343" y="21443"/>
                  <a:pt x="36355" y="21354"/>
                  <a:pt x="36368" y="21278"/>
                </a:cubicBezTo>
                <a:cubicBezTo>
                  <a:pt x="36330" y="21253"/>
                  <a:pt x="36305" y="21240"/>
                  <a:pt x="36280" y="21215"/>
                </a:cubicBezTo>
                <a:cubicBezTo>
                  <a:pt x="36267" y="21265"/>
                  <a:pt x="36254" y="21316"/>
                  <a:pt x="36242" y="21367"/>
                </a:cubicBezTo>
                <a:lnTo>
                  <a:pt x="36229" y="21367"/>
                </a:lnTo>
                <a:cubicBezTo>
                  <a:pt x="36229" y="21278"/>
                  <a:pt x="36229" y="21177"/>
                  <a:pt x="36229" y="21088"/>
                </a:cubicBezTo>
                <a:cubicBezTo>
                  <a:pt x="36242" y="21088"/>
                  <a:pt x="36254" y="21088"/>
                  <a:pt x="36267" y="21076"/>
                </a:cubicBezTo>
                <a:lnTo>
                  <a:pt x="36267" y="21215"/>
                </a:lnTo>
                <a:cubicBezTo>
                  <a:pt x="36292" y="21202"/>
                  <a:pt x="36330" y="21202"/>
                  <a:pt x="36355" y="21202"/>
                </a:cubicBezTo>
                <a:cubicBezTo>
                  <a:pt x="36393" y="20949"/>
                  <a:pt x="36393" y="20709"/>
                  <a:pt x="36406" y="20456"/>
                </a:cubicBezTo>
                <a:lnTo>
                  <a:pt x="36444" y="20456"/>
                </a:lnTo>
                <a:cubicBezTo>
                  <a:pt x="36431" y="20822"/>
                  <a:pt x="36406" y="21177"/>
                  <a:pt x="36368" y="21531"/>
                </a:cubicBezTo>
                <a:cubicBezTo>
                  <a:pt x="36406" y="21531"/>
                  <a:pt x="36457" y="21544"/>
                  <a:pt x="36482" y="21556"/>
                </a:cubicBezTo>
                <a:cubicBezTo>
                  <a:pt x="36507" y="21480"/>
                  <a:pt x="36583" y="21430"/>
                  <a:pt x="36558" y="21341"/>
                </a:cubicBezTo>
                <a:cubicBezTo>
                  <a:pt x="36545" y="21329"/>
                  <a:pt x="36520" y="21316"/>
                  <a:pt x="36507" y="21303"/>
                </a:cubicBezTo>
                <a:cubicBezTo>
                  <a:pt x="36520" y="21000"/>
                  <a:pt x="36596" y="20709"/>
                  <a:pt x="36545" y="20405"/>
                </a:cubicBezTo>
                <a:cubicBezTo>
                  <a:pt x="36571" y="20405"/>
                  <a:pt x="36609" y="20405"/>
                  <a:pt x="36634" y="20418"/>
                </a:cubicBezTo>
                <a:cubicBezTo>
                  <a:pt x="36646" y="20380"/>
                  <a:pt x="36659" y="20304"/>
                  <a:pt x="36672" y="20266"/>
                </a:cubicBezTo>
                <a:cubicBezTo>
                  <a:pt x="36634" y="20253"/>
                  <a:pt x="36609" y="20228"/>
                  <a:pt x="36583" y="20215"/>
                </a:cubicBezTo>
                <a:lnTo>
                  <a:pt x="36571" y="20291"/>
                </a:lnTo>
                <a:cubicBezTo>
                  <a:pt x="36571" y="20266"/>
                  <a:pt x="36558" y="20202"/>
                  <a:pt x="36558" y="20164"/>
                </a:cubicBezTo>
                <a:lnTo>
                  <a:pt x="36558" y="20164"/>
                </a:lnTo>
                <a:cubicBezTo>
                  <a:pt x="36571" y="20177"/>
                  <a:pt x="36596" y="20202"/>
                  <a:pt x="36609" y="20215"/>
                </a:cubicBezTo>
                <a:cubicBezTo>
                  <a:pt x="36621" y="20202"/>
                  <a:pt x="36659" y="20190"/>
                  <a:pt x="36672" y="20177"/>
                </a:cubicBezTo>
                <a:cubicBezTo>
                  <a:pt x="36672" y="20114"/>
                  <a:pt x="36659" y="20051"/>
                  <a:pt x="36659" y="19987"/>
                </a:cubicBezTo>
                <a:lnTo>
                  <a:pt x="36621" y="19975"/>
                </a:lnTo>
                <a:cubicBezTo>
                  <a:pt x="36609" y="20038"/>
                  <a:pt x="36596" y="20089"/>
                  <a:pt x="36558" y="20139"/>
                </a:cubicBezTo>
                <a:cubicBezTo>
                  <a:pt x="36583" y="20089"/>
                  <a:pt x="36583" y="20013"/>
                  <a:pt x="36558" y="19962"/>
                </a:cubicBezTo>
                <a:lnTo>
                  <a:pt x="36672" y="19962"/>
                </a:lnTo>
                <a:cubicBezTo>
                  <a:pt x="36672" y="19899"/>
                  <a:pt x="36672" y="19835"/>
                  <a:pt x="36672" y="19772"/>
                </a:cubicBezTo>
                <a:cubicBezTo>
                  <a:pt x="36646" y="19823"/>
                  <a:pt x="36609" y="19899"/>
                  <a:pt x="36596" y="19949"/>
                </a:cubicBezTo>
                <a:cubicBezTo>
                  <a:pt x="36583" y="19899"/>
                  <a:pt x="36583" y="19848"/>
                  <a:pt x="36609" y="19798"/>
                </a:cubicBezTo>
                <a:cubicBezTo>
                  <a:pt x="36583" y="19671"/>
                  <a:pt x="36596" y="19557"/>
                  <a:pt x="36596" y="19443"/>
                </a:cubicBezTo>
                <a:lnTo>
                  <a:pt x="36646" y="19418"/>
                </a:lnTo>
                <a:cubicBezTo>
                  <a:pt x="36634" y="19405"/>
                  <a:pt x="36583" y="19367"/>
                  <a:pt x="36571" y="19342"/>
                </a:cubicBezTo>
                <a:cubicBezTo>
                  <a:pt x="36596" y="19329"/>
                  <a:pt x="36634" y="19329"/>
                  <a:pt x="36672" y="19317"/>
                </a:cubicBezTo>
                <a:cubicBezTo>
                  <a:pt x="36634" y="19279"/>
                  <a:pt x="36609" y="19241"/>
                  <a:pt x="36571" y="19203"/>
                </a:cubicBezTo>
                <a:cubicBezTo>
                  <a:pt x="36583" y="19165"/>
                  <a:pt x="36583" y="19127"/>
                  <a:pt x="36596" y="19089"/>
                </a:cubicBezTo>
                <a:cubicBezTo>
                  <a:pt x="36609" y="19140"/>
                  <a:pt x="36646" y="19177"/>
                  <a:pt x="36684" y="19215"/>
                </a:cubicBezTo>
                <a:cubicBezTo>
                  <a:pt x="36684" y="19177"/>
                  <a:pt x="36672" y="19114"/>
                  <a:pt x="36659" y="19089"/>
                </a:cubicBezTo>
                <a:cubicBezTo>
                  <a:pt x="36684" y="19089"/>
                  <a:pt x="36722" y="19089"/>
                  <a:pt x="36748" y="19076"/>
                </a:cubicBezTo>
                <a:cubicBezTo>
                  <a:pt x="36722" y="19064"/>
                  <a:pt x="36672" y="19038"/>
                  <a:pt x="36646" y="19026"/>
                </a:cubicBezTo>
                <a:cubicBezTo>
                  <a:pt x="36668" y="18984"/>
                  <a:pt x="36654" y="18871"/>
                  <a:pt x="36699" y="18871"/>
                </a:cubicBezTo>
                <a:cubicBezTo>
                  <a:pt x="36709" y="18871"/>
                  <a:pt x="36720" y="18876"/>
                  <a:pt x="36735" y="18886"/>
                </a:cubicBezTo>
                <a:cubicBezTo>
                  <a:pt x="36798" y="19038"/>
                  <a:pt x="36684" y="19253"/>
                  <a:pt x="36836" y="19367"/>
                </a:cubicBezTo>
                <a:lnTo>
                  <a:pt x="36760" y="19367"/>
                </a:lnTo>
                <a:cubicBezTo>
                  <a:pt x="36748" y="19785"/>
                  <a:pt x="36773" y="20202"/>
                  <a:pt x="36748" y="20607"/>
                </a:cubicBezTo>
                <a:lnTo>
                  <a:pt x="36811" y="20658"/>
                </a:lnTo>
                <a:lnTo>
                  <a:pt x="36760" y="20671"/>
                </a:lnTo>
                <a:cubicBezTo>
                  <a:pt x="36773" y="20873"/>
                  <a:pt x="36659" y="21088"/>
                  <a:pt x="36722" y="21278"/>
                </a:cubicBezTo>
                <a:cubicBezTo>
                  <a:pt x="36659" y="21367"/>
                  <a:pt x="36672" y="21480"/>
                  <a:pt x="36659" y="21594"/>
                </a:cubicBezTo>
                <a:cubicBezTo>
                  <a:pt x="36697" y="21594"/>
                  <a:pt x="36735" y="21594"/>
                  <a:pt x="36760" y="21607"/>
                </a:cubicBezTo>
                <a:cubicBezTo>
                  <a:pt x="36760" y="21455"/>
                  <a:pt x="36798" y="21303"/>
                  <a:pt x="36760" y="21151"/>
                </a:cubicBezTo>
                <a:cubicBezTo>
                  <a:pt x="36748" y="21101"/>
                  <a:pt x="36798" y="21050"/>
                  <a:pt x="36824" y="21012"/>
                </a:cubicBezTo>
                <a:cubicBezTo>
                  <a:pt x="36798" y="20987"/>
                  <a:pt x="36773" y="20949"/>
                  <a:pt x="36748" y="20924"/>
                </a:cubicBezTo>
                <a:cubicBezTo>
                  <a:pt x="36773" y="20924"/>
                  <a:pt x="36811" y="20911"/>
                  <a:pt x="36824" y="20911"/>
                </a:cubicBezTo>
                <a:cubicBezTo>
                  <a:pt x="36786" y="20481"/>
                  <a:pt x="36900" y="20063"/>
                  <a:pt x="36887" y="19646"/>
                </a:cubicBezTo>
                <a:cubicBezTo>
                  <a:pt x="36836" y="19582"/>
                  <a:pt x="36887" y="19494"/>
                  <a:pt x="36900" y="19418"/>
                </a:cubicBezTo>
                <a:cubicBezTo>
                  <a:pt x="36887" y="19317"/>
                  <a:pt x="36874" y="19215"/>
                  <a:pt x="36874" y="19114"/>
                </a:cubicBezTo>
                <a:cubicBezTo>
                  <a:pt x="36874" y="19102"/>
                  <a:pt x="36849" y="19064"/>
                  <a:pt x="36849" y="19051"/>
                </a:cubicBezTo>
                <a:cubicBezTo>
                  <a:pt x="36862" y="19013"/>
                  <a:pt x="36874" y="18962"/>
                  <a:pt x="36887" y="18912"/>
                </a:cubicBezTo>
                <a:cubicBezTo>
                  <a:pt x="36887" y="18874"/>
                  <a:pt x="36874" y="18823"/>
                  <a:pt x="36862" y="18785"/>
                </a:cubicBezTo>
                <a:cubicBezTo>
                  <a:pt x="36874" y="18773"/>
                  <a:pt x="36887" y="18747"/>
                  <a:pt x="36900" y="18735"/>
                </a:cubicBezTo>
                <a:lnTo>
                  <a:pt x="36862" y="18735"/>
                </a:lnTo>
                <a:cubicBezTo>
                  <a:pt x="36874" y="18659"/>
                  <a:pt x="36874" y="18583"/>
                  <a:pt x="36862" y="18507"/>
                </a:cubicBezTo>
                <a:cubicBezTo>
                  <a:pt x="36874" y="18507"/>
                  <a:pt x="36887" y="18494"/>
                  <a:pt x="36900" y="18494"/>
                </a:cubicBezTo>
                <a:cubicBezTo>
                  <a:pt x="36887" y="18482"/>
                  <a:pt x="36862" y="18456"/>
                  <a:pt x="36849" y="18444"/>
                </a:cubicBezTo>
                <a:cubicBezTo>
                  <a:pt x="36900" y="18304"/>
                  <a:pt x="36811" y="18165"/>
                  <a:pt x="36836" y="18026"/>
                </a:cubicBezTo>
                <a:cubicBezTo>
                  <a:pt x="36735" y="17824"/>
                  <a:pt x="36811" y="17596"/>
                  <a:pt x="36748" y="17381"/>
                </a:cubicBezTo>
                <a:cubicBezTo>
                  <a:pt x="36735" y="17381"/>
                  <a:pt x="36697" y="17355"/>
                  <a:pt x="36684" y="17355"/>
                </a:cubicBezTo>
                <a:cubicBezTo>
                  <a:pt x="36697" y="17343"/>
                  <a:pt x="36722" y="17305"/>
                  <a:pt x="36735" y="17292"/>
                </a:cubicBezTo>
                <a:cubicBezTo>
                  <a:pt x="36684" y="17039"/>
                  <a:pt x="36735" y="16761"/>
                  <a:pt x="36634" y="16520"/>
                </a:cubicBezTo>
                <a:cubicBezTo>
                  <a:pt x="36621" y="16533"/>
                  <a:pt x="36583" y="16533"/>
                  <a:pt x="36571" y="16533"/>
                </a:cubicBezTo>
                <a:cubicBezTo>
                  <a:pt x="36596" y="16659"/>
                  <a:pt x="36609" y="16773"/>
                  <a:pt x="36646" y="16900"/>
                </a:cubicBezTo>
                <a:cubicBezTo>
                  <a:pt x="36634" y="16912"/>
                  <a:pt x="36621" y="16925"/>
                  <a:pt x="36609" y="16938"/>
                </a:cubicBezTo>
                <a:cubicBezTo>
                  <a:pt x="36672" y="17115"/>
                  <a:pt x="36646" y="17317"/>
                  <a:pt x="36659" y="17507"/>
                </a:cubicBezTo>
                <a:cubicBezTo>
                  <a:pt x="36672" y="17507"/>
                  <a:pt x="36710" y="17532"/>
                  <a:pt x="36722" y="17532"/>
                </a:cubicBezTo>
                <a:cubicBezTo>
                  <a:pt x="36710" y="17583"/>
                  <a:pt x="36697" y="17634"/>
                  <a:pt x="36672" y="17684"/>
                </a:cubicBezTo>
                <a:cubicBezTo>
                  <a:pt x="36697" y="17697"/>
                  <a:pt x="36735" y="17735"/>
                  <a:pt x="36760" y="17760"/>
                </a:cubicBezTo>
                <a:lnTo>
                  <a:pt x="36697" y="17786"/>
                </a:lnTo>
                <a:cubicBezTo>
                  <a:pt x="36697" y="17811"/>
                  <a:pt x="36722" y="17849"/>
                  <a:pt x="36735" y="17874"/>
                </a:cubicBezTo>
                <a:cubicBezTo>
                  <a:pt x="36697" y="17887"/>
                  <a:pt x="36672" y="17912"/>
                  <a:pt x="36634" y="17925"/>
                </a:cubicBezTo>
                <a:lnTo>
                  <a:pt x="36722" y="17925"/>
                </a:lnTo>
                <a:cubicBezTo>
                  <a:pt x="36722" y="18241"/>
                  <a:pt x="36722" y="18557"/>
                  <a:pt x="36748" y="18874"/>
                </a:cubicBezTo>
                <a:cubicBezTo>
                  <a:pt x="36684" y="18861"/>
                  <a:pt x="36634" y="18836"/>
                  <a:pt x="36571" y="18823"/>
                </a:cubicBezTo>
                <a:cubicBezTo>
                  <a:pt x="36596" y="18823"/>
                  <a:pt x="36646" y="18811"/>
                  <a:pt x="36672" y="18811"/>
                </a:cubicBezTo>
                <a:cubicBezTo>
                  <a:pt x="36672" y="18659"/>
                  <a:pt x="36646" y="18507"/>
                  <a:pt x="36634" y="18355"/>
                </a:cubicBezTo>
                <a:cubicBezTo>
                  <a:pt x="36621" y="18355"/>
                  <a:pt x="36583" y="18380"/>
                  <a:pt x="36571" y="18380"/>
                </a:cubicBezTo>
                <a:cubicBezTo>
                  <a:pt x="36520" y="18178"/>
                  <a:pt x="36507" y="17963"/>
                  <a:pt x="36507" y="17748"/>
                </a:cubicBezTo>
                <a:lnTo>
                  <a:pt x="36507" y="17748"/>
                </a:lnTo>
                <a:cubicBezTo>
                  <a:pt x="36558" y="17786"/>
                  <a:pt x="36583" y="17849"/>
                  <a:pt x="36583" y="17912"/>
                </a:cubicBezTo>
                <a:lnTo>
                  <a:pt x="36596" y="17925"/>
                </a:lnTo>
                <a:cubicBezTo>
                  <a:pt x="36596" y="17874"/>
                  <a:pt x="36596" y="17824"/>
                  <a:pt x="36596" y="17773"/>
                </a:cubicBezTo>
                <a:cubicBezTo>
                  <a:pt x="36558" y="17760"/>
                  <a:pt x="36507" y="17748"/>
                  <a:pt x="36469" y="17722"/>
                </a:cubicBezTo>
                <a:cubicBezTo>
                  <a:pt x="36486" y="17689"/>
                  <a:pt x="36514" y="17689"/>
                  <a:pt x="36542" y="17689"/>
                </a:cubicBezTo>
                <a:cubicBezTo>
                  <a:pt x="36556" y="17689"/>
                  <a:pt x="36571" y="17689"/>
                  <a:pt x="36583" y="17684"/>
                </a:cubicBezTo>
                <a:cubicBezTo>
                  <a:pt x="36571" y="17583"/>
                  <a:pt x="36558" y="17495"/>
                  <a:pt x="36533" y="17393"/>
                </a:cubicBezTo>
                <a:cubicBezTo>
                  <a:pt x="36520" y="17444"/>
                  <a:pt x="36507" y="17495"/>
                  <a:pt x="36495" y="17545"/>
                </a:cubicBezTo>
                <a:cubicBezTo>
                  <a:pt x="36495" y="17419"/>
                  <a:pt x="36381" y="17254"/>
                  <a:pt x="36507" y="17178"/>
                </a:cubicBezTo>
                <a:cubicBezTo>
                  <a:pt x="36495" y="17102"/>
                  <a:pt x="36495" y="17039"/>
                  <a:pt x="36482" y="16976"/>
                </a:cubicBezTo>
                <a:cubicBezTo>
                  <a:pt x="36482" y="17014"/>
                  <a:pt x="36469" y="17052"/>
                  <a:pt x="36469" y="17090"/>
                </a:cubicBezTo>
                <a:lnTo>
                  <a:pt x="36444" y="17090"/>
                </a:lnTo>
                <a:cubicBezTo>
                  <a:pt x="36431" y="17039"/>
                  <a:pt x="36419" y="16976"/>
                  <a:pt x="36406" y="16912"/>
                </a:cubicBezTo>
                <a:cubicBezTo>
                  <a:pt x="36431" y="16900"/>
                  <a:pt x="36469" y="16900"/>
                  <a:pt x="36482" y="16900"/>
                </a:cubicBezTo>
                <a:cubicBezTo>
                  <a:pt x="36406" y="16900"/>
                  <a:pt x="36406" y="16837"/>
                  <a:pt x="36406" y="16773"/>
                </a:cubicBezTo>
                <a:cubicBezTo>
                  <a:pt x="36431" y="16773"/>
                  <a:pt x="36469" y="16786"/>
                  <a:pt x="36482" y="16799"/>
                </a:cubicBezTo>
                <a:cubicBezTo>
                  <a:pt x="36444" y="16609"/>
                  <a:pt x="36419" y="16406"/>
                  <a:pt x="36381" y="16216"/>
                </a:cubicBezTo>
                <a:lnTo>
                  <a:pt x="36381" y="16216"/>
                </a:lnTo>
                <a:cubicBezTo>
                  <a:pt x="36381" y="16242"/>
                  <a:pt x="36381" y="16292"/>
                  <a:pt x="36393" y="16318"/>
                </a:cubicBezTo>
                <a:lnTo>
                  <a:pt x="36330" y="16343"/>
                </a:lnTo>
                <a:cubicBezTo>
                  <a:pt x="36317" y="16280"/>
                  <a:pt x="36305" y="16204"/>
                  <a:pt x="36292" y="16141"/>
                </a:cubicBezTo>
                <a:cubicBezTo>
                  <a:pt x="36317" y="16141"/>
                  <a:pt x="36355" y="16141"/>
                  <a:pt x="36368" y="16153"/>
                </a:cubicBezTo>
                <a:cubicBezTo>
                  <a:pt x="36343" y="15913"/>
                  <a:pt x="36317" y="15672"/>
                  <a:pt x="36242" y="15445"/>
                </a:cubicBezTo>
                <a:lnTo>
                  <a:pt x="36242" y="15445"/>
                </a:lnTo>
                <a:cubicBezTo>
                  <a:pt x="36242" y="15571"/>
                  <a:pt x="36280" y="15698"/>
                  <a:pt x="36267" y="15824"/>
                </a:cubicBezTo>
                <a:cubicBezTo>
                  <a:pt x="36191" y="15647"/>
                  <a:pt x="36166" y="15457"/>
                  <a:pt x="36153" y="15267"/>
                </a:cubicBezTo>
                <a:cubicBezTo>
                  <a:pt x="36166" y="15255"/>
                  <a:pt x="36178" y="15242"/>
                  <a:pt x="36178" y="15230"/>
                </a:cubicBezTo>
                <a:lnTo>
                  <a:pt x="36178" y="15230"/>
                </a:lnTo>
                <a:cubicBezTo>
                  <a:pt x="36178" y="15305"/>
                  <a:pt x="36166" y="15394"/>
                  <a:pt x="36229" y="15457"/>
                </a:cubicBezTo>
                <a:cubicBezTo>
                  <a:pt x="36242" y="15407"/>
                  <a:pt x="36254" y="15343"/>
                  <a:pt x="36280" y="15293"/>
                </a:cubicBezTo>
                <a:cubicBezTo>
                  <a:pt x="36254" y="15267"/>
                  <a:pt x="36204" y="15242"/>
                  <a:pt x="36178" y="15229"/>
                </a:cubicBezTo>
                <a:lnTo>
                  <a:pt x="36178" y="15229"/>
                </a:lnTo>
                <a:cubicBezTo>
                  <a:pt x="36178" y="15229"/>
                  <a:pt x="36178" y="15229"/>
                  <a:pt x="36178" y="15229"/>
                </a:cubicBezTo>
                <a:cubicBezTo>
                  <a:pt x="36216" y="15166"/>
                  <a:pt x="36191" y="15103"/>
                  <a:pt x="36178" y="15040"/>
                </a:cubicBezTo>
                <a:cubicBezTo>
                  <a:pt x="36128" y="15090"/>
                  <a:pt x="36128" y="15154"/>
                  <a:pt x="36128" y="15204"/>
                </a:cubicBezTo>
                <a:cubicBezTo>
                  <a:pt x="36090" y="15128"/>
                  <a:pt x="36077" y="15052"/>
                  <a:pt x="36064" y="14964"/>
                </a:cubicBezTo>
                <a:lnTo>
                  <a:pt x="36140" y="14964"/>
                </a:lnTo>
                <a:cubicBezTo>
                  <a:pt x="36128" y="14900"/>
                  <a:pt x="36115" y="14837"/>
                  <a:pt x="36102" y="14761"/>
                </a:cubicBezTo>
                <a:cubicBezTo>
                  <a:pt x="36090" y="14812"/>
                  <a:pt x="36064" y="14863"/>
                  <a:pt x="36052" y="14900"/>
                </a:cubicBezTo>
                <a:cubicBezTo>
                  <a:pt x="36026" y="14799"/>
                  <a:pt x="36014" y="14685"/>
                  <a:pt x="36001" y="14584"/>
                </a:cubicBezTo>
                <a:cubicBezTo>
                  <a:pt x="36039" y="14571"/>
                  <a:pt x="36077" y="14546"/>
                  <a:pt x="36115" y="14534"/>
                </a:cubicBezTo>
                <a:cubicBezTo>
                  <a:pt x="35951" y="14432"/>
                  <a:pt x="36001" y="14167"/>
                  <a:pt x="35875" y="14015"/>
                </a:cubicBezTo>
                <a:lnTo>
                  <a:pt x="35875" y="14015"/>
                </a:lnTo>
                <a:cubicBezTo>
                  <a:pt x="35887" y="14040"/>
                  <a:pt x="35900" y="14103"/>
                  <a:pt x="35900" y="14129"/>
                </a:cubicBezTo>
                <a:cubicBezTo>
                  <a:pt x="35887" y="14129"/>
                  <a:pt x="35862" y="14141"/>
                  <a:pt x="35849" y="14141"/>
                </a:cubicBezTo>
                <a:cubicBezTo>
                  <a:pt x="35849" y="14116"/>
                  <a:pt x="35849" y="14053"/>
                  <a:pt x="35837" y="14027"/>
                </a:cubicBezTo>
                <a:cubicBezTo>
                  <a:pt x="35824" y="14002"/>
                  <a:pt x="35799" y="13977"/>
                  <a:pt x="35786" y="13951"/>
                </a:cubicBezTo>
                <a:lnTo>
                  <a:pt x="35900" y="13951"/>
                </a:lnTo>
                <a:cubicBezTo>
                  <a:pt x="35887" y="13876"/>
                  <a:pt x="35862" y="13800"/>
                  <a:pt x="35799" y="13762"/>
                </a:cubicBezTo>
                <a:cubicBezTo>
                  <a:pt x="35786" y="13673"/>
                  <a:pt x="35773" y="13597"/>
                  <a:pt x="35773" y="13509"/>
                </a:cubicBezTo>
                <a:cubicBezTo>
                  <a:pt x="35761" y="13496"/>
                  <a:pt x="35735" y="13458"/>
                  <a:pt x="35723" y="13445"/>
                </a:cubicBezTo>
                <a:cubicBezTo>
                  <a:pt x="35710" y="13357"/>
                  <a:pt x="35685" y="13255"/>
                  <a:pt x="35647" y="13167"/>
                </a:cubicBezTo>
                <a:lnTo>
                  <a:pt x="35647" y="13167"/>
                </a:lnTo>
                <a:cubicBezTo>
                  <a:pt x="35672" y="13180"/>
                  <a:pt x="35710" y="13205"/>
                  <a:pt x="35735" y="13218"/>
                </a:cubicBezTo>
                <a:cubicBezTo>
                  <a:pt x="35659" y="13154"/>
                  <a:pt x="35634" y="13040"/>
                  <a:pt x="35546" y="12977"/>
                </a:cubicBezTo>
                <a:lnTo>
                  <a:pt x="35546" y="12977"/>
                </a:lnTo>
                <a:cubicBezTo>
                  <a:pt x="35571" y="13066"/>
                  <a:pt x="35584" y="13154"/>
                  <a:pt x="35596" y="13243"/>
                </a:cubicBezTo>
                <a:cubicBezTo>
                  <a:pt x="35470" y="12977"/>
                  <a:pt x="35368" y="12673"/>
                  <a:pt x="35293" y="12370"/>
                </a:cubicBezTo>
                <a:lnTo>
                  <a:pt x="35293" y="12370"/>
                </a:lnTo>
                <a:cubicBezTo>
                  <a:pt x="35318" y="12420"/>
                  <a:pt x="35343" y="12471"/>
                  <a:pt x="35368" y="12522"/>
                </a:cubicBezTo>
                <a:cubicBezTo>
                  <a:pt x="35419" y="12484"/>
                  <a:pt x="35394" y="12420"/>
                  <a:pt x="35394" y="12357"/>
                </a:cubicBezTo>
                <a:cubicBezTo>
                  <a:pt x="35368" y="12319"/>
                  <a:pt x="35330" y="12268"/>
                  <a:pt x="35293" y="12218"/>
                </a:cubicBezTo>
                <a:cubicBezTo>
                  <a:pt x="35305" y="12205"/>
                  <a:pt x="35330" y="12193"/>
                  <a:pt x="35330" y="12180"/>
                </a:cubicBezTo>
                <a:cubicBezTo>
                  <a:pt x="35269" y="12168"/>
                  <a:pt x="35147" y="11939"/>
                  <a:pt x="35258" y="11939"/>
                </a:cubicBezTo>
                <a:cubicBezTo>
                  <a:pt x="35261" y="11939"/>
                  <a:pt x="35264" y="11939"/>
                  <a:pt x="35267" y="11939"/>
                </a:cubicBezTo>
                <a:cubicBezTo>
                  <a:pt x="35432" y="12180"/>
                  <a:pt x="35457" y="12484"/>
                  <a:pt x="35634" y="12724"/>
                </a:cubicBezTo>
                <a:cubicBezTo>
                  <a:pt x="35634" y="12737"/>
                  <a:pt x="35622" y="12762"/>
                  <a:pt x="35622" y="12775"/>
                </a:cubicBezTo>
                <a:cubicBezTo>
                  <a:pt x="35685" y="12926"/>
                  <a:pt x="35723" y="13104"/>
                  <a:pt x="35773" y="13268"/>
                </a:cubicBezTo>
                <a:cubicBezTo>
                  <a:pt x="35811" y="13255"/>
                  <a:pt x="35875" y="13255"/>
                  <a:pt x="35913" y="13243"/>
                </a:cubicBezTo>
                <a:cubicBezTo>
                  <a:pt x="35887" y="13154"/>
                  <a:pt x="35849" y="13066"/>
                  <a:pt x="35748" y="13040"/>
                </a:cubicBezTo>
                <a:cubicBezTo>
                  <a:pt x="35748" y="12990"/>
                  <a:pt x="35735" y="12952"/>
                  <a:pt x="35735" y="12914"/>
                </a:cubicBezTo>
                <a:cubicBezTo>
                  <a:pt x="35773" y="12838"/>
                  <a:pt x="35685" y="12762"/>
                  <a:pt x="35659" y="12686"/>
                </a:cubicBezTo>
                <a:lnTo>
                  <a:pt x="35748" y="12673"/>
                </a:lnTo>
                <a:cubicBezTo>
                  <a:pt x="35723" y="12673"/>
                  <a:pt x="35685" y="12661"/>
                  <a:pt x="35659" y="12661"/>
                </a:cubicBezTo>
                <a:cubicBezTo>
                  <a:pt x="35672" y="12610"/>
                  <a:pt x="35685" y="12547"/>
                  <a:pt x="35710" y="12496"/>
                </a:cubicBezTo>
                <a:cubicBezTo>
                  <a:pt x="35672" y="12484"/>
                  <a:pt x="35634" y="12458"/>
                  <a:pt x="35596" y="12446"/>
                </a:cubicBezTo>
                <a:lnTo>
                  <a:pt x="35647" y="12357"/>
                </a:lnTo>
                <a:lnTo>
                  <a:pt x="35647" y="12357"/>
                </a:lnTo>
                <a:cubicBezTo>
                  <a:pt x="35634" y="12357"/>
                  <a:pt x="35609" y="12382"/>
                  <a:pt x="35596" y="12382"/>
                </a:cubicBezTo>
                <a:cubicBezTo>
                  <a:pt x="35584" y="12319"/>
                  <a:pt x="35546" y="12243"/>
                  <a:pt x="35584" y="12180"/>
                </a:cubicBezTo>
                <a:lnTo>
                  <a:pt x="35584" y="12180"/>
                </a:lnTo>
                <a:cubicBezTo>
                  <a:pt x="35571" y="12193"/>
                  <a:pt x="35546" y="12205"/>
                  <a:pt x="35533" y="12218"/>
                </a:cubicBezTo>
                <a:cubicBezTo>
                  <a:pt x="35470" y="12015"/>
                  <a:pt x="35368" y="11838"/>
                  <a:pt x="35293" y="11636"/>
                </a:cubicBezTo>
                <a:lnTo>
                  <a:pt x="35293" y="11636"/>
                </a:lnTo>
                <a:cubicBezTo>
                  <a:pt x="35305" y="11648"/>
                  <a:pt x="35343" y="11648"/>
                  <a:pt x="35356" y="11648"/>
                </a:cubicBezTo>
                <a:cubicBezTo>
                  <a:pt x="35242" y="11623"/>
                  <a:pt x="35153" y="11433"/>
                  <a:pt x="35191" y="11319"/>
                </a:cubicBezTo>
                <a:cubicBezTo>
                  <a:pt x="35204" y="11256"/>
                  <a:pt x="35141" y="11256"/>
                  <a:pt x="35115" y="11231"/>
                </a:cubicBezTo>
                <a:cubicBezTo>
                  <a:pt x="35065" y="11092"/>
                  <a:pt x="34989" y="11016"/>
                  <a:pt x="34850" y="10978"/>
                </a:cubicBezTo>
                <a:cubicBezTo>
                  <a:pt x="34875" y="10965"/>
                  <a:pt x="34913" y="10940"/>
                  <a:pt x="34938" y="10915"/>
                </a:cubicBezTo>
                <a:lnTo>
                  <a:pt x="34938" y="10915"/>
                </a:lnTo>
                <a:cubicBezTo>
                  <a:pt x="34913" y="10927"/>
                  <a:pt x="34862" y="10927"/>
                  <a:pt x="34837" y="10927"/>
                </a:cubicBezTo>
                <a:cubicBezTo>
                  <a:pt x="34850" y="10877"/>
                  <a:pt x="34900" y="10801"/>
                  <a:pt x="34824" y="10775"/>
                </a:cubicBezTo>
                <a:cubicBezTo>
                  <a:pt x="34786" y="10699"/>
                  <a:pt x="34748" y="10623"/>
                  <a:pt x="34710" y="10548"/>
                </a:cubicBezTo>
                <a:lnTo>
                  <a:pt x="34710" y="10548"/>
                </a:lnTo>
                <a:cubicBezTo>
                  <a:pt x="34710" y="10649"/>
                  <a:pt x="34736" y="10737"/>
                  <a:pt x="34761" y="10839"/>
                </a:cubicBezTo>
                <a:cubicBezTo>
                  <a:pt x="34786" y="10826"/>
                  <a:pt x="34824" y="10813"/>
                  <a:pt x="34850" y="10813"/>
                </a:cubicBezTo>
                <a:cubicBezTo>
                  <a:pt x="34799" y="10889"/>
                  <a:pt x="34799" y="10952"/>
                  <a:pt x="34875" y="11003"/>
                </a:cubicBezTo>
                <a:lnTo>
                  <a:pt x="34812" y="11016"/>
                </a:lnTo>
                <a:cubicBezTo>
                  <a:pt x="34888" y="11028"/>
                  <a:pt x="34964" y="11054"/>
                  <a:pt x="35027" y="11092"/>
                </a:cubicBezTo>
                <a:cubicBezTo>
                  <a:pt x="35027" y="11206"/>
                  <a:pt x="34951" y="11269"/>
                  <a:pt x="34875" y="11332"/>
                </a:cubicBezTo>
                <a:cubicBezTo>
                  <a:pt x="34900" y="11421"/>
                  <a:pt x="34926" y="11509"/>
                  <a:pt x="34951" y="11598"/>
                </a:cubicBezTo>
                <a:cubicBezTo>
                  <a:pt x="34723" y="11168"/>
                  <a:pt x="34495" y="10750"/>
                  <a:pt x="34280" y="10307"/>
                </a:cubicBezTo>
                <a:lnTo>
                  <a:pt x="34280" y="10307"/>
                </a:lnTo>
                <a:cubicBezTo>
                  <a:pt x="34306" y="10307"/>
                  <a:pt x="34356" y="10320"/>
                  <a:pt x="34369" y="10332"/>
                </a:cubicBezTo>
                <a:cubicBezTo>
                  <a:pt x="34369" y="10320"/>
                  <a:pt x="34369" y="10294"/>
                  <a:pt x="34369" y="10294"/>
                </a:cubicBezTo>
                <a:cubicBezTo>
                  <a:pt x="34355" y="10296"/>
                  <a:pt x="34343" y="10297"/>
                  <a:pt x="34330" y="10297"/>
                </a:cubicBezTo>
                <a:cubicBezTo>
                  <a:pt x="34263" y="10297"/>
                  <a:pt x="34219" y="10265"/>
                  <a:pt x="34230" y="10168"/>
                </a:cubicBezTo>
                <a:lnTo>
                  <a:pt x="34230" y="10168"/>
                </a:lnTo>
                <a:cubicBezTo>
                  <a:pt x="34255" y="10193"/>
                  <a:pt x="34306" y="10219"/>
                  <a:pt x="34331" y="10231"/>
                </a:cubicBezTo>
                <a:cubicBezTo>
                  <a:pt x="34306" y="10206"/>
                  <a:pt x="34293" y="10181"/>
                  <a:pt x="34280" y="10155"/>
                </a:cubicBezTo>
                <a:cubicBezTo>
                  <a:pt x="34255" y="10168"/>
                  <a:pt x="34217" y="10168"/>
                  <a:pt x="34192" y="10168"/>
                </a:cubicBezTo>
                <a:cubicBezTo>
                  <a:pt x="34116" y="10041"/>
                  <a:pt x="34052" y="9902"/>
                  <a:pt x="33989" y="9776"/>
                </a:cubicBezTo>
                <a:cubicBezTo>
                  <a:pt x="33913" y="9611"/>
                  <a:pt x="33698" y="9459"/>
                  <a:pt x="33761" y="9270"/>
                </a:cubicBezTo>
                <a:cubicBezTo>
                  <a:pt x="33723" y="9181"/>
                  <a:pt x="33698" y="9105"/>
                  <a:pt x="33673" y="9029"/>
                </a:cubicBezTo>
                <a:cubicBezTo>
                  <a:pt x="33660" y="9016"/>
                  <a:pt x="33622" y="9004"/>
                  <a:pt x="33610" y="8991"/>
                </a:cubicBezTo>
                <a:cubicBezTo>
                  <a:pt x="33599" y="8929"/>
                  <a:pt x="33563" y="8883"/>
                  <a:pt x="33515" y="8883"/>
                </a:cubicBezTo>
                <a:cubicBezTo>
                  <a:pt x="33505" y="8883"/>
                  <a:pt x="33494" y="8885"/>
                  <a:pt x="33483" y="8890"/>
                </a:cubicBezTo>
                <a:cubicBezTo>
                  <a:pt x="33508" y="8928"/>
                  <a:pt x="33521" y="8978"/>
                  <a:pt x="33546" y="9016"/>
                </a:cubicBezTo>
                <a:cubicBezTo>
                  <a:pt x="33496" y="8966"/>
                  <a:pt x="33445" y="8915"/>
                  <a:pt x="33407" y="8852"/>
                </a:cubicBezTo>
                <a:cubicBezTo>
                  <a:pt x="33432" y="8839"/>
                  <a:pt x="33483" y="8827"/>
                  <a:pt x="33496" y="8814"/>
                </a:cubicBezTo>
                <a:cubicBezTo>
                  <a:pt x="33470" y="8789"/>
                  <a:pt x="33432" y="8763"/>
                  <a:pt x="33407" y="8738"/>
                </a:cubicBezTo>
                <a:cubicBezTo>
                  <a:pt x="33445" y="8725"/>
                  <a:pt x="33483" y="8700"/>
                  <a:pt x="33521" y="8687"/>
                </a:cubicBezTo>
                <a:cubicBezTo>
                  <a:pt x="33559" y="8725"/>
                  <a:pt x="33584" y="8763"/>
                  <a:pt x="33610" y="8801"/>
                </a:cubicBezTo>
                <a:lnTo>
                  <a:pt x="33610" y="8839"/>
                </a:lnTo>
                <a:cubicBezTo>
                  <a:pt x="33673" y="8941"/>
                  <a:pt x="33749" y="9029"/>
                  <a:pt x="33850" y="9092"/>
                </a:cubicBezTo>
                <a:cubicBezTo>
                  <a:pt x="33850" y="9130"/>
                  <a:pt x="33837" y="9181"/>
                  <a:pt x="33837" y="9206"/>
                </a:cubicBezTo>
                <a:cubicBezTo>
                  <a:pt x="33863" y="9206"/>
                  <a:pt x="33913" y="9194"/>
                  <a:pt x="33926" y="9181"/>
                </a:cubicBezTo>
                <a:cubicBezTo>
                  <a:pt x="33901" y="8978"/>
                  <a:pt x="33749" y="8839"/>
                  <a:pt x="33648" y="8662"/>
                </a:cubicBezTo>
                <a:lnTo>
                  <a:pt x="33711" y="8637"/>
                </a:lnTo>
                <a:cubicBezTo>
                  <a:pt x="33685" y="8637"/>
                  <a:pt x="33648" y="8649"/>
                  <a:pt x="33635" y="8649"/>
                </a:cubicBezTo>
                <a:cubicBezTo>
                  <a:pt x="33584" y="8561"/>
                  <a:pt x="33534" y="8472"/>
                  <a:pt x="33458" y="8409"/>
                </a:cubicBezTo>
                <a:cubicBezTo>
                  <a:pt x="33432" y="8333"/>
                  <a:pt x="33394" y="8270"/>
                  <a:pt x="33306" y="8270"/>
                </a:cubicBezTo>
                <a:cubicBezTo>
                  <a:pt x="33318" y="8257"/>
                  <a:pt x="33344" y="8219"/>
                  <a:pt x="33356" y="8207"/>
                </a:cubicBezTo>
                <a:lnTo>
                  <a:pt x="33356" y="8207"/>
                </a:lnTo>
                <a:cubicBezTo>
                  <a:pt x="33344" y="8219"/>
                  <a:pt x="33293" y="8232"/>
                  <a:pt x="33268" y="8245"/>
                </a:cubicBezTo>
                <a:cubicBezTo>
                  <a:pt x="33268" y="8219"/>
                  <a:pt x="33255" y="8156"/>
                  <a:pt x="33255" y="8118"/>
                </a:cubicBezTo>
                <a:cubicBezTo>
                  <a:pt x="33243" y="8118"/>
                  <a:pt x="33230" y="8131"/>
                  <a:pt x="33217" y="8131"/>
                </a:cubicBezTo>
                <a:cubicBezTo>
                  <a:pt x="33255" y="8245"/>
                  <a:pt x="33281" y="8384"/>
                  <a:pt x="33420" y="8409"/>
                </a:cubicBezTo>
                <a:cubicBezTo>
                  <a:pt x="33420" y="8434"/>
                  <a:pt x="33420" y="8498"/>
                  <a:pt x="33407" y="8523"/>
                </a:cubicBezTo>
                <a:cubicBezTo>
                  <a:pt x="33445" y="8574"/>
                  <a:pt x="33496" y="8624"/>
                  <a:pt x="33534" y="8675"/>
                </a:cubicBezTo>
                <a:cubicBezTo>
                  <a:pt x="33496" y="8675"/>
                  <a:pt x="33420" y="8700"/>
                  <a:pt x="33382" y="8713"/>
                </a:cubicBezTo>
                <a:cubicBezTo>
                  <a:pt x="33382" y="8687"/>
                  <a:pt x="33382" y="8637"/>
                  <a:pt x="33369" y="8612"/>
                </a:cubicBezTo>
                <a:cubicBezTo>
                  <a:pt x="33344" y="8624"/>
                  <a:pt x="33319" y="8637"/>
                  <a:pt x="33281" y="8649"/>
                </a:cubicBezTo>
                <a:cubicBezTo>
                  <a:pt x="33268" y="8649"/>
                  <a:pt x="33243" y="8624"/>
                  <a:pt x="33230" y="8612"/>
                </a:cubicBezTo>
                <a:cubicBezTo>
                  <a:pt x="33255" y="8599"/>
                  <a:pt x="33306" y="8574"/>
                  <a:pt x="33331" y="8561"/>
                </a:cubicBezTo>
                <a:cubicBezTo>
                  <a:pt x="33306" y="8548"/>
                  <a:pt x="33243" y="8548"/>
                  <a:pt x="33205" y="8536"/>
                </a:cubicBezTo>
                <a:cubicBezTo>
                  <a:pt x="33192" y="8510"/>
                  <a:pt x="33167" y="8485"/>
                  <a:pt x="33141" y="8460"/>
                </a:cubicBezTo>
                <a:lnTo>
                  <a:pt x="33141" y="8460"/>
                </a:lnTo>
                <a:cubicBezTo>
                  <a:pt x="33179" y="8485"/>
                  <a:pt x="33217" y="8510"/>
                  <a:pt x="33255" y="8510"/>
                </a:cubicBezTo>
                <a:cubicBezTo>
                  <a:pt x="33281" y="8396"/>
                  <a:pt x="33116" y="8434"/>
                  <a:pt x="33053" y="8371"/>
                </a:cubicBezTo>
                <a:cubicBezTo>
                  <a:pt x="33040" y="8333"/>
                  <a:pt x="33015" y="8245"/>
                  <a:pt x="32990" y="8207"/>
                </a:cubicBezTo>
                <a:lnTo>
                  <a:pt x="32990" y="8207"/>
                </a:lnTo>
                <a:cubicBezTo>
                  <a:pt x="33015" y="8207"/>
                  <a:pt x="33078" y="8232"/>
                  <a:pt x="33103" y="8232"/>
                </a:cubicBezTo>
                <a:cubicBezTo>
                  <a:pt x="33053" y="8194"/>
                  <a:pt x="33002" y="8143"/>
                  <a:pt x="32964" y="8080"/>
                </a:cubicBezTo>
                <a:lnTo>
                  <a:pt x="32964" y="8080"/>
                </a:lnTo>
                <a:cubicBezTo>
                  <a:pt x="32977" y="8118"/>
                  <a:pt x="32990" y="8181"/>
                  <a:pt x="32990" y="8207"/>
                </a:cubicBezTo>
                <a:cubicBezTo>
                  <a:pt x="32888" y="8181"/>
                  <a:pt x="32888" y="8105"/>
                  <a:pt x="32926" y="8017"/>
                </a:cubicBezTo>
                <a:lnTo>
                  <a:pt x="32838" y="8017"/>
                </a:lnTo>
                <a:cubicBezTo>
                  <a:pt x="32787" y="7979"/>
                  <a:pt x="32749" y="7941"/>
                  <a:pt x="32711" y="7890"/>
                </a:cubicBezTo>
                <a:cubicBezTo>
                  <a:pt x="32673" y="7840"/>
                  <a:pt x="32635" y="7789"/>
                  <a:pt x="32597" y="7726"/>
                </a:cubicBezTo>
                <a:lnTo>
                  <a:pt x="32597" y="7726"/>
                </a:lnTo>
                <a:cubicBezTo>
                  <a:pt x="32635" y="7738"/>
                  <a:pt x="32673" y="7738"/>
                  <a:pt x="32724" y="7751"/>
                </a:cubicBezTo>
                <a:cubicBezTo>
                  <a:pt x="32673" y="7700"/>
                  <a:pt x="32623" y="7700"/>
                  <a:pt x="32572" y="7700"/>
                </a:cubicBezTo>
                <a:cubicBezTo>
                  <a:pt x="32572" y="7688"/>
                  <a:pt x="32559" y="7675"/>
                  <a:pt x="32547" y="7650"/>
                </a:cubicBezTo>
                <a:cubicBezTo>
                  <a:pt x="32559" y="7625"/>
                  <a:pt x="32559" y="7599"/>
                  <a:pt x="32572" y="7574"/>
                </a:cubicBezTo>
                <a:lnTo>
                  <a:pt x="32572" y="7574"/>
                </a:lnTo>
                <a:cubicBezTo>
                  <a:pt x="32559" y="7599"/>
                  <a:pt x="32547" y="7612"/>
                  <a:pt x="32521" y="7625"/>
                </a:cubicBezTo>
                <a:cubicBezTo>
                  <a:pt x="32509" y="7587"/>
                  <a:pt x="32483" y="7549"/>
                  <a:pt x="32471" y="7498"/>
                </a:cubicBezTo>
                <a:cubicBezTo>
                  <a:pt x="32458" y="7523"/>
                  <a:pt x="32445" y="7549"/>
                  <a:pt x="32433" y="7574"/>
                </a:cubicBezTo>
                <a:cubicBezTo>
                  <a:pt x="32395" y="7536"/>
                  <a:pt x="32344" y="7498"/>
                  <a:pt x="32306" y="7460"/>
                </a:cubicBezTo>
                <a:cubicBezTo>
                  <a:pt x="32319" y="7460"/>
                  <a:pt x="32369" y="7435"/>
                  <a:pt x="32382" y="7435"/>
                </a:cubicBezTo>
                <a:cubicBezTo>
                  <a:pt x="32369" y="7409"/>
                  <a:pt x="32344" y="7371"/>
                  <a:pt x="32332" y="7359"/>
                </a:cubicBezTo>
                <a:cubicBezTo>
                  <a:pt x="32323" y="7408"/>
                  <a:pt x="32306" y="7425"/>
                  <a:pt x="32286" y="7425"/>
                </a:cubicBezTo>
                <a:cubicBezTo>
                  <a:pt x="32248" y="7425"/>
                  <a:pt x="32200" y="7366"/>
                  <a:pt x="32167" y="7333"/>
                </a:cubicBezTo>
                <a:cubicBezTo>
                  <a:pt x="32053" y="7220"/>
                  <a:pt x="31939" y="7131"/>
                  <a:pt x="31825" y="7030"/>
                </a:cubicBezTo>
                <a:cubicBezTo>
                  <a:pt x="31851" y="7004"/>
                  <a:pt x="31851" y="6979"/>
                  <a:pt x="31813" y="6941"/>
                </a:cubicBezTo>
                <a:cubicBezTo>
                  <a:pt x="31813" y="6954"/>
                  <a:pt x="31800" y="6979"/>
                  <a:pt x="31787" y="7004"/>
                </a:cubicBezTo>
                <a:cubicBezTo>
                  <a:pt x="31762" y="6979"/>
                  <a:pt x="31724" y="6954"/>
                  <a:pt x="31686" y="6929"/>
                </a:cubicBezTo>
                <a:cubicBezTo>
                  <a:pt x="31648" y="6865"/>
                  <a:pt x="31598" y="6802"/>
                  <a:pt x="31534" y="6751"/>
                </a:cubicBezTo>
                <a:cubicBezTo>
                  <a:pt x="31560" y="6751"/>
                  <a:pt x="31585" y="6751"/>
                  <a:pt x="31585" y="6713"/>
                </a:cubicBezTo>
                <a:cubicBezTo>
                  <a:pt x="31585" y="6701"/>
                  <a:pt x="31572" y="6688"/>
                  <a:pt x="31547" y="6675"/>
                </a:cubicBezTo>
                <a:cubicBezTo>
                  <a:pt x="31560" y="6663"/>
                  <a:pt x="31585" y="6650"/>
                  <a:pt x="31598" y="6625"/>
                </a:cubicBezTo>
                <a:cubicBezTo>
                  <a:pt x="31572" y="6625"/>
                  <a:pt x="31522" y="6600"/>
                  <a:pt x="31484" y="6600"/>
                </a:cubicBezTo>
                <a:cubicBezTo>
                  <a:pt x="31484" y="6612"/>
                  <a:pt x="31484" y="6663"/>
                  <a:pt x="31484" y="6675"/>
                </a:cubicBezTo>
                <a:cubicBezTo>
                  <a:pt x="31433" y="6638"/>
                  <a:pt x="31395" y="6600"/>
                  <a:pt x="31357" y="6562"/>
                </a:cubicBezTo>
                <a:cubicBezTo>
                  <a:pt x="31370" y="6524"/>
                  <a:pt x="31382" y="6498"/>
                  <a:pt x="31395" y="6460"/>
                </a:cubicBezTo>
                <a:cubicBezTo>
                  <a:pt x="31332" y="6397"/>
                  <a:pt x="31281" y="6321"/>
                  <a:pt x="31205" y="6271"/>
                </a:cubicBezTo>
                <a:lnTo>
                  <a:pt x="31205" y="6271"/>
                </a:lnTo>
                <a:cubicBezTo>
                  <a:pt x="31256" y="6346"/>
                  <a:pt x="31307" y="6410"/>
                  <a:pt x="31332" y="6486"/>
                </a:cubicBezTo>
                <a:cubicBezTo>
                  <a:pt x="31243" y="6435"/>
                  <a:pt x="31180" y="6334"/>
                  <a:pt x="31117" y="6245"/>
                </a:cubicBezTo>
                <a:cubicBezTo>
                  <a:pt x="31117" y="6233"/>
                  <a:pt x="31142" y="6207"/>
                  <a:pt x="31142" y="6195"/>
                </a:cubicBezTo>
                <a:cubicBezTo>
                  <a:pt x="31117" y="6157"/>
                  <a:pt x="31079" y="6119"/>
                  <a:pt x="31041" y="6081"/>
                </a:cubicBezTo>
                <a:lnTo>
                  <a:pt x="31041" y="6081"/>
                </a:lnTo>
                <a:cubicBezTo>
                  <a:pt x="31066" y="6131"/>
                  <a:pt x="31079" y="6195"/>
                  <a:pt x="31104" y="6245"/>
                </a:cubicBezTo>
                <a:cubicBezTo>
                  <a:pt x="30940" y="6093"/>
                  <a:pt x="30800" y="5942"/>
                  <a:pt x="30649" y="5790"/>
                </a:cubicBezTo>
                <a:cubicBezTo>
                  <a:pt x="30674" y="5790"/>
                  <a:pt x="30712" y="5802"/>
                  <a:pt x="30737" y="5802"/>
                </a:cubicBezTo>
                <a:cubicBezTo>
                  <a:pt x="30724" y="5764"/>
                  <a:pt x="30712" y="5726"/>
                  <a:pt x="30699" y="5688"/>
                </a:cubicBezTo>
                <a:cubicBezTo>
                  <a:pt x="30611" y="5638"/>
                  <a:pt x="30484" y="5663"/>
                  <a:pt x="30421" y="5562"/>
                </a:cubicBezTo>
                <a:lnTo>
                  <a:pt x="30421" y="5562"/>
                </a:lnTo>
                <a:cubicBezTo>
                  <a:pt x="30471" y="5575"/>
                  <a:pt x="30522" y="5587"/>
                  <a:pt x="30585" y="5600"/>
                </a:cubicBezTo>
                <a:cubicBezTo>
                  <a:pt x="30459" y="5486"/>
                  <a:pt x="30357" y="5334"/>
                  <a:pt x="30193" y="5296"/>
                </a:cubicBezTo>
                <a:lnTo>
                  <a:pt x="30218" y="5258"/>
                </a:lnTo>
                <a:lnTo>
                  <a:pt x="30168" y="5246"/>
                </a:lnTo>
                <a:lnTo>
                  <a:pt x="30180" y="5195"/>
                </a:lnTo>
                <a:lnTo>
                  <a:pt x="30155" y="5195"/>
                </a:lnTo>
                <a:cubicBezTo>
                  <a:pt x="30155" y="5220"/>
                  <a:pt x="30142" y="5271"/>
                  <a:pt x="30142" y="5296"/>
                </a:cubicBezTo>
                <a:cubicBezTo>
                  <a:pt x="30130" y="5271"/>
                  <a:pt x="30079" y="5220"/>
                  <a:pt x="30066" y="5195"/>
                </a:cubicBezTo>
                <a:cubicBezTo>
                  <a:pt x="30079" y="5182"/>
                  <a:pt x="30104" y="5157"/>
                  <a:pt x="30117" y="5144"/>
                </a:cubicBezTo>
                <a:cubicBezTo>
                  <a:pt x="30092" y="5132"/>
                  <a:pt x="30054" y="5119"/>
                  <a:pt x="30041" y="5119"/>
                </a:cubicBezTo>
                <a:cubicBezTo>
                  <a:pt x="30041" y="5132"/>
                  <a:pt x="30028" y="5170"/>
                  <a:pt x="30028" y="5182"/>
                </a:cubicBezTo>
                <a:cubicBezTo>
                  <a:pt x="29915" y="5132"/>
                  <a:pt x="29826" y="5005"/>
                  <a:pt x="29725" y="4929"/>
                </a:cubicBezTo>
                <a:cubicBezTo>
                  <a:pt x="29737" y="4917"/>
                  <a:pt x="29775" y="4891"/>
                  <a:pt x="29788" y="4866"/>
                </a:cubicBezTo>
                <a:lnTo>
                  <a:pt x="29788" y="4866"/>
                </a:lnTo>
                <a:lnTo>
                  <a:pt x="29712" y="4929"/>
                </a:lnTo>
                <a:cubicBezTo>
                  <a:pt x="29649" y="4866"/>
                  <a:pt x="29598" y="4828"/>
                  <a:pt x="29535" y="4777"/>
                </a:cubicBezTo>
                <a:lnTo>
                  <a:pt x="29535" y="4777"/>
                </a:lnTo>
                <a:cubicBezTo>
                  <a:pt x="29598" y="4803"/>
                  <a:pt x="29662" y="4815"/>
                  <a:pt x="29725" y="4815"/>
                </a:cubicBezTo>
                <a:cubicBezTo>
                  <a:pt x="29662" y="4790"/>
                  <a:pt x="29649" y="4739"/>
                  <a:pt x="29649" y="4689"/>
                </a:cubicBezTo>
                <a:cubicBezTo>
                  <a:pt x="29636" y="4701"/>
                  <a:pt x="29611" y="4714"/>
                  <a:pt x="29598" y="4727"/>
                </a:cubicBezTo>
                <a:cubicBezTo>
                  <a:pt x="29472" y="4575"/>
                  <a:pt x="29320" y="4474"/>
                  <a:pt x="29168" y="4347"/>
                </a:cubicBezTo>
                <a:cubicBezTo>
                  <a:pt x="29168" y="4372"/>
                  <a:pt x="29155" y="4423"/>
                  <a:pt x="29143" y="4448"/>
                </a:cubicBezTo>
                <a:cubicBezTo>
                  <a:pt x="28991" y="4347"/>
                  <a:pt x="28864" y="4246"/>
                  <a:pt x="28725" y="4132"/>
                </a:cubicBezTo>
                <a:lnTo>
                  <a:pt x="28725" y="4132"/>
                </a:lnTo>
                <a:cubicBezTo>
                  <a:pt x="28826" y="4145"/>
                  <a:pt x="28902" y="4208"/>
                  <a:pt x="28978" y="4271"/>
                </a:cubicBezTo>
                <a:cubicBezTo>
                  <a:pt x="29016" y="4119"/>
                  <a:pt x="28409" y="3892"/>
                  <a:pt x="28333" y="3689"/>
                </a:cubicBezTo>
                <a:cubicBezTo>
                  <a:pt x="28371" y="3664"/>
                  <a:pt x="28409" y="3639"/>
                  <a:pt x="28447" y="3613"/>
                </a:cubicBezTo>
                <a:lnTo>
                  <a:pt x="28447" y="3613"/>
                </a:lnTo>
                <a:lnTo>
                  <a:pt x="28434" y="3677"/>
                </a:lnTo>
                <a:cubicBezTo>
                  <a:pt x="28472" y="3702"/>
                  <a:pt x="28497" y="3752"/>
                  <a:pt x="28485" y="3803"/>
                </a:cubicBezTo>
                <a:lnTo>
                  <a:pt x="28611" y="3803"/>
                </a:lnTo>
                <a:lnTo>
                  <a:pt x="28573" y="3879"/>
                </a:lnTo>
                <a:cubicBezTo>
                  <a:pt x="28586" y="3879"/>
                  <a:pt x="28624" y="3854"/>
                  <a:pt x="28649" y="3841"/>
                </a:cubicBezTo>
                <a:cubicBezTo>
                  <a:pt x="28759" y="3929"/>
                  <a:pt x="28897" y="4026"/>
                  <a:pt x="29038" y="4026"/>
                </a:cubicBezTo>
                <a:cubicBezTo>
                  <a:pt x="29060" y="4026"/>
                  <a:pt x="29083" y="4023"/>
                  <a:pt x="29105" y="4018"/>
                </a:cubicBezTo>
                <a:cubicBezTo>
                  <a:pt x="28915" y="3904"/>
                  <a:pt x="28738" y="3752"/>
                  <a:pt x="28548" y="3626"/>
                </a:cubicBezTo>
                <a:cubicBezTo>
                  <a:pt x="28548" y="3613"/>
                  <a:pt x="28548" y="3588"/>
                  <a:pt x="28535" y="3575"/>
                </a:cubicBezTo>
                <a:cubicBezTo>
                  <a:pt x="28525" y="3579"/>
                  <a:pt x="28515" y="3580"/>
                  <a:pt x="28506" y="3580"/>
                </a:cubicBezTo>
                <a:cubicBezTo>
                  <a:pt x="28446" y="3580"/>
                  <a:pt x="28405" y="3516"/>
                  <a:pt x="28383" y="3461"/>
                </a:cubicBezTo>
                <a:cubicBezTo>
                  <a:pt x="28244" y="3449"/>
                  <a:pt x="28143" y="3335"/>
                  <a:pt x="28029" y="3272"/>
                </a:cubicBezTo>
                <a:lnTo>
                  <a:pt x="28042" y="3221"/>
                </a:lnTo>
                <a:lnTo>
                  <a:pt x="28042" y="3221"/>
                </a:lnTo>
                <a:cubicBezTo>
                  <a:pt x="28029" y="3234"/>
                  <a:pt x="28004" y="3246"/>
                  <a:pt x="27991" y="3259"/>
                </a:cubicBezTo>
                <a:cubicBezTo>
                  <a:pt x="27865" y="3183"/>
                  <a:pt x="27751" y="3082"/>
                  <a:pt x="27612" y="3044"/>
                </a:cubicBezTo>
                <a:cubicBezTo>
                  <a:pt x="27561" y="3031"/>
                  <a:pt x="27536" y="2968"/>
                  <a:pt x="27510" y="2930"/>
                </a:cubicBezTo>
                <a:cubicBezTo>
                  <a:pt x="27472" y="2943"/>
                  <a:pt x="27434" y="2943"/>
                  <a:pt x="27409" y="2955"/>
                </a:cubicBezTo>
                <a:cubicBezTo>
                  <a:pt x="27409" y="2930"/>
                  <a:pt x="27422" y="2892"/>
                  <a:pt x="27422" y="2879"/>
                </a:cubicBezTo>
                <a:cubicBezTo>
                  <a:pt x="27348" y="2847"/>
                  <a:pt x="27276" y="2810"/>
                  <a:pt x="27207" y="2770"/>
                </a:cubicBezTo>
                <a:lnTo>
                  <a:pt x="27207" y="2770"/>
                </a:lnTo>
                <a:cubicBezTo>
                  <a:pt x="27207" y="2794"/>
                  <a:pt x="27207" y="2817"/>
                  <a:pt x="27207" y="2829"/>
                </a:cubicBezTo>
                <a:cubicBezTo>
                  <a:pt x="27384" y="2905"/>
                  <a:pt x="27510" y="3107"/>
                  <a:pt x="27713" y="3132"/>
                </a:cubicBezTo>
                <a:cubicBezTo>
                  <a:pt x="27776" y="3297"/>
                  <a:pt x="27979" y="3310"/>
                  <a:pt x="28092" y="3449"/>
                </a:cubicBezTo>
                <a:cubicBezTo>
                  <a:pt x="28168" y="3512"/>
                  <a:pt x="28295" y="3525"/>
                  <a:pt x="28295" y="3651"/>
                </a:cubicBezTo>
                <a:lnTo>
                  <a:pt x="28206" y="3651"/>
                </a:lnTo>
                <a:cubicBezTo>
                  <a:pt x="28156" y="3550"/>
                  <a:pt x="28054" y="3537"/>
                  <a:pt x="27966" y="3487"/>
                </a:cubicBezTo>
                <a:cubicBezTo>
                  <a:pt x="27966" y="3512"/>
                  <a:pt x="27966" y="3563"/>
                  <a:pt x="27966" y="3601"/>
                </a:cubicBezTo>
                <a:cubicBezTo>
                  <a:pt x="27941" y="3575"/>
                  <a:pt x="27915" y="3550"/>
                  <a:pt x="27890" y="3525"/>
                </a:cubicBezTo>
                <a:cubicBezTo>
                  <a:pt x="27789" y="3499"/>
                  <a:pt x="27789" y="3348"/>
                  <a:pt x="27688" y="3322"/>
                </a:cubicBezTo>
                <a:cubicBezTo>
                  <a:pt x="27675" y="3335"/>
                  <a:pt x="27637" y="3348"/>
                  <a:pt x="27624" y="3360"/>
                </a:cubicBezTo>
                <a:cubicBezTo>
                  <a:pt x="27384" y="3208"/>
                  <a:pt x="27156" y="3006"/>
                  <a:pt x="26878" y="2905"/>
                </a:cubicBezTo>
                <a:cubicBezTo>
                  <a:pt x="26890" y="2892"/>
                  <a:pt x="26916" y="2841"/>
                  <a:pt x="26928" y="2829"/>
                </a:cubicBezTo>
                <a:cubicBezTo>
                  <a:pt x="26890" y="2803"/>
                  <a:pt x="26840" y="2753"/>
                  <a:pt x="26814" y="2740"/>
                </a:cubicBezTo>
                <a:cubicBezTo>
                  <a:pt x="26789" y="2753"/>
                  <a:pt x="26764" y="2765"/>
                  <a:pt x="26738" y="2778"/>
                </a:cubicBezTo>
                <a:lnTo>
                  <a:pt x="26789" y="2829"/>
                </a:lnTo>
                <a:cubicBezTo>
                  <a:pt x="26764" y="2816"/>
                  <a:pt x="26701" y="2803"/>
                  <a:pt x="26675" y="2791"/>
                </a:cubicBezTo>
                <a:cubicBezTo>
                  <a:pt x="26688" y="2778"/>
                  <a:pt x="26726" y="2765"/>
                  <a:pt x="26738" y="2765"/>
                </a:cubicBezTo>
                <a:cubicBezTo>
                  <a:pt x="26738" y="2740"/>
                  <a:pt x="26738" y="2702"/>
                  <a:pt x="26738" y="2690"/>
                </a:cubicBezTo>
                <a:cubicBezTo>
                  <a:pt x="26688" y="2664"/>
                  <a:pt x="26625" y="2639"/>
                  <a:pt x="26574" y="2614"/>
                </a:cubicBezTo>
                <a:lnTo>
                  <a:pt x="26549" y="2639"/>
                </a:lnTo>
                <a:cubicBezTo>
                  <a:pt x="26587" y="2677"/>
                  <a:pt x="26637" y="2715"/>
                  <a:pt x="26663" y="2778"/>
                </a:cubicBezTo>
                <a:cubicBezTo>
                  <a:pt x="26625" y="2727"/>
                  <a:pt x="26561" y="2702"/>
                  <a:pt x="26498" y="2690"/>
                </a:cubicBezTo>
                <a:cubicBezTo>
                  <a:pt x="26523" y="2652"/>
                  <a:pt x="26536" y="2626"/>
                  <a:pt x="26549" y="2588"/>
                </a:cubicBezTo>
                <a:cubicBezTo>
                  <a:pt x="26498" y="2563"/>
                  <a:pt x="26447" y="2538"/>
                  <a:pt x="26397" y="2512"/>
                </a:cubicBezTo>
                <a:lnTo>
                  <a:pt x="26397" y="2512"/>
                </a:lnTo>
                <a:cubicBezTo>
                  <a:pt x="26422" y="2550"/>
                  <a:pt x="26473" y="2614"/>
                  <a:pt x="26511" y="2652"/>
                </a:cubicBezTo>
                <a:cubicBezTo>
                  <a:pt x="26460" y="2652"/>
                  <a:pt x="26409" y="2614"/>
                  <a:pt x="26384" y="2576"/>
                </a:cubicBezTo>
                <a:cubicBezTo>
                  <a:pt x="26270" y="2550"/>
                  <a:pt x="26182" y="2474"/>
                  <a:pt x="26068" y="2424"/>
                </a:cubicBezTo>
                <a:lnTo>
                  <a:pt x="26080" y="2361"/>
                </a:lnTo>
                <a:lnTo>
                  <a:pt x="26080" y="2361"/>
                </a:lnTo>
                <a:cubicBezTo>
                  <a:pt x="26055" y="2373"/>
                  <a:pt x="26005" y="2398"/>
                  <a:pt x="25979" y="2411"/>
                </a:cubicBezTo>
                <a:cubicBezTo>
                  <a:pt x="25992" y="2373"/>
                  <a:pt x="25992" y="2335"/>
                  <a:pt x="26005" y="2297"/>
                </a:cubicBezTo>
                <a:lnTo>
                  <a:pt x="26005" y="2297"/>
                </a:lnTo>
                <a:cubicBezTo>
                  <a:pt x="25954" y="2310"/>
                  <a:pt x="25903" y="2323"/>
                  <a:pt x="25853" y="2335"/>
                </a:cubicBezTo>
                <a:cubicBezTo>
                  <a:pt x="25827" y="2310"/>
                  <a:pt x="25802" y="2285"/>
                  <a:pt x="25777" y="2259"/>
                </a:cubicBezTo>
                <a:lnTo>
                  <a:pt x="25777" y="2259"/>
                </a:lnTo>
                <a:cubicBezTo>
                  <a:pt x="25790" y="2263"/>
                  <a:pt x="25804" y="2264"/>
                  <a:pt x="25817" y="2264"/>
                </a:cubicBezTo>
                <a:cubicBezTo>
                  <a:pt x="25855" y="2264"/>
                  <a:pt x="25892" y="2252"/>
                  <a:pt x="25929" y="2234"/>
                </a:cubicBezTo>
                <a:cubicBezTo>
                  <a:pt x="25891" y="2234"/>
                  <a:pt x="25827" y="2209"/>
                  <a:pt x="25802" y="2196"/>
                </a:cubicBezTo>
                <a:cubicBezTo>
                  <a:pt x="25815" y="2183"/>
                  <a:pt x="25827" y="2145"/>
                  <a:pt x="25840" y="2120"/>
                </a:cubicBezTo>
                <a:lnTo>
                  <a:pt x="25840" y="2120"/>
                </a:lnTo>
                <a:cubicBezTo>
                  <a:pt x="25815" y="2133"/>
                  <a:pt x="25764" y="2171"/>
                  <a:pt x="25739" y="2183"/>
                </a:cubicBezTo>
                <a:cubicBezTo>
                  <a:pt x="25714" y="2145"/>
                  <a:pt x="25574" y="2095"/>
                  <a:pt x="25663" y="2044"/>
                </a:cubicBezTo>
                <a:lnTo>
                  <a:pt x="25663" y="2032"/>
                </a:lnTo>
                <a:cubicBezTo>
                  <a:pt x="25792" y="2032"/>
                  <a:pt x="25912" y="2187"/>
                  <a:pt x="26046" y="2187"/>
                </a:cubicBezTo>
                <a:cubicBezTo>
                  <a:pt x="26070" y="2187"/>
                  <a:pt x="26094" y="2182"/>
                  <a:pt x="26118" y="2171"/>
                </a:cubicBezTo>
                <a:lnTo>
                  <a:pt x="26118" y="2171"/>
                </a:lnTo>
                <a:cubicBezTo>
                  <a:pt x="26118" y="2183"/>
                  <a:pt x="26093" y="2209"/>
                  <a:pt x="26080" y="2234"/>
                </a:cubicBezTo>
                <a:cubicBezTo>
                  <a:pt x="26435" y="2436"/>
                  <a:pt x="26802" y="2601"/>
                  <a:pt x="27143" y="2816"/>
                </a:cubicBezTo>
                <a:cubicBezTo>
                  <a:pt x="27168" y="2804"/>
                  <a:pt x="27192" y="2792"/>
                  <a:pt x="27205" y="2769"/>
                </a:cubicBezTo>
                <a:lnTo>
                  <a:pt x="27205" y="2769"/>
                </a:lnTo>
                <a:cubicBezTo>
                  <a:pt x="27205" y="2769"/>
                  <a:pt x="27206" y="2770"/>
                  <a:pt x="27207" y="2770"/>
                </a:cubicBezTo>
                <a:lnTo>
                  <a:pt x="27207" y="2770"/>
                </a:lnTo>
                <a:cubicBezTo>
                  <a:pt x="27207" y="2769"/>
                  <a:pt x="27207" y="2767"/>
                  <a:pt x="27207" y="2765"/>
                </a:cubicBezTo>
                <a:cubicBezTo>
                  <a:pt x="27206" y="2767"/>
                  <a:pt x="27205" y="2768"/>
                  <a:pt x="27205" y="2769"/>
                </a:cubicBezTo>
                <a:lnTo>
                  <a:pt x="27205" y="2769"/>
                </a:lnTo>
                <a:cubicBezTo>
                  <a:pt x="26920" y="2604"/>
                  <a:pt x="26666" y="2389"/>
                  <a:pt x="26372" y="2247"/>
                </a:cubicBezTo>
                <a:cubicBezTo>
                  <a:pt x="26366" y="2247"/>
                  <a:pt x="26360" y="2248"/>
                  <a:pt x="26355" y="2248"/>
                </a:cubicBezTo>
                <a:cubicBezTo>
                  <a:pt x="26276" y="2248"/>
                  <a:pt x="26229" y="2168"/>
                  <a:pt x="26182" y="2133"/>
                </a:cubicBezTo>
                <a:cubicBezTo>
                  <a:pt x="26093" y="2095"/>
                  <a:pt x="25992" y="2057"/>
                  <a:pt x="25916" y="2006"/>
                </a:cubicBezTo>
                <a:cubicBezTo>
                  <a:pt x="25891" y="2006"/>
                  <a:pt x="25865" y="2019"/>
                  <a:pt x="25840" y="2019"/>
                </a:cubicBezTo>
                <a:cubicBezTo>
                  <a:pt x="25815" y="1981"/>
                  <a:pt x="25777" y="1943"/>
                  <a:pt x="25751" y="1905"/>
                </a:cubicBezTo>
                <a:lnTo>
                  <a:pt x="25612" y="1867"/>
                </a:lnTo>
                <a:cubicBezTo>
                  <a:pt x="25612" y="1854"/>
                  <a:pt x="25600" y="1829"/>
                  <a:pt x="25600" y="1816"/>
                </a:cubicBezTo>
                <a:lnTo>
                  <a:pt x="25574" y="1854"/>
                </a:lnTo>
                <a:cubicBezTo>
                  <a:pt x="25511" y="1816"/>
                  <a:pt x="25460" y="1778"/>
                  <a:pt x="25385" y="1753"/>
                </a:cubicBezTo>
                <a:lnTo>
                  <a:pt x="25397" y="1703"/>
                </a:lnTo>
                <a:lnTo>
                  <a:pt x="25397" y="1703"/>
                </a:lnTo>
                <a:cubicBezTo>
                  <a:pt x="25372" y="1715"/>
                  <a:pt x="25347" y="1715"/>
                  <a:pt x="25321" y="1728"/>
                </a:cubicBezTo>
                <a:cubicBezTo>
                  <a:pt x="25233" y="1614"/>
                  <a:pt x="25068" y="1639"/>
                  <a:pt x="24967" y="1551"/>
                </a:cubicBezTo>
                <a:cubicBezTo>
                  <a:pt x="24752" y="1551"/>
                  <a:pt x="24587" y="1386"/>
                  <a:pt x="24372" y="1336"/>
                </a:cubicBezTo>
                <a:cubicBezTo>
                  <a:pt x="24360" y="1348"/>
                  <a:pt x="24334" y="1374"/>
                  <a:pt x="24309" y="1386"/>
                </a:cubicBezTo>
                <a:cubicBezTo>
                  <a:pt x="24309" y="1374"/>
                  <a:pt x="24296" y="1336"/>
                  <a:pt x="24296" y="1310"/>
                </a:cubicBezTo>
                <a:cubicBezTo>
                  <a:pt x="24056" y="1234"/>
                  <a:pt x="23841" y="1070"/>
                  <a:pt x="23588" y="1045"/>
                </a:cubicBezTo>
                <a:cubicBezTo>
                  <a:pt x="23575" y="1070"/>
                  <a:pt x="23562" y="1095"/>
                  <a:pt x="23562" y="1120"/>
                </a:cubicBezTo>
                <a:cubicBezTo>
                  <a:pt x="23676" y="1146"/>
                  <a:pt x="23790" y="1184"/>
                  <a:pt x="23904" y="1209"/>
                </a:cubicBezTo>
                <a:cubicBezTo>
                  <a:pt x="23917" y="1222"/>
                  <a:pt x="23929" y="1247"/>
                  <a:pt x="23929" y="1260"/>
                </a:cubicBezTo>
                <a:cubicBezTo>
                  <a:pt x="24106" y="1285"/>
                  <a:pt x="24271" y="1399"/>
                  <a:pt x="24435" y="1475"/>
                </a:cubicBezTo>
                <a:cubicBezTo>
                  <a:pt x="24448" y="1462"/>
                  <a:pt x="24473" y="1449"/>
                  <a:pt x="24486" y="1437"/>
                </a:cubicBezTo>
                <a:cubicBezTo>
                  <a:pt x="24524" y="1475"/>
                  <a:pt x="24562" y="1500"/>
                  <a:pt x="24600" y="1538"/>
                </a:cubicBezTo>
                <a:cubicBezTo>
                  <a:pt x="24625" y="1525"/>
                  <a:pt x="24676" y="1513"/>
                  <a:pt x="24701" y="1500"/>
                </a:cubicBezTo>
                <a:lnTo>
                  <a:pt x="24701" y="1500"/>
                </a:lnTo>
                <a:cubicBezTo>
                  <a:pt x="24701" y="1513"/>
                  <a:pt x="24689" y="1551"/>
                  <a:pt x="24689" y="1576"/>
                </a:cubicBezTo>
                <a:lnTo>
                  <a:pt x="24777" y="1576"/>
                </a:lnTo>
                <a:cubicBezTo>
                  <a:pt x="24790" y="1614"/>
                  <a:pt x="24790" y="1652"/>
                  <a:pt x="24790" y="1690"/>
                </a:cubicBezTo>
                <a:cubicBezTo>
                  <a:pt x="24802" y="1677"/>
                  <a:pt x="24815" y="1639"/>
                  <a:pt x="24815" y="1614"/>
                </a:cubicBezTo>
                <a:cubicBezTo>
                  <a:pt x="25093" y="1753"/>
                  <a:pt x="25359" y="1905"/>
                  <a:pt x="25650" y="2032"/>
                </a:cubicBezTo>
                <a:cubicBezTo>
                  <a:pt x="25600" y="2069"/>
                  <a:pt x="25562" y="2107"/>
                  <a:pt x="25524" y="2158"/>
                </a:cubicBezTo>
                <a:cubicBezTo>
                  <a:pt x="25536" y="2133"/>
                  <a:pt x="25549" y="2095"/>
                  <a:pt x="25562" y="2069"/>
                </a:cubicBezTo>
                <a:cubicBezTo>
                  <a:pt x="25422" y="1994"/>
                  <a:pt x="25283" y="1943"/>
                  <a:pt x="25144" y="1892"/>
                </a:cubicBezTo>
                <a:lnTo>
                  <a:pt x="25144" y="1968"/>
                </a:lnTo>
                <a:cubicBezTo>
                  <a:pt x="24942" y="1905"/>
                  <a:pt x="24752" y="1829"/>
                  <a:pt x="24575" y="1740"/>
                </a:cubicBezTo>
                <a:cubicBezTo>
                  <a:pt x="24603" y="1723"/>
                  <a:pt x="24629" y="1717"/>
                  <a:pt x="24655" y="1717"/>
                </a:cubicBezTo>
                <a:cubicBezTo>
                  <a:pt x="24686" y="1717"/>
                  <a:pt x="24717" y="1727"/>
                  <a:pt x="24752" y="1740"/>
                </a:cubicBezTo>
                <a:lnTo>
                  <a:pt x="24764" y="1728"/>
                </a:lnTo>
                <a:cubicBezTo>
                  <a:pt x="24714" y="1703"/>
                  <a:pt x="24676" y="1690"/>
                  <a:pt x="24638" y="1665"/>
                </a:cubicBezTo>
                <a:cubicBezTo>
                  <a:pt x="24600" y="1690"/>
                  <a:pt x="24575" y="1728"/>
                  <a:pt x="24537" y="1753"/>
                </a:cubicBezTo>
                <a:cubicBezTo>
                  <a:pt x="24499" y="1715"/>
                  <a:pt x="24549" y="1665"/>
                  <a:pt x="24549" y="1627"/>
                </a:cubicBezTo>
                <a:cubicBezTo>
                  <a:pt x="24461" y="1601"/>
                  <a:pt x="24372" y="1563"/>
                  <a:pt x="24284" y="1538"/>
                </a:cubicBezTo>
                <a:lnTo>
                  <a:pt x="24284" y="1538"/>
                </a:lnTo>
                <a:cubicBezTo>
                  <a:pt x="24322" y="1576"/>
                  <a:pt x="24360" y="1614"/>
                  <a:pt x="24398" y="1652"/>
                </a:cubicBezTo>
                <a:cubicBezTo>
                  <a:pt x="24284" y="1601"/>
                  <a:pt x="24094" y="1627"/>
                  <a:pt x="24081" y="1462"/>
                </a:cubicBezTo>
                <a:cubicBezTo>
                  <a:pt x="24018" y="1449"/>
                  <a:pt x="23955" y="1424"/>
                  <a:pt x="23891" y="1411"/>
                </a:cubicBezTo>
                <a:lnTo>
                  <a:pt x="23891" y="1411"/>
                </a:lnTo>
                <a:cubicBezTo>
                  <a:pt x="23929" y="1424"/>
                  <a:pt x="23967" y="1449"/>
                  <a:pt x="23993" y="1462"/>
                </a:cubicBezTo>
                <a:lnTo>
                  <a:pt x="23993" y="1487"/>
                </a:lnTo>
                <a:cubicBezTo>
                  <a:pt x="23929" y="1475"/>
                  <a:pt x="23866" y="1462"/>
                  <a:pt x="23815" y="1437"/>
                </a:cubicBezTo>
                <a:cubicBezTo>
                  <a:pt x="23815" y="1424"/>
                  <a:pt x="23828" y="1386"/>
                  <a:pt x="23828" y="1361"/>
                </a:cubicBezTo>
                <a:lnTo>
                  <a:pt x="23828" y="1361"/>
                </a:lnTo>
                <a:cubicBezTo>
                  <a:pt x="23816" y="1397"/>
                  <a:pt x="23796" y="1410"/>
                  <a:pt x="23773" y="1410"/>
                </a:cubicBezTo>
                <a:cubicBezTo>
                  <a:pt x="23749" y="1410"/>
                  <a:pt x="23722" y="1394"/>
                  <a:pt x="23702" y="1374"/>
                </a:cubicBezTo>
                <a:cubicBezTo>
                  <a:pt x="23714" y="1361"/>
                  <a:pt x="23740" y="1336"/>
                  <a:pt x="23752" y="1310"/>
                </a:cubicBezTo>
                <a:cubicBezTo>
                  <a:pt x="23562" y="1272"/>
                  <a:pt x="23385" y="1209"/>
                  <a:pt x="23208" y="1146"/>
                </a:cubicBezTo>
                <a:lnTo>
                  <a:pt x="23208" y="1146"/>
                </a:lnTo>
                <a:cubicBezTo>
                  <a:pt x="23233" y="1158"/>
                  <a:pt x="23284" y="1184"/>
                  <a:pt x="23297" y="1196"/>
                </a:cubicBezTo>
                <a:lnTo>
                  <a:pt x="23284" y="1260"/>
                </a:lnTo>
                <a:cubicBezTo>
                  <a:pt x="23221" y="1234"/>
                  <a:pt x="23157" y="1222"/>
                  <a:pt x="23094" y="1196"/>
                </a:cubicBezTo>
                <a:cubicBezTo>
                  <a:pt x="23107" y="1184"/>
                  <a:pt x="23132" y="1146"/>
                  <a:pt x="23145" y="1133"/>
                </a:cubicBezTo>
                <a:cubicBezTo>
                  <a:pt x="22930" y="1045"/>
                  <a:pt x="22715" y="969"/>
                  <a:pt x="22487" y="931"/>
                </a:cubicBezTo>
                <a:lnTo>
                  <a:pt x="22487" y="931"/>
                </a:lnTo>
                <a:cubicBezTo>
                  <a:pt x="22588" y="994"/>
                  <a:pt x="22715" y="1007"/>
                  <a:pt x="22816" y="1082"/>
                </a:cubicBezTo>
                <a:cubicBezTo>
                  <a:pt x="22639" y="1057"/>
                  <a:pt x="22461" y="994"/>
                  <a:pt x="22284" y="931"/>
                </a:cubicBezTo>
                <a:cubicBezTo>
                  <a:pt x="22284" y="905"/>
                  <a:pt x="22272" y="893"/>
                  <a:pt x="22272" y="880"/>
                </a:cubicBezTo>
                <a:lnTo>
                  <a:pt x="22272" y="880"/>
                </a:lnTo>
                <a:cubicBezTo>
                  <a:pt x="22321" y="920"/>
                  <a:pt x="22378" y="951"/>
                  <a:pt x="22437" y="951"/>
                </a:cubicBezTo>
                <a:cubicBezTo>
                  <a:pt x="22453" y="951"/>
                  <a:pt x="22470" y="949"/>
                  <a:pt x="22487" y="943"/>
                </a:cubicBezTo>
                <a:lnTo>
                  <a:pt x="22373" y="829"/>
                </a:lnTo>
                <a:cubicBezTo>
                  <a:pt x="22348" y="842"/>
                  <a:pt x="22297" y="867"/>
                  <a:pt x="22272" y="880"/>
                </a:cubicBezTo>
                <a:cubicBezTo>
                  <a:pt x="22234" y="829"/>
                  <a:pt x="22170" y="817"/>
                  <a:pt x="22107" y="804"/>
                </a:cubicBezTo>
                <a:lnTo>
                  <a:pt x="22107" y="804"/>
                </a:lnTo>
                <a:cubicBezTo>
                  <a:pt x="22120" y="867"/>
                  <a:pt x="22183" y="893"/>
                  <a:pt x="22234" y="918"/>
                </a:cubicBezTo>
                <a:cubicBezTo>
                  <a:pt x="22145" y="918"/>
                  <a:pt x="22069" y="893"/>
                  <a:pt x="21993" y="867"/>
                </a:cubicBezTo>
                <a:cubicBezTo>
                  <a:pt x="22006" y="842"/>
                  <a:pt x="22019" y="817"/>
                  <a:pt x="22031" y="791"/>
                </a:cubicBezTo>
                <a:cubicBezTo>
                  <a:pt x="21968" y="779"/>
                  <a:pt x="21905" y="766"/>
                  <a:pt x="21841" y="741"/>
                </a:cubicBezTo>
                <a:lnTo>
                  <a:pt x="21841" y="741"/>
                </a:lnTo>
                <a:cubicBezTo>
                  <a:pt x="21867" y="779"/>
                  <a:pt x="21905" y="817"/>
                  <a:pt x="21930" y="855"/>
                </a:cubicBezTo>
                <a:cubicBezTo>
                  <a:pt x="21829" y="829"/>
                  <a:pt x="21728" y="791"/>
                  <a:pt x="21639" y="753"/>
                </a:cubicBezTo>
                <a:cubicBezTo>
                  <a:pt x="21639" y="703"/>
                  <a:pt x="21639" y="665"/>
                  <a:pt x="21639" y="627"/>
                </a:cubicBezTo>
                <a:cubicBezTo>
                  <a:pt x="21599" y="652"/>
                  <a:pt x="21556" y="661"/>
                  <a:pt x="21512" y="661"/>
                </a:cubicBezTo>
                <a:cubicBezTo>
                  <a:pt x="21402" y="661"/>
                  <a:pt x="21283" y="604"/>
                  <a:pt x="21170" y="604"/>
                </a:cubicBezTo>
                <a:cubicBezTo>
                  <a:pt x="21145" y="604"/>
                  <a:pt x="21120" y="607"/>
                  <a:pt x="21095" y="614"/>
                </a:cubicBezTo>
                <a:cubicBezTo>
                  <a:pt x="21120" y="614"/>
                  <a:pt x="21171" y="627"/>
                  <a:pt x="21196" y="627"/>
                </a:cubicBezTo>
                <a:cubicBezTo>
                  <a:pt x="21196" y="652"/>
                  <a:pt x="21196" y="678"/>
                  <a:pt x="21196" y="690"/>
                </a:cubicBezTo>
                <a:cubicBezTo>
                  <a:pt x="21171" y="678"/>
                  <a:pt x="21108" y="652"/>
                  <a:pt x="21082" y="640"/>
                </a:cubicBezTo>
                <a:cubicBezTo>
                  <a:pt x="21057" y="652"/>
                  <a:pt x="21032" y="665"/>
                  <a:pt x="20994" y="665"/>
                </a:cubicBezTo>
                <a:cubicBezTo>
                  <a:pt x="21006" y="640"/>
                  <a:pt x="21032" y="589"/>
                  <a:pt x="21044" y="551"/>
                </a:cubicBezTo>
                <a:cubicBezTo>
                  <a:pt x="21013" y="545"/>
                  <a:pt x="20978" y="538"/>
                  <a:pt x="20943" y="538"/>
                </a:cubicBezTo>
                <a:cubicBezTo>
                  <a:pt x="20908" y="538"/>
                  <a:pt x="20873" y="545"/>
                  <a:pt x="20842" y="564"/>
                </a:cubicBezTo>
                <a:cubicBezTo>
                  <a:pt x="20753" y="538"/>
                  <a:pt x="20677" y="513"/>
                  <a:pt x="20601" y="475"/>
                </a:cubicBezTo>
                <a:cubicBezTo>
                  <a:pt x="20589" y="488"/>
                  <a:pt x="20551" y="488"/>
                  <a:pt x="20538" y="500"/>
                </a:cubicBezTo>
                <a:cubicBezTo>
                  <a:pt x="20450" y="462"/>
                  <a:pt x="20361" y="437"/>
                  <a:pt x="20260" y="437"/>
                </a:cubicBezTo>
                <a:cubicBezTo>
                  <a:pt x="20285" y="412"/>
                  <a:pt x="20323" y="387"/>
                  <a:pt x="20348" y="374"/>
                </a:cubicBezTo>
                <a:lnTo>
                  <a:pt x="20348" y="374"/>
                </a:lnTo>
                <a:cubicBezTo>
                  <a:pt x="20247" y="424"/>
                  <a:pt x="20146" y="387"/>
                  <a:pt x="20045" y="437"/>
                </a:cubicBezTo>
                <a:cubicBezTo>
                  <a:pt x="20133" y="462"/>
                  <a:pt x="20222" y="488"/>
                  <a:pt x="20310" y="513"/>
                </a:cubicBezTo>
                <a:cubicBezTo>
                  <a:pt x="20133" y="513"/>
                  <a:pt x="19969" y="500"/>
                  <a:pt x="19792" y="475"/>
                </a:cubicBezTo>
                <a:cubicBezTo>
                  <a:pt x="19754" y="462"/>
                  <a:pt x="19716" y="450"/>
                  <a:pt x="19665" y="437"/>
                </a:cubicBezTo>
                <a:lnTo>
                  <a:pt x="19665" y="437"/>
                </a:lnTo>
                <a:cubicBezTo>
                  <a:pt x="19665" y="437"/>
                  <a:pt x="19665" y="447"/>
                  <a:pt x="19673" y="449"/>
                </a:cubicBezTo>
                <a:lnTo>
                  <a:pt x="19673" y="449"/>
                </a:lnTo>
                <a:cubicBezTo>
                  <a:pt x="19586" y="437"/>
                  <a:pt x="19499" y="424"/>
                  <a:pt x="19425" y="399"/>
                </a:cubicBezTo>
                <a:lnTo>
                  <a:pt x="19589" y="399"/>
                </a:lnTo>
                <a:cubicBezTo>
                  <a:pt x="19564" y="336"/>
                  <a:pt x="19500" y="323"/>
                  <a:pt x="19463" y="298"/>
                </a:cubicBezTo>
                <a:cubicBezTo>
                  <a:pt x="19399" y="311"/>
                  <a:pt x="19349" y="323"/>
                  <a:pt x="19285" y="336"/>
                </a:cubicBezTo>
                <a:lnTo>
                  <a:pt x="19273" y="273"/>
                </a:lnTo>
                <a:cubicBezTo>
                  <a:pt x="19255" y="296"/>
                  <a:pt x="19190" y="311"/>
                  <a:pt x="19131" y="311"/>
                </a:cubicBezTo>
                <a:cubicBezTo>
                  <a:pt x="19060" y="311"/>
                  <a:pt x="18998" y="290"/>
                  <a:pt x="19032" y="235"/>
                </a:cubicBezTo>
                <a:cubicBezTo>
                  <a:pt x="19085" y="225"/>
                  <a:pt x="19138" y="221"/>
                  <a:pt x="19192" y="221"/>
                </a:cubicBezTo>
                <a:cubicBezTo>
                  <a:pt x="19367" y="221"/>
                  <a:pt x="19545" y="261"/>
                  <a:pt x="19720" y="261"/>
                </a:cubicBezTo>
                <a:cubicBezTo>
                  <a:pt x="19774" y="261"/>
                  <a:pt x="19827" y="257"/>
                  <a:pt x="19880" y="247"/>
                </a:cubicBezTo>
                <a:cubicBezTo>
                  <a:pt x="19880" y="247"/>
                  <a:pt x="19905" y="273"/>
                  <a:pt x="19905" y="285"/>
                </a:cubicBezTo>
                <a:cubicBezTo>
                  <a:pt x="20083" y="285"/>
                  <a:pt x="20247" y="336"/>
                  <a:pt x="20412" y="361"/>
                </a:cubicBezTo>
                <a:cubicBezTo>
                  <a:pt x="20424" y="336"/>
                  <a:pt x="20450" y="260"/>
                  <a:pt x="20462" y="222"/>
                </a:cubicBezTo>
                <a:cubicBezTo>
                  <a:pt x="20433" y="218"/>
                  <a:pt x="20403" y="216"/>
                  <a:pt x="20375" y="216"/>
                </a:cubicBezTo>
                <a:cubicBezTo>
                  <a:pt x="20305" y="216"/>
                  <a:pt x="20241" y="231"/>
                  <a:pt x="20196" y="285"/>
                </a:cubicBezTo>
                <a:cubicBezTo>
                  <a:pt x="20158" y="273"/>
                  <a:pt x="20121" y="260"/>
                  <a:pt x="20095" y="247"/>
                </a:cubicBezTo>
                <a:cubicBezTo>
                  <a:pt x="20064" y="209"/>
                  <a:pt x="20022" y="203"/>
                  <a:pt x="19980" y="203"/>
                </a:cubicBezTo>
                <a:cubicBezTo>
                  <a:pt x="19958" y="203"/>
                  <a:pt x="19937" y="205"/>
                  <a:pt x="19915" y="205"/>
                </a:cubicBezTo>
                <a:cubicBezTo>
                  <a:pt x="19894" y="205"/>
                  <a:pt x="19874" y="203"/>
                  <a:pt x="19855" y="197"/>
                </a:cubicBezTo>
                <a:lnTo>
                  <a:pt x="19880" y="121"/>
                </a:lnTo>
                <a:lnTo>
                  <a:pt x="19880" y="121"/>
                </a:lnTo>
                <a:cubicBezTo>
                  <a:pt x="19867" y="133"/>
                  <a:pt x="19855" y="171"/>
                  <a:pt x="19842" y="197"/>
                </a:cubicBezTo>
                <a:cubicBezTo>
                  <a:pt x="19804" y="159"/>
                  <a:pt x="19754" y="121"/>
                  <a:pt x="19716" y="83"/>
                </a:cubicBezTo>
                <a:cubicBezTo>
                  <a:pt x="19678" y="108"/>
                  <a:pt x="19652" y="133"/>
                  <a:pt x="19627" y="159"/>
                </a:cubicBezTo>
                <a:cubicBezTo>
                  <a:pt x="19614" y="133"/>
                  <a:pt x="19576" y="95"/>
                  <a:pt x="19564" y="70"/>
                </a:cubicBezTo>
                <a:lnTo>
                  <a:pt x="19564" y="70"/>
                </a:lnTo>
                <a:cubicBezTo>
                  <a:pt x="19564" y="83"/>
                  <a:pt x="19576" y="121"/>
                  <a:pt x="19576" y="133"/>
                </a:cubicBezTo>
                <a:cubicBezTo>
                  <a:pt x="19513" y="108"/>
                  <a:pt x="19425" y="108"/>
                  <a:pt x="19387" y="45"/>
                </a:cubicBezTo>
                <a:lnTo>
                  <a:pt x="19387" y="45"/>
                </a:lnTo>
                <a:cubicBezTo>
                  <a:pt x="19387" y="58"/>
                  <a:pt x="19399" y="95"/>
                  <a:pt x="19399" y="108"/>
                </a:cubicBezTo>
                <a:cubicBezTo>
                  <a:pt x="19197" y="70"/>
                  <a:pt x="18994" y="95"/>
                  <a:pt x="18792" y="70"/>
                </a:cubicBezTo>
                <a:cubicBezTo>
                  <a:pt x="18804" y="58"/>
                  <a:pt x="18830" y="32"/>
                  <a:pt x="18842" y="20"/>
                </a:cubicBezTo>
                <a:lnTo>
                  <a:pt x="18842" y="20"/>
                </a:lnTo>
                <a:cubicBezTo>
                  <a:pt x="18800" y="62"/>
                  <a:pt x="18730" y="84"/>
                  <a:pt x="18660" y="84"/>
                </a:cubicBezTo>
                <a:cubicBezTo>
                  <a:pt x="18585" y="84"/>
                  <a:pt x="18509" y="59"/>
                  <a:pt x="18463" y="7"/>
                </a:cubicBezTo>
                <a:cubicBezTo>
                  <a:pt x="18457" y="3"/>
                  <a:pt x="18450" y="1"/>
                  <a:pt x="1844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" name="Google Shape;103;p11"/>
          <p:cNvSpPr/>
          <p:nvPr/>
        </p:nvSpPr>
        <p:spPr>
          <a:xfrm rot="-7941161">
            <a:off x="7813877" y="4617900"/>
            <a:ext cx="1230050" cy="1139266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" name="Google Shape;104;p11"/>
          <p:cNvSpPr/>
          <p:nvPr/>
        </p:nvSpPr>
        <p:spPr>
          <a:xfrm rot="-8540529">
            <a:off x="-809451" y="498257"/>
            <a:ext cx="1184223" cy="1245640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" name="Google Shape;105;p11"/>
          <p:cNvSpPr/>
          <p:nvPr/>
        </p:nvSpPr>
        <p:spPr>
          <a:xfrm rot="3455736">
            <a:off x="3986109" y="4764938"/>
            <a:ext cx="835188" cy="845213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accent6"/>
        </a:solidFill>
      </p:bgPr>
    </p:bg>
    <p:spTree>
      <p:nvGrpSpPr>
        <p:cNvPr id="106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">
    <p:spTree>
      <p:nvGrpSpPr>
        <p:cNvPr id="107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" name="Google Shape;108;p13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109" name="Google Shape;109;p1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 b="0" sz="2900">
                <a:solidFill>
                  <a:srgbClr val="37261F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110" name="Google Shape;110;p13"/>
          <p:cNvSpPr txBox="1"/>
          <p:nvPr>
            <p:ph hasCustomPrompt="1" idx="2" type="title"/>
          </p:nvPr>
        </p:nvSpPr>
        <p:spPr>
          <a:xfrm>
            <a:off x="1557399" y="1518183"/>
            <a:ext cx="699000" cy="4476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1" name="Google Shape;111;p13"/>
          <p:cNvSpPr txBox="1"/>
          <p:nvPr>
            <p:ph hasCustomPrompt="1" idx="3" type="title"/>
          </p:nvPr>
        </p:nvSpPr>
        <p:spPr>
          <a:xfrm>
            <a:off x="1557399" y="3180197"/>
            <a:ext cx="699000" cy="4476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2" name="Google Shape;112;p13"/>
          <p:cNvSpPr txBox="1"/>
          <p:nvPr>
            <p:ph hasCustomPrompt="1" idx="4" type="title"/>
          </p:nvPr>
        </p:nvSpPr>
        <p:spPr>
          <a:xfrm>
            <a:off x="4222667" y="1518183"/>
            <a:ext cx="699000" cy="4476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3" name="Google Shape;113;p13"/>
          <p:cNvSpPr txBox="1"/>
          <p:nvPr>
            <p:ph hasCustomPrompt="1" idx="5" type="title"/>
          </p:nvPr>
        </p:nvSpPr>
        <p:spPr>
          <a:xfrm>
            <a:off x="4222667" y="3180197"/>
            <a:ext cx="699000" cy="4476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4" name="Google Shape;114;p13"/>
          <p:cNvSpPr txBox="1"/>
          <p:nvPr>
            <p:ph hasCustomPrompt="1" idx="6" type="title"/>
          </p:nvPr>
        </p:nvSpPr>
        <p:spPr>
          <a:xfrm>
            <a:off x="6887748" y="1518183"/>
            <a:ext cx="699000" cy="4476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5" name="Google Shape;115;p13"/>
          <p:cNvSpPr txBox="1"/>
          <p:nvPr>
            <p:ph hasCustomPrompt="1" idx="7" type="title"/>
          </p:nvPr>
        </p:nvSpPr>
        <p:spPr>
          <a:xfrm>
            <a:off x="6887748" y="3180197"/>
            <a:ext cx="699000" cy="4476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16" name="Google Shape;116;p13"/>
          <p:cNvSpPr txBox="1"/>
          <p:nvPr>
            <p:ph idx="1" type="subTitle"/>
          </p:nvPr>
        </p:nvSpPr>
        <p:spPr>
          <a:xfrm>
            <a:off x="728550" y="2136800"/>
            <a:ext cx="2372100" cy="67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170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17" name="Google Shape;117;p13"/>
          <p:cNvSpPr txBox="1"/>
          <p:nvPr>
            <p:ph idx="8" type="subTitle"/>
          </p:nvPr>
        </p:nvSpPr>
        <p:spPr>
          <a:xfrm>
            <a:off x="3385850" y="2136800"/>
            <a:ext cx="2372100" cy="67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170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18" name="Google Shape;118;p13"/>
          <p:cNvSpPr txBox="1"/>
          <p:nvPr>
            <p:ph idx="9" type="subTitle"/>
          </p:nvPr>
        </p:nvSpPr>
        <p:spPr>
          <a:xfrm>
            <a:off x="6043349" y="2136800"/>
            <a:ext cx="2372100" cy="67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19" name="Google Shape;119;p13"/>
          <p:cNvSpPr txBox="1"/>
          <p:nvPr>
            <p:ph idx="13" type="subTitle"/>
          </p:nvPr>
        </p:nvSpPr>
        <p:spPr>
          <a:xfrm>
            <a:off x="728550" y="3798952"/>
            <a:ext cx="2372100" cy="67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170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20" name="Google Shape;120;p13"/>
          <p:cNvSpPr txBox="1"/>
          <p:nvPr>
            <p:ph idx="14" type="subTitle"/>
          </p:nvPr>
        </p:nvSpPr>
        <p:spPr>
          <a:xfrm>
            <a:off x="3385850" y="3798951"/>
            <a:ext cx="2372100" cy="67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1700"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21" name="Google Shape;121;p13"/>
          <p:cNvSpPr txBox="1"/>
          <p:nvPr>
            <p:ph idx="15" type="subTitle"/>
          </p:nvPr>
        </p:nvSpPr>
        <p:spPr>
          <a:xfrm>
            <a:off x="6043349" y="3798952"/>
            <a:ext cx="2372100" cy="67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Raleway"/>
              <a:buNone/>
              <a:defRPr b="1" sz="2000"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22" name="Google Shape;122;p13"/>
          <p:cNvSpPr/>
          <p:nvPr/>
        </p:nvSpPr>
        <p:spPr>
          <a:xfrm rot="7264947">
            <a:off x="7836933" y="4769186"/>
            <a:ext cx="955209" cy="1139252"/>
          </a:xfrm>
          <a:custGeom>
            <a:rect b="b" l="l" r="r" t="t"/>
            <a:pathLst>
              <a:path extrusionOk="0" h="36786" w="33445">
                <a:moveTo>
                  <a:pt x="15453" y="32"/>
                </a:moveTo>
                <a:cubicBezTo>
                  <a:pt x="15284" y="32"/>
                  <a:pt x="15114" y="38"/>
                  <a:pt x="14945" y="51"/>
                </a:cubicBezTo>
                <a:cubicBezTo>
                  <a:pt x="14223" y="115"/>
                  <a:pt x="13464" y="1"/>
                  <a:pt x="12768" y="342"/>
                </a:cubicBezTo>
                <a:cubicBezTo>
                  <a:pt x="11705" y="431"/>
                  <a:pt x="10630" y="444"/>
                  <a:pt x="9605" y="874"/>
                </a:cubicBezTo>
                <a:cubicBezTo>
                  <a:pt x="8124" y="1494"/>
                  <a:pt x="6897" y="2430"/>
                  <a:pt x="5707" y="3493"/>
                </a:cubicBezTo>
                <a:cubicBezTo>
                  <a:pt x="4353" y="4708"/>
                  <a:pt x="3303" y="6138"/>
                  <a:pt x="2468" y="7745"/>
                </a:cubicBezTo>
                <a:cubicBezTo>
                  <a:pt x="1532" y="9567"/>
                  <a:pt x="1038" y="11541"/>
                  <a:pt x="722" y="13553"/>
                </a:cubicBezTo>
                <a:cubicBezTo>
                  <a:pt x="431" y="15274"/>
                  <a:pt x="64" y="16995"/>
                  <a:pt x="431" y="18754"/>
                </a:cubicBezTo>
                <a:cubicBezTo>
                  <a:pt x="102" y="19931"/>
                  <a:pt x="26" y="21107"/>
                  <a:pt x="127" y="22309"/>
                </a:cubicBezTo>
                <a:cubicBezTo>
                  <a:pt x="0" y="22537"/>
                  <a:pt x="190" y="22790"/>
                  <a:pt x="51" y="23005"/>
                </a:cubicBezTo>
                <a:cubicBezTo>
                  <a:pt x="114" y="23537"/>
                  <a:pt x="342" y="24043"/>
                  <a:pt x="304" y="24600"/>
                </a:cubicBezTo>
                <a:cubicBezTo>
                  <a:pt x="494" y="24840"/>
                  <a:pt x="317" y="25157"/>
                  <a:pt x="494" y="25410"/>
                </a:cubicBezTo>
                <a:cubicBezTo>
                  <a:pt x="962" y="27004"/>
                  <a:pt x="1785" y="28434"/>
                  <a:pt x="2620" y="29851"/>
                </a:cubicBezTo>
                <a:cubicBezTo>
                  <a:pt x="3518" y="31294"/>
                  <a:pt x="4594" y="32572"/>
                  <a:pt x="5884" y="33673"/>
                </a:cubicBezTo>
                <a:cubicBezTo>
                  <a:pt x="6846" y="34508"/>
                  <a:pt x="7922" y="35103"/>
                  <a:pt x="9111" y="35482"/>
                </a:cubicBezTo>
                <a:cubicBezTo>
                  <a:pt x="10415" y="36203"/>
                  <a:pt x="11806" y="36558"/>
                  <a:pt x="13274" y="36684"/>
                </a:cubicBezTo>
                <a:cubicBezTo>
                  <a:pt x="13346" y="36722"/>
                  <a:pt x="13419" y="36733"/>
                  <a:pt x="13493" y="36733"/>
                </a:cubicBezTo>
                <a:cubicBezTo>
                  <a:pt x="13620" y="36733"/>
                  <a:pt x="13751" y="36698"/>
                  <a:pt x="13878" y="36698"/>
                </a:cubicBezTo>
                <a:cubicBezTo>
                  <a:pt x="13952" y="36698"/>
                  <a:pt x="14025" y="36710"/>
                  <a:pt x="14097" y="36748"/>
                </a:cubicBezTo>
                <a:lnTo>
                  <a:pt x="14363" y="36748"/>
                </a:lnTo>
                <a:cubicBezTo>
                  <a:pt x="14453" y="36776"/>
                  <a:pt x="14545" y="36786"/>
                  <a:pt x="14637" y="36786"/>
                </a:cubicBezTo>
                <a:cubicBezTo>
                  <a:pt x="14849" y="36786"/>
                  <a:pt x="15063" y="36733"/>
                  <a:pt x="15275" y="36733"/>
                </a:cubicBezTo>
                <a:cubicBezTo>
                  <a:pt x="15380" y="36733"/>
                  <a:pt x="15486" y="36746"/>
                  <a:pt x="15590" y="36785"/>
                </a:cubicBezTo>
                <a:cubicBezTo>
                  <a:pt x="16172" y="36735"/>
                  <a:pt x="16754" y="36697"/>
                  <a:pt x="17336" y="36646"/>
                </a:cubicBezTo>
                <a:cubicBezTo>
                  <a:pt x="17716" y="36444"/>
                  <a:pt x="18159" y="36621"/>
                  <a:pt x="18551" y="36431"/>
                </a:cubicBezTo>
                <a:cubicBezTo>
                  <a:pt x="18627" y="36419"/>
                  <a:pt x="18715" y="36419"/>
                  <a:pt x="18804" y="36406"/>
                </a:cubicBezTo>
                <a:cubicBezTo>
                  <a:pt x="19285" y="36191"/>
                  <a:pt x="19816" y="36368"/>
                  <a:pt x="20285" y="36178"/>
                </a:cubicBezTo>
                <a:cubicBezTo>
                  <a:pt x="21550" y="35963"/>
                  <a:pt x="22689" y="35394"/>
                  <a:pt x="23878" y="34951"/>
                </a:cubicBezTo>
                <a:cubicBezTo>
                  <a:pt x="27219" y="34179"/>
                  <a:pt x="29079" y="31775"/>
                  <a:pt x="30484" y="28902"/>
                </a:cubicBezTo>
                <a:cubicBezTo>
                  <a:pt x="32255" y="26751"/>
                  <a:pt x="33217" y="24309"/>
                  <a:pt x="33192" y="21500"/>
                </a:cubicBezTo>
                <a:cubicBezTo>
                  <a:pt x="33445" y="20335"/>
                  <a:pt x="33432" y="19159"/>
                  <a:pt x="33343" y="17982"/>
                </a:cubicBezTo>
                <a:cubicBezTo>
                  <a:pt x="33217" y="16299"/>
                  <a:pt x="32976" y="14641"/>
                  <a:pt x="32711" y="12984"/>
                </a:cubicBezTo>
                <a:cubicBezTo>
                  <a:pt x="32420" y="11161"/>
                  <a:pt x="31964" y="9403"/>
                  <a:pt x="31028" y="7783"/>
                </a:cubicBezTo>
                <a:cubicBezTo>
                  <a:pt x="30129" y="6226"/>
                  <a:pt x="28877" y="4961"/>
                  <a:pt x="27725" y="3620"/>
                </a:cubicBezTo>
                <a:cubicBezTo>
                  <a:pt x="27168" y="2974"/>
                  <a:pt x="26586" y="2278"/>
                  <a:pt x="25764" y="1899"/>
                </a:cubicBezTo>
                <a:cubicBezTo>
                  <a:pt x="23410" y="785"/>
                  <a:pt x="20905" y="406"/>
                  <a:pt x="18336" y="342"/>
                </a:cubicBezTo>
                <a:cubicBezTo>
                  <a:pt x="17378" y="224"/>
                  <a:pt x="16419" y="32"/>
                  <a:pt x="15453" y="3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" name="Google Shape;123;p13"/>
          <p:cNvSpPr/>
          <p:nvPr/>
        </p:nvSpPr>
        <p:spPr>
          <a:xfrm>
            <a:off x="8428900" y="4459588"/>
            <a:ext cx="1230054" cy="1139270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" name="Google Shape;124;p13"/>
          <p:cNvSpPr/>
          <p:nvPr/>
        </p:nvSpPr>
        <p:spPr>
          <a:xfrm rot="4129854">
            <a:off x="1036316" y="-829251"/>
            <a:ext cx="1230063" cy="1139278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" name="Google Shape;125;p13"/>
          <p:cNvSpPr/>
          <p:nvPr/>
        </p:nvSpPr>
        <p:spPr>
          <a:xfrm rot="-5400000">
            <a:off x="8670302" y="-120786"/>
            <a:ext cx="1154101" cy="1267301"/>
          </a:xfrm>
          <a:custGeom>
            <a:rect b="b" l="l" r="r" t="t"/>
            <a:pathLst>
              <a:path extrusionOk="0" h="25637" w="23347">
                <a:moveTo>
                  <a:pt x="18407" y="519"/>
                </a:moveTo>
                <a:lnTo>
                  <a:pt x="18407" y="519"/>
                </a:lnTo>
                <a:cubicBezTo>
                  <a:pt x="18408" y="521"/>
                  <a:pt x="18408" y="522"/>
                  <a:pt x="18409" y="524"/>
                </a:cubicBezTo>
                <a:lnTo>
                  <a:pt x="18409" y="524"/>
                </a:lnTo>
                <a:cubicBezTo>
                  <a:pt x="18410" y="522"/>
                  <a:pt x="18411" y="520"/>
                  <a:pt x="18412" y="519"/>
                </a:cubicBezTo>
                <a:close/>
                <a:moveTo>
                  <a:pt x="18340" y="995"/>
                </a:moveTo>
                <a:cubicBezTo>
                  <a:pt x="18353" y="995"/>
                  <a:pt x="18358" y="1007"/>
                  <a:pt x="18348" y="1025"/>
                </a:cubicBezTo>
                <a:cubicBezTo>
                  <a:pt x="18336" y="1050"/>
                  <a:pt x="18272" y="1114"/>
                  <a:pt x="18247" y="1139"/>
                </a:cubicBezTo>
                <a:cubicBezTo>
                  <a:pt x="18247" y="1139"/>
                  <a:pt x="18234" y="1139"/>
                  <a:pt x="18196" y="1114"/>
                </a:cubicBezTo>
                <a:lnTo>
                  <a:pt x="18120" y="1076"/>
                </a:lnTo>
                <a:cubicBezTo>
                  <a:pt x="18171" y="1050"/>
                  <a:pt x="18285" y="1012"/>
                  <a:pt x="18323" y="1000"/>
                </a:cubicBezTo>
                <a:cubicBezTo>
                  <a:pt x="18330" y="996"/>
                  <a:pt x="18336" y="995"/>
                  <a:pt x="18340" y="995"/>
                </a:cubicBezTo>
                <a:close/>
                <a:moveTo>
                  <a:pt x="7833" y="1392"/>
                </a:moveTo>
                <a:cubicBezTo>
                  <a:pt x="7871" y="1392"/>
                  <a:pt x="7896" y="1392"/>
                  <a:pt x="7896" y="1405"/>
                </a:cubicBezTo>
                <a:cubicBezTo>
                  <a:pt x="7896" y="1417"/>
                  <a:pt x="7883" y="1417"/>
                  <a:pt x="7883" y="1430"/>
                </a:cubicBezTo>
                <a:cubicBezTo>
                  <a:pt x="7858" y="1417"/>
                  <a:pt x="7846" y="1405"/>
                  <a:pt x="7846" y="1405"/>
                </a:cubicBezTo>
                <a:cubicBezTo>
                  <a:pt x="7833" y="1405"/>
                  <a:pt x="7833" y="1405"/>
                  <a:pt x="7833" y="1392"/>
                </a:cubicBezTo>
                <a:close/>
                <a:moveTo>
                  <a:pt x="2571" y="1415"/>
                </a:moveTo>
                <a:cubicBezTo>
                  <a:pt x="2582" y="1415"/>
                  <a:pt x="2592" y="1423"/>
                  <a:pt x="2607" y="1430"/>
                </a:cubicBezTo>
                <a:cubicBezTo>
                  <a:pt x="2632" y="1455"/>
                  <a:pt x="2607" y="1455"/>
                  <a:pt x="2594" y="1468"/>
                </a:cubicBezTo>
                <a:lnTo>
                  <a:pt x="2582" y="1481"/>
                </a:lnTo>
                <a:cubicBezTo>
                  <a:pt x="2582" y="1506"/>
                  <a:pt x="2556" y="1519"/>
                  <a:pt x="2544" y="1519"/>
                </a:cubicBezTo>
                <a:lnTo>
                  <a:pt x="2531" y="1519"/>
                </a:lnTo>
                <a:lnTo>
                  <a:pt x="2531" y="1506"/>
                </a:lnTo>
                <a:cubicBezTo>
                  <a:pt x="2506" y="1493"/>
                  <a:pt x="2455" y="1481"/>
                  <a:pt x="2455" y="1468"/>
                </a:cubicBezTo>
                <a:cubicBezTo>
                  <a:pt x="2449" y="1443"/>
                  <a:pt x="2464" y="1439"/>
                  <a:pt x="2485" y="1439"/>
                </a:cubicBezTo>
                <a:cubicBezTo>
                  <a:pt x="2492" y="1439"/>
                  <a:pt x="2499" y="1440"/>
                  <a:pt x="2507" y="1440"/>
                </a:cubicBezTo>
                <a:cubicBezTo>
                  <a:pt x="2521" y="1440"/>
                  <a:pt x="2535" y="1438"/>
                  <a:pt x="2544" y="1430"/>
                </a:cubicBezTo>
                <a:cubicBezTo>
                  <a:pt x="2554" y="1419"/>
                  <a:pt x="2563" y="1415"/>
                  <a:pt x="2571" y="1415"/>
                </a:cubicBezTo>
                <a:close/>
                <a:moveTo>
                  <a:pt x="10154" y="1415"/>
                </a:moveTo>
                <a:cubicBezTo>
                  <a:pt x="10168" y="1415"/>
                  <a:pt x="10179" y="1423"/>
                  <a:pt x="10186" y="1430"/>
                </a:cubicBezTo>
                <a:cubicBezTo>
                  <a:pt x="10224" y="1455"/>
                  <a:pt x="10186" y="1455"/>
                  <a:pt x="10174" y="1468"/>
                </a:cubicBezTo>
                <a:lnTo>
                  <a:pt x="10174" y="1493"/>
                </a:lnTo>
                <a:cubicBezTo>
                  <a:pt x="10161" y="1506"/>
                  <a:pt x="10149" y="1519"/>
                  <a:pt x="10123" y="1519"/>
                </a:cubicBezTo>
                <a:cubicBezTo>
                  <a:pt x="10085" y="1493"/>
                  <a:pt x="10035" y="1481"/>
                  <a:pt x="10035" y="1468"/>
                </a:cubicBezTo>
                <a:cubicBezTo>
                  <a:pt x="10035" y="1443"/>
                  <a:pt x="10050" y="1439"/>
                  <a:pt x="10069" y="1439"/>
                </a:cubicBezTo>
                <a:cubicBezTo>
                  <a:pt x="10076" y="1439"/>
                  <a:pt x="10082" y="1440"/>
                  <a:pt x="10089" y="1440"/>
                </a:cubicBezTo>
                <a:cubicBezTo>
                  <a:pt x="10102" y="1440"/>
                  <a:pt x="10115" y="1438"/>
                  <a:pt x="10123" y="1430"/>
                </a:cubicBezTo>
                <a:cubicBezTo>
                  <a:pt x="10134" y="1419"/>
                  <a:pt x="10145" y="1415"/>
                  <a:pt x="10154" y="1415"/>
                </a:cubicBezTo>
                <a:close/>
                <a:moveTo>
                  <a:pt x="13401" y="1443"/>
                </a:moveTo>
                <a:cubicBezTo>
                  <a:pt x="13439" y="1455"/>
                  <a:pt x="13464" y="1493"/>
                  <a:pt x="13477" y="1506"/>
                </a:cubicBezTo>
                <a:lnTo>
                  <a:pt x="13451" y="1519"/>
                </a:lnTo>
                <a:lnTo>
                  <a:pt x="13439" y="1531"/>
                </a:lnTo>
                <a:cubicBezTo>
                  <a:pt x="13439" y="1546"/>
                  <a:pt x="13423" y="1551"/>
                  <a:pt x="13402" y="1551"/>
                </a:cubicBezTo>
                <a:cubicBezTo>
                  <a:pt x="13369" y="1551"/>
                  <a:pt x="13322" y="1539"/>
                  <a:pt x="13299" y="1531"/>
                </a:cubicBezTo>
                <a:cubicBezTo>
                  <a:pt x="13261" y="1519"/>
                  <a:pt x="13274" y="1493"/>
                  <a:pt x="13325" y="1481"/>
                </a:cubicBezTo>
                <a:lnTo>
                  <a:pt x="13363" y="1468"/>
                </a:lnTo>
                <a:lnTo>
                  <a:pt x="13401" y="1443"/>
                </a:lnTo>
                <a:close/>
                <a:moveTo>
                  <a:pt x="3416" y="1782"/>
                </a:moveTo>
                <a:cubicBezTo>
                  <a:pt x="3421" y="1782"/>
                  <a:pt x="3425" y="1783"/>
                  <a:pt x="3429" y="1784"/>
                </a:cubicBezTo>
                <a:cubicBezTo>
                  <a:pt x="3480" y="1810"/>
                  <a:pt x="3480" y="1822"/>
                  <a:pt x="3455" y="1822"/>
                </a:cubicBezTo>
                <a:lnTo>
                  <a:pt x="3429" y="1822"/>
                </a:lnTo>
                <a:cubicBezTo>
                  <a:pt x="3379" y="1822"/>
                  <a:pt x="3353" y="1835"/>
                  <a:pt x="3353" y="1873"/>
                </a:cubicBezTo>
                <a:cubicBezTo>
                  <a:pt x="3343" y="1876"/>
                  <a:pt x="3335" y="1878"/>
                  <a:pt x="3328" y="1878"/>
                </a:cubicBezTo>
                <a:cubicBezTo>
                  <a:pt x="3310" y="1878"/>
                  <a:pt x="3303" y="1866"/>
                  <a:pt x="3303" y="1848"/>
                </a:cubicBezTo>
                <a:cubicBezTo>
                  <a:pt x="3314" y="1825"/>
                  <a:pt x="3376" y="1782"/>
                  <a:pt x="3416" y="1782"/>
                </a:cubicBezTo>
                <a:close/>
                <a:moveTo>
                  <a:pt x="11022" y="1784"/>
                </a:moveTo>
                <a:cubicBezTo>
                  <a:pt x="11060" y="1810"/>
                  <a:pt x="11072" y="1822"/>
                  <a:pt x="11034" y="1822"/>
                </a:cubicBezTo>
                <a:lnTo>
                  <a:pt x="11009" y="1822"/>
                </a:lnTo>
                <a:cubicBezTo>
                  <a:pt x="10971" y="1822"/>
                  <a:pt x="10946" y="1835"/>
                  <a:pt x="10933" y="1873"/>
                </a:cubicBezTo>
                <a:cubicBezTo>
                  <a:pt x="10926" y="1876"/>
                  <a:pt x="10920" y="1878"/>
                  <a:pt x="10913" y="1878"/>
                </a:cubicBezTo>
                <a:cubicBezTo>
                  <a:pt x="10897" y="1878"/>
                  <a:pt x="10886" y="1866"/>
                  <a:pt x="10895" y="1848"/>
                </a:cubicBezTo>
                <a:cubicBezTo>
                  <a:pt x="10895" y="1848"/>
                  <a:pt x="10895" y="1848"/>
                  <a:pt x="10908" y="1835"/>
                </a:cubicBezTo>
                <a:cubicBezTo>
                  <a:pt x="10908" y="1835"/>
                  <a:pt x="10920" y="1822"/>
                  <a:pt x="10946" y="1822"/>
                </a:cubicBezTo>
                <a:lnTo>
                  <a:pt x="10996" y="1797"/>
                </a:lnTo>
                <a:lnTo>
                  <a:pt x="10996" y="1784"/>
                </a:lnTo>
                <a:cubicBezTo>
                  <a:pt x="11009" y="1784"/>
                  <a:pt x="11009" y="1784"/>
                  <a:pt x="11022" y="1797"/>
                </a:cubicBezTo>
                <a:lnTo>
                  <a:pt x="11022" y="1784"/>
                </a:lnTo>
                <a:close/>
                <a:moveTo>
                  <a:pt x="8453" y="2240"/>
                </a:moveTo>
                <a:cubicBezTo>
                  <a:pt x="8453" y="2252"/>
                  <a:pt x="8453" y="2265"/>
                  <a:pt x="8453" y="2278"/>
                </a:cubicBezTo>
                <a:cubicBezTo>
                  <a:pt x="8453" y="2278"/>
                  <a:pt x="8440" y="2265"/>
                  <a:pt x="8440" y="2265"/>
                </a:cubicBezTo>
                <a:cubicBezTo>
                  <a:pt x="8440" y="2252"/>
                  <a:pt x="8440" y="2252"/>
                  <a:pt x="8453" y="2240"/>
                </a:cubicBezTo>
                <a:close/>
                <a:moveTo>
                  <a:pt x="4366" y="2088"/>
                </a:moveTo>
                <a:cubicBezTo>
                  <a:pt x="4378" y="2101"/>
                  <a:pt x="4391" y="2113"/>
                  <a:pt x="4391" y="2113"/>
                </a:cubicBezTo>
                <a:lnTo>
                  <a:pt x="4378" y="2139"/>
                </a:lnTo>
                <a:cubicBezTo>
                  <a:pt x="4391" y="2164"/>
                  <a:pt x="4454" y="2252"/>
                  <a:pt x="4442" y="2265"/>
                </a:cubicBezTo>
                <a:cubicBezTo>
                  <a:pt x="4429" y="2278"/>
                  <a:pt x="4416" y="2284"/>
                  <a:pt x="4407" y="2284"/>
                </a:cubicBezTo>
                <a:cubicBezTo>
                  <a:pt x="4397" y="2284"/>
                  <a:pt x="4391" y="2278"/>
                  <a:pt x="4391" y="2265"/>
                </a:cubicBezTo>
                <a:lnTo>
                  <a:pt x="4391" y="2252"/>
                </a:lnTo>
                <a:cubicBezTo>
                  <a:pt x="4391" y="2234"/>
                  <a:pt x="4385" y="2227"/>
                  <a:pt x="4375" y="2227"/>
                </a:cubicBezTo>
                <a:cubicBezTo>
                  <a:pt x="4366" y="2227"/>
                  <a:pt x="4353" y="2234"/>
                  <a:pt x="4340" y="2240"/>
                </a:cubicBezTo>
                <a:cubicBezTo>
                  <a:pt x="4340" y="2240"/>
                  <a:pt x="4290" y="2215"/>
                  <a:pt x="4290" y="2202"/>
                </a:cubicBezTo>
                <a:cubicBezTo>
                  <a:pt x="4290" y="2164"/>
                  <a:pt x="4315" y="2126"/>
                  <a:pt x="4328" y="2088"/>
                </a:cubicBezTo>
                <a:close/>
                <a:moveTo>
                  <a:pt x="5429" y="2252"/>
                </a:moveTo>
                <a:cubicBezTo>
                  <a:pt x="5441" y="2290"/>
                  <a:pt x="5441" y="2290"/>
                  <a:pt x="5441" y="2290"/>
                </a:cubicBezTo>
                <a:cubicBezTo>
                  <a:pt x="5441" y="2290"/>
                  <a:pt x="5441" y="2290"/>
                  <a:pt x="5441" y="2303"/>
                </a:cubicBezTo>
                <a:cubicBezTo>
                  <a:pt x="5441" y="2290"/>
                  <a:pt x="5429" y="2265"/>
                  <a:pt x="5429" y="2252"/>
                </a:cubicBezTo>
                <a:close/>
                <a:moveTo>
                  <a:pt x="4910" y="2430"/>
                </a:moveTo>
                <a:cubicBezTo>
                  <a:pt x="4910" y="2430"/>
                  <a:pt x="4910" y="2442"/>
                  <a:pt x="4910" y="2442"/>
                </a:cubicBezTo>
                <a:lnTo>
                  <a:pt x="4935" y="2468"/>
                </a:lnTo>
                <a:cubicBezTo>
                  <a:pt x="4922" y="2493"/>
                  <a:pt x="4897" y="2493"/>
                  <a:pt x="4885" y="2493"/>
                </a:cubicBezTo>
                <a:cubicBezTo>
                  <a:pt x="4885" y="2493"/>
                  <a:pt x="4872" y="2468"/>
                  <a:pt x="4859" y="2442"/>
                </a:cubicBezTo>
                <a:cubicBezTo>
                  <a:pt x="4872" y="2442"/>
                  <a:pt x="4897" y="2442"/>
                  <a:pt x="4910" y="2430"/>
                </a:cubicBezTo>
                <a:close/>
                <a:moveTo>
                  <a:pt x="4168" y="2251"/>
                </a:moveTo>
                <a:cubicBezTo>
                  <a:pt x="4173" y="2251"/>
                  <a:pt x="4179" y="2255"/>
                  <a:pt x="4189" y="2265"/>
                </a:cubicBezTo>
                <a:cubicBezTo>
                  <a:pt x="4214" y="2316"/>
                  <a:pt x="4277" y="2354"/>
                  <a:pt x="4277" y="2392"/>
                </a:cubicBezTo>
                <a:cubicBezTo>
                  <a:pt x="4264" y="2455"/>
                  <a:pt x="4163" y="2417"/>
                  <a:pt x="4125" y="2455"/>
                </a:cubicBezTo>
                <a:lnTo>
                  <a:pt x="4100" y="2455"/>
                </a:lnTo>
                <a:cubicBezTo>
                  <a:pt x="4024" y="2480"/>
                  <a:pt x="4024" y="2480"/>
                  <a:pt x="4037" y="2531"/>
                </a:cubicBezTo>
                <a:cubicBezTo>
                  <a:pt x="4049" y="2544"/>
                  <a:pt x="4062" y="2556"/>
                  <a:pt x="4062" y="2569"/>
                </a:cubicBezTo>
                <a:cubicBezTo>
                  <a:pt x="4062" y="2569"/>
                  <a:pt x="4062" y="2569"/>
                  <a:pt x="4062" y="2581"/>
                </a:cubicBezTo>
                <a:cubicBezTo>
                  <a:pt x="4061" y="2583"/>
                  <a:pt x="4059" y="2583"/>
                  <a:pt x="4056" y="2583"/>
                </a:cubicBezTo>
                <a:cubicBezTo>
                  <a:pt x="4034" y="2583"/>
                  <a:pt x="3973" y="2541"/>
                  <a:pt x="3973" y="2518"/>
                </a:cubicBezTo>
                <a:cubicBezTo>
                  <a:pt x="3973" y="2493"/>
                  <a:pt x="3986" y="2442"/>
                  <a:pt x="3986" y="2430"/>
                </a:cubicBezTo>
                <a:cubicBezTo>
                  <a:pt x="3986" y="2417"/>
                  <a:pt x="3961" y="2379"/>
                  <a:pt x="3961" y="2354"/>
                </a:cubicBezTo>
                <a:lnTo>
                  <a:pt x="3961" y="2354"/>
                </a:lnTo>
                <a:cubicBezTo>
                  <a:pt x="3961" y="2354"/>
                  <a:pt x="3961" y="2366"/>
                  <a:pt x="3973" y="2366"/>
                </a:cubicBezTo>
                <a:cubicBezTo>
                  <a:pt x="3977" y="2370"/>
                  <a:pt x="3983" y="2372"/>
                  <a:pt x="3990" y="2372"/>
                </a:cubicBezTo>
                <a:cubicBezTo>
                  <a:pt x="4007" y="2372"/>
                  <a:pt x="4031" y="2363"/>
                  <a:pt x="4049" y="2354"/>
                </a:cubicBezTo>
                <a:cubicBezTo>
                  <a:pt x="4075" y="2341"/>
                  <a:pt x="4113" y="2316"/>
                  <a:pt x="4138" y="2278"/>
                </a:cubicBezTo>
                <a:cubicBezTo>
                  <a:pt x="4154" y="2262"/>
                  <a:pt x="4160" y="2251"/>
                  <a:pt x="4168" y="2251"/>
                </a:cubicBezTo>
                <a:close/>
                <a:moveTo>
                  <a:pt x="559" y="7564"/>
                </a:moveTo>
                <a:cubicBezTo>
                  <a:pt x="565" y="7564"/>
                  <a:pt x="584" y="7588"/>
                  <a:pt x="595" y="7630"/>
                </a:cubicBezTo>
                <a:lnTo>
                  <a:pt x="544" y="7681"/>
                </a:lnTo>
                <a:lnTo>
                  <a:pt x="532" y="7681"/>
                </a:lnTo>
                <a:cubicBezTo>
                  <a:pt x="557" y="7706"/>
                  <a:pt x="506" y="7732"/>
                  <a:pt x="481" y="7732"/>
                </a:cubicBezTo>
                <a:cubicBezTo>
                  <a:pt x="456" y="7732"/>
                  <a:pt x="468" y="7681"/>
                  <a:pt x="494" y="7668"/>
                </a:cubicBezTo>
                <a:cubicBezTo>
                  <a:pt x="506" y="7656"/>
                  <a:pt x="557" y="7592"/>
                  <a:pt x="557" y="7567"/>
                </a:cubicBezTo>
                <a:cubicBezTo>
                  <a:pt x="557" y="7565"/>
                  <a:pt x="558" y="7564"/>
                  <a:pt x="559" y="7564"/>
                </a:cubicBezTo>
                <a:close/>
                <a:moveTo>
                  <a:pt x="22891" y="7899"/>
                </a:moveTo>
                <a:cubicBezTo>
                  <a:pt x="22900" y="7899"/>
                  <a:pt x="22910" y="7902"/>
                  <a:pt x="22916" y="7909"/>
                </a:cubicBezTo>
                <a:cubicBezTo>
                  <a:pt x="22929" y="7934"/>
                  <a:pt x="22866" y="7985"/>
                  <a:pt x="22828" y="7997"/>
                </a:cubicBezTo>
                <a:cubicBezTo>
                  <a:pt x="22822" y="7999"/>
                  <a:pt x="22817" y="8000"/>
                  <a:pt x="22813" y="8000"/>
                </a:cubicBezTo>
                <a:cubicBezTo>
                  <a:pt x="22784" y="8000"/>
                  <a:pt x="22768" y="7970"/>
                  <a:pt x="22790" y="7959"/>
                </a:cubicBezTo>
                <a:cubicBezTo>
                  <a:pt x="22802" y="7959"/>
                  <a:pt x="22853" y="7921"/>
                  <a:pt x="22866" y="7909"/>
                </a:cubicBezTo>
                <a:cubicBezTo>
                  <a:pt x="22872" y="7902"/>
                  <a:pt x="22882" y="7899"/>
                  <a:pt x="22891" y="7899"/>
                </a:cubicBezTo>
                <a:close/>
                <a:moveTo>
                  <a:pt x="500" y="7803"/>
                </a:moveTo>
                <a:cubicBezTo>
                  <a:pt x="519" y="7803"/>
                  <a:pt x="538" y="7817"/>
                  <a:pt x="557" y="7845"/>
                </a:cubicBezTo>
                <a:lnTo>
                  <a:pt x="570" y="7871"/>
                </a:lnTo>
                <a:lnTo>
                  <a:pt x="595" y="7896"/>
                </a:lnTo>
                <a:cubicBezTo>
                  <a:pt x="582" y="7934"/>
                  <a:pt x="570" y="7985"/>
                  <a:pt x="582" y="7997"/>
                </a:cubicBezTo>
                <a:cubicBezTo>
                  <a:pt x="595" y="8010"/>
                  <a:pt x="608" y="8073"/>
                  <a:pt x="582" y="8086"/>
                </a:cubicBezTo>
                <a:cubicBezTo>
                  <a:pt x="580" y="8087"/>
                  <a:pt x="578" y="8088"/>
                  <a:pt x="576" y="8088"/>
                </a:cubicBezTo>
                <a:cubicBezTo>
                  <a:pt x="555" y="8088"/>
                  <a:pt x="544" y="8033"/>
                  <a:pt x="544" y="8010"/>
                </a:cubicBezTo>
                <a:cubicBezTo>
                  <a:pt x="544" y="7985"/>
                  <a:pt x="532" y="7909"/>
                  <a:pt x="519" y="7896"/>
                </a:cubicBezTo>
                <a:cubicBezTo>
                  <a:pt x="506" y="7883"/>
                  <a:pt x="443" y="7820"/>
                  <a:pt x="481" y="7808"/>
                </a:cubicBezTo>
                <a:cubicBezTo>
                  <a:pt x="487" y="7804"/>
                  <a:pt x="494" y="7803"/>
                  <a:pt x="500" y="7803"/>
                </a:cubicBezTo>
                <a:close/>
                <a:moveTo>
                  <a:pt x="633" y="8491"/>
                </a:moveTo>
                <a:lnTo>
                  <a:pt x="633" y="8491"/>
                </a:lnTo>
                <a:cubicBezTo>
                  <a:pt x="645" y="8503"/>
                  <a:pt x="633" y="8516"/>
                  <a:pt x="620" y="8541"/>
                </a:cubicBezTo>
                <a:cubicBezTo>
                  <a:pt x="608" y="8567"/>
                  <a:pt x="645" y="8668"/>
                  <a:pt x="645" y="8693"/>
                </a:cubicBezTo>
                <a:cubicBezTo>
                  <a:pt x="638" y="8708"/>
                  <a:pt x="626" y="8714"/>
                  <a:pt x="610" y="8714"/>
                </a:cubicBezTo>
                <a:cubicBezTo>
                  <a:pt x="599" y="8714"/>
                  <a:pt x="585" y="8711"/>
                  <a:pt x="570" y="8706"/>
                </a:cubicBezTo>
                <a:lnTo>
                  <a:pt x="557" y="8693"/>
                </a:lnTo>
                <a:cubicBezTo>
                  <a:pt x="557" y="8693"/>
                  <a:pt x="532" y="8681"/>
                  <a:pt x="544" y="8681"/>
                </a:cubicBezTo>
                <a:lnTo>
                  <a:pt x="582" y="8643"/>
                </a:lnTo>
                <a:cubicBezTo>
                  <a:pt x="557" y="8605"/>
                  <a:pt x="570" y="8529"/>
                  <a:pt x="582" y="8516"/>
                </a:cubicBezTo>
                <a:cubicBezTo>
                  <a:pt x="607" y="8504"/>
                  <a:pt x="633" y="8491"/>
                  <a:pt x="633" y="8491"/>
                </a:cubicBezTo>
                <a:close/>
                <a:moveTo>
                  <a:pt x="367" y="9212"/>
                </a:moveTo>
                <a:cubicBezTo>
                  <a:pt x="405" y="9212"/>
                  <a:pt x="405" y="9212"/>
                  <a:pt x="354" y="9225"/>
                </a:cubicBezTo>
                <a:cubicBezTo>
                  <a:pt x="321" y="9225"/>
                  <a:pt x="276" y="9236"/>
                  <a:pt x="249" y="9236"/>
                </a:cubicBezTo>
                <a:cubicBezTo>
                  <a:pt x="236" y="9236"/>
                  <a:pt x="228" y="9233"/>
                  <a:pt x="228" y="9225"/>
                </a:cubicBezTo>
                <a:cubicBezTo>
                  <a:pt x="215" y="9212"/>
                  <a:pt x="329" y="9212"/>
                  <a:pt x="367" y="9212"/>
                </a:cubicBezTo>
                <a:close/>
                <a:moveTo>
                  <a:pt x="417" y="9988"/>
                </a:moveTo>
                <a:cubicBezTo>
                  <a:pt x="430" y="9988"/>
                  <a:pt x="436" y="9991"/>
                  <a:pt x="430" y="9997"/>
                </a:cubicBezTo>
                <a:cubicBezTo>
                  <a:pt x="430" y="10009"/>
                  <a:pt x="392" y="10035"/>
                  <a:pt x="354" y="10047"/>
                </a:cubicBezTo>
                <a:lnTo>
                  <a:pt x="329" y="10073"/>
                </a:lnTo>
                <a:lnTo>
                  <a:pt x="316" y="10098"/>
                </a:lnTo>
                <a:cubicBezTo>
                  <a:pt x="329" y="10123"/>
                  <a:pt x="304" y="10161"/>
                  <a:pt x="279" y="10161"/>
                </a:cubicBezTo>
                <a:lnTo>
                  <a:pt x="253" y="10161"/>
                </a:lnTo>
                <a:lnTo>
                  <a:pt x="253" y="10148"/>
                </a:lnTo>
                <a:lnTo>
                  <a:pt x="241" y="10148"/>
                </a:lnTo>
                <a:cubicBezTo>
                  <a:pt x="228" y="10136"/>
                  <a:pt x="253" y="10098"/>
                  <a:pt x="279" y="10060"/>
                </a:cubicBezTo>
                <a:lnTo>
                  <a:pt x="304" y="10035"/>
                </a:lnTo>
                <a:lnTo>
                  <a:pt x="329" y="10009"/>
                </a:lnTo>
                <a:cubicBezTo>
                  <a:pt x="366" y="9994"/>
                  <a:pt x="399" y="9988"/>
                  <a:pt x="417" y="9988"/>
                </a:cubicBezTo>
                <a:close/>
                <a:moveTo>
                  <a:pt x="22891" y="12261"/>
                </a:moveTo>
                <a:cubicBezTo>
                  <a:pt x="22905" y="12261"/>
                  <a:pt x="22916" y="12265"/>
                  <a:pt x="22916" y="12274"/>
                </a:cubicBezTo>
                <a:lnTo>
                  <a:pt x="22929" y="12274"/>
                </a:lnTo>
                <a:cubicBezTo>
                  <a:pt x="22929" y="12287"/>
                  <a:pt x="22967" y="12338"/>
                  <a:pt x="22954" y="12350"/>
                </a:cubicBezTo>
                <a:cubicBezTo>
                  <a:pt x="22954" y="12363"/>
                  <a:pt x="22916" y="12363"/>
                  <a:pt x="22891" y="12363"/>
                </a:cubicBezTo>
                <a:lnTo>
                  <a:pt x="22853" y="12363"/>
                </a:lnTo>
                <a:cubicBezTo>
                  <a:pt x="22840" y="12363"/>
                  <a:pt x="22828" y="12325"/>
                  <a:pt x="22828" y="12300"/>
                </a:cubicBezTo>
                <a:cubicBezTo>
                  <a:pt x="22828" y="12275"/>
                  <a:pt x="22865" y="12261"/>
                  <a:pt x="22891" y="12261"/>
                </a:cubicBezTo>
                <a:close/>
                <a:moveTo>
                  <a:pt x="506" y="13388"/>
                </a:moveTo>
                <a:cubicBezTo>
                  <a:pt x="519" y="13388"/>
                  <a:pt x="532" y="13426"/>
                  <a:pt x="532" y="13451"/>
                </a:cubicBezTo>
                <a:cubicBezTo>
                  <a:pt x="532" y="13476"/>
                  <a:pt x="500" y="13490"/>
                  <a:pt x="474" y="13490"/>
                </a:cubicBezTo>
                <a:cubicBezTo>
                  <a:pt x="460" y="13490"/>
                  <a:pt x="447" y="13485"/>
                  <a:pt x="443" y="13476"/>
                </a:cubicBezTo>
                <a:cubicBezTo>
                  <a:pt x="430" y="13464"/>
                  <a:pt x="392" y="13413"/>
                  <a:pt x="405" y="13401"/>
                </a:cubicBezTo>
                <a:cubicBezTo>
                  <a:pt x="411" y="13394"/>
                  <a:pt x="421" y="13391"/>
                  <a:pt x="434" y="13391"/>
                </a:cubicBezTo>
                <a:cubicBezTo>
                  <a:pt x="446" y="13391"/>
                  <a:pt x="462" y="13394"/>
                  <a:pt x="481" y="13401"/>
                </a:cubicBezTo>
                <a:lnTo>
                  <a:pt x="506" y="13388"/>
                </a:lnTo>
                <a:close/>
                <a:moveTo>
                  <a:pt x="23081" y="15615"/>
                </a:moveTo>
                <a:lnTo>
                  <a:pt x="23106" y="15628"/>
                </a:lnTo>
                <a:lnTo>
                  <a:pt x="23119" y="15628"/>
                </a:lnTo>
                <a:cubicBezTo>
                  <a:pt x="23131" y="15640"/>
                  <a:pt x="23119" y="15691"/>
                  <a:pt x="23081" y="15716"/>
                </a:cubicBezTo>
                <a:lnTo>
                  <a:pt x="23055" y="15741"/>
                </a:lnTo>
                <a:lnTo>
                  <a:pt x="23030" y="15779"/>
                </a:lnTo>
                <a:cubicBezTo>
                  <a:pt x="22985" y="15788"/>
                  <a:pt x="22953" y="15797"/>
                  <a:pt x="22938" y="15797"/>
                </a:cubicBezTo>
                <a:cubicBezTo>
                  <a:pt x="22932" y="15797"/>
                  <a:pt x="22929" y="15796"/>
                  <a:pt x="22929" y="15792"/>
                </a:cubicBezTo>
                <a:cubicBezTo>
                  <a:pt x="22929" y="15779"/>
                  <a:pt x="22980" y="15741"/>
                  <a:pt x="23018" y="15729"/>
                </a:cubicBezTo>
                <a:lnTo>
                  <a:pt x="23030" y="15704"/>
                </a:lnTo>
                <a:lnTo>
                  <a:pt x="23043" y="15691"/>
                </a:lnTo>
                <a:cubicBezTo>
                  <a:pt x="23043" y="15653"/>
                  <a:pt x="23055" y="15615"/>
                  <a:pt x="23081" y="15615"/>
                </a:cubicBezTo>
                <a:close/>
                <a:moveTo>
                  <a:pt x="23114" y="16553"/>
                </a:moveTo>
                <a:cubicBezTo>
                  <a:pt x="23129" y="16553"/>
                  <a:pt x="23140" y="16556"/>
                  <a:pt x="23144" y="16564"/>
                </a:cubicBezTo>
                <a:cubicBezTo>
                  <a:pt x="23144" y="16577"/>
                  <a:pt x="23043" y="16577"/>
                  <a:pt x="22992" y="16577"/>
                </a:cubicBezTo>
                <a:cubicBezTo>
                  <a:pt x="22954" y="16577"/>
                  <a:pt x="22967" y="16577"/>
                  <a:pt x="23005" y="16564"/>
                </a:cubicBezTo>
                <a:cubicBezTo>
                  <a:pt x="23039" y="16564"/>
                  <a:pt x="23084" y="16553"/>
                  <a:pt x="23114" y="16553"/>
                </a:cubicBezTo>
                <a:close/>
                <a:moveTo>
                  <a:pt x="22749" y="17074"/>
                </a:moveTo>
                <a:cubicBezTo>
                  <a:pt x="22760" y="17074"/>
                  <a:pt x="22774" y="17078"/>
                  <a:pt x="22790" y="17083"/>
                </a:cubicBezTo>
                <a:lnTo>
                  <a:pt x="22815" y="17095"/>
                </a:lnTo>
                <a:cubicBezTo>
                  <a:pt x="22815" y="17095"/>
                  <a:pt x="22828" y="17121"/>
                  <a:pt x="22828" y="17121"/>
                </a:cubicBezTo>
                <a:lnTo>
                  <a:pt x="22777" y="17159"/>
                </a:lnTo>
                <a:cubicBezTo>
                  <a:pt x="22802" y="17197"/>
                  <a:pt x="22790" y="17273"/>
                  <a:pt x="22777" y="17285"/>
                </a:cubicBezTo>
                <a:cubicBezTo>
                  <a:pt x="22752" y="17298"/>
                  <a:pt x="22726" y="17298"/>
                  <a:pt x="22726" y="17298"/>
                </a:cubicBezTo>
                <a:cubicBezTo>
                  <a:pt x="22726" y="17298"/>
                  <a:pt x="22726" y="17273"/>
                  <a:pt x="22739" y="17247"/>
                </a:cubicBezTo>
                <a:cubicBezTo>
                  <a:pt x="22752" y="17235"/>
                  <a:pt x="22714" y="17121"/>
                  <a:pt x="22714" y="17095"/>
                </a:cubicBezTo>
                <a:cubicBezTo>
                  <a:pt x="22721" y="17081"/>
                  <a:pt x="22733" y="17074"/>
                  <a:pt x="22749" y="17074"/>
                </a:cubicBezTo>
                <a:close/>
                <a:moveTo>
                  <a:pt x="22904" y="17285"/>
                </a:moveTo>
                <a:lnTo>
                  <a:pt x="22942" y="17323"/>
                </a:lnTo>
                <a:cubicBezTo>
                  <a:pt x="22967" y="17336"/>
                  <a:pt x="23018" y="17336"/>
                  <a:pt x="23043" y="17361"/>
                </a:cubicBezTo>
                <a:lnTo>
                  <a:pt x="23055" y="17361"/>
                </a:lnTo>
                <a:cubicBezTo>
                  <a:pt x="23055" y="17386"/>
                  <a:pt x="23093" y="17412"/>
                  <a:pt x="23144" y="17424"/>
                </a:cubicBezTo>
                <a:lnTo>
                  <a:pt x="23182" y="17437"/>
                </a:lnTo>
                <a:cubicBezTo>
                  <a:pt x="23195" y="17437"/>
                  <a:pt x="23207" y="17450"/>
                  <a:pt x="23195" y="17462"/>
                </a:cubicBezTo>
                <a:lnTo>
                  <a:pt x="23195" y="17488"/>
                </a:lnTo>
                <a:cubicBezTo>
                  <a:pt x="23182" y="17513"/>
                  <a:pt x="23169" y="17538"/>
                  <a:pt x="23144" y="17551"/>
                </a:cubicBezTo>
                <a:lnTo>
                  <a:pt x="23144" y="17564"/>
                </a:lnTo>
                <a:lnTo>
                  <a:pt x="23144" y="17576"/>
                </a:lnTo>
                <a:cubicBezTo>
                  <a:pt x="23135" y="17594"/>
                  <a:pt x="23157" y="17617"/>
                  <a:pt x="23179" y="17630"/>
                </a:cubicBezTo>
                <a:lnTo>
                  <a:pt x="23179" y="17630"/>
                </a:lnTo>
                <a:cubicBezTo>
                  <a:pt x="23138" y="17613"/>
                  <a:pt x="23101" y="17584"/>
                  <a:pt x="23081" y="17564"/>
                </a:cubicBezTo>
                <a:lnTo>
                  <a:pt x="23106" y="17551"/>
                </a:lnTo>
                <a:cubicBezTo>
                  <a:pt x="23144" y="17513"/>
                  <a:pt x="23131" y="17488"/>
                  <a:pt x="23093" y="17475"/>
                </a:cubicBezTo>
                <a:lnTo>
                  <a:pt x="23068" y="17450"/>
                </a:lnTo>
                <a:cubicBezTo>
                  <a:pt x="23068" y="17424"/>
                  <a:pt x="22942" y="17399"/>
                  <a:pt x="22891" y="17399"/>
                </a:cubicBezTo>
                <a:cubicBezTo>
                  <a:pt x="22853" y="17399"/>
                  <a:pt x="22828" y="17361"/>
                  <a:pt x="22828" y="17349"/>
                </a:cubicBezTo>
                <a:cubicBezTo>
                  <a:pt x="22828" y="17336"/>
                  <a:pt x="22866" y="17311"/>
                  <a:pt x="22904" y="17285"/>
                </a:cubicBezTo>
                <a:close/>
                <a:moveTo>
                  <a:pt x="547" y="17713"/>
                </a:moveTo>
                <a:cubicBezTo>
                  <a:pt x="576" y="17713"/>
                  <a:pt x="593" y="17743"/>
                  <a:pt x="582" y="17753"/>
                </a:cubicBezTo>
                <a:cubicBezTo>
                  <a:pt x="557" y="17753"/>
                  <a:pt x="519" y="17791"/>
                  <a:pt x="494" y="17804"/>
                </a:cubicBezTo>
                <a:cubicBezTo>
                  <a:pt x="488" y="17809"/>
                  <a:pt x="481" y="17812"/>
                  <a:pt x="473" y="17812"/>
                </a:cubicBezTo>
                <a:cubicBezTo>
                  <a:pt x="462" y="17812"/>
                  <a:pt x="450" y="17806"/>
                  <a:pt x="443" y="17791"/>
                </a:cubicBezTo>
                <a:cubicBezTo>
                  <a:pt x="430" y="17779"/>
                  <a:pt x="494" y="17715"/>
                  <a:pt x="532" y="17715"/>
                </a:cubicBezTo>
                <a:cubicBezTo>
                  <a:pt x="537" y="17714"/>
                  <a:pt x="542" y="17713"/>
                  <a:pt x="547" y="17713"/>
                </a:cubicBezTo>
                <a:close/>
                <a:moveTo>
                  <a:pt x="22784" y="17714"/>
                </a:moveTo>
                <a:cubicBezTo>
                  <a:pt x="22807" y="17714"/>
                  <a:pt x="22828" y="17768"/>
                  <a:pt x="22828" y="17791"/>
                </a:cubicBezTo>
                <a:cubicBezTo>
                  <a:pt x="22828" y="17817"/>
                  <a:pt x="22828" y="17893"/>
                  <a:pt x="22840" y="17905"/>
                </a:cubicBezTo>
                <a:cubicBezTo>
                  <a:pt x="22866" y="17918"/>
                  <a:pt x="22916" y="17981"/>
                  <a:pt x="22891" y="17994"/>
                </a:cubicBezTo>
                <a:cubicBezTo>
                  <a:pt x="22885" y="17997"/>
                  <a:pt x="22878" y="17999"/>
                  <a:pt x="22870" y="17999"/>
                </a:cubicBezTo>
                <a:cubicBezTo>
                  <a:pt x="22847" y="17999"/>
                  <a:pt x="22821" y="17984"/>
                  <a:pt x="22802" y="17956"/>
                </a:cubicBezTo>
                <a:lnTo>
                  <a:pt x="22790" y="17931"/>
                </a:lnTo>
                <a:lnTo>
                  <a:pt x="22764" y="17905"/>
                </a:lnTo>
                <a:cubicBezTo>
                  <a:pt x="22777" y="17867"/>
                  <a:pt x="22790" y="17829"/>
                  <a:pt x="22777" y="17804"/>
                </a:cubicBezTo>
                <a:cubicBezTo>
                  <a:pt x="22777" y="17791"/>
                  <a:pt x="22752" y="17728"/>
                  <a:pt x="22777" y="17715"/>
                </a:cubicBezTo>
                <a:cubicBezTo>
                  <a:pt x="22779" y="17714"/>
                  <a:pt x="22782" y="17714"/>
                  <a:pt x="22784" y="17714"/>
                </a:cubicBezTo>
                <a:close/>
                <a:moveTo>
                  <a:pt x="22891" y="18070"/>
                </a:moveTo>
                <a:cubicBezTo>
                  <a:pt x="22916" y="18070"/>
                  <a:pt x="22891" y="18120"/>
                  <a:pt x="22878" y="18133"/>
                </a:cubicBezTo>
                <a:cubicBezTo>
                  <a:pt x="22853" y="18158"/>
                  <a:pt x="22802" y="18222"/>
                  <a:pt x="22802" y="18234"/>
                </a:cubicBezTo>
                <a:cubicBezTo>
                  <a:pt x="22802" y="18241"/>
                  <a:pt x="22801" y="18244"/>
                  <a:pt x="22798" y="18244"/>
                </a:cubicBezTo>
                <a:cubicBezTo>
                  <a:pt x="22790" y="18244"/>
                  <a:pt x="22774" y="18218"/>
                  <a:pt x="22764" y="18171"/>
                </a:cubicBezTo>
                <a:lnTo>
                  <a:pt x="22815" y="18133"/>
                </a:lnTo>
                <a:lnTo>
                  <a:pt x="22828" y="18120"/>
                </a:lnTo>
                <a:cubicBezTo>
                  <a:pt x="22815" y="18095"/>
                  <a:pt x="22853" y="18070"/>
                  <a:pt x="22891" y="18070"/>
                </a:cubicBezTo>
                <a:close/>
                <a:moveTo>
                  <a:pt x="20031" y="23979"/>
                </a:moveTo>
                <a:cubicBezTo>
                  <a:pt x="20057" y="23979"/>
                  <a:pt x="20082" y="23992"/>
                  <a:pt x="20069" y="24004"/>
                </a:cubicBezTo>
                <a:cubicBezTo>
                  <a:pt x="20058" y="24027"/>
                  <a:pt x="19996" y="24070"/>
                  <a:pt x="19956" y="24070"/>
                </a:cubicBezTo>
                <a:cubicBezTo>
                  <a:pt x="19951" y="24070"/>
                  <a:pt x="19947" y="24069"/>
                  <a:pt x="19943" y="24068"/>
                </a:cubicBezTo>
                <a:cubicBezTo>
                  <a:pt x="19905" y="24055"/>
                  <a:pt x="19892" y="24042"/>
                  <a:pt x="19930" y="24030"/>
                </a:cubicBezTo>
                <a:lnTo>
                  <a:pt x="19943" y="24030"/>
                </a:lnTo>
                <a:cubicBezTo>
                  <a:pt x="19993" y="24030"/>
                  <a:pt x="20019" y="24030"/>
                  <a:pt x="20031" y="23992"/>
                </a:cubicBezTo>
                <a:lnTo>
                  <a:pt x="20031" y="23979"/>
                </a:lnTo>
                <a:close/>
                <a:moveTo>
                  <a:pt x="20841" y="24346"/>
                </a:moveTo>
                <a:cubicBezTo>
                  <a:pt x="20879" y="24359"/>
                  <a:pt x="20930" y="24384"/>
                  <a:pt x="20930" y="24397"/>
                </a:cubicBezTo>
                <a:cubicBezTo>
                  <a:pt x="20930" y="24422"/>
                  <a:pt x="20914" y="24425"/>
                  <a:pt x="20895" y="24425"/>
                </a:cubicBezTo>
                <a:cubicBezTo>
                  <a:pt x="20889" y="24425"/>
                  <a:pt x="20882" y="24425"/>
                  <a:pt x="20875" y="24425"/>
                </a:cubicBezTo>
                <a:cubicBezTo>
                  <a:pt x="20862" y="24425"/>
                  <a:pt x="20849" y="24426"/>
                  <a:pt x="20841" y="24435"/>
                </a:cubicBezTo>
                <a:cubicBezTo>
                  <a:pt x="20831" y="24444"/>
                  <a:pt x="20824" y="24448"/>
                  <a:pt x="20816" y="24448"/>
                </a:cubicBezTo>
                <a:cubicBezTo>
                  <a:pt x="20804" y="24448"/>
                  <a:pt x="20793" y="24438"/>
                  <a:pt x="20778" y="24422"/>
                </a:cubicBezTo>
                <a:cubicBezTo>
                  <a:pt x="20752" y="24409"/>
                  <a:pt x="20778" y="24397"/>
                  <a:pt x="20790" y="24384"/>
                </a:cubicBezTo>
                <a:lnTo>
                  <a:pt x="20790" y="24371"/>
                </a:lnTo>
                <a:cubicBezTo>
                  <a:pt x="20803" y="24359"/>
                  <a:pt x="20816" y="24346"/>
                  <a:pt x="20841" y="24346"/>
                </a:cubicBezTo>
                <a:close/>
                <a:moveTo>
                  <a:pt x="5112" y="24511"/>
                </a:moveTo>
                <a:cubicBezTo>
                  <a:pt x="5112" y="24511"/>
                  <a:pt x="5125" y="24511"/>
                  <a:pt x="5163" y="24536"/>
                </a:cubicBezTo>
                <a:lnTo>
                  <a:pt x="5239" y="24574"/>
                </a:lnTo>
                <a:cubicBezTo>
                  <a:pt x="5188" y="24599"/>
                  <a:pt x="5074" y="24637"/>
                  <a:pt x="5036" y="24650"/>
                </a:cubicBezTo>
                <a:cubicBezTo>
                  <a:pt x="5030" y="24653"/>
                  <a:pt x="5024" y="24655"/>
                  <a:pt x="5019" y="24655"/>
                </a:cubicBezTo>
                <a:cubicBezTo>
                  <a:pt x="5006" y="24655"/>
                  <a:pt x="5002" y="24643"/>
                  <a:pt x="5011" y="24624"/>
                </a:cubicBezTo>
                <a:cubicBezTo>
                  <a:pt x="5024" y="24612"/>
                  <a:pt x="5087" y="24549"/>
                  <a:pt x="5112" y="24511"/>
                </a:cubicBezTo>
                <a:close/>
                <a:moveTo>
                  <a:pt x="12452" y="24789"/>
                </a:moveTo>
                <a:cubicBezTo>
                  <a:pt x="12452" y="24814"/>
                  <a:pt x="12452" y="24827"/>
                  <a:pt x="12439" y="24840"/>
                </a:cubicBezTo>
                <a:cubicBezTo>
                  <a:pt x="12426" y="24840"/>
                  <a:pt x="12426" y="24840"/>
                  <a:pt x="12414" y="24827"/>
                </a:cubicBezTo>
                <a:cubicBezTo>
                  <a:pt x="12414" y="24802"/>
                  <a:pt x="12439" y="24802"/>
                  <a:pt x="12452" y="24789"/>
                </a:cubicBezTo>
                <a:close/>
                <a:moveTo>
                  <a:pt x="7200" y="24953"/>
                </a:moveTo>
                <a:cubicBezTo>
                  <a:pt x="7200" y="24953"/>
                  <a:pt x="7213" y="24966"/>
                  <a:pt x="7213" y="24979"/>
                </a:cubicBezTo>
                <a:cubicBezTo>
                  <a:pt x="7213" y="24991"/>
                  <a:pt x="7213" y="25017"/>
                  <a:pt x="7213" y="25029"/>
                </a:cubicBezTo>
                <a:cubicBezTo>
                  <a:pt x="7213" y="25048"/>
                  <a:pt x="7199" y="25060"/>
                  <a:pt x="7172" y="25060"/>
                </a:cubicBezTo>
                <a:cubicBezTo>
                  <a:pt x="7162" y="25060"/>
                  <a:pt x="7150" y="25058"/>
                  <a:pt x="7137" y="25055"/>
                </a:cubicBezTo>
                <a:lnTo>
                  <a:pt x="7099" y="25029"/>
                </a:lnTo>
                <a:cubicBezTo>
                  <a:pt x="7099" y="25029"/>
                  <a:pt x="7099" y="25029"/>
                  <a:pt x="7112" y="25017"/>
                </a:cubicBezTo>
                <a:lnTo>
                  <a:pt x="7137" y="25017"/>
                </a:lnTo>
                <a:cubicBezTo>
                  <a:pt x="7162" y="24991"/>
                  <a:pt x="7200" y="24966"/>
                  <a:pt x="7200" y="24953"/>
                </a:cubicBezTo>
                <a:close/>
                <a:moveTo>
                  <a:pt x="12629" y="25029"/>
                </a:moveTo>
                <a:lnTo>
                  <a:pt x="12629" y="25029"/>
                </a:lnTo>
                <a:cubicBezTo>
                  <a:pt x="12641" y="25042"/>
                  <a:pt x="12641" y="25067"/>
                  <a:pt x="12603" y="25093"/>
                </a:cubicBezTo>
                <a:lnTo>
                  <a:pt x="12578" y="25105"/>
                </a:lnTo>
                <a:lnTo>
                  <a:pt x="12565" y="25105"/>
                </a:lnTo>
                <a:cubicBezTo>
                  <a:pt x="12578" y="25080"/>
                  <a:pt x="12603" y="25055"/>
                  <a:pt x="12629" y="25029"/>
                </a:cubicBezTo>
                <a:close/>
                <a:moveTo>
                  <a:pt x="5062" y="25017"/>
                </a:moveTo>
                <a:cubicBezTo>
                  <a:pt x="5100" y="25017"/>
                  <a:pt x="5100" y="25017"/>
                  <a:pt x="5062" y="25042"/>
                </a:cubicBezTo>
                <a:lnTo>
                  <a:pt x="5036" y="25067"/>
                </a:lnTo>
                <a:lnTo>
                  <a:pt x="5036" y="25080"/>
                </a:lnTo>
                <a:cubicBezTo>
                  <a:pt x="5068" y="25111"/>
                  <a:pt x="5065" y="25134"/>
                  <a:pt x="5041" y="25134"/>
                </a:cubicBezTo>
                <a:cubicBezTo>
                  <a:pt x="5036" y="25134"/>
                  <a:pt x="5030" y="25133"/>
                  <a:pt x="5024" y="25131"/>
                </a:cubicBezTo>
                <a:lnTo>
                  <a:pt x="4960" y="25131"/>
                </a:lnTo>
                <a:cubicBezTo>
                  <a:pt x="4960" y="25105"/>
                  <a:pt x="5011" y="25017"/>
                  <a:pt x="5062" y="25017"/>
                </a:cubicBezTo>
                <a:close/>
                <a:moveTo>
                  <a:pt x="8061" y="24991"/>
                </a:moveTo>
                <a:cubicBezTo>
                  <a:pt x="8061" y="24991"/>
                  <a:pt x="8048" y="25004"/>
                  <a:pt x="8048" y="25017"/>
                </a:cubicBezTo>
                <a:lnTo>
                  <a:pt x="8048" y="25029"/>
                </a:lnTo>
                <a:lnTo>
                  <a:pt x="8035" y="25055"/>
                </a:lnTo>
                <a:cubicBezTo>
                  <a:pt x="8061" y="25067"/>
                  <a:pt x="8124" y="25093"/>
                  <a:pt x="8111" y="25105"/>
                </a:cubicBezTo>
                <a:cubicBezTo>
                  <a:pt x="8099" y="25118"/>
                  <a:pt x="8048" y="25131"/>
                  <a:pt x="8035" y="25143"/>
                </a:cubicBezTo>
                <a:cubicBezTo>
                  <a:pt x="8023" y="25143"/>
                  <a:pt x="7997" y="25055"/>
                  <a:pt x="7985" y="25017"/>
                </a:cubicBezTo>
                <a:cubicBezTo>
                  <a:pt x="7997" y="25004"/>
                  <a:pt x="8023" y="25004"/>
                  <a:pt x="8061" y="24991"/>
                </a:cubicBezTo>
                <a:close/>
                <a:moveTo>
                  <a:pt x="17374" y="0"/>
                </a:moveTo>
                <a:cubicBezTo>
                  <a:pt x="17361" y="13"/>
                  <a:pt x="17361" y="25"/>
                  <a:pt x="17361" y="38"/>
                </a:cubicBezTo>
                <a:lnTo>
                  <a:pt x="17374" y="51"/>
                </a:lnTo>
                <a:cubicBezTo>
                  <a:pt x="17387" y="63"/>
                  <a:pt x="17349" y="63"/>
                  <a:pt x="17298" y="76"/>
                </a:cubicBezTo>
                <a:lnTo>
                  <a:pt x="17260" y="114"/>
                </a:lnTo>
                <a:cubicBezTo>
                  <a:pt x="17247" y="127"/>
                  <a:pt x="17209" y="139"/>
                  <a:pt x="17184" y="152"/>
                </a:cubicBezTo>
                <a:cubicBezTo>
                  <a:pt x="17175" y="154"/>
                  <a:pt x="17167" y="155"/>
                  <a:pt x="17159" y="155"/>
                </a:cubicBezTo>
                <a:cubicBezTo>
                  <a:pt x="17121" y="155"/>
                  <a:pt x="17096" y="133"/>
                  <a:pt x="17096" y="101"/>
                </a:cubicBezTo>
                <a:lnTo>
                  <a:pt x="17108" y="89"/>
                </a:lnTo>
                <a:cubicBezTo>
                  <a:pt x="17107" y="87"/>
                  <a:pt x="17104" y="87"/>
                  <a:pt x="17100" y="87"/>
                </a:cubicBezTo>
                <a:cubicBezTo>
                  <a:pt x="17067" y="87"/>
                  <a:pt x="16956" y="131"/>
                  <a:pt x="16956" y="165"/>
                </a:cubicBezTo>
                <a:cubicBezTo>
                  <a:pt x="16956" y="203"/>
                  <a:pt x="16969" y="278"/>
                  <a:pt x="16969" y="291"/>
                </a:cubicBezTo>
                <a:cubicBezTo>
                  <a:pt x="16956" y="304"/>
                  <a:pt x="16956" y="329"/>
                  <a:pt x="16956" y="354"/>
                </a:cubicBezTo>
                <a:lnTo>
                  <a:pt x="16956" y="367"/>
                </a:lnTo>
                <a:lnTo>
                  <a:pt x="16969" y="392"/>
                </a:lnTo>
                <a:cubicBezTo>
                  <a:pt x="16969" y="418"/>
                  <a:pt x="16906" y="443"/>
                  <a:pt x="16880" y="443"/>
                </a:cubicBezTo>
                <a:cubicBezTo>
                  <a:pt x="16868" y="443"/>
                  <a:pt x="16842" y="380"/>
                  <a:pt x="16830" y="354"/>
                </a:cubicBezTo>
                <a:cubicBezTo>
                  <a:pt x="16830" y="348"/>
                  <a:pt x="16829" y="344"/>
                  <a:pt x="16827" y="344"/>
                </a:cubicBezTo>
                <a:cubicBezTo>
                  <a:pt x="16823" y="344"/>
                  <a:pt x="16814" y="368"/>
                  <a:pt x="16804" y="405"/>
                </a:cubicBezTo>
                <a:lnTo>
                  <a:pt x="16804" y="443"/>
                </a:lnTo>
                <a:cubicBezTo>
                  <a:pt x="16795" y="483"/>
                  <a:pt x="16731" y="514"/>
                  <a:pt x="16673" y="514"/>
                </a:cubicBezTo>
                <a:cubicBezTo>
                  <a:pt x="16657" y="514"/>
                  <a:pt x="16641" y="512"/>
                  <a:pt x="16627" y="506"/>
                </a:cubicBezTo>
                <a:lnTo>
                  <a:pt x="16564" y="494"/>
                </a:lnTo>
                <a:cubicBezTo>
                  <a:pt x="16510" y="494"/>
                  <a:pt x="16409" y="521"/>
                  <a:pt x="16365" y="521"/>
                </a:cubicBezTo>
                <a:cubicBezTo>
                  <a:pt x="16358" y="521"/>
                  <a:pt x="16353" y="521"/>
                  <a:pt x="16349" y="519"/>
                </a:cubicBezTo>
                <a:cubicBezTo>
                  <a:pt x="16343" y="516"/>
                  <a:pt x="16335" y="514"/>
                  <a:pt x="16328" y="514"/>
                </a:cubicBezTo>
                <a:cubicBezTo>
                  <a:pt x="16305" y="514"/>
                  <a:pt x="16279" y="528"/>
                  <a:pt x="16260" y="557"/>
                </a:cubicBezTo>
                <a:lnTo>
                  <a:pt x="16235" y="570"/>
                </a:lnTo>
                <a:cubicBezTo>
                  <a:pt x="16197" y="595"/>
                  <a:pt x="16324" y="607"/>
                  <a:pt x="16248" y="633"/>
                </a:cubicBezTo>
                <a:lnTo>
                  <a:pt x="16210" y="645"/>
                </a:lnTo>
                <a:cubicBezTo>
                  <a:pt x="16184" y="658"/>
                  <a:pt x="16159" y="696"/>
                  <a:pt x="16159" y="709"/>
                </a:cubicBezTo>
                <a:cubicBezTo>
                  <a:pt x="16159" y="709"/>
                  <a:pt x="16121" y="645"/>
                  <a:pt x="16109" y="620"/>
                </a:cubicBezTo>
                <a:cubicBezTo>
                  <a:pt x="16104" y="610"/>
                  <a:pt x="16066" y="606"/>
                  <a:pt x="16015" y="606"/>
                </a:cubicBezTo>
                <a:cubicBezTo>
                  <a:pt x="15934" y="606"/>
                  <a:pt x="15822" y="617"/>
                  <a:pt x="15767" y="633"/>
                </a:cubicBezTo>
                <a:cubicBezTo>
                  <a:pt x="15759" y="634"/>
                  <a:pt x="15752" y="634"/>
                  <a:pt x="15745" y="634"/>
                </a:cubicBezTo>
                <a:cubicBezTo>
                  <a:pt x="15676" y="634"/>
                  <a:pt x="15667" y="579"/>
                  <a:pt x="15678" y="544"/>
                </a:cubicBezTo>
                <a:cubicBezTo>
                  <a:pt x="15704" y="519"/>
                  <a:pt x="15678" y="494"/>
                  <a:pt x="15640" y="494"/>
                </a:cubicBezTo>
                <a:lnTo>
                  <a:pt x="15615" y="506"/>
                </a:lnTo>
                <a:lnTo>
                  <a:pt x="15590" y="532"/>
                </a:lnTo>
                <a:cubicBezTo>
                  <a:pt x="15552" y="557"/>
                  <a:pt x="15501" y="570"/>
                  <a:pt x="15488" y="570"/>
                </a:cubicBezTo>
                <a:cubicBezTo>
                  <a:pt x="15476" y="570"/>
                  <a:pt x="15476" y="582"/>
                  <a:pt x="15476" y="607"/>
                </a:cubicBezTo>
                <a:lnTo>
                  <a:pt x="15476" y="633"/>
                </a:lnTo>
                <a:lnTo>
                  <a:pt x="15488" y="633"/>
                </a:lnTo>
                <a:cubicBezTo>
                  <a:pt x="15488" y="645"/>
                  <a:pt x="15488" y="658"/>
                  <a:pt x="15488" y="658"/>
                </a:cubicBezTo>
                <a:lnTo>
                  <a:pt x="15463" y="658"/>
                </a:lnTo>
                <a:lnTo>
                  <a:pt x="15438" y="645"/>
                </a:lnTo>
                <a:cubicBezTo>
                  <a:pt x="15425" y="620"/>
                  <a:pt x="15400" y="607"/>
                  <a:pt x="15400" y="607"/>
                </a:cubicBezTo>
                <a:cubicBezTo>
                  <a:pt x="15387" y="607"/>
                  <a:pt x="15387" y="607"/>
                  <a:pt x="15387" y="620"/>
                </a:cubicBezTo>
                <a:lnTo>
                  <a:pt x="15387" y="633"/>
                </a:lnTo>
                <a:lnTo>
                  <a:pt x="15387" y="645"/>
                </a:lnTo>
                <a:cubicBezTo>
                  <a:pt x="15375" y="645"/>
                  <a:pt x="15311" y="671"/>
                  <a:pt x="15235" y="671"/>
                </a:cubicBezTo>
                <a:lnTo>
                  <a:pt x="15159" y="683"/>
                </a:lnTo>
                <a:lnTo>
                  <a:pt x="15134" y="683"/>
                </a:lnTo>
                <a:cubicBezTo>
                  <a:pt x="15096" y="683"/>
                  <a:pt x="15033" y="671"/>
                  <a:pt x="14995" y="658"/>
                </a:cubicBezTo>
                <a:lnTo>
                  <a:pt x="14970" y="696"/>
                </a:lnTo>
                <a:cubicBezTo>
                  <a:pt x="14944" y="696"/>
                  <a:pt x="14919" y="709"/>
                  <a:pt x="14906" y="709"/>
                </a:cubicBezTo>
                <a:cubicBezTo>
                  <a:pt x="14906" y="721"/>
                  <a:pt x="14881" y="759"/>
                  <a:pt x="14856" y="797"/>
                </a:cubicBezTo>
                <a:lnTo>
                  <a:pt x="14830" y="810"/>
                </a:lnTo>
                <a:cubicBezTo>
                  <a:pt x="14755" y="823"/>
                  <a:pt x="14755" y="886"/>
                  <a:pt x="14717" y="886"/>
                </a:cubicBezTo>
                <a:lnTo>
                  <a:pt x="14641" y="899"/>
                </a:lnTo>
                <a:cubicBezTo>
                  <a:pt x="14628" y="949"/>
                  <a:pt x="14565" y="1050"/>
                  <a:pt x="14565" y="1088"/>
                </a:cubicBezTo>
                <a:cubicBezTo>
                  <a:pt x="14577" y="1126"/>
                  <a:pt x="14539" y="1152"/>
                  <a:pt x="14514" y="1152"/>
                </a:cubicBezTo>
                <a:cubicBezTo>
                  <a:pt x="14501" y="1152"/>
                  <a:pt x="14501" y="1190"/>
                  <a:pt x="14514" y="1202"/>
                </a:cubicBezTo>
                <a:cubicBezTo>
                  <a:pt x="14514" y="1202"/>
                  <a:pt x="14451" y="1291"/>
                  <a:pt x="14451" y="1329"/>
                </a:cubicBezTo>
                <a:lnTo>
                  <a:pt x="14426" y="1329"/>
                </a:lnTo>
                <a:lnTo>
                  <a:pt x="14388" y="1341"/>
                </a:lnTo>
                <a:cubicBezTo>
                  <a:pt x="14388" y="1341"/>
                  <a:pt x="14375" y="1354"/>
                  <a:pt x="14350" y="1367"/>
                </a:cubicBezTo>
                <a:cubicBezTo>
                  <a:pt x="14312" y="1354"/>
                  <a:pt x="14261" y="1354"/>
                  <a:pt x="14236" y="1354"/>
                </a:cubicBezTo>
                <a:cubicBezTo>
                  <a:pt x="14172" y="1354"/>
                  <a:pt x="14135" y="1341"/>
                  <a:pt x="14172" y="1329"/>
                </a:cubicBezTo>
                <a:lnTo>
                  <a:pt x="14185" y="1316"/>
                </a:lnTo>
                <a:cubicBezTo>
                  <a:pt x="14185" y="1316"/>
                  <a:pt x="14185" y="1291"/>
                  <a:pt x="14172" y="1291"/>
                </a:cubicBezTo>
                <a:lnTo>
                  <a:pt x="14160" y="1278"/>
                </a:lnTo>
                <a:cubicBezTo>
                  <a:pt x="14135" y="1278"/>
                  <a:pt x="14071" y="1316"/>
                  <a:pt x="14071" y="1329"/>
                </a:cubicBezTo>
                <a:cubicBezTo>
                  <a:pt x="14059" y="1341"/>
                  <a:pt x="14084" y="1379"/>
                  <a:pt x="14097" y="1392"/>
                </a:cubicBezTo>
                <a:cubicBezTo>
                  <a:pt x="14109" y="1405"/>
                  <a:pt x="14274" y="1392"/>
                  <a:pt x="14261" y="1417"/>
                </a:cubicBezTo>
                <a:cubicBezTo>
                  <a:pt x="14261" y="1443"/>
                  <a:pt x="14210" y="1443"/>
                  <a:pt x="14198" y="1443"/>
                </a:cubicBezTo>
                <a:cubicBezTo>
                  <a:pt x="14185" y="1443"/>
                  <a:pt x="14185" y="1443"/>
                  <a:pt x="14172" y="1455"/>
                </a:cubicBezTo>
                <a:cubicBezTo>
                  <a:pt x="14147" y="1455"/>
                  <a:pt x="14122" y="1443"/>
                  <a:pt x="14084" y="1443"/>
                </a:cubicBezTo>
                <a:lnTo>
                  <a:pt x="14059" y="1443"/>
                </a:lnTo>
                <a:cubicBezTo>
                  <a:pt x="14046" y="1443"/>
                  <a:pt x="14021" y="1481"/>
                  <a:pt x="14021" y="1531"/>
                </a:cubicBezTo>
                <a:lnTo>
                  <a:pt x="14021" y="1557"/>
                </a:lnTo>
                <a:cubicBezTo>
                  <a:pt x="14008" y="1582"/>
                  <a:pt x="13983" y="1594"/>
                  <a:pt x="13970" y="1594"/>
                </a:cubicBezTo>
                <a:lnTo>
                  <a:pt x="13957" y="1594"/>
                </a:lnTo>
                <a:lnTo>
                  <a:pt x="13932" y="1569"/>
                </a:lnTo>
                <a:cubicBezTo>
                  <a:pt x="13957" y="1544"/>
                  <a:pt x="13919" y="1544"/>
                  <a:pt x="13894" y="1544"/>
                </a:cubicBezTo>
                <a:cubicBezTo>
                  <a:pt x="13869" y="1544"/>
                  <a:pt x="13831" y="1569"/>
                  <a:pt x="13831" y="1569"/>
                </a:cubicBezTo>
                <a:lnTo>
                  <a:pt x="13780" y="1544"/>
                </a:lnTo>
                <a:cubicBezTo>
                  <a:pt x="13818" y="1531"/>
                  <a:pt x="13843" y="1493"/>
                  <a:pt x="13843" y="1481"/>
                </a:cubicBezTo>
                <a:lnTo>
                  <a:pt x="13818" y="1455"/>
                </a:lnTo>
                <a:lnTo>
                  <a:pt x="13793" y="1443"/>
                </a:lnTo>
                <a:cubicBezTo>
                  <a:pt x="13781" y="1431"/>
                  <a:pt x="13769" y="1426"/>
                  <a:pt x="13758" y="1426"/>
                </a:cubicBezTo>
                <a:cubicBezTo>
                  <a:pt x="13733" y="1426"/>
                  <a:pt x="13713" y="1447"/>
                  <a:pt x="13704" y="1455"/>
                </a:cubicBezTo>
                <a:cubicBezTo>
                  <a:pt x="13704" y="1464"/>
                  <a:pt x="13700" y="1468"/>
                  <a:pt x="13692" y="1468"/>
                </a:cubicBezTo>
                <a:cubicBezTo>
                  <a:pt x="13677" y="1468"/>
                  <a:pt x="13653" y="1455"/>
                  <a:pt x="13628" y="1430"/>
                </a:cubicBezTo>
                <a:lnTo>
                  <a:pt x="13616" y="1392"/>
                </a:lnTo>
                <a:lnTo>
                  <a:pt x="13603" y="1291"/>
                </a:lnTo>
                <a:cubicBezTo>
                  <a:pt x="13477" y="1265"/>
                  <a:pt x="13337" y="1253"/>
                  <a:pt x="13325" y="1253"/>
                </a:cubicBezTo>
                <a:cubicBezTo>
                  <a:pt x="13312" y="1253"/>
                  <a:pt x="13299" y="1291"/>
                  <a:pt x="13287" y="1316"/>
                </a:cubicBezTo>
                <a:lnTo>
                  <a:pt x="13261" y="1329"/>
                </a:lnTo>
                <a:cubicBezTo>
                  <a:pt x="13236" y="1354"/>
                  <a:pt x="13185" y="1354"/>
                  <a:pt x="13148" y="1354"/>
                </a:cubicBezTo>
                <a:cubicBezTo>
                  <a:pt x="13135" y="1360"/>
                  <a:pt x="13119" y="1364"/>
                  <a:pt x="13103" y="1364"/>
                </a:cubicBezTo>
                <a:cubicBezTo>
                  <a:pt x="13087" y="1364"/>
                  <a:pt x="13072" y="1360"/>
                  <a:pt x="13059" y="1354"/>
                </a:cubicBezTo>
                <a:lnTo>
                  <a:pt x="13008" y="1354"/>
                </a:lnTo>
                <a:cubicBezTo>
                  <a:pt x="12958" y="1354"/>
                  <a:pt x="12945" y="1392"/>
                  <a:pt x="12958" y="1405"/>
                </a:cubicBezTo>
                <a:cubicBezTo>
                  <a:pt x="12970" y="1417"/>
                  <a:pt x="13021" y="1417"/>
                  <a:pt x="13084" y="1417"/>
                </a:cubicBezTo>
                <a:lnTo>
                  <a:pt x="13097" y="1417"/>
                </a:lnTo>
                <a:lnTo>
                  <a:pt x="13122" y="1443"/>
                </a:lnTo>
                <a:cubicBezTo>
                  <a:pt x="13084" y="1455"/>
                  <a:pt x="13034" y="1493"/>
                  <a:pt x="13008" y="1519"/>
                </a:cubicBezTo>
                <a:lnTo>
                  <a:pt x="13008" y="1557"/>
                </a:lnTo>
                <a:cubicBezTo>
                  <a:pt x="13008" y="1557"/>
                  <a:pt x="12945" y="1544"/>
                  <a:pt x="12920" y="1544"/>
                </a:cubicBezTo>
                <a:cubicBezTo>
                  <a:pt x="12917" y="1541"/>
                  <a:pt x="12905" y="1540"/>
                  <a:pt x="12888" y="1540"/>
                </a:cubicBezTo>
                <a:cubicBezTo>
                  <a:pt x="12858" y="1540"/>
                  <a:pt x="12812" y="1543"/>
                  <a:pt x="12773" y="1543"/>
                </a:cubicBezTo>
                <a:cubicBezTo>
                  <a:pt x="12738" y="1543"/>
                  <a:pt x="12709" y="1541"/>
                  <a:pt x="12705" y="1531"/>
                </a:cubicBezTo>
                <a:cubicBezTo>
                  <a:pt x="12679" y="1493"/>
                  <a:pt x="12578" y="1493"/>
                  <a:pt x="12540" y="1493"/>
                </a:cubicBezTo>
                <a:cubicBezTo>
                  <a:pt x="12502" y="1493"/>
                  <a:pt x="12464" y="1493"/>
                  <a:pt x="12452" y="1506"/>
                </a:cubicBezTo>
                <a:cubicBezTo>
                  <a:pt x="12452" y="1506"/>
                  <a:pt x="12452" y="1531"/>
                  <a:pt x="12452" y="1531"/>
                </a:cubicBezTo>
                <a:lnTo>
                  <a:pt x="12527" y="1557"/>
                </a:lnTo>
                <a:cubicBezTo>
                  <a:pt x="12629" y="1569"/>
                  <a:pt x="12603" y="1607"/>
                  <a:pt x="12565" y="1620"/>
                </a:cubicBezTo>
                <a:cubicBezTo>
                  <a:pt x="12527" y="1632"/>
                  <a:pt x="12527" y="1645"/>
                  <a:pt x="12540" y="1658"/>
                </a:cubicBezTo>
                <a:lnTo>
                  <a:pt x="12540" y="1683"/>
                </a:lnTo>
                <a:lnTo>
                  <a:pt x="12540" y="1734"/>
                </a:lnTo>
                <a:cubicBezTo>
                  <a:pt x="12530" y="1732"/>
                  <a:pt x="12522" y="1731"/>
                  <a:pt x="12517" y="1731"/>
                </a:cubicBezTo>
                <a:cubicBezTo>
                  <a:pt x="12485" y="1731"/>
                  <a:pt x="12547" y="1761"/>
                  <a:pt x="12591" y="1772"/>
                </a:cubicBezTo>
                <a:cubicBezTo>
                  <a:pt x="12641" y="1784"/>
                  <a:pt x="12679" y="1810"/>
                  <a:pt x="12679" y="1810"/>
                </a:cubicBezTo>
                <a:cubicBezTo>
                  <a:pt x="12679" y="1822"/>
                  <a:pt x="12565" y="1848"/>
                  <a:pt x="12439" y="1886"/>
                </a:cubicBezTo>
                <a:lnTo>
                  <a:pt x="12527" y="1987"/>
                </a:lnTo>
                <a:lnTo>
                  <a:pt x="12540" y="1987"/>
                </a:lnTo>
                <a:cubicBezTo>
                  <a:pt x="12515" y="1999"/>
                  <a:pt x="12452" y="1999"/>
                  <a:pt x="12401" y="1999"/>
                </a:cubicBezTo>
                <a:lnTo>
                  <a:pt x="12376" y="1987"/>
                </a:lnTo>
                <a:lnTo>
                  <a:pt x="12363" y="1974"/>
                </a:lnTo>
                <a:cubicBezTo>
                  <a:pt x="12363" y="1961"/>
                  <a:pt x="12312" y="1936"/>
                  <a:pt x="12262" y="1923"/>
                </a:cubicBezTo>
                <a:lnTo>
                  <a:pt x="12262" y="1923"/>
                </a:lnTo>
                <a:lnTo>
                  <a:pt x="12274" y="1961"/>
                </a:lnTo>
                <a:cubicBezTo>
                  <a:pt x="12285" y="1972"/>
                  <a:pt x="12303" y="1990"/>
                  <a:pt x="12283" y="1990"/>
                </a:cubicBezTo>
                <a:cubicBezTo>
                  <a:pt x="12278" y="1990"/>
                  <a:pt x="12271" y="1989"/>
                  <a:pt x="12262" y="1987"/>
                </a:cubicBezTo>
                <a:cubicBezTo>
                  <a:pt x="12234" y="1982"/>
                  <a:pt x="12211" y="1979"/>
                  <a:pt x="12192" y="1979"/>
                </a:cubicBezTo>
                <a:cubicBezTo>
                  <a:pt x="12160" y="1979"/>
                  <a:pt x="12139" y="1988"/>
                  <a:pt x="12123" y="2012"/>
                </a:cubicBezTo>
                <a:lnTo>
                  <a:pt x="12085" y="2050"/>
                </a:lnTo>
                <a:cubicBezTo>
                  <a:pt x="12160" y="2063"/>
                  <a:pt x="12135" y="2088"/>
                  <a:pt x="12110" y="2101"/>
                </a:cubicBezTo>
                <a:cubicBezTo>
                  <a:pt x="12085" y="2126"/>
                  <a:pt x="12085" y="2227"/>
                  <a:pt x="12135" y="2240"/>
                </a:cubicBezTo>
                <a:cubicBezTo>
                  <a:pt x="12173" y="2252"/>
                  <a:pt x="12173" y="2278"/>
                  <a:pt x="12160" y="2290"/>
                </a:cubicBezTo>
                <a:cubicBezTo>
                  <a:pt x="12148" y="2290"/>
                  <a:pt x="12198" y="2328"/>
                  <a:pt x="12224" y="2328"/>
                </a:cubicBezTo>
                <a:cubicBezTo>
                  <a:pt x="12224" y="2341"/>
                  <a:pt x="12236" y="2341"/>
                  <a:pt x="12249" y="2354"/>
                </a:cubicBezTo>
                <a:cubicBezTo>
                  <a:pt x="12224" y="2341"/>
                  <a:pt x="12211" y="2341"/>
                  <a:pt x="12198" y="2341"/>
                </a:cubicBezTo>
                <a:lnTo>
                  <a:pt x="12160" y="2354"/>
                </a:lnTo>
                <a:lnTo>
                  <a:pt x="12135" y="2366"/>
                </a:lnTo>
                <a:cubicBezTo>
                  <a:pt x="12123" y="2379"/>
                  <a:pt x="12097" y="2417"/>
                  <a:pt x="12097" y="2442"/>
                </a:cubicBezTo>
                <a:lnTo>
                  <a:pt x="12021" y="2442"/>
                </a:lnTo>
                <a:cubicBezTo>
                  <a:pt x="12002" y="2455"/>
                  <a:pt x="11983" y="2458"/>
                  <a:pt x="11969" y="2458"/>
                </a:cubicBezTo>
                <a:cubicBezTo>
                  <a:pt x="11955" y="2458"/>
                  <a:pt x="11945" y="2455"/>
                  <a:pt x="11945" y="2455"/>
                </a:cubicBezTo>
                <a:cubicBezTo>
                  <a:pt x="11945" y="2454"/>
                  <a:pt x="11945" y="2454"/>
                  <a:pt x="11944" y="2454"/>
                </a:cubicBezTo>
                <a:cubicBezTo>
                  <a:pt x="11932" y="2454"/>
                  <a:pt x="11830" y="2532"/>
                  <a:pt x="11778" y="2532"/>
                </a:cubicBezTo>
                <a:cubicBezTo>
                  <a:pt x="11774" y="2532"/>
                  <a:pt x="11771" y="2532"/>
                  <a:pt x="11768" y="2531"/>
                </a:cubicBezTo>
                <a:cubicBezTo>
                  <a:pt x="11764" y="2529"/>
                  <a:pt x="11759" y="2529"/>
                  <a:pt x="11755" y="2529"/>
                </a:cubicBezTo>
                <a:cubicBezTo>
                  <a:pt x="11714" y="2529"/>
                  <a:pt x="11653" y="2570"/>
                  <a:pt x="11642" y="2581"/>
                </a:cubicBezTo>
                <a:cubicBezTo>
                  <a:pt x="11639" y="2586"/>
                  <a:pt x="11635" y="2588"/>
                  <a:pt x="11630" y="2588"/>
                </a:cubicBezTo>
                <a:cubicBezTo>
                  <a:pt x="11607" y="2588"/>
                  <a:pt x="11566" y="2551"/>
                  <a:pt x="11566" y="2531"/>
                </a:cubicBezTo>
                <a:cubicBezTo>
                  <a:pt x="11566" y="2506"/>
                  <a:pt x="11566" y="2455"/>
                  <a:pt x="11566" y="2430"/>
                </a:cubicBezTo>
                <a:cubicBezTo>
                  <a:pt x="11566" y="2417"/>
                  <a:pt x="11528" y="2354"/>
                  <a:pt x="11540" y="2341"/>
                </a:cubicBezTo>
                <a:cubicBezTo>
                  <a:pt x="11553" y="2316"/>
                  <a:pt x="11553" y="2290"/>
                  <a:pt x="11553" y="2290"/>
                </a:cubicBezTo>
                <a:cubicBezTo>
                  <a:pt x="11439" y="2278"/>
                  <a:pt x="11515" y="2240"/>
                  <a:pt x="11528" y="2215"/>
                </a:cubicBezTo>
                <a:lnTo>
                  <a:pt x="11540" y="2202"/>
                </a:lnTo>
                <a:cubicBezTo>
                  <a:pt x="11528" y="2189"/>
                  <a:pt x="11502" y="2189"/>
                  <a:pt x="11490" y="2189"/>
                </a:cubicBezTo>
                <a:cubicBezTo>
                  <a:pt x="11489" y="2190"/>
                  <a:pt x="11487" y="2191"/>
                  <a:pt x="11486" y="2191"/>
                </a:cubicBezTo>
                <a:cubicBezTo>
                  <a:pt x="11471" y="2191"/>
                  <a:pt x="11441" y="2136"/>
                  <a:pt x="11465" y="2113"/>
                </a:cubicBezTo>
                <a:cubicBezTo>
                  <a:pt x="11477" y="2101"/>
                  <a:pt x="11427" y="2075"/>
                  <a:pt x="11389" y="2075"/>
                </a:cubicBezTo>
                <a:cubicBezTo>
                  <a:pt x="11363" y="2063"/>
                  <a:pt x="11363" y="2037"/>
                  <a:pt x="11376" y="2037"/>
                </a:cubicBezTo>
                <a:cubicBezTo>
                  <a:pt x="11389" y="2025"/>
                  <a:pt x="11427" y="1987"/>
                  <a:pt x="11414" y="1987"/>
                </a:cubicBezTo>
                <a:cubicBezTo>
                  <a:pt x="11401" y="1974"/>
                  <a:pt x="11376" y="1949"/>
                  <a:pt x="11376" y="1949"/>
                </a:cubicBezTo>
                <a:cubicBezTo>
                  <a:pt x="11363" y="1936"/>
                  <a:pt x="11351" y="1886"/>
                  <a:pt x="11351" y="1873"/>
                </a:cubicBezTo>
                <a:cubicBezTo>
                  <a:pt x="11351" y="1860"/>
                  <a:pt x="11300" y="1835"/>
                  <a:pt x="11300" y="1822"/>
                </a:cubicBezTo>
                <a:cubicBezTo>
                  <a:pt x="11287" y="1810"/>
                  <a:pt x="11275" y="1784"/>
                  <a:pt x="11262" y="1772"/>
                </a:cubicBezTo>
                <a:lnTo>
                  <a:pt x="11249" y="1772"/>
                </a:lnTo>
                <a:cubicBezTo>
                  <a:pt x="11275" y="1746"/>
                  <a:pt x="11211" y="1708"/>
                  <a:pt x="11173" y="1708"/>
                </a:cubicBezTo>
                <a:cubicBezTo>
                  <a:pt x="11136" y="1696"/>
                  <a:pt x="11123" y="1645"/>
                  <a:pt x="11123" y="1632"/>
                </a:cubicBezTo>
                <a:cubicBezTo>
                  <a:pt x="11124" y="1632"/>
                  <a:pt x="11124" y="1631"/>
                  <a:pt x="11123" y="1631"/>
                </a:cubicBezTo>
                <a:lnTo>
                  <a:pt x="11123" y="1631"/>
                </a:lnTo>
                <a:cubicBezTo>
                  <a:pt x="11113" y="1631"/>
                  <a:pt x="10954" y="1709"/>
                  <a:pt x="10895" y="1721"/>
                </a:cubicBezTo>
                <a:cubicBezTo>
                  <a:pt x="10882" y="1708"/>
                  <a:pt x="10882" y="1708"/>
                  <a:pt x="10870" y="1696"/>
                </a:cubicBezTo>
                <a:lnTo>
                  <a:pt x="10933" y="1683"/>
                </a:lnTo>
                <a:cubicBezTo>
                  <a:pt x="10971" y="1670"/>
                  <a:pt x="11009" y="1645"/>
                  <a:pt x="11009" y="1632"/>
                </a:cubicBezTo>
                <a:lnTo>
                  <a:pt x="10984" y="1569"/>
                </a:lnTo>
                <a:cubicBezTo>
                  <a:pt x="11034" y="1506"/>
                  <a:pt x="10946" y="1392"/>
                  <a:pt x="10920" y="1341"/>
                </a:cubicBezTo>
                <a:cubicBezTo>
                  <a:pt x="10907" y="1314"/>
                  <a:pt x="10893" y="1302"/>
                  <a:pt x="10884" y="1302"/>
                </a:cubicBezTo>
                <a:cubicBezTo>
                  <a:pt x="10875" y="1302"/>
                  <a:pt x="10870" y="1311"/>
                  <a:pt x="10870" y="1329"/>
                </a:cubicBezTo>
                <a:lnTo>
                  <a:pt x="10857" y="1341"/>
                </a:lnTo>
                <a:cubicBezTo>
                  <a:pt x="10819" y="1341"/>
                  <a:pt x="10807" y="1354"/>
                  <a:pt x="10794" y="1379"/>
                </a:cubicBezTo>
                <a:cubicBezTo>
                  <a:pt x="10788" y="1392"/>
                  <a:pt x="10769" y="1398"/>
                  <a:pt x="10748" y="1398"/>
                </a:cubicBezTo>
                <a:cubicBezTo>
                  <a:pt x="10727" y="1398"/>
                  <a:pt x="10705" y="1392"/>
                  <a:pt x="10693" y="1379"/>
                </a:cubicBezTo>
                <a:cubicBezTo>
                  <a:pt x="10680" y="1367"/>
                  <a:pt x="10680" y="1354"/>
                  <a:pt x="10667" y="1341"/>
                </a:cubicBezTo>
                <a:cubicBezTo>
                  <a:pt x="10655" y="1329"/>
                  <a:pt x="10629" y="1316"/>
                  <a:pt x="10604" y="1316"/>
                </a:cubicBezTo>
                <a:lnTo>
                  <a:pt x="10591" y="1316"/>
                </a:lnTo>
                <a:cubicBezTo>
                  <a:pt x="10579" y="1329"/>
                  <a:pt x="10579" y="1341"/>
                  <a:pt x="10566" y="1341"/>
                </a:cubicBezTo>
                <a:lnTo>
                  <a:pt x="10553" y="1341"/>
                </a:lnTo>
                <a:cubicBezTo>
                  <a:pt x="10553" y="1329"/>
                  <a:pt x="10553" y="1329"/>
                  <a:pt x="10553" y="1329"/>
                </a:cubicBezTo>
                <a:lnTo>
                  <a:pt x="10541" y="1316"/>
                </a:lnTo>
                <a:cubicBezTo>
                  <a:pt x="10490" y="1303"/>
                  <a:pt x="10566" y="1278"/>
                  <a:pt x="10541" y="1265"/>
                </a:cubicBezTo>
                <a:cubicBezTo>
                  <a:pt x="10503" y="1253"/>
                  <a:pt x="10465" y="1228"/>
                  <a:pt x="10440" y="1215"/>
                </a:cubicBezTo>
                <a:lnTo>
                  <a:pt x="10389" y="1215"/>
                </a:lnTo>
                <a:lnTo>
                  <a:pt x="10338" y="1190"/>
                </a:lnTo>
                <a:cubicBezTo>
                  <a:pt x="10288" y="1228"/>
                  <a:pt x="10262" y="1265"/>
                  <a:pt x="10275" y="1278"/>
                </a:cubicBezTo>
                <a:lnTo>
                  <a:pt x="10300" y="1303"/>
                </a:lnTo>
                <a:lnTo>
                  <a:pt x="10313" y="1316"/>
                </a:lnTo>
                <a:cubicBezTo>
                  <a:pt x="10319" y="1327"/>
                  <a:pt x="10294" y="1334"/>
                  <a:pt x="10262" y="1334"/>
                </a:cubicBezTo>
                <a:cubicBezTo>
                  <a:pt x="10224" y="1334"/>
                  <a:pt x="10175" y="1324"/>
                  <a:pt x="10161" y="1303"/>
                </a:cubicBezTo>
                <a:cubicBezTo>
                  <a:pt x="10136" y="1265"/>
                  <a:pt x="10035" y="1240"/>
                  <a:pt x="10009" y="1240"/>
                </a:cubicBezTo>
                <a:cubicBezTo>
                  <a:pt x="9984" y="1240"/>
                  <a:pt x="9908" y="1265"/>
                  <a:pt x="9845" y="1278"/>
                </a:cubicBezTo>
                <a:lnTo>
                  <a:pt x="9756" y="1278"/>
                </a:lnTo>
                <a:cubicBezTo>
                  <a:pt x="9752" y="1276"/>
                  <a:pt x="9748" y="1275"/>
                  <a:pt x="9745" y="1275"/>
                </a:cubicBezTo>
                <a:cubicBezTo>
                  <a:pt x="9731" y="1275"/>
                  <a:pt x="9733" y="1295"/>
                  <a:pt x="9744" y="1316"/>
                </a:cubicBezTo>
                <a:lnTo>
                  <a:pt x="9744" y="1329"/>
                </a:lnTo>
                <a:lnTo>
                  <a:pt x="9731" y="1354"/>
                </a:lnTo>
                <a:cubicBezTo>
                  <a:pt x="9693" y="1341"/>
                  <a:pt x="9655" y="1329"/>
                  <a:pt x="9630" y="1316"/>
                </a:cubicBezTo>
                <a:lnTo>
                  <a:pt x="9592" y="1329"/>
                </a:lnTo>
                <a:lnTo>
                  <a:pt x="9541" y="1354"/>
                </a:lnTo>
                <a:cubicBezTo>
                  <a:pt x="9579" y="1379"/>
                  <a:pt x="9604" y="1405"/>
                  <a:pt x="9604" y="1405"/>
                </a:cubicBezTo>
                <a:cubicBezTo>
                  <a:pt x="9592" y="1405"/>
                  <a:pt x="9453" y="1392"/>
                  <a:pt x="9389" y="1379"/>
                </a:cubicBezTo>
                <a:cubicBezTo>
                  <a:pt x="9364" y="1379"/>
                  <a:pt x="9317" y="1376"/>
                  <a:pt x="9274" y="1376"/>
                </a:cubicBezTo>
                <a:cubicBezTo>
                  <a:pt x="9231" y="1376"/>
                  <a:pt x="9193" y="1379"/>
                  <a:pt x="9187" y="1392"/>
                </a:cubicBezTo>
                <a:cubicBezTo>
                  <a:pt x="9174" y="1405"/>
                  <a:pt x="9162" y="1443"/>
                  <a:pt x="9174" y="1468"/>
                </a:cubicBezTo>
                <a:lnTo>
                  <a:pt x="9187" y="1493"/>
                </a:lnTo>
                <a:lnTo>
                  <a:pt x="9187" y="1506"/>
                </a:lnTo>
                <a:cubicBezTo>
                  <a:pt x="9183" y="1513"/>
                  <a:pt x="9171" y="1516"/>
                  <a:pt x="9154" y="1516"/>
                </a:cubicBezTo>
                <a:cubicBezTo>
                  <a:pt x="9114" y="1516"/>
                  <a:pt x="9049" y="1499"/>
                  <a:pt x="9022" y="1481"/>
                </a:cubicBezTo>
                <a:cubicBezTo>
                  <a:pt x="8997" y="1468"/>
                  <a:pt x="8959" y="1430"/>
                  <a:pt x="8934" y="1417"/>
                </a:cubicBezTo>
                <a:lnTo>
                  <a:pt x="8908" y="1430"/>
                </a:lnTo>
                <a:cubicBezTo>
                  <a:pt x="8896" y="1436"/>
                  <a:pt x="8886" y="1439"/>
                  <a:pt x="8878" y="1439"/>
                </a:cubicBezTo>
                <a:cubicBezTo>
                  <a:pt x="8870" y="1439"/>
                  <a:pt x="8864" y="1436"/>
                  <a:pt x="8858" y="1430"/>
                </a:cubicBezTo>
                <a:cubicBezTo>
                  <a:pt x="8845" y="1417"/>
                  <a:pt x="8833" y="1392"/>
                  <a:pt x="8833" y="1367"/>
                </a:cubicBezTo>
                <a:cubicBezTo>
                  <a:pt x="8828" y="1354"/>
                  <a:pt x="8824" y="1350"/>
                  <a:pt x="8819" y="1350"/>
                </a:cubicBezTo>
                <a:cubicBezTo>
                  <a:pt x="8810" y="1350"/>
                  <a:pt x="8799" y="1367"/>
                  <a:pt x="8782" y="1367"/>
                </a:cubicBezTo>
                <a:cubicBezTo>
                  <a:pt x="8761" y="1360"/>
                  <a:pt x="8744" y="1349"/>
                  <a:pt x="8733" y="1349"/>
                </a:cubicBezTo>
                <a:cubicBezTo>
                  <a:pt x="8724" y="1349"/>
                  <a:pt x="8719" y="1356"/>
                  <a:pt x="8719" y="1379"/>
                </a:cubicBezTo>
                <a:cubicBezTo>
                  <a:pt x="8719" y="1405"/>
                  <a:pt x="8731" y="1443"/>
                  <a:pt x="8757" y="1481"/>
                </a:cubicBezTo>
                <a:cubicBezTo>
                  <a:pt x="8757" y="1493"/>
                  <a:pt x="8757" y="1506"/>
                  <a:pt x="8757" y="1519"/>
                </a:cubicBezTo>
                <a:lnTo>
                  <a:pt x="8731" y="1531"/>
                </a:lnTo>
                <a:cubicBezTo>
                  <a:pt x="8706" y="1531"/>
                  <a:pt x="8706" y="1557"/>
                  <a:pt x="8706" y="1557"/>
                </a:cubicBezTo>
                <a:cubicBezTo>
                  <a:pt x="8706" y="1569"/>
                  <a:pt x="8693" y="1620"/>
                  <a:pt x="8681" y="1632"/>
                </a:cubicBezTo>
                <a:cubicBezTo>
                  <a:pt x="8668" y="1645"/>
                  <a:pt x="8643" y="1696"/>
                  <a:pt x="8617" y="1708"/>
                </a:cubicBezTo>
                <a:cubicBezTo>
                  <a:pt x="8605" y="1721"/>
                  <a:pt x="8579" y="1746"/>
                  <a:pt x="8554" y="1784"/>
                </a:cubicBezTo>
                <a:lnTo>
                  <a:pt x="8579" y="1810"/>
                </a:lnTo>
                <a:cubicBezTo>
                  <a:pt x="8579" y="1810"/>
                  <a:pt x="8567" y="1835"/>
                  <a:pt x="8554" y="1835"/>
                </a:cubicBezTo>
                <a:lnTo>
                  <a:pt x="8466" y="1848"/>
                </a:lnTo>
                <a:cubicBezTo>
                  <a:pt x="8478" y="1898"/>
                  <a:pt x="8491" y="2025"/>
                  <a:pt x="8478" y="2050"/>
                </a:cubicBezTo>
                <a:cubicBezTo>
                  <a:pt x="8478" y="2075"/>
                  <a:pt x="8478" y="2113"/>
                  <a:pt x="8478" y="2126"/>
                </a:cubicBezTo>
                <a:cubicBezTo>
                  <a:pt x="8478" y="2126"/>
                  <a:pt x="8466" y="2164"/>
                  <a:pt x="8466" y="2202"/>
                </a:cubicBezTo>
                <a:cubicBezTo>
                  <a:pt x="8458" y="2198"/>
                  <a:pt x="8446" y="2197"/>
                  <a:pt x="8433" y="2197"/>
                </a:cubicBezTo>
                <a:cubicBezTo>
                  <a:pt x="8400" y="2197"/>
                  <a:pt x="8357" y="2206"/>
                  <a:pt x="8339" y="2215"/>
                </a:cubicBezTo>
                <a:cubicBezTo>
                  <a:pt x="8314" y="2215"/>
                  <a:pt x="8276" y="2227"/>
                  <a:pt x="8263" y="2227"/>
                </a:cubicBezTo>
                <a:lnTo>
                  <a:pt x="8250" y="2227"/>
                </a:lnTo>
                <a:cubicBezTo>
                  <a:pt x="8212" y="2202"/>
                  <a:pt x="8212" y="2126"/>
                  <a:pt x="8250" y="2101"/>
                </a:cubicBezTo>
                <a:lnTo>
                  <a:pt x="8263" y="2101"/>
                </a:lnTo>
                <a:cubicBezTo>
                  <a:pt x="8288" y="2088"/>
                  <a:pt x="8238" y="2050"/>
                  <a:pt x="8212" y="2037"/>
                </a:cubicBezTo>
                <a:cubicBezTo>
                  <a:pt x="8175" y="2037"/>
                  <a:pt x="8276" y="2025"/>
                  <a:pt x="8314" y="2025"/>
                </a:cubicBezTo>
                <a:cubicBezTo>
                  <a:pt x="8352" y="2025"/>
                  <a:pt x="8390" y="2063"/>
                  <a:pt x="8390" y="2075"/>
                </a:cubicBezTo>
                <a:cubicBezTo>
                  <a:pt x="8390" y="2078"/>
                  <a:pt x="8390" y="2079"/>
                  <a:pt x="8391" y="2079"/>
                </a:cubicBezTo>
                <a:cubicBezTo>
                  <a:pt x="8394" y="2079"/>
                  <a:pt x="8405" y="2056"/>
                  <a:pt x="8415" y="2025"/>
                </a:cubicBezTo>
                <a:lnTo>
                  <a:pt x="8415" y="1987"/>
                </a:lnTo>
                <a:lnTo>
                  <a:pt x="8415" y="1974"/>
                </a:lnTo>
                <a:cubicBezTo>
                  <a:pt x="8402" y="1974"/>
                  <a:pt x="8364" y="1949"/>
                  <a:pt x="8339" y="1936"/>
                </a:cubicBezTo>
                <a:lnTo>
                  <a:pt x="8352" y="1923"/>
                </a:lnTo>
                <a:lnTo>
                  <a:pt x="8377" y="1898"/>
                </a:lnTo>
                <a:cubicBezTo>
                  <a:pt x="8428" y="1873"/>
                  <a:pt x="8440" y="1848"/>
                  <a:pt x="8440" y="1848"/>
                </a:cubicBezTo>
                <a:cubicBezTo>
                  <a:pt x="8428" y="1835"/>
                  <a:pt x="8377" y="1822"/>
                  <a:pt x="8326" y="1797"/>
                </a:cubicBezTo>
                <a:lnTo>
                  <a:pt x="8352" y="1784"/>
                </a:lnTo>
                <a:lnTo>
                  <a:pt x="8402" y="1721"/>
                </a:lnTo>
                <a:cubicBezTo>
                  <a:pt x="8364" y="1670"/>
                  <a:pt x="8263" y="1670"/>
                  <a:pt x="8238" y="1670"/>
                </a:cubicBezTo>
                <a:cubicBezTo>
                  <a:pt x="8200" y="1670"/>
                  <a:pt x="8149" y="1683"/>
                  <a:pt x="8137" y="1683"/>
                </a:cubicBezTo>
                <a:lnTo>
                  <a:pt x="8099" y="1683"/>
                </a:lnTo>
                <a:cubicBezTo>
                  <a:pt x="8099" y="1683"/>
                  <a:pt x="8137" y="1632"/>
                  <a:pt x="8162" y="1620"/>
                </a:cubicBezTo>
                <a:cubicBezTo>
                  <a:pt x="8165" y="1617"/>
                  <a:pt x="8172" y="1616"/>
                  <a:pt x="8180" y="1616"/>
                </a:cubicBezTo>
                <a:cubicBezTo>
                  <a:pt x="8196" y="1616"/>
                  <a:pt x="8219" y="1619"/>
                  <a:pt x="8238" y="1619"/>
                </a:cubicBezTo>
                <a:cubicBezTo>
                  <a:pt x="8256" y="1619"/>
                  <a:pt x="8271" y="1616"/>
                  <a:pt x="8276" y="1607"/>
                </a:cubicBezTo>
                <a:cubicBezTo>
                  <a:pt x="8288" y="1594"/>
                  <a:pt x="8288" y="1557"/>
                  <a:pt x="8276" y="1544"/>
                </a:cubicBezTo>
                <a:cubicBezTo>
                  <a:pt x="8276" y="1538"/>
                  <a:pt x="8266" y="1534"/>
                  <a:pt x="8252" y="1534"/>
                </a:cubicBezTo>
                <a:cubicBezTo>
                  <a:pt x="8238" y="1534"/>
                  <a:pt x="8219" y="1538"/>
                  <a:pt x="8200" y="1544"/>
                </a:cubicBezTo>
                <a:lnTo>
                  <a:pt x="8175" y="1531"/>
                </a:lnTo>
                <a:cubicBezTo>
                  <a:pt x="8149" y="1506"/>
                  <a:pt x="8099" y="1493"/>
                  <a:pt x="8099" y="1455"/>
                </a:cubicBezTo>
                <a:lnTo>
                  <a:pt x="8099" y="1443"/>
                </a:lnTo>
                <a:cubicBezTo>
                  <a:pt x="8086" y="1443"/>
                  <a:pt x="8073" y="1468"/>
                  <a:pt x="8061" y="1468"/>
                </a:cubicBezTo>
                <a:cubicBezTo>
                  <a:pt x="8061" y="1470"/>
                  <a:pt x="8059" y="1470"/>
                  <a:pt x="8056" y="1470"/>
                </a:cubicBezTo>
                <a:cubicBezTo>
                  <a:pt x="8039" y="1470"/>
                  <a:pt x="7976" y="1439"/>
                  <a:pt x="7997" y="1417"/>
                </a:cubicBezTo>
                <a:cubicBezTo>
                  <a:pt x="8023" y="1392"/>
                  <a:pt x="7909" y="1354"/>
                  <a:pt x="7858" y="1354"/>
                </a:cubicBezTo>
                <a:lnTo>
                  <a:pt x="7846" y="1354"/>
                </a:lnTo>
                <a:cubicBezTo>
                  <a:pt x="7846" y="1354"/>
                  <a:pt x="7833" y="1341"/>
                  <a:pt x="7808" y="1329"/>
                </a:cubicBezTo>
                <a:lnTo>
                  <a:pt x="7820" y="1316"/>
                </a:lnTo>
                <a:cubicBezTo>
                  <a:pt x="7820" y="1316"/>
                  <a:pt x="7820" y="1291"/>
                  <a:pt x="7820" y="1291"/>
                </a:cubicBezTo>
                <a:lnTo>
                  <a:pt x="7770" y="1291"/>
                </a:lnTo>
                <a:cubicBezTo>
                  <a:pt x="7770" y="1278"/>
                  <a:pt x="7782" y="1265"/>
                  <a:pt x="7808" y="1240"/>
                </a:cubicBezTo>
                <a:cubicBezTo>
                  <a:pt x="7805" y="1237"/>
                  <a:pt x="7798" y="1236"/>
                  <a:pt x="7789" y="1236"/>
                </a:cubicBezTo>
                <a:cubicBezTo>
                  <a:pt x="7773" y="1236"/>
                  <a:pt x="7749" y="1239"/>
                  <a:pt x="7728" y="1239"/>
                </a:cubicBezTo>
                <a:cubicBezTo>
                  <a:pt x="7708" y="1239"/>
                  <a:pt x="7690" y="1237"/>
                  <a:pt x="7681" y="1228"/>
                </a:cubicBezTo>
                <a:cubicBezTo>
                  <a:pt x="7656" y="1215"/>
                  <a:pt x="7656" y="1177"/>
                  <a:pt x="7656" y="1164"/>
                </a:cubicBezTo>
                <a:cubicBezTo>
                  <a:pt x="7656" y="1152"/>
                  <a:pt x="7643" y="1152"/>
                  <a:pt x="7630" y="1152"/>
                </a:cubicBezTo>
                <a:lnTo>
                  <a:pt x="7605" y="1152"/>
                </a:lnTo>
                <a:cubicBezTo>
                  <a:pt x="7601" y="1156"/>
                  <a:pt x="7597" y="1157"/>
                  <a:pt x="7592" y="1157"/>
                </a:cubicBezTo>
                <a:cubicBezTo>
                  <a:pt x="7584" y="1157"/>
                  <a:pt x="7576" y="1152"/>
                  <a:pt x="7567" y="1152"/>
                </a:cubicBezTo>
                <a:lnTo>
                  <a:pt x="7504" y="1139"/>
                </a:lnTo>
                <a:cubicBezTo>
                  <a:pt x="7453" y="1164"/>
                  <a:pt x="7390" y="1177"/>
                  <a:pt x="7390" y="1177"/>
                </a:cubicBezTo>
                <a:cubicBezTo>
                  <a:pt x="7390" y="1164"/>
                  <a:pt x="7377" y="1152"/>
                  <a:pt x="7352" y="1139"/>
                </a:cubicBezTo>
                <a:cubicBezTo>
                  <a:pt x="7276" y="1152"/>
                  <a:pt x="7352" y="1164"/>
                  <a:pt x="7352" y="1164"/>
                </a:cubicBezTo>
                <a:cubicBezTo>
                  <a:pt x="7330" y="1175"/>
                  <a:pt x="7327" y="1205"/>
                  <a:pt x="7295" y="1205"/>
                </a:cubicBezTo>
                <a:cubicBezTo>
                  <a:pt x="7289" y="1205"/>
                  <a:pt x="7283" y="1204"/>
                  <a:pt x="7276" y="1202"/>
                </a:cubicBezTo>
                <a:lnTo>
                  <a:pt x="7225" y="1177"/>
                </a:lnTo>
                <a:lnTo>
                  <a:pt x="7225" y="1177"/>
                </a:lnTo>
                <a:cubicBezTo>
                  <a:pt x="7238" y="1215"/>
                  <a:pt x="7225" y="1240"/>
                  <a:pt x="7175" y="1240"/>
                </a:cubicBezTo>
                <a:lnTo>
                  <a:pt x="7162" y="1240"/>
                </a:lnTo>
                <a:cubicBezTo>
                  <a:pt x="7099" y="1240"/>
                  <a:pt x="7036" y="1240"/>
                  <a:pt x="7010" y="1291"/>
                </a:cubicBezTo>
                <a:lnTo>
                  <a:pt x="6998" y="1316"/>
                </a:lnTo>
                <a:cubicBezTo>
                  <a:pt x="6971" y="1325"/>
                  <a:pt x="6925" y="1334"/>
                  <a:pt x="6887" y="1334"/>
                </a:cubicBezTo>
                <a:cubicBezTo>
                  <a:pt x="6871" y="1334"/>
                  <a:pt x="6857" y="1332"/>
                  <a:pt x="6846" y="1329"/>
                </a:cubicBezTo>
                <a:lnTo>
                  <a:pt x="6808" y="1341"/>
                </a:lnTo>
                <a:lnTo>
                  <a:pt x="6795" y="1341"/>
                </a:lnTo>
                <a:cubicBezTo>
                  <a:pt x="6795" y="1354"/>
                  <a:pt x="6732" y="1405"/>
                  <a:pt x="6656" y="1455"/>
                </a:cubicBezTo>
                <a:lnTo>
                  <a:pt x="6492" y="1443"/>
                </a:lnTo>
                <a:lnTo>
                  <a:pt x="6479" y="1443"/>
                </a:lnTo>
                <a:cubicBezTo>
                  <a:pt x="6454" y="1455"/>
                  <a:pt x="6441" y="1493"/>
                  <a:pt x="6428" y="1531"/>
                </a:cubicBezTo>
                <a:lnTo>
                  <a:pt x="6441" y="1569"/>
                </a:lnTo>
                <a:lnTo>
                  <a:pt x="6441" y="1594"/>
                </a:lnTo>
                <a:cubicBezTo>
                  <a:pt x="6455" y="1608"/>
                  <a:pt x="6450" y="1618"/>
                  <a:pt x="6434" y="1618"/>
                </a:cubicBezTo>
                <a:cubicBezTo>
                  <a:pt x="6421" y="1618"/>
                  <a:pt x="6401" y="1612"/>
                  <a:pt x="6378" y="1594"/>
                </a:cubicBezTo>
                <a:lnTo>
                  <a:pt x="6340" y="1582"/>
                </a:lnTo>
                <a:cubicBezTo>
                  <a:pt x="6327" y="1582"/>
                  <a:pt x="6314" y="1594"/>
                  <a:pt x="6314" y="1607"/>
                </a:cubicBezTo>
                <a:lnTo>
                  <a:pt x="6327" y="1607"/>
                </a:lnTo>
                <a:lnTo>
                  <a:pt x="6327" y="1620"/>
                </a:lnTo>
                <a:cubicBezTo>
                  <a:pt x="6327" y="1632"/>
                  <a:pt x="6314" y="1645"/>
                  <a:pt x="6289" y="1658"/>
                </a:cubicBezTo>
                <a:lnTo>
                  <a:pt x="6264" y="1645"/>
                </a:lnTo>
                <a:lnTo>
                  <a:pt x="6251" y="1645"/>
                </a:lnTo>
                <a:cubicBezTo>
                  <a:pt x="6231" y="1635"/>
                  <a:pt x="6169" y="1616"/>
                  <a:pt x="6132" y="1616"/>
                </a:cubicBezTo>
                <a:cubicBezTo>
                  <a:pt x="6124" y="1616"/>
                  <a:pt x="6117" y="1617"/>
                  <a:pt x="6112" y="1620"/>
                </a:cubicBezTo>
                <a:cubicBezTo>
                  <a:pt x="6087" y="1620"/>
                  <a:pt x="6061" y="1632"/>
                  <a:pt x="6061" y="1632"/>
                </a:cubicBezTo>
                <a:cubicBezTo>
                  <a:pt x="6049" y="1645"/>
                  <a:pt x="6036" y="1658"/>
                  <a:pt x="6023" y="1658"/>
                </a:cubicBezTo>
                <a:cubicBezTo>
                  <a:pt x="6023" y="1658"/>
                  <a:pt x="6074" y="1696"/>
                  <a:pt x="6074" y="1721"/>
                </a:cubicBezTo>
                <a:cubicBezTo>
                  <a:pt x="6074" y="1727"/>
                  <a:pt x="6046" y="1731"/>
                  <a:pt x="6001" y="1731"/>
                </a:cubicBezTo>
                <a:cubicBezTo>
                  <a:pt x="5957" y="1731"/>
                  <a:pt x="5897" y="1727"/>
                  <a:pt x="5834" y="1721"/>
                </a:cubicBezTo>
                <a:lnTo>
                  <a:pt x="5834" y="1860"/>
                </a:lnTo>
                <a:cubicBezTo>
                  <a:pt x="5834" y="1860"/>
                  <a:pt x="5793" y="1876"/>
                  <a:pt x="5757" y="1876"/>
                </a:cubicBezTo>
                <a:cubicBezTo>
                  <a:pt x="5749" y="1876"/>
                  <a:pt x="5740" y="1875"/>
                  <a:pt x="5732" y="1873"/>
                </a:cubicBezTo>
                <a:lnTo>
                  <a:pt x="5707" y="1873"/>
                </a:lnTo>
                <a:cubicBezTo>
                  <a:pt x="5707" y="1835"/>
                  <a:pt x="5758" y="1759"/>
                  <a:pt x="5732" y="1759"/>
                </a:cubicBezTo>
                <a:cubicBezTo>
                  <a:pt x="5725" y="1755"/>
                  <a:pt x="5714" y="1754"/>
                  <a:pt x="5703" y="1754"/>
                </a:cubicBezTo>
                <a:cubicBezTo>
                  <a:pt x="5674" y="1754"/>
                  <a:pt x="5640" y="1763"/>
                  <a:pt x="5631" y="1772"/>
                </a:cubicBezTo>
                <a:cubicBezTo>
                  <a:pt x="5618" y="1784"/>
                  <a:pt x="5631" y="1848"/>
                  <a:pt x="5644" y="1873"/>
                </a:cubicBezTo>
                <a:cubicBezTo>
                  <a:pt x="5656" y="1886"/>
                  <a:pt x="5669" y="1923"/>
                  <a:pt x="5682" y="1936"/>
                </a:cubicBezTo>
                <a:lnTo>
                  <a:pt x="5694" y="1936"/>
                </a:lnTo>
                <a:lnTo>
                  <a:pt x="5707" y="1949"/>
                </a:lnTo>
                <a:cubicBezTo>
                  <a:pt x="5720" y="1949"/>
                  <a:pt x="5707" y="1974"/>
                  <a:pt x="5694" y="1987"/>
                </a:cubicBezTo>
                <a:cubicBezTo>
                  <a:pt x="5682" y="1987"/>
                  <a:pt x="5644" y="1999"/>
                  <a:pt x="5606" y="2012"/>
                </a:cubicBezTo>
                <a:lnTo>
                  <a:pt x="5568" y="1999"/>
                </a:lnTo>
                <a:cubicBezTo>
                  <a:pt x="5543" y="2012"/>
                  <a:pt x="5492" y="2088"/>
                  <a:pt x="5479" y="2113"/>
                </a:cubicBezTo>
                <a:cubicBezTo>
                  <a:pt x="5467" y="2126"/>
                  <a:pt x="5479" y="2151"/>
                  <a:pt x="5492" y="2164"/>
                </a:cubicBezTo>
                <a:cubicBezTo>
                  <a:pt x="5479" y="2177"/>
                  <a:pt x="5479" y="2177"/>
                  <a:pt x="5479" y="2189"/>
                </a:cubicBezTo>
                <a:lnTo>
                  <a:pt x="5479" y="2202"/>
                </a:lnTo>
                <a:lnTo>
                  <a:pt x="5467" y="2202"/>
                </a:lnTo>
                <a:cubicBezTo>
                  <a:pt x="5441" y="2202"/>
                  <a:pt x="5429" y="2202"/>
                  <a:pt x="5429" y="2215"/>
                </a:cubicBezTo>
                <a:cubicBezTo>
                  <a:pt x="5429" y="2189"/>
                  <a:pt x="5416" y="2164"/>
                  <a:pt x="5416" y="2151"/>
                </a:cubicBezTo>
                <a:cubicBezTo>
                  <a:pt x="5391" y="2139"/>
                  <a:pt x="5353" y="2101"/>
                  <a:pt x="5340" y="2075"/>
                </a:cubicBezTo>
                <a:lnTo>
                  <a:pt x="5403" y="2063"/>
                </a:lnTo>
                <a:cubicBezTo>
                  <a:pt x="5429" y="2063"/>
                  <a:pt x="5454" y="2050"/>
                  <a:pt x="5416" y="2050"/>
                </a:cubicBezTo>
                <a:lnTo>
                  <a:pt x="5365" y="2037"/>
                </a:lnTo>
                <a:cubicBezTo>
                  <a:pt x="5315" y="2012"/>
                  <a:pt x="5176" y="1974"/>
                  <a:pt x="5125" y="1949"/>
                </a:cubicBezTo>
                <a:cubicBezTo>
                  <a:pt x="5087" y="1936"/>
                  <a:pt x="5112" y="1911"/>
                  <a:pt x="5176" y="1898"/>
                </a:cubicBezTo>
                <a:lnTo>
                  <a:pt x="5289" y="1936"/>
                </a:lnTo>
                <a:lnTo>
                  <a:pt x="5340" y="1949"/>
                </a:lnTo>
                <a:cubicBezTo>
                  <a:pt x="5377" y="1967"/>
                  <a:pt x="5421" y="1979"/>
                  <a:pt x="5452" y="1979"/>
                </a:cubicBezTo>
                <a:cubicBezTo>
                  <a:pt x="5463" y="1979"/>
                  <a:pt x="5472" y="1977"/>
                  <a:pt x="5479" y="1974"/>
                </a:cubicBezTo>
                <a:lnTo>
                  <a:pt x="5454" y="1949"/>
                </a:lnTo>
                <a:lnTo>
                  <a:pt x="5441" y="1949"/>
                </a:lnTo>
                <a:cubicBezTo>
                  <a:pt x="5454" y="1923"/>
                  <a:pt x="5391" y="1911"/>
                  <a:pt x="5353" y="1911"/>
                </a:cubicBezTo>
                <a:cubicBezTo>
                  <a:pt x="5327" y="1911"/>
                  <a:pt x="5327" y="1886"/>
                  <a:pt x="5353" y="1848"/>
                </a:cubicBezTo>
                <a:lnTo>
                  <a:pt x="5391" y="1822"/>
                </a:lnTo>
                <a:lnTo>
                  <a:pt x="5429" y="1797"/>
                </a:lnTo>
                <a:cubicBezTo>
                  <a:pt x="5445" y="1772"/>
                  <a:pt x="5467" y="1758"/>
                  <a:pt x="5490" y="1758"/>
                </a:cubicBezTo>
                <a:cubicBezTo>
                  <a:pt x="5503" y="1758"/>
                  <a:pt x="5516" y="1763"/>
                  <a:pt x="5530" y="1772"/>
                </a:cubicBezTo>
                <a:lnTo>
                  <a:pt x="5606" y="1772"/>
                </a:lnTo>
                <a:cubicBezTo>
                  <a:pt x="5656" y="1759"/>
                  <a:pt x="5606" y="1708"/>
                  <a:pt x="5568" y="1696"/>
                </a:cubicBezTo>
                <a:cubicBezTo>
                  <a:pt x="5530" y="1696"/>
                  <a:pt x="5530" y="1645"/>
                  <a:pt x="5530" y="1632"/>
                </a:cubicBezTo>
                <a:cubicBezTo>
                  <a:pt x="5531" y="1630"/>
                  <a:pt x="5531" y="1629"/>
                  <a:pt x="5529" y="1629"/>
                </a:cubicBezTo>
                <a:cubicBezTo>
                  <a:pt x="5511" y="1629"/>
                  <a:pt x="5375" y="1721"/>
                  <a:pt x="5353" y="1721"/>
                </a:cubicBezTo>
                <a:cubicBezTo>
                  <a:pt x="5315" y="1721"/>
                  <a:pt x="5315" y="1683"/>
                  <a:pt x="5315" y="1670"/>
                </a:cubicBezTo>
                <a:cubicBezTo>
                  <a:pt x="5302" y="1658"/>
                  <a:pt x="5251" y="1645"/>
                  <a:pt x="5201" y="1620"/>
                </a:cubicBezTo>
                <a:lnTo>
                  <a:pt x="5188" y="1582"/>
                </a:lnTo>
                <a:cubicBezTo>
                  <a:pt x="5176" y="1557"/>
                  <a:pt x="5150" y="1531"/>
                  <a:pt x="5138" y="1519"/>
                </a:cubicBezTo>
                <a:cubicBezTo>
                  <a:pt x="5129" y="1505"/>
                  <a:pt x="5118" y="1501"/>
                  <a:pt x="5108" y="1501"/>
                </a:cubicBezTo>
                <a:cubicBezTo>
                  <a:pt x="5093" y="1501"/>
                  <a:pt x="5079" y="1509"/>
                  <a:pt x="5069" y="1509"/>
                </a:cubicBezTo>
                <a:cubicBezTo>
                  <a:pt x="5066" y="1509"/>
                  <a:pt x="5064" y="1508"/>
                  <a:pt x="5062" y="1506"/>
                </a:cubicBezTo>
                <a:lnTo>
                  <a:pt x="5036" y="1493"/>
                </a:lnTo>
                <a:cubicBezTo>
                  <a:pt x="5011" y="1455"/>
                  <a:pt x="4973" y="1405"/>
                  <a:pt x="4960" y="1405"/>
                </a:cubicBezTo>
                <a:cubicBezTo>
                  <a:pt x="4958" y="1402"/>
                  <a:pt x="4956" y="1401"/>
                  <a:pt x="4953" y="1401"/>
                </a:cubicBezTo>
                <a:cubicBezTo>
                  <a:pt x="4943" y="1401"/>
                  <a:pt x="4930" y="1422"/>
                  <a:pt x="4910" y="1443"/>
                </a:cubicBezTo>
                <a:lnTo>
                  <a:pt x="4922" y="1443"/>
                </a:lnTo>
                <a:cubicBezTo>
                  <a:pt x="4973" y="1481"/>
                  <a:pt x="4910" y="1506"/>
                  <a:pt x="4910" y="1531"/>
                </a:cubicBezTo>
                <a:lnTo>
                  <a:pt x="4910" y="1569"/>
                </a:lnTo>
                <a:cubicBezTo>
                  <a:pt x="4910" y="1607"/>
                  <a:pt x="4922" y="1645"/>
                  <a:pt x="4922" y="1670"/>
                </a:cubicBezTo>
                <a:lnTo>
                  <a:pt x="4885" y="1683"/>
                </a:lnTo>
                <a:lnTo>
                  <a:pt x="4821" y="1696"/>
                </a:lnTo>
                <a:cubicBezTo>
                  <a:pt x="4834" y="1721"/>
                  <a:pt x="4897" y="1734"/>
                  <a:pt x="4910" y="1734"/>
                </a:cubicBezTo>
                <a:cubicBezTo>
                  <a:pt x="4922" y="1734"/>
                  <a:pt x="4935" y="1746"/>
                  <a:pt x="4948" y="1772"/>
                </a:cubicBezTo>
                <a:lnTo>
                  <a:pt x="4935" y="1772"/>
                </a:lnTo>
                <a:cubicBezTo>
                  <a:pt x="4910" y="1797"/>
                  <a:pt x="4910" y="1822"/>
                  <a:pt x="4935" y="1835"/>
                </a:cubicBezTo>
                <a:cubicBezTo>
                  <a:pt x="4960" y="1860"/>
                  <a:pt x="4998" y="1873"/>
                  <a:pt x="4960" y="1898"/>
                </a:cubicBezTo>
                <a:lnTo>
                  <a:pt x="4948" y="1898"/>
                </a:lnTo>
                <a:cubicBezTo>
                  <a:pt x="4960" y="1923"/>
                  <a:pt x="4973" y="1961"/>
                  <a:pt x="4986" y="1987"/>
                </a:cubicBezTo>
                <a:lnTo>
                  <a:pt x="4986" y="2012"/>
                </a:lnTo>
                <a:lnTo>
                  <a:pt x="4986" y="2063"/>
                </a:lnTo>
                <a:cubicBezTo>
                  <a:pt x="4948" y="2088"/>
                  <a:pt x="4948" y="2126"/>
                  <a:pt x="4960" y="2126"/>
                </a:cubicBezTo>
                <a:cubicBezTo>
                  <a:pt x="4986" y="2126"/>
                  <a:pt x="4948" y="2151"/>
                  <a:pt x="4935" y="2164"/>
                </a:cubicBezTo>
                <a:cubicBezTo>
                  <a:pt x="4922" y="2177"/>
                  <a:pt x="4935" y="2202"/>
                  <a:pt x="4948" y="2215"/>
                </a:cubicBezTo>
                <a:cubicBezTo>
                  <a:pt x="4948" y="2215"/>
                  <a:pt x="5011" y="2189"/>
                  <a:pt x="5036" y="2177"/>
                </a:cubicBezTo>
                <a:cubicBezTo>
                  <a:pt x="5041" y="2174"/>
                  <a:pt x="5046" y="2173"/>
                  <a:pt x="5050" y="2173"/>
                </a:cubicBezTo>
                <a:cubicBezTo>
                  <a:pt x="5071" y="2173"/>
                  <a:pt x="5089" y="2194"/>
                  <a:pt x="5100" y="2215"/>
                </a:cubicBezTo>
                <a:lnTo>
                  <a:pt x="5087" y="2240"/>
                </a:lnTo>
                <a:cubicBezTo>
                  <a:pt x="5074" y="2265"/>
                  <a:pt x="5049" y="2278"/>
                  <a:pt x="5036" y="2303"/>
                </a:cubicBezTo>
                <a:cubicBezTo>
                  <a:pt x="5024" y="2328"/>
                  <a:pt x="5024" y="2354"/>
                  <a:pt x="5011" y="2366"/>
                </a:cubicBezTo>
                <a:lnTo>
                  <a:pt x="4986" y="2366"/>
                </a:lnTo>
                <a:cubicBezTo>
                  <a:pt x="4973" y="2379"/>
                  <a:pt x="4973" y="2404"/>
                  <a:pt x="4986" y="2417"/>
                </a:cubicBezTo>
                <a:cubicBezTo>
                  <a:pt x="4986" y="2417"/>
                  <a:pt x="4980" y="2423"/>
                  <a:pt x="4969" y="2423"/>
                </a:cubicBezTo>
                <a:cubicBezTo>
                  <a:pt x="4963" y="2423"/>
                  <a:pt x="4956" y="2421"/>
                  <a:pt x="4948" y="2417"/>
                </a:cubicBezTo>
                <a:lnTo>
                  <a:pt x="4922" y="2417"/>
                </a:lnTo>
                <a:cubicBezTo>
                  <a:pt x="4935" y="2404"/>
                  <a:pt x="4935" y="2404"/>
                  <a:pt x="4935" y="2404"/>
                </a:cubicBezTo>
                <a:cubicBezTo>
                  <a:pt x="4935" y="2396"/>
                  <a:pt x="4932" y="2393"/>
                  <a:pt x="4928" y="2393"/>
                </a:cubicBezTo>
                <a:cubicBezTo>
                  <a:pt x="4920" y="2393"/>
                  <a:pt x="4906" y="2404"/>
                  <a:pt x="4897" y="2404"/>
                </a:cubicBezTo>
                <a:cubicBezTo>
                  <a:pt x="4885" y="2404"/>
                  <a:pt x="4859" y="2404"/>
                  <a:pt x="4847" y="2417"/>
                </a:cubicBezTo>
                <a:cubicBezTo>
                  <a:pt x="4847" y="2404"/>
                  <a:pt x="4847" y="2392"/>
                  <a:pt x="4847" y="2379"/>
                </a:cubicBezTo>
                <a:cubicBezTo>
                  <a:pt x="4872" y="2354"/>
                  <a:pt x="4872" y="2328"/>
                  <a:pt x="4859" y="2328"/>
                </a:cubicBezTo>
                <a:lnTo>
                  <a:pt x="4796" y="2328"/>
                </a:lnTo>
                <a:cubicBezTo>
                  <a:pt x="4771" y="2335"/>
                  <a:pt x="4742" y="2338"/>
                  <a:pt x="4714" y="2338"/>
                </a:cubicBezTo>
                <a:cubicBezTo>
                  <a:pt x="4685" y="2338"/>
                  <a:pt x="4657" y="2335"/>
                  <a:pt x="4631" y="2328"/>
                </a:cubicBezTo>
                <a:cubicBezTo>
                  <a:pt x="4619" y="2316"/>
                  <a:pt x="4631" y="2303"/>
                  <a:pt x="4631" y="2290"/>
                </a:cubicBezTo>
                <a:cubicBezTo>
                  <a:pt x="4669" y="2240"/>
                  <a:pt x="4669" y="2177"/>
                  <a:pt x="4771" y="2164"/>
                </a:cubicBezTo>
                <a:lnTo>
                  <a:pt x="4796" y="2164"/>
                </a:lnTo>
                <a:cubicBezTo>
                  <a:pt x="4821" y="2164"/>
                  <a:pt x="4847" y="2139"/>
                  <a:pt x="4834" y="2126"/>
                </a:cubicBezTo>
                <a:lnTo>
                  <a:pt x="4821" y="2113"/>
                </a:lnTo>
                <a:lnTo>
                  <a:pt x="4821" y="2101"/>
                </a:lnTo>
                <a:cubicBezTo>
                  <a:pt x="4821" y="2088"/>
                  <a:pt x="4847" y="2075"/>
                  <a:pt x="4859" y="2075"/>
                </a:cubicBezTo>
                <a:cubicBezTo>
                  <a:pt x="4859" y="2075"/>
                  <a:pt x="4872" y="2037"/>
                  <a:pt x="4872" y="2025"/>
                </a:cubicBezTo>
                <a:cubicBezTo>
                  <a:pt x="4872" y="2024"/>
                  <a:pt x="4871" y="2023"/>
                  <a:pt x="4870" y="2023"/>
                </a:cubicBezTo>
                <a:cubicBezTo>
                  <a:pt x="4854" y="2023"/>
                  <a:pt x="4767" y="2078"/>
                  <a:pt x="4733" y="2101"/>
                </a:cubicBezTo>
                <a:cubicBezTo>
                  <a:pt x="4712" y="2111"/>
                  <a:pt x="4683" y="2129"/>
                  <a:pt x="4673" y="2129"/>
                </a:cubicBezTo>
                <a:cubicBezTo>
                  <a:pt x="4671" y="2129"/>
                  <a:pt x="4669" y="2128"/>
                  <a:pt x="4669" y="2126"/>
                </a:cubicBezTo>
                <a:cubicBezTo>
                  <a:pt x="4669" y="2126"/>
                  <a:pt x="4682" y="2101"/>
                  <a:pt x="4682" y="2088"/>
                </a:cubicBezTo>
                <a:cubicBezTo>
                  <a:pt x="4695" y="2088"/>
                  <a:pt x="4644" y="2037"/>
                  <a:pt x="4619" y="2025"/>
                </a:cubicBezTo>
                <a:cubicBezTo>
                  <a:pt x="4606" y="1999"/>
                  <a:pt x="4543" y="1999"/>
                  <a:pt x="4530" y="1999"/>
                </a:cubicBezTo>
                <a:cubicBezTo>
                  <a:pt x="4528" y="2002"/>
                  <a:pt x="4525" y="2003"/>
                  <a:pt x="4523" y="2003"/>
                </a:cubicBezTo>
                <a:cubicBezTo>
                  <a:pt x="4513" y="2003"/>
                  <a:pt x="4502" y="1984"/>
                  <a:pt x="4492" y="1974"/>
                </a:cubicBezTo>
                <a:lnTo>
                  <a:pt x="4492" y="1949"/>
                </a:lnTo>
                <a:cubicBezTo>
                  <a:pt x="4492" y="1936"/>
                  <a:pt x="4518" y="1936"/>
                  <a:pt x="4530" y="1923"/>
                </a:cubicBezTo>
                <a:cubicBezTo>
                  <a:pt x="4556" y="1860"/>
                  <a:pt x="4657" y="1797"/>
                  <a:pt x="4543" y="1721"/>
                </a:cubicBezTo>
                <a:cubicBezTo>
                  <a:pt x="4543" y="1721"/>
                  <a:pt x="4543" y="1708"/>
                  <a:pt x="4543" y="1696"/>
                </a:cubicBezTo>
                <a:cubicBezTo>
                  <a:pt x="4543" y="1670"/>
                  <a:pt x="4556" y="1645"/>
                  <a:pt x="4543" y="1620"/>
                </a:cubicBezTo>
                <a:cubicBezTo>
                  <a:pt x="4530" y="1607"/>
                  <a:pt x="4530" y="1607"/>
                  <a:pt x="4556" y="1582"/>
                </a:cubicBezTo>
                <a:lnTo>
                  <a:pt x="4568" y="1569"/>
                </a:lnTo>
                <a:cubicBezTo>
                  <a:pt x="4593" y="1557"/>
                  <a:pt x="4556" y="1481"/>
                  <a:pt x="4492" y="1417"/>
                </a:cubicBezTo>
                <a:lnTo>
                  <a:pt x="4543" y="1367"/>
                </a:lnTo>
                <a:lnTo>
                  <a:pt x="4581" y="1303"/>
                </a:lnTo>
                <a:cubicBezTo>
                  <a:pt x="4572" y="1300"/>
                  <a:pt x="4563" y="1299"/>
                  <a:pt x="4554" y="1299"/>
                </a:cubicBezTo>
                <a:cubicBezTo>
                  <a:pt x="4527" y="1299"/>
                  <a:pt x="4505" y="1315"/>
                  <a:pt x="4505" y="1354"/>
                </a:cubicBezTo>
                <a:lnTo>
                  <a:pt x="4454" y="1379"/>
                </a:lnTo>
                <a:cubicBezTo>
                  <a:pt x="4378" y="1405"/>
                  <a:pt x="4467" y="1443"/>
                  <a:pt x="4454" y="1468"/>
                </a:cubicBezTo>
                <a:cubicBezTo>
                  <a:pt x="4454" y="1481"/>
                  <a:pt x="4429" y="1493"/>
                  <a:pt x="4429" y="1506"/>
                </a:cubicBezTo>
                <a:lnTo>
                  <a:pt x="4404" y="1519"/>
                </a:lnTo>
                <a:cubicBezTo>
                  <a:pt x="4390" y="1539"/>
                  <a:pt x="4372" y="1549"/>
                  <a:pt x="4355" y="1549"/>
                </a:cubicBezTo>
                <a:cubicBezTo>
                  <a:pt x="4340" y="1549"/>
                  <a:pt x="4326" y="1543"/>
                  <a:pt x="4315" y="1531"/>
                </a:cubicBezTo>
                <a:lnTo>
                  <a:pt x="4290" y="1506"/>
                </a:lnTo>
                <a:cubicBezTo>
                  <a:pt x="4283" y="1499"/>
                  <a:pt x="4274" y="1497"/>
                  <a:pt x="4264" y="1497"/>
                </a:cubicBezTo>
                <a:cubicBezTo>
                  <a:pt x="4248" y="1497"/>
                  <a:pt x="4230" y="1502"/>
                  <a:pt x="4214" y="1502"/>
                </a:cubicBezTo>
                <a:cubicBezTo>
                  <a:pt x="4204" y="1502"/>
                  <a:pt x="4196" y="1500"/>
                  <a:pt x="4189" y="1493"/>
                </a:cubicBezTo>
                <a:cubicBezTo>
                  <a:pt x="4180" y="1489"/>
                  <a:pt x="4167" y="1486"/>
                  <a:pt x="4154" y="1486"/>
                </a:cubicBezTo>
                <a:cubicBezTo>
                  <a:pt x="4128" y="1486"/>
                  <a:pt x="4100" y="1497"/>
                  <a:pt x="4100" y="1531"/>
                </a:cubicBezTo>
                <a:cubicBezTo>
                  <a:pt x="4100" y="1544"/>
                  <a:pt x="4087" y="1557"/>
                  <a:pt x="4087" y="1569"/>
                </a:cubicBezTo>
                <a:lnTo>
                  <a:pt x="4075" y="1594"/>
                </a:lnTo>
                <a:cubicBezTo>
                  <a:pt x="4087" y="1607"/>
                  <a:pt x="4163" y="1620"/>
                  <a:pt x="4163" y="1632"/>
                </a:cubicBezTo>
                <a:cubicBezTo>
                  <a:pt x="4168" y="1641"/>
                  <a:pt x="4174" y="1646"/>
                  <a:pt x="4181" y="1646"/>
                </a:cubicBezTo>
                <a:cubicBezTo>
                  <a:pt x="4194" y="1646"/>
                  <a:pt x="4210" y="1632"/>
                  <a:pt x="4227" y="1607"/>
                </a:cubicBezTo>
                <a:lnTo>
                  <a:pt x="4252" y="1582"/>
                </a:lnTo>
                <a:cubicBezTo>
                  <a:pt x="4252" y="1582"/>
                  <a:pt x="4274" y="1576"/>
                  <a:pt x="4293" y="1576"/>
                </a:cubicBezTo>
                <a:cubicBezTo>
                  <a:pt x="4302" y="1576"/>
                  <a:pt x="4311" y="1578"/>
                  <a:pt x="4315" y="1582"/>
                </a:cubicBezTo>
                <a:cubicBezTo>
                  <a:pt x="4328" y="1594"/>
                  <a:pt x="4366" y="1594"/>
                  <a:pt x="4328" y="1632"/>
                </a:cubicBezTo>
                <a:cubicBezTo>
                  <a:pt x="4328" y="1658"/>
                  <a:pt x="4353" y="1696"/>
                  <a:pt x="4391" y="1734"/>
                </a:cubicBezTo>
                <a:lnTo>
                  <a:pt x="4391" y="1784"/>
                </a:lnTo>
                <a:cubicBezTo>
                  <a:pt x="4391" y="1797"/>
                  <a:pt x="4391" y="1822"/>
                  <a:pt x="4404" y="1835"/>
                </a:cubicBezTo>
                <a:lnTo>
                  <a:pt x="4429" y="1873"/>
                </a:lnTo>
                <a:cubicBezTo>
                  <a:pt x="4416" y="1911"/>
                  <a:pt x="4353" y="1949"/>
                  <a:pt x="4290" y="1949"/>
                </a:cubicBezTo>
                <a:lnTo>
                  <a:pt x="4227" y="1974"/>
                </a:lnTo>
                <a:cubicBezTo>
                  <a:pt x="4201" y="1974"/>
                  <a:pt x="4189" y="1987"/>
                  <a:pt x="4176" y="1999"/>
                </a:cubicBezTo>
                <a:lnTo>
                  <a:pt x="4176" y="2012"/>
                </a:lnTo>
                <a:cubicBezTo>
                  <a:pt x="4176" y="2025"/>
                  <a:pt x="4189" y="2037"/>
                  <a:pt x="4201" y="2037"/>
                </a:cubicBezTo>
                <a:lnTo>
                  <a:pt x="4214" y="2025"/>
                </a:lnTo>
                <a:cubicBezTo>
                  <a:pt x="4224" y="2019"/>
                  <a:pt x="4235" y="2016"/>
                  <a:pt x="4244" y="2016"/>
                </a:cubicBezTo>
                <a:cubicBezTo>
                  <a:pt x="4258" y="2016"/>
                  <a:pt x="4270" y="2023"/>
                  <a:pt x="4277" y="2037"/>
                </a:cubicBezTo>
                <a:cubicBezTo>
                  <a:pt x="4290" y="2050"/>
                  <a:pt x="4264" y="2063"/>
                  <a:pt x="4252" y="2075"/>
                </a:cubicBezTo>
                <a:cubicBezTo>
                  <a:pt x="4227" y="2088"/>
                  <a:pt x="4201" y="2088"/>
                  <a:pt x="4189" y="2101"/>
                </a:cubicBezTo>
                <a:cubicBezTo>
                  <a:pt x="4158" y="2131"/>
                  <a:pt x="4123" y="2148"/>
                  <a:pt x="4080" y="2148"/>
                </a:cubicBezTo>
                <a:cubicBezTo>
                  <a:pt x="4052" y="2148"/>
                  <a:pt x="4021" y="2141"/>
                  <a:pt x="3986" y="2126"/>
                </a:cubicBezTo>
                <a:lnTo>
                  <a:pt x="3986" y="2126"/>
                </a:lnTo>
                <a:cubicBezTo>
                  <a:pt x="3973" y="2139"/>
                  <a:pt x="3986" y="2151"/>
                  <a:pt x="4011" y="2164"/>
                </a:cubicBezTo>
                <a:lnTo>
                  <a:pt x="4024" y="2177"/>
                </a:lnTo>
                <a:cubicBezTo>
                  <a:pt x="4049" y="2189"/>
                  <a:pt x="4062" y="2202"/>
                  <a:pt x="4062" y="2215"/>
                </a:cubicBezTo>
                <a:lnTo>
                  <a:pt x="4049" y="2252"/>
                </a:lnTo>
                <a:cubicBezTo>
                  <a:pt x="4024" y="2290"/>
                  <a:pt x="3986" y="2328"/>
                  <a:pt x="3948" y="2341"/>
                </a:cubicBezTo>
                <a:cubicBezTo>
                  <a:pt x="3961" y="2316"/>
                  <a:pt x="3973" y="2290"/>
                  <a:pt x="3973" y="2290"/>
                </a:cubicBezTo>
                <a:lnTo>
                  <a:pt x="3961" y="2290"/>
                </a:lnTo>
                <a:cubicBezTo>
                  <a:pt x="3860" y="2278"/>
                  <a:pt x="3923" y="2240"/>
                  <a:pt x="3948" y="2215"/>
                </a:cubicBezTo>
                <a:lnTo>
                  <a:pt x="3948" y="2202"/>
                </a:lnTo>
                <a:cubicBezTo>
                  <a:pt x="3935" y="2189"/>
                  <a:pt x="3910" y="2189"/>
                  <a:pt x="3898" y="2189"/>
                </a:cubicBezTo>
                <a:cubicBezTo>
                  <a:pt x="3898" y="2190"/>
                  <a:pt x="3897" y="2191"/>
                  <a:pt x="3896" y="2191"/>
                </a:cubicBezTo>
                <a:cubicBezTo>
                  <a:pt x="3889" y="2191"/>
                  <a:pt x="3849" y="2136"/>
                  <a:pt x="3872" y="2113"/>
                </a:cubicBezTo>
                <a:cubicBezTo>
                  <a:pt x="3898" y="2088"/>
                  <a:pt x="3834" y="2075"/>
                  <a:pt x="3796" y="2063"/>
                </a:cubicBezTo>
                <a:cubicBezTo>
                  <a:pt x="3771" y="2063"/>
                  <a:pt x="3784" y="2037"/>
                  <a:pt x="3784" y="2025"/>
                </a:cubicBezTo>
                <a:cubicBezTo>
                  <a:pt x="3796" y="2025"/>
                  <a:pt x="3834" y="1987"/>
                  <a:pt x="3822" y="1987"/>
                </a:cubicBezTo>
                <a:cubicBezTo>
                  <a:pt x="3809" y="1974"/>
                  <a:pt x="3784" y="1949"/>
                  <a:pt x="3784" y="1949"/>
                </a:cubicBezTo>
                <a:cubicBezTo>
                  <a:pt x="3771" y="1936"/>
                  <a:pt x="3758" y="1886"/>
                  <a:pt x="3758" y="1873"/>
                </a:cubicBezTo>
                <a:cubicBezTo>
                  <a:pt x="3758" y="1848"/>
                  <a:pt x="3708" y="1822"/>
                  <a:pt x="3708" y="1822"/>
                </a:cubicBezTo>
                <a:cubicBezTo>
                  <a:pt x="3708" y="1810"/>
                  <a:pt x="3682" y="1784"/>
                  <a:pt x="3670" y="1772"/>
                </a:cubicBezTo>
                <a:lnTo>
                  <a:pt x="3657" y="1759"/>
                </a:lnTo>
                <a:cubicBezTo>
                  <a:pt x="3569" y="1746"/>
                  <a:pt x="3493" y="1746"/>
                  <a:pt x="3404" y="1734"/>
                </a:cubicBezTo>
                <a:lnTo>
                  <a:pt x="3379" y="1734"/>
                </a:lnTo>
                <a:cubicBezTo>
                  <a:pt x="3372" y="1736"/>
                  <a:pt x="3365" y="1737"/>
                  <a:pt x="3358" y="1737"/>
                </a:cubicBezTo>
                <a:cubicBezTo>
                  <a:pt x="3328" y="1737"/>
                  <a:pt x="3300" y="1716"/>
                  <a:pt x="3290" y="1696"/>
                </a:cubicBezTo>
                <a:lnTo>
                  <a:pt x="3353" y="1683"/>
                </a:lnTo>
                <a:cubicBezTo>
                  <a:pt x="3379" y="1670"/>
                  <a:pt x="3417" y="1645"/>
                  <a:pt x="3417" y="1632"/>
                </a:cubicBezTo>
                <a:lnTo>
                  <a:pt x="3404" y="1557"/>
                </a:lnTo>
                <a:cubicBezTo>
                  <a:pt x="3455" y="1506"/>
                  <a:pt x="3353" y="1379"/>
                  <a:pt x="3341" y="1341"/>
                </a:cubicBezTo>
                <a:cubicBezTo>
                  <a:pt x="3327" y="1314"/>
                  <a:pt x="3314" y="1302"/>
                  <a:pt x="3302" y="1302"/>
                </a:cubicBezTo>
                <a:cubicBezTo>
                  <a:pt x="3292" y="1302"/>
                  <a:pt x="3283" y="1311"/>
                  <a:pt x="3277" y="1329"/>
                </a:cubicBezTo>
                <a:lnTo>
                  <a:pt x="3265" y="1329"/>
                </a:lnTo>
                <a:cubicBezTo>
                  <a:pt x="3227" y="1341"/>
                  <a:pt x="3214" y="1354"/>
                  <a:pt x="3202" y="1379"/>
                </a:cubicBezTo>
                <a:cubicBezTo>
                  <a:pt x="3196" y="1390"/>
                  <a:pt x="3182" y="1394"/>
                  <a:pt x="3165" y="1394"/>
                </a:cubicBezTo>
                <a:cubicBezTo>
                  <a:pt x="3142" y="1394"/>
                  <a:pt x="3115" y="1387"/>
                  <a:pt x="3100" y="1379"/>
                </a:cubicBezTo>
                <a:cubicBezTo>
                  <a:pt x="3100" y="1367"/>
                  <a:pt x="3100" y="1341"/>
                  <a:pt x="3088" y="1341"/>
                </a:cubicBezTo>
                <a:cubicBezTo>
                  <a:pt x="3062" y="1329"/>
                  <a:pt x="3037" y="1316"/>
                  <a:pt x="3012" y="1316"/>
                </a:cubicBezTo>
                <a:lnTo>
                  <a:pt x="2999" y="1316"/>
                </a:lnTo>
                <a:cubicBezTo>
                  <a:pt x="2991" y="1332"/>
                  <a:pt x="2983" y="1343"/>
                  <a:pt x="2976" y="1343"/>
                </a:cubicBezTo>
                <a:cubicBezTo>
                  <a:pt x="2971" y="1343"/>
                  <a:pt x="2966" y="1338"/>
                  <a:pt x="2961" y="1329"/>
                </a:cubicBezTo>
                <a:lnTo>
                  <a:pt x="2948" y="1316"/>
                </a:lnTo>
                <a:cubicBezTo>
                  <a:pt x="2898" y="1303"/>
                  <a:pt x="2986" y="1278"/>
                  <a:pt x="2948" y="1265"/>
                </a:cubicBezTo>
                <a:cubicBezTo>
                  <a:pt x="2911" y="1240"/>
                  <a:pt x="2885" y="1228"/>
                  <a:pt x="2847" y="1215"/>
                </a:cubicBezTo>
                <a:cubicBezTo>
                  <a:pt x="2835" y="1215"/>
                  <a:pt x="2822" y="1215"/>
                  <a:pt x="2797" y="1202"/>
                </a:cubicBezTo>
                <a:lnTo>
                  <a:pt x="2759" y="1190"/>
                </a:lnTo>
                <a:cubicBezTo>
                  <a:pt x="2708" y="1215"/>
                  <a:pt x="2670" y="1253"/>
                  <a:pt x="2695" y="1278"/>
                </a:cubicBezTo>
                <a:lnTo>
                  <a:pt x="2708" y="1291"/>
                </a:lnTo>
                <a:lnTo>
                  <a:pt x="2733" y="1316"/>
                </a:lnTo>
                <a:cubicBezTo>
                  <a:pt x="2733" y="1327"/>
                  <a:pt x="2705" y="1334"/>
                  <a:pt x="2672" y="1334"/>
                </a:cubicBezTo>
                <a:cubicBezTo>
                  <a:pt x="2631" y="1334"/>
                  <a:pt x="2583" y="1324"/>
                  <a:pt x="2569" y="1303"/>
                </a:cubicBezTo>
                <a:cubicBezTo>
                  <a:pt x="2544" y="1265"/>
                  <a:pt x="2455" y="1240"/>
                  <a:pt x="2417" y="1240"/>
                </a:cubicBezTo>
                <a:cubicBezTo>
                  <a:pt x="2392" y="1240"/>
                  <a:pt x="2316" y="1265"/>
                  <a:pt x="2253" y="1278"/>
                </a:cubicBezTo>
                <a:lnTo>
                  <a:pt x="2177" y="1278"/>
                </a:lnTo>
                <a:cubicBezTo>
                  <a:pt x="2167" y="1275"/>
                  <a:pt x="2160" y="1273"/>
                  <a:pt x="2155" y="1273"/>
                </a:cubicBezTo>
                <a:cubicBezTo>
                  <a:pt x="2140" y="1273"/>
                  <a:pt x="2145" y="1288"/>
                  <a:pt x="2164" y="1316"/>
                </a:cubicBezTo>
                <a:lnTo>
                  <a:pt x="2151" y="1329"/>
                </a:lnTo>
                <a:lnTo>
                  <a:pt x="2139" y="1354"/>
                </a:lnTo>
                <a:cubicBezTo>
                  <a:pt x="2113" y="1341"/>
                  <a:pt x="2063" y="1316"/>
                  <a:pt x="2037" y="1316"/>
                </a:cubicBezTo>
                <a:lnTo>
                  <a:pt x="2012" y="1329"/>
                </a:lnTo>
                <a:lnTo>
                  <a:pt x="1961" y="1354"/>
                </a:lnTo>
                <a:cubicBezTo>
                  <a:pt x="1987" y="1367"/>
                  <a:pt x="2012" y="1392"/>
                  <a:pt x="2012" y="1405"/>
                </a:cubicBezTo>
                <a:cubicBezTo>
                  <a:pt x="2012" y="1405"/>
                  <a:pt x="1860" y="1392"/>
                  <a:pt x="1810" y="1379"/>
                </a:cubicBezTo>
                <a:cubicBezTo>
                  <a:pt x="1783" y="1374"/>
                  <a:pt x="1744" y="1371"/>
                  <a:pt x="1706" y="1371"/>
                </a:cubicBezTo>
                <a:cubicBezTo>
                  <a:pt x="1653" y="1371"/>
                  <a:pt x="1602" y="1377"/>
                  <a:pt x="1595" y="1392"/>
                </a:cubicBezTo>
                <a:cubicBezTo>
                  <a:pt x="1582" y="1405"/>
                  <a:pt x="1582" y="1443"/>
                  <a:pt x="1595" y="1468"/>
                </a:cubicBezTo>
                <a:lnTo>
                  <a:pt x="1595" y="1493"/>
                </a:lnTo>
                <a:lnTo>
                  <a:pt x="1595" y="1506"/>
                </a:lnTo>
                <a:cubicBezTo>
                  <a:pt x="1595" y="1513"/>
                  <a:pt x="1584" y="1516"/>
                  <a:pt x="1568" y="1516"/>
                </a:cubicBezTo>
                <a:cubicBezTo>
                  <a:pt x="1529" y="1516"/>
                  <a:pt x="1461" y="1499"/>
                  <a:pt x="1443" y="1481"/>
                </a:cubicBezTo>
                <a:cubicBezTo>
                  <a:pt x="1405" y="1455"/>
                  <a:pt x="1367" y="1430"/>
                  <a:pt x="1341" y="1405"/>
                </a:cubicBezTo>
                <a:lnTo>
                  <a:pt x="1316" y="1430"/>
                </a:lnTo>
                <a:cubicBezTo>
                  <a:pt x="1310" y="1436"/>
                  <a:pt x="1300" y="1439"/>
                  <a:pt x="1291" y="1439"/>
                </a:cubicBezTo>
                <a:cubicBezTo>
                  <a:pt x="1281" y="1439"/>
                  <a:pt x="1272" y="1436"/>
                  <a:pt x="1266" y="1430"/>
                </a:cubicBezTo>
                <a:cubicBezTo>
                  <a:pt x="1253" y="1405"/>
                  <a:pt x="1240" y="1392"/>
                  <a:pt x="1240" y="1367"/>
                </a:cubicBezTo>
                <a:cubicBezTo>
                  <a:pt x="1240" y="1350"/>
                  <a:pt x="1236" y="1346"/>
                  <a:pt x="1228" y="1346"/>
                </a:cubicBezTo>
                <a:cubicBezTo>
                  <a:pt x="1219" y="1346"/>
                  <a:pt x="1204" y="1354"/>
                  <a:pt x="1190" y="1354"/>
                </a:cubicBezTo>
                <a:cubicBezTo>
                  <a:pt x="1177" y="1354"/>
                  <a:pt x="1161" y="1348"/>
                  <a:pt x="1150" y="1348"/>
                </a:cubicBezTo>
                <a:cubicBezTo>
                  <a:pt x="1139" y="1348"/>
                  <a:pt x="1133" y="1354"/>
                  <a:pt x="1139" y="1379"/>
                </a:cubicBezTo>
                <a:cubicBezTo>
                  <a:pt x="1139" y="1405"/>
                  <a:pt x="1139" y="1443"/>
                  <a:pt x="1164" y="1481"/>
                </a:cubicBezTo>
                <a:cubicBezTo>
                  <a:pt x="1177" y="1493"/>
                  <a:pt x="1177" y="1506"/>
                  <a:pt x="1164" y="1519"/>
                </a:cubicBezTo>
                <a:lnTo>
                  <a:pt x="1152" y="1519"/>
                </a:lnTo>
                <a:cubicBezTo>
                  <a:pt x="1126" y="1531"/>
                  <a:pt x="1114" y="1544"/>
                  <a:pt x="1114" y="1557"/>
                </a:cubicBezTo>
                <a:cubicBezTo>
                  <a:pt x="1126" y="1557"/>
                  <a:pt x="1101" y="1607"/>
                  <a:pt x="1088" y="1632"/>
                </a:cubicBezTo>
                <a:cubicBezTo>
                  <a:pt x="1076" y="1645"/>
                  <a:pt x="1050" y="1696"/>
                  <a:pt x="1038" y="1708"/>
                </a:cubicBezTo>
                <a:cubicBezTo>
                  <a:pt x="1012" y="1708"/>
                  <a:pt x="987" y="1746"/>
                  <a:pt x="974" y="1772"/>
                </a:cubicBezTo>
                <a:lnTo>
                  <a:pt x="1000" y="1810"/>
                </a:lnTo>
                <a:cubicBezTo>
                  <a:pt x="1000" y="1810"/>
                  <a:pt x="987" y="1835"/>
                  <a:pt x="974" y="1835"/>
                </a:cubicBezTo>
                <a:lnTo>
                  <a:pt x="886" y="1848"/>
                </a:lnTo>
                <a:cubicBezTo>
                  <a:pt x="886" y="1898"/>
                  <a:pt x="899" y="2025"/>
                  <a:pt x="899" y="2050"/>
                </a:cubicBezTo>
                <a:cubicBezTo>
                  <a:pt x="899" y="2075"/>
                  <a:pt x="899" y="2113"/>
                  <a:pt x="886" y="2126"/>
                </a:cubicBezTo>
                <a:cubicBezTo>
                  <a:pt x="886" y="2126"/>
                  <a:pt x="873" y="2202"/>
                  <a:pt x="861" y="2290"/>
                </a:cubicBezTo>
                <a:lnTo>
                  <a:pt x="759" y="2328"/>
                </a:lnTo>
                <a:cubicBezTo>
                  <a:pt x="759" y="2341"/>
                  <a:pt x="747" y="2442"/>
                  <a:pt x="709" y="2455"/>
                </a:cubicBezTo>
                <a:cubicBezTo>
                  <a:pt x="671" y="2468"/>
                  <a:pt x="683" y="2518"/>
                  <a:pt x="696" y="2544"/>
                </a:cubicBezTo>
                <a:cubicBezTo>
                  <a:pt x="696" y="2569"/>
                  <a:pt x="645" y="2645"/>
                  <a:pt x="645" y="2670"/>
                </a:cubicBezTo>
                <a:cubicBezTo>
                  <a:pt x="645" y="2708"/>
                  <a:pt x="645" y="2797"/>
                  <a:pt x="633" y="2822"/>
                </a:cubicBezTo>
                <a:cubicBezTo>
                  <a:pt x="620" y="2847"/>
                  <a:pt x="620" y="2873"/>
                  <a:pt x="633" y="2873"/>
                </a:cubicBezTo>
                <a:lnTo>
                  <a:pt x="633" y="2885"/>
                </a:lnTo>
                <a:lnTo>
                  <a:pt x="645" y="2923"/>
                </a:lnTo>
                <a:cubicBezTo>
                  <a:pt x="635" y="2920"/>
                  <a:pt x="627" y="2918"/>
                  <a:pt x="620" y="2918"/>
                </a:cubicBezTo>
                <a:cubicBezTo>
                  <a:pt x="602" y="2918"/>
                  <a:pt x="595" y="2930"/>
                  <a:pt x="595" y="2948"/>
                </a:cubicBezTo>
                <a:lnTo>
                  <a:pt x="608" y="2974"/>
                </a:lnTo>
                <a:lnTo>
                  <a:pt x="557" y="2974"/>
                </a:lnTo>
                <a:cubicBezTo>
                  <a:pt x="506" y="2974"/>
                  <a:pt x="557" y="3024"/>
                  <a:pt x="570" y="3024"/>
                </a:cubicBezTo>
                <a:cubicBezTo>
                  <a:pt x="595" y="3037"/>
                  <a:pt x="582" y="3075"/>
                  <a:pt x="570" y="3088"/>
                </a:cubicBezTo>
                <a:cubicBezTo>
                  <a:pt x="566" y="3091"/>
                  <a:pt x="563" y="3093"/>
                  <a:pt x="559" y="3093"/>
                </a:cubicBezTo>
                <a:cubicBezTo>
                  <a:pt x="549" y="3093"/>
                  <a:pt x="537" y="3081"/>
                  <a:pt x="519" y="3062"/>
                </a:cubicBezTo>
                <a:lnTo>
                  <a:pt x="506" y="3062"/>
                </a:lnTo>
                <a:cubicBezTo>
                  <a:pt x="443" y="3062"/>
                  <a:pt x="468" y="3100"/>
                  <a:pt x="468" y="3113"/>
                </a:cubicBezTo>
                <a:cubicBezTo>
                  <a:pt x="468" y="3126"/>
                  <a:pt x="494" y="3126"/>
                  <a:pt x="506" y="3138"/>
                </a:cubicBezTo>
                <a:cubicBezTo>
                  <a:pt x="519" y="3151"/>
                  <a:pt x="481" y="3189"/>
                  <a:pt x="506" y="3202"/>
                </a:cubicBezTo>
                <a:cubicBezTo>
                  <a:pt x="519" y="3214"/>
                  <a:pt x="494" y="3252"/>
                  <a:pt x="468" y="3265"/>
                </a:cubicBezTo>
                <a:cubicBezTo>
                  <a:pt x="456" y="3277"/>
                  <a:pt x="506" y="3379"/>
                  <a:pt x="481" y="3391"/>
                </a:cubicBezTo>
                <a:cubicBezTo>
                  <a:pt x="468" y="3417"/>
                  <a:pt x="443" y="3442"/>
                  <a:pt x="430" y="3455"/>
                </a:cubicBezTo>
                <a:lnTo>
                  <a:pt x="443" y="3467"/>
                </a:lnTo>
                <a:lnTo>
                  <a:pt x="456" y="3493"/>
                </a:lnTo>
                <a:cubicBezTo>
                  <a:pt x="481" y="3505"/>
                  <a:pt x="456" y="3568"/>
                  <a:pt x="456" y="3594"/>
                </a:cubicBezTo>
                <a:cubicBezTo>
                  <a:pt x="456" y="3619"/>
                  <a:pt x="468" y="3657"/>
                  <a:pt x="468" y="3670"/>
                </a:cubicBezTo>
                <a:cubicBezTo>
                  <a:pt x="468" y="3682"/>
                  <a:pt x="468" y="3720"/>
                  <a:pt x="468" y="3758"/>
                </a:cubicBezTo>
                <a:lnTo>
                  <a:pt x="481" y="3784"/>
                </a:lnTo>
                <a:cubicBezTo>
                  <a:pt x="519" y="3834"/>
                  <a:pt x="418" y="3834"/>
                  <a:pt x="430" y="3872"/>
                </a:cubicBezTo>
                <a:cubicBezTo>
                  <a:pt x="430" y="3872"/>
                  <a:pt x="494" y="3935"/>
                  <a:pt x="456" y="3935"/>
                </a:cubicBezTo>
                <a:cubicBezTo>
                  <a:pt x="430" y="3935"/>
                  <a:pt x="430" y="3948"/>
                  <a:pt x="443" y="3948"/>
                </a:cubicBezTo>
                <a:cubicBezTo>
                  <a:pt x="456" y="3961"/>
                  <a:pt x="430" y="3986"/>
                  <a:pt x="443" y="3999"/>
                </a:cubicBezTo>
                <a:cubicBezTo>
                  <a:pt x="456" y="4011"/>
                  <a:pt x="519" y="4049"/>
                  <a:pt x="519" y="4062"/>
                </a:cubicBezTo>
                <a:cubicBezTo>
                  <a:pt x="506" y="4075"/>
                  <a:pt x="468" y="4100"/>
                  <a:pt x="456" y="4113"/>
                </a:cubicBezTo>
                <a:cubicBezTo>
                  <a:pt x="430" y="4113"/>
                  <a:pt x="468" y="4138"/>
                  <a:pt x="481" y="4151"/>
                </a:cubicBezTo>
                <a:cubicBezTo>
                  <a:pt x="494" y="4163"/>
                  <a:pt x="456" y="4176"/>
                  <a:pt x="392" y="4189"/>
                </a:cubicBezTo>
                <a:lnTo>
                  <a:pt x="443" y="4214"/>
                </a:lnTo>
                <a:cubicBezTo>
                  <a:pt x="532" y="4252"/>
                  <a:pt x="506" y="4264"/>
                  <a:pt x="456" y="4302"/>
                </a:cubicBezTo>
                <a:cubicBezTo>
                  <a:pt x="456" y="4315"/>
                  <a:pt x="443" y="4328"/>
                  <a:pt x="456" y="4328"/>
                </a:cubicBezTo>
                <a:cubicBezTo>
                  <a:pt x="506" y="4366"/>
                  <a:pt x="456" y="4378"/>
                  <a:pt x="430" y="4404"/>
                </a:cubicBezTo>
                <a:cubicBezTo>
                  <a:pt x="418" y="4429"/>
                  <a:pt x="405" y="4442"/>
                  <a:pt x="405" y="4454"/>
                </a:cubicBezTo>
                <a:lnTo>
                  <a:pt x="380" y="4492"/>
                </a:lnTo>
                <a:cubicBezTo>
                  <a:pt x="392" y="4543"/>
                  <a:pt x="405" y="4581"/>
                  <a:pt x="418" y="4581"/>
                </a:cubicBezTo>
                <a:cubicBezTo>
                  <a:pt x="418" y="4593"/>
                  <a:pt x="443" y="4631"/>
                  <a:pt x="430" y="4644"/>
                </a:cubicBezTo>
                <a:cubicBezTo>
                  <a:pt x="418" y="4644"/>
                  <a:pt x="443" y="4669"/>
                  <a:pt x="443" y="4682"/>
                </a:cubicBezTo>
                <a:cubicBezTo>
                  <a:pt x="456" y="4682"/>
                  <a:pt x="468" y="4707"/>
                  <a:pt x="456" y="4720"/>
                </a:cubicBezTo>
                <a:lnTo>
                  <a:pt x="443" y="4745"/>
                </a:lnTo>
                <a:cubicBezTo>
                  <a:pt x="418" y="4758"/>
                  <a:pt x="430" y="4796"/>
                  <a:pt x="443" y="4796"/>
                </a:cubicBezTo>
                <a:cubicBezTo>
                  <a:pt x="456" y="4809"/>
                  <a:pt x="443" y="4834"/>
                  <a:pt x="430" y="4834"/>
                </a:cubicBezTo>
                <a:cubicBezTo>
                  <a:pt x="418" y="4834"/>
                  <a:pt x="443" y="4910"/>
                  <a:pt x="443" y="4948"/>
                </a:cubicBezTo>
                <a:cubicBezTo>
                  <a:pt x="443" y="4973"/>
                  <a:pt x="430" y="5024"/>
                  <a:pt x="443" y="5036"/>
                </a:cubicBezTo>
                <a:cubicBezTo>
                  <a:pt x="443" y="5049"/>
                  <a:pt x="468" y="5112"/>
                  <a:pt x="494" y="5176"/>
                </a:cubicBezTo>
                <a:lnTo>
                  <a:pt x="468" y="5201"/>
                </a:lnTo>
                <a:lnTo>
                  <a:pt x="430" y="5251"/>
                </a:lnTo>
                <a:cubicBezTo>
                  <a:pt x="443" y="5302"/>
                  <a:pt x="392" y="5416"/>
                  <a:pt x="418" y="5454"/>
                </a:cubicBezTo>
                <a:cubicBezTo>
                  <a:pt x="430" y="5492"/>
                  <a:pt x="468" y="5593"/>
                  <a:pt x="468" y="5618"/>
                </a:cubicBezTo>
                <a:cubicBezTo>
                  <a:pt x="468" y="5656"/>
                  <a:pt x="468" y="5707"/>
                  <a:pt x="456" y="5745"/>
                </a:cubicBezTo>
                <a:lnTo>
                  <a:pt x="468" y="5783"/>
                </a:lnTo>
                <a:lnTo>
                  <a:pt x="481" y="5821"/>
                </a:lnTo>
                <a:cubicBezTo>
                  <a:pt x="443" y="5859"/>
                  <a:pt x="468" y="5935"/>
                  <a:pt x="494" y="5947"/>
                </a:cubicBezTo>
                <a:cubicBezTo>
                  <a:pt x="519" y="5973"/>
                  <a:pt x="506" y="6036"/>
                  <a:pt x="506" y="6061"/>
                </a:cubicBezTo>
                <a:cubicBezTo>
                  <a:pt x="506" y="6074"/>
                  <a:pt x="519" y="6125"/>
                  <a:pt x="506" y="6137"/>
                </a:cubicBezTo>
                <a:cubicBezTo>
                  <a:pt x="506" y="6163"/>
                  <a:pt x="468" y="6238"/>
                  <a:pt x="481" y="6251"/>
                </a:cubicBezTo>
                <a:cubicBezTo>
                  <a:pt x="494" y="6276"/>
                  <a:pt x="506" y="6314"/>
                  <a:pt x="506" y="6340"/>
                </a:cubicBezTo>
                <a:lnTo>
                  <a:pt x="481" y="6378"/>
                </a:lnTo>
                <a:lnTo>
                  <a:pt x="468" y="6390"/>
                </a:lnTo>
                <a:cubicBezTo>
                  <a:pt x="481" y="6441"/>
                  <a:pt x="494" y="6492"/>
                  <a:pt x="506" y="6529"/>
                </a:cubicBezTo>
                <a:lnTo>
                  <a:pt x="506" y="6555"/>
                </a:lnTo>
                <a:cubicBezTo>
                  <a:pt x="494" y="6580"/>
                  <a:pt x="456" y="6580"/>
                  <a:pt x="481" y="6618"/>
                </a:cubicBezTo>
                <a:cubicBezTo>
                  <a:pt x="491" y="6657"/>
                  <a:pt x="478" y="6673"/>
                  <a:pt x="444" y="6673"/>
                </a:cubicBezTo>
                <a:cubicBezTo>
                  <a:pt x="433" y="6673"/>
                  <a:pt x="420" y="6672"/>
                  <a:pt x="405" y="6669"/>
                </a:cubicBezTo>
                <a:lnTo>
                  <a:pt x="392" y="6669"/>
                </a:lnTo>
                <a:cubicBezTo>
                  <a:pt x="391" y="6668"/>
                  <a:pt x="389" y="6667"/>
                  <a:pt x="387" y="6667"/>
                </a:cubicBezTo>
                <a:cubicBezTo>
                  <a:pt x="359" y="6667"/>
                  <a:pt x="305" y="6745"/>
                  <a:pt x="329" y="6757"/>
                </a:cubicBezTo>
                <a:cubicBezTo>
                  <a:pt x="332" y="6760"/>
                  <a:pt x="335" y="6761"/>
                  <a:pt x="340" y="6761"/>
                </a:cubicBezTo>
                <a:cubicBezTo>
                  <a:pt x="360" y="6761"/>
                  <a:pt x="395" y="6742"/>
                  <a:pt x="405" y="6732"/>
                </a:cubicBezTo>
                <a:cubicBezTo>
                  <a:pt x="411" y="6726"/>
                  <a:pt x="418" y="6722"/>
                  <a:pt x="422" y="6722"/>
                </a:cubicBezTo>
                <a:cubicBezTo>
                  <a:pt x="427" y="6722"/>
                  <a:pt x="430" y="6726"/>
                  <a:pt x="430" y="6732"/>
                </a:cubicBezTo>
                <a:cubicBezTo>
                  <a:pt x="456" y="6745"/>
                  <a:pt x="494" y="6745"/>
                  <a:pt x="494" y="6770"/>
                </a:cubicBezTo>
                <a:cubicBezTo>
                  <a:pt x="506" y="6783"/>
                  <a:pt x="468" y="6795"/>
                  <a:pt x="468" y="6821"/>
                </a:cubicBezTo>
                <a:cubicBezTo>
                  <a:pt x="468" y="6858"/>
                  <a:pt x="468" y="6884"/>
                  <a:pt x="405" y="6896"/>
                </a:cubicBezTo>
                <a:lnTo>
                  <a:pt x="380" y="6909"/>
                </a:lnTo>
                <a:cubicBezTo>
                  <a:pt x="354" y="6934"/>
                  <a:pt x="316" y="6985"/>
                  <a:pt x="291" y="7010"/>
                </a:cubicBezTo>
                <a:lnTo>
                  <a:pt x="241" y="7010"/>
                </a:lnTo>
                <a:cubicBezTo>
                  <a:pt x="215" y="7023"/>
                  <a:pt x="228" y="7036"/>
                  <a:pt x="279" y="7061"/>
                </a:cubicBezTo>
                <a:lnTo>
                  <a:pt x="316" y="7086"/>
                </a:lnTo>
                <a:cubicBezTo>
                  <a:pt x="354" y="7112"/>
                  <a:pt x="354" y="7162"/>
                  <a:pt x="430" y="7187"/>
                </a:cubicBezTo>
                <a:cubicBezTo>
                  <a:pt x="468" y="7187"/>
                  <a:pt x="532" y="7238"/>
                  <a:pt x="418" y="7251"/>
                </a:cubicBezTo>
                <a:lnTo>
                  <a:pt x="405" y="7251"/>
                </a:lnTo>
                <a:cubicBezTo>
                  <a:pt x="405" y="7276"/>
                  <a:pt x="367" y="7327"/>
                  <a:pt x="342" y="7327"/>
                </a:cubicBezTo>
                <a:cubicBezTo>
                  <a:pt x="329" y="7327"/>
                  <a:pt x="279" y="7314"/>
                  <a:pt x="279" y="7301"/>
                </a:cubicBezTo>
                <a:cubicBezTo>
                  <a:pt x="266" y="7289"/>
                  <a:pt x="253" y="7251"/>
                  <a:pt x="241" y="7225"/>
                </a:cubicBezTo>
                <a:lnTo>
                  <a:pt x="304" y="7200"/>
                </a:lnTo>
                <a:lnTo>
                  <a:pt x="316" y="7200"/>
                </a:lnTo>
                <a:cubicBezTo>
                  <a:pt x="316" y="7187"/>
                  <a:pt x="304" y="7162"/>
                  <a:pt x="291" y="7150"/>
                </a:cubicBezTo>
                <a:cubicBezTo>
                  <a:pt x="279" y="7150"/>
                  <a:pt x="253" y="7175"/>
                  <a:pt x="241" y="7187"/>
                </a:cubicBezTo>
                <a:cubicBezTo>
                  <a:pt x="228" y="7200"/>
                  <a:pt x="215" y="7225"/>
                  <a:pt x="203" y="7238"/>
                </a:cubicBezTo>
                <a:cubicBezTo>
                  <a:pt x="203" y="7238"/>
                  <a:pt x="139" y="7263"/>
                  <a:pt x="152" y="7276"/>
                </a:cubicBezTo>
                <a:cubicBezTo>
                  <a:pt x="165" y="7289"/>
                  <a:pt x="215" y="7327"/>
                  <a:pt x="266" y="7339"/>
                </a:cubicBezTo>
                <a:lnTo>
                  <a:pt x="266" y="7390"/>
                </a:lnTo>
                <a:cubicBezTo>
                  <a:pt x="253" y="7466"/>
                  <a:pt x="291" y="7529"/>
                  <a:pt x="316" y="7592"/>
                </a:cubicBezTo>
                <a:cubicBezTo>
                  <a:pt x="316" y="7592"/>
                  <a:pt x="304" y="7605"/>
                  <a:pt x="291" y="7605"/>
                </a:cubicBezTo>
                <a:cubicBezTo>
                  <a:pt x="279" y="7605"/>
                  <a:pt x="253" y="7567"/>
                  <a:pt x="253" y="7554"/>
                </a:cubicBezTo>
                <a:cubicBezTo>
                  <a:pt x="241" y="7542"/>
                  <a:pt x="215" y="7479"/>
                  <a:pt x="177" y="7479"/>
                </a:cubicBezTo>
                <a:cubicBezTo>
                  <a:pt x="152" y="7479"/>
                  <a:pt x="114" y="7428"/>
                  <a:pt x="114" y="7415"/>
                </a:cubicBezTo>
                <a:cubicBezTo>
                  <a:pt x="114" y="7390"/>
                  <a:pt x="101" y="7377"/>
                  <a:pt x="101" y="7377"/>
                </a:cubicBezTo>
                <a:cubicBezTo>
                  <a:pt x="89" y="7377"/>
                  <a:pt x="89" y="7441"/>
                  <a:pt x="89" y="7466"/>
                </a:cubicBezTo>
                <a:cubicBezTo>
                  <a:pt x="89" y="7491"/>
                  <a:pt x="152" y="7554"/>
                  <a:pt x="190" y="7567"/>
                </a:cubicBezTo>
                <a:cubicBezTo>
                  <a:pt x="215" y="7592"/>
                  <a:pt x="177" y="7618"/>
                  <a:pt x="152" y="7618"/>
                </a:cubicBezTo>
                <a:cubicBezTo>
                  <a:pt x="150" y="7620"/>
                  <a:pt x="147" y="7621"/>
                  <a:pt x="144" y="7621"/>
                </a:cubicBezTo>
                <a:cubicBezTo>
                  <a:pt x="130" y="7621"/>
                  <a:pt x="112" y="7600"/>
                  <a:pt x="101" y="7580"/>
                </a:cubicBezTo>
                <a:lnTo>
                  <a:pt x="63" y="7592"/>
                </a:lnTo>
                <a:cubicBezTo>
                  <a:pt x="76" y="7618"/>
                  <a:pt x="76" y="7668"/>
                  <a:pt x="63" y="7668"/>
                </a:cubicBezTo>
                <a:cubicBezTo>
                  <a:pt x="63" y="7681"/>
                  <a:pt x="89" y="7694"/>
                  <a:pt x="139" y="7694"/>
                </a:cubicBezTo>
                <a:lnTo>
                  <a:pt x="139" y="7706"/>
                </a:lnTo>
                <a:lnTo>
                  <a:pt x="152" y="7732"/>
                </a:lnTo>
                <a:cubicBezTo>
                  <a:pt x="139" y="7770"/>
                  <a:pt x="152" y="7795"/>
                  <a:pt x="177" y="7795"/>
                </a:cubicBezTo>
                <a:lnTo>
                  <a:pt x="215" y="7795"/>
                </a:lnTo>
                <a:cubicBezTo>
                  <a:pt x="233" y="7786"/>
                  <a:pt x="276" y="7777"/>
                  <a:pt x="300" y="7777"/>
                </a:cubicBezTo>
                <a:cubicBezTo>
                  <a:pt x="310" y="7777"/>
                  <a:pt x="316" y="7779"/>
                  <a:pt x="316" y="7782"/>
                </a:cubicBezTo>
                <a:cubicBezTo>
                  <a:pt x="316" y="7795"/>
                  <a:pt x="253" y="7858"/>
                  <a:pt x="279" y="7883"/>
                </a:cubicBezTo>
                <a:cubicBezTo>
                  <a:pt x="293" y="7898"/>
                  <a:pt x="291" y="7904"/>
                  <a:pt x="281" y="7904"/>
                </a:cubicBezTo>
                <a:cubicBezTo>
                  <a:pt x="274" y="7904"/>
                  <a:pt x="264" y="7901"/>
                  <a:pt x="253" y="7896"/>
                </a:cubicBezTo>
                <a:cubicBezTo>
                  <a:pt x="242" y="7896"/>
                  <a:pt x="199" y="7844"/>
                  <a:pt x="182" y="7844"/>
                </a:cubicBezTo>
                <a:cubicBezTo>
                  <a:pt x="180" y="7844"/>
                  <a:pt x="178" y="7844"/>
                  <a:pt x="177" y="7845"/>
                </a:cubicBezTo>
                <a:cubicBezTo>
                  <a:pt x="152" y="7858"/>
                  <a:pt x="101" y="7883"/>
                  <a:pt x="89" y="7896"/>
                </a:cubicBezTo>
                <a:cubicBezTo>
                  <a:pt x="76" y="7896"/>
                  <a:pt x="76" y="7921"/>
                  <a:pt x="76" y="7921"/>
                </a:cubicBezTo>
                <a:cubicBezTo>
                  <a:pt x="89" y="7921"/>
                  <a:pt x="203" y="7934"/>
                  <a:pt x="253" y="7947"/>
                </a:cubicBezTo>
                <a:cubicBezTo>
                  <a:pt x="291" y="7959"/>
                  <a:pt x="342" y="7959"/>
                  <a:pt x="367" y="7959"/>
                </a:cubicBezTo>
                <a:lnTo>
                  <a:pt x="405" y="7959"/>
                </a:lnTo>
                <a:cubicBezTo>
                  <a:pt x="430" y="7972"/>
                  <a:pt x="481" y="8010"/>
                  <a:pt x="468" y="8010"/>
                </a:cubicBezTo>
                <a:cubicBezTo>
                  <a:pt x="443" y="8023"/>
                  <a:pt x="405" y="8035"/>
                  <a:pt x="354" y="8061"/>
                </a:cubicBezTo>
                <a:lnTo>
                  <a:pt x="329" y="8086"/>
                </a:lnTo>
                <a:lnTo>
                  <a:pt x="316" y="8099"/>
                </a:lnTo>
                <a:cubicBezTo>
                  <a:pt x="283" y="8099"/>
                  <a:pt x="249" y="8139"/>
                  <a:pt x="224" y="8139"/>
                </a:cubicBezTo>
                <a:cubicBezTo>
                  <a:pt x="221" y="8139"/>
                  <a:pt x="218" y="8138"/>
                  <a:pt x="215" y="8137"/>
                </a:cubicBezTo>
                <a:cubicBezTo>
                  <a:pt x="203" y="8137"/>
                  <a:pt x="127" y="8099"/>
                  <a:pt x="101" y="8086"/>
                </a:cubicBezTo>
                <a:cubicBezTo>
                  <a:pt x="99" y="8085"/>
                  <a:pt x="98" y="8085"/>
                  <a:pt x="97" y="8085"/>
                </a:cubicBezTo>
                <a:cubicBezTo>
                  <a:pt x="82" y="8085"/>
                  <a:pt x="117" y="8150"/>
                  <a:pt x="152" y="8162"/>
                </a:cubicBezTo>
                <a:cubicBezTo>
                  <a:pt x="190" y="8174"/>
                  <a:pt x="241" y="8212"/>
                  <a:pt x="266" y="8238"/>
                </a:cubicBezTo>
                <a:lnTo>
                  <a:pt x="253" y="8263"/>
                </a:lnTo>
                <a:cubicBezTo>
                  <a:pt x="215" y="8288"/>
                  <a:pt x="215" y="8314"/>
                  <a:pt x="253" y="8326"/>
                </a:cubicBezTo>
                <a:lnTo>
                  <a:pt x="291" y="8352"/>
                </a:lnTo>
                <a:cubicBezTo>
                  <a:pt x="291" y="8377"/>
                  <a:pt x="418" y="8402"/>
                  <a:pt x="456" y="8402"/>
                </a:cubicBezTo>
                <a:cubicBezTo>
                  <a:pt x="506" y="8402"/>
                  <a:pt x="532" y="8440"/>
                  <a:pt x="532" y="8453"/>
                </a:cubicBezTo>
                <a:cubicBezTo>
                  <a:pt x="532" y="8466"/>
                  <a:pt x="494" y="8491"/>
                  <a:pt x="456" y="8516"/>
                </a:cubicBezTo>
                <a:lnTo>
                  <a:pt x="405" y="8478"/>
                </a:lnTo>
                <a:cubicBezTo>
                  <a:pt x="392" y="8453"/>
                  <a:pt x="342" y="8453"/>
                  <a:pt x="304" y="8440"/>
                </a:cubicBezTo>
                <a:lnTo>
                  <a:pt x="291" y="8440"/>
                </a:lnTo>
                <a:cubicBezTo>
                  <a:pt x="291" y="8415"/>
                  <a:pt x="253" y="8390"/>
                  <a:pt x="215" y="8377"/>
                </a:cubicBezTo>
                <a:lnTo>
                  <a:pt x="177" y="8364"/>
                </a:lnTo>
                <a:cubicBezTo>
                  <a:pt x="165" y="8364"/>
                  <a:pt x="152" y="8352"/>
                  <a:pt x="152" y="8339"/>
                </a:cubicBezTo>
                <a:lnTo>
                  <a:pt x="165" y="8314"/>
                </a:lnTo>
                <a:cubicBezTo>
                  <a:pt x="165" y="8288"/>
                  <a:pt x="190" y="8263"/>
                  <a:pt x="203" y="8250"/>
                </a:cubicBezTo>
                <a:lnTo>
                  <a:pt x="215" y="8238"/>
                </a:lnTo>
                <a:lnTo>
                  <a:pt x="215" y="8225"/>
                </a:lnTo>
                <a:cubicBezTo>
                  <a:pt x="215" y="8200"/>
                  <a:pt x="177" y="8174"/>
                  <a:pt x="152" y="8174"/>
                </a:cubicBezTo>
                <a:lnTo>
                  <a:pt x="89" y="8174"/>
                </a:lnTo>
                <a:cubicBezTo>
                  <a:pt x="76" y="8174"/>
                  <a:pt x="63" y="8174"/>
                  <a:pt x="76" y="8187"/>
                </a:cubicBezTo>
                <a:lnTo>
                  <a:pt x="76" y="8200"/>
                </a:lnTo>
                <a:lnTo>
                  <a:pt x="76" y="8238"/>
                </a:lnTo>
                <a:cubicBezTo>
                  <a:pt x="76" y="8288"/>
                  <a:pt x="76" y="8352"/>
                  <a:pt x="76" y="8364"/>
                </a:cubicBezTo>
                <a:cubicBezTo>
                  <a:pt x="76" y="8377"/>
                  <a:pt x="152" y="8402"/>
                  <a:pt x="165" y="8415"/>
                </a:cubicBezTo>
                <a:cubicBezTo>
                  <a:pt x="190" y="8415"/>
                  <a:pt x="304" y="8453"/>
                  <a:pt x="279" y="8466"/>
                </a:cubicBezTo>
                <a:cubicBezTo>
                  <a:pt x="253" y="8491"/>
                  <a:pt x="316" y="8503"/>
                  <a:pt x="342" y="8503"/>
                </a:cubicBezTo>
                <a:cubicBezTo>
                  <a:pt x="380" y="8516"/>
                  <a:pt x="392" y="8516"/>
                  <a:pt x="392" y="8529"/>
                </a:cubicBezTo>
                <a:lnTo>
                  <a:pt x="380" y="8529"/>
                </a:lnTo>
                <a:cubicBezTo>
                  <a:pt x="342" y="8541"/>
                  <a:pt x="228" y="8516"/>
                  <a:pt x="316" y="8592"/>
                </a:cubicBezTo>
                <a:cubicBezTo>
                  <a:pt x="316" y="8592"/>
                  <a:pt x="291" y="8630"/>
                  <a:pt x="266" y="8630"/>
                </a:cubicBezTo>
                <a:lnTo>
                  <a:pt x="139" y="8630"/>
                </a:lnTo>
                <a:cubicBezTo>
                  <a:pt x="101" y="8668"/>
                  <a:pt x="51" y="8706"/>
                  <a:pt x="51" y="8719"/>
                </a:cubicBezTo>
                <a:lnTo>
                  <a:pt x="51" y="8731"/>
                </a:lnTo>
                <a:lnTo>
                  <a:pt x="51" y="8744"/>
                </a:lnTo>
                <a:cubicBezTo>
                  <a:pt x="63" y="8750"/>
                  <a:pt x="76" y="8753"/>
                  <a:pt x="86" y="8753"/>
                </a:cubicBezTo>
                <a:cubicBezTo>
                  <a:pt x="95" y="8753"/>
                  <a:pt x="101" y="8750"/>
                  <a:pt x="101" y="8744"/>
                </a:cubicBezTo>
                <a:cubicBezTo>
                  <a:pt x="113" y="8744"/>
                  <a:pt x="135" y="8679"/>
                  <a:pt x="159" y="8679"/>
                </a:cubicBezTo>
                <a:cubicBezTo>
                  <a:pt x="161" y="8679"/>
                  <a:pt x="163" y="8680"/>
                  <a:pt x="165" y="8681"/>
                </a:cubicBezTo>
                <a:cubicBezTo>
                  <a:pt x="203" y="8693"/>
                  <a:pt x="114" y="8731"/>
                  <a:pt x="114" y="8757"/>
                </a:cubicBezTo>
                <a:cubicBezTo>
                  <a:pt x="127" y="8795"/>
                  <a:pt x="114" y="8896"/>
                  <a:pt x="152" y="8921"/>
                </a:cubicBezTo>
                <a:cubicBezTo>
                  <a:pt x="190" y="8934"/>
                  <a:pt x="228" y="8959"/>
                  <a:pt x="215" y="8959"/>
                </a:cubicBezTo>
                <a:cubicBezTo>
                  <a:pt x="207" y="8967"/>
                  <a:pt x="193" y="8969"/>
                  <a:pt x="178" y="8969"/>
                </a:cubicBezTo>
                <a:cubicBezTo>
                  <a:pt x="171" y="8969"/>
                  <a:pt x="164" y="8969"/>
                  <a:pt x="157" y="8969"/>
                </a:cubicBezTo>
                <a:cubicBezTo>
                  <a:pt x="136" y="8969"/>
                  <a:pt x="120" y="8972"/>
                  <a:pt x="127" y="8997"/>
                </a:cubicBezTo>
                <a:cubicBezTo>
                  <a:pt x="127" y="9010"/>
                  <a:pt x="177" y="9035"/>
                  <a:pt x="203" y="9048"/>
                </a:cubicBezTo>
                <a:lnTo>
                  <a:pt x="228" y="9060"/>
                </a:lnTo>
                <a:cubicBezTo>
                  <a:pt x="253" y="9060"/>
                  <a:pt x="266" y="9124"/>
                  <a:pt x="253" y="9136"/>
                </a:cubicBezTo>
                <a:cubicBezTo>
                  <a:pt x="253" y="9147"/>
                  <a:pt x="237" y="9151"/>
                  <a:pt x="219" y="9151"/>
                </a:cubicBezTo>
                <a:cubicBezTo>
                  <a:pt x="194" y="9151"/>
                  <a:pt x="165" y="9143"/>
                  <a:pt x="165" y="9136"/>
                </a:cubicBezTo>
                <a:cubicBezTo>
                  <a:pt x="152" y="9111"/>
                  <a:pt x="152" y="9073"/>
                  <a:pt x="152" y="9048"/>
                </a:cubicBezTo>
                <a:lnTo>
                  <a:pt x="101" y="9048"/>
                </a:lnTo>
                <a:cubicBezTo>
                  <a:pt x="89" y="9073"/>
                  <a:pt x="76" y="9111"/>
                  <a:pt x="76" y="9124"/>
                </a:cubicBezTo>
                <a:cubicBezTo>
                  <a:pt x="76" y="9124"/>
                  <a:pt x="127" y="9187"/>
                  <a:pt x="114" y="9199"/>
                </a:cubicBezTo>
                <a:cubicBezTo>
                  <a:pt x="89" y="9212"/>
                  <a:pt x="51" y="9237"/>
                  <a:pt x="51" y="9250"/>
                </a:cubicBezTo>
                <a:cubicBezTo>
                  <a:pt x="51" y="9250"/>
                  <a:pt x="51" y="9263"/>
                  <a:pt x="63" y="9275"/>
                </a:cubicBezTo>
                <a:lnTo>
                  <a:pt x="89" y="9275"/>
                </a:lnTo>
                <a:cubicBezTo>
                  <a:pt x="90" y="9274"/>
                  <a:pt x="92" y="9273"/>
                  <a:pt x="94" y="9273"/>
                </a:cubicBezTo>
                <a:cubicBezTo>
                  <a:pt x="112" y="9273"/>
                  <a:pt x="153" y="9316"/>
                  <a:pt x="165" y="9339"/>
                </a:cubicBezTo>
                <a:cubicBezTo>
                  <a:pt x="190" y="9351"/>
                  <a:pt x="152" y="9377"/>
                  <a:pt x="101" y="9402"/>
                </a:cubicBezTo>
                <a:lnTo>
                  <a:pt x="89" y="9415"/>
                </a:lnTo>
                <a:lnTo>
                  <a:pt x="76" y="9440"/>
                </a:lnTo>
                <a:cubicBezTo>
                  <a:pt x="101" y="9478"/>
                  <a:pt x="114" y="9554"/>
                  <a:pt x="101" y="9566"/>
                </a:cubicBezTo>
                <a:cubicBezTo>
                  <a:pt x="89" y="9592"/>
                  <a:pt x="76" y="9617"/>
                  <a:pt x="76" y="9630"/>
                </a:cubicBezTo>
                <a:cubicBezTo>
                  <a:pt x="63" y="9630"/>
                  <a:pt x="89" y="9731"/>
                  <a:pt x="76" y="9756"/>
                </a:cubicBezTo>
                <a:cubicBezTo>
                  <a:pt x="63" y="9794"/>
                  <a:pt x="51" y="9845"/>
                  <a:pt x="51" y="9883"/>
                </a:cubicBezTo>
                <a:lnTo>
                  <a:pt x="165" y="9883"/>
                </a:lnTo>
                <a:cubicBezTo>
                  <a:pt x="203" y="9895"/>
                  <a:pt x="152" y="9946"/>
                  <a:pt x="127" y="9946"/>
                </a:cubicBezTo>
                <a:cubicBezTo>
                  <a:pt x="101" y="9959"/>
                  <a:pt x="127" y="10035"/>
                  <a:pt x="139" y="10060"/>
                </a:cubicBezTo>
                <a:cubicBezTo>
                  <a:pt x="165" y="10085"/>
                  <a:pt x="152" y="10111"/>
                  <a:pt x="114" y="10123"/>
                </a:cubicBezTo>
                <a:lnTo>
                  <a:pt x="101" y="10136"/>
                </a:lnTo>
                <a:lnTo>
                  <a:pt x="76" y="10148"/>
                </a:lnTo>
                <a:cubicBezTo>
                  <a:pt x="63" y="10174"/>
                  <a:pt x="152" y="10186"/>
                  <a:pt x="190" y="10186"/>
                </a:cubicBezTo>
                <a:cubicBezTo>
                  <a:pt x="228" y="10199"/>
                  <a:pt x="215" y="10212"/>
                  <a:pt x="190" y="10224"/>
                </a:cubicBezTo>
                <a:cubicBezTo>
                  <a:pt x="180" y="10224"/>
                  <a:pt x="150" y="10246"/>
                  <a:pt x="129" y="10246"/>
                </a:cubicBezTo>
                <a:cubicBezTo>
                  <a:pt x="123" y="10246"/>
                  <a:pt x="117" y="10243"/>
                  <a:pt x="114" y="10237"/>
                </a:cubicBezTo>
                <a:cubicBezTo>
                  <a:pt x="112" y="10235"/>
                  <a:pt x="110" y="10234"/>
                  <a:pt x="108" y="10234"/>
                </a:cubicBezTo>
                <a:cubicBezTo>
                  <a:pt x="97" y="10234"/>
                  <a:pt x="87" y="10260"/>
                  <a:pt x="76" y="10313"/>
                </a:cubicBezTo>
                <a:lnTo>
                  <a:pt x="63" y="10351"/>
                </a:lnTo>
                <a:cubicBezTo>
                  <a:pt x="63" y="10351"/>
                  <a:pt x="63" y="10402"/>
                  <a:pt x="76" y="10440"/>
                </a:cubicBezTo>
                <a:lnTo>
                  <a:pt x="76" y="10465"/>
                </a:lnTo>
                <a:cubicBezTo>
                  <a:pt x="89" y="10515"/>
                  <a:pt x="51" y="10566"/>
                  <a:pt x="114" y="10617"/>
                </a:cubicBezTo>
                <a:cubicBezTo>
                  <a:pt x="127" y="10629"/>
                  <a:pt x="114" y="10655"/>
                  <a:pt x="76" y="10655"/>
                </a:cubicBezTo>
                <a:cubicBezTo>
                  <a:pt x="38" y="10667"/>
                  <a:pt x="63" y="10667"/>
                  <a:pt x="63" y="10693"/>
                </a:cubicBezTo>
                <a:lnTo>
                  <a:pt x="76" y="10718"/>
                </a:lnTo>
                <a:cubicBezTo>
                  <a:pt x="63" y="10743"/>
                  <a:pt x="114" y="10769"/>
                  <a:pt x="139" y="10769"/>
                </a:cubicBezTo>
                <a:cubicBezTo>
                  <a:pt x="165" y="10769"/>
                  <a:pt x="165" y="10819"/>
                  <a:pt x="139" y="10870"/>
                </a:cubicBezTo>
                <a:lnTo>
                  <a:pt x="63" y="10870"/>
                </a:lnTo>
                <a:cubicBezTo>
                  <a:pt x="63" y="10870"/>
                  <a:pt x="51" y="10908"/>
                  <a:pt x="51" y="10908"/>
                </a:cubicBezTo>
                <a:lnTo>
                  <a:pt x="63" y="10933"/>
                </a:lnTo>
                <a:cubicBezTo>
                  <a:pt x="101" y="10946"/>
                  <a:pt x="76" y="10984"/>
                  <a:pt x="63" y="10996"/>
                </a:cubicBezTo>
                <a:cubicBezTo>
                  <a:pt x="38" y="11009"/>
                  <a:pt x="76" y="11047"/>
                  <a:pt x="101" y="11047"/>
                </a:cubicBezTo>
                <a:cubicBezTo>
                  <a:pt x="114" y="11060"/>
                  <a:pt x="101" y="11098"/>
                  <a:pt x="89" y="11135"/>
                </a:cubicBezTo>
                <a:lnTo>
                  <a:pt x="51" y="11161"/>
                </a:lnTo>
                <a:lnTo>
                  <a:pt x="0" y="11199"/>
                </a:lnTo>
                <a:cubicBezTo>
                  <a:pt x="51" y="11224"/>
                  <a:pt x="63" y="11275"/>
                  <a:pt x="51" y="11300"/>
                </a:cubicBezTo>
                <a:lnTo>
                  <a:pt x="51" y="11325"/>
                </a:lnTo>
                <a:cubicBezTo>
                  <a:pt x="51" y="11351"/>
                  <a:pt x="114" y="11389"/>
                  <a:pt x="101" y="11401"/>
                </a:cubicBezTo>
                <a:lnTo>
                  <a:pt x="63" y="11452"/>
                </a:lnTo>
                <a:cubicBezTo>
                  <a:pt x="101" y="11477"/>
                  <a:pt x="127" y="11490"/>
                  <a:pt x="114" y="11490"/>
                </a:cubicBezTo>
                <a:cubicBezTo>
                  <a:pt x="114" y="11490"/>
                  <a:pt x="76" y="11566"/>
                  <a:pt x="76" y="11604"/>
                </a:cubicBezTo>
                <a:cubicBezTo>
                  <a:pt x="63" y="11629"/>
                  <a:pt x="76" y="11692"/>
                  <a:pt x="76" y="11705"/>
                </a:cubicBezTo>
                <a:cubicBezTo>
                  <a:pt x="76" y="11718"/>
                  <a:pt x="89" y="11756"/>
                  <a:pt x="76" y="11768"/>
                </a:cubicBezTo>
                <a:cubicBezTo>
                  <a:pt x="76" y="11781"/>
                  <a:pt x="76" y="11806"/>
                  <a:pt x="76" y="11819"/>
                </a:cubicBezTo>
                <a:cubicBezTo>
                  <a:pt x="63" y="11844"/>
                  <a:pt x="13" y="11933"/>
                  <a:pt x="25" y="11971"/>
                </a:cubicBezTo>
                <a:cubicBezTo>
                  <a:pt x="38" y="11996"/>
                  <a:pt x="51" y="12021"/>
                  <a:pt x="63" y="12034"/>
                </a:cubicBezTo>
                <a:lnTo>
                  <a:pt x="76" y="12034"/>
                </a:lnTo>
                <a:lnTo>
                  <a:pt x="101" y="12047"/>
                </a:lnTo>
                <a:cubicBezTo>
                  <a:pt x="139" y="12072"/>
                  <a:pt x="89" y="12097"/>
                  <a:pt x="89" y="12110"/>
                </a:cubicBezTo>
                <a:cubicBezTo>
                  <a:pt x="89" y="12122"/>
                  <a:pt x="89" y="12186"/>
                  <a:pt x="89" y="12249"/>
                </a:cubicBezTo>
                <a:lnTo>
                  <a:pt x="63" y="12287"/>
                </a:lnTo>
                <a:cubicBezTo>
                  <a:pt x="38" y="12338"/>
                  <a:pt x="38" y="12376"/>
                  <a:pt x="51" y="12426"/>
                </a:cubicBezTo>
                <a:cubicBezTo>
                  <a:pt x="63" y="12439"/>
                  <a:pt x="38" y="12502"/>
                  <a:pt x="51" y="12515"/>
                </a:cubicBezTo>
                <a:cubicBezTo>
                  <a:pt x="63" y="12540"/>
                  <a:pt x="38" y="12591"/>
                  <a:pt x="51" y="12616"/>
                </a:cubicBezTo>
                <a:cubicBezTo>
                  <a:pt x="63" y="12629"/>
                  <a:pt x="38" y="12717"/>
                  <a:pt x="38" y="12755"/>
                </a:cubicBezTo>
                <a:cubicBezTo>
                  <a:pt x="38" y="12780"/>
                  <a:pt x="51" y="12831"/>
                  <a:pt x="63" y="12856"/>
                </a:cubicBezTo>
                <a:lnTo>
                  <a:pt x="63" y="12869"/>
                </a:lnTo>
                <a:lnTo>
                  <a:pt x="63" y="12894"/>
                </a:lnTo>
                <a:cubicBezTo>
                  <a:pt x="51" y="12932"/>
                  <a:pt x="76" y="12958"/>
                  <a:pt x="114" y="12958"/>
                </a:cubicBezTo>
                <a:lnTo>
                  <a:pt x="127" y="12958"/>
                </a:lnTo>
                <a:lnTo>
                  <a:pt x="152" y="12945"/>
                </a:lnTo>
                <a:cubicBezTo>
                  <a:pt x="165" y="12945"/>
                  <a:pt x="177" y="12970"/>
                  <a:pt x="177" y="12970"/>
                </a:cubicBezTo>
                <a:cubicBezTo>
                  <a:pt x="177" y="12983"/>
                  <a:pt x="127" y="12996"/>
                  <a:pt x="114" y="12996"/>
                </a:cubicBezTo>
                <a:cubicBezTo>
                  <a:pt x="101" y="12996"/>
                  <a:pt x="63" y="13008"/>
                  <a:pt x="38" y="13034"/>
                </a:cubicBezTo>
                <a:lnTo>
                  <a:pt x="51" y="13072"/>
                </a:lnTo>
                <a:lnTo>
                  <a:pt x="76" y="13084"/>
                </a:lnTo>
                <a:cubicBezTo>
                  <a:pt x="76" y="13084"/>
                  <a:pt x="114" y="13211"/>
                  <a:pt x="114" y="13211"/>
                </a:cubicBezTo>
                <a:lnTo>
                  <a:pt x="63" y="13261"/>
                </a:lnTo>
                <a:cubicBezTo>
                  <a:pt x="89" y="13312"/>
                  <a:pt x="101" y="13451"/>
                  <a:pt x="101" y="13476"/>
                </a:cubicBezTo>
                <a:cubicBezTo>
                  <a:pt x="89" y="13514"/>
                  <a:pt x="89" y="13565"/>
                  <a:pt x="89" y="13578"/>
                </a:cubicBezTo>
                <a:cubicBezTo>
                  <a:pt x="89" y="13578"/>
                  <a:pt x="127" y="13641"/>
                  <a:pt x="114" y="13654"/>
                </a:cubicBezTo>
                <a:cubicBezTo>
                  <a:pt x="101" y="13679"/>
                  <a:pt x="114" y="13717"/>
                  <a:pt x="101" y="13730"/>
                </a:cubicBezTo>
                <a:cubicBezTo>
                  <a:pt x="89" y="13742"/>
                  <a:pt x="76" y="13780"/>
                  <a:pt x="63" y="13818"/>
                </a:cubicBezTo>
                <a:lnTo>
                  <a:pt x="89" y="13831"/>
                </a:lnTo>
                <a:lnTo>
                  <a:pt x="165" y="13894"/>
                </a:lnTo>
                <a:cubicBezTo>
                  <a:pt x="139" y="13957"/>
                  <a:pt x="63" y="14109"/>
                  <a:pt x="63" y="14147"/>
                </a:cubicBezTo>
                <a:cubicBezTo>
                  <a:pt x="76" y="14185"/>
                  <a:pt x="139" y="14210"/>
                  <a:pt x="165" y="14223"/>
                </a:cubicBezTo>
                <a:cubicBezTo>
                  <a:pt x="177" y="14236"/>
                  <a:pt x="76" y="14312"/>
                  <a:pt x="76" y="14337"/>
                </a:cubicBezTo>
                <a:cubicBezTo>
                  <a:pt x="76" y="14362"/>
                  <a:pt x="101" y="14476"/>
                  <a:pt x="101" y="14514"/>
                </a:cubicBezTo>
                <a:cubicBezTo>
                  <a:pt x="114" y="14552"/>
                  <a:pt x="114" y="14577"/>
                  <a:pt x="114" y="14577"/>
                </a:cubicBezTo>
                <a:cubicBezTo>
                  <a:pt x="101" y="14577"/>
                  <a:pt x="38" y="14590"/>
                  <a:pt x="51" y="14603"/>
                </a:cubicBezTo>
                <a:cubicBezTo>
                  <a:pt x="63" y="14628"/>
                  <a:pt x="101" y="14666"/>
                  <a:pt x="101" y="14691"/>
                </a:cubicBezTo>
                <a:cubicBezTo>
                  <a:pt x="101" y="14704"/>
                  <a:pt x="89" y="14742"/>
                  <a:pt x="63" y="14767"/>
                </a:cubicBezTo>
                <a:lnTo>
                  <a:pt x="101" y="14805"/>
                </a:lnTo>
                <a:cubicBezTo>
                  <a:pt x="114" y="14818"/>
                  <a:pt x="89" y="14868"/>
                  <a:pt x="89" y="14906"/>
                </a:cubicBezTo>
                <a:lnTo>
                  <a:pt x="89" y="14919"/>
                </a:lnTo>
                <a:cubicBezTo>
                  <a:pt x="101" y="14944"/>
                  <a:pt x="101" y="14995"/>
                  <a:pt x="101" y="15008"/>
                </a:cubicBezTo>
                <a:cubicBezTo>
                  <a:pt x="89" y="15020"/>
                  <a:pt x="89" y="15046"/>
                  <a:pt x="89" y="15046"/>
                </a:cubicBezTo>
                <a:cubicBezTo>
                  <a:pt x="101" y="15046"/>
                  <a:pt x="114" y="15046"/>
                  <a:pt x="114" y="15033"/>
                </a:cubicBezTo>
                <a:lnTo>
                  <a:pt x="127" y="15033"/>
                </a:lnTo>
                <a:cubicBezTo>
                  <a:pt x="139" y="15033"/>
                  <a:pt x="152" y="15046"/>
                  <a:pt x="152" y="15058"/>
                </a:cubicBezTo>
                <a:cubicBezTo>
                  <a:pt x="139" y="15071"/>
                  <a:pt x="114" y="15083"/>
                  <a:pt x="127" y="15096"/>
                </a:cubicBezTo>
                <a:cubicBezTo>
                  <a:pt x="139" y="15109"/>
                  <a:pt x="165" y="15121"/>
                  <a:pt x="127" y="15147"/>
                </a:cubicBezTo>
                <a:cubicBezTo>
                  <a:pt x="127" y="15147"/>
                  <a:pt x="152" y="15172"/>
                  <a:pt x="152" y="15172"/>
                </a:cubicBezTo>
                <a:lnTo>
                  <a:pt x="139" y="15197"/>
                </a:lnTo>
                <a:cubicBezTo>
                  <a:pt x="127" y="15235"/>
                  <a:pt x="139" y="15299"/>
                  <a:pt x="114" y="15311"/>
                </a:cubicBezTo>
                <a:cubicBezTo>
                  <a:pt x="101" y="15337"/>
                  <a:pt x="101" y="15387"/>
                  <a:pt x="101" y="15400"/>
                </a:cubicBezTo>
                <a:cubicBezTo>
                  <a:pt x="114" y="15425"/>
                  <a:pt x="76" y="15476"/>
                  <a:pt x="76" y="15488"/>
                </a:cubicBezTo>
                <a:cubicBezTo>
                  <a:pt x="89" y="15501"/>
                  <a:pt x="89" y="15526"/>
                  <a:pt x="101" y="15552"/>
                </a:cubicBezTo>
                <a:lnTo>
                  <a:pt x="89" y="15564"/>
                </a:lnTo>
                <a:lnTo>
                  <a:pt x="63" y="15615"/>
                </a:lnTo>
                <a:cubicBezTo>
                  <a:pt x="114" y="15615"/>
                  <a:pt x="101" y="15628"/>
                  <a:pt x="89" y="15628"/>
                </a:cubicBezTo>
                <a:cubicBezTo>
                  <a:pt x="63" y="15628"/>
                  <a:pt x="76" y="15666"/>
                  <a:pt x="89" y="15678"/>
                </a:cubicBezTo>
                <a:cubicBezTo>
                  <a:pt x="101" y="15691"/>
                  <a:pt x="89" y="15716"/>
                  <a:pt x="76" y="15741"/>
                </a:cubicBezTo>
                <a:lnTo>
                  <a:pt x="114" y="15767"/>
                </a:lnTo>
                <a:lnTo>
                  <a:pt x="139" y="15779"/>
                </a:lnTo>
                <a:cubicBezTo>
                  <a:pt x="177" y="15805"/>
                  <a:pt x="139" y="15843"/>
                  <a:pt x="127" y="15843"/>
                </a:cubicBezTo>
                <a:cubicBezTo>
                  <a:pt x="101" y="15843"/>
                  <a:pt x="76" y="15893"/>
                  <a:pt x="76" y="15919"/>
                </a:cubicBezTo>
                <a:cubicBezTo>
                  <a:pt x="89" y="15944"/>
                  <a:pt x="152" y="15995"/>
                  <a:pt x="127" y="16007"/>
                </a:cubicBezTo>
                <a:cubicBezTo>
                  <a:pt x="114" y="16033"/>
                  <a:pt x="114" y="16070"/>
                  <a:pt x="127" y="16108"/>
                </a:cubicBezTo>
                <a:lnTo>
                  <a:pt x="101" y="16134"/>
                </a:lnTo>
                <a:lnTo>
                  <a:pt x="38" y="16172"/>
                </a:lnTo>
                <a:cubicBezTo>
                  <a:pt x="76" y="16210"/>
                  <a:pt x="76" y="16298"/>
                  <a:pt x="89" y="16324"/>
                </a:cubicBezTo>
                <a:cubicBezTo>
                  <a:pt x="114" y="16336"/>
                  <a:pt x="139" y="16399"/>
                  <a:pt x="139" y="16412"/>
                </a:cubicBezTo>
                <a:cubicBezTo>
                  <a:pt x="127" y="16425"/>
                  <a:pt x="101" y="16539"/>
                  <a:pt x="101" y="16577"/>
                </a:cubicBezTo>
                <a:cubicBezTo>
                  <a:pt x="101" y="16615"/>
                  <a:pt x="101" y="16653"/>
                  <a:pt x="114" y="16665"/>
                </a:cubicBezTo>
                <a:cubicBezTo>
                  <a:pt x="114" y="16665"/>
                  <a:pt x="152" y="16703"/>
                  <a:pt x="127" y="16716"/>
                </a:cubicBezTo>
                <a:cubicBezTo>
                  <a:pt x="114" y="16728"/>
                  <a:pt x="127" y="16766"/>
                  <a:pt x="165" y="16804"/>
                </a:cubicBezTo>
                <a:lnTo>
                  <a:pt x="152" y="16830"/>
                </a:lnTo>
                <a:lnTo>
                  <a:pt x="114" y="16918"/>
                </a:lnTo>
                <a:cubicBezTo>
                  <a:pt x="139" y="17007"/>
                  <a:pt x="114" y="17133"/>
                  <a:pt x="127" y="17159"/>
                </a:cubicBezTo>
                <a:cubicBezTo>
                  <a:pt x="127" y="17184"/>
                  <a:pt x="177" y="17222"/>
                  <a:pt x="203" y="17222"/>
                </a:cubicBezTo>
                <a:cubicBezTo>
                  <a:pt x="215" y="17222"/>
                  <a:pt x="165" y="17273"/>
                  <a:pt x="152" y="17285"/>
                </a:cubicBezTo>
                <a:cubicBezTo>
                  <a:pt x="127" y="17311"/>
                  <a:pt x="152" y="17361"/>
                  <a:pt x="177" y="17374"/>
                </a:cubicBezTo>
                <a:cubicBezTo>
                  <a:pt x="190" y="17386"/>
                  <a:pt x="190" y="17399"/>
                  <a:pt x="177" y="17412"/>
                </a:cubicBezTo>
                <a:lnTo>
                  <a:pt x="165" y="17424"/>
                </a:lnTo>
                <a:cubicBezTo>
                  <a:pt x="101" y="17488"/>
                  <a:pt x="101" y="17488"/>
                  <a:pt x="165" y="17538"/>
                </a:cubicBezTo>
                <a:cubicBezTo>
                  <a:pt x="177" y="17564"/>
                  <a:pt x="190" y="17602"/>
                  <a:pt x="215" y="17602"/>
                </a:cubicBezTo>
                <a:lnTo>
                  <a:pt x="241" y="17614"/>
                </a:lnTo>
                <a:cubicBezTo>
                  <a:pt x="253" y="17627"/>
                  <a:pt x="241" y="17652"/>
                  <a:pt x="228" y="17665"/>
                </a:cubicBezTo>
                <a:cubicBezTo>
                  <a:pt x="203" y="17665"/>
                  <a:pt x="215" y="17690"/>
                  <a:pt x="215" y="17690"/>
                </a:cubicBezTo>
                <a:cubicBezTo>
                  <a:pt x="228" y="17703"/>
                  <a:pt x="177" y="17715"/>
                  <a:pt x="152" y="17715"/>
                </a:cubicBezTo>
                <a:cubicBezTo>
                  <a:pt x="139" y="17715"/>
                  <a:pt x="127" y="17766"/>
                  <a:pt x="114" y="17779"/>
                </a:cubicBezTo>
                <a:cubicBezTo>
                  <a:pt x="114" y="17804"/>
                  <a:pt x="114" y="17855"/>
                  <a:pt x="114" y="17880"/>
                </a:cubicBezTo>
                <a:cubicBezTo>
                  <a:pt x="127" y="17893"/>
                  <a:pt x="101" y="17943"/>
                  <a:pt x="127" y="17969"/>
                </a:cubicBezTo>
                <a:cubicBezTo>
                  <a:pt x="139" y="17981"/>
                  <a:pt x="152" y="18032"/>
                  <a:pt x="152" y="18044"/>
                </a:cubicBezTo>
                <a:cubicBezTo>
                  <a:pt x="152" y="18057"/>
                  <a:pt x="127" y="18108"/>
                  <a:pt x="127" y="18120"/>
                </a:cubicBezTo>
                <a:cubicBezTo>
                  <a:pt x="114" y="18133"/>
                  <a:pt x="127" y="18171"/>
                  <a:pt x="152" y="18196"/>
                </a:cubicBezTo>
                <a:lnTo>
                  <a:pt x="127" y="18222"/>
                </a:lnTo>
                <a:cubicBezTo>
                  <a:pt x="101" y="18247"/>
                  <a:pt x="89" y="18285"/>
                  <a:pt x="114" y="18323"/>
                </a:cubicBezTo>
                <a:lnTo>
                  <a:pt x="139" y="18348"/>
                </a:lnTo>
                <a:cubicBezTo>
                  <a:pt x="139" y="18399"/>
                  <a:pt x="114" y="18449"/>
                  <a:pt x="101" y="18462"/>
                </a:cubicBezTo>
                <a:cubicBezTo>
                  <a:pt x="76" y="18475"/>
                  <a:pt x="127" y="18525"/>
                  <a:pt x="139" y="18538"/>
                </a:cubicBezTo>
                <a:cubicBezTo>
                  <a:pt x="152" y="18551"/>
                  <a:pt x="127" y="18614"/>
                  <a:pt x="114" y="18627"/>
                </a:cubicBezTo>
                <a:cubicBezTo>
                  <a:pt x="101" y="18652"/>
                  <a:pt x="127" y="18690"/>
                  <a:pt x="165" y="18702"/>
                </a:cubicBezTo>
                <a:lnTo>
                  <a:pt x="152" y="18728"/>
                </a:lnTo>
                <a:lnTo>
                  <a:pt x="127" y="18778"/>
                </a:lnTo>
                <a:cubicBezTo>
                  <a:pt x="139" y="18829"/>
                  <a:pt x="152" y="18880"/>
                  <a:pt x="152" y="18880"/>
                </a:cubicBezTo>
                <a:cubicBezTo>
                  <a:pt x="152" y="18892"/>
                  <a:pt x="101" y="19044"/>
                  <a:pt x="101" y="19095"/>
                </a:cubicBezTo>
                <a:cubicBezTo>
                  <a:pt x="114" y="19145"/>
                  <a:pt x="165" y="19272"/>
                  <a:pt x="139" y="19297"/>
                </a:cubicBezTo>
                <a:cubicBezTo>
                  <a:pt x="114" y="19323"/>
                  <a:pt x="114" y="19360"/>
                  <a:pt x="152" y="19373"/>
                </a:cubicBezTo>
                <a:lnTo>
                  <a:pt x="152" y="19386"/>
                </a:lnTo>
                <a:lnTo>
                  <a:pt x="114" y="19436"/>
                </a:lnTo>
                <a:cubicBezTo>
                  <a:pt x="139" y="19474"/>
                  <a:pt x="152" y="19563"/>
                  <a:pt x="152" y="19614"/>
                </a:cubicBezTo>
                <a:lnTo>
                  <a:pt x="114" y="19652"/>
                </a:lnTo>
                <a:lnTo>
                  <a:pt x="76" y="19689"/>
                </a:lnTo>
                <a:cubicBezTo>
                  <a:pt x="101" y="19727"/>
                  <a:pt x="114" y="19829"/>
                  <a:pt x="114" y="19854"/>
                </a:cubicBezTo>
                <a:cubicBezTo>
                  <a:pt x="127" y="19879"/>
                  <a:pt x="152" y="19955"/>
                  <a:pt x="127" y="19968"/>
                </a:cubicBezTo>
                <a:cubicBezTo>
                  <a:pt x="101" y="19981"/>
                  <a:pt x="127" y="20006"/>
                  <a:pt x="127" y="20018"/>
                </a:cubicBezTo>
                <a:cubicBezTo>
                  <a:pt x="127" y="20031"/>
                  <a:pt x="101" y="20132"/>
                  <a:pt x="101" y="20170"/>
                </a:cubicBezTo>
                <a:cubicBezTo>
                  <a:pt x="101" y="20196"/>
                  <a:pt x="89" y="20246"/>
                  <a:pt x="101" y="20259"/>
                </a:cubicBezTo>
                <a:cubicBezTo>
                  <a:pt x="101" y="20272"/>
                  <a:pt x="76" y="20322"/>
                  <a:pt x="89" y="20335"/>
                </a:cubicBezTo>
                <a:cubicBezTo>
                  <a:pt x="89" y="20347"/>
                  <a:pt x="152" y="20423"/>
                  <a:pt x="139" y="20449"/>
                </a:cubicBezTo>
                <a:cubicBezTo>
                  <a:pt x="127" y="20474"/>
                  <a:pt x="139" y="20575"/>
                  <a:pt x="127" y="20601"/>
                </a:cubicBezTo>
                <a:cubicBezTo>
                  <a:pt x="127" y="20626"/>
                  <a:pt x="114" y="20702"/>
                  <a:pt x="114" y="20714"/>
                </a:cubicBezTo>
                <a:cubicBezTo>
                  <a:pt x="127" y="20740"/>
                  <a:pt x="101" y="20816"/>
                  <a:pt x="114" y="20841"/>
                </a:cubicBezTo>
                <a:cubicBezTo>
                  <a:pt x="114" y="20879"/>
                  <a:pt x="114" y="20930"/>
                  <a:pt x="114" y="20955"/>
                </a:cubicBezTo>
                <a:cubicBezTo>
                  <a:pt x="114" y="20968"/>
                  <a:pt x="63" y="21031"/>
                  <a:pt x="89" y="21031"/>
                </a:cubicBezTo>
                <a:cubicBezTo>
                  <a:pt x="127" y="21031"/>
                  <a:pt x="127" y="21043"/>
                  <a:pt x="114" y="21043"/>
                </a:cubicBezTo>
                <a:cubicBezTo>
                  <a:pt x="101" y="21043"/>
                  <a:pt x="127" y="21132"/>
                  <a:pt x="127" y="21170"/>
                </a:cubicBezTo>
                <a:cubicBezTo>
                  <a:pt x="127" y="21195"/>
                  <a:pt x="127" y="21246"/>
                  <a:pt x="127" y="21259"/>
                </a:cubicBezTo>
                <a:cubicBezTo>
                  <a:pt x="139" y="21271"/>
                  <a:pt x="114" y="21322"/>
                  <a:pt x="127" y="21347"/>
                </a:cubicBezTo>
                <a:cubicBezTo>
                  <a:pt x="127" y="21360"/>
                  <a:pt x="152" y="21410"/>
                  <a:pt x="165" y="21461"/>
                </a:cubicBezTo>
                <a:lnTo>
                  <a:pt x="152" y="21486"/>
                </a:lnTo>
                <a:lnTo>
                  <a:pt x="127" y="21550"/>
                </a:lnTo>
                <a:cubicBezTo>
                  <a:pt x="139" y="21600"/>
                  <a:pt x="152" y="21676"/>
                  <a:pt x="152" y="21714"/>
                </a:cubicBezTo>
                <a:lnTo>
                  <a:pt x="165" y="21739"/>
                </a:lnTo>
                <a:lnTo>
                  <a:pt x="203" y="21777"/>
                </a:lnTo>
                <a:cubicBezTo>
                  <a:pt x="177" y="21803"/>
                  <a:pt x="165" y="21853"/>
                  <a:pt x="190" y="21891"/>
                </a:cubicBezTo>
                <a:lnTo>
                  <a:pt x="190" y="21917"/>
                </a:lnTo>
                <a:lnTo>
                  <a:pt x="203" y="21955"/>
                </a:lnTo>
                <a:cubicBezTo>
                  <a:pt x="203" y="21992"/>
                  <a:pt x="190" y="22043"/>
                  <a:pt x="177" y="22068"/>
                </a:cubicBezTo>
                <a:lnTo>
                  <a:pt x="190" y="22106"/>
                </a:lnTo>
                <a:lnTo>
                  <a:pt x="203" y="22132"/>
                </a:lnTo>
                <a:cubicBezTo>
                  <a:pt x="190" y="22182"/>
                  <a:pt x="215" y="22233"/>
                  <a:pt x="241" y="22258"/>
                </a:cubicBezTo>
                <a:lnTo>
                  <a:pt x="203" y="22296"/>
                </a:lnTo>
                <a:lnTo>
                  <a:pt x="203" y="22309"/>
                </a:lnTo>
                <a:cubicBezTo>
                  <a:pt x="215" y="22321"/>
                  <a:pt x="177" y="22423"/>
                  <a:pt x="203" y="22448"/>
                </a:cubicBezTo>
                <a:cubicBezTo>
                  <a:pt x="228" y="22473"/>
                  <a:pt x="253" y="22524"/>
                  <a:pt x="241" y="22524"/>
                </a:cubicBezTo>
                <a:cubicBezTo>
                  <a:pt x="228" y="22524"/>
                  <a:pt x="253" y="22587"/>
                  <a:pt x="253" y="22613"/>
                </a:cubicBezTo>
                <a:cubicBezTo>
                  <a:pt x="266" y="22638"/>
                  <a:pt x="279" y="22701"/>
                  <a:pt x="279" y="22739"/>
                </a:cubicBezTo>
                <a:lnTo>
                  <a:pt x="266" y="22777"/>
                </a:lnTo>
                <a:lnTo>
                  <a:pt x="253" y="22802"/>
                </a:lnTo>
                <a:cubicBezTo>
                  <a:pt x="279" y="22840"/>
                  <a:pt x="316" y="22904"/>
                  <a:pt x="304" y="22916"/>
                </a:cubicBezTo>
                <a:cubicBezTo>
                  <a:pt x="291" y="22929"/>
                  <a:pt x="329" y="23043"/>
                  <a:pt x="329" y="23081"/>
                </a:cubicBezTo>
                <a:cubicBezTo>
                  <a:pt x="329" y="23131"/>
                  <a:pt x="354" y="23207"/>
                  <a:pt x="354" y="23220"/>
                </a:cubicBezTo>
                <a:cubicBezTo>
                  <a:pt x="367" y="23233"/>
                  <a:pt x="329" y="23308"/>
                  <a:pt x="342" y="23321"/>
                </a:cubicBezTo>
                <a:cubicBezTo>
                  <a:pt x="354" y="23334"/>
                  <a:pt x="367" y="23384"/>
                  <a:pt x="354" y="23422"/>
                </a:cubicBezTo>
                <a:lnTo>
                  <a:pt x="405" y="23460"/>
                </a:lnTo>
                <a:cubicBezTo>
                  <a:pt x="392" y="23473"/>
                  <a:pt x="418" y="23511"/>
                  <a:pt x="456" y="23549"/>
                </a:cubicBezTo>
                <a:lnTo>
                  <a:pt x="430" y="23562"/>
                </a:lnTo>
                <a:cubicBezTo>
                  <a:pt x="367" y="23574"/>
                  <a:pt x="481" y="23612"/>
                  <a:pt x="418" y="23625"/>
                </a:cubicBezTo>
                <a:cubicBezTo>
                  <a:pt x="418" y="23625"/>
                  <a:pt x="443" y="23688"/>
                  <a:pt x="430" y="23688"/>
                </a:cubicBezTo>
                <a:lnTo>
                  <a:pt x="380" y="23713"/>
                </a:lnTo>
                <a:cubicBezTo>
                  <a:pt x="418" y="23739"/>
                  <a:pt x="456" y="23789"/>
                  <a:pt x="481" y="23815"/>
                </a:cubicBezTo>
                <a:lnTo>
                  <a:pt x="481" y="23853"/>
                </a:lnTo>
                <a:lnTo>
                  <a:pt x="481" y="23916"/>
                </a:lnTo>
                <a:cubicBezTo>
                  <a:pt x="481" y="23992"/>
                  <a:pt x="494" y="24080"/>
                  <a:pt x="506" y="24106"/>
                </a:cubicBezTo>
                <a:lnTo>
                  <a:pt x="506" y="24144"/>
                </a:lnTo>
                <a:lnTo>
                  <a:pt x="519" y="24169"/>
                </a:lnTo>
                <a:cubicBezTo>
                  <a:pt x="532" y="24207"/>
                  <a:pt x="557" y="24409"/>
                  <a:pt x="582" y="24473"/>
                </a:cubicBezTo>
                <a:cubicBezTo>
                  <a:pt x="608" y="24536"/>
                  <a:pt x="620" y="24599"/>
                  <a:pt x="620" y="24637"/>
                </a:cubicBezTo>
                <a:lnTo>
                  <a:pt x="633" y="24662"/>
                </a:lnTo>
                <a:lnTo>
                  <a:pt x="645" y="24688"/>
                </a:lnTo>
                <a:cubicBezTo>
                  <a:pt x="658" y="24700"/>
                  <a:pt x="671" y="24751"/>
                  <a:pt x="671" y="24764"/>
                </a:cubicBezTo>
                <a:cubicBezTo>
                  <a:pt x="683" y="24776"/>
                  <a:pt x="709" y="24814"/>
                  <a:pt x="721" y="24827"/>
                </a:cubicBezTo>
                <a:cubicBezTo>
                  <a:pt x="734" y="24840"/>
                  <a:pt x="747" y="24852"/>
                  <a:pt x="747" y="24865"/>
                </a:cubicBezTo>
                <a:cubicBezTo>
                  <a:pt x="747" y="24865"/>
                  <a:pt x="734" y="24890"/>
                  <a:pt x="721" y="24903"/>
                </a:cubicBezTo>
                <a:lnTo>
                  <a:pt x="747" y="24890"/>
                </a:lnTo>
                <a:lnTo>
                  <a:pt x="848" y="24852"/>
                </a:lnTo>
                <a:cubicBezTo>
                  <a:pt x="937" y="24802"/>
                  <a:pt x="1038" y="24776"/>
                  <a:pt x="1038" y="24776"/>
                </a:cubicBezTo>
                <a:cubicBezTo>
                  <a:pt x="1038" y="24776"/>
                  <a:pt x="1076" y="24814"/>
                  <a:pt x="1114" y="24852"/>
                </a:cubicBezTo>
                <a:lnTo>
                  <a:pt x="1202" y="24802"/>
                </a:lnTo>
                <a:lnTo>
                  <a:pt x="1253" y="24789"/>
                </a:lnTo>
                <a:cubicBezTo>
                  <a:pt x="1291" y="24802"/>
                  <a:pt x="1341" y="24814"/>
                  <a:pt x="1379" y="24814"/>
                </a:cubicBezTo>
                <a:lnTo>
                  <a:pt x="1405" y="24789"/>
                </a:lnTo>
                <a:lnTo>
                  <a:pt x="1430" y="24776"/>
                </a:lnTo>
                <a:cubicBezTo>
                  <a:pt x="1455" y="24776"/>
                  <a:pt x="1519" y="24764"/>
                  <a:pt x="1557" y="24764"/>
                </a:cubicBezTo>
                <a:lnTo>
                  <a:pt x="1582" y="24764"/>
                </a:lnTo>
                <a:lnTo>
                  <a:pt x="1645" y="24776"/>
                </a:lnTo>
                <a:cubicBezTo>
                  <a:pt x="1649" y="24764"/>
                  <a:pt x="1656" y="24760"/>
                  <a:pt x="1664" y="24760"/>
                </a:cubicBezTo>
                <a:cubicBezTo>
                  <a:pt x="1681" y="24760"/>
                  <a:pt x="1704" y="24780"/>
                  <a:pt x="1721" y="24789"/>
                </a:cubicBezTo>
                <a:cubicBezTo>
                  <a:pt x="1746" y="24802"/>
                  <a:pt x="1810" y="24827"/>
                  <a:pt x="1860" y="24865"/>
                </a:cubicBezTo>
                <a:lnTo>
                  <a:pt x="1898" y="24814"/>
                </a:lnTo>
                <a:cubicBezTo>
                  <a:pt x="1921" y="24784"/>
                  <a:pt x="1944" y="24767"/>
                  <a:pt x="1973" y="24767"/>
                </a:cubicBezTo>
                <a:cubicBezTo>
                  <a:pt x="1991" y="24767"/>
                  <a:pt x="2012" y="24774"/>
                  <a:pt x="2037" y="24789"/>
                </a:cubicBezTo>
                <a:lnTo>
                  <a:pt x="2063" y="24802"/>
                </a:lnTo>
                <a:cubicBezTo>
                  <a:pt x="2113" y="24802"/>
                  <a:pt x="2189" y="24776"/>
                  <a:pt x="2215" y="24764"/>
                </a:cubicBezTo>
                <a:cubicBezTo>
                  <a:pt x="2227" y="24751"/>
                  <a:pt x="2253" y="24738"/>
                  <a:pt x="2253" y="24738"/>
                </a:cubicBezTo>
                <a:cubicBezTo>
                  <a:pt x="2265" y="24751"/>
                  <a:pt x="2290" y="24751"/>
                  <a:pt x="2290" y="24764"/>
                </a:cubicBezTo>
                <a:cubicBezTo>
                  <a:pt x="2290" y="24764"/>
                  <a:pt x="2341" y="24764"/>
                  <a:pt x="2354" y="24776"/>
                </a:cubicBezTo>
                <a:cubicBezTo>
                  <a:pt x="2366" y="24776"/>
                  <a:pt x="2417" y="24840"/>
                  <a:pt x="2442" y="24852"/>
                </a:cubicBezTo>
                <a:cubicBezTo>
                  <a:pt x="2459" y="24852"/>
                  <a:pt x="2476" y="24858"/>
                  <a:pt x="2489" y="24858"/>
                </a:cubicBezTo>
                <a:cubicBezTo>
                  <a:pt x="2496" y="24858"/>
                  <a:pt x="2501" y="24856"/>
                  <a:pt x="2506" y="24852"/>
                </a:cubicBezTo>
                <a:cubicBezTo>
                  <a:pt x="2518" y="24814"/>
                  <a:pt x="2544" y="24802"/>
                  <a:pt x="2582" y="24789"/>
                </a:cubicBezTo>
                <a:lnTo>
                  <a:pt x="2632" y="24776"/>
                </a:lnTo>
                <a:cubicBezTo>
                  <a:pt x="2670" y="24789"/>
                  <a:pt x="2708" y="24827"/>
                  <a:pt x="2708" y="24840"/>
                </a:cubicBezTo>
                <a:cubicBezTo>
                  <a:pt x="2708" y="24852"/>
                  <a:pt x="2784" y="24878"/>
                  <a:pt x="2784" y="24890"/>
                </a:cubicBezTo>
                <a:cubicBezTo>
                  <a:pt x="2784" y="24890"/>
                  <a:pt x="2771" y="24916"/>
                  <a:pt x="2759" y="24916"/>
                </a:cubicBezTo>
                <a:cubicBezTo>
                  <a:pt x="2733" y="24928"/>
                  <a:pt x="2771" y="24991"/>
                  <a:pt x="2784" y="25004"/>
                </a:cubicBezTo>
                <a:cubicBezTo>
                  <a:pt x="2788" y="25012"/>
                  <a:pt x="2793" y="25015"/>
                  <a:pt x="2798" y="25015"/>
                </a:cubicBezTo>
                <a:cubicBezTo>
                  <a:pt x="2810" y="25015"/>
                  <a:pt x="2822" y="25000"/>
                  <a:pt x="2822" y="24991"/>
                </a:cubicBezTo>
                <a:cubicBezTo>
                  <a:pt x="2809" y="24979"/>
                  <a:pt x="2784" y="24916"/>
                  <a:pt x="2809" y="24916"/>
                </a:cubicBezTo>
                <a:cubicBezTo>
                  <a:pt x="2818" y="24920"/>
                  <a:pt x="2826" y="24921"/>
                  <a:pt x="2834" y="24921"/>
                </a:cubicBezTo>
                <a:cubicBezTo>
                  <a:pt x="2849" y="24921"/>
                  <a:pt x="2860" y="24916"/>
                  <a:pt x="2860" y="24916"/>
                </a:cubicBezTo>
                <a:cubicBezTo>
                  <a:pt x="2860" y="24903"/>
                  <a:pt x="2822" y="24865"/>
                  <a:pt x="2835" y="24852"/>
                </a:cubicBezTo>
                <a:cubicBezTo>
                  <a:pt x="2847" y="24840"/>
                  <a:pt x="2885" y="24814"/>
                  <a:pt x="2898" y="24802"/>
                </a:cubicBezTo>
                <a:cubicBezTo>
                  <a:pt x="2899" y="24800"/>
                  <a:pt x="2901" y="24800"/>
                  <a:pt x="2902" y="24800"/>
                </a:cubicBezTo>
                <a:cubicBezTo>
                  <a:pt x="2913" y="24800"/>
                  <a:pt x="2922" y="24841"/>
                  <a:pt x="2911" y="24852"/>
                </a:cubicBezTo>
                <a:cubicBezTo>
                  <a:pt x="2911" y="24865"/>
                  <a:pt x="2911" y="24916"/>
                  <a:pt x="2911" y="24928"/>
                </a:cubicBezTo>
                <a:cubicBezTo>
                  <a:pt x="2923" y="24941"/>
                  <a:pt x="2911" y="24979"/>
                  <a:pt x="2898" y="24991"/>
                </a:cubicBezTo>
                <a:cubicBezTo>
                  <a:pt x="2885" y="24998"/>
                  <a:pt x="2885" y="25001"/>
                  <a:pt x="2893" y="25001"/>
                </a:cubicBezTo>
                <a:cubicBezTo>
                  <a:pt x="2901" y="25001"/>
                  <a:pt x="2917" y="24998"/>
                  <a:pt x="2936" y="24991"/>
                </a:cubicBezTo>
                <a:lnTo>
                  <a:pt x="2974" y="24979"/>
                </a:lnTo>
                <a:lnTo>
                  <a:pt x="2986" y="24979"/>
                </a:lnTo>
                <a:cubicBezTo>
                  <a:pt x="3012" y="24979"/>
                  <a:pt x="3050" y="25042"/>
                  <a:pt x="3075" y="25055"/>
                </a:cubicBezTo>
                <a:cubicBezTo>
                  <a:pt x="3082" y="25058"/>
                  <a:pt x="3093" y="25060"/>
                  <a:pt x="3105" y="25060"/>
                </a:cubicBezTo>
                <a:cubicBezTo>
                  <a:pt x="3133" y="25060"/>
                  <a:pt x="3167" y="25051"/>
                  <a:pt x="3176" y="25042"/>
                </a:cubicBezTo>
                <a:cubicBezTo>
                  <a:pt x="3183" y="25036"/>
                  <a:pt x="3198" y="25033"/>
                  <a:pt x="3217" y="25033"/>
                </a:cubicBezTo>
                <a:cubicBezTo>
                  <a:pt x="3236" y="25033"/>
                  <a:pt x="3258" y="25036"/>
                  <a:pt x="3277" y="25042"/>
                </a:cubicBezTo>
                <a:lnTo>
                  <a:pt x="3303" y="25055"/>
                </a:lnTo>
                <a:lnTo>
                  <a:pt x="3379" y="25067"/>
                </a:lnTo>
                <a:cubicBezTo>
                  <a:pt x="3391" y="25042"/>
                  <a:pt x="3404" y="25029"/>
                  <a:pt x="3412" y="25029"/>
                </a:cubicBezTo>
                <a:cubicBezTo>
                  <a:pt x="3420" y="25029"/>
                  <a:pt x="3423" y="25042"/>
                  <a:pt x="3417" y="25067"/>
                </a:cubicBezTo>
                <a:lnTo>
                  <a:pt x="3404" y="25067"/>
                </a:lnTo>
                <a:lnTo>
                  <a:pt x="3366" y="25080"/>
                </a:lnTo>
                <a:cubicBezTo>
                  <a:pt x="3366" y="25105"/>
                  <a:pt x="3379" y="25118"/>
                  <a:pt x="3417" y="25131"/>
                </a:cubicBezTo>
                <a:lnTo>
                  <a:pt x="3429" y="25105"/>
                </a:lnTo>
                <a:cubicBezTo>
                  <a:pt x="3429" y="25105"/>
                  <a:pt x="3455" y="25118"/>
                  <a:pt x="3467" y="25118"/>
                </a:cubicBezTo>
                <a:cubicBezTo>
                  <a:pt x="3481" y="25121"/>
                  <a:pt x="3492" y="25123"/>
                  <a:pt x="3500" y="25123"/>
                </a:cubicBezTo>
                <a:cubicBezTo>
                  <a:pt x="3524" y="25123"/>
                  <a:pt x="3531" y="25111"/>
                  <a:pt x="3531" y="25093"/>
                </a:cubicBezTo>
                <a:lnTo>
                  <a:pt x="3531" y="25080"/>
                </a:lnTo>
                <a:cubicBezTo>
                  <a:pt x="3538" y="25065"/>
                  <a:pt x="3554" y="25059"/>
                  <a:pt x="3566" y="25059"/>
                </a:cubicBezTo>
                <a:cubicBezTo>
                  <a:pt x="3575" y="25059"/>
                  <a:pt x="3581" y="25062"/>
                  <a:pt x="3581" y="25067"/>
                </a:cubicBezTo>
                <a:cubicBezTo>
                  <a:pt x="3594" y="25067"/>
                  <a:pt x="3632" y="25093"/>
                  <a:pt x="3670" y="25105"/>
                </a:cubicBezTo>
                <a:lnTo>
                  <a:pt x="3695" y="25093"/>
                </a:lnTo>
                <a:cubicBezTo>
                  <a:pt x="3771" y="25067"/>
                  <a:pt x="3809" y="25029"/>
                  <a:pt x="3809" y="25004"/>
                </a:cubicBezTo>
                <a:lnTo>
                  <a:pt x="3796" y="24991"/>
                </a:lnTo>
                <a:cubicBezTo>
                  <a:pt x="3784" y="24991"/>
                  <a:pt x="3834" y="24966"/>
                  <a:pt x="3860" y="24953"/>
                </a:cubicBezTo>
                <a:cubicBezTo>
                  <a:pt x="3872" y="24953"/>
                  <a:pt x="3935" y="24991"/>
                  <a:pt x="3948" y="25004"/>
                </a:cubicBezTo>
                <a:cubicBezTo>
                  <a:pt x="3951" y="25006"/>
                  <a:pt x="3954" y="25006"/>
                  <a:pt x="3956" y="25006"/>
                </a:cubicBezTo>
                <a:cubicBezTo>
                  <a:pt x="3976" y="25006"/>
                  <a:pt x="3987" y="24965"/>
                  <a:pt x="3999" y="24953"/>
                </a:cubicBezTo>
                <a:cubicBezTo>
                  <a:pt x="3999" y="24941"/>
                  <a:pt x="4011" y="24938"/>
                  <a:pt x="4026" y="24938"/>
                </a:cubicBezTo>
                <a:cubicBezTo>
                  <a:pt x="4040" y="24938"/>
                  <a:pt x="4056" y="24941"/>
                  <a:pt x="4062" y="24941"/>
                </a:cubicBezTo>
                <a:cubicBezTo>
                  <a:pt x="4087" y="24953"/>
                  <a:pt x="4100" y="24966"/>
                  <a:pt x="4100" y="24979"/>
                </a:cubicBezTo>
                <a:lnTo>
                  <a:pt x="4075" y="25004"/>
                </a:lnTo>
                <a:cubicBezTo>
                  <a:pt x="4049" y="25017"/>
                  <a:pt x="4049" y="25055"/>
                  <a:pt x="4062" y="25067"/>
                </a:cubicBezTo>
                <a:cubicBezTo>
                  <a:pt x="4075" y="25067"/>
                  <a:pt x="4125" y="25055"/>
                  <a:pt x="4176" y="25042"/>
                </a:cubicBezTo>
                <a:cubicBezTo>
                  <a:pt x="4227" y="25017"/>
                  <a:pt x="4264" y="24991"/>
                  <a:pt x="4252" y="24966"/>
                </a:cubicBezTo>
                <a:lnTo>
                  <a:pt x="4277" y="24953"/>
                </a:lnTo>
                <a:lnTo>
                  <a:pt x="4328" y="24928"/>
                </a:lnTo>
                <a:cubicBezTo>
                  <a:pt x="4366" y="24966"/>
                  <a:pt x="4416" y="24966"/>
                  <a:pt x="4416" y="24966"/>
                </a:cubicBezTo>
                <a:cubicBezTo>
                  <a:pt x="4429" y="24953"/>
                  <a:pt x="4416" y="24916"/>
                  <a:pt x="4378" y="24890"/>
                </a:cubicBezTo>
                <a:lnTo>
                  <a:pt x="4442" y="24865"/>
                </a:lnTo>
                <a:cubicBezTo>
                  <a:pt x="4442" y="24865"/>
                  <a:pt x="4429" y="24852"/>
                  <a:pt x="4404" y="24852"/>
                </a:cubicBezTo>
                <a:lnTo>
                  <a:pt x="4378" y="24840"/>
                </a:lnTo>
                <a:lnTo>
                  <a:pt x="4353" y="24827"/>
                </a:lnTo>
                <a:cubicBezTo>
                  <a:pt x="4328" y="24814"/>
                  <a:pt x="4328" y="24764"/>
                  <a:pt x="4340" y="24751"/>
                </a:cubicBezTo>
                <a:cubicBezTo>
                  <a:pt x="4343" y="24749"/>
                  <a:pt x="4346" y="24748"/>
                  <a:pt x="4352" y="24748"/>
                </a:cubicBezTo>
                <a:cubicBezTo>
                  <a:pt x="4375" y="24748"/>
                  <a:pt x="4425" y="24770"/>
                  <a:pt x="4467" y="24802"/>
                </a:cubicBezTo>
                <a:lnTo>
                  <a:pt x="4518" y="24802"/>
                </a:lnTo>
                <a:cubicBezTo>
                  <a:pt x="4568" y="24802"/>
                  <a:pt x="4606" y="24776"/>
                  <a:pt x="4657" y="24764"/>
                </a:cubicBezTo>
                <a:lnTo>
                  <a:pt x="4669" y="24764"/>
                </a:lnTo>
                <a:cubicBezTo>
                  <a:pt x="4682" y="24776"/>
                  <a:pt x="4619" y="24827"/>
                  <a:pt x="4593" y="24840"/>
                </a:cubicBezTo>
                <a:cubicBezTo>
                  <a:pt x="4568" y="24865"/>
                  <a:pt x="4581" y="24903"/>
                  <a:pt x="4593" y="24916"/>
                </a:cubicBezTo>
                <a:cubicBezTo>
                  <a:pt x="4606" y="24928"/>
                  <a:pt x="4593" y="24979"/>
                  <a:pt x="4581" y="24991"/>
                </a:cubicBezTo>
                <a:cubicBezTo>
                  <a:pt x="4568" y="25004"/>
                  <a:pt x="4593" y="25004"/>
                  <a:pt x="4631" y="25004"/>
                </a:cubicBezTo>
                <a:lnTo>
                  <a:pt x="4669" y="25004"/>
                </a:lnTo>
                <a:lnTo>
                  <a:pt x="4720" y="24991"/>
                </a:lnTo>
                <a:cubicBezTo>
                  <a:pt x="4707" y="24966"/>
                  <a:pt x="4720" y="24928"/>
                  <a:pt x="4733" y="24903"/>
                </a:cubicBezTo>
                <a:lnTo>
                  <a:pt x="4745" y="24903"/>
                </a:lnTo>
                <a:lnTo>
                  <a:pt x="4821" y="24890"/>
                </a:lnTo>
                <a:cubicBezTo>
                  <a:pt x="4796" y="24878"/>
                  <a:pt x="4796" y="24852"/>
                  <a:pt x="4834" y="24840"/>
                </a:cubicBezTo>
                <a:lnTo>
                  <a:pt x="4834" y="24827"/>
                </a:lnTo>
                <a:cubicBezTo>
                  <a:pt x="4821" y="24789"/>
                  <a:pt x="4872" y="24802"/>
                  <a:pt x="4897" y="24789"/>
                </a:cubicBezTo>
                <a:lnTo>
                  <a:pt x="4910" y="24776"/>
                </a:lnTo>
                <a:cubicBezTo>
                  <a:pt x="4910" y="24764"/>
                  <a:pt x="4922" y="24700"/>
                  <a:pt x="4948" y="24688"/>
                </a:cubicBezTo>
                <a:cubicBezTo>
                  <a:pt x="4973" y="24688"/>
                  <a:pt x="5036" y="24700"/>
                  <a:pt x="5062" y="24713"/>
                </a:cubicBezTo>
                <a:cubicBezTo>
                  <a:pt x="5074" y="24713"/>
                  <a:pt x="5036" y="24776"/>
                  <a:pt x="5024" y="24789"/>
                </a:cubicBezTo>
                <a:cubicBezTo>
                  <a:pt x="5024" y="24814"/>
                  <a:pt x="5024" y="24916"/>
                  <a:pt x="5011" y="24941"/>
                </a:cubicBezTo>
                <a:cubicBezTo>
                  <a:pt x="4986" y="24979"/>
                  <a:pt x="4935" y="25093"/>
                  <a:pt x="4948" y="25118"/>
                </a:cubicBezTo>
                <a:cubicBezTo>
                  <a:pt x="4960" y="25156"/>
                  <a:pt x="4986" y="25232"/>
                  <a:pt x="4973" y="25257"/>
                </a:cubicBezTo>
                <a:cubicBezTo>
                  <a:pt x="4960" y="25282"/>
                  <a:pt x="4948" y="25308"/>
                  <a:pt x="4935" y="25320"/>
                </a:cubicBezTo>
                <a:lnTo>
                  <a:pt x="4948" y="25320"/>
                </a:lnTo>
                <a:cubicBezTo>
                  <a:pt x="4998" y="25346"/>
                  <a:pt x="4935" y="25371"/>
                  <a:pt x="4948" y="25384"/>
                </a:cubicBezTo>
                <a:lnTo>
                  <a:pt x="4960" y="25409"/>
                </a:lnTo>
                <a:cubicBezTo>
                  <a:pt x="4963" y="25411"/>
                  <a:pt x="4967" y="25412"/>
                  <a:pt x="4973" y="25412"/>
                </a:cubicBezTo>
                <a:cubicBezTo>
                  <a:pt x="4995" y="25412"/>
                  <a:pt x="5039" y="25394"/>
                  <a:pt x="5049" y="25384"/>
                </a:cubicBezTo>
                <a:cubicBezTo>
                  <a:pt x="5056" y="25376"/>
                  <a:pt x="5093" y="25369"/>
                  <a:pt x="5125" y="25369"/>
                </a:cubicBezTo>
                <a:cubicBezTo>
                  <a:pt x="5149" y="25369"/>
                  <a:pt x="5170" y="25373"/>
                  <a:pt x="5176" y="25384"/>
                </a:cubicBezTo>
                <a:cubicBezTo>
                  <a:pt x="5178" y="25386"/>
                  <a:pt x="5186" y="25387"/>
                  <a:pt x="5199" y="25387"/>
                </a:cubicBezTo>
                <a:cubicBezTo>
                  <a:pt x="5251" y="25387"/>
                  <a:pt x="5375" y="25369"/>
                  <a:pt x="5416" y="25358"/>
                </a:cubicBezTo>
                <a:lnTo>
                  <a:pt x="5568" y="25358"/>
                </a:lnTo>
                <a:cubicBezTo>
                  <a:pt x="5580" y="25384"/>
                  <a:pt x="5593" y="25422"/>
                  <a:pt x="5606" y="25460"/>
                </a:cubicBezTo>
                <a:lnTo>
                  <a:pt x="5644" y="25472"/>
                </a:lnTo>
                <a:lnTo>
                  <a:pt x="5682" y="25472"/>
                </a:lnTo>
                <a:cubicBezTo>
                  <a:pt x="5732" y="25472"/>
                  <a:pt x="5745" y="25498"/>
                  <a:pt x="5720" y="25536"/>
                </a:cubicBezTo>
                <a:lnTo>
                  <a:pt x="5720" y="25548"/>
                </a:lnTo>
                <a:lnTo>
                  <a:pt x="5720" y="25574"/>
                </a:lnTo>
                <a:cubicBezTo>
                  <a:pt x="5734" y="25594"/>
                  <a:pt x="5751" y="25604"/>
                  <a:pt x="5767" y="25604"/>
                </a:cubicBezTo>
                <a:cubicBezTo>
                  <a:pt x="5779" y="25604"/>
                  <a:pt x="5790" y="25598"/>
                  <a:pt x="5796" y="25586"/>
                </a:cubicBezTo>
                <a:lnTo>
                  <a:pt x="5821" y="25548"/>
                </a:lnTo>
                <a:cubicBezTo>
                  <a:pt x="5821" y="25548"/>
                  <a:pt x="5846" y="25536"/>
                  <a:pt x="5859" y="25536"/>
                </a:cubicBezTo>
                <a:cubicBezTo>
                  <a:pt x="5859" y="25536"/>
                  <a:pt x="5884" y="25548"/>
                  <a:pt x="5884" y="25561"/>
                </a:cubicBezTo>
                <a:cubicBezTo>
                  <a:pt x="5884" y="25586"/>
                  <a:pt x="5897" y="25611"/>
                  <a:pt x="5935" y="25637"/>
                </a:cubicBezTo>
                <a:lnTo>
                  <a:pt x="5973" y="25637"/>
                </a:lnTo>
                <a:cubicBezTo>
                  <a:pt x="5985" y="25624"/>
                  <a:pt x="5985" y="25611"/>
                  <a:pt x="5985" y="25599"/>
                </a:cubicBezTo>
                <a:lnTo>
                  <a:pt x="5985" y="25586"/>
                </a:lnTo>
                <a:cubicBezTo>
                  <a:pt x="5973" y="25586"/>
                  <a:pt x="5998" y="25574"/>
                  <a:pt x="6061" y="25561"/>
                </a:cubicBezTo>
                <a:lnTo>
                  <a:pt x="6099" y="25523"/>
                </a:lnTo>
                <a:cubicBezTo>
                  <a:pt x="6112" y="25510"/>
                  <a:pt x="6150" y="25498"/>
                  <a:pt x="6175" y="25485"/>
                </a:cubicBezTo>
                <a:cubicBezTo>
                  <a:pt x="6182" y="25483"/>
                  <a:pt x="6189" y="25482"/>
                  <a:pt x="6196" y="25482"/>
                </a:cubicBezTo>
                <a:cubicBezTo>
                  <a:pt x="6229" y="25482"/>
                  <a:pt x="6262" y="25504"/>
                  <a:pt x="6251" y="25536"/>
                </a:cubicBezTo>
                <a:lnTo>
                  <a:pt x="6251" y="25548"/>
                </a:lnTo>
                <a:cubicBezTo>
                  <a:pt x="6252" y="25550"/>
                  <a:pt x="6255" y="25550"/>
                  <a:pt x="6259" y="25550"/>
                </a:cubicBezTo>
                <a:cubicBezTo>
                  <a:pt x="6289" y="25550"/>
                  <a:pt x="6390" y="25506"/>
                  <a:pt x="6390" y="25472"/>
                </a:cubicBezTo>
                <a:cubicBezTo>
                  <a:pt x="6403" y="25434"/>
                  <a:pt x="6390" y="25358"/>
                  <a:pt x="6390" y="25346"/>
                </a:cubicBezTo>
                <a:cubicBezTo>
                  <a:pt x="6403" y="25333"/>
                  <a:pt x="6403" y="25308"/>
                  <a:pt x="6403" y="25295"/>
                </a:cubicBezTo>
                <a:lnTo>
                  <a:pt x="6403" y="25282"/>
                </a:lnTo>
                <a:lnTo>
                  <a:pt x="6390" y="25257"/>
                </a:lnTo>
                <a:cubicBezTo>
                  <a:pt x="6390" y="25219"/>
                  <a:pt x="6454" y="25207"/>
                  <a:pt x="6479" y="25207"/>
                </a:cubicBezTo>
                <a:cubicBezTo>
                  <a:pt x="6492" y="25207"/>
                  <a:pt x="6517" y="25270"/>
                  <a:pt x="6517" y="25282"/>
                </a:cubicBezTo>
                <a:cubicBezTo>
                  <a:pt x="6520" y="25290"/>
                  <a:pt x="6523" y="25293"/>
                  <a:pt x="6525" y="25293"/>
                </a:cubicBezTo>
                <a:cubicBezTo>
                  <a:pt x="6531" y="25293"/>
                  <a:pt x="6533" y="25272"/>
                  <a:pt x="6542" y="25245"/>
                </a:cubicBezTo>
                <a:lnTo>
                  <a:pt x="6555" y="25207"/>
                </a:lnTo>
                <a:cubicBezTo>
                  <a:pt x="6555" y="25194"/>
                  <a:pt x="6555" y="25181"/>
                  <a:pt x="6567" y="25169"/>
                </a:cubicBezTo>
                <a:cubicBezTo>
                  <a:pt x="6593" y="25207"/>
                  <a:pt x="6618" y="25257"/>
                  <a:pt x="6631" y="25257"/>
                </a:cubicBezTo>
                <a:cubicBezTo>
                  <a:pt x="6631" y="25261"/>
                  <a:pt x="6633" y="25262"/>
                  <a:pt x="6636" y="25262"/>
                </a:cubicBezTo>
                <a:cubicBezTo>
                  <a:pt x="6644" y="25262"/>
                  <a:pt x="6660" y="25253"/>
                  <a:pt x="6669" y="25245"/>
                </a:cubicBezTo>
                <a:lnTo>
                  <a:pt x="6669" y="25232"/>
                </a:lnTo>
                <a:cubicBezTo>
                  <a:pt x="6669" y="25203"/>
                  <a:pt x="6683" y="25189"/>
                  <a:pt x="6706" y="25189"/>
                </a:cubicBezTo>
                <a:cubicBezTo>
                  <a:pt x="6714" y="25189"/>
                  <a:pt x="6722" y="25191"/>
                  <a:pt x="6732" y="25194"/>
                </a:cubicBezTo>
                <a:lnTo>
                  <a:pt x="6795" y="25207"/>
                </a:lnTo>
                <a:cubicBezTo>
                  <a:pt x="6839" y="25214"/>
                  <a:pt x="6921" y="25221"/>
                  <a:pt x="6990" y="25221"/>
                </a:cubicBezTo>
                <a:cubicBezTo>
                  <a:pt x="7040" y="25221"/>
                  <a:pt x="7083" y="25217"/>
                  <a:pt x="7099" y="25207"/>
                </a:cubicBezTo>
                <a:cubicBezTo>
                  <a:pt x="7137" y="25181"/>
                  <a:pt x="7213" y="25143"/>
                  <a:pt x="7263" y="25118"/>
                </a:cubicBezTo>
                <a:lnTo>
                  <a:pt x="7289" y="25143"/>
                </a:lnTo>
                <a:cubicBezTo>
                  <a:pt x="7314" y="25156"/>
                  <a:pt x="7327" y="25181"/>
                  <a:pt x="7339" y="25194"/>
                </a:cubicBezTo>
                <a:cubicBezTo>
                  <a:pt x="7352" y="25207"/>
                  <a:pt x="7390" y="25219"/>
                  <a:pt x="7390" y="25219"/>
                </a:cubicBezTo>
                <a:cubicBezTo>
                  <a:pt x="7410" y="25204"/>
                  <a:pt x="7424" y="25198"/>
                  <a:pt x="7436" y="25198"/>
                </a:cubicBezTo>
                <a:cubicBezTo>
                  <a:pt x="7461" y="25198"/>
                  <a:pt x="7470" y="25227"/>
                  <a:pt x="7479" y="25245"/>
                </a:cubicBezTo>
                <a:lnTo>
                  <a:pt x="7479" y="25270"/>
                </a:lnTo>
                <a:cubicBezTo>
                  <a:pt x="7504" y="25295"/>
                  <a:pt x="7479" y="25320"/>
                  <a:pt x="7466" y="25333"/>
                </a:cubicBezTo>
                <a:cubicBezTo>
                  <a:pt x="7453" y="25333"/>
                  <a:pt x="7415" y="25396"/>
                  <a:pt x="7441" y="25409"/>
                </a:cubicBezTo>
                <a:cubicBezTo>
                  <a:pt x="7479" y="25422"/>
                  <a:pt x="7554" y="25434"/>
                  <a:pt x="7580" y="25434"/>
                </a:cubicBezTo>
                <a:cubicBezTo>
                  <a:pt x="7585" y="25437"/>
                  <a:pt x="7589" y="25438"/>
                  <a:pt x="7592" y="25438"/>
                </a:cubicBezTo>
                <a:cubicBezTo>
                  <a:pt x="7605" y="25438"/>
                  <a:pt x="7603" y="25419"/>
                  <a:pt x="7592" y="25409"/>
                </a:cubicBezTo>
                <a:lnTo>
                  <a:pt x="7592" y="25384"/>
                </a:lnTo>
                <a:cubicBezTo>
                  <a:pt x="7592" y="25371"/>
                  <a:pt x="7605" y="25346"/>
                  <a:pt x="7618" y="25333"/>
                </a:cubicBezTo>
                <a:lnTo>
                  <a:pt x="7656" y="25308"/>
                </a:lnTo>
                <a:cubicBezTo>
                  <a:pt x="7630" y="25295"/>
                  <a:pt x="7592" y="25245"/>
                  <a:pt x="7580" y="25194"/>
                </a:cubicBezTo>
                <a:lnTo>
                  <a:pt x="7605" y="25169"/>
                </a:lnTo>
                <a:lnTo>
                  <a:pt x="7630" y="25143"/>
                </a:lnTo>
                <a:cubicBezTo>
                  <a:pt x="7630" y="25143"/>
                  <a:pt x="7643" y="25105"/>
                  <a:pt x="7656" y="25093"/>
                </a:cubicBezTo>
                <a:cubicBezTo>
                  <a:pt x="7656" y="25080"/>
                  <a:pt x="7668" y="25080"/>
                  <a:pt x="7681" y="25080"/>
                </a:cubicBezTo>
                <a:cubicBezTo>
                  <a:pt x="7681" y="25080"/>
                  <a:pt x="7668" y="25093"/>
                  <a:pt x="7668" y="25093"/>
                </a:cubicBezTo>
                <a:cubicBezTo>
                  <a:pt x="7656" y="25118"/>
                  <a:pt x="7668" y="25131"/>
                  <a:pt x="7694" y="25143"/>
                </a:cubicBezTo>
                <a:cubicBezTo>
                  <a:pt x="7694" y="25156"/>
                  <a:pt x="7694" y="25169"/>
                  <a:pt x="7706" y="25169"/>
                </a:cubicBezTo>
                <a:cubicBezTo>
                  <a:pt x="7711" y="25171"/>
                  <a:pt x="7717" y="25172"/>
                  <a:pt x="7724" y="25172"/>
                </a:cubicBezTo>
                <a:cubicBezTo>
                  <a:pt x="7750" y="25172"/>
                  <a:pt x="7785" y="25156"/>
                  <a:pt x="7795" y="25156"/>
                </a:cubicBezTo>
                <a:cubicBezTo>
                  <a:pt x="7797" y="25154"/>
                  <a:pt x="7800" y="25153"/>
                  <a:pt x="7804" y="25153"/>
                </a:cubicBezTo>
                <a:cubicBezTo>
                  <a:pt x="7821" y="25153"/>
                  <a:pt x="7848" y="25173"/>
                  <a:pt x="7858" y="25194"/>
                </a:cubicBezTo>
                <a:cubicBezTo>
                  <a:pt x="7865" y="25200"/>
                  <a:pt x="7874" y="25203"/>
                  <a:pt x="7883" y="25203"/>
                </a:cubicBezTo>
                <a:cubicBezTo>
                  <a:pt x="7893" y="25203"/>
                  <a:pt x="7902" y="25200"/>
                  <a:pt x="7909" y="25194"/>
                </a:cubicBezTo>
                <a:cubicBezTo>
                  <a:pt x="7921" y="25194"/>
                  <a:pt x="7947" y="25232"/>
                  <a:pt x="7947" y="25245"/>
                </a:cubicBezTo>
                <a:cubicBezTo>
                  <a:pt x="7959" y="25257"/>
                  <a:pt x="8086" y="25295"/>
                  <a:pt x="8124" y="25308"/>
                </a:cubicBezTo>
                <a:cubicBezTo>
                  <a:pt x="8175" y="25308"/>
                  <a:pt x="8200" y="25257"/>
                  <a:pt x="8200" y="25245"/>
                </a:cubicBezTo>
                <a:cubicBezTo>
                  <a:pt x="8212" y="25219"/>
                  <a:pt x="8175" y="25156"/>
                  <a:pt x="8162" y="25131"/>
                </a:cubicBezTo>
                <a:cubicBezTo>
                  <a:pt x="8149" y="25105"/>
                  <a:pt x="8200" y="25080"/>
                  <a:pt x="8225" y="25080"/>
                </a:cubicBezTo>
                <a:cubicBezTo>
                  <a:pt x="8238" y="25080"/>
                  <a:pt x="8250" y="25042"/>
                  <a:pt x="8225" y="25017"/>
                </a:cubicBezTo>
                <a:lnTo>
                  <a:pt x="8212" y="24991"/>
                </a:lnTo>
                <a:cubicBezTo>
                  <a:pt x="8212" y="24979"/>
                  <a:pt x="8200" y="24966"/>
                  <a:pt x="8187" y="24953"/>
                </a:cubicBezTo>
                <a:lnTo>
                  <a:pt x="8225" y="24953"/>
                </a:lnTo>
                <a:cubicBezTo>
                  <a:pt x="8263" y="24953"/>
                  <a:pt x="8326" y="24966"/>
                  <a:pt x="8364" y="24979"/>
                </a:cubicBezTo>
                <a:lnTo>
                  <a:pt x="8377" y="24941"/>
                </a:lnTo>
                <a:cubicBezTo>
                  <a:pt x="8384" y="24945"/>
                  <a:pt x="8393" y="24946"/>
                  <a:pt x="8401" y="24946"/>
                </a:cubicBezTo>
                <a:cubicBezTo>
                  <a:pt x="8421" y="24946"/>
                  <a:pt x="8440" y="24937"/>
                  <a:pt x="8440" y="24928"/>
                </a:cubicBezTo>
                <a:lnTo>
                  <a:pt x="8504" y="24840"/>
                </a:lnTo>
                <a:lnTo>
                  <a:pt x="8529" y="24840"/>
                </a:lnTo>
                <a:cubicBezTo>
                  <a:pt x="8592" y="24827"/>
                  <a:pt x="8605" y="24789"/>
                  <a:pt x="8630" y="24764"/>
                </a:cubicBezTo>
                <a:cubicBezTo>
                  <a:pt x="8630" y="24764"/>
                  <a:pt x="8668" y="24802"/>
                  <a:pt x="8706" y="24840"/>
                </a:cubicBezTo>
                <a:lnTo>
                  <a:pt x="8795" y="24789"/>
                </a:lnTo>
                <a:lnTo>
                  <a:pt x="8833" y="24776"/>
                </a:lnTo>
                <a:cubicBezTo>
                  <a:pt x="8870" y="24776"/>
                  <a:pt x="8934" y="24802"/>
                  <a:pt x="8972" y="24802"/>
                </a:cubicBezTo>
                <a:lnTo>
                  <a:pt x="8997" y="24776"/>
                </a:lnTo>
                <a:lnTo>
                  <a:pt x="9010" y="24764"/>
                </a:lnTo>
                <a:cubicBezTo>
                  <a:pt x="9048" y="24764"/>
                  <a:pt x="9111" y="24751"/>
                  <a:pt x="9149" y="24751"/>
                </a:cubicBezTo>
                <a:lnTo>
                  <a:pt x="9174" y="24751"/>
                </a:lnTo>
                <a:lnTo>
                  <a:pt x="9237" y="24764"/>
                </a:lnTo>
                <a:cubicBezTo>
                  <a:pt x="9237" y="24752"/>
                  <a:pt x="9241" y="24747"/>
                  <a:pt x="9248" y="24747"/>
                </a:cubicBezTo>
                <a:cubicBezTo>
                  <a:pt x="9262" y="24747"/>
                  <a:pt x="9287" y="24768"/>
                  <a:pt x="9313" y="24776"/>
                </a:cubicBezTo>
                <a:cubicBezTo>
                  <a:pt x="9339" y="24789"/>
                  <a:pt x="9402" y="24814"/>
                  <a:pt x="9453" y="24840"/>
                </a:cubicBezTo>
                <a:lnTo>
                  <a:pt x="9478" y="24802"/>
                </a:lnTo>
                <a:cubicBezTo>
                  <a:pt x="9506" y="24766"/>
                  <a:pt x="9531" y="24750"/>
                  <a:pt x="9558" y="24750"/>
                </a:cubicBezTo>
                <a:cubicBezTo>
                  <a:pt x="9579" y="24750"/>
                  <a:pt x="9602" y="24760"/>
                  <a:pt x="9630" y="24776"/>
                </a:cubicBezTo>
                <a:lnTo>
                  <a:pt x="9655" y="24789"/>
                </a:lnTo>
                <a:cubicBezTo>
                  <a:pt x="9706" y="24789"/>
                  <a:pt x="9782" y="24764"/>
                  <a:pt x="9807" y="24751"/>
                </a:cubicBezTo>
                <a:cubicBezTo>
                  <a:pt x="9820" y="24738"/>
                  <a:pt x="9845" y="24726"/>
                  <a:pt x="9845" y="24726"/>
                </a:cubicBezTo>
                <a:cubicBezTo>
                  <a:pt x="9845" y="24738"/>
                  <a:pt x="9883" y="24738"/>
                  <a:pt x="9883" y="24751"/>
                </a:cubicBezTo>
                <a:cubicBezTo>
                  <a:pt x="9883" y="24751"/>
                  <a:pt x="9933" y="24751"/>
                  <a:pt x="9946" y="24764"/>
                </a:cubicBezTo>
                <a:cubicBezTo>
                  <a:pt x="9946" y="24764"/>
                  <a:pt x="9997" y="24827"/>
                  <a:pt x="10035" y="24840"/>
                </a:cubicBezTo>
                <a:cubicBezTo>
                  <a:pt x="10052" y="24840"/>
                  <a:pt x="10068" y="24845"/>
                  <a:pt x="10082" y="24845"/>
                </a:cubicBezTo>
                <a:cubicBezTo>
                  <a:pt x="10088" y="24845"/>
                  <a:pt x="10094" y="24844"/>
                  <a:pt x="10098" y="24840"/>
                </a:cubicBezTo>
                <a:cubicBezTo>
                  <a:pt x="10111" y="24802"/>
                  <a:pt x="10136" y="24789"/>
                  <a:pt x="10174" y="24776"/>
                </a:cubicBezTo>
                <a:lnTo>
                  <a:pt x="10224" y="24764"/>
                </a:lnTo>
                <a:cubicBezTo>
                  <a:pt x="10262" y="24776"/>
                  <a:pt x="10300" y="24814"/>
                  <a:pt x="10288" y="24827"/>
                </a:cubicBezTo>
                <a:cubicBezTo>
                  <a:pt x="10288" y="24840"/>
                  <a:pt x="10376" y="24865"/>
                  <a:pt x="10376" y="24878"/>
                </a:cubicBezTo>
                <a:cubicBezTo>
                  <a:pt x="10376" y="24878"/>
                  <a:pt x="10351" y="24903"/>
                  <a:pt x="10338" y="24903"/>
                </a:cubicBezTo>
                <a:cubicBezTo>
                  <a:pt x="10326" y="24916"/>
                  <a:pt x="10351" y="24979"/>
                  <a:pt x="10376" y="24991"/>
                </a:cubicBezTo>
                <a:cubicBezTo>
                  <a:pt x="10380" y="24999"/>
                  <a:pt x="10385" y="25002"/>
                  <a:pt x="10390" y="25002"/>
                </a:cubicBezTo>
                <a:cubicBezTo>
                  <a:pt x="10401" y="25002"/>
                  <a:pt x="10410" y="24988"/>
                  <a:pt x="10402" y="24979"/>
                </a:cubicBezTo>
                <a:cubicBezTo>
                  <a:pt x="10402" y="24966"/>
                  <a:pt x="10376" y="24903"/>
                  <a:pt x="10402" y="24903"/>
                </a:cubicBezTo>
                <a:cubicBezTo>
                  <a:pt x="10409" y="24907"/>
                  <a:pt x="10416" y="24908"/>
                  <a:pt x="10423" y="24908"/>
                </a:cubicBezTo>
                <a:cubicBezTo>
                  <a:pt x="10440" y="24908"/>
                  <a:pt x="10452" y="24899"/>
                  <a:pt x="10452" y="24890"/>
                </a:cubicBezTo>
                <a:cubicBezTo>
                  <a:pt x="10452" y="24890"/>
                  <a:pt x="10414" y="24852"/>
                  <a:pt x="10427" y="24840"/>
                </a:cubicBezTo>
                <a:cubicBezTo>
                  <a:pt x="10440" y="24827"/>
                  <a:pt x="10478" y="24802"/>
                  <a:pt x="10490" y="24789"/>
                </a:cubicBezTo>
                <a:cubicBezTo>
                  <a:pt x="10492" y="24788"/>
                  <a:pt x="10493" y="24787"/>
                  <a:pt x="10494" y="24787"/>
                </a:cubicBezTo>
                <a:cubicBezTo>
                  <a:pt x="10505" y="24787"/>
                  <a:pt x="10514" y="24828"/>
                  <a:pt x="10503" y="24840"/>
                </a:cubicBezTo>
                <a:cubicBezTo>
                  <a:pt x="10503" y="24852"/>
                  <a:pt x="10503" y="24903"/>
                  <a:pt x="10503" y="24916"/>
                </a:cubicBezTo>
                <a:cubicBezTo>
                  <a:pt x="10515" y="24928"/>
                  <a:pt x="10503" y="24966"/>
                  <a:pt x="10478" y="24979"/>
                </a:cubicBezTo>
                <a:cubicBezTo>
                  <a:pt x="10471" y="24985"/>
                  <a:pt x="10474" y="24988"/>
                  <a:pt x="10484" y="24988"/>
                </a:cubicBezTo>
                <a:cubicBezTo>
                  <a:pt x="10493" y="24988"/>
                  <a:pt x="10509" y="24985"/>
                  <a:pt x="10528" y="24979"/>
                </a:cubicBezTo>
                <a:lnTo>
                  <a:pt x="10566" y="24966"/>
                </a:lnTo>
                <a:lnTo>
                  <a:pt x="10579" y="24966"/>
                </a:lnTo>
                <a:cubicBezTo>
                  <a:pt x="10604" y="24966"/>
                  <a:pt x="10629" y="25029"/>
                  <a:pt x="10655" y="25042"/>
                </a:cubicBezTo>
                <a:cubicBezTo>
                  <a:pt x="10662" y="25046"/>
                  <a:pt x="10674" y="25047"/>
                  <a:pt x="10687" y="25047"/>
                </a:cubicBezTo>
                <a:cubicBezTo>
                  <a:pt x="10719" y="25047"/>
                  <a:pt x="10760" y="25038"/>
                  <a:pt x="10769" y="25029"/>
                </a:cubicBezTo>
                <a:cubicBezTo>
                  <a:pt x="10775" y="25023"/>
                  <a:pt x="10788" y="25020"/>
                  <a:pt x="10805" y="25020"/>
                </a:cubicBezTo>
                <a:cubicBezTo>
                  <a:pt x="10822" y="25020"/>
                  <a:pt x="10844" y="25023"/>
                  <a:pt x="10870" y="25029"/>
                </a:cubicBezTo>
                <a:lnTo>
                  <a:pt x="10895" y="25042"/>
                </a:lnTo>
                <a:cubicBezTo>
                  <a:pt x="10946" y="25055"/>
                  <a:pt x="10958" y="25055"/>
                  <a:pt x="10958" y="25055"/>
                </a:cubicBezTo>
                <a:cubicBezTo>
                  <a:pt x="10958" y="25055"/>
                  <a:pt x="10958" y="25067"/>
                  <a:pt x="10971" y="25067"/>
                </a:cubicBezTo>
                <a:lnTo>
                  <a:pt x="10958" y="25067"/>
                </a:lnTo>
                <a:cubicBezTo>
                  <a:pt x="10958" y="25080"/>
                  <a:pt x="10971" y="25105"/>
                  <a:pt x="10996" y="25105"/>
                </a:cubicBezTo>
                <a:lnTo>
                  <a:pt x="11022" y="25093"/>
                </a:lnTo>
                <a:cubicBezTo>
                  <a:pt x="11022" y="25093"/>
                  <a:pt x="11047" y="25105"/>
                  <a:pt x="11060" y="25105"/>
                </a:cubicBezTo>
                <a:cubicBezTo>
                  <a:pt x="11069" y="25109"/>
                  <a:pt x="11078" y="25110"/>
                  <a:pt x="11086" y="25110"/>
                </a:cubicBezTo>
                <a:cubicBezTo>
                  <a:pt x="11109" y="25110"/>
                  <a:pt x="11123" y="25096"/>
                  <a:pt x="11123" y="25067"/>
                </a:cubicBezTo>
                <a:lnTo>
                  <a:pt x="11123" y="25055"/>
                </a:lnTo>
                <a:cubicBezTo>
                  <a:pt x="11129" y="25048"/>
                  <a:pt x="11139" y="25045"/>
                  <a:pt x="11148" y="25045"/>
                </a:cubicBezTo>
                <a:cubicBezTo>
                  <a:pt x="11158" y="25045"/>
                  <a:pt x="11167" y="25048"/>
                  <a:pt x="11173" y="25055"/>
                </a:cubicBezTo>
                <a:cubicBezTo>
                  <a:pt x="11186" y="25055"/>
                  <a:pt x="11211" y="25067"/>
                  <a:pt x="11249" y="25093"/>
                </a:cubicBezTo>
                <a:lnTo>
                  <a:pt x="11287" y="25080"/>
                </a:lnTo>
                <a:cubicBezTo>
                  <a:pt x="11363" y="25055"/>
                  <a:pt x="11401" y="25017"/>
                  <a:pt x="11389" y="24991"/>
                </a:cubicBezTo>
                <a:lnTo>
                  <a:pt x="11389" y="24979"/>
                </a:lnTo>
                <a:cubicBezTo>
                  <a:pt x="11376" y="24979"/>
                  <a:pt x="11427" y="24941"/>
                  <a:pt x="11439" y="24941"/>
                </a:cubicBezTo>
                <a:cubicBezTo>
                  <a:pt x="11465" y="24941"/>
                  <a:pt x="11528" y="24979"/>
                  <a:pt x="11540" y="24991"/>
                </a:cubicBezTo>
                <a:cubicBezTo>
                  <a:pt x="11542" y="24993"/>
                  <a:pt x="11543" y="24993"/>
                  <a:pt x="11545" y="24993"/>
                </a:cubicBezTo>
                <a:cubicBezTo>
                  <a:pt x="11558" y="24993"/>
                  <a:pt x="11578" y="24951"/>
                  <a:pt x="11578" y="24928"/>
                </a:cubicBezTo>
                <a:cubicBezTo>
                  <a:pt x="11578" y="24924"/>
                  <a:pt x="11585" y="24923"/>
                  <a:pt x="11595" y="24923"/>
                </a:cubicBezTo>
                <a:cubicBezTo>
                  <a:pt x="11615" y="24923"/>
                  <a:pt x="11646" y="24928"/>
                  <a:pt x="11654" y="24928"/>
                </a:cubicBezTo>
                <a:cubicBezTo>
                  <a:pt x="11667" y="24941"/>
                  <a:pt x="11680" y="24953"/>
                  <a:pt x="11680" y="24966"/>
                </a:cubicBezTo>
                <a:lnTo>
                  <a:pt x="11654" y="24979"/>
                </a:lnTo>
                <a:cubicBezTo>
                  <a:pt x="11629" y="25004"/>
                  <a:pt x="11642" y="25042"/>
                  <a:pt x="11642" y="25042"/>
                </a:cubicBezTo>
                <a:cubicBezTo>
                  <a:pt x="11644" y="25044"/>
                  <a:pt x="11648" y="25046"/>
                  <a:pt x="11654" y="25046"/>
                </a:cubicBezTo>
                <a:cubicBezTo>
                  <a:pt x="11678" y="25046"/>
                  <a:pt x="11727" y="25027"/>
                  <a:pt x="11768" y="25017"/>
                </a:cubicBezTo>
                <a:cubicBezTo>
                  <a:pt x="11819" y="25004"/>
                  <a:pt x="11844" y="24979"/>
                  <a:pt x="11844" y="24953"/>
                </a:cubicBezTo>
                <a:lnTo>
                  <a:pt x="11869" y="24941"/>
                </a:lnTo>
                <a:lnTo>
                  <a:pt x="11920" y="24916"/>
                </a:lnTo>
                <a:cubicBezTo>
                  <a:pt x="11944" y="24940"/>
                  <a:pt x="11973" y="24948"/>
                  <a:pt x="11991" y="24948"/>
                </a:cubicBezTo>
                <a:cubicBezTo>
                  <a:pt x="12002" y="24948"/>
                  <a:pt x="12009" y="24945"/>
                  <a:pt x="12009" y="24941"/>
                </a:cubicBezTo>
                <a:cubicBezTo>
                  <a:pt x="12021" y="24941"/>
                  <a:pt x="11996" y="24903"/>
                  <a:pt x="11971" y="24878"/>
                </a:cubicBezTo>
                <a:lnTo>
                  <a:pt x="12021" y="24852"/>
                </a:lnTo>
                <a:lnTo>
                  <a:pt x="12034" y="24852"/>
                </a:lnTo>
                <a:cubicBezTo>
                  <a:pt x="12034" y="24852"/>
                  <a:pt x="12009" y="24840"/>
                  <a:pt x="11983" y="24840"/>
                </a:cubicBezTo>
                <a:lnTo>
                  <a:pt x="11971" y="24827"/>
                </a:lnTo>
                <a:lnTo>
                  <a:pt x="11945" y="24814"/>
                </a:lnTo>
                <a:cubicBezTo>
                  <a:pt x="11920" y="24802"/>
                  <a:pt x="11920" y="24751"/>
                  <a:pt x="11933" y="24738"/>
                </a:cubicBezTo>
                <a:cubicBezTo>
                  <a:pt x="11935" y="24736"/>
                  <a:pt x="11939" y="24735"/>
                  <a:pt x="11944" y="24735"/>
                </a:cubicBezTo>
                <a:cubicBezTo>
                  <a:pt x="11968" y="24735"/>
                  <a:pt x="12018" y="24756"/>
                  <a:pt x="12059" y="24776"/>
                </a:cubicBezTo>
                <a:lnTo>
                  <a:pt x="12110" y="24789"/>
                </a:lnTo>
                <a:cubicBezTo>
                  <a:pt x="12148" y="24789"/>
                  <a:pt x="12198" y="24764"/>
                  <a:pt x="12249" y="24751"/>
                </a:cubicBezTo>
                <a:lnTo>
                  <a:pt x="12262" y="24751"/>
                </a:lnTo>
                <a:cubicBezTo>
                  <a:pt x="12274" y="24751"/>
                  <a:pt x="12211" y="24802"/>
                  <a:pt x="12186" y="24827"/>
                </a:cubicBezTo>
                <a:cubicBezTo>
                  <a:pt x="12173" y="24840"/>
                  <a:pt x="12173" y="24865"/>
                  <a:pt x="12173" y="24878"/>
                </a:cubicBezTo>
                <a:cubicBezTo>
                  <a:pt x="12160" y="24878"/>
                  <a:pt x="12135" y="24903"/>
                  <a:pt x="12123" y="24903"/>
                </a:cubicBezTo>
                <a:cubicBezTo>
                  <a:pt x="12123" y="24916"/>
                  <a:pt x="11971" y="24966"/>
                  <a:pt x="11983" y="25004"/>
                </a:cubicBezTo>
                <a:cubicBezTo>
                  <a:pt x="11990" y="25023"/>
                  <a:pt x="12002" y="25033"/>
                  <a:pt x="12017" y="25033"/>
                </a:cubicBezTo>
                <a:cubicBezTo>
                  <a:pt x="12031" y="25033"/>
                  <a:pt x="12047" y="25023"/>
                  <a:pt x="12059" y="25004"/>
                </a:cubicBezTo>
                <a:cubicBezTo>
                  <a:pt x="12072" y="24966"/>
                  <a:pt x="12160" y="24916"/>
                  <a:pt x="12186" y="24890"/>
                </a:cubicBezTo>
                <a:cubicBezTo>
                  <a:pt x="12186" y="24890"/>
                  <a:pt x="12186" y="24903"/>
                  <a:pt x="12186" y="24903"/>
                </a:cubicBezTo>
                <a:cubicBezTo>
                  <a:pt x="12198" y="24903"/>
                  <a:pt x="12186" y="24966"/>
                  <a:pt x="12173" y="24979"/>
                </a:cubicBezTo>
                <a:cubicBezTo>
                  <a:pt x="12173" y="24979"/>
                  <a:pt x="12173" y="24979"/>
                  <a:pt x="12173" y="24991"/>
                </a:cubicBezTo>
                <a:lnTo>
                  <a:pt x="12160" y="25017"/>
                </a:lnTo>
                <a:cubicBezTo>
                  <a:pt x="12135" y="25042"/>
                  <a:pt x="12148" y="25080"/>
                  <a:pt x="12160" y="25105"/>
                </a:cubicBezTo>
                <a:lnTo>
                  <a:pt x="12186" y="25143"/>
                </a:lnTo>
                <a:cubicBezTo>
                  <a:pt x="12205" y="25137"/>
                  <a:pt x="12230" y="25134"/>
                  <a:pt x="12255" y="25134"/>
                </a:cubicBezTo>
                <a:cubicBezTo>
                  <a:pt x="12281" y="25134"/>
                  <a:pt x="12306" y="25137"/>
                  <a:pt x="12325" y="25143"/>
                </a:cubicBezTo>
                <a:lnTo>
                  <a:pt x="12325" y="25105"/>
                </a:lnTo>
                <a:lnTo>
                  <a:pt x="12338" y="25080"/>
                </a:lnTo>
                <a:cubicBezTo>
                  <a:pt x="12350" y="25055"/>
                  <a:pt x="12249" y="25017"/>
                  <a:pt x="12249" y="24991"/>
                </a:cubicBezTo>
                <a:lnTo>
                  <a:pt x="12262" y="24991"/>
                </a:lnTo>
                <a:lnTo>
                  <a:pt x="12300" y="24979"/>
                </a:lnTo>
                <a:cubicBezTo>
                  <a:pt x="12300" y="24953"/>
                  <a:pt x="12312" y="24916"/>
                  <a:pt x="12325" y="24890"/>
                </a:cubicBezTo>
                <a:lnTo>
                  <a:pt x="12338" y="24890"/>
                </a:lnTo>
                <a:cubicBezTo>
                  <a:pt x="12350" y="24903"/>
                  <a:pt x="12350" y="24928"/>
                  <a:pt x="12376" y="24928"/>
                </a:cubicBezTo>
                <a:cubicBezTo>
                  <a:pt x="12401" y="24928"/>
                  <a:pt x="12477" y="24953"/>
                  <a:pt x="12553" y="24966"/>
                </a:cubicBezTo>
                <a:lnTo>
                  <a:pt x="12578" y="24979"/>
                </a:lnTo>
                <a:cubicBezTo>
                  <a:pt x="12553" y="25017"/>
                  <a:pt x="12540" y="25067"/>
                  <a:pt x="12540" y="25093"/>
                </a:cubicBezTo>
                <a:cubicBezTo>
                  <a:pt x="12515" y="25093"/>
                  <a:pt x="12489" y="25093"/>
                  <a:pt x="12464" y="25105"/>
                </a:cubicBezTo>
                <a:lnTo>
                  <a:pt x="12489" y="25143"/>
                </a:lnTo>
                <a:lnTo>
                  <a:pt x="12515" y="25169"/>
                </a:lnTo>
                <a:cubicBezTo>
                  <a:pt x="12527" y="25194"/>
                  <a:pt x="12553" y="25219"/>
                  <a:pt x="12565" y="25232"/>
                </a:cubicBezTo>
                <a:cubicBezTo>
                  <a:pt x="12565" y="25245"/>
                  <a:pt x="12565" y="25245"/>
                  <a:pt x="12565" y="25245"/>
                </a:cubicBezTo>
                <a:cubicBezTo>
                  <a:pt x="12553" y="25270"/>
                  <a:pt x="12540" y="25295"/>
                  <a:pt x="12527" y="25308"/>
                </a:cubicBezTo>
                <a:lnTo>
                  <a:pt x="12540" y="25308"/>
                </a:lnTo>
                <a:cubicBezTo>
                  <a:pt x="12578" y="25333"/>
                  <a:pt x="12527" y="25358"/>
                  <a:pt x="12540" y="25371"/>
                </a:cubicBezTo>
                <a:lnTo>
                  <a:pt x="12553" y="25396"/>
                </a:lnTo>
                <a:cubicBezTo>
                  <a:pt x="12555" y="25399"/>
                  <a:pt x="12559" y="25400"/>
                  <a:pt x="12565" y="25400"/>
                </a:cubicBezTo>
                <a:cubicBezTo>
                  <a:pt x="12588" y="25400"/>
                  <a:pt x="12631" y="25381"/>
                  <a:pt x="12641" y="25371"/>
                </a:cubicBezTo>
                <a:cubicBezTo>
                  <a:pt x="12649" y="25364"/>
                  <a:pt x="12685" y="25356"/>
                  <a:pt x="12718" y="25356"/>
                </a:cubicBezTo>
                <a:cubicBezTo>
                  <a:pt x="12741" y="25356"/>
                  <a:pt x="12763" y="25360"/>
                  <a:pt x="12768" y="25371"/>
                </a:cubicBezTo>
                <a:cubicBezTo>
                  <a:pt x="12770" y="25373"/>
                  <a:pt x="12779" y="25375"/>
                  <a:pt x="12791" y="25375"/>
                </a:cubicBezTo>
                <a:cubicBezTo>
                  <a:pt x="12844" y="25375"/>
                  <a:pt x="12967" y="25356"/>
                  <a:pt x="13008" y="25346"/>
                </a:cubicBezTo>
                <a:cubicBezTo>
                  <a:pt x="13034" y="25339"/>
                  <a:pt x="13072" y="25336"/>
                  <a:pt x="13103" y="25336"/>
                </a:cubicBezTo>
                <a:cubicBezTo>
                  <a:pt x="13135" y="25336"/>
                  <a:pt x="13160" y="25339"/>
                  <a:pt x="13160" y="25346"/>
                </a:cubicBezTo>
                <a:cubicBezTo>
                  <a:pt x="13173" y="25371"/>
                  <a:pt x="13185" y="25409"/>
                  <a:pt x="13198" y="25447"/>
                </a:cubicBezTo>
                <a:lnTo>
                  <a:pt x="13236" y="25460"/>
                </a:lnTo>
                <a:lnTo>
                  <a:pt x="13274" y="25460"/>
                </a:lnTo>
                <a:cubicBezTo>
                  <a:pt x="13325" y="25460"/>
                  <a:pt x="13337" y="25485"/>
                  <a:pt x="13312" y="25523"/>
                </a:cubicBezTo>
                <a:lnTo>
                  <a:pt x="13312" y="25548"/>
                </a:lnTo>
                <a:lnTo>
                  <a:pt x="13312" y="25574"/>
                </a:lnTo>
                <a:cubicBezTo>
                  <a:pt x="13326" y="25594"/>
                  <a:pt x="13344" y="25604"/>
                  <a:pt x="13359" y="25604"/>
                </a:cubicBezTo>
                <a:cubicBezTo>
                  <a:pt x="13371" y="25604"/>
                  <a:pt x="13382" y="25598"/>
                  <a:pt x="13388" y="25586"/>
                </a:cubicBezTo>
                <a:lnTo>
                  <a:pt x="13413" y="25548"/>
                </a:lnTo>
                <a:cubicBezTo>
                  <a:pt x="13413" y="25548"/>
                  <a:pt x="13439" y="25536"/>
                  <a:pt x="13451" y="25536"/>
                </a:cubicBezTo>
                <a:cubicBezTo>
                  <a:pt x="13464" y="25536"/>
                  <a:pt x="13477" y="25548"/>
                  <a:pt x="13477" y="25561"/>
                </a:cubicBezTo>
                <a:cubicBezTo>
                  <a:pt x="13477" y="25586"/>
                  <a:pt x="13489" y="25611"/>
                  <a:pt x="13527" y="25637"/>
                </a:cubicBezTo>
                <a:lnTo>
                  <a:pt x="13578" y="25637"/>
                </a:lnTo>
                <a:cubicBezTo>
                  <a:pt x="13578" y="25624"/>
                  <a:pt x="13590" y="25611"/>
                  <a:pt x="13578" y="25599"/>
                </a:cubicBezTo>
                <a:lnTo>
                  <a:pt x="13578" y="25586"/>
                </a:lnTo>
                <a:cubicBezTo>
                  <a:pt x="13565" y="25586"/>
                  <a:pt x="13603" y="25574"/>
                  <a:pt x="13654" y="25561"/>
                </a:cubicBezTo>
                <a:lnTo>
                  <a:pt x="13692" y="25523"/>
                </a:lnTo>
                <a:cubicBezTo>
                  <a:pt x="13704" y="25510"/>
                  <a:pt x="13742" y="25498"/>
                  <a:pt x="13768" y="25485"/>
                </a:cubicBezTo>
                <a:cubicBezTo>
                  <a:pt x="13777" y="25483"/>
                  <a:pt x="13785" y="25482"/>
                  <a:pt x="13793" y="25482"/>
                </a:cubicBezTo>
                <a:cubicBezTo>
                  <a:pt x="13830" y="25482"/>
                  <a:pt x="13854" y="25504"/>
                  <a:pt x="13843" y="25536"/>
                </a:cubicBezTo>
                <a:lnTo>
                  <a:pt x="13843" y="25548"/>
                </a:lnTo>
                <a:cubicBezTo>
                  <a:pt x="13845" y="25550"/>
                  <a:pt x="13847" y="25550"/>
                  <a:pt x="13851" y="25550"/>
                </a:cubicBezTo>
                <a:cubicBezTo>
                  <a:pt x="13882" y="25550"/>
                  <a:pt x="13983" y="25506"/>
                  <a:pt x="13983" y="25472"/>
                </a:cubicBezTo>
                <a:cubicBezTo>
                  <a:pt x="13995" y="25434"/>
                  <a:pt x="13983" y="25358"/>
                  <a:pt x="13983" y="25346"/>
                </a:cubicBezTo>
                <a:cubicBezTo>
                  <a:pt x="13995" y="25333"/>
                  <a:pt x="13995" y="25308"/>
                  <a:pt x="13995" y="25295"/>
                </a:cubicBezTo>
                <a:lnTo>
                  <a:pt x="13995" y="25282"/>
                </a:lnTo>
                <a:lnTo>
                  <a:pt x="13983" y="25257"/>
                </a:lnTo>
                <a:cubicBezTo>
                  <a:pt x="13970" y="25219"/>
                  <a:pt x="14046" y="25207"/>
                  <a:pt x="14071" y="25207"/>
                </a:cubicBezTo>
                <a:cubicBezTo>
                  <a:pt x="14084" y="25207"/>
                  <a:pt x="14109" y="25270"/>
                  <a:pt x="14109" y="25282"/>
                </a:cubicBezTo>
                <a:cubicBezTo>
                  <a:pt x="14109" y="25290"/>
                  <a:pt x="14110" y="25293"/>
                  <a:pt x="14112" y="25293"/>
                </a:cubicBezTo>
                <a:cubicBezTo>
                  <a:pt x="14116" y="25293"/>
                  <a:pt x="14125" y="25272"/>
                  <a:pt x="14135" y="25245"/>
                </a:cubicBezTo>
                <a:lnTo>
                  <a:pt x="14147" y="25207"/>
                </a:lnTo>
                <a:cubicBezTo>
                  <a:pt x="14147" y="25181"/>
                  <a:pt x="14160" y="25169"/>
                  <a:pt x="14172" y="25156"/>
                </a:cubicBezTo>
                <a:cubicBezTo>
                  <a:pt x="14198" y="25169"/>
                  <a:pt x="14223" y="25181"/>
                  <a:pt x="14236" y="25194"/>
                </a:cubicBezTo>
                <a:cubicBezTo>
                  <a:pt x="14248" y="25207"/>
                  <a:pt x="14286" y="25207"/>
                  <a:pt x="14299" y="25207"/>
                </a:cubicBezTo>
                <a:cubicBezTo>
                  <a:pt x="14301" y="25205"/>
                  <a:pt x="14303" y="25204"/>
                  <a:pt x="14306" y="25204"/>
                </a:cubicBezTo>
                <a:cubicBezTo>
                  <a:pt x="14322" y="25204"/>
                  <a:pt x="14350" y="25234"/>
                  <a:pt x="14350" y="25245"/>
                </a:cubicBezTo>
                <a:cubicBezTo>
                  <a:pt x="14362" y="25257"/>
                  <a:pt x="14527" y="25295"/>
                  <a:pt x="14590" y="25308"/>
                </a:cubicBezTo>
                <a:cubicBezTo>
                  <a:pt x="14596" y="25309"/>
                  <a:pt x="14601" y="25309"/>
                  <a:pt x="14606" y="25309"/>
                </a:cubicBezTo>
                <a:cubicBezTo>
                  <a:pt x="14658" y="25309"/>
                  <a:pt x="14680" y="25256"/>
                  <a:pt x="14691" y="25245"/>
                </a:cubicBezTo>
                <a:cubicBezTo>
                  <a:pt x="14704" y="25219"/>
                  <a:pt x="14653" y="25156"/>
                  <a:pt x="14641" y="25131"/>
                </a:cubicBezTo>
                <a:cubicBezTo>
                  <a:pt x="14653" y="25118"/>
                  <a:pt x="14666" y="25105"/>
                  <a:pt x="14679" y="25093"/>
                </a:cubicBezTo>
                <a:cubicBezTo>
                  <a:pt x="14691" y="25080"/>
                  <a:pt x="14704" y="25080"/>
                  <a:pt x="14717" y="25080"/>
                </a:cubicBezTo>
                <a:cubicBezTo>
                  <a:pt x="14742" y="25080"/>
                  <a:pt x="14742" y="25055"/>
                  <a:pt x="14729" y="25017"/>
                </a:cubicBezTo>
                <a:lnTo>
                  <a:pt x="14717" y="25004"/>
                </a:lnTo>
                <a:lnTo>
                  <a:pt x="14729" y="25004"/>
                </a:lnTo>
                <a:cubicBezTo>
                  <a:pt x="14755" y="24979"/>
                  <a:pt x="14780" y="24953"/>
                  <a:pt x="14780" y="24941"/>
                </a:cubicBezTo>
                <a:cubicBezTo>
                  <a:pt x="14793" y="24941"/>
                  <a:pt x="14830" y="25004"/>
                  <a:pt x="14843" y="25029"/>
                </a:cubicBezTo>
                <a:cubicBezTo>
                  <a:pt x="14843" y="25035"/>
                  <a:pt x="14884" y="25038"/>
                  <a:pt x="14939" y="25038"/>
                </a:cubicBezTo>
                <a:cubicBezTo>
                  <a:pt x="15016" y="25038"/>
                  <a:pt x="15120" y="25032"/>
                  <a:pt x="15172" y="25017"/>
                </a:cubicBezTo>
                <a:cubicBezTo>
                  <a:pt x="15184" y="25013"/>
                  <a:pt x="15196" y="25012"/>
                  <a:pt x="15206" y="25012"/>
                </a:cubicBezTo>
                <a:cubicBezTo>
                  <a:pt x="15267" y="25012"/>
                  <a:pt x="15282" y="25071"/>
                  <a:pt x="15261" y="25093"/>
                </a:cubicBezTo>
                <a:cubicBezTo>
                  <a:pt x="15248" y="25131"/>
                  <a:pt x="15261" y="25143"/>
                  <a:pt x="15311" y="25143"/>
                </a:cubicBezTo>
                <a:lnTo>
                  <a:pt x="15324" y="25131"/>
                </a:lnTo>
                <a:lnTo>
                  <a:pt x="15362" y="25118"/>
                </a:lnTo>
                <a:cubicBezTo>
                  <a:pt x="15387" y="25093"/>
                  <a:pt x="15438" y="25080"/>
                  <a:pt x="15451" y="25080"/>
                </a:cubicBezTo>
                <a:cubicBezTo>
                  <a:pt x="15463" y="25080"/>
                  <a:pt x="15476" y="25067"/>
                  <a:pt x="15463" y="25042"/>
                </a:cubicBezTo>
                <a:lnTo>
                  <a:pt x="15463" y="25017"/>
                </a:lnTo>
                <a:cubicBezTo>
                  <a:pt x="15463" y="25017"/>
                  <a:pt x="15451" y="25017"/>
                  <a:pt x="15451" y="25004"/>
                </a:cubicBezTo>
                <a:cubicBezTo>
                  <a:pt x="15451" y="25004"/>
                  <a:pt x="15451" y="24991"/>
                  <a:pt x="15451" y="24991"/>
                </a:cubicBezTo>
                <a:cubicBezTo>
                  <a:pt x="15459" y="24991"/>
                  <a:pt x="15467" y="24986"/>
                  <a:pt x="15476" y="24986"/>
                </a:cubicBezTo>
                <a:cubicBezTo>
                  <a:pt x="15480" y="24986"/>
                  <a:pt x="15484" y="24987"/>
                  <a:pt x="15488" y="24991"/>
                </a:cubicBezTo>
                <a:lnTo>
                  <a:pt x="15501" y="25004"/>
                </a:lnTo>
                <a:cubicBezTo>
                  <a:pt x="15514" y="25017"/>
                  <a:pt x="15539" y="25042"/>
                  <a:pt x="15539" y="25042"/>
                </a:cubicBezTo>
                <a:cubicBezTo>
                  <a:pt x="15552" y="25042"/>
                  <a:pt x="15564" y="25029"/>
                  <a:pt x="15564" y="25017"/>
                </a:cubicBezTo>
                <a:lnTo>
                  <a:pt x="15564" y="25004"/>
                </a:lnTo>
                <a:cubicBezTo>
                  <a:pt x="15564" y="24991"/>
                  <a:pt x="15628" y="24979"/>
                  <a:pt x="15704" y="24966"/>
                </a:cubicBezTo>
                <a:lnTo>
                  <a:pt x="15780" y="24966"/>
                </a:lnTo>
                <a:lnTo>
                  <a:pt x="15817" y="24953"/>
                </a:lnTo>
                <a:cubicBezTo>
                  <a:pt x="15843" y="24953"/>
                  <a:pt x="15906" y="24966"/>
                  <a:pt x="15944" y="24979"/>
                </a:cubicBezTo>
                <a:lnTo>
                  <a:pt x="15969" y="24941"/>
                </a:lnTo>
                <a:cubicBezTo>
                  <a:pt x="15977" y="24945"/>
                  <a:pt x="15985" y="24946"/>
                  <a:pt x="15994" y="24946"/>
                </a:cubicBezTo>
                <a:cubicBezTo>
                  <a:pt x="16014" y="24946"/>
                  <a:pt x="16033" y="24937"/>
                  <a:pt x="16033" y="24928"/>
                </a:cubicBezTo>
                <a:lnTo>
                  <a:pt x="16083" y="24840"/>
                </a:lnTo>
                <a:lnTo>
                  <a:pt x="16121" y="24840"/>
                </a:lnTo>
                <a:cubicBezTo>
                  <a:pt x="16184" y="24827"/>
                  <a:pt x="16197" y="24764"/>
                  <a:pt x="16222" y="24764"/>
                </a:cubicBezTo>
                <a:lnTo>
                  <a:pt x="16298" y="24751"/>
                </a:lnTo>
                <a:cubicBezTo>
                  <a:pt x="16324" y="24700"/>
                  <a:pt x="16387" y="24599"/>
                  <a:pt x="16374" y="24561"/>
                </a:cubicBezTo>
                <a:lnTo>
                  <a:pt x="16374" y="24549"/>
                </a:lnTo>
                <a:cubicBezTo>
                  <a:pt x="16401" y="24540"/>
                  <a:pt x="16441" y="24531"/>
                  <a:pt x="16475" y="24531"/>
                </a:cubicBezTo>
                <a:cubicBezTo>
                  <a:pt x="16489" y="24531"/>
                  <a:pt x="16502" y="24532"/>
                  <a:pt x="16513" y="24536"/>
                </a:cubicBezTo>
                <a:lnTo>
                  <a:pt x="16551" y="24523"/>
                </a:lnTo>
                <a:lnTo>
                  <a:pt x="16551" y="24511"/>
                </a:lnTo>
                <a:cubicBezTo>
                  <a:pt x="16564" y="24511"/>
                  <a:pt x="16627" y="24460"/>
                  <a:pt x="16691" y="24409"/>
                </a:cubicBezTo>
                <a:lnTo>
                  <a:pt x="16880" y="24409"/>
                </a:lnTo>
                <a:cubicBezTo>
                  <a:pt x="16906" y="24409"/>
                  <a:pt x="16918" y="24371"/>
                  <a:pt x="16918" y="24333"/>
                </a:cubicBezTo>
                <a:lnTo>
                  <a:pt x="16918" y="24295"/>
                </a:lnTo>
                <a:lnTo>
                  <a:pt x="16918" y="24270"/>
                </a:lnTo>
                <a:cubicBezTo>
                  <a:pt x="16904" y="24249"/>
                  <a:pt x="16906" y="24240"/>
                  <a:pt x="16920" y="24240"/>
                </a:cubicBezTo>
                <a:cubicBezTo>
                  <a:pt x="16932" y="24240"/>
                  <a:pt x="16953" y="24246"/>
                  <a:pt x="16982" y="24258"/>
                </a:cubicBezTo>
                <a:lnTo>
                  <a:pt x="17020" y="24283"/>
                </a:lnTo>
                <a:cubicBezTo>
                  <a:pt x="17032" y="24283"/>
                  <a:pt x="17045" y="24270"/>
                  <a:pt x="17032" y="24258"/>
                </a:cubicBezTo>
                <a:lnTo>
                  <a:pt x="17032" y="24245"/>
                </a:lnTo>
                <a:cubicBezTo>
                  <a:pt x="17032" y="24232"/>
                  <a:pt x="17045" y="24207"/>
                  <a:pt x="17070" y="24207"/>
                </a:cubicBezTo>
                <a:lnTo>
                  <a:pt x="17083" y="24207"/>
                </a:lnTo>
                <a:lnTo>
                  <a:pt x="17108" y="24220"/>
                </a:lnTo>
                <a:cubicBezTo>
                  <a:pt x="17130" y="24220"/>
                  <a:pt x="17198" y="24247"/>
                  <a:pt x="17233" y="24247"/>
                </a:cubicBezTo>
                <a:cubicBezTo>
                  <a:pt x="17239" y="24247"/>
                  <a:pt x="17244" y="24247"/>
                  <a:pt x="17247" y="24245"/>
                </a:cubicBezTo>
                <a:cubicBezTo>
                  <a:pt x="17273" y="24232"/>
                  <a:pt x="17298" y="24220"/>
                  <a:pt x="17298" y="24220"/>
                </a:cubicBezTo>
                <a:cubicBezTo>
                  <a:pt x="17298" y="24220"/>
                  <a:pt x="17323" y="24207"/>
                  <a:pt x="17323" y="24207"/>
                </a:cubicBezTo>
                <a:cubicBezTo>
                  <a:pt x="17336" y="24194"/>
                  <a:pt x="17273" y="24169"/>
                  <a:pt x="17285" y="24144"/>
                </a:cubicBezTo>
                <a:cubicBezTo>
                  <a:pt x="17285" y="24131"/>
                  <a:pt x="17311" y="24125"/>
                  <a:pt x="17352" y="24125"/>
                </a:cubicBezTo>
                <a:cubicBezTo>
                  <a:pt x="17393" y="24125"/>
                  <a:pt x="17450" y="24131"/>
                  <a:pt x="17513" y="24144"/>
                </a:cubicBezTo>
                <a:lnTo>
                  <a:pt x="17526" y="24004"/>
                </a:lnTo>
                <a:cubicBezTo>
                  <a:pt x="17526" y="23992"/>
                  <a:pt x="17589" y="23979"/>
                  <a:pt x="17614" y="23979"/>
                </a:cubicBezTo>
                <a:lnTo>
                  <a:pt x="17640" y="23992"/>
                </a:lnTo>
                <a:cubicBezTo>
                  <a:pt x="17640" y="24017"/>
                  <a:pt x="17602" y="24093"/>
                  <a:pt x="17627" y="24106"/>
                </a:cubicBezTo>
                <a:cubicBezTo>
                  <a:pt x="17632" y="24108"/>
                  <a:pt x="17638" y="24109"/>
                  <a:pt x="17645" y="24109"/>
                </a:cubicBezTo>
                <a:cubicBezTo>
                  <a:pt x="17675" y="24109"/>
                  <a:pt x="17718" y="24091"/>
                  <a:pt x="17728" y="24080"/>
                </a:cubicBezTo>
                <a:cubicBezTo>
                  <a:pt x="17741" y="24080"/>
                  <a:pt x="17716" y="24017"/>
                  <a:pt x="17716" y="23992"/>
                </a:cubicBezTo>
                <a:cubicBezTo>
                  <a:pt x="17703" y="23966"/>
                  <a:pt x="17678" y="23941"/>
                  <a:pt x="17665" y="23929"/>
                </a:cubicBezTo>
                <a:lnTo>
                  <a:pt x="17652" y="23916"/>
                </a:lnTo>
                <a:lnTo>
                  <a:pt x="17652" y="23903"/>
                </a:lnTo>
                <a:cubicBezTo>
                  <a:pt x="17640" y="23903"/>
                  <a:pt x="17652" y="23878"/>
                  <a:pt x="17665" y="23878"/>
                </a:cubicBezTo>
                <a:cubicBezTo>
                  <a:pt x="17665" y="23865"/>
                  <a:pt x="17703" y="23853"/>
                  <a:pt x="17754" y="23840"/>
                </a:cubicBezTo>
                <a:lnTo>
                  <a:pt x="17791" y="23865"/>
                </a:lnTo>
                <a:cubicBezTo>
                  <a:pt x="17817" y="23853"/>
                  <a:pt x="17867" y="23764"/>
                  <a:pt x="17880" y="23739"/>
                </a:cubicBezTo>
                <a:cubicBezTo>
                  <a:pt x="17893" y="23713"/>
                  <a:pt x="17867" y="23688"/>
                  <a:pt x="17842" y="23663"/>
                </a:cubicBezTo>
                <a:lnTo>
                  <a:pt x="17893" y="23650"/>
                </a:lnTo>
                <a:cubicBezTo>
                  <a:pt x="17918" y="23650"/>
                  <a:pt x="17943" y="23637"/>
                  <a:pt x="17943" y="23612"/>
                </a:cubicBezTo>
                <a:lnTo>
                  <a:pt x="17918" y="23549"/>
                </a:lnTo>
                <a:lnTo>
                  <a:pt x="17931" y="23549"/>
                </a:lnTo>
                <a:cubicBezTo>
                  <a:pt x="17969" y="23574"/>
                  <a:pt x="18032" y="23612"/>
                  <a:pt x="18070" y="23625"/>
                </a:cubicBezTo>
                <a:cubicBezTo>
                  <a:pt x="18133" y="23637"/>
                  <a:pt x="18222" y="23637"/>
                  <a:pt x="18260" y="23637"/>
                </a:cubicBezTo>
                <a:lnTo>
                  <a:pt x="18260" y="23625"/>
                </a:lnTo>
                <a:lnTo>
                  <a:pt x="18260" y="23524"/>
                </a:lnTo>
                <a:cubicBezTo>
                  <a:pt x="18279" y="23520"/>
                  <a:pt x="18299" y="23519"/>
                  <a:pt x="18319" y="23519"/>
                </a:cubicBezTo>
                <a:cubicBezTo>
                  <a:pt x="18445" y="23519"/>
                  <a:pt x="18580" y="23579"/>
                  <a:pt x="18601" y="23612"/>
                </a:cubicBezTo>
                <a:cubicBezTo>
                  <a:pt x="18614" y="23631"/>
                  <a:pt x="18636" y="23641"/>
                  <a:pt x="18660" y="23641"/>
                </a:cubicBezTo>
                <a:cubicBezTo>
                  <a:pt x="18684" y="23641"/>
                  <a:pt x="18709" y="23631"/>
                  <a:pt x="18728" y="23612"/>
                </a:cubicBezTo>
                <a:lnTo>
                  <a:pt x="18753" y="23587"/>
                </a:lnTo>
                <a:cubicBezTo>
                  <a:pt x="18769" y="23576"/>
                  <a:pt x="18781" y="23572"/>
                  <a:pt x="18792" y="23572"/>
                </a:cubicBezTo>
                <a:cubicBezTo>
                  <a:pt x="18806" y="23572"/>
                  <a:pt x="18820" y="23580"/>
                  <a:pt x="18842" y="23587"/>
                </a:cubicBezTo>
                <a:cubicBezTo>
                  <a:pt x="18844" y="23589"/>
                  <a:pt x="18848" y="23590"/>
                  <a:pt x="18853" y="23590"/>
                </a:cubicBezTo>
                <a:cubicBezTo>
                  <a:pt x="18874" y="23590"/>
                  <a:pt x="18910" y="23574"/>
                  <a:pt x="18930" y="23574"/>
                </a:cubicBezTo>
                <a:cubicBezTo>
                  <a:pt x="19006" y="23549"/>
                  <a:pt x="19006" y="23549"/>
                  <a:pt x="18943" y="23511"/>
                </a:cubicBezTo>
                <a:lnTo>
                  <a:pt x="18918" y="23498"/>
                </a:lnTo>
                <a:cubicBezTo>
                  <a:pt x="18918" y="23486"/>
                  <a:pt x="18943" y="23460"/>
                  <a:pt x="18968" y="23460"/>
                </a:cubicBezTo>
                <a:lnTo>
                  <a:pt x="18994" y="23460"/>
                </a:lnTo>
                <a:lnTo>
                  <a:pt x="19006" y="23473"/>
                </a:lnTo>
                <a:cubicBezTo>
                  <a:pt x="19013" y="23476"/>
                  <a:pt x="19019" y="23478"/>
                  <a:pt x="19025" y="23478"/>
                </a:cubicBezTo>
                <a:cubicBezTo>
                  <a:pt x="19042" y="23478"/>
                  <a:pt x="19054" y="23464"/>
                  <a:pt x="19044" y="23435"/>
                </a:cubicBezTo>
                <a:lnTo>
                  <a:pt x="19032" y="23410"/>
                </a:lnTo>
                <a:lnTo>
                  <a:pt x="19032" y="23397"/>
                </a:lnTo>
                <a:lnTo>
                  <a:pt x="19032" y="23384"/>
                </a:lnTo>
                <a:cubicBezTo>
                  <a:pt x="19065" y="23362"/>
                  <a:pt x="19129" y="23319"/>
                  <a:pt x="19161" y="23319"/>
                </a:cubicBezTo>
                <a:cubicBezTo>
                  <a:pt x="19165" y="23319"/>
                  <a:pt x="19168" y="23320"/>
                  <a:pt x="19171" y="23321"/>
                </a:cubicBezTo>
                <a:cubicBezTo>
                  <a:pt x="19176" y="23323"/>
                  <a:pt x="19182" y="23323"/>
                  <a:pt x="19188" y="23323"/>
                </a:cubicBezTo>
                <a:cubicBezTo>
                  <a:pt x="19235" y="23323"/>
                  <a:pt x="19286" y="23282"/>
                  <a:pt x="19297" y="23271"/>
                </a:cubicBezTo>
                <a:cubicBezTo>
                  <a:pt x="19300" y="23266"/>
                  <a:pt x="19304" y="23264"/>
                  <a:pt x="19310" y="23264"/>
                </a:cubicBezTo>
                <a:cubicBezTo>
                  <a:pt x="19336" y="23264"/>
                  <a:pt x="19386" y="23301"/>
                  <a:pt x="19386" y="23321"/>
                </a:cubicBezTo>
                <a:cubicBezTo>
                  <a:pt x="19386" y="23346"/>
                  <a:pt x="19373" y="23410"/>
                  <a:pt x="19373" y="23422"/>
                </a:cubicBezTo>
                <a:cubicBezTo>
                  <a:pt x="19373" y="23435"/>
                  <a:pt x="19411" y="23498"/>
                  <a:pt x="19399" y="23524"/>
                </a:cubicBezTo>
                <a:cubicBezTo>
                  <a:pt x="19399" y="23536"/>
                  <a:pt x="19386" y="23562"/>
                  <a:pt x="19386" y="23574"/>
                </a:cubicBezTo>
                <a:cubicBezTo>
                  <a:pt x="19500" y="23587"/>
                  <a:pt x="19436" y="23612"/>
                  <a:pt x="19411" y="23650"/>
                </a:cubicBezTo>
                <a:cubicBezTo>
                  <a:pt x="19418" y="23663"/>
                  <a:pt x="19427" y="23666"/>
                  <a:pt x="19435" y="23666"/>
                </a:cubicBezTo>
                <a:cubicBezTo>
                  <a:pt x="19443" y="23666"/>
                  <a:pt x="19449" y="23663"/>
                  <a:pt x="19449" y="23663"/>
                </a:cubicBezTo>
                <a:cubicBezTo>
                  <a:pt x="19462" y="23663"/>
                  <a:pt x="19500" y="23713"/>
                  <a:pt x="19487" y="23739"/>
                </a:cubicBezTo>
                <a:cubicBezTo>
                  <a:pt x="19462" y="23764"/>
                  <a:pt x="19525" y="23789"/>
                  <a:pt x="19550" y="23789"/>
                </a:cubicBezTo>
                <a:cubicBezTo>
                  <a:pt x="19588" y="23789"/>
                  <a:pt x="19576" y="23827"/>
                  <a:pt x="19576" y="23827"/>
                </a:cubicBezTo>
                <a:cubicBezTo>
                  <a:pt x="19563" y="23827"/>
                  <a:pt x="19512" y="23865"/>
                  <a:pt x="19525" y="23878"/>
                </a:cubicBezTo>
                <a:cubicBezTo>
                  <a:pt x="19538" y="23878"/>
                  <a:pt x="19576" y="23903"/>
                  <a:pt x="19576" y="23916"/>
                </a:cubicBezTo>
                <a:cubicBezTo>
                  <a:pt x="19576" y="23916"/>
                  <a:pt x="19588" y="23966"/>
                  <a:pt x="19588" y="23992"/>
                </a:cubicBezTo>
                <a:cubicBezTo>
                  <a:pt x="19588" y="24004"/>
                  <a:pt x="19639" y="24030"/>
                  <a:pt x="19652" y="24042"/>
                </a:cubicBezTo>
                <a:cubicBezTo>
                  <a:pt x="19652" y="24042"/>
                  <a:pt x="19677" y="24068"/>
                  <a:pt x="19690" y="24093"/>
                </a:cubicBezTo>
                <a:lnTo>
                  <a:pt x="19702" y="24093"/>
                </a:lnTo>
                <a:cubicBezTo>
                  <a:pt x="19778" y="24106"/>
                  <a:pt x="19867" y="24118"/>
                  <a:pt x="19955" y="24118"/>
                </a:cubicBezTo>
                <a:lnTo>
                  <a:pt x="19981" y="24118"/>
                </a:lnTo>
                <a:cubicBezTo>
                  <a:pt x="20006" y="24118"/>
                  <a:pt x="20057" y="24131"/>
                  <a:pt x="20069" y="24169"/>
                </a:cubicBezTo>
                <a:lnTo>
                  <a:pt x="20006" y="24182"/>
                </a:lnTo>
                <a:cubicBezTo>
                  <a:pt x="19981" y="24182"/>
                  <a:pt x="19943" y="24207"/>
                  <a:pt x="19943" y="24232"/>
                </a:cubicBezTo>
                <a:lnTo>
                  <a:pt x="19955" y="24295"/>
                </a:lnTo>
                <a:cubicBezTo>
                  <a:pt x="19905" y="24359"/>
                  <a:pt x="19993" y="24473"/>
                  <a:pt x="20019" y="24523"/>
                </a:cubicBezTo>
                <a:cubicBezTo>
                  <a:pt x="20033" y="24545"/>
                  <a:pt x="20048" y="24559"/>
                  <a:pt x="20058" y="24559"/>
                </a:cubicBezTo>
                <a:cubicBezTo>
                  <a:pt x="20065" y="24559"/>
                  <a:pt x="20069" y="24552"/>
                  <a:pt x="20069" y="24536"/>
                </a:cubicBezTo>
                <a:lnTo>
                  <a:pt x="20094" y="24523"/>
                </a:lnTo>
                <a:cubicBezTo>
                  <a:pt x="20132" y="24511"/>
                  <a:pt x="20145" y="24511"/>
                  <a:pt x="20158" y="24473"/>
                </a:cubicBezTo>
                <a:cubicBezTo>
                  <a:pt x="20158" y="24463"/>
                  <a:pt x="20169" y="24459"/>
                  <a:pt x="20183" y="24459"/>
                </a:cubicBezTo>
                <a:cubicBezTo>
                  <a:pt x="20207" y="24459"/>
                  <a:pt x="20239" y="24470"/>
                  <a:pt x="20246" y="24485"/>
                </a:cubicBezTo>
                <a:cubicBezTo>
                  <a:pt x="20259" y="24498"/>
                  <a:pt x="20259" y="24511"/>
                  <a:pt x="20272" y="24523"/>
                </a:cubicBezTo>
                <a:cubicBezTo>
                  <a:pt x="20282" y="24523"/>
                  <a:pt x="20308" y="24539"/>
                  <a:pt x="20325" y="24539"/>
                </a:cubicBezTo>
                <a:cubicBezTo>
                  <a:pt x="20329" y="24539"/>
                  <a:pt x="20332" y="24538"/>
                  <a:pt x="20335" y="24536"/>
                </a:cubicBezTo>
                <a:lnTo>
                  <a:pt x="20360" y="24536"/>
                </a:lnTo>
                <a:cubicBezTo>
                  <a:pt x="20367" y="24523"/>
                  <a:pt x="20373" y="24517"/>
                  <a:pt x="20378" y="24517"/>
                </a:cubicBezTo>
                <a:cubicBezTo>
                  <a:pt x="20382" y="24517"/>
                  <a:pt x="20386" y="24523"/>
                  <a:pt x="20386" y="24536"/>
                </a:cubicBezTo>
                <a:lnTo>
                  <a:pt x="20411" y="24536"/>
                </a:lnTo>
                <a:cubicBezTo>
                  <a:pt x="20461" y="24561"/>
                  <a:pt x="20373" y="24574"/>
                  <a:pt x="20411" y="24599"/>
                </a:cubicBezTo>
                <a:cubicBezTo>
                  <a:pt x="20436" y="24612"/>
                  <a:pt x="20474" y="24624"/>
                  <a:pt x="20512" y="24637"/>
                </a:cubicBezTo>
                <a:cubicBezTo>
                  <a:pt x="20525" y="24650"/>
                  <a:pt x="20537" y="24650"/>
                  <a:pt x="20550" y="24650"/>
                </a:cubicBezTo>
                <a:lnTo>
                  <a:pt x="20601" y="24662"/>
                </a:lnTo>
                <a:cubicBezTo>
                  <a:pt x="20651" y="24637"/>
                  <a:pt x="20689" y="24599"/>
                  <a:pt x="20664" y="24574"/>
                </a:cubicBezTo>
                <a:lnTo>
                  <a:pt x="20651" y="24561"/>
                </a:lnTo>
                <a:lnTo>
                  <a:pt x="20626" y="24549"/>
                </a:lnTo>
                <a:cubicBezTo>
                  <a:pt x="20620" y="24530"/>
                  <a:pt x="20654" y="24520"/>
                  <a:pt x="20694" y="24520"/>
                </a:cubicBezTo>
                <a:cubicBezTo>
                  <a:pt x="20734" y="24520"/>
                  <a:pt x="20778" y="24530"/>
                  <a:pt x="20790" y="24549"/>
                </a:cubicBezTo>
                <a:cubicBezTo>
                  <a:pt x="20812" y="24581"/>
                  <a:pt x="20882" y="24614"/>
                  <a:pt x="20916" y="24614"/>
                </a:cubicBezTo>
                <a:cubicBezTo>
                  <a:pt x="20922" y="24614"/>
                  <a:pt x="20926" y="24614"/>
                  <a:pt x="20930" y="24612"/>
                </a:cubicBezTo>
                <a:cubicBezTo>
                  <a:pt x="20968" y="24612"/>
                  <a:pt x="21031" y="24599"/>
                  <a:pt x="21094" y="24574"/>
                </a:cubicBezTo>
                <a:lnTo>
                  <a:pt x="21183" y="24574"/>
                </a:lnTo>
                <a:cubicBezTo>
                  <a:pt x="21189" y="24577"/>
                  <a:pt x="21195" y="24579"/>
                  <a:pt x="21200" y="24579"/>
                </a:cubicBezTo>
                <a:cubicBezTo>
                  <a:pt x="21212" y="24579"/>
                  <a:pt x="21214" y="24567"/>
                  <a:pt x="21195" y="24549"/>
                </a:cubicBezTo>
                <a:lnTo>
                  <a:pt x="21208" y="24536"/>
                </a:lnTo>
                <a:lnTo>
                  <a:pt x="21221" y="24511"/>
                </a:lnTo>
                <a:cubicBezTo>
                  <a:pt x="21246" y="24523"/>
                  <a:pt x="21297" y="24536"/>
                  <a:pt x="21322" y="24536"/>
                </a:cubicBezTo>
                <a:lnTo>
                  <a:pt x="21347" y="24523"/>
                </a:lnTo>
                <a:lnTo>
                  <a:pt x="21398" y="24498"/>
                </a:lnTo>
                <a:cubicBezTo>
                  <a:pt x="21373" y="24485"/>
                  <a:pt x="21347" y="24460"/>
                  <a:pt x="21347" y="24460"/>
                </a:cubicBezTo>
                <a:cubicBezTo>
                  <a:pt x="21347" y="24457"/>
                  <a:pt x="21353" y="24456"/>
                  <a:pt x="21363" y="24456"/>
                </a:cubicBezTo>
                <a:cubicBezTo>
                  <a:pt x="21404" y="24456"/>
                  <a:pt x="21509" y="24473"/>
                  <a:pt x="21550" y="24473"/>
                </a:cubicBezTo>
                <a:cubicBezTo>
                  <a:pt x="21575" y="24479"/>
                  <a:pt x="21622" y="24482"/>
                  <a:pt x="21667" y="24482"/>
                </a:cubicBezTo>
                <a:cubicBezTo>
                  <a:pt x="21711" y="24482"/>
                  <a:pt x="21752" y="24479"/>
                  <a:pt x="21765" y="24473"/>
                </a:cubicBezTo>
                <a:cubicBezTo>
                  <a:pt x="21777" y="24447"/>
                  <a:pt x="21777" y="24409"/>
                  <a:pt x="21765" y="24384"/>
                </a:cubicBezTo>
                <a:lnTo>
                  <a:pt x="21765" y="24371"/>
                </a:lnTo>
                <a:lnTo>
                  <a:pt x="21765" y="24346"/>
                </a:lnTo>
                <a:cubicBezTo>
                  <a:pt x="21765" y="24339"/>
                  <a:pt x="21775" y="24336"/>
                  <a:pt x="21789" y="24336"/>
                </a:cubicBezTo>
                <a:cubicBezTo>
                  <a:pt x="21825" y="24336"/>
                  <a:pt x="21890" y="24354"/>
                  <a:pt x="21917" y="24371"/>
                </a:cubicBezTo>
                <a:cubicBezTo>
                  <a:pt x="21942" y="24397"/>
                  <a:pt x="21993" y="24435"/>
                  <a:pt x="22005" y="24447"/>
                </a:cubicBezTo>
                <a:lnTo>
                  <a:pt x="22031" y="24435"/>
                </a:lnTo>
                <a:cubicBezTo>
                  <a:pt x="22043" y="24422"/>
                  <a:pt x="22053" y="24416"/>
                  <a:pt x="22061" y="24416"/>
                </a:cubicBezTo>
                <a:cubicBezTo>
                  <a:pt x="22068" y="24416"/>
                  <a:pt x="22075" y="24422"/>
                  <a:pt x="22081" y="24435"/>
                </a:cubicBezTo>
                <a:cubicBezTo>
                  <a:pt x="22094" y="24447"/>
                  <a:pt x="22106" y="24473"/>
                  <a:pt x="22106" y="24485"/>
                </a:cubicBezTo>
                <a:cubicBezTo>
                  <a:pt x="22112" y="24506"/>
                  <a:pt x="22119" y="24512"/>
                  <a:pt x="22126" y="24512"/>
                </a:cubicBezTo>
                <a:cubicBezTo>
                  <a:pt x="22137" y="24512"/>
                  <a:pt x="22149" y="24498"/>
                  <a:pt x="22157" y="24498"/>
                </a:cubicBezTo>
                <a:cubicBezTo>
                  <a:pt x="22176" y="24498"/>
                  <a:pt x="22192" y="24504"/>
                  <a:pt x="22203" y="24504"/>
                </a:cubicBezTo>
                <a:cubicBezTo>
                  <a:pt x="22214" y="24504"/>
                  <a:pt x="22220" y="24498"/>
                  <a:pt x="22220" y="24473"/>
                </a:cubicBezTo>
                <a:cubicBezTo>
                  <a:pt x="22220" y="24447"/>
                  <a:pt x="22220" y="24409"/>
                  <a:pt x="22182" y="24371"/>
                </a:cubicBezTo>
                <a:cubicBezTo>
                  <a:pt x="22182" y="24371"/>
                  <a:pt x="22182" y="24346"/>
                  <a:pt x="22195" y="24346"/>
                </a:cubicBezTo>
                <a:lnTo>
                  <a:pt x="22208" y="24333"/>
                </a:lnTo>
                <a:cubicBezTo>
                  <a:pt x="22233" y="24333"/>
                  <a:pt x="22246" y="24308"/>
                  <a:pt x="22233" y="24295"/>
                </a:cubicBezTo>
                <a:cubicBezTo>
                  <a:pt x="22233" y="24295"/>
                  <a:pt x="22258" y="24245"/>
                  <a:pt x="22271" y="24232"/>
                </a:cubicBezTo>
                <a:cubicBezTo>
                  <a:pt x="22271" y="24207"/>
                  <a:pt x="22309" y="24156"/>
                  <a:pt x="22322" y="24144"/>
                </a:cubicBezTo>
                <a:cubicBezTo>
                  <a:pt x="22334" y="24144"/>
                  <a:pt x="22360" y="24106"/>
                  <a:pt x="22385" y="24080"/>
                </a:cubicBezTo>
                <a:lnTo>
                  <a:pt x="22360" y="24042"/>
                </a:lnTo>
                <a:cubicBezTo>
                  <a:pt x="22360" y="24042"/>
                  <a:pt x="22372" y="24017"/>
                  <a:pt x="22385" y="24017"/>
                </a:cubicBezTo>
                <a:lnTo>
                  <a:pt x="22473" y="24004"/>
                </a:lnTo>
                <a:cubicBezTo>
                  <a:pt x="22461" y="23954"/>
                  <a:pt x="22461" y="23827"/>
                  <a:pt x="22461" y="23802"/>
                </a:cubicBezTo>
                <a:cubicBezTo>
                  <a:pt x="22461" y="23777"/>
                  <a:pt x="22461" y="23739"/>
                  <a:pt x="22461" y="23726"/>
                </a:cubicBezTo>
                <a:cubicBezTo>
                  <a:pt x="22461" y="23713"/>
                  <a:pt x="22486" y="23650"/>
                  <a:pt x="22499" y="23562"/>
                </a:cubicBezTo>
                <a:lnTo>
                  <a:pt x="22587" y="23511"/>
                </a:lnTo>
                <a:lnTo>
                  <a:pt x="22600" y="23511"/>
                </a:lnTo>
                <a:cubicBezTo>
                  <a:pt x="22587" y="23498"/>
                  <a:pt x="22613" y="23397"/>
                  <a:pt x="22651" y="23397"/>
                </a:cubicBezTo>
                <a:cubicBezTo>
                  <a:pt x="22689" y="23384"/>
                  <a:pt x="22663" y="23321"/>
                  <a:pt x="22663" y="23308"/>
                </a:cubicBezTo>
                <a:cubicBezTo>
                  <a:pt x="22663" y="23283"/>
                  <a:pt x="22714" y="23195"/>
                  <a:pt x="22714" y="23169"/>
                </a:cubicBezTo>
                <a:cubicBezTo>
                  <a:pt x="22714" y="23144"/>
                  <a:pt x="22714" y="23055"/>
                  <a:pt x="22726" y="23030"/>
                </a:cubicBezTo>
                <a:cubicBezTo>
                  <a:pt x="22739" y="23005"/>
                  <a:pt x="22739" y="22979"/>
                  <a:pt x="22726" y="22967"/>
                </a:cubicBezTo>
                <a:lnTo>
                  <a:pt x="22714" y="22929"/>
                </a:lnTo>
                <a:cubicBezTo>
                  <a:pt x="22739" y="22929"/>
                  <a:pt x="22764" y="22916"/>
                  <a:pt x="22752" y="22891"/>
                </a:cubicBezTo>
                <a:lnTo>
                  <a:pt x="22752" y="22866"/>
                </a:lnTo>
                <a:lnTo>
                  <a:pt x="22802" y="22866"/>
                </a:lnTo>
                <a:cubicBezTo>
                  <a:pt x="22853" y="22866"/>
                  <a:pt x="22802" y="22828"/>
                  <a:pt x="22790" y="22815"/>
                </a:cubicBezTo>
                <a:cubicBezTo>
                  <a:pt x="22764" y="22802"/>
                  <a:pt x="22777" y="22764"/>
                  <a:pt x="22790" y="22752"/>
                </a:cubicBezTo>
                <a:cubicBezTo>
                  <a:pt x="22790" y="22748"/>
                  <a:pt x="22792" y="22747"/>
                  <a:pt x="22795" y="22747"/>
                </a:cubicBezTo>
                <a:cubicBezTo>
                  <a:pt x="22803" y="22747"/>
                  <a:pt x="22822" y="22759"/>
                  <a:pt x="22840" y="22777"/>
                </a:cubicBezTo>
                <a:lnTo>
                  <a:pt x="22853" y="22777"/>
                </a:lnTo>
                <a:cubicBezTo>
                  <a:pt x="22860" y="22779"/>
                  <a:pt x="22865" y="22780"/>
                  <a:pt x="22870" y="22780"/>
                </a:cubicBezTo>
                <a:cubicBezTo>
                  <a:pt x="22897" y="22780"/>
                  <a:pt x="22880" y="22748"/>
                  <a:pt x="22891" y="22726"/>
                </a:cubicBezTo>
                <a:cubicBezTo>
                  <a:pt x="22891" y="22714"/>
                  <a:pt x="22866" y="22714"/>
                  <a:pt x="22853" y="22701"/>
                </a:cubicBezTo>
                <a:lnTo>
                  <a:pt x="22840" y="22701"/>
                </a:lnTo>
                <a:cubicBezTo>
                  <a:pt x="22840" y="22688"/>
                  <a:pt x="22878" y="22650"/>
                  <a:pt x="22853" y="22638"/>
                </a:cubicBezTo>
                <a:cubicBezTo>
                  <a:pt x="22840" y="22625"/>
                  <a:pt x="22866" y="22587"/>
                  <a:pt x="22891" y="22575"/>
                </a:cubicBezTo>
                <a:cubicBezTo>
                  <a:pt x="22904" y="22562"/>
                  <a:pt x="22853" y="22473"/>
                  <a:pt x="22866" y="22448"/>
                </a:cubicBezTo>
                <a:cubicBezTo>
                  <a:pt x="22891" y="22435"/>
                  <a:pt x="22916" y="22397"/>
                  <a:pt x="22916" y="22385"/>
                </a:cubicBezTo>
                <a:lnTo>
                  <a:pt x="22916" y="22372"/>
                </a:lnTo>
                <a:lnTo>
                  <a:pt x="22904" y="22359"/>
                </a:lnTo>
                <a:cubicBezTo>
                  <a:pt x="22866" y="22334"/>
                  <a:pt x="22904" y="22271"/>
                  <a:pt x="22904" y="22246"/>
                </a:cubicBezTo>
                <a:cubicBezTo>
                  <a:pt x="22891" y="22220"/>
                  <a:pt x="22878" y="22182"/>
                  <a:pt x="22891" y="22170"/>
                </a:cubicBezTo>
                <a:cubicBezTo>
                  <a:pt x="22891" y="22157"/>
                  <a:pt x="22891" y="22119"/>
                  <a:pt x="22891" y="22081"/>
                </a:cubicBezTo>
                <a:lnTo>
                  <a:pt x="22878" y="22056"/>
                </a:lnTo>
                <a:cubicBezTo>
                  <a:pt x="22840" y="22005"/>
                  <a:pt x="22942" y="22005"/>
                  <a:pt x="22929" y="21967"/>
                </a:cubicBezTo>
                <a:lnTo>
                  <a:pt x="22929" y="21955"/>
                </a:lnTo>
                <a:cubicBezTo>
                  <a:pt x="22929" y="21955"/>
                  <a:pt x="22877" y="21902"/>
                  <a:pt x="22896" y="21902"/>
                </a:cubicBezTo>
                <a:cubicBezTo>
                  <a:pt x="22898" y="21902"/>
                  <a:pt x="22900" y="21903"/>
                  <a:pt x="22904" y="21904"/>
                </a:cubicBezTo>
                <a:cubicBezTo>
                  <a:pt x="22929" y="21904"/>
                  <a:pt x="22929" y="21891"/>
                  <a:pt x="22916" y="21891"/>
                </a:cubicBezTo>
                <a:cubicBezTo>
                  <a:pt x="22904" y="21879"/>
                  <a:pt x="22929" y="21853"/>
                  <a:pt x="22904" y="21841"/>
                </a:cubicBezTo>
                <a:cubicBezTo>
                  <a:pt x="22891" y="21828"/>
                  <a:pt x="22840" y="21790"/>
                  <a:pt x="22840" y="21777"/>
                </a:cubicBezTo>
                <a:cubicBezTo>
                  <a:pt x="22853" y="21765"/>
                  <a:pt x="22891" y="21739"/>
                  <a:pt x="22904" y="21727"/>
                </a:cubicBezTo>
                <a:cubicBezTo>
                  <a:pt x="22929" y="21727"/>
                  <a:pt x="22891" y="21689"/>
                  <a:pt x="22878" y="21689"/>
                </a:cubicBezTo>
                <a:cubicBezTo>
                  <a:pt x="22853" y="21676"/>
                  <a:pt x="22904" y="21663"/>
                  <a:pt x="22967" y="21638"/>
                </a:cubicBezTo>
                <a:lnTo>
                  <a:pt x="22904" y="21613"/>
                </a:lnTo>
                <a:cubicBezTo>
                  <a:pt x="22828" y="21575"/>
                  <a:pt x="22840" y="21562"/>
                  <a:pt x="22904" y="21524"/>
                </a:cubicBezTo>
                <a:cubicBezTo>
                  <a:pt x="22904" y="21524"/>
                  <a:pt x="22916" y="21512"/>
                  <a:pt x="22904" y="21499"/>
                </a:cubicBezTo>
                <a:cubicBezTo>
                  <a:pt x="22853" y="21474"/>
                  <a:pt x="22904" y="21448"/>
                  <a:pt x="22916" y="21423"/>
                </a:cubicBezTo>
                <a:cubicBezTo>
                  <a:pt x="22929" y="21410"/>
                  <a:pt x="22942" y="21385"/>
                  <a:pt x="22954" y="21372"/>
                </a:cubicBezTo>
                <a:lnTo>
                  <a:pt x="22980" y="21334"/>
                </a:lnTo>
                <a:cubicBezTo>
                  <a:pt x="22967" y="21297"/>
                  <a:pt x="22954" y="21259"/>
                  <a:pt x="22942" y="21246"/>
                </a:cubicBezTo>
                <a:cubicBezTo>
                  <a:pt x="22942" y="21233"/>
                  <a:pt x="22916" y="21195"/>
                  <a:pt x="22929" y="21195"/>
                </a:cubicBezTo>
                <a:cubicBezTo>
                  <a:pt x="22942" y="21183"/>
                  <a:pt x="22916" y="21157"/>
                  <a:pt x="22904" y="21145"/>
                </a:cubicBezTo>
                <a:cubicBezTo>
                  <a:pt x="22904" y="21145"/>
                  <a:pt x="22891" y="21119"/>
                  <a:pt x="22891" y="21107"/>
                </a:cubicBezTo>
                <a:lnTo>
                  <a:pt x="22904" y="21107"/>
                </a:lnTo>
                <a:lnTo>
                  <a:pt x="22916" y="21094"/>
                </a:lnTo>
                <a:cubicBezTo>
                  <a:pt x="22942" y="21069"/>
                  <a:pt x="22916" y="21043"/>
                  <a:pt x="22904" y="21031"/>
                </a:cubicBezTo>
                <a:cubicBezTo>
                  <a:pt x="22891" y="21018"/>
                  <a:pt x="22916" y="20993"/>
                  <a:pt x="22929" y="20993"/>
                </a:cubicBezTo>
                <a:cubicBezTo>
                  <a:pt x="22942" y="20993"/>
                  <a:pt x="22916" y="20917"/>
                  <a:pt x="22916" y="20879"/>
                </a:cubicBezTo>
                <a:cubicBezTo>
                  <a:pt x="22916" y="20854"/>
                  <a:pt x="22929" y="20803"/>
                  <a:pt x="22916" y="20790"/>
                </a:cubicBezTo>
                <a:cubicBezTo>
                  <a:pt x="22916" y="20778"/>
                  <a:pt x="22891" y="20714"/>
                  <a:pt x="22866" y="20651"/>
                </a:cubicBezTo>
                <a:lnTo>
                  <a:pt x="22891" y="20613"/>
                </a:lnTo>
                <a:lnTo>
                  <a:pt x="22929" y="20575"/>
                </a:lnTo>
                <a:cubicBezTo>
                  <a:pt x="22916" y="20525"/>
                  <a:pt x="22954" y="20398"/>
                  <a:pt x="22942" y="20360"/>
                </a:cubicBezTo>
                <a:cubicBezTo>
                  <a:pt x="22929" y="20322"/>
                  <a:pt x="22891" y="20234"/>
                  <a:pt x="22891" y="20196"/>
                </a:cubicBezTo>
                <a:cubicBezTo>
                  <a:pt x="22891" y="20170"/>
                  <a:pt x="22891" y="20107"/>
                  <a:pt x="22904" y="20082"/>
                </a:cubicBezTo>
                <a:lnTo>
                  <a:pt x="22891" y="20044"/>
                </a:lnTo>
                <a:lnTo>
                  <a:pt x="22866" y="19993"/>
                </a:lnTo>
                <a:cubicBezTo>
                  <a:pt x="22916" y="19955"/>
                  <a:pt x="22891" y="19879"/>
                  <a:pt x="22866" y="19867"/>
                </a:cubicBezTo>
                <a:cubicBezTo>
                  <a:pt x="22840" y="19841"/>
                  <a:pt x="22853" y="19778"/>
                  <a:pt x="22853" y="19753"/>
                </a:cubicBezTo>
                <a:cubicBezTo>
                  <a:pt x="22853" y="19740"/>
                  <a:pt x="22840" y="19689"/>
                  <a:pt x="22853" y="19677"/>
                </a:cubicBezTo>
                <a:cubicBezTo>
                  <a:pt x="22853" y="19664"/>
                  <a:pt x="22891" y="19576"/>
                  <a:pt x="22878" y="19563"/>
                </a:cubicBezTo>
                <a:cubicBezTo>
                  <a:pt x="22866" y="19538"/>
                  <a:pt x="22853" y="19500"/>
                  <a:pt x="22853" y="19474"/>
                </a:cubicBezTo>
                <a:lnTo>
                  <a:pt x="22866" y="19436"/>
                </a:lnTo>
                <a:lnTo>
                  <a:pt x="22891" y="19424"/>
                </a:lnTo>
                <a:cubicBezTo>
                  <a:pt x="22878" y="19373"/>
                  <a:pt x="22853" y="19310"/>
                  <a:pt x="22853" y="19285"/>
                </a:cubicBezTo>
                <a:lnTo>
                  <a:pt x="22853" y="19259"/>
                </a:lnTo>
                <a:cubicBezTo>
                  <a:pt x="22853" y="19234"/>
                  <a:pt x="22904" y="19221"/>
                  <a:pt x="22878" y="19196"/>
                </a:cubicBezTo>
                <a:cubicBezTo>
                  <a:pt x="22860" y="19159"/>
                  <a:pt x="22875" y="19135"/>
                  <a:pt x="22910" y="19135"/>
                </a:cubicBezTo>
                <a:cubicBezTo>
                  <a:pt x="22922" y="19135"/>
                  <a:pt x="22937" y="19139"/>
                  <a:pt x="22954" y="19145"/>
                </a:cubicBezTo>
                <a:lnTo>
                  <a:pt x="22967" y="19145"/>
                </a:lnTo>
                <a:cubicBezTo>
                  <a:pt x="22969" y="19146"/>
                  <a:pt x="22970" y="19147"/>
                  <a:pt x="22972" y="19147"/>
                </a:cubicBezTo>
                <a:cubicBezTo>
                  <a:pt x="22999" y="19147"/>
                  <a:pt x="23042" y="19069"/>
                  <a:pt x="23030" y="19057"/>
                </a:cubicBezTo>
                <a:cubicBezTo>
                  <a:pt x="23028" y="19054"/>
                  <a:pt x="23024" y="19053"/>
                  <a:pt x="23019" y="19053"/>
                </a:cubicBezTo>
                <a:cubicBezTo>
                  <a:pt x="23000" y="19053"/>
                  <a:pt x="22964" y="19072"/>
                  <a:pt x="22954" y="19082"/>
                </a:cubicBezTo>
                <a:cubicBezTo>
                  <a:pt x="22948" y="19088"/>
                  <a:pt x="22942" y="19092"/>
                  <a:pt x="22937" y="19092"/>
                </a:cubicBezTo>
                <a:cubicBezTo>
                  <a:pt x="22932" y="19092"/>
                  <a:pt x="22929" y="19088"/>
                  <a:pt x="22929" y="19082"/>
                </a:cubicBezTo>
                <a:lnTo>
                  <a:pt x="22916" y="19082"/>
                </a:lnTo>
                <a:cubicBezTo>
                  <a:pt x="22904" y="19069"/>
                  <a:pt x="22866" y="19057"/>
                  <a:pt x="22866" y="19044"/>
                </a:cubicBezTo>
                <a:cubicBezTo>
                  <a:pt x="22853" y="19031"/>
                  <a:pt x="22878" y="19006"/>
                  <a:pt x="22878" y="18994"/>
                </a:cubicBezTo>
                <a:cubicBezTo>
                  <a:pt x="22878" y="18956"/>
                  <a:pt x="22891" y="18918"/>
                  <a:pt x="22954" y="18905"/>
                </a:cubicBezTo>
                <a:lnTo>
                  <a:pt x="22980" y="18905"/>
                </a:lnTo>
                <a:cubicBezTo>
                  <a:pt x="23005" y="18880"/>
                  <a:pt x="23043" y="18829"/>
                  <a:pt x="23055" y="18791"/>
                </a:cubicBezTo>
                <a:lnTo>
                  <a:pt x="23119" y="18791"/>
                </a:lnTo>
                <a:cubicBezTo>
                  <a:pt x="23144" y="18791"/>
                  <a:pt x="23119" y="18766"/>
                  <a:pt x="23081" y="18753"/>
                </a:cubicBezTo>
                <a:lnTo>
                  <a:pt x="23043" y="18728"/>
                </a:lnTo>
                <a:cubicBezTo>
                  <a:pt x="23005" y="18690"/>
                  <a:pt x="23005" y="18639"/>
                  <a:pt x="22929" y="18627"/>
                </a:cubicBezTo>
                <a:cubicBezTo>
                  <a:pt x="22891" y="18614"/>
                  <a:pt x="22815" y="18563"/>
                  <a:pt x="22942" y="18551"/>
                </a:cubicBezTo>
                <a:cubicBezTo>
                  <a:pt x="22954" y="18538"/>
                  <a:pt x="22992" y="18487"/>
                  <a:pt x="23005" y="18487"/>
                </a:cubicBezTo>
                <a:cubicBezTo>
                  <a:pt x="23030" y="18487"/>
                  <a:pt x="23068" y="18500"/>
                  <a:pt x="23081" y="18500"/>
                </a:cubicBezTo>
                <a:cubicBezTo>
                  <a:pt x="23081" y="18513"/>
                  <a:pt x="23106" y="18551"/>
                  <a:pt x="23106" y="18589"/>
                </a:cubicBezTo>
                <a:lnTo>
                  <a:pt x="23055" y="18601"/>
                </a:lnTo>
                <a:lnTo>
                  <a:pt x="23043" y="18601"/>
                </a:lnTo>
                <a:cubicBezTo>
                  <a:pt x="23030" y="18614"/>
                  <a:pt x="23055" y="18652"/>
                  <a:pt x="23068" y="18652"/>
                </a:cubicBezTo>
                <a:cubicBezTo>
                  <a:pt x="23068" y="18654"/>
                  <a:pt x="23069" y="18654"/>
                  <a:pt x="23070" y="18654"/>
                </a:cubicBezTo>
                <a:cubicBezTo>
                  <a:pt x="23078" y="18654"/>
                  <a:pt x="23108" y="18625"/>
                  <a:pt x="23119" y="18614"/>
                </a:cubicBezTo>
                <a:cubicBezTo>
                  <a:pt x="23119" y="18601"/>
                  <a:pt x="23144" y="18576"/>
                  <a:pt x="23157" y="18576"/>
                </a:cubicBezTo>
                <a:cubicBezTo>
                  <a:pt x="23157" y="18563"/>
                  <a:pt x="23207" y="18538"/>
                  <a:pt x="23195" y="18525"/>
                </a:cubicBezTo>
                <a:cubicBezTo>
                  <a:pt x="23195" y="18513"/>
                  <a:pt x="23144" y="18487"/>
                  <a:pt x="23093" y="18462"/>
                </a:cubicBezTo>
                <a:lnTo>
                  <a:pt x="23093" y="18411"/>
                </a:lnTo>
                <a:cubicBezTo>
                  <a:pt x="23093" y="18336"/>
                  <a:pt x="23068" y="18272"/>
                  <a:pt x="23030" y="18209"/>
                </a:cubicBezTo>
                <a:cubicBezTo>
                  <a:pt x="23030" y="18209"/>
                  <a:pt x="23043" y="18196"/>
                  <a:pt x="23055" y="18184"/>
                </a:cubicBezTo>
                <a:lnTo>
                  <a:pt x="23068" y="18184"/>
                </a:lnTo>
                <a:cubicBezTo>
                  <a:pt x="23081" y="18196"/>
                  <a:pt x="23106" y="18234"/>
                  <a:pt x="23106" y="18247"/>
                </a:cubicBezTo>
                <a:cubicBezTo>
                  <a:pt x="23106" y="18260"/>
                  <a:pt x="23144" y="18323"/>
                  <a:pt x="23169" y="18323"/>
                </a:cubicBezTo>
                <a:cubicBezTo>
                  <a:pt x="23207" y="18323"/>
                  <a:pt x="23233" y="18373"/>
                  <a:pt x="23245" y="18399"/>
                </a:cubicBezTo>
                <a:cubicBezTo>
                  <a:pt x="23245" y="18411"/>
                  <a:pt x="23258" y="18424"/>
                  <a:pt x="23258" y="18424"/>
                </a:cubicBezTo>
                <a:cubicBezTo>
                  <a:pt x="23258" y="18424"/>
                  <a:pt x="23258" y="18361"/>
                  <a:pt x="23258" y="18336"/>
                </a:cubicBezTo>
                <a:cubicBezTo>
                  <a:pt x="23258" y="18310"/>
                  <a:pt x="23195" y="18247"/>
                  <a:pt x="23169" y="18234"/>
                </a:cubicBezTo>
                <a:cubicBezTo>
                  <a:pt x="23144" y="18209"/>
                  <a:pt x="23182" y="18184"/>
                  <a:pt x="23195" y="18184"/>
                </a:cubicBezTo>
                <a:cubicBezTo>
                  <a:pt x="23220" y="18184"/>
                  <a:pt x="23245" y="18196"/>
                  <a:pt x="23245" y="18222"/>
                </a:cubicBezTo>
                <a:lnTo>
                  <a:pt x="23296" y="18209"/>
                </a:lnTo>
                <a:cubicBezTo>
                  <a:pt x="23283" y="18184"/>
                  <a:pt x="23283" y="18146"/>
                  <a:pt x="23283" y="18133"/>
                </a:cubicBezTo>
                <a:cubicBezTo>
                  <a:pt x="23296" y="18120"/>
                  <a:pt x="23258" y="18108"/>
                  <a:pt x="23207" y="18108"/>
                </a:cubicBezTo>
                <a:lnTo>
                  <a:pt x="23207" y="18070"/>
                </a:lnTo>
                <a:cubicBezTo>
                  <a:pt x="23220" y="18032"/>
                  <a:pt x="23207" y="18007"/>
                  <a:pt x="23182" y="18007"/>
                </a:cubicBezTo>
                <a:lnTo>
                  <a:pt x="23131" y="18007"/>
                </a:lnTo>
                <a:cubicBezTo>
                  <a:pt x="23122" y="18015"/>
                  <a:pt x="23082" y="18024"/>
                  <a:pt x="23059" y="18024"/>
                </a:cubicBezTo>
                <a:cubicBezTo>
                  <a:pt x="23049" y="18024"/>
                  <a:pt x="23043" y="18023"/>
                  <a:pt x="23043" y="18019"/>
                </a:cubicBezTo>
                <a:cubicBezTo>
                  <a:pt x="23030" y="18007"/>
                  <a:pt x="23093" y="17943"/>
                  <a:pt x="23068" y="17918"/>
                </a:cubicBezTo>
                <a:cubicBezTo>
                  <a:pt x="23059" y="17909"/>
                  <a:pt x="23069" y="17900"/>
                  <a:pt x="23080" y="17900"/>
                </a:cubicBezTo>
                <a:cubicBezTo>
                  <a:pt x="23085" y="17900"/>
                  <a:pt x="23090" y="17902"/>
                  <a:pt x="23093" y="17905"/>
                </a:cubicBezTo>
                <a:cubicBezTo>
                  <a:pt x="23105" y="17905"/>
                  <a:pt x="23148" y="17958"/>
                  <a:pt x="23175" y="17958"/>
                </a:cubicBezTo>
                <a:cubicBezTo>
                  <a:pt x="23177" y="17958"/>
                  <a:pt x="23180" y="17957"/>
                  <a:pt x="23182" y="17956"/>
                </a:cubicBezTo>
                <a:cubicBezTo>
                  <a:pt x="23195" y="17943"/>
                  <a:pt x="23245" y="17918"/>
                  <a:pt x="23258" y="17905"/>
                </a:cubicBezTo>
                <a:cubicBezTo>
                  <a:pt x="23271" y="17905"/>
                  <a:pt x="23271" y="17893"/>
                  <a:pt x="23271" y="17880"/>
                </a:cubicBezTo>
                <a:cubicBezTo>
                  <a:pt x="23271" y="17880"/>
                  <a:pt x="23144" y="17880"/>
                  <a:pt x="23106" y="17867"/>
                </a:cubicBezTo>
                <a:cubicBezTo>
                  <a:pt x="23068" y="17855"/>
                  <a:pt x="23018" y="17842"/>
                  <a:pt x="22992" y="17842"/>
                </a:cubicBezTo>
                <a:lnTo>
                  <a:pt x="22954" y="17842"/>
                </a:lnTo>
                <a:cubicBezTo>
                  <a:pt x="22929" y="17829"/>
                  <a:pt x="22878" y="17804"/>
                  <a:pt x="22891" y="17791"/>
                </a:cubicBezTo>
                <a:cubicBezTo>
                  <a:pt x="22904" y="17791"/>
                  <a:pt x="22954" y="17766"/>
                  <a:pt x="22992" y="17753"/>
                </a:cubicBezTo>
                <a:lnTo>
                  <a:pt x="23030" y="17715"/>
                </a:lnTo>
                <a:lnTo>
                  <a:pt x="23043" y="17715"/>
                </a:lnTo>
                <a:cubicBezTo>
                  <a:pt x="23068" y="17703"/>
                  <a:pt x="23119" y="17665"/>
                  <a:pt x="23131" y="17665"/>
                </a:cubicBezTo>
                <a:cubicBezTo>
                  <a:pt x="23144" y="17678"/>
                  <a:pt x="23233" y="17715"/>
                  <a:pt x="23258" y="17728"/>
                </a:cubicBezTo>
                <a:cubicBezTo>
                  <a:pt x="23260" y="17729"/>
                  <a:pt x="23261" y="17730"/>
                  <a:pt x="23263" y="17730"/>
                </a:cubicBezTo>
                <a:cubicBezTo>
                  <a:pt x="23277" y="17730"/>
                  <a:pt x="23242" y="17663"/>
                  <a:pt x="23207" y="17640"/>
                </a:cubicBezTo>
                <a:lnTo>
                  <a:pt x="23271" y="17640"/>
                </a:lnTo>
                <a:cubicBezTo>
                  <a:pt x="23283" y="17640"/>
                  <a:pt x="23296" y="17627"/>
                  <a:pt x="23283" y="17614"/>
                </a:cubicBezTo>
                <a:lnTo>
                  <a:pt x="23283" y="17602"/>
                </a:lnTo>
                <a:lnTo>
                  <a:pt x="23283" y="17564"/>
                </a:lnTo>
                <a:cubicBezTo>
                  <a:pt x="23271" y="17513"/>
                  <a:pt x="23283" y="17450"/>
                  <a:pt x="23283" y="17437"/>
                </a:cubicBezTo>
                <a:cubicBezTo>
                  <a:pt x="23271" y="17424"/>
                  <a:pt x="23207" y="17399"/>
                  <a:pt x="23182" y="17386"/>
                </a:cubicBezTo>
                <a:cubicBezTo>
                  <a:pt x="23169" y="17386"/>
                  <a:pt x="23043" y="17349"/>
                  <a:pt x="23068" y="17336"/>
                </a:cubicBezTo>
                <a:cubicBezTo>
                  <a:pt x="23093" y="17311"/>
                  <a:pt x="23043" y="17298"/>
                  <a:pt x="23005" y="17298"/>
                </a:cubicBezTo>
                <a:cubicBezTo>
                  <a:pt x="22980" y="17298"/>
                  <a:pt x="22954" y="17285"/>
                  <a:pt x="22967" y="17273"/>
                </a:cubicBezTo>
                <a:lnTo>
                  <a:pt x="22980" y="17273"/>
                </a:lnTo>
                <a:cubicBezTo>
                  <a:pt x="22987" y="17270"/>
                  <a:pt x="22996" y="17270"/>
                  <a:pt x="23007" y="17270"/>
                </a:cubicBezTo>
                <a:cubicBezTo>
                  <a:pt x="23018" y="17270"/>
                  <a:pt x="23030" y="17270"/>
                  <a:pt x="23042" y="17270"/>
                </a:cubicBezTo>
                <a:cubicBezTo>
                  <a:pt x="23075" y="17270"/>
                  <a:pt x="23097" y="17264"/>
                  <a:pt x="23043" y="17209"/>
                </a:cubicBezTo>
                <a:cubicBezTo>
                  <a:pt x="23030" y="17209"/>
                  <a:pt x="23068" y="17171"/>
                  <a:pt x="23081" y="17171"/>
                </a:cubicBezTo>
                <a:lnTo>
                  <a:pt x="23220" y="17159"/>
                </a:lnTo>
                <a:cubicBezTo>
                  <a:pt x="23258" y="17133"/>
                  <a:pt x="23296" y="17095"/>
                  <a:pt x="23309" y="17083"/>
                </a:cubicBezTo>
                <a:lnTo>
                  <a:pt x="23309" y="17070"/>
                </a:lnTo>
                <a:lnTo>
                  <a:pt x="23309" y="17057"/>
                </a:lnTo>
                <a:cubicBezTo>
                  <a:pt x="23296" y="17051"/>
                  <a:pt x="23283" y="17048"/>
                  <a:pt x="23272" y="17048"/>
                </a:cubicBezTo>
                <a:cubicBezTo>
                  <a:pt x="23261" y="17048"/>
                  <a:pt x="23252" y="17051"/>
                  <a:pt x="23245" y="17057"/>
                </a:cubicBezTo>
                <a:cubicBezTo>
                  <a:pt x="23245" y="17057"/>
                  <a:pt x="23220" y="17121"/>
                  <a:pt x="23182" y="17121"/>
                </a:cubicBezTo>
                <a:cubicBezTo>
                  <a:pt x="23157" y="17108"/>
                  <a:pt x="23245" y="17070"/>
                  <a:pt x="23245" y="17032"/>
                </a:cubicBezTo>
                <a:cubicBezTo>
                  <a:pt x="23233" y="17007"/>
                  <a:pt x="23233" y="16906"/>
                  <a:pt x="23195" y="16880"/>
                </a:cubicBezTo>
                <a:cubicBezTo>
                  <a:pt x="23157" y="16855"/>
                  <a:pt x="23131" y="16842"/>
                  <a:pt x="23144" y="16830"/>
                </a:cubicBezTo>
                <a:cubicBezTo>
                  <a:pt x="23150" y="16824"/>
                  <a:pt x="23157" y="16822"/>
                  <a:pt x="23166" y="16822"/>
                </a:cubicBezTo>
                <a:cubicBezTo>
                  <a:pt x="23181" y="16822"/>
                  <a:pt x="23199" y="16828"/>
                  <a:pt x="23212" y="16828"/>
                </a:cubicBezTo>
                <a:cubicBezTo>
                  <a:pt x="23224" y="16828"/>
                  <a:pt x="23233" y="16823"/>
                  <a:pt x="23233" y="16804"/>
                </a:cubicBezTo>
                <a:cubicBezTo>
                  <a:pt x="23233" y="16779"/>
                  <a:pt x="23182" y="16766"/>
                  <a:pt x="23157" y="16754"/>
                </a:cubicBezTo>
                <a:lnTo>
                  <a:pt x="23131" y="16741"/>
                </a:lnTo>
                <a:cubicBezTo>
                  <a:pt x="23093" y="16741"/>
                  <a:pt x="23093" y="16678"/>
                  <a:pt x="23106" y="16653"/>
                </a:cubicBezTo>
                <a:cubicBezTo>
                  <a:pt x="23106" y="16643"/>
                  <a:pt x="23119" y="16639"/>
                  <a:pt x="23135" y="16639"/>
                </a:cubicBezTo>
                <a:cubicBezTo>
                  <a:pt x="23161" y="16639"/>
                  <a:pt x="23195" y="16650"/>
                  <a:pt x="23195" y="16665"/>
                </a:cubicBezTo>
                <a:cubicBezTo>
                  <a:pt x="23195" y="16691"/>
                  <a:pt x="23207" y="16728"/>
                  <a:pt x="23207" y="16754"/>
                </a:cubicBezTo>
                <a:lnTo>
                  <a:pt x="23245" y="16741"/>
                </a:lnTo>
                <a:lnTo>
                  <a:pt x="23258" y="16741"/>
                </a:lnTo>
                <a:cubicBezTo>
                  <a:pt x="23271" y="16716"/>
                  <a:pt x="23271" y="16678"/>
                  <a:pt x="23271" y="16678"/>
                </a:cubicBezTo>
                <a:cubicBezTo>
                  <a:pt x="23271" y="16665"/>
                  <a:pt x="23220" y="16602"/>
                  <a:pt x="23245" y="16589"/>
                </a:cubicBezTo>
                <a:cubicBezTo>
                  <a:pt x="23271" y="16577"/>
                  <a:pt x="23309" y="16551"/>
                  <a:pt x="23309" y="16539"/>
                </a:cubicBezTo>
                <a:cubicBezTo>
                  <a:pt x="23309" y="16539"/>
                  <a:pt x="23296" y="16526"/>
                  <a:pt x="23283" y="16526"/>
                </a:cubicBezTo>
                <a:lnTo>
                  <a:pt x="23271" y="16526"/>
                </a:lnTo>
                <a:cubicBezTo>
                  <a:pt x="23258" y="16526"/>
                  <a:pt x="23207" y="16475"/>
                  <a:pt x="23182" y="16450"/>
                </a:cubicBezTo>
                <a:cubicBezTo>
                  <a:pt x="23169" y="16437"/>
                  <a:pt x="23195" y="16412"/>
                  <a:pt x="23245" y="16387"/>
                </a:cubicBezTo>
                <a:lnTo>
                  <a:pt x="23258" y="16362"/>
                </a:lnTo>
                <a:lnTo>
                  <a:pt x="23271" y="16349"/>
                </a:lnTo>
                <a:cubicBezTo>
                  <a:pt x="23258" y="16311"/>
                  <a:pt x="23245" y="16235"/>
                  <a:pt x="23258" y="16210"/>
                </a:cubicBezTo>
                <a:cubicBezTo>
                  <a:pt x="23271" y="16197"/>
                  <a:pt x="23283" y="16159"/>
                  <a:pt x="23283" y="16159"/>
                </a:cubicBezTo>
                <a:cubicBezTo>
                  <a:pt x="23283" y="16146"/>
                  <a:pt x="23271" y="16058"/>
                  <a:pt x="23283" y="16020"/>
                </a:cubicBezTo>
                <a:cubicBezTo>
                  <a:pt x="23296" y="15995"/>
                  <a:pt x="23309" y="15931"/>
                  <a:pt x="23296" y="15906"/>
                </a:cubicBezTo>
                <a:lnTo>
                  <a:pt x="23182" y="15906"/>
                </a:lnTo>
                <a:cubicBezTo>
                  <a:pt x="23157" y="15881"/>
                  <a:pt x="23195" y="15843"/>
                  <a:pt x="23220" y="15830"/>
                </a:cubicBezTo>
                <a:cubicBezTo>
                  <a:pt x="23258" y="15817"/>
                  <a:pt x="23233" y="15754"/>
                  <a:pt x="23220" y="15729"/>
                </a:cubicBezTo>
                <a:cubicBezTo>
                  <a:pt x="23195" y="15704"/>
                  <a:pt x="23207" y="15666"/>
                  <a:pt x="23245" y="15653"/>
                </a:cubicBezTo>
                <a:lnTo>
                  <a:pt x="23258" y="15640"/>
                </a:lnTo>
                <a:lnTo>
                  <a:pt x="23271" y="15628"/>
                </a:lnTo>
                <a:cubicBezTo>
                  <a:pt x="23283" y="15602"/>
                  <a:pt x="23195" y="15590"/>
                  <a:pt x="23169" y="15590"/>
                </a:cubicBezTo>
                <a:cubicBezTo>
                  <a:pt x="23131" y="15590"/>
                  <a:pt x="23144" y="15564"/>
                  <a:pt x="23169" y="15564"/>
                </a:cubicBezTo>
                <a:cubicBezTo>
                  <a:pt x="23179" y="15555"/>
                  <a:pt x="23210" y="15531"/>
                  <a:pt x="23231" y="15531"/>
                </a:cubicBezTo>
                <a:cubicBezTo>
                  <a:pt x="23237" y="15531"/>
                  <a:pt x="23242" y="15533"/>
                  <a:pt x="23245" y="15539"/>
                </a:cubicBezTo>
                <a:cubicBezTo>
                  <a:pt x="23245" y="15541"/>
                  <a:pt x="23246" y="15542"/>
                  <a:pt x="23247" y="15542"/>
                </a:cubicBezTo>
                <a:cubicBezTo>
                  <a:pt x="23254" y="15542"/>
                  <a:pt x="23273" y="15518"/>
                  <a:pt x="23283" y="15476"/>
                </a:cubicBezTo>
                <a:lnTo>
                  <a:pt x="23296" y="15425"/>
                </a:lnTo>
                <a:cubicBezTo>
                  <a:pt x="23296" y="15425"/>
                  <a:pt x="23296" y="15375"/>
                  <a:pt x="23283" y="15337"/>
                </a:cubicBezTo>
                <a:lnTo>
                  <a:pt x="23271" y="15311"/>
                </a:lnTo>
                <a:cubicBezTo>
                  <a:pt x="23258" y="15261"/>
                  <a:pt x="23296" y="15210"/>
                  <a:pt x="23245" y="15159"/>
                </a:cubicBezTo>
                <a:cubicBezTo>
                  <a:pt x="23233" y="15147"/>
                  <a:pt x="23233" y="15121"/>
                  <a:pt x="23283" y="15121"/>
                </a:cubicBezTo>
                <a:cubicBezTo>
                  <a:pt x="23321" y="15109"/>
                  <a:pt x="23296" y="15109"/>
                  <a:pt x="23296" y="15083"/>
                </a:cubicBezTo>
                <a:lnTo>
                  <a:pt x="23283" y="15058"/>
                </a:lnTo>
                <a:cubicBezTo>
                  <a:pt x="23296" y="15033"/>
                  <a:pt x="23245" y="15008"/>
                  <a:pt x="23220" y="15008"/>
                </a:cubicBezTo>
                <a:cubicBezTo>
                  <a:pt x="23195" y="15008"/>
                  <a:pt x="23195" y="14957"/>
                  <a:pt x="23220" y="14906"/>
                </a:cubicBezTo>
                <a:lnTo>
                  <a:pt x="23296" y="14906"/>
                </a:lnTo>
                <a:cubicBezTo>
                  <a:pt x="23296" y="14906"/>
                  <a:pt x="23309" y="14868"/>
                  <a:pt x="23296" y="14856"/>
                </a:cubicBezTo>
                <a:lnTo>
                  <a:pt x="23283" y="14843"/>
                </a:lnTo>
                <a:cubicBezTo>
                  <a:pt x="23258" y="14818"/>
                  <a:pt x="23271" y="14780"/>
                  <a:pt x="23296" y="14767"/>
                </a:cubicBezTo>
                <a:cubicBezTo>
                  <a:pt x="23321" y="14754"/>
                  <a:pt x="23271" y="14729"/>
                  <a:pt x="23258" y="14717"/>
                </a:cubicBezTo>
                <a:cubicBezTo>
                  <a:pt x="23245" y="14717"/>
                  <a:pt x="23245" y="14679"/>
                  <a:pt x="23271" y="14641"/>
                </a:cubicBezTo>
                <a:lnTo>
                  <a:pt x="23296" y="14615"/>
                </a:lnTo>
                <a:lnTo>
                  <a:pt x="23347" y="14565"/>
                </a:lnTo>
                <a:cubicBezTo>
                  <a:pt x="23309" y="14539"/>
                  <a:pt x="23296" y="14489"/>
                  <a:pt x="23309" y="14463"/>
                </a:cubicBezTo>
                <a:lnTo>
                  <a:pt x="23309" y="14438"/>
                </a:lnTo>
                <a:cubicBezTo>
                  <a:pt x="23296" y="14413"/>
                  <a:pt x="23245" y="14375"/>
                  <a:pt x="23258" y="14362"/>
                </a:cubicBezTo>
                <a:lnTo>
                  <a:pt x="23296" y="14312"/>
                </a:lnTo>
                <a:cubicBezTo>
                  <a:pt x="23245" y="14299"/>
                  <a:pt x="23233" y="14274"/>
                  <a:pt x="23245" y="14274"/>
                </a:cubicBezTo>
                <a:cubicBezTo>
                  <a:pt x="23245" y="14274"/>
                  <a:pt x="23283" y="14198"/>
                  <a:pt x="23283" y="14172"/>
                </a:cubicBezTo>
                <a:cubicBezTo>
                  <a:pt x="23283" y="14134"/>
                  <a:pt x="23283" y="14084"/>
                  <a:pt x="23283" y="14059"/>
                </a:cubicBezTo>
                <a:cubicBezTo>
                  <a:pt x="23283" y="14046"/>
                  <a:pt x="23271" y="14008"/>
                  <a:pt x="23283" y="13995"/>
                </a:cubicBezTo>
                <a:cubicBezTo>
                  <a:pt x="23283" y="13983"/>
                  <a:pt x="23283" y="13957"/>
                  <a:pt x="23283" y="13932"/>
                </a:cubicBezTo>
                <a:cubicBezTo>
                  <a:pt x="23296" y="13919"/>
                  <a:pt x="23347" y="13831"/>
                  <a:pt x="23334" y="13793"/>
                </a:cubicBezTo>
                <a:cubicBezTo>
                  <a:pt x="23321" y="13767"/>
                  <a:pt x="23296" y="13730"/>
                  <a:pt x="23283" y="13730"/>
                </a:cubicBezTo>
                <a:lnTo>
                  <a:pt x="23271" y="13717"/>
                </a:lnTo>
                <a:lnTo>
                  <a:pt x="23245" y="13704"/>
                </a:lnTo>
                <a:cubicBezTo>
                  <a:pt x="23207" y="13692"/>
                  <a:pt x="23271" y="13666"/>
                  <a:pt x="23271" y="13654"/>
                </a:cubicBezTo>
                <a:cubicBezTo>
                  <a:pt x="23271" y="13628"/>
                  <a:pt x="23271" y="13565"/>
                  <a:pt x="23271" y="13514"/>
                </a:cubicBezTo>
                <a:lnTo>
                  <a:pt x="23296" y="13464"/>
                </a:lnTo>
                <a:cubicBezTo>
                  <a:pt x="23309" y="13426"/>
                  <a:pt x="23309" y="13375"/>
                  <a:pt x="23309" y="13337"/>
                </a:cubicBezTo>
                <a:lnTo>
                  <a:pt x="23309" y="13325"/>
                </a:lnTo>
                <a:cubicBezTo>
                  <a:pt x="23296" y="13312"/>
                  <a:pt x="23321" y="13261"/>
                  <a:pt x="23309" y="13236"/>
                </a:cubicBezTo>
                <a:cubicBezTo>
                  <a:pt x="23296" y="13223"/>
                  <a:pt x="23321" y="13160"/>
                  <a:pt x="23309" y="13147"/>
                </a:cubicBezTo>
                <a:cubicBezTo>
                  <a:pt x="23296" y="13122"/>
                  <a:pt x="23321" y="13034"/>
                  <a:pt x="23321" y="13008"/>
                </a:cubicBezTo>
                <a:cubicBezTo>
                  <a:pt x="23309" y="12970"/>
                  <a:pt x="23309" y="12932"/>
                  <a:pt x="23296" y="12907"/>
                </a:cubicBezTo>
                <a:lnTo>
                  <a:pt x="23296" y="12882"/>
                </a:lnTo>
                <a:lnTo>
                  <a:pt x="23296" y="12856"/>
                </a:lnTo>
                <a:cubicBezTo>
                  <a:pt x="23309" y="12831"/>
                  <a:pt x="23283" y="12806"/>
                  <a:pt x="23245" y="12806"/>
                </a:cubicBezTo>
                <a:lnTo>
                  <a:pt x="23207" y="12806"/>
                </a:lnTo>
                <a:cubicBezTo>
                  <a:pt x="23203" y="12808"/>
                  <a:pt x="23198" y="12809"/>
                  <a:pt x="23194" y="12809"/>
                </a:cubicBezTo>
                <a:cubicBezTo>
                  <a:pt x="23178" y="12809"/>
                  <a:pt x="23169" y="12791"/>
                  <a:pt x="23169" y="12780"/>
                </a:cubicBezTo>
                <a:cubicBezTo>
                  <a:pt x="23169" y="12772"/>
                  <a:pt x="23195" y="12763"/>
                  <a:pt x="23218" y="12763"/>
                </a:cubicBezTo>
                <a:cubicBezTo>
                  <a:pt x="23228" y="12763"/>
                  <a:pt x="23238" y="12764"/>
                  <a:pt x="23245" y="12768"/>
                </a:cubicBezTo>
                <a:cubicBezTo>
                  <a:pt x="23258" y="12768"/>
                  <a:pt x="23296" y="12743"/>
                  <a:pt x="23309" y="12717"/>
                </a:cubicBezTo>
                <a:lnTo>
                  <a:pt x="23309" y="12692"/>
                </a:lnTo>
                <a:lnTo>
                  <a:pt x="23283" y="12667"/>
                </a:lnTo>
                <a:cubicBezTo>
                  <a:pt x="23283" y="12667"/>
                  <a:pt x="23233" y="12540"/>
                  <a:pt x="23233" y="12540"/>
                </a:cubicBezTo>
                <a:lnTo>
                  <a:pt x="23296" y="12489"/>
                </a:lnTo>
                <a:cubicBezTo>
                  <a:pt x="23271" y="12439"/>
                  <a:pt x="23258" y="12300"/>
                  <a:pt x="23258" y="12274"/>
                </a:cubicBezTo>
                <a:cubicBezTo>
                  <a:pt x="23271" y="12236"/>
                  <a:pt x="23271" y="12186"/>
                  <a:pt x="23271" y="12173"/>
                </a:cubicBezTo>
                <a:cubicBezTo>
                  <a:pt x="23271" y="12160"/>
                  <a:pt x="23233" y="12110"/>
                  <a:pt x="23245" y="12097"/>
                </a:cubicBezTo>
                <a:cubicBezTo>
                  <a:pt x="23258" y="12072"/>
                  <a:pt x="23245" y="12034"/>
                  <a:pt x="23258" y="12021"/>
                </a:cubicBezTo>
                <a:cubicBezTo>
                  <a:pt x="23258" y="12009"/>
                  <a:pt x="23283" y="11971"/>
                  <a:pt x="23296" y="11933"/>
                </a:cubicBezTo>
                <a:lnTo>
                  <a:pt x="23271" y="11907"/>
                </a:lnTo>
                <a:lnTo>
                  <a:pt x="23195" y="11857"/>
                </a:lnTo>
                <a:cubicBezTo>
                  <a:pt x="23220" y="11793"/>
                  <a:pt x="23296" y="11629"/>
                  <a:pt x="23283" y="11591"/>
                </a:cubicBezTo>
                <a:cubicBezTo>
                  <a:pt x="23283" y="11553"/>
                  <a:pt x="23207" y="11528"/>
                  <a:pt x="23195" y="11515"/>
                </a:cubicBezTo>
                <a:cubicBezTo>
                  <a:pt x="23182" y="11515"/>
                  <a:pt x="23283" y="11439"/>
                  <a:pt x="23283" y="11414"/>
                </a:cubicBezTo>
                <a:cubicBezTo>
                  <a:pt x="23271" y="11376"/>
                  <a:pt x="23258" y="11262"/>
                  <a:pt x="23245" y="11224"/>
                </a:cubicBezTo>
                <a:cubicBezTo>
                  <a:pt x="23245" y="11186"/>
                  <a:pt x="23245" y="11161"/>
                  <a:pt x="23245" y="11161"/>
                </a:cubicBezTo>
                <a:cubicBezTo>
                  <a:pt x="23245" y="11161"/>
                  <a:pt x="23321" y="11148"/>
                  <a:pt x="23309" y="11123"/>
                </a:cubicBezTo>
                <a:cubicBezTo>
                  <a:pt x="23283" y="11110"/>
                  <a:pt x="23258" y="11060"/>
                  <a:pt x="23258" y="11047"/>
                </a:cubicBezTo>
                <a:cubicBezTo>
                  <a:pt x="23258" y="11034"/>
                  <a:pt x="23271" y="10996"/>
                  <a:pt x="23296" y="10971"/>
                </a:cubicBezTo>
                <a:lnTo>
                  <a:pt x="23258" y="10933"/>
                </a:lnTo>
                <a:cubicBezTo>
                  <a:pt x="23233" y="10920"/>
                  <a:pt x="23271" y="10870"/>
                  <a:pt x="23271" y="10832"/>
                </a:cubicBezTo>
                <a:lnTo>
                  <a:pt x="23271" y="10806"/>
                </a:lnTo>
                <a:cubicBezTo>
                  <a:pt x="23258" y="10781"/>
                  <a:pt x="23245" y="10731"/>
                  <a:pt x="23258" y="10718"/>
                </a:cubicBezTo>
                <a:cubicBezTo>
                  <a:pt x="23271" y="10705"/>
                  <a:pt x="23271" y="10693"/>
                  <a:pt x="23258" y="10680"/>
                </a:cubicBezTo>
                <a:cubicBezTo>
                  <a:pt x="23258" y="10680"/>
                  <a:pt x="23245" y="10680"/>
                  <a:pt x="23233" y="10693"/>
                </a:cubicBezTo>
                <a:cubicBezTo>
                  <a:pt x="23220" y="10693"/>
                  <a:pt x="23207" y="10680"/>
                  <a:pt x="23207" y="10680"/>
                </a:cubicBezTo>
                <a:cubicBezTo>
                  <a:pt x="23207" y="10667"/>
                  <a:pt x="23233" y="10642"/>
                  <a:pt x="23233" y="10642"/>
                </a:cubicBezTo>
                <a:cubicBezTo>
                  <a:pt x="23220" y="10617"/>
                  <a:pt x="23195" y="10617"/>
                  <a:pt x="23233" y="10591"/>
                </a:cubicBezTo>
                <a:cubicBezTo>
                  <a:pt x="23233" y="10591"/>
                  <a:pt x="23207" y="10566"/>
                  <a:pt x="23207" y="10553"/>
                </a:cubicBezTo>
                <a:lnTo>
                  <a:pt x="23220" y="10528"/>
                </a:lnTo>
                <a:cubicBezTo>
                  <a:pt x="23233" y="10503"/>
                  <a:pt x="23220" y="10440"/>
                  <a:pt x="23233" y="10414"/>
                </a:cubicBezTo>
                <a:cubicBezTo>
                  <a:pt x="23258" y="10402"/>
                  <a:pt x="23258" y="10338"/>
                  <a:pt x="23258" y="10326"/>
                </a:cubicBezTo>
                <a:cubicBezTo>
                  <a:pt x="23245" y="10313"/>
                  <a:pt x="23283" y="10262"/>
                  <a:pt x="23271" y="10250"/>
                </a:cubicBezTo>
                <a:cubicBezTo>
                  <a:pt x="23271" y="10224"/>
                  <a:pt x="23258" y="10199"/>
                  <a:pt x="23258" y="10186"/>
                </a:cubicBezTo>
                <a:lnTo>
                  <a:pt x="23271" y="10161"/>
                </a:lnTo>
                <a:lnTo>
                  <a:pt x="23296" y="10123"/>
                </a:lnTo>
                <a:cubicBezTo>
                  <a:pt x="23245" y="10111"/>
                  <a:pt x="23245" y="10098"/>
                  <a:pt x="23271" y="10098"/>
                </a:cubicBezTo>
                <a:cubicBezTo>
                  <a:pt x="23283" y="10098"/>
                  <a:pt x="23271" y="10060"/>
                  <a:pt x="23271" y="10047"/>
                </a:cubicBezTo>
                <a:cubicBezTo>
                  <a:pt x="23258" y="10035"/>
                  <a:pt x="23258" y="10009"/>
                  <a:pt x="23271" y="9984"/>
                </a:cubicBezTo>
                <a:lnTo>
                  <a:pt x="23245" y="9959"/>
                </a:lnTo>
                <a:lnTo>
                  <a:pt x="23220" y="9946"/>
                </a:lnTo>
                <a:cubicBezTo>
                  <a:pt x="23182" y="9921"/>
                  <a:pt x="23220" y="9883"/>
                  <a:pt x="23233" y="9883"/>
                </a:cubicBezTo>
                <a:cubicBezTo>
                  <a:pt x="23258" y="9883"/>
                  <a:pt x="23283" y="9819"/>
                  <a:pt x="23271" y="9807"/>
                </a:cubicBezTo>
                <a:cubicBezTo>
                  <a:pt x="23271" y="9782"/>
                  <a:pt x="23207" y="9731"/>
                  <a:pt x="23220" y="9718"/>
                </a:cubicBezTo>
                <a:cubicBezTo>
                  <a:pt x="23245" y="9693"/>
                  <a:pt x="23245" y="9655"/>
                  <a:pt x="23220" y="9617"/>
                </a:cubicBezTo>
                <a:lnTo>
                  <a:pt x="23258" y="9592"/>
                </a:lnTo>
                <a:lnTo>
                  <a:pt x="23321" y="9554"/>
                </a:lnTo>
                <a:cubicBezTo>
                  <a:pt x="23271" y="9516"/>
                  <a:pt x="23283" y="9427"/>
                  <a:pt x="23258" y="9402"/>
                </a:cubicBezTo>
                <a:cubicBezTo>
                  <a:pt x="23245" y="9389"/>
                  <a:pt x="23220" y="9326"/>
                  <a:pt x="23220" y="9313"/>
                </a:cubicBezTo>
                <a:cubicBezTo>
                  <a:pt x="23220" y="9301"/>
                  <a:pt x="23258" y="9187"/>
                  <a:pt x="23258" y="9149"/>
                </a:cubicBezTo>
                <a:cubicBezTo>
                  <a:pt x="23258" y="9098"/>
                  <a:pt x="23258" y="9060"/>
                  <a:pt x="23245" y="9060"/>
                </a:cubicBezTo>
                <a:cubicBezTo>
                  <a:pt x="23245" y="9060"/>
                  <a:pt x="23207" y="9010"/>
                  <a:pt x="23220" y="9010"/>
                </a:cubicBezTo>
                <a:cubicBezTo>
                  <a:pt x="23245" y="8997"/>
                  <a:pt x="23233" y="8959"/>
                  <a:pt x="23195" y="8908"/>
                </a:cubicBezTo>
                <a:lnTo>
                  <a:pt x="23207" y="8883"/>
                </a:lnTo>
                <a:lnTo>
                  <a:pt x="23245" y="8795"/>
                </a:lnTo>
                <a:cubicBezTo>
                  <a:pt x="23220" y="8706"/>
                  <a:pt x="23245" y="8579"/>
                  <a:pt x="23233" y="8554"/>
                </a:cubicBezTo>
                <a:cubicBezTo>
                  <a:pt x="23233" y="8529"/>
                  <a:pt x="23182" y="8503"/>
                  <a:pt x="23157" y="8491"/>
                </a:cubicBezTo>
                <a:cubicBezTo>
                  <a:pt x="23144" y="8491"/>
                  <a:pt x="23182" y="8440"/>
                  <a:pt x="23207" y="8428"/>
                </a:cubicBezTo>
                <a:cubicBezTo>
                  <a:pt x="23233" y="8402"/>
                  <a:pt x="23195" y="8352"/>
                  <a:pt x="23182" y="8339"/>
                </a:cubicBezTo>
                <a:cubicBezTo>
                  <a:pt x="23169" y="8326"/>
                  <a:pt x="23169" y="8314"/>
                  <a:pt x="23182" y="8288"/>
                </a:cubicBezTo>
                <a:cubicBezTo>
                  <a:pt x="23245" y="8225"/>
                  <a:pt x="23245" y="8225"/>
                  <a:pt x="23195" y="8162"/>
                </a:cubicBezTo>
                <a:cubicBezTo>
                  <a:pt x="23182" y="8149"/>
                  <a:pt x="23169" y="8111"/>
                  <a:pt x="23144" y="8111"/>
                </a:cubicBezTo>
                <a:lnTo>
                  <a:pt x="23119" y="8099"/>
                </a:lnTo>
                <a:cubicBezTo>
                  <a:pt x="23106" y="8086"/>
                  <a:pt x="23119" y="8048"/>
                  <a:pt x="23131" y="8048"/>
                </a:cubicBezTo>
                <a:cubicBezTo>
                  <a:pt x="23144" y="8048"/>
                  <a:pt x="23144" y="8023"/>
                  <a:pt x="23144" y="8023"/>
                </a:cubicBezTo>
                <a:cubicBezTo>
                  <a:pt x="23131" y="8010"/>
                  <a:pt x="23182" y="7997"/>
                  <a:pt x="23207" y="7997"/>
                </a:cubicBezTo>
                <a:cubicBezTo>
                  <a:pt x="23220" y="7997"/>
                  <a:pt x="23233" y="7947"/>
                  <a:pt x="23233" y="7921"/>
                </a:cubicBezTo>
                <a:cubicBezTo>
                  <a:pt x="23233" y="7909"/>
                  <a:pt x="23245" y="7845"/>
                  <a:pt x="23245" y="7833"/>
                </a:cubicBezTo>
                <a:cubicBezTo>
                  <a:pt x="23233" y="7820"/>
                  <a:pt x="23245" y="7757"/>
                  <a:pt x="23233" y="7744"/>
                </a:cubicBezTo>
                <a:cubicBezTo>
                  <a:pt x="23220" y="7732"/>
                  <a:pt x="23195" y="7681"/>
                  <a:pt x="23207" y="7668"/>
                </a:cubicBezTo>
                <a:cubicBezTo>
                  <a:pt x="23207" y="7656"/>
                  <a:pt x="23220" y="7605"/>
                  <a:pt x="23233" y="7580"/>
                </a:cubicBezTo>
                <a:cubicBezTo>
                  <a:pt x="23245" y="7567"/>
                  <a:pt x="23233" y="7542"/>
                  <a:pt x="23207" y="7516"/>
                </a:cubicBezTo>
                <a:lnTo>
                  <a:pt x="23233" y="7479"/>
                </a:lnTo>
                <a:cubicBezTo>
                  <a:pt x="23258" y="7453"/>
                  <a:pt x="23258" y="7428"/>
                  <a:pt x="23233" y="7390"/>
                </a:cubicBezTo>
                <a:lnTo>
                  <a:pt x="23220" y="7352"/>
                </a:lnTo>
                <a:cubicBezTo>
                  <a:pt x="23207" y="7314"/>
                  <a:pt x="23233" y="7251"/>
                  <a:pt x="23258" y="7238"/>
                </a:cubicBezTo>
                <a:cubicBezTo>
                  <a:pt x="23271" y="7225"/>
                  <a:pt x="23233" y="7175"/>
                  <a:pt x="23220" y="7162"/>
                </a:cubicBezTo>
                <a:cubicBezTo>
                  <a:pt x="23195" y="7150"/>
                  <a:pt x="23220" y="7086"/>
                  <a:pt x="23245" y="7074"/>
                </a:cubicBezTo>
                <a:cubicBezTo>
                  <a:pt x="23258" y="7048"/>
                  <a:pt x="23233" y="7010"/>
                  <a:pt x="23182" y="6998"/>
                </a:cubicBezTo>
                <a:lnTo>
                  <a:pt x="23207" y="6972"/>
                </a:lnTo>
                <a:lnTo>
                  <a:pt x="23233" y="6922"/>
                </a:lnTo>
                <a:cubicBezTo>
                  <a:pt x="23220" y="6871"/>
                  <a:pt x="23207" y="6821"/>
                  <a:pt x="23207" y="6808"/>
                </a:cubicBezTo>
                <a:cubicBezTo>
                  <a:pt x="23207" y="6808"/>
                  <a:pt x="23258" y="6656"/>
                  <a:pt x="23245" y="6605"/>
                </a:cubicBezTo>
                <a:cubicBezTo>
                  <a:pt x="23245" y="6555"/>
                  <a:pt x="23195" y="6428"/>
                  <a:pt x="23220" y="6403"/>
                </a:cubicBezTo>
                <a:cubicBezTo>
                  <a:pt x="23245" y="6378"/>
                  <a:pt x="23233" y="6340"/>
                  <a:pt x="23207" y="6314"/>
                </a:cubicBezTo>
                <a:lnTo>
                  <a:pt x="23207" y="6302"/>
                </a:lnTo>
                <a:lnTo>
                  <a:pt x="23233" y="6264"/>
                </a:lnTo>
                <a:cubicBezTo>
                  <a:pt x="23220" y="6213"/>
                  <a:pt x="23207" y="6125"/>
                  <a:pt x="23207" y="6074"/>
                </a:cubicBezTo>
                <a:lnTo>
                  <a:pt x="23245" y="6036"/>
                </a:lnTo>
                <a:lnTo>
                  <a:pt x="23283" y="5998"/>
                </a:lnTo>
                <a:cubicBezTo>
                  <a:pt x="23258" y="5960"/>
                  <a:pt x="23245" y="5859"/>
                  <a:pt x="23245" y="5834"/>
                </a:cubicBezTo>
                <a:cubicBezTo>
                  <a:pt x="23233" y="5808"/>
                  <a:pt x="23207" y="5732"/>
                  <a:pt x="23233" y="5720"/>
                </a:cubicBezTo>
                <a:cubicBezTo>
                  <a:pt x="23258" y="5707"/>
                  <a:pt x="23233" y="5682"/>
                  <a:pt x="23233" y="5669"/>
                </a:cubicBezTo>
                <a:cubicBezTo>
                  <a:pt x="23233" y="5656"/>
                  <a:pt x="23245" y="5555"/>
                  <a:pt x="23258" y="5517"/>
                </a:cubicBezTo>
                <a:cubicBezTo>
                  <a:pt x="23258" y="5479"/>
                  <a:pt x="23258" y="5441"/>
                  <a:pt x="23258" y="5429"/>
                </a:cubicBezTo>
                <a:cubicBezTo>
                  <a:pt x="23258" y="5403"/>
                  <a:pt x="23271" y="5365"/>
                  <a:pt x="23271" y="5353"/>
                </a:cubicBezTo>
                <a:cubicBezTo>
                  <a:pt x="23271" y="5340"/>
                  <a:pt x="23207" y="5264"/>
                  <a:pt x="23220" y="5239"/>
                </a:cubicBezTo>
                <a:cubicBezTo>
                  <a:pt x="23220" y="5201"/>
                  <a:pt x="23220" y="5112"/>
                  <a:pt x="23220" y="5087"/>
                </a:cubicBezTo>
                <a:cubicBezTo>
                  <a:pt x="23233" y="5062"/>
                  <a:pt x="23245" y="4986"/>
                  <a:pt x="23245" y="4960"/>
                </a:cubicBezTo>
                <a:cubicBezTo>
                  <a:pt x="23233" y="4935"/>
                  <a:pt x="23258" y="4859"/>
                  <a:pt x="23245" y="4834"/>
                </a:cubicBezTo>
                <a:cubicBezTo>
                  <a:pt x="23245" y="4809"/>
                  <a:pt x="23233" y="4745"/>
                  <a:pt x="23233" y="4733"/>
                </a:cubicBezTo>
                <a:cubicBezTo>
                  <a:pt x="23233" y="4707"/>
                  <a:pt x="23296" y="4644"/>
                  <a:pt x="23271" y="4644"/>
                </a:cubicBezTo>
                <a:cubicBezTo>
                  <a:pt x="23233" y="4644"/>
                  <a:pt x="23233" y="4631"/>
                  <a:pt x="23245" y="4631"/>
                </a:cubicBezTo>
                <a:cubicBezTo>
                  <a:pt x="23258" y="4631"/>
                  <a:pt x="23233" y="4543"/>
                  <a:pt x="23233" y="4505"/>
                </a:cubicBezTo>
                <a:cubicBezTo>
                  <a:pt x="23233" y="4480"/>
                  <a:pt x="23233" y="4429"/>
                  <a:pt x="23220" y="4416"/>
                </a:cubicBezTo>
                <a:cubicBezTo>
                  <a:pt x="23220" y="4391"/>
                  <a:pt x="23233" y="4340"/>
                  <a:pt x="23233" y="4328"/>
                </a:cubicBezTo>
                <a:cubicBezTo>
                  <a:pt x="23233" y="4315"/>
                  <a:pt x="23207" y="4264"/>
                  <a:pt x="23195" y="4214"/>
                </a:cubicBezTo>
                <a:lnTo>
                  <a:pt x="23207" y="4189"/>
                </a:lnTo>
                <a:lnTo>
                  <a:pt x="23233" y="4125"/>
                </a:lnTo>
                <a:cubicBezTo>
                  <a:pt x="23220" y="4075"/>
                  <a:pt x="23207" y="3999"/>
                  <a:pt x="23207" y="3961"/>
                </a:cubicBezTo>
                <a:lnTo>
                  <a:pt x="23182" y="3935"/>
                </a:lnTo>
                <a:lnTo>
                  <a:pt x="23157" y="3897"/>
                </a:lnTo>
                <a:cubicBezTo>
                  <a:pt x="23182" y="3872"/>
                  <a:pt x="23195" y="3822"/>
                  <a:pt x="23169" y="3784"/>
                </a:cubicBezTo>
                <a:lnTo>
                  <a:pt x="23169" y="3746"/>
                </a:lnTo>
                <a:lnTo>
                  <a:pt x="23157" y="3720"/>
                </a:lnTo>
                <a:cubicBezTo>
                  <a:pt x="23157" y="3682"/>
                  <a:pt x="23169" y="3632"/>
                  <a:pt x="23182" y="3594"/>
                </a:cubicBezTo>
                <a:lnTo>
                  <a:pt x="23169" y="3568"/>
                </a:lnTo>
                <a:lnTo>
                  <a:pt x="23157" y="3531"/>
                </a:lnTo>
                <a:cubicBezTo>
                  <a:pt x="23157" y="3493"/>
                  <a:pt x="23144" y="3429"/>
                  <a:pt x="23119" y="3404"/>
                </a:cubicBezTo>
                <a:lnTo>
                  <a:pt x="23157" y="3366"/>
                </a:lnTo>
                <a:cubicBezTo>
                  <a:pt x="23144" y="3341"/>
                  <a:pt x="23182" y="3239"/>
                  <a:pt x="23157" y="3214"/>
                </a:cubicBezTo>
                <a:cubicBezTo>
                  <a:pt x="23131" y="3189"/>
                  <a:pt x="23106" y="3151"/>
                  <a:pt x="23119" y="3138"/>
                </a:cubicBezTo>
                <a:cubicBezTo>
                  <a:pt x="23131" y="3138"/>
                  <a:pt x="23106" y="3075"/>
                  <a:pt x="23106" y="3050"/>
                </a:cubicBezTo>
                <a:cubicBezTo>
                  <a:pt x="23093" y="3024"/>
                  <a:pt x="23081" y="2974"/>
                  <a:pt x="23081" y="2923"/>
                </a:cubicBezTo>
                <a:lnTo>
                  <a:pt x="23093" y="2885"/>
                </a:lnTo>
                <a:lnTo>
                  <a:pt x="23106" y="2860"/>
                </a:lnTo>
                <a:cubicBezTo>
                  <a:pt x="23081" y="2822"/>
                  <a:pt x="23043" y="2759"/>
                  <a:pt x="23055" y="2746"/>
                </a:cubicBezTo>
                <a:cubicBezTo>
                  <a:pt x="23068" y="2733"/>
                  <a:pt x="23018" y="2619"/>
                  <a:pt x="23018" y="2581"/>
                </a:cubicBezTo>
                <a:cubicBezTo>
                  <a:pt x="23018" y="2544"/>
                  <a:pt x="23005" y="2455"/>
                  <a:pt x="23005" y="2442"/>
                </a:cubicBezTo>
                <a:cubicBezTo>
                  <a:pt x="22992" y="2430"/>
                  <a:pt x="23030" y="2354"/>
                  <a:pt x="23005" y="2341"/>
                </a:cubicBezTo>
                <a:cubicBezTo>
                  <a:pt x="22992" y="2328"/>
                  <a:pt x="22992" y="2278"/>
                  <a:pt x="22992" y="2240"/>
                </a:cubicBezTo>
                <a:lnTo>
                  <a:pt x="22954" y="2202"/>
                </a:lnTo>
                <a:cubicBezTo>
                  <a:pt x="22967" y="2189"/>
                  <a:pt x="22942" y="2151"/>
                  <a:pt x="22904" y="2113"/>
                </a:cubicBezTo>
                <a:lnTo>
                  <a:pt x="22929" y="2101"/>
                </a:lnTo>
                <a:cubicBezTo>
                  <a:pt x="22992" y="2088"/>
                  <a:pt x="22878" y="2050"/>
                  <a:pt x="22942" y="2037"/>
                </a:cubicBezTo>
                <a:cubicBezTo>
                  <a:pt x="22942" y="2037"/>
                  <a:pt x="22916" y="1974"/>
                  <a:pt x="22916" y="1974"/>
                </a:cubicBezTo>
                <a:lnTo>
                  <a:pt x="22980" y="1949"/>
                </a:lnTo>
                <a:cubicBezTo>
                  <a:pt x="22942" y="1923"/>
                  <a:pt x="22904" y="1873"/>
                  <a:pt x="22878" y="1835"/>
                </a:cubicBezTo>
                <a:lnTo>
                  <a:pt x="22878" y="1810"/>
                </a:lnTo>
                <a:lnTo>
                  <a:pt x="22878" y="1746"/>
                </a:lnTo>
                <a:cubicBezTo>
                  <a:pt x="22878" y="1670"/>
                  <a:pt x="22866" y="1582"/>
                  <a:pt x="22853" y="1544"/>
                </a:cubicBezTo>
                <a:lnTo>
                  <a:pt x="22840" y="1519"/>
                </a:lnTo>
                <a:lnTo>
                  <a:pt x="22840" y="1481"/>
                </a:lnTo>
                <a:cubicBezTo>
                  <a:pt x="22828" y="1455"/>
                  <a:pt x="22802" y="1253"/>
                  <a:pt x="22777" y="1190"/>
                </a:cubicBezTo>
                <a:cubicBezTo>
                  <a:pt x="22752" y="1126"/>
                  <a:pt x="22739" y="1050"/>
                  <a:pt x="22739" y="1025"/>
                </a:cubicBezTo>
                <a:lnTo>
                  <a:pt x="22726" y="987"/>
                </a:lnTo>
                <a:lnTo>
                  <a:pt x="22714" y="974"/>
                </a:lnTo>
                <a:cubicBezTo>
                  <a:pt x="22689" y="949"/>
                  <a:pt x="22689" y="899"/>
                  <a:pt x="22676" y="886"/>
                </a:cubicBezTo>
                <a:cubicBezTo>
                  <a:pt x="22676" y="886"/>
                  <a:pt x="22651" y="835"/>
                  <a:pt x="22638" y="823"/>
                </a:cubicBezTo>
                <a:cubicBezTo>
                  <a:pt x="22625" y="810"/>
                  <a:pt x="22613" y="797"/>
                  <a:pt x="22613" y="785"/>
                </a:cubicBezTo>
                <a:cubicBezTo>
                  <a:pt x="22613" y="785"/>
                  <a:pt x="22625" y="759"/>
                  <a:pt x="22638" y="747"/>
                </a:cubicBezTo>
                <a:lnTo>
                  <a:pt x="22638" y="747"/>
                </a:lnTo>
                <a:lnTo>
                  <a:pt x="22600" y="759"/>
                </a:lnTo>
                <a:lnTo>
                  <a:pt x="22511" y="797"/>
                </a:lnTo>
                <a:cubicBezTo>
                  <a:pt x="22423" y="848"/>
                  <a:pt x="22322" y="873"/>
                  <a:pt x="22322" y="873"/>
                </a:cubicBezTo>
                <a:cubicBezTo>
                  <a:pt x="22322" y="873"/>
                  <a:pt x="22284" y="835"/>
                  <a:pt x="22246" y="797"/>
                </a:cubicBezTo>
                <a:lnTo>
                  <a:pt x="22144" y="848"/>
                </a:lnTo>
                <a:lnTo>
                  <a:pt x="22106" y="861"/>
                </a:lnTo>
                <a:cubicBezTo>
                  <a:pt x="22068" y="861"/>
                  <a:pt x="22018" y="848"/>
                  <a:pt x="21980" y="835"/>
                </a:cubicBezTo>
                <a:lnTo>
                  <a:pt x="21955" y="861"/>
                </a:lnTo>
                <a:lnTo>
                  <a:pt x="21929" y="873"/>
                </a:lnTo>
                <a:cubicBezTo>
                  <a:pt x="21904" y="873"/>
                  <a:pt x="21841" y="886"/>
                  <a:pt x="21803" y="886"/>
                </a:cubicBezTo>
                <a:lnTo>
                  <a:pt x="21777" y="886"/>
                </a:lnTo>
                <a:lnTo>
                  <a:pt x="21714" y="873"/>
                </a:lnTo>
                <a:cubicBezTo>
                  <a:pt x="21710" y="885"/>
                  <a:pt x="21704" y="890"/>
                  <a:pt x="21696" y="890"/>
                </a:cubicBezTo>
                <a:cubicBezTo>
                  <a:pt x="21679" y="890"/>
                  <a:pt x="21656" y="869"/>
                  <a:pt x="21638" y="861"/>
                </a:cubicBezTo>
                <a:cubicBezTo>
                  <a:pt x="21613" y="848"/>
                  <a:pt x="21550" y="823"/>
                  <a:pt x="21499" y="785"/>
                </a:cubicBezTo>
                <a:lnTo>
                  <a:pt x="21461" y="835"/>
                </a:lnTo>
                <a:cubicBezTo>
                  <a:pt x="21438" y="866"/>
                  <a:pt x="21415" y="883"/>
                  <a:pt x="21384" y="883"/>
                </a:cubicBezTo>
                <a:cubicBezTo>
                  <a:pt x="21363" y="883"/>
                  <a:pt x="21339" y="876"/>
                  <a:pt x="21309" y="861"/>
                </a:cubicBezTo>
                <a:lnTo>
                  <a:pt x="21284" y="848"/>
                </a:lnTo>
                <a:cubicBezTo>
                  <a:pt x="21246" y="848"/>
                  <a:pt x="21157" y="873"/>
                  <a:pt x="21145" y="886"/>
                </a:cubicBezTo>
                <a:cubicBezTo>
                  <a:pt x="21136" y="895"/>
                  <a:pt x="21121" y="904"/>
                  <a:pt x="21112" y="904"/>
                </a:cubicBezTo>
                <a:cubicBezTo>
                  <a:pt x="21109" y="904"/>
                  <a:pt x="21107" y="902"/>
                  <a:pt x="21107" y="899"/>
                </a:cubicBezTo>
                <a:cubicBezTo>
                  <a:pt x="21094" y="899"/>
                  <a:pt x="21069" y="899"/>
                  <a:pt x="21069" y="886"/>
                </a:cubicBezTo>
                <a:cubicBezTo>
                  <a:pt x="21069" y="880"/>
                  <a:pt x="21056" y="880"/>
                  <a:pt x="21042" y="880"/>
                </a:cubicBezTo>
                <a:cubicBezTo>
                  <a:pt x="21028" y="880"/>
                  <a:pt x="21012" y="880"/>
                  <a:pt x="21006" y="873"/>
                </a:cubicBezTo>
                <a:cubicBezTo>
                  <a:pt x="20993" y="873"/>
                  <a:pt x="20942" y="810"/>
                  <a:pt x="20917" y="797"/>
                </a:cubicBezTo>
                <a:cubicBezTo>
                  <a:pt x="20904" y="791"/>
                  <a:pt x="20892" y="788"/>
                  <a:pt x="20881" y="788"/>
                </a:cubicBezTo>
                <a:cubicBezTo>
                  <a:pt x="20870" y="788"/>
                  <a:pt x="20860" y="791"/>
                  <a:pt x="20854" y="797"/>
                </a:cubicBezTo>
                <a:cubicBezTo>
                  <a:pt x="20841" y="835"/>
                  <a:pt x="20816" y="848"/>
                  <a:pt x="20778" y="861"/>
                </a:cubicBezTo>
                <a:lnTo>
                  <a:pt x="20727" y="873"/>
                </a:lnTo>
                <a:cubicBezTo>
                  <a:pt x="20689" y="861"/>
                  <a:pt x="20651" y="823"/>
                  <a:pt x="20651" y="810"/>
                </a:cubicBezTo>
                <a:cubicBezTo>
                  <a:pt x="20651" y="797"/>
                  <a:pt x="20575" y="772"/>
                  <a:pt x="20575" y="759"/>
                </a:cubicBezTo>
                <a:cubicBezTo>
                  <a:pt x="20575" y="747"/>
                  <a:pt x="20588" y="734"/>
                  <a:pt x="20601" y="721"/>
                </a:cubicBezTo>
                <a:cubicBezTo>
                  <a:pt x="20613" y="721"/>
                  <a:pt x="20588" y="658"/>
                  <a:pt x="20575" y="633"/>
                </a:cubicBezTo>
                <a:cubicBezTo>
                  <a:pt x="20572" y="629"/>
                  <a:pt x="20567" y="628"/>
                  <a:pt x="20562" y="628"/>
                </a:cubicBezTo>
                <a:cubicBezTo>
                  <a:pt x="20550" y="628"/>
                  <a:pt x="20537" y="637"/>
                  <a:pt x="20537" y="645"/>
                </a:cubicBezTo>
                <a:cubicBezTo>
                  <a:pt x="20537" y="658"/>
                  <a:pt x="20575" y="721"/>
                  <a:pt x="20550" y="721"/>
                </a:cubicBezTo>
                <a:cubicBezTo>
                  <a:pt x="20512" y="721"/>
                  <a:pt x="20499" y="734"/>
                  <a:pt x="20499" y="734"/>
                </a:cubicBezTo>
                <a:cubicBezTo>
                  <a:pt x="20499" y="734"/>
                  <a:pt x="20537" y="785"/>
                  <a:pt x="20525" y="797"/>
                </a:cubicBezTo>
                <a:cubicBezTo>
                  <a:pt x="20512" y="810"/>
                  <a:pt x="20474" y="835"/>
                  <a:pt x="20461" y="848"/>
                </a:cubicBezTo>
                <a:cubicBezTo>
                  <a:pt x="20449" y="848"/>
                  <a:pt x="20436" y="810"/>
                  <a:pt x="20436" y="797"/>
                </a:cubicBezTo>
                <a:cubicBezTo>
                  <a:pt x="20449" y="772"/>
                  <a:pt x="20449" y="734"/>
                  <a:pt x="20436" y="721"/>
                </a:cubicBezTo>
                <a:cubicBezTo>
                  <a:pt x="20436" y="709"/>
                  <a:pt x="20449" y="658"/>
                  <a:pt x="20461" y="645"/>
                </a:cubicBezTo>
                <a:lnTo>
                  <a:pt x="20423" y="645"/>
                </a:lnTo>
                <a:lnTo>
                  <a:pt x="20386" y="658"/>
                </a:lnTo>
                <a:lnTo>
                  <a:pt x="20373" y="671"/>
                </a:lnTo>
                <a:cubicBezTo>
                  <a:pt x="20348" y="671"/>
                  <a:pt x="20310" y="607"/>
                  <a:pt x="20284" y="595"/>
                </a:cubicBezTo>
                <a:cubicBezTo>
                  <a:pt x="20277" y="591"/>
                  <a:pt x="20266" y="590"/>
                  <a:pt x="20255" y="590"/>
                </a:cubicBezTo>
                <a:cubicBezTo>
                  <a:pt x="20226" y="590"/>
                  <a:pt x="20192" y="599"/>
                  <a:pt x="20183" y="607"/>
                </a:cubicBezTo>
                <a:cubicBezTo>
                  <a:pt x="20177" y="614"/>
                  <a:pt x="20161" y="617"/>
                  <a:pt x="20142" y="617"/>
                </a:cubicBezTo>
                <a:cubicBezTo>
                  <a:pt x="20123" y="617"/>
                  <a:pt x="20101" y="614"/>
                  <a:pt x="20082" y="607"/>
                </a:cubicBezTo>
                <a:lnTo>
                  <a:pt x="20044" y="595"/>
                </a:lnTo>
                <a:lnTo>
                  <a:pt x="19981" y="582"/>
                </a:lnTo>
                <a:cubicBezTo>
                  <a:pt x="19968" y="607"/>
                  <a:pt x="19955" y="620"/>
                  <a:pt x="19946" y="620"/>
                </a:cubicBezTo>
                <a:cubicBezTo>
                  <a:pt x="19936" y="620"/>
                  <a:pt x="19930" y="607"/>
                  <a:pt x="19930" y="582"/>
                </a:cubicBezTo>
                <a:lnTo>
                  <a:pt x="19955" y="582"/>
                </a:lnTo>
                <a:lnTo>
                  <a:pt x="19981" y="570"/>
                </a:lnTo>
                <a:cubicBezTo>
                  <a:pt x="19993" y="544"/>
                  <a:pt x="19968" y="532"/>
                  <a:pt x="19943" y="519"/>
                </a:cubicBezTo>
                <a:lnTo>
                  <a:pt x="19917" y="532"/>
                </a:lnTo>
                <a:lnTo>
                  <a:pt x="19892" y="532"/>
                </a:lnTo>
                <a:cubicBezTo>
                  <a:pt x="19874" y="523"/>
                  <a:pt x="19861" y="518"/>
                  <a:pt x="19851" y="518"/>
                </a:cubicBezTo>
                <a:cubicBezTo>
                  <a:pt x="19834" y="518"/>
                  <a:pt x="19829" y="532"/>
                  <a:pt x="19829" y="557"/>
                </a:cubicBezTo>
                <a:lnTo>
                  <a:pt x="19829" y="570"/>
                </a:lnTo>
                <a:cubicBezTo>
                  <a:pt x="19816" y="582"/>
                  <a:pt x="19778" y="582"/>
                  <a:pt x="19765" y="582"/>
                </a:cubicBezTo>
                <a:cubicBezTo>
                  <a:pt x="19765" y="570"/>
                  <a:pt x="19728" y="557"/>
                  <a:pt x="19690" y="544"/>
                </a:cubicBezTo>
                <a:lnTo>
                  <a:pt x="19664" y="557"/>
                </a:lnTo>
                <a:cubicBezTo>
                  <a:pt x="19588" y="582"/>
                  <a:pt x="19538" y="620"/>
                  <a:pt x="19550" y="645"/>
                </a:cubicBezTo>
                <a:cubicBezTo>
                  <a:pt x="19576" y="658"/>
                  <a:pt x="19525" y="683"/>
                  <a:pt x="19500" y="696"/>
                </a:cubicBezTo>
                <a:cubicBezTo>
                  <a:pt x="19487" y="696"/>
                  <a:pt x="19424" y="658"/>
                  <a:pt x="19411" y="645"/>
                </a:cubicBezTo>
                <a:cubicBezTo>
                  <a:pt x="19408" y="644"/>
                  <a:pt x="19406" y="643"/>
                  <a:pt x="19403" y="643"/>
                </a:cubicBezTo>
                <a:cubicBezTo>
                  <a:pt x="19383" y="643"/>
                  <a:pt x="19372" y="685"/>
                  <a:pt x="19361" y="696"/>
                </a:cubicBezTo>
                <a:cubicBezTo>
                  <a:pt x="19361" y="702"/>
                  <a:pt x="19348" y="706"/>
                  <a:pt x="19334" y="706"/>
                </a:cubicBezTo>
                <a:cubicBezTo>
                  <a:pt x="19319" y="706"/>
                  <a:pt x="19304" y="702"/>
                  <a:pt x="19297" y="696"/>
                </a:cubicBezTo>
                <a:cubicBezTo>
                  <a:pt x="19272" y="696"/>
                  <a:pt x="19259" y="683"/>
                  <a:pt x="19259" y="671"/>
                </a:cubicBezTo>
                <a:lnTo>
                  <a:pt x="19285" y="645"/>
                </a:lnTo>
                <a:cubicBezTo>
                  <a:pt x="19310" y="620"/>
                  <a:pt x="19310" y="595"/>
                  <a:pt x="19297" y="582"/>
                </a:cubicBezTo>
                <a:lnTo>
                  <a:pt x="19297" y="582"/>
                </a:lnTo>
                <a:cubicBezTo>
                  <a:pt x="19285" y="582"/>
                  <a:pt x="19234" y="595"/>
                  <a:pt x="19183" y="607"/>
                </a:cubicBezTo>
                <a:cubicBezTo>
                  <a:pt x="19133" y="620"/>
                  <a:pt x="19095" y="658"/>
                  <a:pt x="19107" y="683"/>
                </a:cubicBezTo>
                <a:lnTo>
                  <a:pt x="19082" y="696"/>
                </a:lnTo>
                <a:lnTo>
                  <a:pt x="19032" y="721"/>
                </a:lnTo>
                <a:cubicBezTo>
                  <a:pt x="18994" y="683"/>
                  <a:pt x="18943" y="683"/>
                  <a:pt x="18943" y="683"/>
                </a:cubicBezTo>
                <a:lnTo>
                  <a:pt x="18943" y="683"/>
                </a:lnTo>
                <a:cubicBezTo>
                  <a:pt x="18930" y="696"/>
                  <a:pt x="18943" y="734"/>
                  <a:pt x="18981" y="759"/>
                </a:cubicBezTo>
                <a:lnTo>
                  <a:pt x="18918" y="785"/>
                </a:lnTo>
                <a:cubicBezTo>
                  <a:pt x="18918" y="785"/>
                  <a:pt x="18930" y="797"/>
                  <a:pt x="18956" y="797"/>
                </a:cubicBezTo>
                <a:lnTo>
                  <a:pt x="18981" y="810"/>
                </a:lnTo>
                <a:lnTo>
                  <a:pt x="19006" y="823"/>
                </a:lnTo>
                <a:cubicBezTo>
                  <a:pt x="19032" y="835"/>
                  <a:pt x="19032" y="886"/>
                  <a:pt x="19019" y="899"/>
                </a:cubicBezTo>
                <a:cubicBezTo>
                  <a:pt x="19017" y="901"/>
                  <a:pt x="19013" y="902"/>
                  <a:pt x="19007" y="902"/>
                </a:cubicBezTo>
                <a:cubicBezTo>
                  <a:pt x="18983" y="902"/>
                  <a:pt x="18934" y="881"/>
                  <a:pt x="18892" y="861"/>
                </a:cubicBezTo>
                <a:lnTo>
                  <a:pt x="18842" y="848"/>
                </a:lnTo>
                <a:cubicBezTo>
                  <a:pt x="18791" y="848"/>
                  <a:pt x="18741" y="873"/>
                  <a:pt x="18703" y="886"/>
                </a:cubicBezTo>
                <a:lnTo>
                  <a:pt x="18690" y="886"/>
                </a:lnTo>
                <a:cubicBezTo>
                  <a:pt x="18677" y="886"/>
                  <a:pt x="18741" y="835"/>
                  <a:pt x="18766" y="810"/>
                </a:cubicBezTo>
                <a:cubicBezTo>
                  <a:pt x="18791" y="785"/>
                  <a:pt x="18766" y="747"/>
                  <a:pt x="18766" y="734"/>
                </a:cubicBezTo>
                <a:cubicBezTo>
                  <a:pt x="18753" y="734"/>
                  <a:pt x="18753" y="671"/>
                  <a:pt x="18778" y="658"/>
                </a:cubicBezTo>
                <a:cubicBezTo>
                  <a:pt x="18791" y="645"/>
                  <a:pt x="18766" y="645"/>
                  <a:pt x="18728" y="645"/>
                </a:cubicBezTo>
                <a:lnTo>
                  <a:pt x="18690" y="658"/>
                </a:lnTo>
                <a:lnTo>
                  <a:pt x="18639" y="658"/>
                </a:lnTo>
                <a:cubicBezTo>
                  <a:pt x="18639" y="683"/>
                  <a:pt x="18639" y="734"/>
                  <a:pt x="18627" y="759"/>
                </a:cubicBezTo>
                <a:lnTo>
                  <a:pt x="18538" y="759"/>
                </a:lnTo>
                <a:cubicBezTo>
                  <a:pt x="18563" y="785"/>
                  <a:pt x="18563" y="810"/>
                  <a:pt x="18525" y="823"/>
                </a:cubicBezTo>
                <a:cubicBezTo>
                  <a:pt x="18538" y="861"/>
                  <a:pt x="18487" y="848"/>
                  <a:pt x="18462" y="873"/>
                </a:cubicBezTo>
                <a:lnTo>
                  <a:pt x="18449" y="873"/>
                </a:lnTo>
                <a:cubicBezTo>
                  <a:pt x="18449" y="899"/>
                  <a:pt x="18437" y="962"/>
                  <a:pt x="18412" y="962"/>
                </a:cubicBezTo>
                <a:cubicBezTo>
                  <a:pt x="18386" y="962"/>
                  <a:pt x="18323" y="949"/>
                  <a:pt x="18298" y="949"/>
                </a:cubicBezTo>
                <a:cubicBezTo>
                  <a:pt x="18285" y="936"/>
                  <a:pt x="18323" y="886"/>
                  <a:pt x="18336" y="861"/>
                </a:cubicBezTo>
                <a:cubicBezTo>
                  <a:pt x="18336" y="835"/>
                  <a:pt x="18323" y="734"/>
                  <a:pt x="18348" y="709"/>
                </a:cubicBezTo>
                <a:cubicBezTo>
                  <a:pt x="18361" y="683"/>
                  <a:pt x="18424" y="570"/>
                  <a:pt x="18412" y="532"/>
                </a:cubicBezTo>
                <a:cubicBezTo>
                  <a:pt x="18411" y="529"/>
                  <a:pt x="18410" y="527"/>
                  <a:pt x="18409" y="524"/>
                </a:cubicBezTo>
                <a:lnTo>
                  <a:pt x="18409" y="524"/>
                </a:lnTo>
                <a:cubicBezTo>
                  <a:pt x="18393" y="553"/>
                  <a:pt x="18346" y="621"/>
                  <a:pt x="18310" y="633"/>
                </a:cubicBezTo>
                <a:cubicBezTo>
                  <a:pt x="18260" y="633"/>
                  <a:pt x="18260" y="633"/>
                  <a:pt x="18310" y="607"/>
                </a:cubicBezTo>
                <a:lnTo>
                  <a:pt x="18323" y="582"/>
                </a:lnTo>
                <a:lnTo>
                  <a:pt x="18336" y="570"/>
                </a:lnTo>
                <a:cubicBezTo>
                  <a:pt x="18307" y="531"/>
                  <a:pt x="18300" y="514"/>
                  <a:pt x="18315" y="514"/>
                </a:cubicBezTo>
                <a:cubicBezTo>
                  <a:pt x="18320" y="514"/>
                  <a:pt x="18327" y="516"/>
                  <a:pt x="18336" y="519"/>
                </a:cubicBezTo>
                <a:lnTo>
                  <a:pt x="18407" y="519"/>
                </a:lnTo>
                <a:cubicBezTo>
                  <a:pt x="18394" y="479"/>
                  <a:pt x="18375" y="415"/>
                  <a:pt x="18386" y="392"/>
                </a:cubicBezTo>
                <a:cubicBezTo>
                  <a:pt x="18399" y="367"/>
                  <a:pt x="18412" y="342"/>
                  <a:pt x="18412" y="329"/>
                </a:cubicBezTo>
                <a:cubicBezTo>
                  <a:pt x="18361" y="304"/>
                  <a:pt x="18412" y="278"/>
                  <a:pt x="18412" y="266"/>
                </a:cubicBezTo>
                <a:lnTo>
                  <a:pt x="18399" y="241"/>
                </a:lnTo>
                <a:cubicBezTo>
                  <a:pt x="18396" y="238"/>
                  <a:pt x="18392" y="237"/>
                  <a:pt x="18387" y="237"/>
                </a:cubicBezTo>
                <a:cubicBezTo>
                  <a:pt x="18364" y="237"/>
                  <a:pt x="18321" y="256"/>
                  <a:pt x="18310" y="266"/>
                </a:cubicBezTo>
                <a:cubicBezTo>
                  <a:pt x="18303" y="273"/>
                  <a:pt x="18266" y="280"/>
                  <a:pt x="18234" y="280"/>
                </a:cubicBezTo>
                <a:cubicBezTo>
                  <a:pt x="18210" y="280"/>
                  <a:pt x="18189" y="277"/>
                  <a:pt x="18184" y="266"/>
                </a:cubicBezTo>
                <a:cubicBezTo>
                  <a:pt x="18181" y="263"/>
                  <a:pt x="18173" y="262"/>
                  <a:pt x="18161" y="262"/>
                </a:cubicBezTo>
                <a:cubicBezTo>
                  <a:pt x="18108" y="262"/>
                  <a:pt x="17984" y="281"/>
                  <a:pt x="17943" y="291"/>
                </a:cubicBezTo>
                <a:cubicBezTo>
                  <a:pt x="17918" y="297"/>
                  <a:pt x="17880" y="301"/>
                  <a:pt x="17847" y="301"/>
                </a:cubicBezTo>
                <a:cubicBezTo>
                  <a:pt x="17814" y="301"/>
                  <a:pt x="17785" y="297"/>
                  <a:pt x="17779" y="291"/>
                </a:cubicBezTo>
                <a:cubicBezTo>
                  <a:pt x="17779" y="266"/>
                  <a:pt x="17766" y="228"/>
                  <a:pt x="17754" y="190"/>
                </a:cubicBezTo>
                <a:lnTo>
                  <a:pt x="17703" y="177"/>
                </a:lnTo>
                <a:lnTo>
                  <a:pt x="17678" y="177"/>
                </a:lnTo>
                <a:cubicBezTo>
                  <a:pt x="17627" y="177"/>
                  <a:pt x="17614" y="152"/>
                  <a:pt x="17640" y="114"/>
                </a:cubicBezTo>
                <a:lnTo>
                  <a:pt x="17640" y="89"/>
                </a:lnTo>
                <a:lnTo>
                  <a:pt x="17640" y="63"/>
                </a:lnTo>
                <a:cubicBezTo>
                  <a:pt x="17627" y="44"/>
                  <a:pt x="17611" y="35"/>
                  <a:pt x="17597" y="35"/>
                </a:cubicBezTo>
                <a:cubicBezTo>
                  <a:pt x="17583" y="35"/>
                  <a:pt x="17570" y="44"/>
                  <a:pt x="17564" y="63"/>
                </a:cubicBezTo>
                <a:lnTo>
                  <a:pt x="17538" y="89"/>
                </a:lnTo>
                <a:cubicBezTo>
                  <a:pt x="17538" y="101"/>
                  <a:pt x="17513" y="101"/>
                  <a:pt x="17500" y="101"/>
                </a:cubicBezTo>
                <a:cubicBezTo>
                  <a:pt x="17488" y="101"/>
                  <a:pt x="17475" y="89"/>
                  <a:pt x="17475" y="76"/>
                </a:cubicBezTo>
                <a:cubicBezTo>
                  <a:pt x="17475" y="51"/>
                  <a:pt x="17462" y="25"/>
                  <a:pt x="1742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" name="Google Shape;126;p13"/>
          <p:cNvSpPr/>
          <p:nvPr/>
        </p:nvSpPr>
        <p:spPr>
          <a:xfrm rot="5400000">
            <a:off x="-825651" y="2158623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7" name="Google Shape;127;p13"/>
          <p:cNvSpPr/>
          <p:nvPr/>
        </p:nvSpPr>
        <p:spPr>
          <a:xfrm rot="5037181">
            <a:off x="-736042" y="4123383"/>
            <a:ext cx="1184197" cy="1245613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128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" name="Google Shape;129;p14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130" name="Google Shape;130;p14"/>
          <p:cNvSpPr txBox="1"/>
          <p:nvPr>
            <p:ph type="title"/>
          </p:nvPr>
        </p:nvSpPr>
        <p:spPr>
          <a:xfrm>
            <a:off x="1458150" y="3175950"/>
            <a:ext cx="6227700" cy="53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131" name="Google Shape;131;p14"/>
          <p:cNvSpPr txBox="1"/>
          <p:nvPr>
            <p:ph idx="1" type="subTitle"/>
          </p:nvPr>
        </p:nvSpPr>
        <p:spPr>
          <a:xfrm>
            <a:off x="1458150" y="1435650"/>
            <a:ext cx="6227700" cy="174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1">
    <p:spTree>
      <p:nvGrpSpPr>
        <p:cNvPr id="132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" name="Google Shape;133;p15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152425" y="152400"/>
            <a:ext cx="9143998" cy="51434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" name="Google Shape;134;p15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5"/>
          <p:cNvSpPr txBox="1"/>
          <p:nvPr>
            <p:ph idx="1" type="subTitle"/>
          </p:nvPr>
        </p:nvSpPr>
        <p:spPr>
          <a:xfrm>
            <a:off x="6098800" y="2016200"/>
            <a:ext cx="2312100" cy="1260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36" name="Google Shape;136;p15"/>
          <p:cNvSpPr txBox="1"/>
          <p:nvPr>
            <p:ph type="title"/>
          </p:nvPr>
        </p:nvSpPr>
        <p:spPr>
          <a:xfrm>
            <a:off x="6098650" y="535000"/>
            <a:ext cx="2312100" cy="139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137" name="Google Shape;137;p15"/>
          <p:cNvSpPr/>
          <p:nvPr>
            <p:ph idx="2" type="pic"/>
          </p:nvPr>
        </p:nvSpPr>
        <p:spPr>
          <a:xfrm>
            <a:off x="-2213500" y="-20950"/>
            <a:ext cx="5232000" cy="53343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38" name="Google Shape;138;p15"/>
          <p:cNvSpPr/>
          <p:nvPr>
            <p:ph idx="3" type="pic"/>
          </p:nvPr>
        </p:nvSpPr>
        <p:spPr>
          <a:xfrm>
            <a:off x="3350275" y="3141375"/>
            <a:ext cx="2807100" cy="2944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39" name="Google Shape;139;p15"/>
          <p:cNvSpPr/>
          <p:nvPr>
            <p:ph idx="4" type="pic"/>
          </p:nvPr>
        </p:nvSpPr>
        <p:spPr>
          <a:xfrm>
            <a:off x="3080775" y="843500"/>
            <a:ext cx="2069100" cy="2040300"/>
          </a:xfrm>
          <a:prstGeom prst="ellipse">
            <a:avLst/>
          </a:prstGeom>
          <a:noFill/>
          <a:ln>
            <a:noFill/>
          </a:ln>
        </p:spPr>
      </p:sp>
      <p:sp>
        <p:nvSpPr>
          <p:cNvPr id="140" name="Google Shape;140;p15"/>
          <p:cNvSpPr/>
          <p:nvPr/>
        </p:nvSpPr>
        <p:spPr>
          <a:xfrm rot="10800000">
            <a:off x="2863608" y="-51150"/>
            <a:ext cx="2807186" cy="1510568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1" name="Google Shape;141;p15"/>
          <p:cNvSpPr/>
          <p:nvPr/>
        </p:nvSpPr>
        <p:spPr>
          <a:xfrm rot="-7941161">
            <a:off x="7813877" y="4617900"/>
            <a:ext cx="1230050" cy="1139266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" name="Google Shape;142;p15"/>
          <p:cNvSpPr/>
          <p:nvPr/>
        </p:nvSpPr>
        <p:spPr>
          <a:xfrm rot="-8540529">
            <a:off x="2738624" y="-619768"/>
            <a:ext cx="1184223" cy="1245640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" name="Google Shape;143;p15"/>
          <p:cNvSpPr/>
          <p:nvPr/>
        </p:nvSpPr>
        <p:spPr>
          <a:xfrm rot="3455736">
            <a:off x="1982909" y="4800813"/>
            <a:ext cx="835188" cy="845213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4" name="Google Shape;144;p15"/>
          <p:cNvSpPr/>
          <p:nvPr/>
        </p:nvSpPr>
        <p:spPr>
          <a:xfrm rot="-10112707">
            <a:off x="8802722" y="2814866"/>
            <a:ext cx="1374251" cy="1274074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145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" name="Google Shape;146;p16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147" name="Google Shape;147;p16"/>
          <p:cNvSpPr txBox="1"/>
          <p:nvPr>
            <p:ph idx="1" type="subTitle"/>
          </p:nvPr>
        </p:nvSpPr>
        <p:spPr>
          <a:xfrm>
            <a:off x="1290763" y="3215900"/>
            <a:ext cx="2907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48" name="Google Shape;148;p16"/>
          <p:cNvSpPr txBox="1"/>
          <p:nvPr>
            <p:ph idx="2" type="subTitle"/>
          </p:nvPr>
        </p:nvSpPr>
        <p:spPr>
          <a:xfrm>
            <a:off x="4945638" y="3215900"/>
            <a:ext cx="29076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49" name="Google Shape;149;p16"/>
          <p:cNvSpPr txBox="1"/>
          <p:nvPr>
            <p:ph idx="3" type="subTitle"/>
          </p:nvPr>
        </p:nvSpPr>
        <p:spPr>
          <a:xfrm>
            <a:off x="1290763" y="3759575"/>
            <a:ext cx="29076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50" name="Google Shape;150;p16"/>
          <p:cNvSpPr txBox="1"/>
          <p:nvPr>
            <p:ph idx="4" type="subTitle"/>
          </p:nvPr>
        </p:nvSpPr>
        <p:spPr>
          <a:xfrm>
            <a:off x="4945638" y="3759575"/>
            <a:ext cx="29076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51" name="Google Shape;151;p1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2">
  <p:cSld name="TITLE_AND_TWO_COLUMNS_1_1">
    <p:spTree>
      <p:nvGrpSpPr>
        <p:cNvPr id="152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" name="Google Shape;153;p17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154" name="Google Shape;154;p1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155" name="Google Shape;155;p17"/>
          <p:cNvSpPr txBox="1"/>
          <p:nvPr>
            <p:ph idx="1" type="body"/>
          </p:nvPr>
        </p:nvSpPr>
        <p:spPr>
          <a:xfrm>
            <a:off x="720000" y="1458150"/>
            <a:ext cx="3730500" cy="268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indent="-3048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indent="-3048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indent="-3048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indent="-3048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indent="-3048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indent="-3048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indent="-3048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indent="-3048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/>
        </p:txBody>
      </p:sp>
      <p:sp>
        <p:nvSpPr>
          <p:cNvPr id="156" name="Google Shape;156;p17"/>
          <p:cNvSpPr txBox="1"/>
          <p:nvPr>
            <p:ph idx="2" type="body"/>
          </p:nvPr>
        </p:nvSpPr>
        <p:spPr>
          <a:xfrm>
            <a:off x="4693444" y="1458150"/>
            <a:ext cx="3730500" cy="268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u="sng"/>
            </a:lvl1pPr>
            <a:lvl2pPr indent="-3048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indent="-3048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indent="-3048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indent="-3048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indent="-3048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indent="-3048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indent="-3048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indent="-3048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/>
        </p:txBody>
      </p:sp>
      <p:sp>
        <p:nvSpPr>
          <p:cNvPr id="157" name="Google Shape;157;p17"/>
          <p:cNvSpPr/>
          <p:nvPr/>
        </p:nvSpPr>
        <p:spPr>
          <a:xfrm>
            <a:off x="-870325" y="3366363"/>
            <a:ext cx="1230054" cy="1139270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8" name="Google Shape;158;p17"/>
          <p:cNvSpPr/>
          <p:nvPr/>
        </p:nvSpPr>
        <p:spPr>
          <a:xfrm>
            <a:off x="1907775" y="4525388"/>
            <a:ext cx="835175" cy="845200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9" name="Google Shape;159;p17"/>
          <p:cNvSpPr/>
          <p:nvPr/>
        </p:nvSpPr>
        <p:spPr>
          <a:xfrm rot="5400000">
            <a:off x="8616800" y="3484875"/>
            <a:ext cx="1374225" cy="1274050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" name="Google Shape;160;p17"/>
          <p:cNvSpPr/>
          <p:nvPr/>
        </p:nvSpPr>
        <p:spPr>
          <a:xfrm rot="-8698612">
            <a:off x="2624209" y="4367165"/>
            <a:ext cx="1184135" cy="1245548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1" name="Google Shape;161;p17"/>
          <p:cNvSpPr/>
          <p:nvPr/>
        </p:nvSpPr>
        <p:spPr>
          <a:xfrm rot="10800000">
            <a:off x="553549" y="-457364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BLANK_1_1_1_2">
    <p:spTree>
      <p:nvGrpSpPr>
        <p:cNvPr id="162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" name="Google Shape;163;p18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164" name="Google Shape;164;p1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165" name="Google Shape;165;p18"/>
          <p:cNvSpPr txBox="1"/>
          <p:nvPr>
            <p:ph idx="1" type="subTitle"/>
          </p:nvPr>
        </p:nvSpPr>
        <p:spPr>
          <a:xfrm>
            <a:off x="811776" y="1679600"/>
            <a:ext cx="2184900" cy="67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66" name="Google Shape;166;p18"/>
          <p:cNvSpPr txBox="1"/>
          <p:nvPr>
            <p:ph idx="2" type="subTitle"/>
          </p:nvPr>
        </p:nvSpPr>
        <p:spPr>
          <a:xfrm>
            <a:off x="811776" y="2283300"/>
            <a:ext cx="2184900" cy="145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67" name="Google Shape;167;p18"/>
          <p:cNvSpPr txBox="1"/>
          <p:nvPr>
            <p:ph idx="3" type="subTitle"/>
          </p:nvPr>
        </p:nvSpPr>
        <p:spPr>
          <a:xfrm>
            <a:off x="3479548" y="2283300"/>
            <a:ext cx="2184900" cy="145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68" name="Google Shape;168;p18"/>
          <p:cNvSpPr txBox="1"/>
          <p:nvPr>
            <p:ph idx="4" type="subTitle"/>
          </p:nvPr>
        </p:nvSpPr>
        <p:spPr>
          <a:xfrm>
            <a:off x="6147317" y="2283300"/>
            <a:ext cx="2184900" cy="1455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69" name="Google Shape;169;p18"/>
          <p:cNvSpPr txBox="1"/>
          <p:nvPr>
            <p:ph idx="5" type="subTitle"/>
          </p:nvPr>
        </p:nvSpPr>
        <p:spPr>
          <a:xfrm>
            <a:off x="3479552" y="1679600"/>
            <a:ext cx="2184900" cy="67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70" name="Google Shape;170;p18"/>
          <p:cNvSpPr txBox="1"/>
          <p:nvPr>
            <p:ph idx="6" type="subTitle"/>
          </p:nvPr>
        </p:nvSpPr>
        <p:spPr>
          <a:xfrm>
            <a:off x="6147324" y="1679600"/>
            <a:ext cx="2184900" cy="674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71" name="Google Shape;171;p18"/>
          <p:cNvSpPr/>
          <p:nvPr/>
        </p:nvSpPr>
        <p:spPr>
          <a:xfrm rot="-6235095">
            <a:off x="-333621" y="-400337"/>
            <a:ext cx="955225" cy="1139220"/>
          </a:xfrm>
          <a:custGeom>
            <a:rect b="b" l="l" r="r" t="t"/>
            <a:pathLst>
              <a:path extrusionOk="0" h="36786" w="33445">
                <a:moveTo>
                  <a:pt x="15453" y="32"/>
                </a:moveTo>
                <a:cubicBezTo>
                  <a:pt x="15284" y="32"/>
                  <a:pt x="15114" y="38"/>
                  <a:pt x="14945" y="51"/>
                </a:cubicBezTo>
                <a:cubicBezTo>
                  <a:pt x="14223" y="115"/>
                  <a:pt x="13464" y="1"/>
                  <a:pt x="12768" y="342"/>
                </a:cubicBezTo>
                <a:cubicBezTo>
                  <a:pt x="11705" y="431"/>
                  <a:pt x="10630" y="444"/>
                  <a:pt x="9605" y="874"/>
                </a:cubicBezTo>
                <a:cubicBezTo>
                  <a:pt x="8124" y="1494"/>
                  <a:pt x="6897" y="2430"/>
                  <a:pt x="5707" y="3493"/>
                </a:cubicBezTo>
                <a:cubicBezTo>
                  <a:pt x="4353" y="4708"/>
                  <a:pt x="3303" y="6138"/>
                  <a:pt x="2468" y="7745"/>
                </a:cubicBezTo>
                <a:cubicBezTo>
                  <a:pt x="1532" y="9567"/>
                  <a:pt x="1038" y="11541"/>
                  <a:pt x="722" y="13553"/>
                </a:cubicBezTo>
                <a:cubicBezTo>
                  <a:pt x="431" y="15274"/>
                  <a:pt x="64" y="16995"/>
                  <a:pt x="431" y="18754"/>
                </a:cubicBezTo>
                <a:cubicBezTo>
                  <a:pt x="102" y="19931"/>
                  <a:pt x="26" y="21107"/>
                  <a:pt x="127" y="22309"/>
                </a:cubicBezTo>
                <a:cubicBezTo>
                  <a:pt x="0" y="22537"/>
                  <a:pt x="190" y="22790"/>
                  <a:pt x="51" y="23005"/>
                </a:cubicBezTo>
                <a:cubicBezTo>
                  <a:pt x="114" y="23537"/>
                  <a:pt x="342" y="24043"/>
                  <a:pt x="304" y="24600"/>
                </a:cubicBezTo>
                <a:cubicBezTo>
                  <a:pt x="494" y="24840"/>
                  <a:pt x="317" y="25157"/>
                  <a:pt x="494" y="25410"/>
                </a:cubicBezTo>
                <a:cubicBezTo>
                  <a:pt x="962" y="27004"/>
                  <a:pt x="1785" y="28434"/>
                  <a:pt x="2620" y="29851"/>
                </a:cubicBezTo>
                <a:cubicBezTo>
                  <a:pt x="3518" y="31294"/>
                  <a:pt x="4594" y="32572"/>
                  <a:pt x="5884" y="33673"/>
                </a:cubicBezTo>
                <a:cubicBezTo>
                  <a:pt x="6846" y="34508"/>
                  <a:pt x="7922" y="35103"/>
                  <a:pt x="9111" y="35482"/>
                </a:cubicBezTo>
                <a:cubicBezTo>
                  <a:pt x="10415" y="36203"/>
                  <a:pt x="11806" y="36558"/>
                  <a:pt x="13274" y="36684"/>
                </a:cubicBezTo>
                <a:cubicBezTo>
                  <a:pt x="13346" y="36722"/>
                  <a:pt x="13419" y="36733"/>
                  <a:pt x="13493" y="36733"/>
                </a:cubicBezTo>
                <a:cubicBezTo>
                  <a:pt x="13620" y="36733"/>
                  <a:pt x="13751" y="36698"/>
                  <a:pt x="13878" y="36698"/>
                </a:cubicBezTo>
                <a:cubicBezTo>
                  <a:pt x="13952" y="36698"/>
                  <a:pt x="14025" y="36710"/>
                  <a:pt x="14097" y="36748"/>
                </a:cubicBezTo>
                <a:lnTo>
                  <a:pt x="14363" y="36748"/>
                </a:lnTo>
                <a:cubicBezTo>
                  <a:pt x="14453" y="36776"/>
                  <a:pt x="14545" y="36786"/>
                  <a:pt x="14637" y="36786"/>
                </a:cubicBezTo>
                <a:cubicBezTo>
                  <a:pt x="14849" y="36786"/>
                  <a:pt x="15063" y="36733"/>
                  <a:pt x="15275" y="36733"/>
                </a:cubicBezTo>
                <a:cubicBezTo>
                  <a:pt x="15380" y="36733"/>
                  <a:pt x="15486" y="36746"/>
                  <a:pt x="15590" y="36785"/>
                </a:cubicBezTo>
                <a:cubicBezTo>
                  <a:pt x="16172" y="36735"/>
                  <a:pt x="16754" y="36697"/>
                  <a:pt x="17336" y="36646"/>
                </a:cubicBezTo>
                <a:cubicBezTo>
                  <a:pt x="17716" y="36444"/>
                  <a:pt x="18159" y="36621"/>
                  <a:pt x="18551" y="36431"/>
                </a:cubicBezTo>
                <a:cubicBezTo>
                  <a:pt x="18627" y="36419"/>
                  <a:pt x="18715" y="36419"/>
                  <a:pt x="18804" y="36406"/>
                </a:cubicBezTo>
                <a:cubicBezTo>
                  <a:pt x="19285" y="36191"/>
                  <a:pt x="19816" y="36368"/>
                  <a:pt x="20285" y="36178"/>
                </a:cubicBezTo>
                <a:cubicBezTo>
                  <a:pt x="21550" y="35963"/>
                  <a:pt x="22689" y="35394"/>
                  <a:pt x="23878" y="34951"/>
                </a:cubicBezTo>
                <a:cubicBezTo>
                  <a:pt x="27219" y="34179"/>
                  <a:pt x="29079" y="31775"/>
                  <a:pt x="30484" y="28902"/>
                </a:cubicBezTo>
                <a:cubicBezTo>
                  <a:pt x="32255" y="26751"/>
                  <a:pt x="33217" y="24309"/>
                  <a:pt x="33192" y="21500"/>
                </a:cubicBezTo>
                <a:cubicBezTo>
                  <a:pt x="33445" y="20335"/>
                  <a:pt x="33432" y="19159"/>
                  <a:pt x="33343" y="17982"/>
                </a:cubicBezTo>
                <a:cubicBezTo>
                  <a:pt x="33217" y="16299"/>
                  <a:pt x="32976" y="14641"/>
                  <a:pt x="32711" y="12984"/>
                </a:cubicBezTo>
                <a:cubicBezTo>
                  <a:pt x="32420" y="11161"/>
                  <a:pt x="31964" y="9403"/>
                  <a:pt x="31028" y="7783"/>
                </a:cubicBezTo>
                <a:cubicBezTo>
                  <a:pt x="30129" y="6226"/>
                  <a:pt x="28877" y="4961"/>
                  <a:pt x="27725" y="3620"/>
                </a:cubicBezTo>
                <a:cubicBezTo>
                  <a:pt x="27168" y="2974"/>
                  <a:pt x="26586" y="2278"/>
                  <a:pt x="25764" y="1899"/>
                </a:cubicBezTo>
                <a:cubicBezTo>
                  <a:pt x="23410" y="785"/>
                  <a:pt x="20905" y="406"/>
                  <a:pt x="18336" y="342"/>
                </a:cubicBezTo>
                <a:cubicBezTo>
                  <a:pt x="17378" y="224"/>
                  <a:pt x="16419" y="32"/>
                  <a:pt x="15453" y="3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" name="Google Shape;172;p18"/>
          <p:cNvSpPr/>
          <p:nvPr/>
        </p:nvSpPr>
        <p:spPr>
          <a:xfrm rot="8100000">
            <a:off x="-767875" y="334304"/>
            <a:ext cx="1230071" cy="1139285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3" name="Google Shape;173;p18"/>
          <p:cNvSpPr/>
          <p:nvPr/>
        </p:nvSpPr>
        <p:spPr>
          <a:xfrm rot="-6670146">
            <a:off x="8708389" y="-121154"/>
            <a:ext cx="1230063" cy="1139278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4" name="Google Shape;174;p18"/>
          <p:cNvSpPr/>
          <p:nvPr/>
        </p:nvSpPr>
        <p:spPr>
          <a:xfrm rot="-5400000">
            <a:off x="8363721" y="3533554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5" name="Google Shape;175;p18"/>
          <p:cNvSpPr/>
          <p:nvPr/>
        </p:nvSpPr>
        <p:spPr>
          <a:xfrm rot="-5762819">
            <a:off x="2906639" y="4640103"/>
            <a:ext cx="1184197" cy="1245613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6" name="Google Shape;176;p18"/>
          <p:cNvSpPr/>
          <p:nvPr/>
        </p:nvSpPr>
        <p:spPr>
          <a:xfrm rot="5400000">
            <a:off x="-769059" y="3122384"/>
            <a:ext cx="1154101" cy="1267301"/>
          </a:xfrm>
          <a:custGeom>
            <a:rect b="b" l="l" r="r" t="t"/>
            <a:pathLst>
              <a:path extrusionOk="0" h="25637" w="23347">
                <a:moveTo>
                  <a:pt x="18407" y="519"/>
                </a:moveTo>
                <a:lnTo>
                  <a:pt x="18407" y="519"/>
                </a:lnTo>
                <a:cubicBezTo>
                  <a:pt x="18408" y="521"/>
                  <a:pt x="18408" y="522"/>
                  <a:pt x="18409" y="524"/>
                </a:cubicBezTo>
                <a:lnTo>
                  <a:pt x="18409" y="524"/>
                </a:lnTo>
                <a:cubicBezTo>
                  <a:pt x="18410" y="522"/>
                  <a:pt x="18411" y="520"/>
                  <a:pt x="18412" y="519"/>
                </a:cubicBezTo>
                <a:close/>
                <a:moveTo>
                  <a:pt x="18340" y="995"/>
                </a:moveTo>
                <a:cubicBezTo>
                  <a:pt x="18353" y="995"/>
                  <a:pt x="18358" y="1007"/>
                  <a:pt x="18348" y="1025"/>
                </a:cubicBezTo>
                <a:cubicBezTo>
                  <a:pt x="18336" y="1050"/>
                  <a:pt x="18272" y="1114"/>
                  <a:pt x="18247" y="1139"/>
                </a:cubicBezTo>
                <a:cubicBezTo>
                  <a:pt x="18247" y="1139"/>
                  <a:pt x="18234" y="1139"/>
                  <a:pt x="18196" y="1114"/>
                </a:cubicBezTo>
                <a:lnTo>
                  <a:pt x="18120" y="1076"/>
                </a:lnTo>
                <a:cubicBezTo>
                  <a:pt x="18171" y="1050"/>
                  <a:pt x="18285" y="1012"/>
                  <a:pt x="18323" y="1000"/>
                </a:cubicBezTo>
                <a:cubicBezTo>
                  <a:pt x="18330" y="996"/>
                  <a:pt x="18336" y="995"/>
                  <a:pt x="18340" y="995"/>
                </a:cubicBezTo>
                <a:close/>
                <a:moveTo>
                  <a:pt x="7833" y="1392"/>
                </a:moveTo>
                <a:cubicBezTo>
                  <a:pt x="7871" y="1392"/>
                  <a:pt x="7896" y="1392"/>
                  <a:pt x="7896" y="1405"/>
                </a:cubicBezTo>
                <a:cubicBezTo>
                  <a:pt x="7896" y="1417"/>
                  <a:pt x="7883" y="1417"/>
                  <a:pt x="7883" y="1430"/>
                </a:cubicBezTo>
                <a:cubicBezTo>
                  <a:pt x="7858" y="1417"/>
                  <a:pt x="7846" y="1405"/>
                  <a:pt x="7846" y="1405"/>
                </a:cubicBezTo>
                <a:cubicBezTo>
                  <a:pt x="7833" y="1405"/>
                  <a:pt x="7833" y="1405"/>
                  <a:pt x="7833" y="1392"/>
                </a:cubicBezTo>
                <a:close/>
                <a:moveTo>
                  <a:pt x="2571" y="1415"/>
                </a:moveTo>
                <a:cubicBezTo>
                  <a:pt x="2582" y="1415"/>
                  <a:pt x="2592" y="1423"/>
                  <a:pt x="2607" y="1430"/>
                </a:cubicBezTo>
                <a:cubicBezTo>
                  <a:pt x="2632" y="1455"/>
                  <a:pt x="2607" y="1455"/>
                  <a:pt x="2594" y="1468"/>
                </a:cubicBezTo>
                <a:lnTo>
                  <a:pt x="2582" y="1481"/>
                </a:lnTo>
                <a:cubicBezTo>
                  <a:pt x="2582" y="1506"/>
                  <a:pt x="2556" y="1519"/>
                  <a:pt x="2544" y="1519"/>
                </a:cubicBezTo>
                <a:lnTo>
                  <a:pt x="2531" y="1519"/>
                </a:lnTo>
                <a:lnTo>
                  <a:pt x="2531" y="1506"/>
                </a:lnTo>
                <a:cubicBezTo>
                  <a:pt x="2506" y="1493"/>
                  <a:pt x="2455" y="1481"/>
                  <a:pt x="2455" y="1468"/>
                </a:cubicBezTo>
                <a:cubicBezTo>
                  <a:pt x="2449" y="1443"/>
                  <a:pt x="2464" y="1439"/>
                  <a:pt x="2485" y="1439"/>
                </a:cubicBezTo>
                <a:cubicBezTo>
                  <a:pt x="2492" y="1439"/>
                  <a:pt x="2499" y="1440"/>
                  <a:pt x="2507" y="1440"/>
                </a:cubicBezTo>
                <a:cubicBezTo>
                  <a:pt x="2521" y="1440"/>
                  <a:pt x="2535" y="1438"/>
                  <a:pt x="2544" y="1430"/>
                </a:cubicBezTo>
                <a:cubicBezTo>
                  <a:pt x="2554" y="1419"/>
                  <a:pt x="2563" y="1415"/>
                  <a:pt x="2571" y="1415"/>
                </a:cubicBezTo>
                <a:close/>
                <a:moveTo>
                  <a:pt x="10154" y="1415"/>
                </a:moveTo>
                <a:cubicBezTo>
                  <a:pt x="10168" y="1415"/>
                  <a:pt x="10179" y="1423"/>
                  <a:pt x="10186" y="1430"/>
                </a:cubicBezTo>
                <a:cubicBezTo>
                  <a:pt x="10224" y="1455"/>
                  <a:pt x="10186" y="1455"/>
                  <a:pt x="10174" y="1468"/>
                </a:cubicBezTo>
                <a:lnTo>
                  <a:pt x="10174" y="1493"/>
                </a:lnTo>
                <a:cubicBezTo>
                  <a:pt x="10161" y="1506"/>
                  <a:pt x="10149" y="1519"/>
                  <a:pt x="10123" y="1519"/>
                </a:cubicBezTo>
                <a:cubicBezTo>
                  <a:pt x="10085" y="1493"/>
                  <a:pt x="10035" y="1481"/>
                  <a:pt x="10035" y="1468"/>
                </a:cubicBezTo>
                <a:cubicBezTo>
                  <a:pt x="10035" y="1443"/>
                  <a:pt x="10050" y="1439"/>
                  <a:pt x="10069" y="1439"/>
                </a:cubicBezTo>
                <a:cubicBezTo>
                  <a:pt x="10076" y="1439"/>
                  <a:pt x="10082" y="1440"/>
                  <a:pt x="10089" y="1440"/>
                </a:cubicBezTo>
                <a:cubicBezTo>
                  <a:pt x="10102" y="1440"/>
                  <a:pt x="10115" y="1438"/>
                  <a:pt x="10123" y="1430"/>
                </a:cubicBezTo>
                <a:cubicBezTo>
                  <a:pt x="10134" y="1419"/>
                  <a:pt x="10145" y="1415"/>
                  <a:pt x="10154" y="1415"/>
                </a:cubicBezTo>
                <a:close/>
                <a:moveTo>
                  <a:pt x="13401" y="1443"/>
                </a:moveTo>
                <a:cubicBezTo>
                  <a:pt x="13439" y="1455"/>
                  <a:pt x="13464" y="1493"/>
                  <a:pt x="13477" y="1506"/>
                </a:cubicBezTo>
                <a:lnTo>
                  <a:pt x="13451" y="1519"/>
                </a:lnTo>
                <a:lnTo>
                  <a:pt x="13439" y="1531"/>
                </a:lnTo>
                <a:cubicBezTo>
                  <a:pt x="13439" y="1546"/>
                  <a:pt x="13423" y="1551"/>
                  <a:pt x="13402" y="1551"/>
                </a:cubicBezTo>
                <a:cubicBezTo>
                  <a:pt x="13369" y="1551"/>
                  <a:pt x="13322" y="1539"/>
                  <a:pt x="13299" y="1531"/>
                </a:cubicBezTo>
                <a:cubicBezTo>
                  <a:pt x="13261" y="1519"/>
                  <a:pt x="13274" y="1493"/>
                  <a:pt x="13325" y="1481"/>
                </a:cubicBezTo>
                <a:lnTo>
                  <a:pt x="13363" y="1468"/>
                </a:lnTo>
                <a:lnTo>
                  <a:pt x="13401" y="1443"/>
                </a:lnTo>
                <a:close/>
                <a:moveTo>
                  <a:pt x="3416" y="1782"/>
                </a:moveTo>
                <a:cubicBezTo>
                  <a:pt x="3421" y="1782"/>
                  <a:pt x="3425" y="1783"/>
                  <a:pt x="3429" y="1784"/>
                </a:cubicBezTo>
                <a:cubicBezTo>
                  <a:pt x="3480" y="1810"/>
                  <a:pt x="3480" y="1822"/>
                  <a:pt x="3455" y="1822"/>
                </a:cubicBezTo>
                <a:lnTo>
                  <a:pt x="3429" y="1822"/>
                </a:lnTo>
                <a:cubicBezTo>
                  <a:pt x="3379" y="1822"/>
                  <a:pt x="3353" y="1835"/>
                  <a:pt x="3353" y="1873"/>
                </a:cubicBezTo>
                <a:cubicBezTo>
                  <a:pt x="3343" y="1876"/>
                  <a:pt x="3335" y="1878"/>
                  <a:pt x="3328" y="1878"/>
                </a:cubicBezTo>
                <a:cubicBezTo>
                  <a:pt x="3310" y="1878"/>
                  <a:pt x="3303" y="1866"/>
                  <a:pt x="3303" y="1848"/>
                </a:cubicBezTo>
                <a:cubicBezTo>
                  <a:pt x="3314" y="1825"/>
                  <a:pt x="3376" y="1782"/>
                  <a:pt x="3416" y="1782"/>
                </a:cubicBezTo>
                <a:close/>
                <a:moveTo>
                  <a:pt x="11022" y="1784"/>
                </a:moveTo>
                <a:cubicBezTo>
                  <a:pt x="11060" y="1810"/>
                  <a:pt x="11072" y="1822"/>
                  <a:pt x="11034" y="1822"/>
                </a:cubicBezTo>
                <a:lnTo>
                  <a:pt x="11009" y="1822"/>
                </a:lnTo>
                <a:cubicBezTo>
                  <a:pt x="10971" y="1822"/>
                  <a:pt x="10946" y="1835"/>
                  <a:pt x="10933" y="1873"/>
                </a:cubicBezTo>
                <a:cubicBezTo>
                  <a:pt x="10926" y="1876"/>
                  <a:pt x="10920" y="1878"/>
                  <a:pt x="10913" y="1878"/>
                </a:cubicBezTo>
                <a:cubicBezTo>
                  <a:pt x="10897" y="1878"/>
                  <a:pt x="10886" y="1866"/>
                  <a:pt x="10895" y="1848"/>
                </a:cubicBezTo>
                <a:cubicBezTo>
                  <a:pt x="10895" y="1848"/>
                  <a:pt x="10895" y="1848"/>
                  <a:pt x="10908" y="1835"/>
                </a:cubicBezTo>
                <a:cubicBezTo>
                  <a:pt x="10908" y="1835"/>
                  <a:pt x="10920" y="1822"/>
                  <a:pt x="10946" y="1822"/>
                </a:cubicBezTo>
                <a:lnTo>
                  <a:pt x="10996" y="1797"/>
                </a:lnTo>
                <a:lnTo>
                  <a:pt x="10996" y="1784"/>
                </a:lnTo>
                <a:cubicBezTo>
                  <a:pt x="11009" y="1784"/>
                  <a:pt x="11009" y="1784"/>
                  <a:pt x="11022" y="1797"/>
                </a:cubicBezTo>
                <a:lnTo>
                  <a:pt x="11022" y="1784"/>
                </a:lnTo>
                <a:close/>
                <a:moveTo>
                  <a:pt x="8453" y="2240"/>
                </a:moveTo>
                <a:cubicBezTo>
                  <a:pt x="8453" y="2252"/>
                  <a:pt x="8453" y="2265"/>
                  <a:pt x="8453" y="2278"/>
                </a:cubicBezTo>
                <a:cubicBezTo>
                  <a:pt x="8453" y="2278"/>
                  <a:pt x="8440" y="2265"/>
                  <a:pt x="8440" y="2265"/>
                </a:cubicBezTo>
                <a:cubicBezTo>
                  <a:pt x="8440" y="2252"/>
                  <a:pt x="8440" y="2252"/>
                  <a:pt x="8453" y="2240"/>
                </a:cubicBezTo>
                <a:close/>
                <a:moveTo>
                  <a:pt x="4366" y="2088"/>
                </a:moveTo>
                <a:cubicBezTo>
                  <a:pt x="4378" y="2101"/>
                  <a:pt x="4391" y="2113"/>
                  <a:pt x="4391" y="2113"/>
                </a:cubicBezTo>
                <a:lnTo>
                  <a:pt x="4378" y="2139"/>
                </a:lnTo>
                <a:cubicBezTo>
                  <a:pt x="4391" y="2164"/>
                  <a:pt x="4454" y="2252"/>
                  <a:pt x="4442" y="2265"/>
                </a:cubicBezTo>
                <a:cubicBezTo>
                  <a:pt x="4429" y="2278"/>
                  <a:pt x="4416" y="2284"/>
                  <a:pt x="4407" y="2284"/>
                </a:cubicBezTo>
                <a:cubicBezTo>
                  <a:pt x="4397" y="2284"/>
                  <a:pt x="4391" y="2278"/>
                  <a:pt x="4391" y="2265"/>
                </a:cubicBezTo>
                <a:lnTo>
                  <a:pt x="4391" y="2252"/>
                </a:lnTo>
                <a:cubicBezTo>
                  <a:pt x="4391" y="2234"/>
                  <a:pt x="4385" y="2227"/>
                  <a:pt x="4375" y="2227"/>
                </a:cubicBezTo>
                <a:cubicBezTo>
                  <a:pt x="4366" y="2227"/>
                  <a:pt x="4353" y="2234"/>
                  <a:pt x="4340" y="2240"/>
                </a:cubicBezTo>
                <a:cubicBezTo>
                  <a:pt x="4340" y="2240"/>
                  <a:pt x="4290" y="2215"/>
                  <a:pt x="4290" y="2202"/>
                </a:cubicBezTo>
                <a:cubicBezTo>
                  <a:pt x="4290" y="2164"/>
                  <a:pt x="4315" y="2126"/>
                  <a:pt x="4328" y="2088"/>
                </a:cubicBezTo>
                <a:close/>
                <a:moveTo>
                  <a:pt x="5429" y="2252"/>
                </a:moveTo>
                <a:cubicBezTo>
                  <a:pt x="5441" y="2290"/>
                  <a:pt x="5441" y="2290"/>
                  <a:pt x="5441" y="2290"/>
                </a:cubicBezTo>
                <a:cubicBezTo>
                  <a:pt x="5441" y="2290"/>
                  <a:pt x="5441" y="2290"/>
                  <a:pt x="5441" y="2303"/>
                </a:cubicBezTo>
                <a:cubicBezTo>
                  <a:pt x="5441" y="2290"/>
                  <a:pt x="5429" y="2265"/>
                  <a:pt x="5429" y="2252"/>
                </a:cubicBezTo>
                <a:close/>
                <a:moveTo>
                  <a:pt x="4910" y="2430"/>
                </a:moveTo>
                <a:cubicBezTo>
                  <a:pt x="4910" y="2430"/>
                  <a:pt x="4910" y="2442"/>
                  <a:pt x="4910" y="2442"/>
                </a:cubicBezTo>
                <a:lnTo>
                  <a:pt x="4935" y="2468"/>
                </a:lnTo>
                <a:cubicBezTo>
                  <a:pt x="4922" y="2493"/>
                  <a:pt x="4897" y="2493"/>
                  <a:pt x="4885" y="2493"/>
                </a:cubicBezTo>
                <a:cubicBezTo>
                  <a:pt x="4885" y="2493"/>
                  <a:pt x="4872" y="2468"/>
                  <a:pt x="4859" y="2442"/>
                </a:cubicBezTo>
                <a:cubicBezTo>
                  <a:pt x="4872" y="2442"/>
                  <a:pt x="4897" y="2442"/>
                  <a:pt x="4910" y="2430"/>
                </a:cubicBezTo>
                <a:close/>
                <a:moveTo>
                  <a:pt x="4168" y="2251"/>
                </a:moveTo>
                <a:cubicBezTo>
                  <a:pt x="4173" y="2251"/>
                  <a:pt x="4179" y="2255"/>
                  <a:pt x="4189" y="2265"/>
                </a:cubicBezTo>
                <a:cubicBezTo>
                  <a:pt x="4214" y="2316"/>
                  <a:pt x="4277" y="2354"/>
                  <a:pt x="4277" y="2392"/>
                </a:cubicBezTo>
                <a:cubicBezTo>
                  <a:pt x="4264" y="2455"/>
                  <a:pt x="4163" y="2417"/>
                  <a:pt x="4125" y="2455"/>
                </a:cubicBezTo>
                <a:lnTo>
                  <a:pt x="4100" y="2455"/>
                </a:lnTo>
                <a:cubicBezTo>
                  <a:pt x="4024" y="2480"/>
                  <a:pt x="4024" y="2480"/>
                  <a:pt x="4037" y="2531"/>
                </a:cubicBezTo>
                <a:cubicBezTo>
                  <a:pt x="4049" y="2544"/>
                  <a:pt x="4062" y="2556"/>
                  <a:pt x="4062" y="2569"/>
                </a:cubicBezTo>
                <a:cubicBezTo>
                  <a:pt x="4062" y="2569"/>
                  <a:pt x="4062" y="2569"/>
                  <a:pt x="4062" y="2581"/>
                </a:cubicBezTo>
                <a:cubicBezTo>
                  <a:pt x="4061" y="2583"/>
                  <a:pt x="4059" y="2583"/>
                  <a:pt x="4056" y="2583"/>
                </a:cubicBezTo>
                <a:cubicBezTo>
                  <a:pt x="4034" y="2583"/>
                  <a:pt x="3973" y="2541"/>
                  <a:pt x="3973" y="2518"/>
                </a:cubicBezTo>
                <a:cubicBezTo>
                  <a:pt x="3973" y="2493"/>
                  <a:pt x="3986" y="2442"/>
                  <a:pt x="3986" y="2430"/>
                </a:cubicBezTo>
                <a:cubicBezTo>
                  <a:pt x="3986" y="2417"/>
                  <a:pt x="3961" y="2379"/>
                  <a:pt x="3961" y="2354"/>
                </a:cubicBezTo>
                <a:lnTo>
                  <a:pt x="3961" y="2354"/>
                </a:lnTo>
                <a:cubicBezTo>
                  <a:pt x="3961" y="2354"/>
                  <a:pt x="3961" y="2366"/>
                  <a:pt x="3973" y="2366"/>
                </a:cubicBezTo>
                <a:cubicBezTo>
                  <a:pt x="3977" y="2370"/>
                  <a:pt x="3983" y="2372"/>
                  <a:pt x="3990" y="2372"/>
                </a:cubicBezTo>
                <a:cubicBezTo>
                  <a:pt x="4007" y="2372"/>
                  <a:pt x="4031" y="2363"/>
                  <a:pt x="4049" y="2354"/>
                </a:cubicBezTo>
                <a:cubicBezTo>
                  <a:pt x="4075" y="2341"/>
                  <a:pt x="4113" y="2316"/>
                  <a:pt x="4138" y="2278"/>
                </a:cubicBezTo>
                <a:cubicBezTo>
                  <a:pt x="4154" y="2262"/>
                  <a:pt x="4160" y="2251"/>
                  <a:pt x="4168" y="2251"/>
                </a:cubicBezTo>
                <a:close/>
                <a:moveTo>
                  <a:pt x="559" y="7564"/>
                </a:moveTo>
                <a:cubicBezTo>
                  <a:pt x="565" y="7564"/>
                  <a:pt x="584" y="7588"/>
                  <a:pt x="595" y="7630"/>
                </a:cubicBezTo>
                <a:lnTo>
                  <a:pt x="544" y="7681"/>
                </a:lnTo>
                <a:lnTo>
                  <a:pt x="532" y="7681"/>
                </a:lnTo>
                <a:cubicBezTo>
                  <a:pt x="557" y="7706"/>
                  <a:pt x="506" y="7732"/>
                  <a:pt x="481" y="7732"/>
                </a:cubicBezTo>
                <a:cubicBezTo>
                  <a:pt x="456" y="7732"/>
                  <a:pt x="468" y="7681"/>
                  <a:pt x="494" y="7668"/>
                </a:cubicBezTo>
                <a:cubicBezTo>
                  <a:pt x="506" y="7656"/>
                  <a:pt x="557" y="7592"/>
                  <a:pt x="557" y="7567"/>
                </a:cubicBezTo>
                <a:cubicBezTo>
                  <a:pt x="557" y="7565"/>
                  <a:pt x="558" y="7564"/>
                  <a:pt x="559" y="7564"/>
                </a:cubicBezTo>
                <a:close/>
                <a:moveTo>
                  <a:pt x="22891" y="7899"/>
                </a:moveTo>
                <a:cubicBezTo>
                  <a:pt x="22900" y="7899"/>
                  <a:pt x="22910" y="7902"/>
                  <a:pt x="22916" y="7909"/>
                </a:cubicBezTo>
                <a:cubicBezTo>
                  <a:pt x="22929" y="7934"/>
                  <a:pt x="22866" y="7985"/>
                  <a:pt x="22828" y="7997"/>
                </a:cubicBezTo>
                <a:cubicBezTo>
                  <a:pt x="22822" y="7999"/>
                  <a:pt x="22817" y="8000"/>
                  <a:pt x="22813" y="8000"/>
                </a:cubicBezTo>
                <a:cubicBezTo>
                  <a:pt x="22784" y="8000"/>
                  <a:pt x="22768" y="7970"/>
                  <a:pt x="22790" y="7959"/>
                </a:cubicBezTo>
                <a:cubicBezTo>
                  <a:pt x="22802" y="7959"/>
                  <a:pt x="22853" y="7921"/>
                  <a:pt x="22866" y="7909"/>
                </a:cubicBezTo>
                <a:cubicBezTo>
                  <a:pt x="22872" y="7902"/>
                  <a:pt x="22882" y="7899"/>
                  <a:pt x="22891" y="7899"/>
                </a:cubicBezTo>
                <a:close/>
                <a:moveTo>
                  <a:pt x="500" y="7803"/>
                </a:moveTo>
                <a:cubicBezTo>
                  <a:pt x="519" y="7803"/>
                  <a:pt x="538" y="7817"/>
                  <a:pt x="557" y="7845"/>
                </a:cubicBezTo>
                <a:lnTo>
                  <a:pt x="570" y="7871"/>
                </a:lnTo>
                <a:lnTo>
                  <a:pt x="595" y="7896"/>
                </a:lnTo>
                <a:cubicBezTo>
                  <a:pt x="582" y="7934"/>
                  <a:pt x="570" y="7985"/>
                  <a:pt x="582" y="7997"/>
                </a:cubicBezTo>
                <a:cubicBezTo>
                  <a:pt x="595" y="8010"/>
                  <a:pt x="608" y="8073"/>
                  <a:pt x="582" y="8086"/>
                </a:cubicBezTo>
                <a:cubicBezTo>
                  <a:pt x="580" y="8087"/>
                  <a:pt x="578" y="8088"/>
                  <a:pt x="576" y="8088"/>
                </a:cubicBezTo>
                <a:cubicBezTo>
                  <a:pt x="555" y="8088"/>
                  <a:pt x="544" y="8033"/>
                  <a:pt x="544" y="8010"/>
                </a:cubicBezTo>
                <a:cubicBezTo>
                  <a:pt x="544" y="7985"/>
                  <a:pt x="532" y="7909"/>
                  <a:pt x="519" y="7896"/>
                </a:cubicBezTo>
                <a:cubicBezTo>
                  <a:pt x="506" y="7883"/>
                  <a:pt x="443" y="7820"/>
                  <a:pt x="481" y="7808"/>
                </a:cubicBezTo>
                <a:cubicBezTo>
                  <a:pt x="487" y="7804"/>
                  <a:pt x="494" y="7803"/>
                  <a:pt x="500" y="7803"/>
                </a:cubicBezTo>
                <a:close/>
                <a:moveTo>
                  <a:pt x="633" y="8491"/>
                </a:moveTo>
                <a:lnTo>
                  <a:pt x="633" y="8491"/>
                </a:lnTo>
                <a:cubicBezTo>
                  <a:pt x="645" y="8503"/>
                  <a:pt x="633" y="8516"/>
                  <a:pt x="620" y="8541"/>
                </a:cubicBezTo>
                <a:cubicBezTo>
                  <a:pt x="608" y="8567"/>
                  <a:pt x="645" y="8668"/>
                  <a:pt x="645" y="8693"/>
                </a:cubicBezTo>
                <a:cubicBezTo>
                  <a:pt x="638" y="8708"/>
                  <a:pt x="626" y="8714"/>
                  <a:pt x="610" y="8714"/>
                </a:cubicBezTo>
                <a:cubicBezTo>
                  <a:pt x="599" y="8714"/>
                  <a:pt x="585" y="8711"/>
                  <a:pt x="570" y="8706"/>
                </a:cubicBezTo>
                <a:lnTo>
                  <a:pt x="557" y="8693"/>
                </a:lnTo>
                <a:cubicBezTo>
                  <a:pt x="557" y="8693"/>
                  <a:pt x="532" y="8681"/>
                  <a:pt x="544" y="8681"/>
                </a:cubicBezTo>
                <a:lnTo>
                  <a:pt x="582" y="8643"/>
                </a:lnTo>
                <a:cubicBezTo>
                  <a:pt x="557" y="8605"/>
                  <a:pt x="570" y="8529"/>
                  <a:pt x="582" y="8516"/>
                </a:cubicBezTo>
                <a:cubicBezTo>
                  <a:pt x="607" y="8504"/>
                  <a:pt x="633" y="8491"/>
                  <a:pt x="633" y="8491"/>
                </a:cubicBezTo>
                <a:close/>
                <a:moveTo>
                  <a:pt x="367" y="9212"/>
                </a:moveTo>
                <a:cubicBezTo>
                  <a:pt x="405" y="9212"/>
                  <a:pt x="405" y="9212"/>
                  <a:pt x="354" y="9225"/>
                </a:cubicBezTo>
                <a:cubicBezTo>
                  <a:pt x="321" y="9225"/>
                  <a:pt x="276" y="9236"/>
                  <a:pt x="249" y="9236"/>
                </a:cubicBezTo>
                <a:cubicBezTo>
                  <a:pt x="236" y="9236"/>
                  <a:pt x="228" y="9233"/>
                  <a:pt x="228" y="9225"/>
                </a:cubicBezTo>
                <a:cubicBezTo>
                  <a:pt x="215" y="9212"/>
                  <a:pt x="329" y="9212"/>
                  <a:pt x="367" y="9212"/>
                </a:cubicBezTo>
                <a:close/>
                <a:moveTo>
                  <a:pt x="417" y="9988"/>
                </a:moveTo>
                <a:cubicBezTo>
                  <a:pt x="430" y="9988"/>
                  <a:pt x="436" y="9991"/>
                  <a:pt x="430" y="9997"/>
                </a:cubicBezTo>
                <a:cubicBezTo>
                  <a:pt x="430" y="10009"/>
                  <a:pt x="392" y="10035"/>
                  <a:pt x="354" y="10047"/>
                </a:cubicBezTo>
                <a:lnTo>
                  <a:pt x="329" y="10073"/>
                </a:lnTo>
                <a:lnTo>
                  <a:pt x="316" y="10098"/>
                </a:lnTo>
                <a:cubicBezTo>
                  <a:pt x="329" y="10123"/>
                  <a:pt x="304" y="10161"/>
                  <a:pt x="279" y="10161"/>
                </a:cubicBezTo>
                <a:lnTo>
                  <a:pt x="253" y="10161"/>
                </a:lnTo>
                <a:lnTo>
                  <a:pt x="253" y="10148"/>
                </a:lnTo>
                <a:lnTo>
                  <a:pt x="241" y="10148"/>
                </a:lnTo>
                <a:cubicBezTo>
                  <a:pt x="228" y="10136"/>
                  <a:pt x="253" y="10098"/>
                  <a:pt x="279" y="10060"/>
                </a:cubicBezTo>
                <a:lnTo>
                  <a:pt x="304" y="10035"/>
                </a:lnTo>
                <a:lnTo>
                  <a:pt x="329" y="10009"/>
                </a:lnTo>
                <a:cubicBezTo>
                  <a:pt x="366" y="9994"/>
                  <a:pt x="399" y="9988"/>
                  <a:pt x="417" y="9988"/>
                </a:cubicBezTo>
                <a:close/>
                <a:moveTo>
                  <a:pt x="22891" y="12261"/>
                </a:moveTo>
                <a:cubicBezTo>
                  <a:pt x="22905" y="12261"/>
                  <a:pt x="22916" y="12265"/>
                  <a:pt x="22916" y="12274"/>
                </a:cubicBezTo>
                <a:lnTo>
                  <a:pt x="22929" y="12274"/>
                </a:lnTo>
                <a:cubicBezTo>
                  <a:pt x="22929" y="12287"/>
                  <a:pt x="22967" y="12338"/>
                  <a:pt x="22954" y="12350"/>
                </a:cubicBezTo>
                <a:cubicBezTo>
                  <a:pt x="22954" y="12363"/>
                  <a:pt x="22916" y="12363"/>
                  <a:pt x="22891" y="12363"/>
                </a:cubicBezTo>
                <a:lnTo>
                  <a:pt x="22853" y="12363"/>
                </a:lnTo>
                <a:cubicBezTo>
                  <a:pt x="22840" y="12363"/>
                  <a:pt x="22828" y="12325"/>
                  <a:pt x="22828" y="12300"/>
                </a:cubicBezTo>
                <a:cubicBezTo>
                  <a:pt x="22828" y="12275"/>
                  <a:pt x="22865" y="12261"/>
                  <a:pt x="22891" y="12261"/>
                </a:cubicBezTo>
                <a:close/>
                <a:moveTo>
                  <a:pt x="506" y="13388"/>
                </a:moveTo>
                <a:cubicBezTo>
                  <a:pt x="519" y="13388"/>
                  <a:pt x="532" y="13426"/>
                  <a:pt x="532" y="13451"/>
                </a:cubicBezTo>
                <a:cubicBezTo>
                  <a:pt x="532" y="13476"/>
                  <a:pt x="500" y="13490"/>
                  <a:pt x="474" y="13490"/>
                </a:cubicBezTo>
                <a:cubicBezTo>
                  <a:pt x="460" y="13490"/>
                  <a:pt x="447" y="13485"/>
                  <a:pt x="443" y="13476"/>
                </a:cubicBezTo>
                <a:cubicBezTo>
                  <a:pt x="430" y="13464"/>
                  <a:pt x="392" y="13413"/>
                  <a:pt x="405" y="13401"/>
                </a:cubicBezTo>
                <a:cubicBezTo>
                  <a:pt x="411" y="13394"/>
                  <a:pt x="421" y="13391"/>
                  <a:pt x="434" y="13391"/>
                </a:cubicBezTo>
                <a:cubicBezTo>
                  <a:pt x="446" y="13391"/>
                  <a:pt x="462" y="13394"/>
                  <a:pt x="481" y="13401"/>
                </a:cubicBezTo>
                <a:lnTo>
                  <a:pt x="506" y="13388"/>
                </a:lnTo>
                <a:close/>
                <a:moveTo>
                  <a:pt x="23081" y="15615"/>
                </a:moveTo>
                <a:lnTo>
                  <a:pt x="23106" y="15628"/>
                </a:lnTo>
                <a:lnTo>
                  <a:pt x="23119" y="15628"/>
                </a:lnTo>
                <a:cubicBezTo>
                  <a:pt x="23131" y="15640"/>
                  <a:pt x="23119" y="15691"/>
                  <a:pt x="23081" y="15716"/>
                </a:cubicBezTo>
                <a:lnTo>
                  <a:pt x="23055" y="15741"/>
                </a:lnTo>
                <a:lnTo>
                  <a:pt x="23030" y="15779"/>
                </a:lnTo>
                <a:cubicBezTo>
                  <a:pt x="22985" y="15788"/>
                  <a:pt x="22953" y="15797"/>
                  <a:pt x="22938" y="15797"/>
                </a:cubicBezTo>
                <a:cubicBezTo>
                  <a:pt x="22932" y="15797"/>
                  <a:pt x="22929" y="15796"/>
                  <a:pt x="22929" y="15792"/>
                </a:cubicBezTo>
                <a:cubicBezTo>
                  <a:pt x="22929" y="15779"/>
                  <a:pt x="22980" y="15741"/>
                  <a:pt x="23018" y="15729"/>
                </a:cubicBezTo>
                <a:lnTo>
                  <a:pt x="23030" y="15704"/>
                </a:lnTo>
                <a:lnTo>
                  <a:pt x="23043" y="15691"/>
                </a:lnTo>
                <a:cubicBezTo>
                  <a:pt x="23043" y="15653"/>
                  <a:pt x="23055" y="15615"/>
                  <a:pt x="23081" y="15615"/>
                </a:cubicBezTo>
                <a:close/>
                <a:moveTo>
                  <a:pt x="23114" y="16553"/>
                </a:moveTo>
                <a:cubicBezTo>
                  <a:pt x="23129" y="16553"/>
                  <a:pt x="23140" y="16556"/>
                  <a:pt x="23144" y="16564"/>
                </a:cubicBezTo>
                <a:cubicBezTo>
                  <a:pt x="23144" y="16577"/>
                  <a:pt x="23043" y="16577"/>
                  <a:pt x="22992" y="16577"/>
                </a:cubicBezTo>
                <a:cubicBezTo>
                  <a:pt x="22954" y="16577"/>
                  <a:pt x="22967" y="16577"/>
                  <a:pt x="23005" y="16564"/>
                </a:cubicBezTo>
                <a:cubicBezTo>
                  <a:pt x="23039" y="16564"/>
                  <a:pt x="23084" y="16553"/>
                  <a:pt x="23114" y="16553"/>
                </a:cubicBezTo>
                <a:close/>
                <a:moveTo>
                  <a:pt x="22749" y="17074"/>
                </a:moveTo>
                <a:cubicBezTo>
                  <a:pt x="22760" y="17074"/>
                  <a:pt x="22774" y="17078"/>
                  <a:pt x="22790" y="17083"/>
                </a:cubicBezTo>
                <a:lnTo>
                  <a:pt x="22815" y="17095"/>
                </a:lnTo>
                <a:cubicBezTo>
                  <a:pt x="22815" y="17095"/>
                  <a:pt x="22828" y="17121"/>
                  <a:pt x="22828" y="17121"/>
                </a:cubicBezTo>
                <a:lnTo>
                  <a:pt x="22777" y="17159"/>
                </a:lnTo>
                <a:cubicBezTo>
                  <a:pt x="22802" y="17197"/>
                  <a:pt x="22790" y="17273"/>
                  <a:pt x="22777" y="17285"/>
                </a:cubicBezTo>
                <a:cubicBezTo>
                  <a:pt x="22752" y="17298"/>
                  <a:pt x="22726" y="17298"/>
                  <a:pt x="22726" y="17298"/>
                </a:cubicBezTo>
                <a:cubicBezTo>
                  <a:pt x="22726" y="17298"/>
                  <a:pt x="22726" y="17273"/>
                  <a:pt x="22739" y="17247"/>
                </a:cubicBezTo>
                <a:cubicBezTo>
                  <a:pt x="22752" y="17235"/>
                  <a:pt x="22714" y="17121"/>
                  <a:pt x="22714" y="17095"/>
                </a:cubicBezTo>
                <a:cubicBezTo>
                  <a:pt x="22721" y="17081"/>
                  <a:pt x="22733" y="17074"/>
                  <a:pt x="22749" y="17074"/>
                </a:cubicBezTo>
                <a:close/>
                <a:moveTo>
                  <a:pt x="22904" y="17285"/>
                </a:moveTo>
                <a:lnTo>
                  <a:pt x="22942" y="17323"/>
                </a:lnTo>
                <a:cubicBezTo>
                  <a:pt x="22967" y="17336"/>
                  <a:pt x="23018" y="17336"/>
                  <a:pt x="23043" y="17361"/>
                </a:cubicBezTo>
                <a:lnTo>
                  <a:pt x="23055" y="17361"/>
                </a:lnTo>
                <a:cubicBezTo>
                  <a:pt x="23055" y="17386"/>
                  <a:pt x="23093" y="17412"/>
                  <a:pt x="23144" y="17424"/>
                </a:cubicBezTo>
                <a:lnTo>
                  <a:pt x="23182" y="17437"/>
                </a:lnTo>
                <a:cubicBezTo>
                  <a:pt x="23195" y="17437"/>
                  <a:pt x="23207" y="17450"/>
                  <a:pt x="23195" y="17462"/>
                </a:cubicBezTo>
                <a:lnTo>
                  <a:pt x="23195" y="17488"/>
                </a:lnTo>
                <a:cubicBezTo>
                  <a:pt x="23182" y="17513"/>
                  <a:pt x="23169" y="17538"/>
                  <a:pt x="23144" y="17551"/>
                </a:cubicBezTo>
                <a:lnTo>
                  <a:pt x="23144" y="17564"/>
                </a:lnTo>
                <a:lnTo>
                  <a:pt x="23144" y="17576"/>
                </a:lnTo>
                <a:cubicBezTo>
                  <a:pt x="23135" y="17594"/>
                  <a:pt x="23157" y="17617"/>
                  <a:pt x="23179" y="17630"/>
                </a:cubicBezTo>
                <a:lnTo>
                  <a:pt x="23179" y="17630"/>
                </a:lnTo>
                <a:cubicBezTo>
                  <a:pt x="23138" y="17613"/>
                  <a:pt x="23101" y="17584"/>
                  <a:pt x="23081" y="17564"/>
                </a:cubicBezTo>
                <a:lnTo>
                  <a:pt x="23106" y="17551"/>
                </a:lnTo>
                <a:cubicBezTo>
                  <a:pt x="23144" y="17513"/>
                  <a:pt x="23131" y="17488"/>
                  <a:pt x="23093" y="17475"/>
                </a:cubicBezTo>
                <a:lnTo>
                  <a:pt x="23068" y="17450"/>
                </a:lnTo>
                <a:cubicBezTo>
                  <a:pt x="23068" y="17424"/>
                  <a:pt x="22942" y="17399"/>
                  <a:pt x="22891" y="17399"/>
                </a:cubicBezTo>
                <a:cubicBezTo>
                  <a:pt x="22853" y="17399"/>
                  <a:pt x="22828" y="17361"/>
                  <a:pt x="22828" y="17349"/>
                </a:cubicBezTo>
                <a:cubicBezTo>
                  <a:pt x="22828" y="17336"/>
                  <a:pt x="22866" y="17311"/>
                  <a:pt x="22904" y="17285"/>
                </a:cubicBezTo>
                <a:close/>
                <a:moveTo>
                  <a:pt x="547" y="17713"/>
                </a:moveTo>
                <a:cubicBezTo>
                  <a:pt x="576" y="17713"/>
                  <a:pt x="593" y="17743"/>
                  <a:pt x="582" y="17753"/>
                </a:cubicBezTo>
                <a:cubicBezTo>
                  <a:pt x="557" y="17753"/>
                  <a:pt x="519" y="17791"/>
                  <a:pt x="494" y="17804"/>
                </a:cubicBezTo>
                <a:cubicBezTo>
                  <a:pt x="488" y="17809"/>
                  <a:pt x="481" y="17812"/>
                  <a:pt x="473" y="17812"/>
                </a:cubicBezTo>
                <a:cubicBezTo>
                  <a:pt x="462" y="17812"/>
                  <a:pt x="450" y="17806"/>
                  <a:pt x="443" y="17791"/>
                </a:cubicBezTo>
                <a:cubicBezTo>
                  <a:pt x="430" y="17779"/>
                  <a:pt x="494" y="17715"/>
                  <a:pt x="532" y="17715"/>
                </a:cubicBezTo>
                <a:cubicBezTo>
                  <a:pt x="537" y="17714"/>
                  <a:pt x="542" y="17713"/>
                  <a:pt x="547" y="17713"/>
                </a:cubicBezTo>
                <a:close/>
                <a:moveTo>
                  <a:pt x="22784" y="17714"/>
                </a:moveTo>
                <a:cubicBezTo>
                  <a:pt x="22807" y="17714"/>
                  <a:pt x="22828" y="17768"/>
                  <a:pt x="22828" y="17791"/>
                </a:cubicBezTo>
                <a:cubicBezTo>
                  <a:pt x="22828" y="17817"/>
                  <a:pt x="22828" y="17893"/>
                  <a:pt x="22840" y="17905"/>
                </a:cubicBezTo>
                <a:cubicBezTo>
                  <a:pt x="22866" y="17918"/>
                  <a:pt x="22916" y="17981"/>
                  <a:pt x="22891" y="17994"/>
                </a:cubicBezTo>
                <a:cubicBezTo>
                  <a:pt x="22885" y="17997"/>
                  <a:pt x="22878" y="17999"/>
                  <a:pt x="22870" y="17999"/>
                </a:cubicBezTo>
                <a:cubicBezTo>
                  <a:pt x="22847" y="17999"/>
                  <a:pt x="22821" y="17984"/>
                  <a:pt x="22802" y="17956"/>
                </a:cubicBezTo>
                <a:lnTo>
                  <a:pt x="22790" y="17931"/>
                </a:lnTo>
                <a:lnTo>
                  <a:pt x="22764" y="17905"/>
                </a:lnTo>
                <a:cubicBezTo>
                  <a:pt x="22777" y="17867"/>
                  <a:pt x="22790" y="17829"/>
                  <a:pt x="22777" y="17804"/>
                </a:cubicBezTo>
                <a:cubicBezTo>
                  <a:pt x="22777" y="17791"/>
                  <a:pt x="22752" y="17728"/>
                  <a:pt x="22777" y="17715"/>
                </a:cubicBezTo>
                <a:cubicBezTo>
                  <a:pt x="22779" y="17714"/>
                  <a:pt x="22782" y="17714"/>
                  <a:pt x="22784" y="17714"/>
                </a:cubicBezTo>
                <a:close/>
                <a:moveTo>
                  <a:pt x="22891" y="18070"/>
                </a:moveTo>
                <a:cubicBezTo>
                  <a:pt x="22916" y="18070"/>
                  <a:pt x="22891" y="18120"/>
                  <a:pt x="22878" y="18133"/>
                </a:cubicBezTo>
                <a:cubicBezTo>
                  <a:pt x="22853" y="18158"/>
                  <a:pt x="22802" y="18222"/>
                  <a:pt x="22802" y="18234"/>
                </a:cubicBezTo>
                <a:cubicBezTo>
                  <a:pt x="22802" y="18241"/>
                  <a:pt x="22801" y="18244"/>
                  <a:pt x="22798" y="18244"/>
                </a:cubicBezTo>
                <a:cubicBezTo>
                  <a:pt x="22790" y="18244"/>
                  <a:pt x="22774" y="18218"/>
                  <a:pt x="22764" y="18171"/>
                </a:cubicBezTo>
                <a:lnTo>
                  <a:pt x="22815" y="18133"/>
                </a:lnTo>
                <a:lnTo>
                  <a:pt x="22828" y="18120"/>
                </a:lnTo>
                <a:cubicBezTo>
                  <a:pt x="22815" y="18095"/>
                  <a:pt x="22853" y="18070"/>
                  <a:pt x="22891" y="18070"/>
                </a:cubicBezTo>
                <a:close/>
                <a:moveTo>
                  <a:pt x="20031" y="23979"/>
                </a:moveTo>
                <a:cubicBezTo>
                  <a:pt x="20057" y="23979"/>
                  <a:pt x="20082" y="23992"/>
                  <a:pt x="20069" y="24004"/>
                </a:cubicBezTo>
                <a:cubicBezTo>
                  <a:pt x="20058" y="24027"/>
                  <a:pt x="19996" y="24070"/>
                  <a:pt x="19956" y="24070"/>
                </a:cubicBezTo>
                <a:cubicBezTo>
                  <a:pt x="19951" y="24070"/>
                  <a:pt x="19947" y="24069"/>
                  <a:pt x="19943" y="24068"/>
                </a:cubicBezTo>
                <a:cubicBezTo>
                  <a:pt x="19905" y="24055"/>
                  <a:pt x="19892" y="24042"/>
                  <a:pt x="19930" y="24030"/>
                </a:cubicBezTo>
                <a:lnTo>
                  <a:pt x="19943" y="24030"/>
                </a:lnTo>
                <a:cubicBezTo>
                  <a:pt x="19993" y="24030"/>
                  <a:pt x="20019" y="24030"/>
                  <a:pt x="20031" y="23992"/>
                </a:cubicBezTo>
                <a:lnTo>
                  <a:pt x="20031" y="23979"/>
                </a:lnTo>
                <a:close/>
                <a:moveTo>
                  <a:pt x="20841" y="24346"/>
                </a:moveTo>
                <a:cubicBezTo>
                  <a:pt x="20879" y="24359"/>
                  <a:pt x="20930" y="24384"/>
                  <a:pt x="20930" y="24397"/>
                </a:cubicBezTo>
                <a:cubicBezTo>
                  <a:pt x="20930" y="24422"/>
                  <a:pt x="20914" y="24425"/>
                  <a:pt x="20895" y="24425"/>
                </a:cubicBezTo>
                <a:cubicBezTo>
                  <a:pt x="20889" y="24425"/>
                  <a:pt x="20882" y="24425"/>
                  <a:pt x="20875" y="24425"/>
                </a:cubicBezTo>
                <a:cubicBezTo>
                  <a:pt x="20862" y="24425"/>
                  <a:pt x="20849" y="24426"/>
                  <a:pt x="20841" y="24435"/>
                </a:cubicBezTo>
                <a:cubicBezTo>
                  <a:pt x="20831" y="24444"/>
                  <a:pt x="20824" y="24448"/>
                  <a:pt x="20816" y="24448"/>
                </a:cubicBezTo>
                <a:cubicBezTo>
                  <a:pt x="20804" y="24448"/>
                  <a:pt x="20793" y="24438"/>
                  <a:pt x="20778" y="24422"/>
                </a:cubicBezTo>
                <a:cubicBezTo>
                  <a:pt x="20752" y="24409"/>
                  <a:pt x="20778" y="24397"/>
                  <a:pt x="20790" y="24384"/>
                </a:cubicBezTo>
                <a:lnTo>
                  <a:pt x="20790" y="24371"/>
                </a:lnTo>
                <a:cubicBezTo>
                  <a:pt x="20803" y="24359"/>
                  <a:pt x="20816" y="24346"/>
                  <a:pt x="20841" y="24346"/>
                </a:cubicBezTo>
                <a:close/>
                <a:moveTo>
                  <a:pt x="5112" y="24511"/>
                </a:moveTo>
                <a:cubicBezTo>
                  <a:pt x="5112" y="24511"/>
                  <a:pt x="5125" y="24511"/>
                  <a:pt x="5163" y="24536"/>
                </a:cubicBezTo>
                <a:lnTo>
                  <a:pt x="5239" y="24574"/>
                </a:lnTo>
                <a:cubicBezTo>
                  <a:pt x="5188" y="24599"/>
                  <a:pt x="5074" y="24637"/>
                  <a:pt x="5036" y="24650"/>
                </a:cubicBezTo>
                <a:cubicBezTo>
                  <a:pt x="5030" y="24653"/>
                  <a:pt x="5024" y="24655"/>
                  <a:pt x="5019" y="24655"/>
                </a:cubicBezTo>
                <a:cubicBezTo>
                  <a:pt x="5006" y="24655"/>
                  <a:pt x="5002" y="24643"/>
                  <a:pt x="5011" y="24624"/>
                </a:cubicBezTo>
                <a:cubicBezTo>
                  <a:pt x="5024" y="24612"/>
                  <a:pt x="5087" y="24549"/>
                  <a:pt x="5112" y="24511"/>
                </a:cubicBezTo>
                <a:close/>
                <a:moveTo>
                  <a:pt x="12452" y="24789"/>
                </a:moveTo>
                <a:cubicBezTo>
                  <a:pt x="12452" y="24814"/>
                  <a:pt x="12452" y="24827"/>
                  <a:pt x="12439" y="24840"/>
                </a:cubicBezTo>
                <a:cubicBezTo>
                  <a:pt x="12426" y="24840"/>
                  <a:pt x="12426" y="24840"/>
                  <a:pt x="12414" y="24827"/>
                </a:cubicBezTo>
                <a:cubicBezTo>
                  <a:pt x="12414" y="24802"/>
                  <a:pt x="12439" y="24802"/>
                  <a:pt x="12452" y="24789"/>
                </a:cubicBezTo>
                <a:close/>
                <a:moveTo>
                  <a:pt x="7200" y="24953"/>
                </a:moveTo>
                <a:cubicBezTo>
                  <a:pt x="7200" y="24953"/>
                  <a:pt x="7213" y="24966"/>
                  <a:pt x="7213" y="24979"/>
                </a:cubicBezTo>
                <a:cubicBezTo>
                  <a:pt x="7213" y="24991"/>
                  <a:pt x="7213" y="25017"/>
                  <a:pt x="7213" y="25029"/>
                </a:cubicBezTo>
                <a:cubicBezTo>
                  <a:pt x="7213" y="25048"/>
                  <a:pt x="7199" y="25060"/>
                  <a:pt x="7172" y="25060"/>
                </a:cubicBezTo>
                <a:cubicBezTo>
                  <a:pt x="7162" y="25060"/>
                  <a:pt x="7150" y="25058"/>
                  <a:pt x="7137" y="25055"/>
                </a:cubicBezTo>
                <a:lnTo>
                  <a:pt x="7099" y="25029"/>
                </a:lnTo>
                <a:cubicBezTo>
                  <a:pt x="7099" y="25029"/>
                  <a:pt x="7099" y="25029"/>
                  <a:pt x="7112" y="25017"/>
                </a:cubicBezTo>
                <a:lnTo>
                  <a:pt x="7137" y="25017"/>
                </a:lnTo>
                <a:cubicBezTo>
                  <a:pt x="7162" y="24991"/>
                  <a:pt x="7200" y="24966"/>
                  <a:pt x="7200" y="24953"/>
                </a:cubicBezTo>
                <a:close/>
                <a:moveTo>
                  <a:pt x="12629" y="25029"/>
                </a:moveTo>
                <a:lnTo>
                  <a:pt x="12629" y="25029"/>
                </a:lnTo>
                <a:cubicBezTo>
                  <a:pt x="12641" y="25042"/>
                  <a:pt x="12641" y="25067"/>
                  <a:pt x="12603" y="25093"/>
                </a:cubicBezTo>
                <a:lnTo>
                  <a:pt x="12578" y="25105"/>
                </a:lnTo>
                <a:lnTo>
                  <a:pt x="12565" y="25105"/>
                </a:lnTo>
                <a:cubicBezTo>
                  <a:pt x="12578" y="25080"/>
                  <a:pt x="12603" y="25055"/>
                  <a:pt x="12629" y="25029"/>
                </a:cubicBezTo>
                <a:close/>
                <a:moveTo>
                  <a:pt x="5062" y="25017"/>
                </a:moveTo>
                <a:cubicBezTo>
                  <a:pt x="5100" y="25017"/>
                  <a:pt x="5100" y="25017"/>
                  <a:pt x="5062" y="25042"/>
                </a:cubicBezTo>
                <a:lnTo>
                  <a:pt x="5036" y="25067"/>
                </a:lnTo>
                <a:lnTo>
                  <a:pt x="5036" y="25080"/>
                </a:lnTo>
                <a:cubicBezTo>
                  <a:pt x="5068" y="25111"/>
                  <a:pt x="5065" y="25134"/>
                  <a:pt x="5041" y="25134"/>
                </a:cubicBezTo>
                <a:cubicBezTo>
                  <a:pt x="5036" y="25134"/>
                  <a:pt x="5030" y="25133"/>
                  <a:pt x="5024" y="25131"/>
                </a:cubicBezTo>
                <a:lnTo>
                  <a:pt x="4960" y="25131"/>
                </a:lnTo>
                <a:cubicBezTo>
                  <a:pt x="4960" y="25105"/>
                  <a:pt x="5011" y="25017"/>
                  <a:pt x="5062" y="25017"/>
                </a:cubicBezTo>
                <a:close/>
                <a:moveTo>
                  <a:pt x="8061" y="24991"/>
                </a:moveTo>
                <a:cubicBezTo>
                  <a:pt x="8061" y="24991"/>
                  <a:pt x="8048" y="25004"/>
                  <a:pt x="8048" y="25017"/>
                </a:cubicBezTo>
                <a:lnTo>
                  <a:pt x="8048" y="25029"/>
                </a:lnTo>
                <a:lnTo>
                  <a:pt x="8035" y="25055"/>
                </a:lnTo>
                <a:cubicBezTo>
                  <a:pt x="8061" y="25067"/>
                  <a:pt x="8124" y="25093"/>
                  <a:pt x="8111" y="25105"/>
                </a:cubicBezTo>
                <a:cubicBezTo>
                  <a:pt x="8099" y="25118"/>
                  <a:pt x="8048" y="25131"/>
                  <a:pt x="8035" y="25143"/>
                </a:cubicBezTo>
                <a:cubicBezTo>
                  <a:pt x="8023" y="25143"/>
                  <a:pt x="7997" y="25055"/>
                  <a:pt x="7985" y="25017"/>
                </a:cubicBezTo>
                <a:cubicBezTo>
                  <a:pt x="7997" y="25004"/>
                  <a:pt x="8023" y="25004"/>
                  <a:pt x="8061" y="24991"/>
                </a:cubicBezTo>
                <a:close/>
                <a:moveTo>
                  <a:pt x="17374" y="0"/>
                </a:moveTo>
                <a:cubicBezTo>
                  <a:pt x="17361" y="13"/>
                  <a:pt x="17361" y="25"/>
                  <a:pt x="17361" y="38"/>
                </a:cubicBezTo>
                <a:lnTo>
                  <a:pt x="17374" y="51"/>
                </a:lnTo>
                <a:cubicBezTo>
                  <a:pt x="17387" y="63"/>
                  <a:pt x="17349" y="63"/>
                  <a:pt x="17298" y="76"/>
                </a:cubicBezTo>
                <a:lnTo>
                  <a:pt x="17260" y="114"/>
                </a:lnTo>
                <a:cubicBezTo>
                  <a:pt x="17247" y="127"/>
                  <a:pt x="17209" y="139"/>
                  <a:pt x="17184" y="152"/>
                </a:cubicBezTo>
                <a:cubicBezTo>
                  <a:pt x="17175" y="154"/>
                  <a:pt x="17167" y="155"/>
                  <a:pt x="17159" y="155"/>
                </a:cubicBezTo>
                <a:cubicBezTo>
                  <a:pt x="17121" y="155"/>
                  <a:pt x="17096" y="133"/>
                  <a:pt x="17096" y="101"/>
                </a:cubicBezTo>
                <a:lnTo>
                  <a:pt x="17108" y="89"/>
                </a:lnTo>
                <a:cubicBezTo>
                  <a:pt x="17107" y="87"/>
                  <a:pt x="17104" y="87"/>
                  <a:pt x="17100" y="87"/>
                </a:cubicBezTo>
                <a:cubicBezTo>
                  <a:pt x="17067" y="87"/>
                  <a:pt x="16956" y="131"/>
                  <a:pt x="16956" y="165"/>
                </a:cubicBezTo>
                <a:cubicBezTo>
                  <a:pt x="16956" y="203"/>
                  <a:pt x="16969" y="278"/>
                  <a:pt x="16969" y="291"/>
                </a:cubicBezTo>
                <a:cubicBezTo>
                  <a:pt x="16956" y="304"/>
                  <a:pt x="16956" y="329"/>
                  <a:pt x="16956" y="354"/>
                </a:cubicBezTo>
                <a:lnTo>
                  <a:pt x="16956" y="367"/>
                </a:lnTo>
                <a:lnTo>
                  <a:pt x="16969" y="392"/>
                </a:lnTo>
                <a:cubicBezTo>
                  <a:pt x="16969" y="418"/>
                  <a:pt x="16906" y="443"/>
                  <a:pt x="16880" y="443"/>
                </a:cubicBezTo>
                <a:cubicBezTo>
                  <a:pt x="16868" y="443"/>
                  <a:pt x="16842" y="380"/>
                  <a:pt x="16830" y="354"/>
                </a:cubicBezTo>
                <a:cubicBezTo>
                  <a:pt x="16830" y="348"/>
                  <a:pt x="16829" y="344"/>
                  <a:pt x="16827" y="344"/>
                </a:cubicBezTo>
                <a:cubicBezTo>
                  <a:pt x="16823" y="344"/>
                  <a:pt x="16814" y="368"/>
                  <a:pt x="16804" y="405"/>
                </a:cubicBezTo>
                <a:lnTo>
                  <a:pt x="16804" y="443"/>
                </a:lnTo>
                <a:cubicBezTo>
                  <a:pt x="16795" y="483"/>
                  <a:pt x="16731" y="514"/>
                  <a:pt x="16673" y="514"/>
                </a:cubicBezTo>
                <a:cubicBezTo>
                  <a:pt x="16657" y="514"/>
                  <a:pt x="16641" y="512"/>
                  <a:pt x="16627" y="506"/>
                </a:cubicBezTo>
                <a:lnTo>
                  <a:pt x="16564" y="494"/>
                </a:lnTo>
                <a:cubicBezTo>
                  <a:pt x="16510" y="494"/>
                  <a:pt x="16409" y="521"/>
                  <a:pt x="16365" y="521"/>
                </a:cubicBezTo>
                <a:cubicBezTo>
                  <a:pt x="16358" y="521"/>
                  <a:pt x="16353" y="521"/>
                  <a:pt x="16349" y="519"/>
                </a:cubicBezTo>
                <a:cubicBezTo>
                  <a:pt x="16343" y="516"/>
                  <a:pt x="16335" y="514"/>
                  <a:pt x="16328" y="514"/>
                </a:cubicBezTo>
                <a:cubicBezTo>
                  <a:pt x="16305" y="514"/>
                  <a:pt x="16279" y="528"/>
                  <a:pt x="16260" y="557"/>
                </a:cubicBezTo>
                <a:lnTo>
                  <a:pt x="16235" y="570"/>
                </a:lnTo>
                <a:cubicBezTo>
                  <a:pt x="16197" y="595"/>
                  <a:pt x="16324" y="607"/>
                  <a:pt x="16248" y="633"/>
                </a:cubicBezTo>
                <a:lnTo>
                  <a:pt x="16210" y="645"/>
                </a:lnTo>
                <a:cubicBezTo>
                  <a:pt x="16184" y="658"/>
                  <a:pt x="16159" y="696"/>
                  <a:pt x="16159" y="709"/>
                </a:cubicBezTo>
                <a:cubicBezTo>
                  <a:pt x="16159" y="709"/>
                  <a:pt x="16121" y="645"/>
                  <a:pt x="16109" y="620"/>
                </a:cubicBezTo>
                <a:cubicBezTo>
                  <a:pt x="16104" y="610"/>
                  <a:pt x="16066" y="606"/>
                  <a:pt x="16015" y="606"/>
                </a:cubicBezTo>
                <a:cubicBezTo>
                  <a:pt x="15934" y="606"/>
                  <a:pt x="15822" y="617"/>
                  <a:pt x="15767" y="633"/>
                </a:cubicBezTo>
                <a:cubicBezTo>
                  <a:pt x="15759" y="634"/>
                  <a:pt x="15752" y="634"/>
                  <a:pt x="15745" y="634"/>
                </a:cubicBezTo>
                <a:cubicBezTo>
                  <a:pt x="15676" y="634"/>
                  <a:pt x="15667" y="579"/>
                  <a:pt x="15678" y="544"/>
                </a:cubicBezTo>
                <a:cubicBezTo>
                  <a:pt x="15704" y="519"/>
                  <a:pt x="15678" y="494"/>
                  <a:pt x="15640" y="494"/>
                </a:cubicBezTo>
                <a:lnTo>
                  <a:pt x="15615" y="506"/>
                </a:lnTo>
                <a:lnTo>
                  <a:pt x="15590" y="532"/>
                </a:lnTo>
                <a:cubicBezTo>
                  <a:pt x="15552" y="557"/>
                  <a:pt x="15501" y="570"/>
                  <a:pt x="15488" y="570"/>
                </a:cubicBezTo>
                <a:cubicBezTo>
                  <a:pt x="15476" y="570"/>
                  <a:pt x="15476" y="582"/>
                  <a:pt x="15476" y="607"/>
                </a:cubicBezTo>
                <a:lnTo>
                  <a:pt x="15476" y="633"/>
                </a:lnTo>
                <a:lnTo>
                  <a:pt x="15488" y="633"/>
                </a:lnTo>
                <a:cubicBezTo>
                  <a:pt x="15488" y="645"/>
                  <a:pt x="15488" y="658"/>
                  <a:pt x="15488" y="658"/>
                </a:cubicBezTo>
                <a:lnTo>
                  <a:pt x="15463" y="658"/>
                </a:lnTo>
                <a:lnTo>
                  <a:pt x="15438" y="645"/>
                </a:lnTo>
                <a:cubicBezTo>
                  <a:pt x="15425" y="620"/>
                  <a:pt x="15400" y="607"/>
                  <a:pt x="15400" y="607"/>
                </a:cubicBezTo>
                <a:cubicBezTo>
                  <a:pt x="15387" y="607"/>
                  <a:pt x="15387" y="607"/>
                  <a:pt x="15387" y="620"/>
                </a:cubicBezTo>
                <a:lnTo>
                  <a:pt x="15387" y="633"/>
                </a:lnTo>
                <a:lnTo>
                  <a:pt x="15387" y="645"/>
                </a:lnTo>
                <a:cubicBezTo>
                  <a:pt x="15375" y="645"/>
                  <a:pt x="15311" y="671"/>
                  <a:pt x="15235" y="671"/>
                </a:cubicBezTo>
                <a:lnTo>
                  <a:pt x="15159" y="683"/>
                </a:lnTo>
                <a:lnTo>
                  <a:pt x="15134" y="683"/>
                </a:lnTo>
                <a:cubicBezTo>
                  <a:pt x="15096" y="683"/>
                  <a:pt x="15033" y="671"/>
                  <a:pt x="14995" y="658"/>
                </a:cubicBezTo>
                <a:lnTo>
                  <a:pt x="14970" y="696"/>
                </a:lnTo>
                <a:cubicBezTo>
                  <a:pt x="14944" y="696"/>
                  <a:pt x="14919" y="709"/>
                  <a:pt x="14906" y="709"/>
                </a:cubicBezTo>
                <a:cubicBezTo>
                  <a:pt x="14906" y="721"/>
                  <a:pt x="14881" y="759"/>
                  <a:pt x="14856" y="797"/>
                </a:cubicBezTo>
                <a:lnTo>
                  <a:pt x="14830" y="810"/>
                </a:lnTo>
                <a:cubicBezTo>
                  <a:pt x="14755" y="823"/>
                  <a:pt x="14755" y="886"/>
                  <a:pt x="14717" y="886"/>
                </a:cubicBezTo>
                <a:lnTo>
                  <a:pt x="14641" y="899"/>
                </a:lnTo>
                <a:cubicBezTo>
                  <a:pt x="14628" y="949"/>
                  <a:pt x="14565" y="1050"/>
                  <a:pt x="14565" y="1088"/>
                </a:cubicBezTo>
                <a:cubicBezTo>
                  <a:pt x="14577" y="1126"/>
                  <a:pt x="14539" y="1152"/>
                  <a:pt x="14514" y="1152"/>
                </a:cubicBezTo>
                <a:cubicBezTo>
                  <a:pt x="14501" y="1152"/>
                  <a:pt x="14501" y="1190"/>
                  <a:pt x="14514" y="1202"/>
                </a:cubicBezTo>
                <a:cubicBezTo>
                  <a:pt x="14514" y="1202"/>
                  <a:pt x="14451" y="1291"/>
                  <a:pt x="14451" y="1329"/>
                </a:cubicBezTo>
                <a:lnTo>
                  <a:pt x="14426" y="1329"/>
                </a:lnTo>
                <a:lnTo>
                  <a:pt x="14388" y="1341"/>
                </a:lnTo>
                <a:cubicBezTo>
                  <a:pt x="14388" y="1341"/>
                  <a:pt x="14375" y="1354"/>
                  <a:pt x="14350" y="1367"/>
                </a:cubicBezTo>
                <a:cubicBezTo>
                  <a:pt x="14312" y="1354"/>
                  <a:pt x="14261" y="1354"/>
                  <a:pt x="14236" y="1354"/>
                </a:cubicBezTo>
                <a:cubicBezTo>
                  <a:pt x="14172" y="1354"/>
                  <a:pt x="14135" y="1341"/>
                  <a:pt x="14172" y="1329"/>
                </a:cubicBezTo>
                <a:lnTo>
                  <a:pt x="14185" y="1316"/>
                </a:lnTo>
                <a:cubicBezTo>
                  <a:pt x="14185" y="1316"/>
                  <a:pt x="14185" y="1291"/>
                  <a:pt x="14172" y="1291"/>
                </a:cubicBezTo>
                <a:lnTo>
                  <a:pt x="14160" y="1278"/>
                </a:lnTo>
                <a:cubicBezTo>
                  <a:pt x="14135" y="1278"/>
                  <a:pt x="14071" y="1316"/>
                  <a:pt x="14071" y="1329"/>
                </a:cubicBezTo>
                <a:cubicBezTo>
                  <a:pt x="14059" y="1341"/>
                  <a:pt x="14084" y="1379"/>
                  <a:pt x="14097" y="1392"/>
                </a:cubicBezTo>
                <a:cubicBezTo>
                  <a:pt x="14109" y="1405"/>
                  <a:pt x="14274" y="1392"/>
                  <a:pt x="14261" y="1417"/>
                </a:cubicBezTo>
                <a:cubicBezTo>
                  <a:pt x="14261" y="1443"/>
                  <a:pt x="14210" y="1443"/>
                  <a:pt x="14198" y="1443"/>
                </a:cubicBezTo>
                <a:cubicBezTo>
                  <a:pt x="14185" y="1443"/>
                  <a:pt x="14185" y="1443"/>
                  <a:pt x="14172" y="1455"/>
                </a:cubicBezTo>
                <a:cubicBezTo>
                  <a:pt x="14147" y="1455"/>
                  <a:pt x="14122" y="1443"/>
                  <a:pt x="14084" y="1443"/>
                </a:cubicBezTo>
                <a:lnTo>
                  <a:pt x="14059" y="1443"/>
                </a:lnTo>
                <a:cubicBezTo>
                  <a:pt x="14046" y="1443"/>
                  <a:pt x="14021" y="1481"/>
                  <a:pt x="14021" y="1531"/>
                </a:cubicBezTo>
                <a:lnTo>
                  <a:pt x="14021" y="1557"/>
                </a:lnTo>
                <a:cubicBezTo>
                  <a:pt x="14008" y="1582"/>
                  <a:pt x="13983" y="1594"/>
                  <a:pt x="13970" y="1594"/>
                </a:cubicBezTo>
                <a:lnTo>
                  <a:pt x="13957" y="1594"/>
                </a:lnTo>
                <a:lnTo>
                  <a:pt x="13932" y="1569"/>
                </a:lnTo>
                <a:cubicBezTo>
                  <a:pt x="13957" y="1544"/>
                  <a:pt x="13919" y="1544"/>
                  <a:pt x="13894" y="1544"/>
                </a:cubicBezTo>
                <a:cubicBezTo>
                  <a:pt x="13869" y="1544"/>
                  <a:pt x="13831" y="1569"/>
                  <a:pt x="13831" y="1569"/>
                </a:cubicBezTo>
                <a:lnTo>
                  <a:pt x="13780" y="1544"/>
                </a:lnTo>
                <a:cubicBezTo>
                  <a:pt x="13818" y="1531"/>
                  <a:pt x="13843" y="1493"/>
                  <a:pt x="13843" y="1481"/>
                </a:cubicBezTo>
                <a:lnTo>
                  <a:pt x="13818" y="1455"/>
                </a:lnTo>
                <a:lnTo>
                  <a:pt x="13793" y="1443"/>
                </a:lnTo>
                <a:cubicBezTo>
                  <a:pt x="13781" y="1431"/>
                  <a:pt x="13769" y="1426"/>
                  <a:pt x="13758" y="1426"/>
                </a:cubicBezTo>
                <a:cubicBezTo>
                  <a:pt x="13733" y="1426"/>
                  <a:pt x="13713" y="1447"/>
                  <a:pt x="13704" y="1455"/>
                </a:cubicBezTo>
                <a:cubicBezTo>
                  <a:pt x="13704" y="1464"/>
                  <a:pt x="13700" y="1468"/>
                  <a:pt x="13692" y="1468"/>
                </a:cubicBezTo>
                <a:cubicBezTo>
                  <a:pt x="13677" y="1468"/>
                  <a:pt x="13653" y="1455"/>
                  <a:pt x="13628" y="1430"/>
                </a:cubicBezTo>
                <a:lnTo>
                  <a:pt x="13616" y="1392"/>
                </a:lnTo>
                <a:lnTo>
                  <a:pt x="13603" y="1291"/>
                </a:lnTo>
                <a:cubicBezTo>
                  <a:pt x="13477" y="1265"/>
                  <a:pt x="13337" y="1253"/>
                  <a:pt x="13325" y="1253"/>
                </a:cubicBezTo>
                <a:cubicBezTo>
                  <a:pt x="13312" y="1253"/>
                  <a:pt x="13299" y="1291"/>
                  <a:pt x="13287" y="1316"/>
                </a:cubicBezTo>
                <a:lnTo>
                  <a:pt x="13261" y="1329"/>
                </a:lnTo>
                <a:cubicBezTo>
                  <a:pt x="13236" y="1354"/>
                  <a:pt x="13185" y="1354"/>
                  <a:pt x="13148" y="1354"/>
                </a:cubicBezTo>
                <a:cubicBezTo>
                  <a:pt x="13135" y="1360"/>
                  <a:pt x="13119" y="1364"/>
                  <a:pt x="13103" y="1364"/>
                </a:cubicBezTo>
                <a:cubicBezTo>
                  <a:pt x="13087" y="1364"/>
                  <a:pt x="13072" y="1360"/>
                  <a:pt x="13059" y="1354"/>
                </a:cubicBezTo>
                <a:lnTo>
                  <a:pt x="13008" y="1354"/>
                </a:lnTo>
                <a:cubicBezTo>
                  <a:pt x="12958" y="1354"/>
                  <a:pt x="12945" y="1392"/>
                  <a:pt x="12958" y="1405"/>
                </a:cubicBezTo>
                <a:cubicBezTo>
                  <a:pt x="12970" y="1417"/>
                  <a:pt x="13021" y="1417"/>
                  <a:pt x="13084" y="1417"/>
                </a:cubicBezTo>
                <a:lnTo>
                  <a:pt x="13097" y="1417"/>
                </a:lnTo>
                <a:lnTo>
                  <a:pt x="13122" y="1443"/>
                </a:lnTo>
                <a:cubicBezTo>
                  <a:pt x="13084" y="1455"/>
                  <a:pt x="13034" y="1493"/>
                  <a:pt x="13008" y="1519"/>
                </a:cubicBezTo>
                <a:lnTo>
                  <a:pt x="13008" y="1557"/>
                </a:lnTo>
                <a:cubicBezTo>
                  <a:pt x="13008" y="1557"/>
                  <a:pt x="12945" y="1544"/>
                  <a:pt x="12920" y="1544"/>
                </a:cubicBezTo>
                <a:cubicBezTo>
                  <a:pt x="12917" y="1541"/>
                  <a:pt x="12905" y="1540"/>
                  <a:pt x="12888" y="1540"/>
                </a:cubicBezTo>
                <a:cubicBezTo>
                  <a:pt x="12858" y="1540"/>
                  <a:pt x="12812" y="1543"/>
                  <a:pt x="12773" y="1543"/>
                </a:cubicBezTo>
                <a:cubicBezTo>
                  <a:pt x="12738" y="1543"/>
                  <a:pt x="12709" y="1541"/>
                  <a:pt x="12705" y="1531"/>
                </a:cubicBezTo>
                <a:cubicBezTo>
                  <a:pt x="12679" y="1493"/>
                  <a:pt x="12578" y="1493"/>
                  <a:pt x="12540" y="1493"/>
                </a:cubicBezTo>
                <a:cubicBezTo>
                  <a:pt x="12502" y="1493"/>
                  <a:pt x="12464" y="1493"/>
                  <a:pt x="12452" y="1506"/>
                </a:cubicBezTo>
                <a:cubicBezTo>
                  <a:pt x="12452" y="1506"/>
                  <a:pt x="12452" y="1531"/>
                  <a:pt x="12452" y="1531"/>
                </a:cubicBezTo>
                <a:lnTo>
                  <a:pt x="12527" y="1557"/>
                </a:lnTo>
                <a:cubicBezTo>
                  <a:pt x="12629" y="1569"/>
                  <a:pt x="12603" y="1607"/>
                  <a:pt x="12565" y="1620"/>
                </a:cubicBezTo>
                <a:cubicBezTo>
                  <a:pt x="12527" y="1632"/>
                  <a:pt x="12527" y="1645"/>
                  <a:pt x="12540" y="1658"/>
                </a:cubicBezTo>
                <a:lnTo>
                  <a:pt x="12540" y="1683"/>
                </a:lnTo>
                <a:lnTo>
                  <a:pt x="12540" y="1734"/>
                </a:lnTo>
                <a:cubicBezTo>
                  <a:pt x="12530" y="1732"/>
                  <a:pt x="12522" y="1731"/>
                  <a:pt x="12517" y="1731"/>
                </a:cubicBezTo>
                <a:cubicBezTo>
                  <a:pt x="12485" y="1731"/>
                  <a:pt x="12547" y="1761"/>
                  <a:pt x="12591" y="1772"/>
                </a:cubicBezTo>
                <a:cubicBezTo>
                  <a:pt x="12641" y="1784"/>
                  <a:pt x="12679" y="1810"/>
                  <a:pt x="12679" y="1810"/>
                </a:cubicBezTo>
                <a:cubicBezTo>
                  <a:pt x="12679" y="1822"/>
                  <a:pt x="12565" y="1848"/>
                  <a:pt x="12439" y="1886"/>
                </a:cubicBezTo>
                <a:lnTo>
                  <a:pt x="12527" y="1987"/>
                </a:lnTo>
                <a:lnTo>
                  <a:pt x="12540" y="1987"/>
                </a:lnTo>
                <a:cubicBezTo>
                  <a:pt x="12515" y="1999"/>
                  <a:pt x="12452" y="1999"/>
                  <a:pt x="12401" y="1999"/>
                </a:cubicBezTo>
                <a:lnTo>
                  <a:pt x="12376" y="1987"/>
                </a:lnTo>
                <a:lnTo>
                  <a:pt x="12363" y="1974"/>
                </a:lnTo>
                <a:cubicBezTo>
                  <a:pt x="12363" y="1961"/>
                  <a:pt x="12312" y="1936"/>
                  <a:pt x="12262" y="1923"/>
                </a:cubicBezTo>
                <a:lnTo>
                  <a:pt x="12262" y="1923"/>
                </a:lnTo>
                <a:lnTo>
                  <a:pt x="12274" y="1961"/>
                </a:lnTo>
                <a:cubicBezTo>
                  <a:pt x="12285" y="1972"/>
                  <a:pt x="12303" y="1990"/>
                  <a:pt x="12283" y="1990"/>
                </a:cubicBezTo>
                <a:cubicBezTo>
                  <a:pt x="12278" y="1990"/>
                  <a:pt x="12271" y="1989"/>
                  <a:pt x="12262" y="1987"/>
                </a:cubicBezTo>
                <a:cubicBezTo>
                  <a:pt x="12234" y="1982"/>
                  <a:pt x="12211" y="1979"/>
                  <a:pt x="12192" y="1979"/>
                </a:cubicBezTo>
                <a:cubicBezTo>
                  <a:pt x="12160" y="1979"/>
                  <a:pt x="12139" y="1988"/>
                  <a:pt x="12123" y="2012"/>
                </a:cubicBezTo>
                <a:lnTo>
                  <a:pt x="12085" y="2050"/>
                </a:lnTo>
                <a:cubicBezTo>
                  <a:pt x="12160" y="2063"/>
                  <a:pt x="12135" y="2088"/>
                  <a:pt x="12110" y="2101"/>
                </a:cubicBezTo>
                <a:cubicBezTo>
                  <a:pt x="12085" y="2126"/>
                  <a:pt x="12085" y="2227"/>
                  <a:pt x="12135" y="2240"/>
                </a:cubicBezTo>
                <a:cubicBezTo>
                  <a:pt x="12173" y="2252"/>
                  <a:pt x="12173" y="2278"/>
                  <a:pt x="12160" y="2290"/>
                </a:cubicBezTo>
                <a:cubicBezTo>
                  <a:pt x="12148" y="2290"/>
                  <a:pt x="12198" y="2328"/>
                  <a:pt x="12224" y="2328"/>
                </a:cubicBezTo>
                <a:cubicBezTo>
                  <a:pt x="12224" y="2341"/>
                  <a:pt x="12236" y="2341"/>
                  <a:pt x="12249" y="2354"/>
                </a:cubicBezTo>
                <a:cubicBezTo>
                  <a:pt x="12224" y="2341"/>
                  <a:pt x="12211" y="2341"/>
                  <a:pt x="12198" y="2341"/>
                </a:cubicBezTo>
                <a:lnTo>
                  <a:pt x="12160" y="2354"/>
                </a:lnTo>
                <a:lnTo>
                  <a:pt x="12135" y="2366"/>
                </a:lnTo>
                <a:cubicBezTo>
                  <a:pt x="12123" y="2379"/>
                  <a:pt x="12097" y="2417"/>
                  <a:pt x="12097" y="2442"/>
                </a:cubicBezTo>
                <a:lnTo>
                  <a:pt x="12021" y="2442"/>
                </a:lnTo>
                <a:cubicBezTo>
                  <a:pt x="12002" y="2455"/>
                  <a:pt x="11983" y="2458"/>
                  <a:pt x="11969" y="2458"/>
                </a:cubicBezTo>
                <a:cubicBezTo>
                  <a:pt x="11955" y="2458"/>
                  <a:pt x="11945" y="2455"/>
                  <a:pt x="11945" y="2455"/>
                </a:cubicBezTo>
                <a:cubicBezTo>
                  <a:pt x="11945" y="2454"/>
                  <a:pt x="11945" y="2454"/>
                  <a:pt x="11944" y="2454"/>
                </a:cubicBezTo>
                <a:cubicBezTo>
                  <a:pt x="11932" y="2454"/>
                  <a:pt x="11830" y="2532"/>
                  <a:pt x="11778" y="2532"/>
                </a:cubicBezTo>
                <a:cubicBezTo>
                  <a:pt x="11774" y="2532"/>
                  <a:pt x="11771" y="2532"/>
                  <a:pt x="11768" y="2531"/>
                </a:cubicBezTo>
                <a:cubicBezTo>
                  <a:pt x="11764" y="2529"/>
                  <a:pt x="11759" y="2529"/>
                  <a:pt x="11755" y="2529"/>
                </a:cubicBezTo>
                <a:cubicBezTo>
                  <a:pt x="11714" y="2529"/>
                  <a:pt x="11653" y="2570"/>
                  <a:pt x="11642" y="2581"/>
                </a:cubicBezTo>
                <a:cubicBezTo>
                  <a:pt x="11639" y="2586"/>
                  <a:pt x="11635" y="2588"/>
                  <a:pt x="11630" y="2588"/>
                </a:cubicBezTo>
                <a:cubicBezTo>
                  <a:pt x="11607" y="2588"/>
                  <a:pt x="11566" y="2551"/>
                  <a:pt x="11566" y="2531"/>
                </a:cubicBezTo>
                <a:cubicBezTo>
                  <a:pt x="11566" y="2506"/>
                  <a:pt x="11566" y="2455"/>
                  <a:pt x="11566" y="2430"/>
                </a:cubicBezTo>
                <a:cubicBezTo>
                  <a:pt x="11566" y="2417"/>
                  <a:pt x="11528" y="2354"/>
                  <a:pt x="11540" y="2341"/>
                </a:cubicBezTo>
                <a:cubicBezTo>
                  <a:pt x="11553" y="2316"/>
                  <a:pt x="11553" y="2290"/>
                  <a:pt x="11553" y="2290"/>
                </a:cubicBezTo>
                <a:cubicBezTo>
                  <a:pt x="11439" y="2278"/>
                  <a:pt x="11515" y="2240"/>
                  <a:pt x="11528" y="2215"/>
                </a:cubicBezTo>
                <a:lnTo>
                  <a:pt x="11540" y="2202"/>
                </a:lnTo>
                <a:cubicBezTo>
                  <a:pt x="11528" y="2189"/>
                  <a:pt x="11502" y="2189"/>
                  <a:pt x="11490" y="2189"/>
                </a:cubicBezTo>
                <a:cubicBezTo>
                  <a:pt x="11489" y="2190"/>
                  <a:pt x="11487" y="2191"/>
                  <a:pt x="11486" y="2191"/>
                </a:cubicBezTo>
                <a:cubicBezTo>
                  <a:pt x="11471" y="2191"/>
                  <a:pt x="11441" y="2136"/>
                  <a:pt x="11465" y="2113"/>
                </a:cubicBezTo>
                <a:cubicBezTo>
                  <a:pt x="11477" y="2101"/>
                  <a:pt x="11427" y="2075"/>
                  <a:pt x="11389" y="2075"/>
                </a:cubicBezTo>
                <a:cubicBezTo>
                  <a:pt x="11363" y="2063"/>
                  <a:pt x="11363" y="2037"/>
                  <a:pt x="11376" y="2037"/>
                </a:cubicBezTo>
                <a:cubicBezTo>
                  <a:pt x="11389" y="2025"/>
                  <a:pt x="11427" y="1987"/>
                  <a:pt x="11414" y="1987"/>
                </a:cubicBezTo>
                <a:cubicBezTo>
                  <a:pt x="11401" y="1974"/>
                  <a:pt x="11376" y="1949"/>
                  <a:pt x="11376" y="1949"/>
                </a:cubicBezTo>
                <a:cubicBezTo>
                  <a:pt x="11363" y="1936"/>
                  <a:pt x="11351" y="1886"/>
                  <a:pt x="11351" y="1873"/>
                </a:cubicBezTo>
                <a:cubicBezTo>
                  <a:pt x="11351" y="1860"/>
                  <a:pt x="11300" y="1835"/>
                  <a:pt x="11300" y="1822"/>
                </a:cubicBezTo>
                <a:cubicBezTo>
                  <a:pt x="11287" y="1810"/>
                  <a:pt x="11275" y="1784"/>
                  <a:pt x="11262" y="1772"/>
                </a:cubicBezTo>
                <a:lnTo>
                  <a:pt x="11249" y="1772"/>
                </a:lnTo>
                <a:cubicBezTo>
                  <a:pt x="11275" y="1746"/>
                  <a:pt x="11211" y="1708"/>
                  <a:pt x="11173" y="1708"/>
                </a:cubicBezTo>
                <a:cubicBezTo>
                  <a:pt x="11136" y="1696"/>
                  <a:pt x="11123" y="1645"/>
                  <a:pt x="11123" y="1632"/>
                </a:cubicBezTo>
                <a:cubicBezTo>
                  <a:pt x="11124" y="1632"/>
                  <a:pt x="11124" y="1631"/>
                  <a:pt x="11123" y="1631"/>
                </a:cubicBezTo>
                <a:lnTo>
                  <a:pt x="11123" y="1631"/>
                </a:lnTo>
                <a:cubicBezTo>
                  <a:pt x="11113" y="1631"/>
                  <a:pt x="10954" y="1709"/>
                  <a:pt x="10895" y="1721"/>
                </a:cubicBezTo>
                <a:cubicBezTo>
                  <a:pt x="10882" y="1708"/>
                  <a:pt x="10882" y="1708"/>
                  <a:pt x="10870" y="1696"/>
                </a:cubicBezTo>
                <a:lnTo>
                  <a:pt x="10933" y="1683"/>
                </a:lnTo>
                <a:cubicBezTo>
                  <a:pt x="10971" y="1670"/>
                  <a:pt x="11009" y="1645"/>
                  <a:pt x="11009" y="1632"/>
                </a:cubicBezTo>
                <a:lnTo>
                  <a:pt x="10984" y="1569"/>
                </a:lnTo>
                <a:cubicBezTo>
                  <a:pt x="11034" y="1506"/>
                  <a:pt x="10946" y="1392"/>
                  <a:pt x="10920" y="1341"/>
                </a:cubicBezTo>
                <a:cubicBezTo>
                  <a:pt x="10907" y="1314"/>
                  <a:pt x="10893" y="1302"/>
                  <a:pt x="10884" y="1302"/>
                </a:cubicBezTo>
                <a:cubicBezTo>
                  <a:pt x="10875" y="1302"/>
                  <a:pt x="10870" y="1311"/>
                  <a:pt x="10870" y="1329"/>
                </a:cubicBezTo>
                <a:lnTo>
                  <a:pt x="10857" y="1341"/>
                </a:lnTo>
                <a:cubicBezTo>
                  <a:pt x="10819" y="1341"/>
                  <a:pt x="10807" y="1354"/>
                  <a:pt x="10794" y="1379"/>
                </a:cubicBezTo>
                <a:cubicBezTo>
                  <a:pt x="10788" y="1392"/>
                  <a:pt x="10769" y="1398"/>
                  <a:pt x="10748" y="1398"/>
                </a:cubicBezTo>
                <a:cubicBezTo>
                  <a:pt x="10727" y="1398"/>
                  <a:pt x="10705" y="1392"/>
                  <a:pt x="10693" y="1379"/>
                </a:cubicBezTo>
                <a:cubicBezTo>
                  <a:pt x="10680" y="1367"/>
                  <a:pt x="10680" y="1354"/>
                  <a:pt x="10667" y="1341"/>
                </a:cubicBezTo>
                <a:cubicBezTo>
                  <a:pt x="10655" y="1329"/>
                  <a:pt x="10629" y="1316"/>
                  <a:pt x="10604" y="1316"/>
                </a:cubicBezTo>
                <a:lnTo>
                  <a:pt x="10591" y="1316"/>
                </a:lnTo>
                <a:cubicBezTo>
                  <a:pt x="10579" y="1329"/>
                  <a:pt x="10579" y="1341"/>
                  <a:pt x="10566" y="1341"/>
                </a:cubicBezTo>
                <a:lnTo>
                  <a:pt x="10553" y="1341"/>
                </a:lnTo>
                <a:cubicBezTo>
                  <a:pt x="10553" y="1329"/>
                  <a:pt x="10553" y="1329"/>
                  <a:pt x="10553" y="1329"/>
                </a:cubicBezTo>
                <a:lnTo>
                  <a:pt x="10541" y="1316"/>
                </a:lnTo>
                <a:cubicBezTo>
                  <a:pt x="10490" y="1303"/>
                  <a:pt x="10566" y="1278"/>
                  <a:pt x="10541" y="1265"/>
                </a:cubicBezTo>
                <a:cubicBezTo>
                  <a:pt x="10503" y="1253"/>
                  <a:pt x="10465" y="1228"/>
                  <a:pt x="10440" y="1215"/>
                </a:cubicBezTo>
                <a:lnTo>
                  <a:pt x="10389" y="1215"/>
                </a:lnTo>
                <a:lnTo>
                  <a:pt x="10338" y="1190"/>
                </a:lnTo>
                <a:cubicBezTo>
                  <a:pt x="10288" y="1228"/>
                  <a:pt x="10262" y="1265"/>
                  <a:pt x="10275" y="1278"/>
                </a:cubicBezTo>
                <a:lnTo>
                  <a:pt x="10300" y="1303"/>
                </a:lnTo>
                <a:lnTo>
                  <a:pt x="10313" y="1316"/>
                </a:lnTo>
                <a:cubicBezTo>
                  <a:pt x="10319" y="1327"/>
                  <a:pt x="10294" y="1334"/>
                  <a:pt x="10262" y="1334"/>
                </a:cubicBezTo>
                <a:cubicBezTo>
                  <a:pt x="10224" y="1334"/>
                  <a:pt x="10175" y="1324"/>
                  <a:pt x="10161" y="1303"/>
                </a:cubicBezTo>
                <a:cubicBezTo>
                  <a:pt x="10136" y="1265"/>
                  <a:pt x="10035" y="1240"/>
                  <a:pt x="10009" y="1240"/>
                </a:cubicBezTo>
                <a:cubicBezTo>
                  <a:pt x="9984" y="1240"/>
                  <a:pt x="9908" y="1265"/>
                  <a:pt x="9845" y="1278"/>
                </a:cubicBezTo>
                <a:lnTo>
                  <a:pt x="9756" y="1278"/>
                </a:lnTo>
                <a:cubicBezTo>
                  <a:pt x="9752" y="1276"/>
                  <a:pt x="9748" y="1275"/>
                  <a:pt x="9745" y="1275"/>
                </a:cubicBezTo>
                <a:cubicBezTo>
                  <a:pt x="9731" y="1275"/>
                  <a:pt x="9733" y="1295"/>
                  <a:pt x="9744" y="1316"/>
                </a:cubicBezTo>
                <a:lnTo>
                  <a:pt x="9744" y="1329"/>
                </a:lnTo>
                <a:lnTo>
                  <a:pt x="9731" y="1354"/>
                </a:lnTo>
                <a:cubicBezTo>
                  <a:pt x="9693" y="1341"/>
                  <a:pt x="9655" y="1329"/>
                  <a:pt x="9630" y="1316"/>
                </a:cubicBezTo>
                <a:lnTo>
                  <a:pt x="9592" y="1329"/>
                </a:lnTo>
                <a:lnTo>
                  <a:pt x="9541" y="1354"/>
                </a:lnTo>
                <a:cubicBezTo>
                  <a:pt x="9579" y="1379"/>
                  <a:pt x="9604" y="1405"/>
                  <a:pt x="9604" y="1405"/>
                </a:cubicBezTo>
                <a:cubicBezTo>
                  <a:pt x="9592" y="1405"/>
                  <a:pt x="9453" y="1392"/>
                  <a:pt x="9389" y="1379"/>
                </a:cubicBezTo>
                <a:cubicBezTo>
                  <a:pt x="9364" y="1379"/>
                  <a:pt x="9317" y="1376"/>
                  <a:pt x="9274" y="1376"/>
                </a:cubicBezTo>
                <a:cubicBezTo>
                  <a:pt x="9231" y="1376"/>
                  <a:pt x="9193" y="1379"/>
                  <a:pt x="9187" y="1392"/>
                </a:cubicBezTo>
                <a:cubicBezTo>
                  <a:pt x="9174" y="1405"/>
                  <a:pt x="9162" y="1443"/>
                  <a:pt x="9174" y="1468"/>
                </a:cubicBezTo>
                <a:lnTo>
                  <a:pt x="9187" y="1493"/>
                </a:lnTo>
                <a:lnTo>
                  <a:pt x="9187" y="1506"/>
                </a:lnTo>
                <a:cubicBezTo>
                  <a:pt x="9183" y="1513"/>
                  <a:pt x="9171" y="1516"/>
                  <a:pt x="9154" y="1516"/>
                </a:cubicBezTo>
                <a:cubicBezTo>
                  <a:pt x="9114" y="1516"/>
                  <a:pt x="9049" y="1499"/>
                  <a:pt x="9022" y="1481"/>
                </a:cubicBezTo>
                <a:cubicBezTo>
                  <a:pt x="8997" y="1468"/>
                  <a:pt x="8959" y="1430"/>
                  <a:pt x="8934" y="1417"/>
                </a:cubicBezTo>
                <a:lnTo>
                  <a:pt x="8908" y="1430"/>
                </a:lnTo>
                <a:cubicBezTo>
                  <a:pt x="8896" y="1436"/>
                  <a:pt x="8886" y="1439"/>
                  <a:pt x="8878" y="1439"/>
                </a:cubicBezTo>
                <a:cubicBezTo>
                  <a:pt x="8870" y="1439"/>
                  <a:pt x="8864" y="1436"/>
                  <a:pt x="8858" y="1430"/>
                </a:cubicBezTo>
                <a:cubicBezTo>
                  <a:pt x="8845" y="1417"/>
                  <a:pt x="8833" y="1392"/>
                  <a:pt x="8833" y="1367"/>
                </a:cubicBezTo>
                <a:cubicBezTo>
                  <a:pt x="8828" y="1354"/>
                  <a:pt x="8824" y="1350"/>
                  <a:pt x="8819" y="1350"/>
                </a:cubicBezTo>
                <a:cubicBezTo>
                  <a:pt x="8810" y="1350"/>
                  <a:pt x="8799" y="1367"/>
                  <a:pt x="8782" y="1367"/>
                </a:cubicBezTo>
                <a:cubicBezTo>
                  <a:pt x="8761" y="1360"/>
                  <a:pt x="8744" y="1349"/>
                  <a:pt x="8733" y="1349"/>
                </a:cubicBezTo>
                <a:cubicBezTo>
                  <a:pt x="8724" y="1349"/>
                  <a:pt x="8719" y="1356"/>
                  <a:pt x="8719" y="1379"/>
                </a:cubicBezTo>
                <a:cubicBezTo>
                  <a:pt x="8719" y="1405"/>
                  <a:pt x="8731" y="1443"/>
                  <a:pt x="8757" y="1481"/>
                </a:cubicBezTo>
                <a:cubicBezTo>
                  <a:pt x="8757" y="1493"/>
                  <a:pt x="8757" y="1506"/>
                  <a:pt x="8757" y="1519"/>
                </a:cubicBezTo>
                <a:lnTo>
                  <a:pt x="8731" y="1531"/>
                </a:lnTo>
                <a:cubicBezTo>
                  <a:pt x="8706" y="1531"/>
                  <a:pt x="8706" y="1557"/>
                  <a:pt x="8706" y="1557"/>
                </a:cubicBezTo>
                <a:cubicBezTo>
                  <a:pt x="8706" y="1569"/>
                  <a:pt x="8693" y="1620"/>
                  <a:pt x="8681" y="1632"/>
                </a:cubicBezTo>
                <a:cubicBezTo>
                  <a:pt x="8668" y="1645"/>
                  <a:pt x="8643" y="1696"/>
                  <a:pt x="8617" y="1708"/>
                </a:cubicBezTo>
                <a:cubicBezTo>
                  <a:pt x="8605" y="1721"/>
                  <a:pt x="8579" y="1746"/>
                  <a:pt x="8554" y="1784"/>
                </a:cubicBezTo>
                <a:lnTo>
                  <a:pt x="8579" y="1810"/>
                </a:lnTo>
                <a:cubicBezTo>
                  <a:pt x="8579" y="1810"/>
                  <a:pt x="8567" y="1835"/>
                  <a:pt x="8554" y="1835"/>
                </a:cubicBezTo>
                <a:lnTo>
                  <a:pt x="8466" y="1848"/>
                </a:lnTo>
                <a:cubicBezTo>
                  <a:pt x="8478" y="1898"/>
                  <a:pt x="8491" y="2025"/>
                  <a:pt x="8478" y="2050"/>
                </a:cubicBezTo>
                <a:cubicBezTo>
                  <a:pt x="8478" y="2075"/>
                  <a:pt x="8478" y="2113"/>
                  <a:pt x="8478" y="2126"/>
                </a:cubicBezTo>
                <a:cubicBezTo>
                  <a:pt x="8478" y="2126"/>
                  <a:pt x="8466" y="2164"/>
                  <a:pt x="8466" y="2202"/>
                </a:cubicBezTo>
                <a:cubicBezTo>
                  <a:pt x="8458" y="2198"/>
                  <a:pt x="8446" y="2197"/>
                  <a:pt x="8433" y="2197"/>
                </a:cubicBezTo>
                <a:cubicBezTo>
                  <a:pt x="8400" y="2197"/>
                  <a:pt x="8357" y="2206"/>
                  <a:pt x="8339" y="2215"/>
                </a:cubicBezTo>
                <a:cubicBezTo>
                  <a:pt x="8314" y="2215"/>
                  <a:pt x="8276" y="2227"/>
                  <a:pt x="8263" y="2227"/>
                </a:cubicBezTo>
                <a:lnTo>
                  <a:pt x="8250" y="2227"/>
                </a:lnTo>
                <a:cubicBezTo>
                  <a:pt x="8212" y="2202"/>
                  <a:pt x="8212" y="2126"/>
                  <a:pt x="8250" y="2101"/>
                </a:cubicBezTo>
                <a:lnTo>
                  <a:pt x="8263" y="2101"/>
                </a:lnTo>
                <a:cubicBezTo>
                  <a:pt x="8288" y="2088"/>
                  <a:pt x="8238" y="2050"/>
                  <a:pt x="8212" y="2037"/>
                </a:cubicBezTo>
                <a:cubicBezTo>
                  <a:pt x="8175" y="2037"/>
                  <a:pt x="8276" y="2025"/>
                  <a:pt x="8314" y="2025"/>
                </a:cubicBezTo>
                <a:cubicBezTo>
                  <a:pt x="8352" y="2025"/>
                  <a:pt x="8390" y="2063"/>
                  <a:pt x="8390" y="2075"/>
                </a:cubicBezTo>
                <a:cubicBezTo>
                  <a:pt x="8390" y="2078"/>
                  <a:pt x="8390" y="2079"/>
                  <a:pt x="8391" y="2079"/>
                </a:cubicBezTo>
                <a:cubicBezTo>
                  <a:pt x="8394" y="2079"/>
                  <a:pt x="8405" y="2056"/>
                  <a:pt x="8415" y="2025"/>
                </a:cubicBezTo>
                <a:lnTo>
                  <a:pt x="8415" y="1987"/>
                </a:lnTo>
                <a:lnTo>
                  <a:pt x="8415" y="1974"/>
                </a:lnTo>
                <a:cubicBezTo>
                  <a:pt x="8402" y="1974"/>
                  <a:pt x="8364" y="1949"/>
                  <a:pt x="8339" y="1936"/>
                </a:cubicBezTo>
                <a:lnTo>
                  <a:pt x="8352" y="1923"/>
                </a:lnTo>
                <a:lnTo>
                  <a:pt x="8377" y="1898"/>
                </a:lnTo>
                <a:cubicBezTo>
                  <a:pt x="8428" y="1873"/>
                  <a:pt x="8440" y="1848"/>
                  <a:pt x="8440" y="1848"/>
                </a:cubicBezTo>
                <a:cubicBezTo>
                  <a:pt x="8428" y="1835"/>
                  <a:pt x="8377" y="1822"/>
                  <a:pt x="8326" y="1797"/>
                </a:cubicBezTo>
                <a:lnTo>
                  <a:pt x="8352" y="1784"/>
                </a:lnTo>
                <a:lnTo>
                  <a:pt x="8402" y="1721"/>
                </a:lnTo>
                <a:cubicBezTo>
                  <a:pt x="8364" y="1670"/>
                  <a:pt x="8263" y="1670"/>
                  <a:pt x="8238" y="1670"/>
                </a:cubicBezTo>
                <a:cubicBezTo>
                  <a:pt x="8200" y="1670"/>
                  <a:pt x="8149" y="1683"/>
                  <a:pt x="8137" y="1683"/>
                </a:cubicBezTo>
                <a:lnTo>
                  <a:pt x="8099" y="1683"/>
                </a:lnTo>
                <a:cubicBezTo>
                  <a:pt x="8099" y="1683"/>
                  <a:pt x="8137" y="1632"/>
                  <a:pt x="8162" y="1620"/>
                </a:cubicBezTo>
                <a:cubicBezTo>
                  <a:pt x="8165" y="1617"/>
                  <a:pt x="8172" y="1616"/>
                  <a:pt x="8180" y="1616"/>
                </a:cubicBezTo>
                <a:cubicBezTo>
                  <a:pt x="8196" y="1616"/>
                  <a:pt x="8219" y="1619"/>
                  <a:pt x="8238" y="1619"/>
                </a:cubicBezTo>
                <a:cubicBezTo>
                  <a:pt x="8256" y="1619"/>
                  <a:pt x="8271" y="1616"/>
                  <a:pt x="8276" y="1607"/>
                </a:cubicBezTo>
                <a:cubicBezTo>
                  <a:pt x="8288" y="1594"/>
                  <a:pt x="8288" y="1557"/>
                  <a:pt x="8276" y="1544"/>
                </a:cubicBezTo>
                <a:cubicBezTo>
                  <a:pt x="8276" y="1538"/>
                  <a:pt x="8266" y="1534"/>
                  <a:pt x="8252" y="1534"/>
                </a:cubicBezTo>
                <a:cubicBezTo>
                  <a:pt x="8238" y="1534"/>
                  <a:pt x="8219" y="1538"/>
                  <a:pt x="8200" y="1544"/>
                </a:cubicBezTo>
                <a:lnTo>
                  <a:pt x="8175" y="1531"/>
                </a:lnTo>
                <a:cubicBezTo>
                  <a:pt x="8149" y="1506"/>
                  <a:pt x="8099" y="1493"/>
                  <a:pt x="8099" y="1455"/>
                </a:cubicBezTo>
                <a:lnTo>
                  <a:pt x="8099" y="1443"/>
                </a:lnTo>
                <a:cubicBezTo>
                  <a:pt x="8086" y="1443"/>
                  <a:pt x="8073" y="1468"/>
                  <a:pt x="8061" y="1468"/>
                </a:cubicBezTo>
                <a:cubicBezTo>
                  <a:pt x="8061" y="1470"/>
                  <a:pt x="8059" y="1470"/>
                  <a:pt x="8056" y="1470"/>
                </a:cubicBezTo>
                <a:cubicBezTo>
                  <a:pt x="8039" y="1470"/>
                  <a:pt x="7976" y="1439"/>
                  <a:pt x="7997" y="1417"/>
                </a:cubicBezTo>
                <a:cubicBezTo>
                  <a:pt x="8023" y="1392"/>
                  <a:pt x="7909" y="1354"/>
                  <a:pt x="7858" y="1354"/>
                </a:cubicBezTo>
                <a:lnTo>
                  <a:pt x="7846" y="1354"/>
                </a:lnTo>
                <a:cubicBezTo>
                  <a:pt x="7846" y="1354"/>
                  <a:pt x="7833" y="1341"/>
                  <a:pt x="7808" y="1329"/>
                </a:cubicBezTo>
                <a:lnTo>
                  <a:pt x="7820" y="1316"/>
                </a:lnTo>
                <a:cubicBezTo>
                  <a:pt x="7820" y="1316"/>
                  <a:pt x="7820" y="1291"/>
                  <a:pt x="7820" y="1291"/>
                </a:cubicBezTo>
                <a:lnTo>
                  <a:pt x="7770" y="1291"/>
                </a:lnTo>
                <a:cubicBezTo>
                  <a:pt x="7770" y="1278"/>
                  <a:pt x="7782" y="1265"/>
                  <a:pt x="7808" y="1240"/>
                </a:cubicBezTo>
                <a:cubicBezTo>
                  <a:pt x="7805" y="1237"/>
                  <a:pt x="7798" y="1236"/>
                  <a:pt x="7789" y="1236"/>
                </a:cubicBezTo>
                <a:cubicBezTo>
                  <a:pt x="7773" y="1236"/>
                  <a:pt x="7749" y="1239"/>
                  <a:pt x="7728" y="1239"/>
                </a:cubicBezTo>
                <a:cubicBezTo>
                  <a:pt x="7708" y="1239"/>
                  <a:pt x="7690" y="1237"/>
                  <a:pt x="7681" y="1228"/>
                </a:cubicBezTo>
                <a:cubicBezTo>
                  <a:pt x="7656" y="1215"/>
                  <a:pt x="7656" y="1177"/>
                  <a:pt x="7656" y="1164"/>
                </a:cubicBezTo>
                <a:cubicBezTo>
                  <a:pt x="7656" y="1152"/>
                  <a:pt x="7643" y="1152"/>
                  <a:pt x="7630" y="1152"/>
                </a:cubicBezTo>
                <a:lnTo>
                  <a:pt x="7605" y="1152"/>
                </a:lnTo>
                <a:cubicBezTo>
                  <a:pt x="7601" y="1156"/>
                  <a:pt x="7597" y="1157"/>
                  <a:pt x="7592" y="1157"/>
                </a:cubicBezTo>
                <a:cubicBezTo>
                  <a:pt x="7584" y="1157"/>
                  <a:pt x="7576" y="1152"/>
                  <a:pt x="7567" y="1152"/>
                </a:cubicBezTo>
                <a:lnTo>
                  <a:pt x="7504" y="1139"/>
                </a:lnTo>
                <a:cubicBezTo>
                  <a:pt x="7453" y="1164"/>
                  <a:pt x="7390" y="1177"/>
                  <a:pt x="7390" y="1177"/>
                </a:cubicBezTo>
                <a:cubicBezTo>
                  <a:pt x="7390" y="1164"/>
                  <a:pt x="7377" y="1152"/>
                  <a:pt x="7352" y="1139"/>
                </a:cubicBezTo>
                <a:cubicBezTo>
                  <a:pt x="7276" y="1152"/>
                  <a:pt x="7352" y="1164"/>
                  <a:pt x="7352" y="1164"/>
                </a:cubicBezTo>
                <a:cubicBezTo>
                  <a:pt x="7330" y="1175"/>
                  <a:pt x="7327" y="1205"/>
                  <a:pt x="7295" y="1205"/>
                </a:cubicBezTo>
                <a:cubicBezTo>
                  <a:pt x="7289" y="1205"/>
                  <a:pt x="7283" y="1204"/>
                  <a:pt x="7276" y="1202"/>
                </a:cubicBezTo>
                <a:lnTo>
                  <a:pt x="7225" y="1177"/>
                </a:lnTo>
                <a:lnTo>
                  <a:pt x="7225" y="1177"/>
                </a:lnTo>
                <a:cubicBezTo>
                  <a:pt x="7238" y="1215"/>
                  <a:pt x="7225" y="1240"/>
                  <a:pt x="7175" y="1240"/>
                </a:cubicBezTo>
                <a:lnTo>
                  <a:pt x="7162" y="1240"/>
                </a:lnTo>
                <a:cubicBezTo>
                  <a:pt x="7099" y="1240"/>
                  <a:pt x="7036" y="1240"/>
                  <a:pt x="7010" y="1291"/>
                </a:cubicBezTo>
                <a:lnTo>
                  <a:pt x="6998" y="1316"/>
                </a:lnTo>
                <a:cubicBezTo>
                  <a:pt x="6971" y="1325"/>
                  <a:pt x="6925" y="1334"/>
                  <a:pt x="6887" y="1334"/>
                </a:cubicBezTo>
                <a:cubicBezTo>
                  <a:pt x="6871" y="1334"/>
                  <a:pt x="6857" y="1332"/>
                  <a:pt x="6846" y="1329"/>
                </a:cubicBezTo>
                <a:lnTo>
                  <a:pt x="6808" y="1341"/>
                </a:lnTo>
                <a:lnTo>
                  <a:pt x="6795" y="1341"/>
                </a:lnTo>
                <a:cubicBezTo>
                  <a:pt x="6795" y="1354"/>
                  <a:pt x="6732" y="1405"/>
                  <a:pt x="6656" y="1455"/>
                </a:cubicBezTo>
                <a:lnTo>
                  <a:pt x="6492" y="1443"/>
                </a:lnTo>
                <a:lnTo>
                  <a:pt x="6479" y="1443"/>
                </a:lnTo>
                <a:cubicBezTo>
                  <a:pt x="6454" y="1455"/>
                  <a:pt x="6441" y="1493"/>
                  <a:pt x="6428" y="1531"/>
                </a:cubicBezTo>
                <a:lnTo>
                  <a:pt x="6441" y="1569"/>
                </a:lnTo>
                <a:lnTo>
                  <a:pt x="6441" y="1594"/>
                </a:lnTo>
                <a:cubicBezTo>
                  <a:pt x="6455" y="1608"/>
                  <a:pt x="6450" y="1618"/>
                  <a:pt x="6434" y="1618"/>
                </a:cubicBezTo>
                <a:cubicBezTo>
                  <a:pt x="6421" y="1618"/>
                  <a:pt x="6401" y="1612"/>
                  <a:pt x="6378" y="1594"/>
                </a:cubicBezTo>
                <a:lnTo>
                  <a:pt x="6340" y="1582"/>
                </a:lnTo>
                <a:cubicBezTo>
                  <a:pt x="6327" y="1582"/>
                  <a:pt x="6314" y="1594"/>
                  <a:pt x="6314" y="1607"/>
                </a:cubicBezTo>
                <a:lnTo>
                  <a:pt x="6327" y="1607"/>
                </a:lnTo>
                <a:lnTo>
                  <a:pt x="6327" y="1620"/>
                </a:lnTo>
                <a:cubicBezTo>
                  <a:pt x="6327" y="1632"/>
                  <a:pt x="6314" y="1645"/>
                  <a:pt x="6289" y="1658"/>
                </a:cubicBezTo>
                <a:lnTo>
                  <a:pt x="6264" y="1645"/>
                </a:lnTo>
                <a:lnTo>
                  <a:pt x="6251" y="1645"/>
                </a:lnTo>
                <a:cubicBezTo>
                  <a:pt x="6231" y="1635"/>
                  <a:pt x="6169" y="1616"/>
                  <a:pt x="6132" y="1616"/>
                </a:cubicBezTo>
                <a:cubicBezTo>
                  <a:pt x="6124" y="1616"/>
                  <a:pt x="6117" y="1617"/>
                  <a:pt x="6112" y="1620"/>
                </a:cubicBezTo>
                <a:cubicBezTo>
                  <a:pt x="6087" y="1620"/>
                  <a:pt x="6061" y="1632"/>
                  <a:pt x="6061" y="1632"/>
                </a:cubicBezTo>
                <a:cubicBezTo>
                  <a:pt x="6049" y="1645"/>
                  <a:pt x="6036" y="1658"/>
                  <a:pt x="6023" y="1658"/>
                </a:cubicBezTo>
                <a:cubicBezTo>
                  <a:pt x="6023" y="1658"/>
                  <a:pt x="6074" y="1696"/>
                  <a:pt x="6074" y="1721"/>
                </a:cubicBezTo>
                <a:cubicBezTo>
                  <a:pt x="6074" y="1727"/>
                  <a:pt x="6046" y="1731"/>
                  <a:pt x="6001" y="1731"/>
                </a:cubicBezTo>
                <a:cubicBezTo>
                  <a:pt x="5957" y="1731"/>
                  <a:pt x="5897" y="1727"/>
                  <a:pt x="5834" y="1721"/>
                </a:cubicBezTo>
                <a:lnTo>
                  <a:pt x="5834" y="1860"/>
                </a:lnTo>
                <a:cubicBezTo>
                  <a:pt x="5834" y="1860"/>
                  <a:pt x="5793" y="1876"/>
                  <a:pt x="5757" y="1876"/>
                </a:cubicBezTo>
                <a:cubicBezTo>
                  <a:pt x="5749" y="1876"/>
                  <a:pt x="5740" y="1875"/>
                  <a:pt x="5732" y="1873"/>
                </a:cubicBezTo>
                <a:lnTo>
                  <a:pt x="5707" y="1873"/>
                </a:lnTo>
                <a:cubicBezTo>
                  <a:pt x="5707" y="1835"/>
                  <a:pt x="5758" y="1759"/>
                  <a:pt x="5732" y="1759"/>
                </a:cubicBezTo>
                <a:cubicBezTo>
                  <a:pt x="5725" y="1755"/>
                  <a:pt x="5714" y="1754"/>
                  <a:pt x="5703" y="1754"/>
                </a:cubicBezTo>
                <a:cubicBezTo>
                  <a:pt x="5674" y="1754"/>
                  <a:pt x="5640" y="1763"/>
                  <a:pt x="5631" y="1772"/>
                </a:cubicBezTo>
                <a:cubicBezTo>
                  <a:pt x="5618" y="1784"/>
                  <a:pt x="5631" y="1848"/>
                  <a:pt x="5644" y="1873"/>
                </a:cubicBezTo>
                <a:cubicBezTo>
                  <a:pt x="5656" y="1886"/>
                  <a:pt x="5669" y="1923"/>
                  <a:pt x="5682" y="1936"/>
                </a:cubicBezTo>
                <a:lnTo>
                  <a:pt x="5694" y="1936"/>
                </a:lnTo>
                <a:lnTo>
                  <a:pt x="5707" y="1949"/>
                </a:lnTo>
                <a:cubicBezTo>
                  <a:pt x="5720" y="1949"/>
                  <a:pt x="5707" y="1974"/>
                  <a:pt x="5694" y="1987"/>
                </a:cubicBezTo>
                <a:cubicBezTo>
                  <a:pt x="5682" y="1987"/>
                  <a:pt x="5644" y="1999"/>
                  <a:pt x="5606" y="2012"/>
                </a:cubicBezTo>
                <a:lnTo>
                  <a:pt x="5568" y="1999"/>
                </a:lnTo>
                <a:cubicBezTo>
                  <a:pt x="5543" y="2012"/>
                  <a:pt x="5492" y="2088"/>
                  <a:pt x="5479" y="2113"/>
                </a:cubicBezTo>
                <a:cubicBezTo>
                  <a:pt x="5467" y="2126"/>
                  <a:pt x="5479" y="2151"/>
                  <a:pt x="5492" y="2164"/>
                </a:cubicBezTo>
                <a:cubicBezTo>
                  <a:pt x="5479" y="2177"/>
                  <a:pt x="5479" y="2177"/>
                  <a:pt x="5479" y="2189"/>
                </a:cubicBezTo>
                <a:lnTo>
                  <a:pt x="5479" y="2202"/>
                </a:lnTo>
                <a:lnTo>
                  <a:pt x="5467" y="2202"/>
                </a:lnTo>
                <a:cubicBezTo>
                  <a:pt x="5441" y="2202"/>
                  <a:pt x="5429" y="2202"/>
                  <a:pt x="5429" y="2215"/>
                </a:cubicBezTo>
                <a:cubicBezTo>
                  <a:pt x="5429" y="2189"/>
                  <a:pt x="5416" y="2164"/>
                  <a:pt x="5416" y="2151"/>
                </a:cubicBezTo>
                <a:cubicBezTo>
                  <a:pt x="5391" y="2139"/>
                  <a:pt x="5353" y="2101"/>
                  <a:pt x="5340" y="2075"/>
                </a:cubicBezTo>
                <a:lnTo>
                  <a:pt x="5403" y="2063"/>
                </a:lnTo>
                <a:cubicBezTo>
                  <a:pt x="5429" y="2063"/>
                  <a:pt x="5454" y="2050"/>
                  <a:pt x="5416" y="2050"/>
                </a:cubicBezTo>
                <a:lnTo>
                  <a:pt x="5365" y="2037"/>
                </a:lnTo>
                <a:cubicBezTo>
                  <a:pt x="5315" y="2012"/>
                  <a:pt x="5176" y="1974"/>
                  <a:pt x="5125" y="1949"/>
                </a:cubicBezTo>
                <a:cubicBezTo>
                  <a:pt x="5087" y="1936"/>
                  <a:pt x="5112" y="1911"/>
                  <a:pt x="5176" y="1898"/>
                </a:cubicBezTo>
                <a:lnTo>
                  <a:pt x="5289" y="1936"/>
                </a:lnTo>
                <a:lnTo>
                  <a:pt x="5340" y="1949"/>
                </a:lnTo>
                <a:cubicBezTo>
                  <a:pt x="5377" y="1967"/>
                  <a:pt x="5421" y="1979"/>
                  <a:pt x="5452" y="1979"/>
                </a:cubicBezTo>
                <a:cubicBezTo>
                  <a:pt x="5463" y="1979"/>
                  <a:pt x="5472" y="1977"/>
                  <a:pt x="5479" y="1974"/>
                </a:cubicBezTo>
                <a:lnTo>
                  <a:pt x="5454" y="1949"/>
                </a:lnTo>
                <a:lnTo>
                  <a:pt x="5441" y="1949"/>
                </a:lnTo>
                <a:cubicBezTo>
                  <a:pt x="5454" y="1923"/>
                  <a:pt x="5391" y="1911"/>
                  <a:pt x="5353" y="1911"/>
                </a:cubicBezTo>
                <a:cubicBezTo>
                  <a:pt x="5327" y="1911"/>
                  <a:pt x="5327" y="1886"/>
                  <a:pt x="5353" y="1848"/>
                </a:cubicBezTo>
                <a:lnTo>
                  <a:pt x="5391" y="1822"/>
                </a:lnTo>
                <a:lnTo>
                  <a:pt x="5429" y="1797"/>
                </a:lnTo>
                <a:cubicBezTo>
                  <a:pt x="5445" y="1772"/>
                  <a:pt x="5467" y="1758"/>
                  <a:pt x="5490" y="1758"/>
                </a:cubicBezTo>
                <a:cubicBezTo>
                  <a:pt x="5503" y="1758"/>
                  <a:pt x="5516" y="1763"/>
                  <a:pt x="5530" y="1772"/>
                </a:cubicBezTo>
                <a:lnTo>
                  <a:pt x="5606" y="1772"/>
                </a:lnTo>
                <a:cubicBezTo>
                  <a:pt x="5656" y="1759"/>
                  <a:pt x="5606" y="1708"/>
                  <a:pt x="5568" y="1696"/>
                </a:cubicBezTo>
                <a:cubicBezTo>
                  <a:pt x="5530" y="1696"/>
                  <a:pt x="5530" y="1645"/>
                  <a:pt x="5530" y="1632"/>
                </a:cubicBezTo>
                <a:cubicBezTo>
                  <a:pt x="5531" y="1630"/>
                  <a:pt x="5531" y="1629"/>
                  <a:pt x="5529" y="1629"/>
                </a:cubicBezTo>
                <a:cubicBezTo>
                  <a:pt x="5511" y="1629"/>
                  <a:pt x="5375" y="1721"/>
                  <a:pt x="5353" y="1721"/>
                </a:cubicBezTo>
                <a:cubicBezTo>
                  <a:pt x="5315" y="1721"/>
                  <a:pt x="5315" y="1683"/>
                  <a:pt x="5315" y="1670"/>
                </a:cubicBezTo>
                <a:cubicBezTo>
                  <a:pt x="5302" y="1658"/>
                  <a:pt x="5251" y="1645"/>
                  <a:pt x="5201" y="1620"/>
                </a:cubicBezTo>
                <a:lnTo>
                  <a:pt x="5188" y="1582"/>
                </a:lnTo>
                <a:cubicBezTo>
                  <a:pt x="5176" y="1557"/>
                  <a:pt x="5150" y="1531"/>
                  <a:pt x="5138" y="1519"/>
                </a:cubicBezTo>
                <a:cubicBezTo>
                  <a:pt x="5129" y="1505"/>
                  <a:pt x="5118" y="1501"/>
                  <a:pt x="5108" y="1501"/>
                </a:cubicBezTo>
                <a:cubicBezTo>
                  <a:pt x="5093" y="1501"/>
                  <a:pt x="5079" y="1509"/>
                  <a:pt x="5069" y="1509"/>
                </a:cubicBezTo>
                <a:cubicBezTo>
                  <a:pt x="5066" y="1509"/>
                  <a:pt x="5064" y="1508"/>
                  <a:pt x="5062" y="1506"/>
                </a:cubicBezTo>
                <a:lnTo>
                  <a:pt x="5036" y="1493"/>
                </a:lnTo>
                <a:cubicBezTo>
                  <a:pt x="5011" y="1455"/>
                  <a:pt x="4973" y="1405"/>
                  <a:pt x="4960" y="1405"/>
                </a:cubicBezTo>
                <a:cubicBezTo>
                  <a:pt x="4958" y="1402"/>
                  <a:pt x="4956" y="1401"/>
                  <a:pt x="4953" y="1401"/>
                </a:cubicBezTo>
                <a:cubicBezTo>
                  <a:pt x="4943" y="1401"/>
                  <a:pt x="4930" y="1422"/>
                  <a:pt x="4910" y="1443"/>
                </a:cubicBezTo>
                <a:lnTo>
                  <a:pt x="4922" y="1443"/>
                </a:lnTo>
                <a:cubicBezTo>
                  <a:pt x="4973" y="1481"/>
                  <a:pt x="4910" y="1506"/>
                  <a:pt x="4910" y="1531"/>
                </a:cubicBezTo>
                <a:lnTo>
                  <a:pt x="4910" y="1569"/>
                </a:lnTo>
                <a:cubicBezTo>
                  <a:pt x="4910" y="1607"/>
                  <a:pt x="4922" y="1645"/>
                  <a:pt x="4922" y="1670"/>
                </a:cubicBezTo>
                <a:lnTo>
                  <a:pt x="4885" y="1683"/>
                </a:lnTo>
                <a:lnTo>
                  <a:pt x="4821" y="1696"/>
                </a:lnTo>
                <a:cubicBezTo>
                  <a:pt x="4834" y="1721"/>
                  <a:pt x="4897" y="1734"/>
                  <a:pt x="4910" y="1734"/>
                </a:cubicBezTo>
                <a:cubicBezTo>
                  <a:pt x="4922" y="1734"/>
                  <a:pt x="4935" y="1746"/>
                  <a:pt x="4948" y="1772"/>
                </a:cubicBezTo>
                <a:lnTo>
                  <a:pt x="4935" y="1772"/>
                </a:lnTo>
                <a:cubicBezTo>
                  <a:pt x="4910" y="1797"/>
                  <a:pt x="4910" y="1822"/>
                  <a:pt x="4935" y="1835"/>
                </a:cubicBezTo>
                <a:cubicBezTo>
                  <a:pt x="4960" y="1860"/>
                  <a:pt x="4998" y="1873"/>
                  <a:pt x="4960" y="1898"/>
                </a:cubicBezTo>
                <a:lnTo>
                  <a:pt x="4948" y="1898"/>
                </a:lnTo>
                <a:cubicBezTo>
                  <a:pt x="4960" y="1923"/>
                  <a:pt x="4973" y="1961"/>
                  <a:pt x="4986" y="1987"/>
                </a:cubicBezTo>
                <a:lnTo>
                  <a:pt x="4986" y="2012"/>
                </a:lnTo>
                <a:lnTo>
                  <a:pt x="4986" y="2063"/>
                </a:lnTo>
                <a:cubicBezTo>
                  <a:pt x="4948" y="2088"/>
                  <a:pt x="4948" y="2126"/>
                  <a:pt x="4960" y="2126"/>
                </a:cubicBezTo>
                <a:cubicBezTo>
                  <a:pt x="4986" y="2126"/>
                  <a:pt x="4948" y="2151"/>
                  <a:pt x="4935" y="2164"/>
                </a:cubicBezTo>
                <a:cubicBezTo>
                  <a:pt x="4922" y="2177"/>
                  <a:pt x="4935" y="2202"/>
                  <a:pt x="4948" y="2215"/>
                </a:cubicBezTo>
                <a:cubicBezTo>
                  <a:pt x="4948" y="2215"/>
                  <a:pt x="5011" y="2189"/>
                  <a:pt x="5036" y="2177"/>
                </a:cubicBezTo>
                <a:cubicBezTo>
                  <a:pt x="5041" y="2174"/>
                  <a:pt x="5046" y="2173"/>
                  <a:pt x="5050" y="2173"/>
                </a:cubicBezTo>
                <a:cubicBezTo>
                  <a:pt x="5071" y="2173"/>
                  <a:pt x="5089" y="2194"/>
                  <a:pt x="5100" y="2215"/>
                </a:cubicBezTo>
                <a:lnTo>
                  <a:pt x="5087" y="2240"/>
                </a:lnTo>
                <a:cubicBezTo>
                  <a:pt x="5074" y="2265"/>
                  <a:pt x="5049" y="2278"/>
                  <a:pt x="5036" y="2303"/>
                </a:cubicBezTo>
                <a:cubicBezTo>
                  <a:pt x="5024" y="2328"/>
                  <a:pt x="5024" y="2354"/>
                  <a:pt x="5011" y="2366"/>
                </a:cubicBezTo>
                <a:lnTo>
                  <a:pt x="4986" y="2366"/>
                </a:lnTo>
                <a:cubicBezTo>
                  <a:pt x="4973" y="2379"/>
                  <a:pt x="4973" y="2404"/>
                  <a:pt x="4986" y="2417"/>
                </a:cubicBezTo>
                <a:cubicBezTo>
                  <a:pt x="4986" y="2417"/>
                  <a:pt x="4980" y="2423"/>
                  <a:pt x="4969" y="2423"/>
                </a:cubicBezTo>
                <a:cubicBezTo>
                  <a:pt x="4963" y="2423"/>
                  <a:pt x="4956" y="2421"/>
                  <a:pt x="4948" y="2417"/>
                </a:cubicBezTo>
                <a:lnTo>
                  <a:pt x="4922" y="2417"/>
                </a:lnTo>
                <a:cubicBezTo>
                  <a:pt x="4935" y="2404"/>
                  <a:pt x="4935" y="2404"/>
                  <a:pt x="4935" y="2404"/>
                </a:cubicBezTo>
                <a:cubicBezTo>
                  <a:pt x="4935" y="2396"/>
                  <a:pt x="4932" y="2393"/>
                  <a:pt x="4928" y="2393"/>
                </a:cubicBezTo>
                <a:cubicBezTo>
                  <a:pt x="4920" y="2393"/>
                  <a:pt x="4906" y="2404"/>
                  <a:pt x="4897" y="2404"/>
                </a:cubicBezTo>
                <a:cubicBezTo>
                  <a:pt x="4885" y="2404"/>
                  <a:pt x="4859" y="2404"/>
                  <a:pt x="4847" y="2417"/>
                </a:cubicBezTo>
                <a:cubicBezTo>
                  <a:pt x="4847" y="2404"/>
                  <a:pt x="4847" y="2392"/>
                  <a:pt x="4847" y="2379"/>
                </a:cubicBezTo>
                <a:cubicBezTo>
                  <a:pt x="4872" y="2354"/>
                  <a:pt x="4872" y="2328"/>
                  <a:pt x="4859" y="2328"/>
                </a:cubicBezTo>
                <a:lnTo>
                  <a:pt x="4796" y="2328"/>
                </a:lnTo>
                <a:cubicBezTo>
                  <a:pt x="4771" y="2335"/>
                  <a:pt x="4742" y="2338"/>
                  <a:pt x="4714" y="2338"/>
                </a:cubicBezTo>
                <a:cubicBezTo>
                  <a:pt x="4685" y="2338"/>
                  <a:pt x="4657" y="2335"/>
                  <a:pt x="4631" y="2328"/>
                </a:cubicBezTo>
                <a:cubicBezTo>
                  <a:pt x="4619" y="2316"/>
                  <a:pt x="4631" y="2303"/>
                  <a:pt x="4631" y="2290"/>
                </a:cubicBezTo>
                <a:cubicBezTo>
                  <a:pt x="4669" y="2240"/>
                  <a:pt x="4669" y="2177"/>
                  <a:pt x="4771" y="2164"/>
                </a:cubicBezTo>
                <a:lnTo>
                  <a:pt x="4796" y="2164"/>
                </a:lnTo>
                <a:cubicBezTo>
                  <a:pt x="4821" y="2164"/>
                  <a:pt x="4847" y="2139"/>
                  <a:pt x="4834" y="2126"/>
                </a:cubicBezTo>
                <a:lnTo>
                  <a:pt x="4821" y="2113"/>
                </a:lnTo>
                <a:lnTo>
                  <a:pt x="4821" y="2101"/>
                </a:lnTo>
                <a:cubicBezTo>
                  <a:pt x="4821" y="2088"/>
                  <a:pt x="4847" y="2075"/>
                  <a:pt x="4859" y="2075"/>
                </a:cubicBezTo>
                <a:cubicBezTo>
                  <a:pt x="4859" y="2075"/>
                  <a:pt x="4872" y="2037"/>
                  <a:pt x="4872" y="2025"/>
                </a:cubicBezTo>
                <a:cubicBezTo>
                  <a:pt x="4872" y="2024"/>
                  <a:pt x="4871" y="2023"/>
                  <a:pt x="4870" y="2023"/>
                </a:cubicBezTo>
                <a:cubicBezTo>
                  <a:pt x="4854" y="2023"/>
                  <a:pt x="4767" y="2078"/>
                  <a:pt x="4733" y="2101"/>
                </a:cubicBezTo>
                <a:cubicBezTo>
                  <a:pt x="4712" y="2111"/>
                  <a:pt x="4683" y="2129"/>
                  <a:pt x="4673" y="2129"/>
                </a:cubicBezTo>
                <a:cubicBezTo>
                  <a:pt x="4671" y="2129"/>
                  <a:pt x="4669" y="2128"/>
                  <a:pt x="4669" y="2126"/>
                </a:cubicBezTo>
                <a:cubicBezTo>
                  <a:pt x="4669" y="2126"/>
                  <a:pt x="4682" y="2101"/>
                  <a:pt x="4682" y="2088"/>
                </a:cubicBezTo>
                <a:cubicBezTo>
                  <a:pt x="4695" y="2088"/>
                  <a:pt x="4644" y="2037"/>
                  <a:pt x="4619" y="2025"/>
                </a:cubicBezTo>
                <a:cubicBezTo>
                  <a:pt x="4606" y="1999"/>
                  <a:pt x="4543" y="1999"/>
                  <a:pt x="4530" y="1999"/>
                </a:cubicBezTo>
                <a:cubicBezTo>
                  <a:pt x="4528" y="2002"/>
                  <a:pt x="4525" y="2003"/>
                  <a:pt x="4523" y="2003"/>
                </a:cubicBezTo>
                <a:cubicBezTo>
                  <a:pt x="4513" y="2003"/>
                  <a:pt x="4502" y="1984"/>
                  <a:pt x="4492" y="1974"/>
                </a:cubicBezTo>
                <a:lnTo>
                  <a:pt x="4492" y="1949"/>
                </a:lnTo>
                <a:cubicBezTo>
                  <a:pt x="4492" y="1936"/>
                  <a:pt x="4518" y="1936"/>
                  <a:pt x="4530" y="1923"/>
                </a:cubicBezTo>
                <a:cubicBezTo>
                  <a:pt x="4556" y="1860"/>
                  <a:pt x="4657" y="1797"/>
                  <a:pt x="4543" y="1721"/>
                </a:cubicBezTo>
                <a:cubicBezTo>
                  <a:pt x="4543" y="1721"/>
                  <a:pt x="4543" y="1708"/>
                  <a:pt x="4543" y="1696"/>
                </a:cubicBezTo>
                <a:cubicBezTo>
                  <a:pt x="4543" y="1670"/>
                  <a:pt x="4556" y="1645"/>
                  <a:pt x="4543" y="1620"/>
                </a:cubicBezTo>
                <a:cubicBezTo>
                  <a:pt x="4530" y="1607"/>
                  <a:pt x="4530" y="1607"/>
                  <a:pt x="4556" y="1582"/>
                </a:cubicBezTo>
                <a:lnTo>
                  <a:pt x="4568" y="1569"/>
                </a:lnTo>
                <a:cubicBezTo>
                  <a:pt x="4593" y="1557"/>
                  <a:pt x="4556" y="1481"/>
                  <a:pt x="4492" y="1417"/>
                </a:cubicBezTo>
                <a:lnTo>
                  <a:pt x="4543" y="1367"/>
                </a:lnTo>
                <a:lnTo>
                  <a:pt x="4581" y="1303"/>
                </a:lnTo>
                <a:cubicBezTo>
                  <a:pt x="4572" y="1300"/>
                  <a:pt x="4563" y="1299"/>
                  <a:pt x="4554" y="1299"/>
                </a:cubicBezTo>
                <a:cubicBezTo>
                  <a:pt x="4527" y="1299"/>
                  <a:pt x="4505" y="1315"/>
                  <a:pt x="4505" y="1354"/>
                </a:cubicBezTo>
                <a:lnTo>
                  <a:pt x="4454" y="1379"/>
                </a:lnTo>
                <a:cubicBezTo>
                  <a:pt x="4378" y="1405"/>
                  <a:pt x="4467" y="1443"/>
                  <a:pt x="4454" y="1468"/>
                </a:cubicBezTo>
                <a:cubicBezTo>
                  <a:pt x="4454" y="1481"/>
                  <a:pt x="4429" y="1493"/>
                  <a:pt x="4429" y="1506"/>
                </a:cubicBezTo>
                <a:lnTo>
                  <a:pt x="4404" y="1519"/>
                </a:lnTo>
                <a:cubicBezTo>
                  <a:pt x="4390" y="1539"/>
                  <a:pt x="4372" y="1549"/>
                  <a:pt x="4355" y="1549"/>
                </a:cubicBezTo>
                <a:cubicBezTo>
                  <a:pt x="4340" y="1549"/>
                  <a:pt x="4326" y="1543"/>
                  <a:pt x="4315" y="1531"/>
                </a:cubicBezTo>
                <a:lnTo>
                  <a:pt x="4290" y="1506"/>
                </a:lnTo>
                <a:cubicBezTo>
                  <a:pt x="4283" y="1499"/>
                  <a:pt x="4274" y="1497"/>
                  <a:pt x="4264" y="1497"/>
                </a:cubicBezTo>
                <a:cubicBezTo>
                  <a:pt x="4248" y="1497"/>
                  <a:pt x="4230" y="1502"/>
                  <a:pt x="4214" y="1502"/>
                </a:cubicBezTo>
                <a:cubicBezTo>
                  <a:pt x="4204" y="1502"/>
                  <a:pt x="4196" y="1500"/>
                  <a:pt x="4189" y="1493"/>
                </a:cubicBezTo>
                <a:cubicBezTo>
                  <a:pt x="4180" y="1489"/>
                  <a:pt x="4167" y="1486"/>
                  <a:pt x="4154" y="1486"/>
                </a:cubicBezTo>
                <a:cubicBezTo>
                  <a:pt x="4128" y="1486"/>
                  <a:pt x="4100" y="1497"/>
                  <a:pt x="4100" y="1531"/>
                </a:cubicBezTo>
                <a:cubicBezTo>
                  <a:pt x="4100" y="1544"/>
                  <a:pt x="4087" y="1557"/>
                  <a:pt x="4087" y="1569"/>
                </a:cubicBezTo>
                <a:lnTo>
                  <a:pt x="4075" y="1594"/>
                </a:lnTo>
                <a:cubicBezTo>
                  <a:pt x="4087" y="1607"/>
                  <a:pt x="4163" y="1620"/>
                  <a:pt x="4163" y="1632"/>
                </a:cubicBezTo>
                <a:cubicBezTo>
                  <a:pt x="4168" y="1641"/>
                  <a:pt x="4174" y="1646"/>
                  <a:pt x="4181" y="1646"/>
                </a:cubicBezTo>
                <a:cubicBezTo>
                  <a:pt x="4194" y="1646"/>
                  <a:pt x="4210" y="1632"/>
                  <a:pt x="4227" y="1607"/>
                </a:cubicBezTo>
                <a:lnTo>
                  <a:pt x="4252" y="1582"/>
                </a:lnTo>
                <a:cubicBezTo>
                  <a:pt x="4252" y="1582"/>
                  <a:pt x="4274" y="1576"/>
                  <a:pt x="4293" y="1576"/>
                </a:cubicBezTo>
                <a:cubicBezTo>
                  <a:pt x="4302" y="1576"/>
                  <a:pt x="4311" y="1578"/>
                  <a:pt x="4315" y="1582"/>
                </a:cubicBezTo>
                <a:cubicBezTo>
                  <a:pt x="4328" y="1594"/>
                  <a:pt x="4366" y="1594"/>
                  <a:pt x="4328" y="1632"/>
                </a:cubicBezTo>
                <a:cubicBezTo>
                  <a:pt x="4328" y="1658"/>
                  <a:pt x="4353" y="1696"/>
                  <a:pt x="4391" y="1734"/>
                </a:cubicBezTo>
                <a:lnTo>
                  <a:pt x="4391" y="1784"/>
                </a:lnTo>
                <a:cubicBezTo>
                  <a:pt x="4391" y="1797"/>
                  <a:pt x="4391" y="1822"/>
                  <a:pt x="4404" y="1835"/>
                </a:cubicBezTo>
                <a:lnTo>
                  <a:pt x="4429" y="1873"/>
                </a:lnTo>
                <a:cubicBezTo>
                  <a:pt x="4416" y="1911"/>
                  <a:pt x="4353" y="1949"/>
                  <a:pt x="4290" y="1949"/>
                </a:cubicBezTo>
                <a:lnTo>
                  <a:pt x="4227" y="1974"/>
                </a:lnTo>
                <a:cubicBezTo>
                  <a:pt x="4201" y="1974"/>
                  <a:pt x="4189" y="1987"/>
                  <a:pt x="4176" y="1999"/>
                </a:cubicBezTo>
                <a:lnTo>
                  <a:pt x="4176" y="2012"/>
                </a:lnTo>
                <a:cubicBezTo>
                  <a:pt x="4176" y="2025"/>
                  <a:pt x="4189" y="2037"/>
                  <a:pt x="4201" y="2037"/>
                </a:cubicBezTo>
                <a:lnTo>
                  <a:pt x="4214" y="2025"/>
                </a:lnTo>
                <a:cubicBezTo>
                  <a:pt x="4224" y="2019"/>
                  <a:pt x="4235" y="2016"/>
                  <a:pt x="4244" y="2016"/>
                </a:cubicBezTo>
                <a:cubicBezTo>
                  <a:pt x="4258" y="2016"/>
                  <a:pt x="4270" y="2023"/>
                  <a:pt x="4277" y="2037"/>
                </a:cubicBezTo>
                <a:cubicBezTo>
                  <a:pt x="4290" y="2050"/>
                  <a:pt x="4264" y="2063"/>
                  <a:pt x="4252" y="2075"/>
                </a:cubicBezTo>
                <a:cubicBezTo>
                  <a:pt x="4227" y="2088"/>
                  <a:pt x="4201" y="2088"/>
                  <a:pt x="4189" y="2101"/>
                </a:cubicBezTo>
                <a:cubicBezTo>
                  <a:pt x="4158" y="2131"/>
                  <a:pt x="4123" y="2148"/>
                  <a:pt x="4080" y="2148"/>
                </a:cubicBezTo>
                <a:cubicBezTo>
                  <a:pt x="4052" y="2148"/>
                  <a:pt x="4021" y="2141"/>
                  <a:pt x="3986" y="2126"/>
                </a:cubicBezTo>
                <a:lnTo>
                  <a:pt x="3986" y="2126"/>
                </a:lnTo>
                <a:cubicBezTo>
                  <a:pt x="3973" y="2139"/>
                  <a:pt x="3986" y="2151"/>
                  <a:pt x="4011" y="2164"/>
                </a:cubicBezTo>
                <a:lnTo>
                  <a:pt x="4024" y="2177"/>
                </a:lnTo>
                <a:cubicBezTo>
                  <a:pt x="4049" y="2189"/>
                  <a:pt x="4062" y="2202"/>
                  <a:pt x="4062" y="2215"/>
                </a:cubicBezTo>
                <a:lnTo>
                  <a:pt x="4049" y="2252"/>
                </a:lnTo>
                <a:cubicBezTo>
                  <a:pt x="4024" y="2290"/>
                  <a:pt x="3986" y="2328"/>
                  <a:pt x="3948" y="2341"/>
                </a:cubicBezTo>
                <a:cubicBezTo>
                  <a:pt x="3961" y="2316"/>
                  <a:pt x="3973" y="2290"/>
                  <a:pt x="3973" y="2290"/>
                </a:cubicBezTo>
                <a:lnTo>
                  <a:pt x="3961" y="2290"/>
                </a:lnTo>
                <a:cubicBezTo>
                  <a:pt x="3860" y="2278"/>
                  <a:pt x="3923" y="2240"/>
                  <a:pt x="3948" y="2215"/>
                </a:cubicBezTo>
                <a:lnTo>
                  <a:pt x="3948" y="2202"/>
                </a:lnTo>
                <a:cubicBezTo>
                  <a:pt x="3935" y="2189"/>
                  <a:pt x="3910" y="2189"/>
                  <a:pt x="3898" y="2189"/>
                </a:cubicBezTo>
                <a:cubicBezTo>
                  <a:pt x="3898" y="2190"/>
                  <a:pt x="3897" y="2191"/>
                  <a:pt x="3896" y="2191"/>
                </a:cubicBezTo>
                <a:cubicBezTo>
                  <a:pt x="3889" y="2191"/>
                  <a:pt x="3849" y="2136"/>
                  <a:pt x="3872" y="2113"/>
                </a:cubicBezTo>
                <a:cubicBezTo>
                  <a:pt x="3898" y="2088"/>
                  <a:pt x="3834" y="2075"/>
                  <a:pt x="3796" y="2063"/>
                </a:cubicBezTo>
                <a:cubicBezTo>
                  <a:pt x="3771" y="2063"/>
                  <a:pt x="3784" y="2037"/>
                  <a:pt x="3784" y="2025"/>
                </a:cubicBezTo>
                <a:cubicBezTo>
                  <a:pt x="3796" y="2025"/>
                  <a:pt x="3834" y="1987"/>
                  <a:pt x="3822" y="1987"/>
                </a:cubicBezTo>
                <a:cubicBezTo>
                  <a:pt x="3809" y="1974"/>
                  <a:pt x="3784" y="1949"/>
                  <a:pt x="3784" y="1949"/>
                </a:cubicBezTo>
                <a:cubicBezTo>
                  <a:pt x="3771" y="1936"/>
                  <a:pt x="3758" y="1886"/>
                  <a:pt x="3758" y="1873"/>
                </a:cubicBezTo>
                <a:cubicBezTo>
                  <a:pt x="3758" y="1848"/>
                  <a:pt x="3708" y="1822"/>
                  <a:pt x="3708" y="1822"/>
                </a:cubicBezTo>
                <a:cubicBezTo>
                  <a:pt x="3708" y="1810"/>
                  <a:pt x="3682" y="1784"/>
                  <a:pt x="3670" y="1772"/>
                </a:cubicBezTo>
                <a:lnTo>
                  <a:pt x="3657" y="1759"/>
                </a:lnTo>
                <a:cubicBezTo>
                  <a:pt x="3569" y="1746"/>
                  <a:pt x="3493" y="1746"/>
                  <a:pt x="3404" y="1734"/>
                </a:cubicBezTo>
                <a:lnTo>
                  <a:pt x="3379" y="1734"/>
                </a:lnTo>
                <a:cubicBezTo>
                  <a:pt x="3372" y="1736"/>
                  <a:pt x="3365" y="1737"/>
                  <a:pt x="3358" y="1737"/>
                </a:cubicBezTo>
                <a:cubicBezTo>
                  <a:pt x="3328" y="1737"/>
                  <a:pt x="3300" y="1716"/>
                  <a:pt x="3290" y="1696"/>
                </a:cubicBezTo>
                <a:lnTo>
                  <a:pt x="3353" y="1683"/>
                </a:lnTo>
                <a:cubicBezTo>
                  <a:pt x="3379" y="1670"/>
                  <a:pt x="3417" y="1645"/>
                  <a:pt x="3417" y="1632"/>
                </a:cubicBezTo>
                <a:lnTo>
                  <a:pt x="3404" y="1557"/>
                </a:lnTo>
                <a:cubicBezTo>
                  <a:pt x="3455" y="1506"/>
                  <a:pt x="3353" y="1379"/>
                  <a:pt x="3341" y="1341"/>
                </a:cubicBezTo>
                <a:cubicBezTo>
                  <a:pt x="3327" y="1314"/>
                  <a:pt x="3314" y="1302"/>
                  <a:pt x="3302" y="1302"/>
                </a:cubicBezTo>
                <a:cubicBezTo>
                  <a:pt x="3292" y="1302"/>
                  <a:pt x="3283" y="1311"/>
                  <a:pt x="3277" y="1329"/>
                </a:cubicBezTo>
                <a:lnTo>
                  <a:pt x="3265" y="1329"/>
                </a:lnTo>
                <a:cubicBezTo>
                  <a:pt x="3227" y="1341"/>
                  <a:pt x="3214" y="1354"/>
                  <a:pt x="3202" y="1379"/>
                </a:cubicBezTo>
                <a:cubicBezTo>
                  <a:pt x="3196" y="1390"/>
                  <a:pt x="3182" y="1394"/>
                  <a:pt x="3165" y="1394"/>
                </a:cubicBezTo>
                <a:cubicBezTo>
                  <a:pt x="3142" y="1394"/>
                  <a:pt x="3115" y="1387"/>
                  <a:pt x="3100" y="1379"/>
                </a:cubicBezTo>
                <a:cubicBezTo>
                  <a:pt x="3100" y="1367"/>
                  <a:pt x="3100" y="1341"/>
                  <a:pt x="3088" y="1341"/>
                </a:cubicBezTo>
                <a:cubicBezTo>
                  <a:pt x="3062" y="1329"/>
                  <a:pt x="3037" y="1316"/>
                  <a:pt x="3012" y="1316"/>
                </a:cubicBezTo>
                <a:lnTo>
                  <a:pt x="2999" y="1316"/>
                </a:lnTo>
                <a:cubicBezTo>
                  <a:pt x="2991" y="1332"/>
                  <a:pt x="2983" y="1343"/>
                  <a:pt x="2976" y="1343"/>
                </a:cubicBezTo>
                <a:cubicBezTo>
                  <a:pt x="2971" y="1343"/>
                  <a:pt x="2966" y="1338"/>
                  <a:pt x="2961" y="1329"/>
                </a:cubicBezTo>
                <a:lnTo>
                  <a:pt x="2948" y="1316"/>
                </a:lnTo>
                <a:cubicBezTo>
                  <a:pt x="2898" y="1303"/>
                  <a:pt x="2986" y="1278"/>
                  <a:pt x="2948" y="1265"/>
                </a:cubicBezTo>
                <a:cubicBezTo>
                  <a:pt x="2911" y="1240"/>
                  <a:pt x="2885" y="1228"/>
                  <a:pt x="2847" y="1215"/>
                </a:cubicBezTo>
                <a:cubicBezTo>
                  <a:pt x="2835" y="1215"/>
                  <a:pt x="2822" y="1215"/>
                  <a:pt x="2797" y="1202"/>
                </a:cubicBezTo>
                <a:lnTo>
                  <a:pt x="2759" y="1190"/>
                </a:lnTo>
                <a:cubicBezTo>
                  <a:pt x="2708" y="1215"/>
                  <a:pt x="2670" y="1253"/>
                  <a:pt x="2695" y="1278"/>
                </a:cubicBezTo>
                <a:lnTo>
                  <a:pt x="2708" y="1291"/>
                </a:lnTo>
                <a:lnTo>
                  <a:pt x="2733" y="1316"/>
                </a:lnTo>
                <a:cubicBezTo>
                  <a:pt x="2733" y="1327"/>
                  <a:pt x="2705" y="1334"/>
                  <a:pt x="2672" y="1334"/>
                </a:cubicBezTo>
                <a:cubicBezTo>
                  <a:pt x="2631" y="1334"/>
                  <a:pt x="2583" y="1324"/>
                  <a:pt x="2569" y="1303"/>
                </a:cubicBezTo>
                <a:cubicBezTo>
                  <a:pt x="2544" y="1265"/>
                  <a:pt x="2455" y="1240"/>
                  <a:pt x="2417" y="1240"/>
                </a:cubicBezTo>
                <a:cubicBezTo>
                  <a:pt x="2392" y="1240"/>
                  <a:pt x="2316" y="1265"/>
                  <a:pt x="2253" y="1278"/>
                </a:cubicBezTo>
                <a:lnTo>
                  <a:pt x="2177" y="1278"/>
                </a:lnTo>
                <a:cubicBezTo>
                  <a:pt x="2167" y="1275"/>
                  <a:pt x="2160" y="1273"/>
                  <a:pt x="2155" y="1273"/>
                </a:cubicBezTo>
                <a:cubicBezTo>
                  <a:pt x="2140" y="1273"/>
                  <a:pt x="2145" y="1288"/>
                  <a:pt x="2164" y="1316"/>
                </a:cubicBezTo>
                <a:lnTo>
                  <a:pt x="2151" y="1329"/>
                </a:lnTo>
                <a:lnTo>
                  <a:pt x="2139" y="1354"/>
                </a:lnTo>
                <a:cubicBezTo>
                  <a:pt x="2113" y="1341"/>
                  <a:pt x="2063" y="1316"/>
                  <a:pt x="2037" y="1316"/>
                </a:cubicBezTo>
                <a:lnTo>
                  <a:pt x="2012" y="1329"/>
                </a:lnTo>
                <a:lnTo>
                  <a:pt x="1961" y="1354"/>
                </a:lnTo>
                <a:cubicBezTo>
                  <a:pt x="1987" y="1367"/>
                  <a:pt x="2012" y="1392"/>
                  <a:pt x="2012" y="1405"/>
                </a:cubicBezTo>
                <a:cubicBezTo>
                  <a:pt x="2012" y="1405"/>
                  <a:pt x="1860" y="1392"/>
                  <a:pt x="1810" y="1379"/>
                </a:cubicBezTo>
                <a:cubicBezTo>
                  <a:pt x="1783" y="1374"/>
                  <a:pt x="1744" y="1371"/>
                  <a:pt x="1706" y="1371"/>
                </a:cubicBezTo>
                <a:cubicBezTo>
                  <a:pt x="1653" y="1371"/>
                  <a:pt x="1602" y="1377"/>
                  <a:pt x="1595" y="1392"/>
                </a:cubicBezTo>
                <a:cubicBezTo>
                  <a:pt x="1582" y="1405"/>
                  <a:pt x="1582" y="1443"/>
                  <a:pt x="1595" y="1468"/>
                </a:cubicBezTo>
                <a:lnTo>
                  <a:pt x="1595" y="1493"/>
                </a:lnTo>
                <a:lnTo>
                  <a:pt x="1595" y="1506"/>
                </a:lnTo>
                <a:cubicBezTo>
                  <a:pt x="1595" y="1513"/>
                  <a:pt x="1584" y="1516"/>
                  <a:pt x="1568" y="1516"/>
                </a:cubicBezTo>
                <a:cubicBezTo>
                  <a:pt x="1529" y="1516"/>
                  <a:pt x="1461" y="1499"/>
                  <a:pt x="1443" y="1481"/>
                </a:cubicBezTo>
                <a:cubicBezTo>
                  <a:pt x="1405" y="1455"/>
                  <a:pt x="1367" y="1430"/>
                  <a:pt x="1341" y="1405"/>
                </a:cubicBezTo>
                <a:lnTo>
                  <a:pt x="1316" y="1430"/>
                </a:lnTo>
                <a:cubicBezTo>
                  <a:pt x="1310" y="1436"/>
                  <a:pt x="1300" y="1439"/>
                  <a:pt x="1291" y="1439"/>
                </a:cubicBezTo>
                <a:cubicBezTo>
                  <a:pt x="1281" y="1439"/>
                  <a:pt x="1272" y="1436"/>
                  <a:pt x="1266" y="1430"/>
                </a:cubicBezTo>
                <a:cubicBezTo>
                  <a:pt x="1253" y="1405"/>
                  <a:pt x="1240" y="1392"/>
                  <a:pt x="1240" y="1367"/>
                </a:cubicBezTo>
                <a:cubicBezTo>
                  <a:pt x="1240" y="1350"/>
                  <a:pt x="1236" y="1346"/>
                  <a:pt x="1228" y="1346"/>
                </a:cubicBezTo>
                <a:cubicBezTo>
                  <a:pt x="1219" y="1346"/>
                  <a:pt x="1204" y="1354"/>
                  <a:pt x="1190" y="1354"/>
                </a:cubicBezTo>
                <a:cubicBezTo>
                  <a:pt x="1177" y="1354"/>
                  <a:pt x="1161" y="1348"/>
                  <a:pt x="1150" y="1348"/>
                </a:cubicBezTo>
                <a:cubicBezTo>
                  <a:pt x="1139" y="1348"/>
                  <a:pt x="1133" y="1354"/>
                  <a:pt x="1139" y="1379"/>
                </a:cubicBezTo>
                <a:cubicBezTo>
                  <a:pt x="1139" y="1405"/>
                  <a:pt x="1139" y="1443"/>
                  <a:pt x="1164" y="1481"/>
                </a:cubicBezTo>
                <a:cubicBezTo>
                  <a:pt x="1177" y="1493"/>
                  <a:pt x="1177" y="1506"/>
                  <a:pt x="1164" y="1519"/>
                </a:cubicBezTo>
                <a:lnTo>
                  <a:pt x="1152" y="1519"/>
                </a:lnTo>
                <a:cubicBezTo>
                  <a:pt x="1126" y="1531"/>
                  <a:pt x="1114" y="1544"/>
                  <a:pt x="1114" y="1557"/>
                </a:cubicBezTo>
                <a:cubicBezTo>
                  <a:pt x="1126" y="1557"/>
                  <a:pt x="1101" y="1607"/>
                  <a:pt x="1088" y="1632"/>
                </a:cubicBezTo>
                <a:cubicBezTo>
                  <a:pt x="1076" y="1645"/>
                  <a:pt x="1050" y="1696"/>
                  <a:pt x="1038" y="1708"/>
                </a:cubicBezTo>
                <a:cubicBezTo>
                  <a:pt x="1012" y="1708"/>
                  <a:pt x="987" y="1746"/>
                  <a:pt x="974" y="1772"/>
                </a:cubicBezTo>
                <a:lnTo>
                  <a:pt x="1000" y="1810"/>
                </a:lnTo>
                <a:cubicBezTo>
                  <a:pt x="1000" y="1810"/>
                  <a:pt x="987" y="1835"/>
                  <a:pt x="974" y="1835"/>
                </a:cubicBezTo>
                <a:lnTo>
                  <a:pt x="886" y="1848"/>
                </a:lnTo>
                <a:cubicBezTo>
                  <a:pt x="886" y="1898"/>
                  <a:pt x="899" y="2025"/>
                  <a:pt x="899" y="2050"/>
                </a:cubicBezTo>
                <a:cubicBezTo>
                  <a:pt x="899" y="2075"/>
                  <a:pt x="899" y="2113"/>
                  <a:pt x="886" y="2126"/>
                </a:cubicBezTo>
                <a:cubicBezTo>
                  <a:pt x="886" y="2126"/>
                  <a:pt x="873" y="2202"/>
                  <a:pt x="861" y="2290"/>
                </a:cubicBezTo>
                <a:lnTo>
                  <a:pt x="759" y="2328"/>
                </a:lnTo>
                <a:cubicBezTo>
                  <a:pt x="759" y="2341"/>
                  <a:pt x="747" y="2442"/>
                  <a:pt x="709" y="2455"/>
                </a:cubicBezTo>
                <a:cubicBezTo>
                  <a:pt x="671" y="2468"/>
                  <a:pt x="683" y="2518"/>
                  <a:pt x="696" y="2544"/>
                </a:cubicBezTo>
                <a:cubicBezTo>
                  <a:pt x="696" y="2569"/>
                  <a:pt x="645" y="2645"/>
                  <a:pt x="645" y="2670"/>
                </a:cubicBezTo>
                <a:cubicBezTo>
                  <a:pt x="645" y="2708"/>
                  <a:pt x="645" y="2797"/>
                  <a:pt x="633" y="2822"/>
                </a:cubicBezTo>
                <a:cubicBezTo>
                  <a:pt x="620" y="2847"/>
                  <a:pt x="620" y="2873"/>
                  <a:pt x="633" y="2873"/>
                </a:cubicBezTo>
                <a:lnTo>
                  <a:pt x="633" y="2885"/>
                </a:lnTo>
                <a:lnTo>
                  <a:pt x="645" y="2923"/>
                </a:lnTo>
                <a:cubicBezTo>
                  <a:pt x="635" y="2920"/>
                  <a:pt x="627" y="2918"/>
                  <a:pt x="620" y="2918"/>
                </a:cubicBezTo>
                <a:cubicBezTo>
                  <a:pt x="602" y="2918"/>
                  <a:pt x="595" y="2930"/>
                  <a:pt x="595" y="2948"/>
                </a:cubicBezTo>
                <a:lnTo>
                  <a:pt x="608" y="2974"/>
                </a:lnTo>
                <a:lnTo>
                  <a:pt x="557" y="2974"/>
                </a:lnTo>
                <a:cubicBezTo>
                  <a:pt x="506" y="2974"/>
                  <a:pt x="557" y="3024"/>
                  <a:pt x="570" y="3024"/>
                </a:cubicBezTo>
                <a:cubicBezTo>
                  <a:pt x="595" y="3037"/>
                  <a:pt x="582" y="3075"/>
                  <a:pt x="570" y="3088"/>
                </a:cubicBezTo>
                <a:cubicBezTo>
                  <a:pt x="566" y="3091"/>
                  <a:pt x="563" y="3093"/>
                  <a:pt x="559" y="3093"/>
                </a:cubicBezTo>
                <a:cubicBezTo>
                  <a:pt x="549" y="3093"/>
                  <a:pt x="537" y="3081"/>
                  <a:pt x="519" y="3062"/>
                </a:cubicBezTo>
                <a:lnTo>
                  <a:pt x="506" y="3062"/>
                </a:lnTo>
                <a:cubicBezTo>
                  <a:pt x="443" y="3062"/>
                  <a:pt x="468" y="3100"/>
                  <a:pt x="468" y="3113"/>
                </a:cubicBezTo>
                <a:cubicBezTo>
                  <a:pt x="468" y="3126"/>
                  <a:pt x="494" y="3126"/>
                  <a:pt x="506" y="3138"/>
                </a:cubicBezTo>
                <a:cubicBezTo>
                  <a:pt x="519" y="3151"/>
                  <a:pt x="481" y="3189"/>
                  <a:pt x="506" y="3202"/>
                </a:cubicBezTo>
                <a:cubicBezTo>
                  <a:pt x="519" y="3214"/>
                  <a:pt x="494" y="3252"/>
                  <a:pt x="468" y="3265"/>
                </a:cubicBezTo>
                <a:cubicBezTo>
                  <a:pt x="456" y="3277"/>
                  <a:pt x="506" y="3379"/>
                  <a:pt x="481" y="3391"/>
                </a:cubicBezTo>
                <a:cubicBezTo>
                  <a:pt x="468" y="3417"/>
                  <a:pt x="443" y="3442"/>
                  <a:pt x="430" y="3455"/>
                </a:cubicBezTo>
                <a:lnTo>
                  <a:pt x="443" y="3467"/>
                </a:lnTo>
                <a:lnTo>
                  <a:pt x="456" y="3493"/>
                </a:lnTo>
                <a:cubicBezTo>
                  <a:pt x="481" y="3505"/>
                  <a:pt x="456" y="3568"/>
                  <a:pt x="456" y="3594"/>
                </a:cubicBezTo>
                <a:cubicBezTo>
                  <a:pt x="456" y="3619"/>
                  <a:pt x="468" y="3657"/>
                  <a:pt x="468" y="3670"/>
                </a:cubicBezTo>
                <a:cubicBezTo>
                  <a:pt x="468" y="3682"/>
                  <a:pt x="468" y="3720"/>
                  <a:pt x="468" y="3758"/>
                </a:cubicBezTo>
                <a:lnTo>
                  <a:pt x="481" y="3784"/>
                </a:lnTo>
                <a:cubicBezTo>
                  <a:pt x="519" y="3834"/>
                  <a:pt x="418" y="3834"/>
                  <a:pt x="430" y="3872"/>
                </a:cubicBezTo>
                <a:cubicBezTo>
                  <a:pt x="430" y="3872"/>
                  <a:pt x="494" y="3935"/>
                  <a:pt x="456" y="3935"/>
                </a:cubicBezTo>
                <a:cubicBezTo>
                  <a:pt x="430" y="3935"/>
                  <a:pt x="430" y="3948"/>
                  <a:pt x="443" y="3948"/>
                </a:cubicBezTo>
                <a:cubicBezTo>
                  <a:pt x="456" y="3961"/>
                  <a:pt x="430" y="3986"/>
                  <a:pt x="443" y="3999"/>
                </a:cubicBezTo>
                <a:cubicBezTo>
                  <a:pt x="456" y="4011"/>
                  <a:pt x="519" y="4049"/>
                  <a:pt x="519" y="4062"/>
                </a:cubicBezTo>
                <a:cubicBezTo>
                  <a:pt x="506" y="4075"/>
                  <a:pt x="468" y="4100"/>
                  <a:pt x="456" y="4113"/>
                </a:cubicBezTo>
                <a:cubicBezTo>
                  <a:pt x="430" y="4113"/>
                  <a:pt x="468" y="4138"/>
                  <a:pt x="481" y="4151"/>
                </a:cubicBezTo>
                <a:cubicBezTo>
                  <a:pt x="494" y="4163"/>
                  <a:pt x="456" y="4176"/>
                  <a:pt x="392" y="4189"/>
                </a:cubicBezTo>
                <a:lnTo>
                  <a:pt x="443" y="4214"/>
                </a:lnTo>
                <a:cubicBezTo>
                  <a:pt x="532" y="4252"/>
                  <a:pt x="506" y="4264"/>
                  <a:pt x="456" y="4302"/>
                </a:cubicBezTo>
                <a:cubicBezTo>
                  <a:pt x="456" y="4315"/>
                  <a:pt x="443" y="4328"/>
                  <a:pt x="456" y="4328"/>
                </a:cubicBezTo>
                <a:cubicBezTo>
                  <a:pt x="506" y="4366"/>
                  <a:pt x="456" y="4378"/>
                  <a:pt x="430" y="4404"/>
                </a:cubicBezTo>
                <a:cubicBezTo>
                  <a:pt x="418" y="4429"/>
                  <a:pt x="405" y="4442"/>
                  <a:pt x="405" y="4454"/>
                </a:cubicBezTo>
                <a:lnTo>
                  <a:pt x="380" y="4492"/>
                </a:lnTo>
                <a:cubicBezTo>
                  <a:pt x="392" y="4543"/>
                  <a:pt x="405" y="4581"/>
                  <a:pt x="418" y="4581"/>
                </a:cubicBezTo>
                <a:cubicBezTo>
                  <a:pt x="418" y="4593"/>
                  <a:pt x="443" y="4631"/>
                  <a:pt x="430" y="4644"/>
                </a:cubicBezTo>
                <a:cubicBezTo>
                  <a:pt x="418" y="4644"/>
                  <a:pt x="443" y="4669"/>
                  <a:pt x="443" y="4682"/>
                </a:cubicBezTo>
                <a:cubicBezTo>
                  <a:pt x="456" y="4682"/>
                  <a:pt x="468" y="4707"/>
                  <a:pt x="456" y="4720"/>
                </a:cubicBezTo>
                <a:lnTo>
                  <a:pt x="443" y="4745"/>
                </a:lnTo>
                <a:cubicBezTo>
                  <a:pt x="418" y="4758"/>
                  <a:pt x="430" y="4796"/>
                  <a:pt x="443" y="4796"/>
                </a:cubicBezTo>
                <a:cubicBezTo>
                  <a:pt x="456" y="4809"/>
                  <a:pt x="443" y="4834"/>
                  <a:pt x="430" y="4834"/>
                </a:cubicBezTo>
                <a:cubicBezTo>
                  <a:pt x="418" y="4834"/>
                  <a:pt x="443" y="4910"/>
                  <a:pt x="443" y="4948"/>
                </a:cubicBezTo>
                <a:cubicBezTo>
                  <a:pt x="443" y="4973"/>
                  <a:pt x="430" y="5024"/>
                  <a:pt x="443" y="5036"/>
                </a:cubicBezTo>
                <a:cubicBezTo>
                  <a:pt x="443" y="5049"/>
                  <a:pt x="468" y="5112"/>
                  <a:pt x="494" y="5176"/>
                </a:cubicBezTo>
                <a:lnTo>
                  <a:pt x="468" y="5201"/>
                </a:lnTo>
                <a:lnTo>
                  <a:pt x="430" y="5251"/>
                </a:lnTo>
                <a:cubicBezTo>
                  <a:pt x="443" y="5302"/>
                  <a:pt x="392" y="5416"/>
                  <a:pt x="418" y="5454"/>
                </a:cubicBezTo>
                <a:cubicBezTo>
                  <a:pt x="430" y="5492"/>
                  <a:pt x="468" y="5593"/>
                  <a:pt x="468" y="5618"/>
                </a:cubicBezTo>
                <a:cubicBezTo>
                  <a:pt x="468" y="5656"/>
                  <a:pt x="468" y="5707"/>
                  <a:pt x="456" y="5745"/>
                </a:cubicBezTo>
                <a:lnTo>
                  <a:pt x="468" y="5783"/>
                </a:lnTo>
                <a:lnTo>
                  <a:pt x="481" y="5821"/>
                </a:lnTo>
                <a:cubicBezTo>
                  <a:pt x="443" y="5859"/>
                  <a:pt x="468" y="5935"/>
                  <a:pt x="494" y="5947"/>
                </a:cubicBezTo>
                <a:cubicBezTo>
                  <a:pt x="519" y="5973"/>
                  <a:pt x="506" y="6036"/>
                  <a:pt x="506" y="6061"/>
                </a:cubicBezTo>
                <a:cubicBezTo>
                  <a:pt x="506" y="6074"/>
                  <a:pt x="519" y="6125"/>
                  <a:pt x="506" y="6137"/>
                </a:cubicBezTo>
                <a:cubicBezTo>
                  <a:pt x="506" y="6163"/>
                  <a:pt x="468" y="6238"/>
                  <a:pt x="481" y="6251"/>
                </a:cubicBezTo>
                <a:cubicBezTo>
                  <a:pt x="494" y="6276"/>
                  <a:pt x="506" y="6314"/>
                  <a:pt x="506" y="6340"/>
                </a:cubicBezTo>
                <a:lnTo>
                  <a:pt x="481" y="6378"/>
                </a:lnTo>
                <a:lnTo>
                  <a:pt x="468" y="6390"/>
                </a:lnTo>
                <a:cubicBezTo>
                  <a:pt x="481" y="6441"/>
                  <a:pt x="494" y="6492"/>
                  <a:pt x="506" y="6529"/>
                </a:cubicBezTo>
                <a:lnTo>
                  <a:pt x="506" y="6555"/>
                </a:lnTo>
                <a:cubicBezTo>
                  <a:pt x="494" y="6580"/>
                  <a:pt x="456" y="6580"/>
                  <a:pt x="481" y="6618"/>
                </a:cubicBezTo>
                <a:cubicBezTo>
                  <a:pt x="491" y="6657"/>
                  <a:pt x="478" y="6673"/>
                  <a:pt x="444" y="6673"/>
                </a:cubicBezTo>
                <a:cubicBezTo>
                  <a:pt x="433" y="6673"/>
                  <a:pt x="420" y="6672"/>
                  <a:pt x="405" y="6669"/>
                </a:cubicBezTo>
                <a:lnTo>
                  <a:pt x="392" y="6669"/>
                </a:lnTo>
                <a:cubicBezTo>
                  <a:pt x="391" y="6668"/>
                  <a:pt x="389" y="6667"/>
                  <a:pt x="387" y="6667"/>
                </a:cubicBezTo>
                <a:cubicBezTo>
                  <a:pt x="359" y="6667"/>
                  <a:pt x="305" y="6745"/>
                  <a:pt x="329" y="6757"/>
                </a:cubicBezTo>
                <a:cubicBezTo>
                  <a:pt x="332" y="6760"/>
                  <a:pt x="335" y="6761"/>
                  <a:pt x="340" y="6761"/>
                </a:cubicBezTo>
                <a:cubicBezTo>
                  <a:pt x="360" y="6761"/>
                  <a:pt x="395" y="6742"/>
                  <a:pt x="405" y="6732"/>
                </a:cubicBezTo>
                <a:cubicBezTo>
                  <a:pt x="411" y="6726"/>
                  <a:pt x="418" y="6722"/>
                  <a:pt x="422" y="6722"/>
                </a:cubicBezTo>
                <a:cubicBezTo>
                  <a:pt x="427" y="6722"/>
                  <a:pt x="430" y="6726"/>
                  <a:pt x="430" y="6732"/>
                </a:cubicBezTo>
                <a:cubicBezTo>
                  <a:pt x="456" y="6745"/>
                  <a:pt x="494" y="6745"/>
                  <a:pt x="494" y="6770"/>
                </a:cubicBezTo>
                <a:cubicBezTo>
                  <a:pt x="506" y="6783"/>
                  <a:pt x="468" y="6795"/>
                  <a:pt x="468" y="6821"/>
                </a:cubicBezTo>
                <a:cubicBezTo>
                  <a:pt x="468" y="6858"/>
                  <a:pt x="468" y="6884"/>
                  <a:pt x="405" y="6896"/>
                </a:cubicBezTo>
                <a:lnTo>
                  <a:pt x="380" y="6909"/>
                </a:lnTo>
                <a:cubicBezTo>
                  <a:pt x="354" y="6934"/>
                  <a:pt x="316" y="6985"/>
                  <a:pt x="291" y="7010"/>
                </a:cubicBezTo>
                <a:lnTo>
                  <a:pt x="241" y="7010"/>
                </a:lnTo>
                <a:cubicBezTo>
                  <a:pt x="215" y="7023"/>
                  <a:pt x="228" y="7036"/>
                  <a:pt x="279" y="7061"/>
                </a:cubicBezTo>
                <a:lnTo>
                  <a:pt x="316" y="7086"/>
                </a:lnTo>
                <a:cubicBezTo>
                  <a:pt x="354" y="7112"/>
                  <a:pt x="354" y="7162"/>
                  <a:pt x="430" y="7187"/>
                </a:cubicBezTo>
                <a:cubicBezTo>
                  <a:pt x="468" y="7187"/>
                  <a:pt x="532" y="7238"/>
                  <a:pt x="418" y="7251"/>
                </a:cubicBezTo>
                <a:lnTo>
                  <a:pt x="405" y="7251"/>
                </a:lnTo>
                <a:cubicBezTo>
                  <a:pt x="405" y="7276"/>
                  <a:pt x="367" y="7327"/>
                  <a:pt x="342" y="7327"/>
                </a:cubicBezTo>
                <a:cubicBezTo>
                  <a:pt x="329" y="7327"/>
                  <a:pt x="279" y="7314"/>
                  <a:pt x="279" y="7301"/>
                </a:cubicBezTo>
                <a:cubicBezTo>
                  <a:pt x="266" y="7289"/>
                  <a:pt x="253" y="7251"/>
                  <a:pt x="241" y="7225"/>
                </a:cubicBezTo>
                <a:lnTo>
                  <a:pt x="304" y="7200"/>
                </a:lnTo>
                <a:lnTo>
                  <a:pt x="316" y="7200"/>
                </a:lnTo>
                <a:cubicBezTo>
                  <a:pt x="316" y="7187"/>
                  <a:pt x="304" y="7162"/>
                  <a:pt x="291" y="7150"/>
                </a:cubicBezTo>
                <a:cubicBezTo>
                  <a:pt x="279" y="7150"/>
                  <a:pt x="253" y="7175"/>
                  <a:pt x="241" y="7187"/>
                </a:cubicBezTo>
                <a:cubicBezTo>
                  <a:pt x="228" y="7200"/>
                  <a:pt x="215" y="7225"/>
                  <a:pt x="203" y="7238"/>
                </a:cubicBezTo>
                <a:cubicBezTo>
                  <a:pt x="203" y="7238"/>
                  <a:pt x="139" y="7263"/>
                  <a:pt x="152" y="7276"/>
                </a:cubicBezTo>
                <a:cubicBezTo>
                  <a:pt x="165" y="7289"/>
                  <a:pt x="215" y="7327"/>
                  <a:pt x="266" y="7339"/>
                </a:cubicBezTo>
                <a:lnTo>
                  <a:pt x="266" y="7390"/>
                </a:lnTo>
                <a:cubicBezTo>
                  <a:pt x="253" y="7466"/>
                  <a:pt x="291" y="7529"/>
                  <a:pt x="316" y="7592"/>
                </a:cubicBezTo>
                <a:cubicBezTo>
                  <a:pt x="316" y="7592"/>
                  <a:pt x="304" y="7605"/>
                  <a:pt x="291" y="7605"/>
                </a:cubicBezTo>
                <a:cubicBezTo>
                  <a:pt x="279" y="7605"/>
                  <a:pt x="253" y="7567"/>
                  <a:pt x="253" y="7554"/>
                </a:cubicBezTo>
                <a:cubicBezTo>
                  <a:pt x="241" y="7542"/>
                  <a:pt x="215" y="7479"/>
                  <a:pt x="177" y="7479"/>
                </a:cubicBezTo>
                <a:cubicBezTo>
                  <a:pt x="152" y="7479"/>
                  <a:pt x="114" y="7428"/>
                  <a:pt x="114" y="7415"/>
                </a:cubicBezTo>
                <a:cubicBezTo>
                  <a:pt x="114" y="7390"/>
                  <a:pt x="101" y="7377"/>
                  <a:pt x="101" y="7377"/>
                </a:cubicBezTo>
                <a:cubicBezTo>
                  <a:pt x="89" y="7377"/>
                  <a:pt x="89" y="7441"/>
                  <a:pt x="89" y="7466"/>
                </a:cubicBezTo>
                <a:cubicBezTo>
                  <a:pt x="89" y="7491"/>
                  <a:pt x="152" y="7554"/>
                  <a:pt x="190" y="7567"/>
                </a:cubicBezTo>
                <a:cubicBezTo>
                  <a:pt x="215" y="7592"/>
                  <a:pt x="177" y="7618"/>
                  <a:pt x="152" y="7618"/>
                </a:cubicBezTo>
                <a:cubicBezTo>
                  <a:pt x="150" y="7620"/>
                  <a:pt x="147" y="7621"/>
                  <a:pt x="144" y="7621"/>
                </a:cubicBezTo>
                <a:cubicBezTo>
                  <a:pt x="130" y="7621"/>
                  <a:pt x="112" y="7600"/>
                  <a:pt x="101" y="7580"/>
                </a:cubicBezTo>
                <a:lnTo>
                  <a:pt x="63" y="7592"/>
                </a:lnTo>
                <a:cubicBezTo>
                  <a:pt x="76" y="7618"/>
                  <a:pt x="76" y="7668"/>
                  <a:pt x="63" y="7668"/>
                </a:cubicBezTo>
                <a:cubicBezTo>
                  <a:pt x="63" y="7681"/>
                  <a:pt x="89" y="7694"/>
                  <a:pt x="139" y="7694"/>
                </a:cubicBezTo>
                <a:lnTo>
                  <a:pt x="139" y="7706"/>
                </a:lnTo>
                <a:lnTo>
                  <a:pt x="152" y="7732"/>
                </a:lnTo>
                <a:cubicBezTo>
                  <a:pt x="139" y="7770"/>
                  <a:pt x="152" y="7795"/>
                  <a:pt x="177" y="7795"/>
                </a:cubicBezTo>
                <a:lnTo>
                  <a:pt x="215" y="7795"/>
                </a:lnTo>
                <a:cubicBezTo>
                  <a:pt x="233" y="7786"/>
                  <a:pt x="276" y="7777"/>
                  <a:pt x="300" y="7777"/>
                </a:cubicBezTo>
                <a:cubicBezTo>
                  <a:pt x="310" y="7777"/>
                  <a:pt x="316" y="7779"/>
                  <a:pt x="316" y="7782"/>
                </a:cubicBezTo>
                <a:cubicBezTo>
                  <a:pt x="316" y="7795"/>
                  <a:pt x="253" y="7858"/>
                  <a:pt x="279" y="7883"/>
                </a:cubicBezTo>
                <a:cubicBezTo>
                  <a:pt x="293" y="7898"/>
                  <a:pt x="291" y="7904"/>
                  <a:pt x="281" y="7904"/>
                </a:cubicBezTo>
                <a:cubicBezTo>
                  <a:pt x="274" y="7904"/>
                  <a:pt x="264" y="7901"/>
                  <a:pt x="253" y="7896"/>
                </a:cubicBezTo>
                <a:cubicBezTo>
                  <a:pt x="242" y="7896"/>
                  <a:pt x="199" y="7844"/>
                  <a:pt x="182" y="7844"/>
                </a:cubicBezTo>
                <a:cubicBezTo>
                  <a:pt x="180" y="7844"/>
                  <a:pt x="178" y="7844"/>
                  <a:pt x="177" y="7845"/>
                </a:cubicBezTo>
                <a:cubicBezTo>
                  <a:pt x="152" y="7858"/>
                  <a:pt x="101" y="7883"/>
                  <a:pt x="89" y="7896"/>
                </a:cubicBezTo>
                <a:cubicBezTo>
                  <a:pt x="76" y="7896"/>
                  <a:pt x="76" y="7921"/>
                  <a:pt x="76" y="7921"/>
                </a:cubicBezTo>
                <a:cubicBezTo>
                  <a:pt x="89" y="7921"/>
                  <a:pt x="203" y="7934"/>
                  <a:pt x="253" y="7947"/>
                </a:cubicBezTo>
                <a:cubicBezTo>
                  <a:pt x="291" y="7959"/>
                  <a:pt x="342" y="7959"/>
                  <a:pt x="367" y="7959"/>
                </a:cubicBezTo>
                <a:lnTo>
                  <a:pt x="405" y="7959"/>
                </a:lnTo>
                <a:cubicBezTo>
                  <a:pt x="430" y="7972"/>
                  <a:pt x="481" y="8010"/>
                  <a:pt x="468" y="8010"/>
                </a:cubicBezTo>
                <a:cubicBezTo>
                  <a:pt x="443" y="8023"/>
                  <a:pt x="405" y="8035"/>
                  <a:pt x="354" y="8061"/>
                </a:cubicBezTo>
                <a:lnTo>
                  <a:pt x="329" y="8086"/>
                </a:lnTo>
                <a:lnTo>
                  <a:pt x="316" y="8099"/>
                </a:lnTo>
                <a:cubicBezTo>
                  <a:pt x="283" y="8099"/>
                  <a:pt x="249" y="8139"/>
                  <a:pt x="224" y="8139"/>
                </a:cubicBezTo>
                <a:cubicBezTo>
                  <a:pt x="221" y="8139"/>
                  <a:pt x="218" y="8138"/>
                  <a:pt x="215" y="8137"/>
                </a:cubicBezTo>
                <a:cubicBezTo>
                  <a:pt x="203" y="8137"/>
                  <a:pt x="127" y="8099"/>
                  <a:pt x="101" y="8086"/>
                </a:cubicBezTo>
                <a:cubicBezTo>
                  <a:pt x="99" y="8085"/>
                  <a:pt x="98" y="8085"/>
                  <a:pt x="97" y="8085"/>
                </a:cubicBezTo>
                <a:cubicBezTo>
                  <a:pt x="82" y="8085"/>
                  <a:pt x="117" y="8150"/>
                  <a:pt x="152" y="8162"/>
                </a:cubicBezTo>
                <a:cubicBezTo>
                  <a:pt x="190" y="8174"/>
                  <a:pt x="241" y="8212"/>
                  <a:pt x="266" y="8238"/>
                </a:cubicBezTo>
                <a:lnTo>
                  <a:pt x="253" y="8263"/>
                </a:lnTo>
                <a:cubicBezTo>
                  <a:pt x="215" y="8288"/>
                  <a:pt x="215" y="8314"/>
                  <a:pt x="253" y="8326"/>
                </a:cubicBezTo>
                <a:lnTo>
                  <a:pt x="291" y="8352"/>
                </a:lnTo>
                <a:cubicBezTo>
                  <a:pt x="291" y="8377"/>
                  <a:pt x="418" y="8402"/>
                  <a:pt x="456" y="8402"/>
                </a:cubicBezTo>
                <a:cubicBezTo>
                  <a:pt x="506" y="8402"/>
                  <a:pt x="532" y="8440"/>
                  <a:pt x="532" y="8453"/>
                </a:cubicBezTo>
                <a:cubicBezTo>
                  <a:pt x="532" y="8466"/>
                  <a:pt x="494" y="8491"/>
                  <a:pt x="456" y="8516"/>
                </a:cubicBezTo>
                <a:lnTo>
                  <a:pt x="405" y="8478"/>
                </a:lnTo>
                <a:cubicBezTo>
                  <a:pt x="392" y="8453"/>
                  <a:pt x="342" y="8453"/>
                  <a:pt x="304" y="8440"/>
                </a:cubicBezTo>
                <a:lnTo>
                  <a:pt x="291" y="8440"/>
                </a:lnTo>
                <a:cubicBezTo>
                  <a:pt x="291" y="8415"/>
                  <a:pt x="253" y="8390"/>
                  <a:pt x="215" y="8377"/>
                </a:cubicBezTo>
                <a:lnTo>
                  <a:pt x="177" y="8364"/>
                </a:lnTo>
                <a:cubicBezTo>
                  <a:pt x="165" y="8364"/>
                  <a:pt x="152" y="8352"/>
                  <a:pt x="152" y="8339"/>
                </a:cubicBezTo>
                <a:lnTo>
                  <a:pt x="165" y="8314"/>
                </a:lnTo>
                <a:cubicBezTo>
                  <a:pt x="165" y="8288"/>
                  <a:pt x="190" y="8263"/>
                  <a:pt x="203" y="8250"/>
                </a:cubicBezTo>
                <a:lnTo>
                  <a:pt x="215" y="8238"/>
                </a:lnTo>
                <a:lnTo>
                  <a:pt x="215" y="8225"/>
                </a:lnTo>
                <a:cubicBezTo>
                  <a:pt x="215" y="8200"/>
                  <a:pt x="177" y="8174"/>
                  <a:pt x="152" y="8174"/>
                </a:cubicBezTo>
                <a:lnTo>
                  <a:pt x="89" y="8174"/>
                </a:lnTo>
                <a:cubicBezTo>
                  <a:pt x="76" y="8174"/>
                  <a:pt x="63" y="8174"/>
                  <a:pt x="76" y="8187"/>
                </a:cubicBezTo>
                <a:lnTo>
                  <a:pt x="76" y="8200"/>
                </a:lnTo>
                <a:lnTo>
                  <a:pt x="76" y="8238"/>
                </a:lnTo>
                <a:cubicBezTo>
                  <a:pt x="76" y="8288"/>
                  <a:pt x="76" y="8352"/>
                  <a:pt x="76" y="8364"/>
                </a:cubicBezTo>
                <a:cubicBezTo>
                  <a:pt x="76" y="8377"/>
                  <a:pt x="152" y="8402"/>
                  <a:pt x="165" y="8415"/>
                </a:cubicBezTo>
                <a:cubicBezTo>
                  <a:pt x="190" y="8415"/>
                  <a:pt x="304" y="8453"/>
                  <a:pt x="279" y="8466"/>
                </a:cubicBezTo>
                <a:cubicBezTo>
                  <a:pt x="253" y="8491"/>
                  <a:pt x="316" y="8503"/>
                  <a:pt x="342" y="8503"/>
                </a:cubicBezTo>
                <a:cubicBezTo>
                  <a:pt x="380" y="8516"/>
                  <a:pt x="392" y="8516"/>
                  <a:pt x="392" y="8529"/>
                </a:cubicBezTo>
                <a:lnTo>
                  <a:pt x="380" y="8529"/>
                </a:lnTo>
                <a:cubicBezTo>
                  <a:pt x="342" y="8541"/>
                  <a:pt x="228" y="8516"/>
                  <a:pt x="316" y="8592"/>
                </a:cubicBezTo>
                <a:cubicBezTo>
                  <a:pt x="316" y="8592"/>
                  <a:pt x="291" y="8630"/>
                  <a:pt x="266" y="8630"/>
                </a:cubicBezTo>
                <a:lnTo>
                  <a:pt x="139" y="8630"/>
                </a:lnTo>
                <a:cubicBezTo>
                  <a:pt x="101" y="8668"/>
                  <a:pt x="51" y="8706"/>
                  <a:pt x="51" y="8719"/>
                </a:cubicBezTo>
                <a:lnTo>
                  <a:pt x="51" y="8731"/>
                </a:lnTo>
                <a:lnTo>
                  <a:pt x="51" y="8744"/>
                </a:lnTo>
                <a:cubicBezTo>
                  <a:pt x="63" y="8750"/>
                  <a:pt x="76" y="8753"/>
                  <a:pt x="86" y="8753"/>
                </a:cubicBezTo>
                <a:cubicBezTo>
                  <a:pt x="95" y="8753"/>
                  <a:pt x="101" y="8750"/>
                  <a:pt x="101" y="8744"/>
                </a:cubicBezTo>
                <a:cubicBezTo>
                  <a:pt x="113" y="8744"/>
                  <a:pt x="135" y="8679"/>
                  <a:pt x="159" y="8679"/>
                </a:cubicBezTo>
                <a:cubicBezTo>
                  <a:pt x="161" y="8679"/>
                  <a:pt x="163" y="8680"/>
                  <a:pt x="165" y="8681"/>
                </a:cubicBezTo>
                <a:cubicBezTo>
                  <a:pt x="203" y="8693"/>
                  <a:pt x="114" y="8731"/>
                  <a:pt x="114" y="8757"/>
                </a:cubicBezTo>
                <a:cubicBezTo>
                  <a:pt x="127" y="8795"/>
                  <a:pt x="114" y="8896"/>
                  <a:pt x="152" y="8921"/>
                </a:cubicBezTo>
                <a:cubicBezTo>
                  <a:pt x="190" y="8934"/>
                  <a:pt x="228" y="8959"/>
                  <a:pt x="215" y="8959"/>
                </a:cubicBezTo>
                <a:cubicBezTo>
                  <a:pt x="207" y="8967"/>
                  <a:pt x="193" y="8969"/>
                  <a:pt x="178" y="8969"/>
                </a:cubicBezTo>
                <a:cubicBezTo>
                  <a:pt x="171" y="8969"/>
                  <a:pt x="164" y="8969"/>
                  <a:pt x="157" y="8969"/>
                </a:cubicBezTo>
                <a:cubicBezTo>
                  <a:pt x="136" y="8969"/>
                  <a:pt x="120" y="8972"/>
                  <a:pt x="127" y="8997"/>
                </a:cubicBezTo>
                <a:cubicBezTo>
                  <a:pt x="127" y="9010"/>
                  <a:pt x="177" y="9035"/>
                  <a:pt x="203" y="9048"/>
                </a:cubicBezTo>
                <a:lnTo>
                  <a:pt x="228" y="9060"/>
                </a:lnTo>
                <a:cubicBezTo>
                  <a:pt x="253" y="9060"/>
                  <a:pt x="266" y="9124"/>
                  <a:pt x="253" y="9136"/>
                </a:cubicBezTo>
                <a:cubicBezTo>
                  <a:pt x="253" y="9147"/>
                  <a:pt x="237" y="9151"/>
                  <a:pt x="219" y="9151"/>
                </a:cubicBezTo>
                <a:cubicBezTo>
                  <a:pt x="194" y="9151"/>
                  <a:pt x="165" y="9143"/>
                  <a:pt x="165" y="9136"/>
                </a:cubicBezTo>
                <a:cubicBezTo>
                  <a:pt x="152" y="9111"/>
                  <a:pt x="152" y="9073"/>
                  <a:pt x="152" y="9048"/>
                </a:cubicBezTo>
                <a:lnTo>
                  <a:pt x="101" y="9048"/>
                </a:lnTo>
                <a:cubicBezTo>
                  <a:pt x="89" y="9073"/>
                  <a:pt x="76" y="9111"/>
                  <a:pt x="76" y="9124"/>
                </a:cubicBezTo>
                <a:cubicBezTo>
                  <a:pt x="76" y="9124"/>
                  <a:pt x="127" y="9187"/>
                  <a:pt x="114" y="9199"/>
                </a:cubicBezTo>
                <a:cubicBezTo>
                  <a:pt x="89" y="9212"/>
                  <a:pt x="51" y="9237"/>
                  <a:pt x="51" y="9250"/>
                </a:cubicBezTo>
                <a:cubicBezTo>
                  <a:pt x="51" y="9250"/>
                  <a:pt x="51" y="9263"/>
                  <a:pt x="63" y="9275"/>
                </a:cubicBezTo>
                <a:lnTo>
                  <a:pt x="89" y="9275"/>
                </a:lnTo>
                <a:cubicBezTo>
                  <a:pt x="90" y="9274"/>
                  <a:pt x="92" y="9273"/>
                  <a:pt x="94" y="9273"/>
                </a:cubicBezTo>
                <a:cubicBezTo>
                  <a:pt x="112" y="9273"/>
                  <a:pt x="153" y="9316"/>
                  <a:pt x="165" y="9339"/>
                </a:cubicBezTo>
                <a:cubicBezTo>
                  <a:pt x="190" y="9351"/>
                  <a:pt x="152" y="9377"/>
                  <a:pt x="101" y="9402"/>
                </a:cubicBezTo>
                <a:lnTo>
                  <a:pt x="89" y="9415"/>
                </a:lnTo>
                <a:lnTo>
                  <a:pt x="76" y="9440"/>
                </a:lnTo>
                <a:cubicBezTo>
                  <a:pt x="101" y="9478"/>
                  <a:pt x="114" y="9554"/>
                  <a:pt x="101" y="9566"/>
                </a:cubicBezTo>
                <a:cubicBezTo>
                  <a:pt x="89" y="9592"/>
                  <a:pt x="76" y="9617"/>
                  <a:pt x="76" y="9630"/>
                </a:cubicBezTo>
                <a:cubicBezTo>
                  <a:pt x="63" y="9630"/>
                  <a:pt x="89" y="9731"/>
                  <a:pt x="76" y="9756"/>
                </a:cubicBezTo>
                <a:cubicBezTo>
                  <a:pt x="63" y="9794"/>
                  <a:pt x="51" y="9845"/>
                  <a:pt x="51" y="9883"/>
                </a:cubicBezTo>
                <a:lnTo>
                  <a:pt x="165" y="9883"/>
                </a:lnTo>
                <a:cubicBezTo>
                  <a:pt x="203" y="9895"/>
                  <a:pt x="152" y="9946"/>
                  <a:pt x="127" y="9946"/>
                </a:cubicBezTo>
                <a:cubicBezTo>
                  <a:pt x="101" y="9959"/>
                  <a:pt x="127" y="10035"/>
                  <a:pt x="139" y="10060"/>
                </a:cubicBezTo>
                <a:cubicBezTo>
                  <a:pt x="165" y="10085"/>
                  <a:pt x="152" y="10111"/>
                  <a:pt x="114" y="10123"/>
                </a:cubicBezTo>
                <a:lnTo>
                  <a:pt x="101" y="10136"/>
                </a:lnTo>
                <a:lnTo>
                  <a:pt x="76" y="10148"/>
                </a:lnTo>
                <a:cubicBezTo>
                  <a:pt x="63" y="10174"/>
                  <a:pt x="152" y="10186"/>
                  <a:pt x="190" y="10186"/>
                </a:cubicBezTo>
                <a:cubicBezTo>
                  <a:pt x="228" y="10199"/>
                  <a:pt x="215" y="10212"/>
                  <a:pt x="190" y="10224"/>
                </a:cubicBezTo>
                <a:cubicBezTo>
                  <a:pt x="180" y="10224"/>
                  <a:pt x="150" y="10246"/>
                  <a:pt x="129" y="10246"/>
                </a:cubicBezTo>
                <a:cubicBezTo>
                  <a:pt x="123" y="10246"/>
                  <a:pt x="117" y="10243"/>
                  <a:pt x="114" y="10237"/>
                </a:cubicBezTo>
                <a:cubicBezTo>
                  <a:pt x="112" y="10235"/>
                  <a:pt x="110" y="10234"/>
                  <a:pt x="108" y="10234"/>
                </a:cubicBezTo>
                <a:cubicBezTo>
                  <a:pt x="97" y="10234"/>
                  <a:pt x="87" y="10260"/>
                  <a:pt x="76" y="10313"/>
                </a:cubicBezTo>
                <a:lnTo>
                  <a:pt x="63" y="10351"/>
                </a:lnTo>
                <a:cubicBezTo>
                  <a:pt x="63" y="10351"/>
                  <a:pt x="63" y="10402"/>
                  <a:pt x="76" y="10440"/>
                </a:cubicBezTo>
                <a:lnTo>
                  <a:pt x="76" y="10465"/>
                </a:lnTo>
                <a:cubicBezTo>
                  <a:pt x="89" y="10515"/>
                  <a:pt x="51" y="10566"/>
                  <a:pt x="114" y="10617"/>
                </a:cubicBezTo>
                <a:cubicBezTo>
                  <a:pt x="127" y="10629"/>
                  <a:pt x="114" y="10655"/>
                  <a:pt x="76" y="10655"/>
                </a:cubicBezTo>
                <a:cubicBezTo>
                  <a:pt x="38" y="10667"/>
                  <a:pt x="63" y="10667"/>
                  <a:pt x="63" y="10693"/>
                </a:cubicBezTo>
                <a:lnTo>
                  <a:pt x="76" y="10718"/>
                </a:lnTo>
                <a:cubicBezTo>
                  <a:pt x="63" y="10743"/>
                  <a:pt x="114" y="10769"/>
                  <a:pt x="139" y="10769"/>
                </a:cubicBezTo>
                <a:cubicBezTo>
                  <a:pt x="165" y="10769"/>
                  <a:pt x="165" y="10819"/>
                  <a:pt x="139" y="10870"/>
                </a:cubicBezTo>
                <a:lnTo>
                  <a:pt x="63" y="10870"/>
                </a:lnTo>
                <a:cubicBezTo>
                  <a:pt x="63" y="10870"/>
                  <a:pt x="51" y="10908"/>
                  <a:pt x="51" y="10908"/>
                </a:cubicBezTo>
                <a:lnTo>
                  <a:pt x="63" y="10933"/>
                </a:lnTo>
                <a:cubicBezTo>
                  <a:pt x="101" y="10946"/>
                  <a:pt x="76" y="10984"/>
                  <a:pt x="63" y="10996"/>
                </a:cubicBezTo>
                <a:cubicBezTo>
                  <a:pt x="38" y="11009"/>
                  <a:pt x="76" y="11047"/>
                  <a:pt x="101" y="11047"/>
                </a:cubicBezTo>
                <a:cubicBezTo>
                  <a:pt x="114" y="11060"/>
                  <a:pt x="101" y="11098"/>
                  <a:pt x="89" y="11135"/>
                </a:cubicBezTo>
                <a:lnTo>
                  <a:pt x="51" y="11161"/>
                </a:lnTo>
                <a:lnTo>
                  <a:pt x="0" y="11199"/>
                </a:lnTo>
                <a:cubicBezTo>
                  <a:pt x="51" y="11224"/>
                  <a:pt x="63" y="11275"/>
                  <a:pt x="51" y="11300"/>
                </a:cubicBezTo>
                <a:lnTo>
                  <a:pt x="51" y="11325"/>
                </a:lnTo>
                <a:cubicBezTo>
                  <a:pt x="51" y="11351"/>
                  <a:pt x="114" y="11389"/>
                  <a:pt x="101" y="11401"/>
                </a:cubicBezTo>
                <a:lnTo>
                  <a:pt x="63" y="11452"/>
                </a:lnTo>
                <a:cubicBezTo>
                  <a:pt x="101" y="11477"/>
                  <a:pt x="127" y="11490"/>
                  <a:pt x="114" y="11490"/>
                </a:cubicBezTo>
                <a:cubicBezTo>
                  <a:pt x="114" y="11490"/>
                  <a:pt x="76" y="11566"/>
                  <a:pt x="76" y="11604"/>
                </a:cubicBezTo>
                <a:cubicBezTo>
                  <a:pt x="63" y="11629"/>
                  <a:pt x="76" y="11692"/>
                  <a:pt x="76" y="11705"/>
                </a:cubicBezTo>
                <a:cubicBezTo>
                  <a:pt x="76" y="11718"/>
                  <a:pt x="89" y="11756"/>
                  <a:pt x="76" y="11768"/>
                </a:cubicBezTo>
                <a:cubicBezTo>
                  <a:pt x="76" y="11781"/>
                  <a:pt x="76" y="11806"/>
                  <a:pt x="76" y="11819"/>
                </a:cubicBezTo>
                <a:cubicBezTo>
                  <a:pt x="63" y="11844"/>
                  <a:pt x="13" y="11933"/>
                  <a:pt x="25" y="11971"/>
                </a:cubicBezTo>
                <a:cubicBezTo>
                  <a:pt x="38" y="11996"/>
                  <a:pt x="51" y="12021"/>
                  <a:pt x="63" y="12034"/>
                </a:cubicBezTo>
                <a:lnTo>
                  <a:pt x="76" y="12034"/>
                </a:lnTo>
                <a:lnTo>
                  <a:pt x="101" y="12047"/>
                </a:lnTo>
                <a:cubicBezTo>
                  <a:pt x="139" y="12072"/>
                  <a:pt x="89" y="12097"/>
                  <a:pt x="89" y="12110"/>
                </a:cubicBezTo>
                <a:cubicBezTo>
                  <a:pt x="89" y="12122"/>
                  <a:pt x="89" y="12186"/>
                  <a:pt x="89" y="12249"/>
                </a:cubicBezTo>
                <a:lnTo>
                  <a:pt x="63" y="12287"/>
                </a:lnTo>
                <a:cubicBezTo>
                  <a:pt x="38" y="12338"/>
                  <a:pt x="38" y="12376"/>
                  <a:pt x="51" y="12426"/>
                </a:cubicBezTo>
                <a:cubicBezTo>
                  <a:pt x="63" y="12439"/>
                  <a:pt x="38" y="12502"/>
                  <a:pt x="51" y="12515"/>
                </a:cubicBezTo>
                <a:cubicBezTo>
                  <a:pt x="63" y="12540"/>
                  <a:pt x="38" y="12591"/>
                  <a:pt x="51" y="12616"/>
                </a:cubicBezTo>
                <a:cubicBezTo>
                  <a:pt x="63" y="12629"/>
                  <a:pt x="38" y="12717"/>
                  <a:pt x="38" y="12755"/>
                </a:cubicBezTo>
                <a:cubicBezTo>
                  <a:pt x="38" y="12780"/>
                  <a:pt x="51" y="12831"/>
                  <a:pt x="63" y="12856"/>
                </a:cubicBezTo>
                <a:lnTo>
                  <a:pt x="63" y="12869"/>
                </a:lnTo>
                <a:lnTo>
                  <a:pt x="63" y="12894"/>
                </a:lnTo>
                <a:cubicBezTo>
                  <a:pt x="51" y="12932"/>
                  <a:pt x="76" y="12958"/>
                  <a:pt x="114" y="12958"/>
                </a:cubicBezTo>
                <a:lnTo>
                  <a:pt x="127" y="12958"/>
                </a:lnTo>
                <a:lnTo>
                  <a:pt x="152" y="12945"/>
                </a:lnTo>
                <a:cubicBezTo>
                  <a:pt x="165" y="12945"/>
                  <a:pt x="177" y="12970"/>
                  <a:pt x="177" y="12970"/>
                </a:cubicBezTo>
                <a:cubicBezTo>
                  <a:pt x="177" y="12983"/>
                  <a:pt x="127" y="12996"/>
                  <a:pt x="114" y="12996"/>
                </a:cubicBezTo>
                <a:cubicBezTo>
                  <a:pt x="101" y="12996"/>
                  <a:pt x="63" y="13008"/>
                  <a:pt x="38" y="13034"/>
                </a:cubicBezTo>
                <a:lnTo>
                  <a:pt x="51" y="13072"/>
                </a:lnTo>
                <a:lnTo>
                  <a:pt x="76" y="13084"/>
                </a:lnTo>
                <a:cubicBezTo>
                  <a:pt x="76" y="13084"/>
                  <a:pt x="114" y="13211"/>
                  <a:pt x="114" y="13211"/>
                </a:cubicBezTo>
                <a:lnTo>
                  <a:pt x="63" y="13261"/>
                </a:lnTo>
                <a:cubicBezTo>
                  <a:pt x="89" y="13312"/>
                  <a:pt x="101" y="13451"/>
                  <a:pt x="101" y="13476"/>
                </a:cubicBezTo>
                <a:cubicBezTo>
                  <a:pt x="89" y="13514"/>
                  <a:pt x="89" y="13565"/>
                  <a:pt x="89" y="13578"/>
                </a:cubicBezTo>
                <a:cubicBezTo>
                  <a:pt x="89" y="13578"/>
                  <a:pt x="127" y="13641"/>
                  <a:pt x="114" y="13654"/>
                </a:cubicBezTo>
                <a:cubicBezTo>
                  <a:pt x="101" y="13679"/>
                  <a:pt x="114" y="13717"/>
                  <a:pt x="101" y="13730"/>
                </a:cubicBezTo>
                <a:cubicBezTo>
                  <a:pt x="89" y="13742"/>
                  <a:pt x="76" y="13780"/>
                  <a:pt x="63" y="13818"/>
                </a:cubicBezTo>
                <a:lnTo>
                  <a:pt x="89" y="13831"/>
                </a:lnTo>
                <a:lnTo>
                  <a:pt x="165" y="13894"/>
                </a:lnTo>
                <a:cubicBezTo>
                  <a:pt x="139" y="13957"/>
                  <a:pt x="63" y="14109"/>
                  <a:pt x="63" y="14147"/>
                </a:cubicBezTo>
                <a:cubicBezTo>
                  <a:pt x="76" y="14185"/>
                  <a:pt x="139" y="14210"/>
                  <a:pt x="165" y="14223"/>
                </a:cubicBezTo>
                <a:cubicBezTo>
                  <a:pt x="177" y="14236"/>
                  <a:pt x="76" y="14312"/>
                  <a:pt x="76" y="14337"/>
                </a:cubicBezTo>
                <a:cubicBezTo>
                  <a:pt x="76" y="14362"/>
                  <a:pt x="101" y="14476"/>
                  <a:pt x="101" y="14514"/>
                </a:cubicBezTo>
                <a:cubicBezTo>
                  <a:pt x="114" y="14552"/>
                  <a:pt x="114" y="14577"/>
                  <a:pt x="114" y="14577"/>
                </a:cubicBezTo>
                <a:cubicBezTo>
                  <a:pt x="101" y="14577"/>
                  <a:pt x="38" y="14590"/>
                  <a:pt x="51" y="14603"/>
                </a:cubicBezTo>
                <a:cubicBezTo>
                  <a:pt x="63" y="14628"/>
                  <a:pt x="101" y="14666"/>
                  <a:pt x="101" y="14691"/>
                </a:cubicBezTo>
                <a:cubicBezTo>
                  <a:pt x="101" y="14704"/>
                  <a:pt x="89" y="14742"/>
                  <a:pt x="63" y="14767"/>
                </a:cubicBezTo>
                <a:lnTo>
                  <a:pt x="101" y="14805"/>
                </a:lnTo>
                <a:cubicBezTo>
                  <a:pt x="114" y="14818"/>
                  <a:pt x="89" y="14868"/>
                  <a:pt x="89" y="14906"/>
                </a:cubicBezTo>
                <a:lnTo>
                  <a:pt x="89" y="14919"/>
                </a:lnTo>
                <a:cubicBezTo>
                  <a:pt x="101" y="14944"/>
                  <a:pt x="101" y="14995"/>
                  <a:pt x="101" y="15008"/>
                </a:cubicBezTo>
                <a:cubicBezTo>
                  <a:pt x="89" y="15020"/>
                  <a:pt x="89" y="15046"/>
                  <a:pt x="89" y="15046"/>
                </a:cubicBezTo>
                <a:cubicBezTo>
                  <a:pt x="101" y="15046"/>
                  <a:pt x="114" y="15046"/>
                  <a:pt x="114" y="15033"/>
                </a:cubicBezTo>
                <a:lnTo>
                  <a:pt x="127" y="15033"/>
                </a:lnTo>
                <a:cubicBezTo>
                  <a:pt x="139" y="15033"/>
                  <a:pt x="152" y="15046"/>
                  <a:pt x="152" y="15058"/>
                </a:cubicBezTo>
                <a:cubicBezTo>
                  <a:pt x="139" y="15071"/>
                  <a:pt x="114" y="15083"/>
                  <a:pt x="127" y="15096"/>
                </a:cubicBezTo>
                <a:cubicBezTo>
                  <a:pt x="139" y="15109"/>
                  <a:pt x="165" y="15121"/>
                  <a:pt x="127" y="15147"/>
                </a:cubicBezTo>
                <a:cubicBezTo>
                  <a:pt x="127" y="15147"/>
                  <a:pt x="152" y="15172"/>
                  <a:pt x="152" y="15172"/>
                </a:cubicBezTo>
                <a:lnTo>
                  <a:pt x="139" y="15197"/>
                </a:lnTo>
                <a:cubicBezTo>
                  <a:pt x="127" y="15235"/>
                  <a:pt x="139" y="15299"/>
                  <a:pt x="114" y="15311"/>
                </a:cubicBezTo>
                <a:cubicBezTo>
                  <a:pt x="101" y="15337"/>
                  <a:pt x="101" y="15387"/>
                  <a:pt x="101" y="15400"/>
                </a:cubicBezTo>
                <a:cubicBezTo>
                  <a:pt x="114" y="15425"/>
                  <a:pt x="76" y="15476"/>
                  <a:pt x="76" y="15488"/>
                </a:cubicBezTo>
                <a:cubicBezTo>
                  <a:pt x="89" y="15501"/>
                  <a:pt x="89" y="15526"/>
                  <a:pt x="101" y="15552"/>
                </a:cubicBezTo>
                <a:lnTo>
                  <a:pt x="89" y="15564"/>
                </a:lnTo>
                <a:lnTo>
                  <a:pt x="63" y="15615"/>
                </a:lnTo>
                <a:cubicBezTo>
                  <a:pt x="114" y="15615"/>
                  <a:pt x="101" y="15628"/>
                  <a:pt x="89" y="15628"/>
                </a:cubicBezTo>
                <a:cubicBezTo>
                  <a:pt x="63" y="15628"/>
                  <a:pt x="76" y="15666"/>
                  <a:pt x="89" y="15678"/>
                </a:cubicBezTo>
                <a:cubicBezTo>
                  <a:pt x="101" y="15691"/>
                  <a:pt x="89" y="15716"/>
                  <a:pt x="76" y="15741"/>
                </a:cubicBezTo>
                <a:lnTo>
                  <a:pt x="114" y="15767"/>
                </a:lnTo>
                <a:lnTo>
                  <a:pt x="139" y="15779"/>
                </a:lnTo>
                <a:cubicBezTo>
                  <a:pt x="177" y="15805"/>
                  <a:pt x="139" y="15843"/>
                  <a:pt x="127" y="15843"/>
                </a:cubicBezTo>
                <a:cubicBezTo>
                  <a:pt x="101" y="15843"/>
                  <a:pt x="76" y="15893"/>
                  <a:pt x="76" y="15919"/>
                </a:cubicBezTo>
                <a:cubicBezTo>
                  <a:pt x="89" y="15944"/>
                  <a:pt x="152" y="15995"/>
                  <a:pt x="127" y="16007"/>
                </a:cubicBezTo>
                <a:cubicBezTo>
                  <a:pt x="114" y="16033"/>
                  <a:pt x="114" y="16070"/>
                  <a:pt x="127" y="16108"/>
                </a:cubicBezTo>
                <a:lnTo>
                  <a:pt x="101" y="16134"/>
                </a:lnTo>
                <a:lnTo>
                  <a:pt x="38" y="16172"/>
                </a:lnTo>
                <a:cubicBezTo>
                  <a:pt x="76" y="16210"/>
                  <a:pt x="76" y="16298"/>
                  <a:pt x="89" y="16324"/>
                </a:cubicBezTo>
                <a:cubicBezTo>
                  <a:pt x="114" y="16336"/>
                  <a:pt x="139" y="16399"/>
                  <a:pt x="139" y="16412"/>
                </a:cubicBezTo>
                <a:cubicBezTo>
                  <a:pt x="127" y="16425"/>
                  <a:pt x="101" y="16539"/>
                  <a:pt x="101" y="16577"/>
                </a:cubicBezTo>
                <a:cubicBezTo>
                  <a:pt x="101" y="16615"/>
                  <a:pt x="101" y="16653"/>
                  <a:pt x="114" y="16665"/>
                </a:cubicBezTo>
                <a:cubicBezTo>
                  <a:pt x="114" y="16665"/>
                  <a:pt x="152" y="16703"/>
                  <a:pt x="127" y="16716"/>
                </a:cubicBezTo>
                <a:cubicBezTo>
                  <a:pt x="114" y="16728"/>
                  <a:pt x="127" y="16766"/>
                  <a:pt x="165" y="16804"/>
                </a:cubicBezTo>
                <a:lnTo>
                  <a:pt x="152" y="16830"/>
                </a:lnTo>
                <a:lnTo>
                  <a:pt x="114" y="16918"/>
                </a:lnTo>
                <a:cubicBezTo>
                  <a:pt x="139" y="17007"/>
                  <a:pt x="114" y="17133"/>
                  <a:pt x="127" y="17159"/>
                </a:cubicBezTo>
                <a:cubicBezTo>
                  <a:pt x="127" y="17184"/>
                  <a:pt x="177" y="17222"/>
                  <a:pt x="203" y="17222"/>
                </a:cubicBezTo>
                <a:cubicBezTo>
                  <a:pt x="215" y="17222"/>
                  <a:pt x="165" y="17273"/>
                  <a:pt x="152" y="17285"/>
                </a:cubicBezTo>
                <a:cubicBezTo>
                  <a:pt x="127" y="17311"/>
                  <a:pt x="152" y="17361"/>
                  <a:pt x="177" y="17374"/>
                </a:cubicBezTo>
                <a:cubicBezTo>
                  <a:pt x="190" y="17386"/>
                  <a:pt x="190" y="17399"/>
                  <a:pt x="177" y="17412"/>
                </a:cubicBezTo>
                <a:lnTo>
                  <a:pt x="165" y="17424"/>
                </a:lnTo>
                <a:cubicBezTo>
                  <a:pt x="101" y="17488"/>
                  <a:pt x="101" y="17488"/>
                  <a:pt x="165" y="17538"/>
                </a:cubicBezTo>
                <a:cubicBezTo>
                  <a:pt x="177" y="17564"/>
                  <a:pt x="190" y="17602"/>
                  <a:pt x="215" y="17602"/>
                </a:cubicBezTo>
                <a:lnTo>
                  <a:pt x="241" y="17614"/>
                </a:lnTo>
                <a:cubicBezTo>
                  <a:pt x="253" y="17627"/>
                  <a:pt x="241" y="17652"/>
                  <a:pt x="228" y="17665"/>
                </a:cubicBezTo>
                <a:cubicBezTo>
                  <a:pt x="203" y="17665"/>
                  <a:pt x="215" y="17690"/>
                  <a:pt x="215" y="17690"/>
                </a:cubicBezTo>
                <a:cubicBezTo>
                  <a:pt x="228" y="17703"/>
                  <a:pt x="177" y="17715"/>
                  <a:pt x="152" y="17715"/>
                </a:cubicBezTo>
                <a:cubicBezTo>
                  <a:pt x="139" y="17715"/>
                  <a:pt x="127" y="17766"/>
                  <a:pt x="114" y="17779"/>
                </a:cubicBezTo>
                <a:cubicBezTo>
                  <a:pt x="114" y="17804"/>
                  <a:pt x="114" y="17855"/>
                  <a:pt x="114" y="17880"/>
                </a:cubicBezTo>
                <a:cubicBezTo>
                  <a:pt x="127" y="17893"/>
                  <a:pt x="101" y="17943"/>
                  <a:pt x="127" y="17969"/>
                </a:cubicBezTo>
                <a:cubicBezTo>
                  <a:pt x="139" y="17981"/>
                  <a:pt x="152" y="18032"/>
                  <a:pt x="152" y="18044"/>
                </a:cubicBezTo>
                <a:cubicBezTo>
                  <a:pt x="152" y="18057"/>
                  <a:pt x="127" y="18108"/>
                  <a:pt x="127" y="18120"/>
                </a:cubicBezTo>
                <a:cubicBezTo>
                  <a:pt x="114" y="18133"/>
                  <a:pt x="127" y="18171"/>
                  <a:pt x="152" y="18196"/>
                </a:cubicBezTo>
                <a:lnTo>
                  <a:pt x="127" y="18222"/>
                </a:lnTo>
                <a:cubicBezTo>
                  <a:pt x="101" y="18247"/>
                  <a:pt x="89" y="18285"/>
                  <a:pt x="114" y="18323"/>
                </a:cubicBezTo>
                <a:lnTo>
                  <a:pt x="139" y="18348"/>
                </a:lnTo>
                <a:cubicBezTo>
                  <a:pt x="139" y="18399"/>
                  <a:pt x="114" y="18449"/>
                  <a:pt x="101" y="18462"/>
                </a:cubicBezTo>
                <a:cubicBezTo>
                  <a:pt x="76" y="18475"/>
                  <a:pt x="127" y="18525"/>
                  <a:pt x="139" y="18538"/>
                </a:cubicBezTo>
                <a:cubicBezTo>
                  <a:pt x="152" y="18551"/>
                  <a:pt x="127" y="18614"/>
                  <a:pt x="114" y="18627"/>
                </a:cubicBezTo>
                <a:cubicBezTo>
                  <a:pt x="101" y="18652"/>
                  <a:pt x="127" y="18690"/>
                  <a:pt x="165" y="18702"/>
                </a:cubicBezTo>
                <a:lnTo>
                  <a:pt x="152" y="18728"/>
                </a:lnTo>
                <a:lnTo>
                  <a:pt x="127" y="18778"/>
                </a:lnTo>
                <a:cubicBezTo>
                  <a:pt x="139" y="18829"/>
                  <a:pt x="152" y="18880"/>
                  <a:pt x="152" y="18880"/>
                </a:cubicBezTo>
                <a:cubicBezTo>
                  <a:pt x="152" y="18892"/>
                  <a:pt x="101" y="19044"/>
                  <a:pt x="101" y="19095"/>
                </a:cubicBezTo>
                <a:cubicBezTo>
                  <a:pt x="114" y="19145"/>
                  <a:pt x="165" y="19272"/>
                  <a:pt x="139" y="19297"/>
                </a:cubicBezTo>
                <a:cubicBezTo>
                  <a:pt x="114" y="19323"/>
                  <a:pt x="114" y="19360"/>
                  <a:pt x="152" y="19373"/>
                </a:cubicBezTo>
                <a:lnTo>
                  <a:pt x="152" y="19386"/>
                </a:lnTo>
                <a:lnTo>
                  <a:pt x="114" y="19436"/>
                </a:lnTo>
                <a:cubicBezTo>
                  <a:pt x="139" y="19474"/>
                  <a:pt x="152" y="19563"/>
                  <a:pt x="152" y="19614"/>
                </a:cubicBezTo>
                <a:lnTo>
                  <a:pt x="114" y="19652"/>
                </a:lnTo>
                <a:lnTo>
                  <a:pt x="76" y="19689"/>
                </a:lnTo>
                <a:cubicBezTo>
                  <a:pt x="101" y="19727"/>
                  <a:pt x="114" y="19829"/>
                  <a:pt x="114" y="19854"/>
                </a:cubicBezTo>
                <a:cubicBezTo>
                  <a:pt x="127" y="19879"/>
                  <a:pt x="152" y="19955"/>
                  <a:pt x="127" y="19968"/>
                </a:cubicBezTo>
                <a:cubicBezTo>
                  <a:pt x="101" y="19981"/>
                  <a:pt x="127" y="20006"/>
                  <a:pt x="127" y="20018"/>
                </a:cubicBezTo>
                <a:cubicBezTo>
                  <a:pt x="127" y="20031"/>
                  <a:pt x="101" y="20132"/>
                  <a:pt x="101" y="20170"/>
                </a:cubicBezTo>
                <a:cubicBezTo>
                  <a:pt x="101" y="20196"/>
                  <a:pt x="89" y="20246"/>
                  <a:pt x="101" y="20259"/>
                </a:cubicBezTo>
                <a:cubicBezTo>
                  <a:pt x="101" y="20272"/>
                  <a:pt x="76" y="20322"/>
                  <a:pt x="89" y="20335"/>
                </a:cubicBezTo>
                <a:cubicBezTo>
                  <a:pt x="89" y="20347"/>
                  <a:pt x="152" y="20423"/>
                  <a:pt x="139" y="20449"/>
                </a:cubicBezTo>
                <a:cubicBezTo>
                  <a:pt x="127" y="20474"/>
                  <a:pt x="139" y="20575"/>
                  <a:pt x="127" y="20601"/>
                </a:cubicBezTo>
                <a:cubicBezTo>
                  <a:pt x="127" y="20626"/>
                  <a:pt x="114" y="20702"/>
                  <a:pt x="114" y="20714"/>
                </a:cubicBezTo>
                <a:cubicBezTo>
                  <a:pt x="127" y="20740"/>
                  <a:pt x="101" y="20816"/>
                  <a:pt x="114" y="20841"/>
                </a:cubicBezTo>
                <a:cubicBezTo>
                  <a:pt x="114" y="20879"/>
                  <a:pt x="114" y="20930"/>
                  <a:pt x="114" y="20955"/>
                </a:cubicBezTo>
                <a:cubicBezTo>
                  <a:pt x="114" y="20968"/>
                  <a:pt x="63" y="21031"/>
                  <a:pt x="89" y="21031"/>
                </a:cubicBezTo>
                <a:cubicBezTo>
                  <a:pt x="127" y="21031"/>
                  <a:pt x="127" y="21043"/>
                  <a:pt x="114" y="21043"/>
                </a:cubicBezTo>
                <a:cubicBezTo>
                  <a:pt x="101" y="21043"/>
                  <a:pt x="127" y="21132"/>
                  <a:pt x="127" y="21170"/>
                </a:cubicBezTo>
                <a:cubicBezTo>
                  <a:pt x="127" y="21195"/>
                  <a:pt x="127" y="21246"/>
                  <a:pt x="127" y="21259"/>
                </a:cubicBezTo>
                <a:cubicBezTo>
                  <a:pt x="139" y="21271"/>
                  <a:pt x="114" y="21322"/>
                  <a:pt x="127" y="21347"/>
                </a:cubicBezTo>
                <a:cubicBezTo>
                  <a:pt x="127" y="21360"/>
                  <a:pt x="152" y="21410"/>
                  <a:pt x="165" y="21461"/>
                </a:cubicBezTo>
                <a:lnTo>
                  <a:pt x="152" y="21486"/>
                </a:lnTo>
                <a:lnTo>
                  <a:pt x="127" y="21550"/>
                </a:lnTo>
                <a:cubicBezTo>
                  <a:pt x="139" y="21600"/>
                  <a:pt x="152" y="21676"/>
                  <a:pt x="152" y="21714"/>
                </a:cubicBezTo>
                <a:lnTo>
                  <a:pt x="165" y="21739"/>
                </a:lnTo>
                <a:lnTo>
                  <a:pt x="203" y="21777"/>
                </a:lnTo>
                <a:cubicBezTo>
                  <a:pt x="177" y="21803"/>
                  <a:pt x="165" y="21853"/>
                  <a:pt x="190" y="21891"/>
                </a:cubicBezTo>
                <a:lnTo>
                  <a:pt x="190" y="21917"/>
                </a:lnTo>
                <a:lnTo>
                  <a:pt x="203" y="21955"/>
                </a:lnTo>
                <a:cubicBezTo>
                  <a:pt x="203" y="21992"/>
                  <a:pt x="190" y="22043"/>
                  <a:pt x="177" y="22068"/>
                </a:cubicBezTo>
                <a:lnTo>
                  <a:pt x="190" y="22106"/>
                </a:lnTo>
                <a:lnTo>
                  <a:pt x="203" y="22132"/>
                </a:lnTo>
                <a:cubicBezTo>
                  <a:pt x="190" y="22182"/>
                  <a:pt x="215" y="22233"/>
                  <a:pt x="241" y="22258"/>
                </a:cubicBezTo>
                <a:lnTo>
                  <a:pt x="203" y="22296"/>
                </a:lnTo>
                <a:lnTo>
                  <a:pt x="203" y="22309"/>
                </a:lnTo>
                <a:cubicBezTo>
                  <a:pt x="215" y="22321"/>
                  <a:pt x="177" y="22423"/>
                  <a:pt x="203" y="22448"/>
                </a:cubicBezTo>
                <a:cubicBezTo>
                  <a:pt x="228" y="22473"/>
                  <a:pt x="253" y="22524"/>
                  <a:pt x="241" y="22524"/>
                </a:cubicBezTo>
                <a:cubicBezTo>
                  <a:pt x="228" y="22524"/>
                  <a:pt x="253" y="22587"/>
                  <a:pt x="253" y="22613"/>
                </a:cubicBezTo>
                <a:cubicBezTo>
                  <a:pt x="266" y="22638"/>
                  <a:pt x="279" y="22701"/>
                  <a:pt x="279" y="22739"/>
                </a:cubicBezTo>
                <a:lnTo>
                  <a:pt x="266" y="22777"/>
                </a:lnTo>
                <a:lnTo>
                  <a:pt x="253" y="22802"/>
                </a:lnTo>
                <a:cubicBezTo>
                  <a:pt x="279" y="22840"/>
                  <a:pt x="316" y="22904"/>
                  <a:pt x="304" y="22916"/>
                </a:cubicBezTo>
                <a:cubicBezTo>
                  <a:pt x="291" y="22929"/>
                  <a:pt x="329" y="23043"/>
                  <a:pt x="329" y="23081"/>
                </a:cubicBezTo>
                <a:cubicBezTo>
                  <a:pt x="329" y="23131"/>
                  <a:pt x="354" y="23207"/>
                  <a:pt x="354" y="23220"/>
                </a:cubicBezTo>
                <a:cubicBezTo>
                  <a:pt x="367" y="23233"/>
                  <a:pt x="329" y="23308"/>
                  <a:pt x="342" y="23321"/>
                </a:cubicBezTo>
                <a:cubicBezTo>
                  <a:pt x="354" y="23334"/>
                  <a:pt x="367" y="23384"/>
                  <a:pt x="354" y="23422"/>
                </a:cubicBezTo>
                <a:lnTo>
                  <a:pt x="405" y="23460"/>
                </a:lnTo>
                <a:cubicBezTo>
                  <a:pt x="392" y="23473"/>
                  <a:pt x="418" y="23511"/>
                  <a:pt x="456" y="23549"/>
                </a:cubicBezTo>
                <a:lnTo>
                  <a:pt x="430" y="23562"/>
                </a:lnTo>
                <a:cubicBezTo>
                  <a:pt x="367" y="23574"/>
                  <a:pt x="481" y="23612"/>
                  <a:pt x="418" y="23625"/>
                </a:cubicBezTo>
                <a:cubicBezTo>
                  <a:pt x="418" y="23625"/>
                  <a:pt x="443" y="23688"/>
                  <a:pt x="430" y="23688"/>
                </a:cubicBezTo>
                <a:lnTo>
                  <a:pt x="380" y="23713"/>
                </a:lnTo>
                <a:cubicBezTo>
                  <a:pt x="418" y="23739"/>
                  <a:pt x="456" y="23789"/>
                  <a:pt x="481" y="23815"/>
                </a:cubicBezTo>
                <a:lnTo>
                  <a:pt x="481" y="23853"/>
                </a:lnTo>
                <a:lnTo>
                  <a:pt x="481" y="23916"/>
                </a:lnTo>
                <a:cubicBezTo>
                  <a:pt x="481" y="23992"/>
                  <a:pt x="494" y="24080"/>
                  <a:pt x="506" y="24106"/>
                </a:cubicBezTo>
                <a:lnTo>
                  <a:pt x="506" y="24144"/>
                </a:lnTo>
                <a:lnTo>
                  <a:pt x="519" y="24169"/>
                </a:lnTo>
                <a:cubicBezTo>
                  <a:pt x="532" y="24207"/>
                  <a:pt x="557" y="24409"/>
                  <a:pt x="582" y="24473"/>
                </a:cubicBezTo>
                <a:cubicBezTo>
                  <a:pt x="608" y="24536"/>
                  <a:pt x="620" y="24599"/>
                  <a:pt x="620" y="24637"/>
                </a:cubicBezTo>
                <a:lnTo>
                  <a:pt x="633" y="24662"/>
                </a:lnTo>
                <a:lnTo>
                  <a:pt x="645" y="24688"/>
                </a:lnTo>
                <a:cubicBezTo>
                  <a:pt x="658" y="24700"/>
                  <a:pt x="671" y="24751"/>
                  <a:pt x="671" y="24764"/>
                </a:cubicBezTo>
                <a:cubicBezTo>
                  <a:pt x="683" y="24776"/>
                  <a:pt x="709" y="24814"/>
                  <a:pt x="721" y="24827"/>
                </a:cubicBezTo>
                <a:cubicBezTo>
                  <a:pt x="734" y="24840"/>
                  <a:pt x="747" y="24852"/>
                  <a:pt x="747" y="24865"/>
                </a:cubicBezTo>
                <a:cubicBezTo>
                  <a:pt x="747" y="24865"/>
                  <a:pt x="734" y="24890"/>
                  <a:pt x="721" y="24903"/>
                </a:cubicBezTo>
                <a:lnTo>
                  <a:pt x="747" y="24890"/>
                </a:lnTo>
                <a:lnTo>
                  <a:pt x="848" y="24852"/>
                </a:lnTo>
                <a:cubicBezTo>
                  <a:pt x="937" y="24802"/>
                  <a:pt x="1038" y="24776"/>
                  <a:pt x="1038" y="24776"/>
                </a:cubicBezTo>
                <a:cubicBezTo>
                  <a:pt x="1038" y="24776"/>
                  <a:pt x="1076" y="24814"/>
                  <a:pt x="1114" y="24852"/>
                </a:cubicBezTo>
                <a:lnTo>
                  <a:pt x="1202" y="24802"/>
                </a:lnTo>
                <a:lnTo>
                  <a:pt x="1253" y="24789"/>
                </a:lnTo>
                <a:cubicBezTo>
                  <a:pt x="1291" y="24802"/>
                  <a:pt x="1341" y="24814"/>
                  <a:pt x="1379" y="24814"/>
                </a:cubicBezTo>
                <a:lnTo>
                  <a:pt x="1405" y="24789"/>
                </a:lnTo>
                <a:lnTo>
                  <a:pt x="1430" y="24776"/>
                </a:lnTo>
                <a:cubicBezTo>
                  <a:pt x="1455" y="24776"/>
                  <a:pt x="1519" y="24764"/>
                  <a:pt x="1557" y="24764"/>
                </a:cubicBezTo>
                <a:lnTo>
                  <a:pt x="1582" y="24764"/>
                </a:lnTo>
                <a:lnTo>
                  <a:pt x="1645" y="24776"/>
                </a:lnTo>
                <a:cubicBezTo>
                  <a:pt x="1649" y="24764"/>
                  <a:pt x="1656" y="24760"/>
                  <a:pt x="1664" y="24760"/>
                </a:cubicBezTo>
                <a:cubicBezTo>
                  <a:pt x="1681" y="24760"/>
                  <a:pt x="1704" y="24780"/>
                  <a:pt x="1721" y="24789"/>
                </a:cubicBezTo>
                <a:cubicBezTo>
                  <a:pt x="1746" y="24802"/>
                  <a:pt x="1810" y="24827"/>
                  <a:pt x="1860" y="24865"/>
                </a:cubicBezTo>
                <a:lnTo>
                  <a:pt x="1898" y="24814"/>
                </a:lnTo>
                <a:cubicBezTo>
                  <a:pt x="1921" y="24784"/>
                  <a:pt x="1944" y="24767"/>
                  <a:pt x="1973" y="24767"/>
                </a:cubicBezTo>
                <a:cubicBezTo>
                  <a:pt x="1991" y="24767"/>
                  <a:pt x="2012" y="24774"/>
                  <a:pt x="2037" y="24789"/>
                </a:cubicBezTo>
                <a:lnTo>
                  <a:pt x="2063" y="24802"/>
                </a:lnTo>
                <a:cubicBezTo>
                  <a:pt x="2113" y="24802"/>
                  <a:pt x="2189" y="24776"/>
                  <a:pt x="2215" y="24764"/>
                </a:cubicBezTo>
                <a:cubicBezTo>
                  <a:pt x="2227" y="24751"/>
                  <a:pt x="2253" y="24738"/>
                  <a:pt x="2253" y="24738"/>
                </a:cubicBezTo>
                <a:cubicBezTo>
                  <a:pt x="2265" y="24751"/>
                  <a:pt x="2290" y="24751"/>
                  <a:pt x="2290" y="24764"/>
                </a:cubicBezTo>
                <a:cubicBezTo>
                  <a:pt x="2290" y="24764"/>
                  <a:pt x="2341" y="24764"/>
                  <a:pt x="2354" y="24776"/>
                </a:cubicBezTo>
                <a:cubicBezTo>
                  <a:pt x="2366" y="24776"/>
                  <a:pt x="2417" y="24840"/>
                  <a:pt x="2442" y="24852"/>
                </a:cubicBezTo>
                <a:cubicBezTo>
                  <a:pt x="2459" y="24852"/>
                  <a:pt x="2476" y="24858"/>
                  <a:pt x="2489" y="24858"/>
                </a:cubicBezTo>
                <a:cubicBezTo>
                  <a:pt x="2496" y="24858"/>
                  <a:pt x="2501" y="24856"/>
                  <a:pt x="2506" y="24852"/>
                </a:cubicBezTo>
                <a:cubicBezTo>
                  <a:pt x="2518" y="24814"/>
                  <a:pt x="2544" y="24802"/>
                  <a:pt x="2582" y="24789"/>
                </a:cubicBezTo>
                <a:lnTo>
                  <a:pt x="2632" y="24776"/>
                </a:lnTo>
                <a:cubicBezTo>
                  <a:pt x="2670" y="24789"/>
                  <a:pt x="2708" y="24827"/>
                  <a:pt x="2708" y="24840"/>
                </a:cubicBezTo>
                <a:cubicBezTo>
                  <a:pt x="2708" y="24852"/>
                  <a:pt x="2784" y="24878"/>
                  <a:pt x="2784" y="24890"/>
                </a:cubicBezTo>
                <a:cubicBezTo>
                  <a:pt x="2784" y="24890"/>
                  <a:pt x="2771" y="24916"/>
                  <a:pt x="2759" y="24916"/>
                </a:cubicBezTo>
                <a:cubicBezTo>
                  <a:pt x="2733" y="24928"/>
                  <a:pt x="2771" y="24991"/>
                  <a:pt x="2784" y="25004"/>
                </a:cubicBezTo>
                <a:cubicBezTo>
                  <a:pt x="2788" y="25012"/>
                  <a:pt x="2793" y="25015"/>
                  <a:pt x="2798" y="25015"/>
                </a:cubicBezTo>
                <a:cubicBezTo>
                  <a:pt x="2810" y="25015"/>
                  <a:pt x="2822" y="25000"/>
                  <a:pt x="2822" y="24991"/>
                </a:cubicBezTo>
                <a:cubicBezTo>
                  <a:pt x="2809" y="24979"/>
                  <a:pt x="2784" y="24916"/>
                  <a:pt x="2809" y="24916"/>
                </a:cubicBezTo>
                <a:cubicBezTo>
                  <a:pt x="2818" y="24920"/>
                  <a:pt x="2826" y="24921"/>
                  <a:pt x="2834" y="24921"/>
                </a:cubicBezTo>
                <a:cubicBezTo>
                  <a:pt x="2849" y="24921"/>
                  <a:pt x="2860" y="24916"/>
                  <a:pt x="2860" y="24916"/>
                </a:cubicBezTo>
                <a:cubicBezTo>
                  <a:pt x="2860" y="24903"/>
                  <a:pt x="2822" y="24865"/>
                  <a:pt x="2835" y="24852"/>
                </a:cubicBezTo>
                <a:cubicBezTo>
                  <a:pt x="2847" y="24840"/>
                  <a:pt x="2885" y="24814"/>
                  <a:pt x="2898" y="24802"/>
                </a:cubicBezTo>
                <a:cubicBezTo>
                  <a:pt x="2899" y="24800"/>
                  <a:pt x="2901" y="24800"/>
                  <a:pt x="2902" y="24800"/>
                </a:cubicBezTo>
                <a:cubicBezTo>
                  <a:pt x="2913" y="24800"/>
                  <a:pt x="2922" y="24841"/>
                  <a:pt x="2911" y="24852"/>
                </a:cubicBezTo>
                <a:cubicBezTo>
                  <a:pt x="2911" y="24865"/>
                  <a:pt x="2911" y="24916"/>
                  <a:pt x="2911" y="24928"/>
                </a:cubicBezTo>
                <a:cubicBezTo>
                  <a:pt x="2923" y="24941"/>
                  <a:pt x="2911" y="24979"/>
                  <a:pt x="2898" y="24991"/>
                </a:cubicBezTo>
                <a:cubicBezTo>
                  <a:pt x="2885" y="24998"/>
                  <a:pt x="2885" y="25001"/>
                  <a:pt x="2893" y="25001"/>
                </a:cubicBezTo>
                <a:cubicBezTo>
                  <a:pt x="2901" y="25001"/>
                  <a:pt x="2917" y="24998"/>
                  <a:pt x="2936" y="24991"/>
                </a:cubicBezTo>
                <a:lnTo>
                  <a:pt x="2974" y="24979"/>
                </a:lnTo>
                <a:lnTo>
                  <a:pt x="2986" y="24979"/>
                </a:lnTo>
                <a:cubicBezTo>
                  <a:pt x="3012" y="24979"/>
                  <a:pt x="3050" y="25042"/>
                  <a:pt x="3075" y="25055"/>
                </a:cubicBezTo>
                <a:cubicBezTo>
                  <a:pt x="3082" y="25058"/>
                  <a:pt x="3093" y="25060"/>
                  <a:pt x="3105" y="25060"/>
                </a:cubicBezTo>
                <a:cubicBezTo>
                  <a:pt x="3133" y="25060"/>
                  <a:pt x="3167" y="25051"/>
                  <a:pt x="3176" y="25042"/>
                </a:cubicBezTo>
                <a:cubicBezTo>
                  <a:pt x="3183" y="25036"/>
                  <a:pt x="3198" y="25033"/>
                  <a:pt x="3217" y="25033"/>
                </a:cubicBezTo>
                <a:cubicBezTo>
                  <a:pt x="3236" y="25033"/>
                  <a:pt x="3258" y="25036"/>
                  <a:pt x="3277" y="25042"/>
                </a:cubicBezTo>
                <a:lnTo>
                  <a:pt x="3303" y="25055"/>
                </a:lnTo>
                <a:lnTo>
                  <a:pt x="3379" y="25067"/>
                </a:lnTo>
                <a:cubicBezTo>
                  <a:pt x="3391" y="25042"/>
                  <a:pt x="3404" y="25029"/>
                  <a:pt x="3412" y="25029"/>
                </a:cubicBezTo>
                <a:cubicBezTo>
                  <a:pt x="3420" y="25029"/>
                  <a:pt x="3423" y="25042"/>
                  <a:pt x="3417" y="25067"/>
                </a:cubicBezTo>
                <a:lnTo>
                  <a:pt x="3404" y="25067"/>
                </a:lnTo>
                <a:lnTo>
                  <a:pt x="3366" y="25080"/>
                </a:lnTo>
                <a:cubicBezTo>
                  <a:pt x="3366" y="25105"/>
                  <a:pt x="3379" y="25118"/>
                  <a:pt x="3417" y="25131"/>
                </a:cubicBezTo>
                <a:lnTo>
                  <a:pt x="3429" y="25105"/>
                </a:lnTo>
                <a:cubicBezTo>
                  <a:pt x="3429" y="25105"/>
                  <a:pt x="3455" y="25118"/>
                  <a:pt x="3467" y="25118"/>
                </a:cubicBezTo>
                <a:cubicBezTo>
                  <a:pt x="3481" y="25121"/>
                  <a:pt x="3492" y="25123"/>
                  <a:pt x="3500" y="25123"/>
                </a:cubicBezTo>
                <a:cubicBezTo>
                  <a:pt x="3524" y="25123"/>
                  <a:pt x="3531" y="25111"/>
                  <a:pt x="3531" y="25093"/>
                </a:cubicBezTo>
                <a:lnTo>
                  <a:pt x="3531" y="25080"/>
                </a:lnTo>
                <a:cubicBezTo>
                  <a:pt x="3538" y="25065"/>
                  <a:pt x="3554" y="25059"/>
                  <a:pt x="3566" y="25059"/>
                </a:cubicBezTo>
                <a:cubicBezTo>
                  <a:pt x="3575" y="25059"/>
                  <a:pt x="3581" y="25062"/>
                  <a:pt x="3581" y="25067"/>
                </a:cubicBezTo>
                <a:cubicBezTo>
                  <a:pt x="3594" y="25067"/>
                  <a:pt x="3632" y="25093"/>
                  <a:pt x="3670" y="25105"/>
                </a:cubicBezTo>
                <a:lnTo>
                  <a:pt x="3695" y="25093"/>
                </a:lnTo>
                <a:cubicBezTo>
                  <a:pt x="3771" y="25067"/>
                  <a:pt x="3809" y="25029"/>
                  <a:pt x="3809" y="25004"/>
                </a:cubicBezTo>
                <a:lnTo>
                  <a:pt x="3796" y="24991"/>
                </a:lnTo>
                <a:cubicBezTo>
                  <a:pt x="3784" y="24991"/>
                  <a:pt x="3834" y="24966"/>
                  <a:pt x="3860" y="24953"/>
                </a:cubicBezTo>
                <a:cubicBezTo>
                  <a:pt x="3872" y="24953"/>
                  <a:pt x="3935" y="24991"/>
                  <a:pt x="3948" y="25004"/>
                </a:cubicBezTo>
                <a:cubicBezTo>
                  <a:pt x="3951" y="25006"/>
                  <a:pt x="3954" y="25006"/>
                  <a:pt x="3956" y="25006"/>
                </a:cubicBezTo>
                <a:cubicBezTo>
                  <a:pt x="3976" y="25006"/>
                  <a:pt x="3987" y="24965"/>
                  <a:pt x="3999" y="24953"/>
                </a:cubicBezTo>
                <a:cubicBezTo>
                  <a:pt x="3999" y="24941"/>
                  <a:pt x="4011" y="24938"/>
                  <a:pt x="4026" y="24938"/>
                </a:cubicBezTo>
                <a:cubicBezTo>
                  <a:pt x="4040" y="24938"/>
                  <a:pt x="4056" y="24941"/>
                  <a:pt x="4062" y="24941"/>
                </a:cubicBezTo>
                <a:cubicBezTo>
                  <a:pt x="4087" y="24953"/>
                  <a:pt x="4100" y="24966"/>
                  <a:pt x="4100" y="24979"/>
                </a:cubicBezTo>
                <a:lnTo>
                  <a:pt x="4075" y="25004"/>
                </a:lnTo>
                <a:cubicBezTo>
                  <a:pt x="4049" y="25017"/>
                  <a:pt x="4049" y="25055"/>
                  <a:pt x="4062" y="25067"/>
                </a:cubicBezTo>
                <a:cubicBezTo>
                  <a:pt x="4075" y="25067"/>
                  <a:pt x="4125" y="25055"/>
                  <a:pt x="4176" y="25042"/>
                </a:cubicBezTo>
                <a:cubicBezTo>
                  <a:pt x="4227" y="25017"/>
                  <a:pt x="4264" y="24991"/>
                  <a:pt x="4252" y="24966"/>
                </a:cubicBezTo>
                <a:lnTo>
                  <a:pt x="4277" y="24953"/>
                </a:lnTo>
                <a:lnTo>
                  <a:pt x="4328" y="24928"/>
                </a:lnTo>
                <a:cubicBezTo>
                  <a:pt x="4366" y="24966"/>
                  <a:pt x="4416" y="24966"/>
                  <a:pt x="4416" y="24966"/>
                </a:cubicBezTo>
                <a:cubicBezTo>
                  <a:pt x="4429" y="24953"/>
                  <a:pt x="4416" y="24916"/>
                  <a:pt x="4378" y="24890"/>
                </a:cubicBezTo>
                <a:lnTo>
                  <a:pt x="4442" y="24865"/>
                </a:lnTo>
                <a:cubicBezTo>
                  <a:pt x="4442" y="24865"/>
                  <a:pt x="4429" y="24852"/>
                  <a:pt x="4404" y="24852"/>
                </a:cubicBezTo>
                <a:lnTo>
                  <a:pt x="4378" y="24840"/>
                </a:lnTo>
                <a:lnTo>
                  <a:pt x="4353" y="24827"/>
                </a:lnTo>
                <a:cubicBezTo>
                  <a:pt x="4328" y="24814"/>
                  <a:pt x="4328" y="24764"/>
                  <a:pt x="4340" y="24751"/>
                </a:cubicBezTo>
                <a:cubicBezTo>
                  <a:pt x="4343" y="24749"/>
                  <a:pt x="4346" y="24748"/>
                  <a:pt x="4352" y="24748"/>
                </a:cubicBezTo>
                <a:cubicBezTo>
                  <a:pt x="4375" y="24748"/>
                  <a:pt x="4425" y="24770"/>
                  <a:pt x="4467" y="24802"/>
                </a:cubicBezTo>
                <a:lnTo>
                  <a:pt x="4518" y="24802"/>
                </a:lnTo>
                <a:cubicBezTo>
                  <a:pt x="4568" y="24802"/>
                  <a:pt x="4606" y="24776"/>
                  <a:pt x="4657" y="24764"/>
                </a:cubicBezTo>
                <a:lnTo>
                  <a:pt x="4669" y="24764"/>
                </a:lnTo>
                <a:cubicBezTo>
                  <a:pt x="4682" y="24776"/>
                  <a:pt x="4619" y="24827"/>
                  <a:pt x="4593" y="24840"/>
                </a:cubicBezTo>
                <a:cubicBezTo>
                  <a:pt x="4568" y="24865"/>
                  <a:pt x="4581" y="24903"/>
                  <a:pt x="4593" y="24916"/>
                </a:cubicBezTo>
                <a:cubicBezTo>
                  <a:pt x="4606" y="24928"/>
                  <a:pt x="4593" y="24979"/>
                  <a:pt x="4581" y="24991"/>
                </a:cubicBezTo>
                <a:cubicBezTo>
                  <a:pt x="4568" y="25004"/>
                  <a:pt x="4593" y="25004"/>
                  <a:pt x="4631" y="25004"/>
                </a:cubicBezTo>
                <a:lnTo>
                  <a:pt x="4669" y="25004"/>
                </a:lnTo>
                <a:lnTo>
                  <a:pt x="4720" y="24991"/>
                </a:lnTo>
                <a:cubicBezTo>
                  <a:pt x="4707" y="24966"/>
                  <a:pt x="4720" y="24928"/>
                  <a:pt x="4733" y="24903"/>
                </a:cubicBezTo>
                <a:lnTo>
                  <a:pt x="4745" y="24903"/>
                </a:lnTo>
                <a:lnTo>
                  <a:pt x="4821" y="24890"/>
                </a:lnTo>
                <a:cubicBezTo>
                  <a:pt x="4796" y="24878"/>
                  <a:pt x="4796" y="24852"/>
                  <a:pt x="4834" y="24840"/>
                </a:cubicBezTo>
                <a:lnTo>
                  <a:pt x="4834" y="24827"/>
                </a:lnTo>
                <a:cubicBezTo>
                  <a:pt x="4821" y="24789"/>
                  <a:pt x="4872" y="24802"/>
                  <a:pt x="4897" y="24789"/>
                </a:cubicBezTo>
                <a:lnTo>
                  <a:pt x="4910" y="24776"/>
                </a:lnTo>
                <a:cubicBezTo>
                  <a:pt x="4910" y="24764"/>
                  <a:pt x="4922" y="24700"/>
                  <a:pt x="4948" y="24688"/>
                </a:cubicBezTo>
                <a:cubicBezTo>
                  <a:pt x="4973" y="24688"/>
                  <a:pt x="5036" y="24700"/>
                  <a:pt x="5062" y="24713"/>
                </a:cubicBezTo>
                <a:cubicBezTo>
                  <a:pt x="5074" y="24713"/>
                  <a:pt x="5036" y="24776"/>
                  <a:pt x="5024" y="24789"/>
                </a:cubicBezTo>
                <a:cubicBezTo>
                  <a:pt x="5024" y="24814"/>
                  <a:pt x="5024" y="24916"/>
                  <a:pt x="5011" y="24941"/>
                </a:cubicBezTo>
                <a:cubicBezTo>
                  <a:pt x="4986" y="24979"/>
                  <a:pt x="4935" y="25093"/>
                  <a:pt x="4948" y="25118"/>
                </a:cubicBezTo>
                <a:cubicBezTo>
                  <a:pt x="4960" y="25156"/>
                  <a:pt x="4986" y="25232"/>
                  <a:pt x="4973" y="25257"/>
                </a:cubicBezTo>
                <a:cubicBezTo>
                  <a:pt x="4960" y="25282"/>
                  <a:pt x="4948" y="25308"/>
                  <a:pt x="4935" y="25320"/>
                </a:cubicBezTo>
                <a:lnTo>
                  <a:pt x="4948" y="25320"/>
                </a:lnTo>
                <a:cubicBezTo>
                  <a:pt x="4998" y="25346"/>
                  <a:pt x="4935" y="25371"/>
                  <a:pt x="4948" y="25384"/>
                </a:cubicBezTo>
                <a:lnTo>
                  <a:pt x="4960" y="25409"/>
                </a:lnTo>
                <a:cubicBezTo>
                  <a:pt x="4963" y="25411"/>
                  <a:pt x="4967" y="25412"/>
                  <a:pt x="4973" y="25412"/>
                </a:cubicBezTo>
                <a:cubicBezTo>
                  <a:pt x="4995" y="25412"/>
                  <a:pt x="5039" y="25394"/>
                  <a:pt x="5049" y="25384"/>
                </a:cubicBezTo>
                <a:cubicBezTo>
                  <a:pt x="5056" y="25376"/>
                  <a:pt x="5093" y="25369"/>
                  <a:pt x="5125" y="25369"/>
                </a:cubicBezTo>
                <a:cubicBezTo>
                  <a:pt x="5149" y="25369"/>
                  <a:pt x="5170" y="25373"/>
                  <a:pt x="5176" y="25384"/>
                </a:cubicBezTo>
                <a:cubicBezTo>
                  <a:pt x="5178" y="25386"/>
                  <a:pt x="5186" y="25387"/>
                  <a:pt x="5199" y="25387"/>
                </a:cubicBezTo>
                <a:cubicBezTo>
                  <a:pt x="5251" y="25387"/>
                  <a:pt x="5375" y="25369"/>
                  <a:pt x="5416" y="25358"/>
                </a:cubicBezTo>
                <a:lnTo>
                  <a:pt x="5568" y="25358"/>
                </a:lnTo>
                <a:cubicBezTo>
                  <a:pt x="5580" y="25384"/>
                  <a:pt x="5593" y="25422"/>
                  <a:pt x="5606" y="25460"/>
                </a:cubicBezTo>
                <a:lnTo>
                  <a:pt x="5644" y="25472"/>
                </a:lnTo>
                <a:lnTo>
                  <a:pt x="5682" y="25472"/>
                </a:lnTo>
                <a:cubicBezTo>
                  <a:pt x="5732" y="25472"/>
                  <a:pt x="5745" y="25498"/>
                  <a:pt x="5720" y="25536"/>
                </a:cubicBezTo>
                <a:lnTo>
                  <a:pt x="5720" y="25548"/>
                </a:lnTo>
                <a:lnTo>
                  <a:pt x="5720" y="25574"/>
                </a:lnTo>
                <a:cubicBezTo>
                  <a:pt x="5734" y="25594"/>
                  <a:pt x="5751" y="25604"/>
                  <a:pt x="5767" y="25604"/>
                </a:cubicBezTo>
                <a:cubicBezTo>
                  <a:pt x="5779" y="25604"/>
                  <a:pt x="5790" y="25598"/>
                  <a:pt x="5796" y="25586"/>
                </a:cubicBezTo>
                <a:lnTo>
                  <a:pt x="5821" y="25548"/>
                </a:lnTo>
                <a:cubicBezTo>
                  <a:pt x="5821" y="25548"/>
                  <a:pt x="5846" y="25536"/>
                  <a:pt x="5859" y="25536"/>
                </a:cubicBezTo>
                <a:cubicBezTo>
                  <a:pt x="5859" y="25536"/>
                  <a:pt x="5884" y="25548"/>
                  <a:pt x="5884" y="25561"/>
                </a:cubicBezTo>
                <a:cubicBezTo>
                  <a:pt x="5884" y="25586"/>
                  <a:pt x="5897" y="25611"/>
                  <a:pt x="5935" y="25637"/>
                </a:cubicBezTo>
                <a:lnTo>
                  <a:pt x="5973" y="25637"/>
                </a:lnTo>
                <a:cubicBezTo>
                  <a:pt x="5985" y="25624"/>
                  <a:pt x="5985" y="25611"/>
                  <a:pt x="5985" y="25599"/>
                </a:cubicBezTo>
                <a:lnTo>
                  <a:pt x="5985" y="25586"/>
                </a:lnTo>
                <a:cubicBezTo>
                  <a:pt x="5973" y="25586"/>
                  <a:pt x="5998" y="25574"/>
                  <a:pt x="6061" y="25561"/>
                </a:cubicBezTo>
                <a:lnTo>
                  <a:pt x="6099" y="25523"/>
                </a:lnTo>
                <a:cubicBezTo>
                  <a:pt x="6112" y="25510"/>
                  <a:pt x="6150" y="25498"/>
                  <a:pt x="6175" y="25485"/>
                </a:cubicBezTo>
                <a:cubicBezTo>
                  <a:pt x="6182" y="25483"/>
                  <a:pt x="6189" y="25482"/>
                  <a:pt x="6196" y="25482"/>
                </a:cubicBezTo>
                <a:cubicBezTo>
                  <a:pt x="6229" y="25482"/>
                  <a:pt x="6262" y="25504"/>
                  <a:pt x="6251" y="25536"/>
                </a:cubicBezTo>
                <a:lnTo>
                  <a:pt x="6251" y="25548"/>
                </a:lnTo>
                <a:cubicBezTo>
                  <a:pt x="6252" y="25550"/>
                  <a:pt x="6255" y="25550"/>
                  <a:pt x="6259" y="25550"/>
                </a:cubicBezTo>
                <a:cubicBezTo>
                  <a:pt x="6289" y="25550"/>
                  <a:pt x="6390" y="25506"/>
                  <a:pt x="6390" y="25472"/>
                </a:cubicBezTo>
                <a:cubicBezTo>
                  <a:pt x="6403" y="25434"/>
                  <a:pt x="6390" y="25358"/>
                  <a:pt x="6390" y="25346"/>
                </a:cubicBezTo>
                <a:cubicBezTo>
                  <a:pt x="6403" y="25333"/>
                  <a:pt x="6403" y="25308"/>
                  <a:pt x="6403" y="25295"/>
                </a:cubicBezTo>
                <a:lnTo>
                  <a:pt x="6403" y="25282"/>
                </a:lnTo>
                <a:lnTo>
                  <a:pt x="6390" y="25257"/>
                </a:lnTo>
                <a:cubicBezTo>
                  <a:pt x="6390" y="25219"/>
                  <a:pt x="6454" y="25207"/>
                  <a:pt x="6479" y="25207"/>
                </a:cubicBezTo>
                <a:cubicBezTo>
                  <a:pt x="6492" y="25207"/>
                  <a:pt x="6517" y="25270"/>
                  <a:pt x="6517" y="25282"/>
                </a:cubicBezTo>
                <a:cubicBezTo>
                  <a:pt x="6520" y="25290"/>
                  <a:pt x="6523" y="25293"/>
                  <a:pt x="6525" y="25293"/>
                </a:cubicBezTo>
                <a:cubicBezTo>
                  <a:pt x="6531" y="25293"/>
                  <a:pt x="6533" y="25272"/>
                  <a:pt x="6542" y="25245"/>
                </a:cubicBezTo>
                <a:lnTo>
                  <a:pt x="6555" y="25207"/>
                </a:lnTo>
                <a:cubicBezTo>
                  <a:pt x="6555" y="25194"/>
                  <a:pt x="6555" y="25181"/>
                  <a:pt x="6567" y="25169"/>
                </a:cubicBezTo>
                <a:cubicBezTo>
                  <a:pt x="6593" y="25207"/>
                  <a:pt x="6618" y="25257"/>
                  <a:pt x="6631" y="25257"/>
                </a:cubicBezTo>
                <a:cubicBezTo>
                  <a:pt x="6631" y="25261"/>
                  <a:pt x="6633" y="25262"/>
                  <a:pt x="6636" y="25262"/>
                </a:cubicBezTo>
                <a:cubicBezTo>
                  <a:pt x="6644" y="25262"/>
                  <a:pt x="6660" y="25253"/>
                  <a:pt x="6669" y="25245"/>
                </a:cubicBezTo>
                <a:lnTo>
                  <a:pt x="6669" y="25232"/>
                </a:lnTo>
                <a:cubicBezTo>
                  <a:pt x="6669" y="25203"/>
                  <a:pt x="6683" y="25189"/>
                  <a:pt x="6706" y="25189"/>
                </a:cubicBezTo>
                <a:cubicBezTo>
                  <a:pt x="6714" y="25189"/>
                  <a:pt x="6722" y="25191"/>
                  <a:pt x="6732" y="25194"/>
                </a:cubicBezTo>
                <a:lnTo>
                  <a:pt x="6795" y="25207"/>
                </a:lnTo>
                <a:cubicBezTo>
                  <a:pt x="6839" y="25214"/>
                  <a:pt x="6921" y="25221"/>
                  <a:pt x="6990" y="25221"/>
                </a:cubicBezTo>
                <a:cubicBezTo>
                  <a:pt x="7040" y="25221"/>
                  <a:pt x="7083" y="25217"/>
                  <a:pt x="7099" y="25207"/>
                </a:cubicBezTo>
                <a:cubicBezTo>
                  <a:pt x="7137" y="25181"/>
                  <a:pt x="7213" y="25143"/>
                  <a:pt x="7263" y="25118"/>
                </a:cubicBezTo>
                <a:lnTo>
                  <a:pt x="7289" y="25143"/>
                </a:lnTo>
                <a:cubicBezTo>
                  <a:pt x="7314" y="25156"/>
                  <a:pt x="7327" y="25181"/>
                  <a:pt x="7339" y="25194"/>
                </a:cubicBezTo>
                <a:cubicBezTo>
                  <a:pt x="7352" y="25207"/>
                  <a:pt x="7390" y="25219"/>
                  <a:pt x="7390" y="25219"/>
                </a:cubicBezTo>
                <a:cubicBezTo>
                  <a:pt x="7410" y="25204"/>
                  <a:pt x="7424" y="25198"/>
                  <a:pt x="7436" y="25198"/>
                </a:cubicBezTo>
                <a:cubicBezTo>
                  <a:pt x="7461" y="25198"/>
                  <a:pt x="7470" y="25227"/>
                  <a:pt x="7479" y="25245"/>
                </a:cubicBezTo>
                <a:lnTo>
                  <a:pt x="7479" y="25270"/>
                </a:lnTo>
                <a:cubicBezTo>
                  <a:pt x="7504" y="25295"/>
                  <a:pt x="7479" y="25320"/>
                  <a:pt x="7466" y="25333"/>
                </a:cubicBezTo>
                <a:cubicBezTo>
                  <a:pt x="7453" y="25333"/>
                  <a:pt x="7415" y="25396"/>
                  <a:pt x="7441" y="25409"/>
                </a:cubicBezTo>
                <a:cubicBezTo>
                  <a:pt x="7479" y="25422"/>
                  <a:pt x="7554" y="25434"/>
                  <a:pt x="7580" y="25434"/>
                </a:cubicBezTo>
                <a:cubicBezTo>
                  <a:pt x="7585" y="25437"/>
                  <a:pt x="7589" y="25438"/>
                  <a:pt x="7592" y="25438"/>
                </a:cubicBezTo>
                <a:cubicBezTo>
                  <a:pt x="7605" y="25438"/>
                  <a:pt x="7603" y="25419"/>
                  <a:pt x="7592" y="25409"/>
                </a:cubicBezTo>
                <a:lnTo>
                  <a:pt x="7592" y="25384"/>
                </a:lnTo>
                <a:cubicBezTo>
                  <a:pt x="7592" y="25371"/>
                  <a:pt x="7605" y="25346"/>
                  <a:pt x="7618" y="25333"/>
                </a:cubicBezTo>
                <a:lnTo>
                  <a:pt x="7656" y="25308"/>
                </a:lnTo>
                <a:cubicBezTo>
                  <a:pt x="7630" y="25295"/>
                  <a:pt x="7592" y="25245"/>
                  <a:pt x="7580" y="25194"/>
                </a:cubicBezTo>
                <a:lnTo>
                  <a:pt x="7605" y="25169"/>
                </a:lnTo>
                <a:lnTo>
                  <a:pt x="7630" y="25143"/>
                </a:lnTo>
                <a:cubicBezTo>
                  <a:pt x="7630" y="25143"/>
                  <a:pt x="7643" y="25105"/>
                  <a:pt x="7656" y="25093"/>
                </a:cubicBezTo>
                <a:cubicBezTo>
                  <a:pt x="7656" y="25080"/>
                  <a:pt x="7668" y="25080"/>
                  <a:pt x="7681" y="25080"/>
                </a:cubicBezTo>
                <a:cubicBezTo>
                  <a:pt x="7681" y="25080"/>
                  <a:pt x="7668" y="25093"/>
                  <a:pt x="7668" y="25093"/>
                </a:cubicBezTo>
                <a:cubicBezTo>
                  <a:pt x="7656" y="25118"/>
                  <a:pt x="7668" y="25131"/>
                  <a:pt x="7694" y="25143"/>
                </a:cubicBezTo>
                <a:cubicBezTo>
                  <a:pt x="7694" y="25156"/>
                  <a:pt x="7694" y="25169"/>
                  <a:pt x="7706" y="25169"/>
                </a:cubicBezTo>
                <a:cubicBezTo>
                  <a:pt x="7711" y="25171"/>
                  <a:pt x="7717" y="25172"/>
                  <a:pt x="7724" y="25172"/>
                </a:cubicBezTo>
                <a:cubicBezTo>
                  <a:pt x="7750" y="25172"/>
                  <a:pt x="7785" y="25156"/>
                  <a:pt x="7795" y="25156"/>
                </a:cubicBezTo>
                <a:cubicBezTo>
                  <a:pt x="7797" y="25154"/>
                  <a:pt x="7800" y="25153"/>
                  <a:pt x="7804" y="25153"/>
                </a:cubicBezTo>
                <a:cubicBezTo>
                  <a:pt x="7821" y="25153"/>
                  <a:pt x="7848" y="25173"/>
                  <a:pt x="7858" y="25194"/>
                </a:cubicBezTo>
                <a:cubicBezTo>
                  <a:pt x="7865" y="25200"/>
                  <a:pt x="7874" y="25203"/>
                  <a:pt x="7883" y="25203"/>
                </a:cubicBezTo>
                <a:cubicBezTo>
                  <a:pt x="7893" y="25203"/>
                  <a:pt x="7902" y="25200"/>
                  <a:pt x="7909" y="25194"/>
                </a:cubicBezTo>
                <a:cubicBezTo>
                  <a:pt x="7921" y="25194"/>
                  <a:pt x="7947" y="25232"/>
                  <a:pt x="7947" y="25245"/>
                </a:cubicBezTo>
                <a:cubicBezTo>
                  <a:pt x="7959" y="25257"/>
                  <a:pt x="8086" y="25295"/>
                  <a:pt x="8124" y="25308"/>
                </a:cubicBezTo>
                <a:cubicBezTo>
                  <a:pt x="8175" y="25308"/>
                  <a:pt x="8200" y="25257"/>
                  <a:pt x="8200" y="25245"/>
                </a:cubicBezTo>
                <a:cubicBezTo>
                  <a:pt x="8212" y="25219"/>
                  <a:pt x="8175" y="25156"/>
                  <a:pt x="8162" y="25131"/>
                </a:cubicBezTo>
                <a:cubicBezTo>
                  <a:pt x="8149" y="25105"/>
                  <a:pt x="8200" y="25080"/>
                  <a:pt x="8225" y="25080"/>
                </a:cubicBezTo>
                <a:cubicBezTo>
                  <a:pt x="8238" y="25080"/>
                  <a:pt x="8250" y="25042"/>
                  <a:pt x="8225" y="25017"/>
                </a:cubicBezTo>
                <a:lnTo>
                  <a:pt x="8212" y="24991"/>
                </a:lnTo>
                <a:cubicBezTo>
                  <a:pt x="8212" y="24979"/>
                  <a:pt x="8200" y="24966"/>
                  <a:pt x="8187" y="24953"/>
                </a:cubicBezTo>
                <a:lnTo>
                  <a:pt x="8225" y="24953"/>
                </a:lnTo>
                <a:cubicBezTo>
                  <a:pt x="8263" y="24953"/>
                  <a:pt x="8326" y="24966"/>
                  <a:pt x="8364" y="24979"/>
                </a:cubicBezTo>
                <a:lnTo>
                  <a:pt x="8377" y="24941"/>
                </a:lnTo>
                <a:cubicBezTo>
                  <a:pt x="8384" y="24945"/>
                  <a:pt x="8393" y="24946"/>
                  <a:pt x="8401" y="24946"/>
                </a:cubicBezTo>
                <a:cubicBezTo>
                  <a:pt x="8421" y="24946"/>
                  <a:pt x="8440" y="24937"/>
                  <a:pt x="8440" y="24928"/>
                </a:cubicBezTo>
                <a:lnTo>
                  <a:pt x="8504" y="24840"/>
                </a:lnTo>
                <a:lnTo>
                  <a:pt x="8529" y="24840"/>
                </a:lnTo>
                <a:cubicBezTo>
                  <a:pt x="8592" y="24827"/>
                  <a:pt x="8605" y="24789"/>
                  <a:pt x="8630" y="24764"/>
                </a:cubicBezTo>
                <a:cubicBezTo>
                  <a:pt x="8630" y="24764"/>
                  <a:pt x="8668" y="24802"/>
                  <a:pt x="8706" y="24840"/>
                </a:cubicBezTo>
                <a:lnTo>
                  <a:pt x="8795" y="24789"/>
                </a:lnTo>
                <a:lnTo>
                  <a:pt x="8833" y="24776"/>
                </a:lnTo>
                <a:cubicBezTo>
                  <a:pt x="8870" y="24776"/>
                  <a:pt x="8934" y="24802"/>
                  <a:pt x="8972" y="24802"/>
                </a:cubicBezTo>
                <a:lnTo>
                  <a:pt x="8997" y="24776"/>
                </a:lnTo>
                <a:lnTo>
                  <a:pt x="9010" y="24764"/>
                </a:lnTo>
                <a:cubicBezTo>
                  <a:pt x="9048" y="24764"/>
                  <a:pt x="9111" y="24751"/>
                  <a:pt x="9149" y="24751"/>
                </a:cubicBezTo>
                <a:lnTo>
                  <a:pt x="9174" y="24751"/>
                </a:lnTo>
                <a:lnTo>
                  <a:pt x="9237" y="24764"/>
                </a:lnTo>
                <a:cubicBezTo>
                  <a:pt x="9237" y="24752"/>
                  <a:pt x="9241" y="24747"/>
                  <a:pt x="9248" y="24747"/>
                </a:cubicBezTo>
                <a:cubicBezTo>
                  <a:pt x="9262" y="24747"/>
                  <a:pt x="9287" y="24768"/>
                  <a:pt x="9313" y="24776"/>
                </a:cubicBezTo>
                <a:cubicBezTo>
                  <a:pt x="9339" y="24789"/>
                  <a:pt x="9402" y="24814"/>
                  <a:pt x="9453" y="24840"/>
                </a:cubicBezTo>
                <a:lnTo>
                  <a:pt x="9478" y="24802"/>
                </a:lnTo>
                <a:cubicBezTo>
                  <a:pt x="9506" y="24766"/>
                  <a:pt x="9531" y="24750"/>
                  <a:pt x="9558" y="24750"/>
                </a:cubicBezTo>
                <a:cubicBezTo>
                  <a:pt x="9579" y="24750"/>
                  <a:pt x="9602" y="24760"/>
                  <a:pt x="9630" y="24776"/>
                </a:cubicBezTo>
                <a:lnTo>
                  <a:pt x="9655" y="24789"/>
                </a:lnTo>
                <a:cubicBezTo>
                  <a:pt x="9706" y="24789"/>
                  <a:pt x="9782" y="24764"/>
                  <a:pt x="9807" y="24751"/>
                </a:cubicBezTo>
                <a:cubicBezTo>
                  <a:pt x="9820" y="24738"/>
                  <a:pt x="9845" y="24726"/>
                  <a:pt x="9845" y="24726"/>
                </a:cubicBezTo>
                <a:cubicBezTo>
                  <a:pt x="9845" y="24738"/>
                  <a:pt x="9883" y="24738"/>
                  <a:pt x="9883" y="24751"/>
                </a:cubicBezTo>
                <a:cubicBezTo>
                  <a:pt x="9883" y="24751"/>
                  <a:pt x="9933" y="24751"/>
                  <a:pt x="9946" y="24764"/>
                </a:cubicBezTo>
                <a:cubicBezTo>
                  <a:pt x="9946" y="24764"/>
                  <a:pt x="9997" y="24827"/>
                  <a:pt x="10035" y="24840"/>
                </a:cubicBezTo>
                <a:cubicBezTo>
                  <a:pt x="10052" y="24840"/>
                  <a:pt x="10068" y="24845"/>
                  <a:pt x="10082" y="24845"/>
                </a:cubicBezTo>
                <a:cubicBezTo>
                  <a:pt x="10088" y="24845"/>
                  <a:pt x="10094" y="24844"/>
                  <a:pt x="10098" y="24840"/>
                </a:cubicBezTo>
                <a:cubicBezTo>
                  <a:pt x="10111" y="24802"/>
                  <a:pt x="10136" y="24789"/>
                  <a:pt x="10174" y="24776"/>
                </a:cubicBezTo>
                <a:lnTo>
                  <a:pt x="10224" y="24764"/>
                </a:lnTo>
                <a:cubicBezTo>
                  <a:pt x="10262" y="24776"/>
                  <a:pt x="10300" y="24814"/>
                  <a:pt x="10288" y="24827"/>
                </a:cubicBezTo>
                <a:cubicBezTo>
                  <a:pt x="10288" y="24840"/>
                  <a:pt x="10376" y="24865"/>
                  <a:pt x="10376" y="24878"/>
                </a:cubicBezTo>
                <a:cubicBezTo>
                  <a:pt x="10376" y="24878"/>
                  <a:pt x="10351" y="24903"/>
                  <a:pt x="10338" y="24903"/>
                </a:cubicBezTo>
                <a:cubicBezTo>
                  <a:pt x="10326" y="24916"/>
                  <a:pt x="10351" y="24979"/>
                  <a:pt x="10376" y="24991"/>
                </a:cubicBezTo>
                <a:cubicBezTo>
                  <a:pt x="10380" y="24999"/>
                  <a:pt x="10385" y="25002"/>
                  <a:pt x="10390" y="25002"/>
                </a:cubicBezTo>
                <a:cubicBezTo>
                  <a:pt x="10401" y="25002"/>
                  <a:pt x="10410" y="24988"/>
                  <a:pt x="10402" y="24979"/>
                </a:cubicBezTo>
                <a:cubicBezTo>
                  <a:pt x="10402" y="24966"/>
                  <a:pt x="10376" y="24903"/>
                  <a:pt x="10402" y="24903"/>
                </a:cubicBezTo>
                <a:cubicBezTo>
                  <a:pt x="10409" y="24907"/>
                  <a:pt x="10416" y="24908"/>
                  <a:pt x="10423" y="24908"/>
                </a:cubicBezTo>
                <a:cubicBezTo>
                  <a:pt x="10440" y="24908"/>
                  <a:pt x="10452" y="24899"/>
                  <a:pt x="10452" y="24890"/>
                </a:cubicBezTo>
                <a:cubicBezTo>
                  <a:pt x="10452" y="24890"/>
                  <a:pt x="10414" y="24852"/>
                  <a:pt x="10427" y="24840"/>
                </a:cubicBezTo>
                <a:cubicBezTo>
                  <a:pt x="10440" y="24827"/>
                  <a:pt x="10478" y="24802"/>
                  <a:pt x="10490" y="24789"/>
                </a:cubicBezTo>
                <a:cubicBezTo>
                  <a:pt x="10492" y="24788"/>
                  <a:pt x="10493" y="24787"/>
                  <a:pt x="10494" y="24787"/>
                </a:cubicBezTo>
                <a:cubicBezTo>
                  <a:pt x="10505" y="24787"/>
                  <a:pt x="10514" y="24828"/>
                  <a:pt x="10503" y="24840"/>
                </a:cubicBezTo>
                <a:cubicBezTo>
                  <a:pt x="10503" y="24852"/>
                  <a:pt x="10503" y="24903"/>
                  <a:pt x="10503" y="24916"/>
                </a:cubicBezTo>
                <a:cubicBezTo>
                  <a:pt x="10515" y="24928"/>
                  <a:pt x="10503" y="24966"/>
                  <a:pt x="10478" y="24979"/>
                </a:cubicBezTo>
                <a:cubicBezTo>
                  <a:pt x="10471" y="24985"/>
                  <a:pt x="10474" y="24988"/>
                  <a:pt x="10484" y="24988"/>
                </a:cubicBezTo>
                <a:cubicBezTo>
                  <a:pt x="10493" y="24988"/>
                  <a:pt x="10509" y="24985"/>
                  <a:pt x="10528" y="24979"/>
                </a:cubicBezTo>
                <a:lnTo>
                  <a:pt x="10566" y="24966"/>
                </a:lnTo>
                <a:lnTo>
                  <a:pt x="10579" y="24966"/>
                </a:lnTo>
                <a:cubicBezTo>
                  <a:pt x="10604" y="24966"/>
                  <a:pt x="10629" y="25029"/>
                  <a:pt x="10655" y="25042"/>
                </a:cubicBezTo>
                <a:cubicBezTo>
                  <a:pt x="10662" y="25046"/>
                  <a:pt x="10674" y="25047"/>
                  <a:pt x="10687" y="25047"/>
                </a:cubicBezTo>
                <a:cubicBezTo>
                  <a:pt x="10719" y="25047"/>
                  <a:pt x="10760" y="25038"/>
                  <a:pt x="10769" y="25029"/>
                </a:cubicBezTo>
                <a:cubicBezTo>
                  <a:pt x="10775" y="25023"/>
                  <a:pt x="10788" y="25020"/>
                  <a:pt x="10805" y="25020"/>
                </a:cubicBezTo>
                <a:cubicBezTo>
                  <a:pt x="10822" y="25020"/>
                  <a:pt x="10844" y="25023"/>
                  <a:pt x="10870" y="25029"/>
                </a:cubicBezTo>
                <a:lnTo>
                  <a:pt x="10895" y="25042"/>
                </a:lnTo>
                <a:cubicBezTo>
                  <a:pt x="10946" y="25055"/>
                  <a:pt x="10958" y="25055"/>
                  <a:pt x="10958" y="25055"/>
                </a:cubicBezTo>
                <a:cubicBezTo>
                  <a:pt x="10958" y="25055"/>
                  <a:pt x="10958" y="25067"/>
                  <a:pt x="10971" y="25067"/>
                </a:cubicBezTo>
                <a:lnTo>
                  <a:pt x="10958" y="25067"/>
                </a:lnTo>
                <a:cubicBezTo>
                  <a:pt x="10958" y="25080"/>
                  <a:pt x="10971" y="25105"/>
                  <a:pt x="10996" y="25105"/>
                </a:cubicBezTo>
                <a:lnTo>
                  <a:pt x="11022" y="25093"/>
                </a:lnTo>
                <a:cubicBezTo>
                  <a:pt x="11022" y="25093"/>
                  <a:pt x="11047" y="25105"/>
                  <a:pt x="11060" y="25105"/>
                </a:cubicBezTo>
                <a:cubicBezTo>
                  <a:pt x="11069" y="25109"/>
                  <a:pt x="11078" y="25110"/>
                  <a:pt x="11086" y="25110"/>
                </a:cubicBezTo>
                <a:cubicBezTo>
                  <a:pt x="11109" y="25110"/>
                  <a:pt x="11123" y="25096"/>
                  <a:pt x="11123" y="25067"/>
                </a:cubicBezTo>
                <a:lnTo>
                  <a:pt x="11123" y="25055"/>
                </a:lnTo>
                <a:cubicBezTo>
                  <a:pt x="11129" y="25048"/>
                  <a:pt x="11139" y="25045"/>
                  <a:pt x="11148" y="25045"/>
                </a:cubicBezTo>
                <a:cubicBezTo>
                  <a:pt x="11158" y="25045"/>
                  <a:pt x="11167" y="25048"/>
                  <a:pt x="11173" y="25055"/>
                </a:cubicBezTo>
                <a:cubicBezTo>
                  <a:pt x="11186" y="25055"/>
                  <a:pt x="11211" y="25067"/>
                  <a:pt x="11249" y="25093"/>
                </a:cubicBezTo>
                <a:lnTo>
                  <a:pt x="11287" y="25080"/>
                </a:lnTo>
                <a:cubicBezTo>
                  <a:pt x="11363" y="25055"/>
                  <a:pt x="11401" y="25017"/>
                  <a:pt x="11389" y="24991"/>
                </a:cubicBezTo>
                <a:lnTo>
                  <a:pt x="11389" y="24979"/>
                </a:lnTo>
                <a:cubicBezTo>
                  <a:pt x="11376" y="24979"/>
                  <a:pt x="11427" y="24941"/>
                  <a:pt x="11439" y="24941"/>
                </a:cubicBezTo>
                <a:cubicBezTo>
                  <a:pt x="11465" y="24941"/>
                  <a:pt x="11528" y="24979"/>
                  <a:pt x="11540" y="24991"/>
                </a:cubicBezTo>
                <a:cubicBezTo>
                  <a:pt x="11542" y="24993"/>
                  <a:pt x="11543" y="24993"/>
                  <a:pt x="11545" y="24993"/>
                </a:cubicBezTo>
                <a:cubicBezTo>
                  <a:pt x="11558" y="24993"/>
                  <a:pt x="11578" y="24951"/>
                  <a:pt x="11578" y="24928"/>
                </a:cubicBezTo>
                <a:cubicBezTo>
                  <a:pt x="11578" y="24924"/>
                  <a:pt x="11585" y="24923"/>
                  <a:pt x="11595" y="24923"/>
                </a:cubicBezTo>
                <a:cubicBezTo>
                  <a:pt x="11615" y="24923"/>
                  <a:pt x="11646" y="24928"/>
                  <a:pt x="11654" y="24928"/>
                </a:cubicBezTo>
                <a:cubicBezTo>
                  <a:pt x="11667" y="24941"/>
                  <a:pt x="11680" y="24953"/>
                  <a:pt x="11680" y="24966"/>
                </a:cubicBezTo>
                <a:lnTo>
                  <a:pt x="11654" y="24979"/>
                </a:lnTo>
                <a:cubicBezTo>
                  <a:pt x="11629" y="25004"/>
                  <a:pt x="11642" y="25042"/>
                  <a:pt x="11642" y="25042"/>
                </a:cubicBezTo>
                <a:cubicBezTo>
                  <a:pt x="11644" y="25044"/>
                  <a:pt x="11648" y="25046"/>
                  <a:pt x="11654" y="25046"/>
                </a:cubicBezTo>
                <a:cubicBezTo>
                  <a:pt x="11678" y="25046"/>
                  <a:pt x="11727" y="25027"/>
                  <a:pt x="11768" y="25017"/>
                </a:cubicBezTo>
                <a:cubicBezTo>
                  <a:pt x="11819" y="25004"/>
                  <a:pt x="11844" y="24979"/>
                  <a:pt x="11844" y="24953"/>
                </a:cubicBezTo>
                <a:lnTo>
                  <a:pt x="11869" y="24941"/>
                </a:lnTo>
                <a:lnTo>
                  <a:pt x="11920" y="24916"/>
                </a:lnTo>
                <a:cubicBezTo>
                  <a:pt x="11944" y="24940"/>
                  <a:pt x="11973" y="24948"/>
                  <a:pt x="11991" y="24948"/>
                </a:cubicBezTo>
                <a:cubicBezTo>
                  <a:pt x="12002" y="24948"/>
                  <a:pt x="12009" y="24945"/>
                  <a:pt x="12009" y="24941"/>
                </a:cubicBezTo>
                <a:cubicBezTo>
                  <a:pt x="12021" y="24941"/>
                  <a:pt x="11996" y="24903"/>
                  <a:pt x="11971" y="24878"/>
                </a:cubicBezTo>
                <a:lnTo>
                  <a:pt x="12021" y="24852"/>
                </a:lnTo>
                <a:lnTo>
                  <a:pt x="12034" y="24852"/>
                </a:lnTo>
                <a:cubicBezTo>
                  <a:pt x="12034" y="24852"/>
                  <a:pt x="12009" y="24840"/>
                  <a:pt x="11983" y="24840"/>
                </a:cubicBezTo>
                <a:lnTo>
                  <a:pt x="11971" y="24827"/>
                </a:lnTo>
                <a:lnTo>
                  <a:pt x="11945" y="24814"/>
                </a:lnTo>
                <a:cubicBezTo>
                  <a:pt x="11920" y="24802"/>
                  <a:pt x="11920" y="24751"/>
                  <a:pt x="11933" y="24738"/>
                </a:cubicBezTo>
                <a:cubicBezTo>
                  <a:pt x="11935" y="24736"/>
                  <a:pt x="11939" y="24735"/>
                  <a:pt x="11944" y="24735"/>
                </a:cubicBezTo>
                <a:cubicBezTo>
                  <a:pt x="11968" y="24735"/>
                  <a:pt x="12018" y="24756"/>
                  <a:pt x="12059" y="24776"/>
                </a:cubicBezTo>
                <a:lnTo>
                  <a:pt x="12110" y="24789"/>
                </a:lnTo>
                <a:cubicBezTo>
                  <a:pt x="12148" y="24789"/>
                  <a:pt x="12198" y="24764"/>
                  <a:pt x="12249" y="24751"/>
                </a:cubicBezTo>
                <a:lnTo>
                  <a:pt x="12262" y="24751"/>
                </a:lnTo>
                <a:cubicBezTo>
                  <a:pt x="12274" y="24751"/>
                  <a:pt x="12211" y="24802"/>
                  <a:pt x="12186" y="24827"/>
                </a:cubicBezTo>
                <a:cubicBezTo>
                  <a:pt x="12173" y="24840"/>
                  <a:pt x="12173" y="24865"/>
                  <a:pt x="12173" y="24878"/>
                </a:cubicBezTo>
                <a:cubicBezTo>
                  <a:pt x="12160" y="24878"/>
                  <a:pt x="12135" y="24903"/>
                  <a:pt x="12123" y="24903"/>
                </a:cubicBezTo>
                <a:cubicBezTo>
                  <a:pt x="12123" y="24916"/>
                  <a:pt x="11971" y="24966"/>
                  <a:pt x="11983" y="25004"/>
                </a:cubicBezTo>
                <a:cubicBezTo>
                  <a:pt x="11990" y="25023"/>
                  <a:pt x="12002" y="25033"/>
                  <a:pt x="12017" y="25033"/>
                </a:cubicBezTo>
                <a:cubicBezTo>
                  <a:pt x="12031" y="25033"/>
                  <a:pt x="12047" y="25023"/>
                  <a:pt x="12059" y="25004"/>
                </a:cubicBezTo>
                <a:cubicBezTo>
                  <a:pt x="12072" y="24966"/>
                  <a:pt x="12160" y="24916"/>
                  <a:pt x="12186" y="24890"/>
                </a:cubicBezTo>
                <a:cubicBezTo>
                  <a:pt x="12186" y="24890"/>
                  <a:pt x="12186" y="24903"/>
                  <a:pt x="12186" y="24903"/>
                </a:cubicBezTo>
                <a:cubicBezTo>
                  <a:pt x="12198" y="24903"/>
                  <a:pt x="12186" y="24966"/>
                  <a:pt x="12173" y="24979"/>
                </a:cubicBezTo>
                <a:cubicBezTo>
                  <a:pt x="12173" y="24979"/>
                  <a:pt x="12173" y="24979"/>
                  <a:pt x="12173" y="24991"/>
                </a:cubicBezTo>
                <a:lnTo>
                  <a:pt x="12160" y="25017"/>
                </a:lnTo>
                <a:cubicBezTo>
                  <a:pt x="12135" y="25042"/>
                  <a:pt x="12148" y="25080"/>
                  <a:pt x="12160" y="25105"/>
                </a:cubicBezTo>
                <a:lnTo>
                  <a:pt x="12186" y="25143"/>
                </a:lnTo>
                <a:cubicBezTo>
                  <a:pt x="12205" y="25137"/>
                  <a:pt x="12230" y="25134"/>
                  <a:pt x="12255" y="25134"/>
                </a:cubicBezTo>
                <a:cubicBezTo>
                  <a:pt x="12281" y="25134"/>
                  <a:pt x="12306" y="25137"/>
                  <a:pt x="12325" y="25143"/>
                </a:cubicBezTo>
                <a:lnTo>
                  <a:pt x="12325" y="25105"/>
                </a:lnTo>
                <a:lnTo>
                  <a:pt x="12338" y="25080"/>
                </a:lnTo>
                <a:cubicBezTo>
                  <a:pt x="12350" y="25055"/>
                  <a:pt x="12249" y="25017"/>
                  <a:pt x="12249" y="24991"/>
                </a:cubicBezTo>
                <a:lnTo>
                  <a:pt x="12262" y="24991"/>
                </a:lnTo>
                <a:lnTo>
                  <a:pt x="12300" y="24979"/>
                </a:lnTo>
                <a:cubicBezTo>
                  <a:pt x="12300" y="24953"/>
                  <a:pt x="12312" y="24916"/>
                  <a:pt x="12325" y="24890"/>
                </a:cubicBezTo>
                <a:lnTo>
                  <a:pt x="12338" y="24890"/>
                </a:lnTo>
                <a:cubicBezTo>
                  <a:pt x="12350" y="24903"/>
                  <a:pt x="12350" y="24928"/>
                  <a:pt x="12376" y="24928"/>
                </a:cubicBezTo>
                <a:cubicBezTo>
                  <a:pt x="12401" y="24928"/>
                  <a:pt x="12477" y="24953"/>
                  <a:pt x="12553" y="24966"/>
                </a:cubicBezTo>
                <a:lnTo>
                  <a:pt x="12578" y="24979"/>
                </a:lnTo>
                <a:cubicBezTo>
                  <a:pt x="12553" y="25017"/>
                  <a:pt x="12540" y="25067"/>
                  <a:pt x="12540" y="25093"/>
                </a:cubicBezTo>
                <a:cubicBezTo>
                  <a:pt x="12515" y="25093"/>
                  <a:pt x="12489" y="25093"/>
                  <a:pt x="12464" y="25105"/>
                </a:cubicBezTo>
                <a:lnTo>
                  <a:pt x="12489" y="25143"/>
                </a:lnTo>
                <a:lnTo>
                  <a:pt x="12515" y="25169"/>
                </a:lnTo>
                <a:cubicBezTo>
                  <a:pt x="12527" y="25194"/>
                  <a:pt x="12553" y="25219"/>
                  <a:pt x="12565" y="25232"/>
                </a:cubicBezTo>
                <a:cubicBezTo>
                  <a:pt x="12565" y="25245"/>
                  <a:pt x="12565" y="25245"/>
                  <a:pt x="12565" y="25245"/>
                </a:cubicBezTo>
                <a:cubicBezTo>
                  <a:pt x="12553" y="25270"/>
                  <a:pt x="12540" y="25295"/>
                  <a:pt x="12527" y="25308"/>
                </a:cubicBezTo>
                <a:lnTo>
                  <a:pt x="12540" y="25308"/>
                </a:lnTo>
                <a:cubicBezTo>
                  <a:pt x="12578" y="25333"/>
                  <a:pt x="12527" y="25358"/>
                  <a:pt x="12540" y="25371"/>
                </a:cubicBezTo>
                <a:lnTo>
                  <a:pt x="12553" y="25396"/>
                </a:lnTo>
                <a:cubicBezTo>
                  <a:pt x="12555" y="25399"/>
                  <a:pt x="12559" y="25400"/>
                  <a:pt x="12565" y="25400"/>
                </a:cubicBezTo>
                <a:cubicBezTo>
                  <a:pt x="12588" y="25400"/>
                  <a:pt x="12631" y="25381"/>
                  <a:pt x="12641" y="25371"/>
                </a:cubicBezTo>
                <a:cubicBezTo>
                  <a:pt x="12649" y="25364"/>
                  <a:pt x="12685" y="25356"/>
                  <a:pt x="12718" y="25356"/>
                </a:cubicBezTo>
                <a:cubicBezTo>
                  <a:pt x="12741" y="25356"/>
                  <a:pt x="12763" y="25360"/>
                  <a:pt x="12768" y="25371"/>
                </a:cubicBezTo>
                <a:cubicBezTo>
                  <a:pt x="12770" y="25373"/>
                  <a:pt x="12779" y="25375"/>
                  <a:pt x="12791" y="25375"/>
                </a:cubicBezTo>
                <a:cubicBezTo>
                  <a:pt x="12844" y="25375"/>
                  <a:pt x="12967" y="25356"/>
                  <a:pt x="13008" y="25346"/>
                </a:cubicBezTo>
                <a:cubicBezTo>
                  <a:pt x="13034" y="25339"/>
                  <a:pt x="13072" y="25336"/>
                  <a:pt x="13103" y="25336"/>
                </a:cubicBezTo>
                <a:cubicBezTo>
                  <a:pt x="13135" y="25336"/>
                  <a:pt x="13160" y="25339"/>
                  <a:pt x="13160" y="25346"/>
                </a:cubicBezTo>
                <a:cubicBezTo>
                  <a:pt x="13173" y="25371"/>
                  <a:pt x="13185" y="25409"/>
                  <a:pt x="13198" y="25447"/>
                </a:cubicBezTo>
                <a:lnTo>
                  <a:pt x="13236" y="25460"/>
                </a:lnTo>
                <a:lnTo>
                  <a:pt x="13274" y="25460"/>
                </a:lnTo>
                <a:cubicBezTo>
                  <a:pt x="13325" y="25460"/>
                  <a:pt x="13337" y="25485"/>
                  <a:pt x="13312" y="25523"/>
                </a:cubicBezTo>
                <a:lnTo>
                  <a:pt x="13312" y="25548"/>
                </a:lnTo>
                <a:lnTo>
                  <a:pt x="13312" y="25574"/>
                </a:lnTo>
                <a:cubicBezTo>
                  <a:pt x="13326" y="25594"/>
                  <a:pt x="13344" y="25604"/>
                  <a:pt x="13359" y="25604"/>
                </a:cubicBezTo>
                <a:cubicBezTo>
                  <a:pt x="13371" y="25604"/>
                  <a:pt x="13382" y="25598"/>
                  <a:pt x="13388" y="25586"/>
                </a:cubicBezTo>
                <a:lnTo>
                  <a:pt x="13413" y="25548"/>
                </a:lnTo>
                <a:cubicBezTo>
                  <a:pt x="13413" y="25548"/>
                  <a:pt x="13439" y="25536"/>
                  <a:pt x="13451" y="25536"/>
                </a:cubicBezTo>
                <a:cubicBezTo>
                  <a:pt x="13464" y="25536"/>
                  <a:pt x="13477" y="25548"/>
                  <a:pt x="13477" y="25561"/>
                </a:cubicBezTo>
                <a:cubicBezTo>
                  <a:pt x="13477" y="25586"/>
                  <a:pt x="13489" y="25611"/>
                  <a:pt x="13527" y="25637"/>
                </a:cubicBezTo>
                <a:lnTo>
                  <a:pt x="13578" y="25637"/>
                </a:lnTo>
                <a:cubicBezTo>
                  <a:pt x="13578" y="25624"/>
                  <a:pt x="13590" y="25611"/>
                  <a:pt x="13578" y="25599"/>
                </a:cubicBezTo>
                <a:lnTo>
                  <a:pt x="13578" y="25586"/>
                </a:lnTo>
                <a:cubicBezTo>
                  <a:pt x="13565" y="25586"/>
                  <a:pt x="13603" y="25574"/>
                  <a:pt x="13654" y="25561"/>
                </a:cubicBezTo>
                <a:lnTo>
                  <a:pt x="13692" y="25523"/>
                </a:lnTo>
                <a:cubicBezTo>
                  <a:pt x="13704" y="25510"/>
                  <a:pt x="13742" y="25498"/>
                  <a:pt x="13768" y="25485"/>
                </a:cubicBezTo>
                <a:cubicBezTo>
                  <a:pt x="13777" y="25483"/>
                  <a:pt x="13785" y="25482"/>
                  <a:pt x="13793" y="25482"/>
                </a:cubicBezTo>
                <a:cubicBezTo>
                  <a:pt x="13830" y="25482"/>
                  <a:pt x="13854" y="25504"/>
                  <a:pt x="13843" y="25536"/>
                </a:cubicBezTo>
                <a:lnTo>
                  <a:pt x="13843" y="25548"/>
                </a:lnTo>
                <a:cubicBezTo>
                  <a:pt x="13845" y="25550"/>
                  <a:pt x="13847" y="25550"/>
                  <a:pt x="13851" y="25550"/>
                </a:cubicBezTo>
                <a:cubicBezTo>
                  <a:pt x="13882" y="25550"/>
                  <a:pt x="13983" y="25506"/>
                  <a:pt x="13983" y="25472"/>
                </a:cubicBezTo>
                <a:cubicBezTo>
                  <a:pt x="13995" y="25434"/>
                  <a:pt x="13983" y="25358"/>
                  <a:pt x="13983" y="25346"/>
                </a:cubicBezTo>
                <a:cubicBezTo>
                  <a:pt x="13995" y="25333"/>
                  <a:pt x="13995" y="25308"/>
                  <a:pt x="13995" y="25295"/>
                </a:cubicBezTo>
                <a:lnTo>
                  <a:pt x="13995" y="25282"/>
                </a:lnTo>
                <a:lnTo>
                  <a:pt x="13983" y="25257"/>
                </a:lnTo>
                <a:cubicBezTo>
                  <a:pt x="13970" y="25219"/>
                  <a:pt x="14046" y="25207"/>
                  <a:pt x="14071" y="25207"/>
                </a:cubicBezTo>
                <a:cubicBezTo>
                  <a:pt x="14084" y="25207"/>
                  <a:pt x="14109" y="25270"/>
                  <a:pt x="14109" y="25282"/>
                </a:cubicBezTo>
                <a:cubicBezTo>
                  <a:pt x="14109" y="25290"/>
                  <a:pt x="14110" y="25293"/>
                  <a:pt x="14112" y="25293"/>
                </a:cubicBezTo>
                <a:cubicBezTo>
                  <a:pt x="14116" y="25293"/>
                  <a:pt x="14125" y="25272"/>
                  <a:pt x="14135" y="25245"/>
                </a:cubicBezTo>
                <a:lnTo>
                  <a:pt x="14147" y="25207"/>
                </a:lnTo>
                <a:cubicBezTo>
                  <a:pt x="14147" y="25181"/>
                  <a:pt x="14160" y="25169"/>
                  <a:pt x="14172" y="25156"/>
                </a:cubicBezTo>
                <a:cubicBezTo>
                  <a:pt x="14198" y="25169"/>
                  <a:pt x="14223" y="25181"/>
                  <a:pt x="14236" y="25194"/>
                </a:cubicBezTo>
                <a:cubicBezTo>
                  <a:pt x="14248" y="25207"/>
                  <a:pt x="14286" y="25207"/>
                  <a:pt x="14299" y="25207"/>
                </a:cubicBezTo>
                <a:cubicBezTo>
                  <a:pt x="14301" y="25205"/>
                  <a:pt x="14303" y="25204"/>
                  <a:pt x="14306" y="25204"/>
                </a:cubicBezTo>
                <a:cubicBezTo>
                  <a:pt x="14322" y="25204"/>
                  <a:pt x="14350" y="25234"/>
                  <a:pt x="14350" y="25245"/>
                </a:cubicBezTo>
                <a:cubicBezTo>
                  <a:pt x="14362" y="25257"/>
                  <a:pt x="14527" y="25295"/>
                  <a:pt x="14590" y="25308"/>
                </a:cubicBezTo>
                <a:cubicBezTo>
                  <a:pt x="14596" y="25309"/>
                  <a:pt x="14601" y="25309"/>
                  <a:pt x="14606" y="25309"/>
                </a:cubicBezTo>
                <a:cubicBezTo>
                  <a:pt x="14658" y="25309"/>
                  <a:pt x="14680" y="25256"/>
                  <a:pt x="14691" y="25245"/>
                </a:cubicBezTo>
                <a:cubicBezTo>
                  <a:pt x="14704" y="25219"/>
                  <a:pt x="14653" y="25156"/>
                  <a:pt x="14641" y="25131"/>
                </a:cubicBezTo>
                <a:cubicBezTo>
                  <a:pt x="14653" y="25118"/>
                  <a:pt x="14666" y="25105"/>
                  <a:pt x="14679" y="25093"/>
                </a:cubicBezTo>
                <a:cubicBezTo>
                  <a:pt x="14691" y="25080"/>
                  <a:pt x="14704" y="25080"/>
                  <a:pt x="14717" y="25080"/>
                </a:cubicBezTo>
                <a:cubicBezTo>
                  <a:pt x="14742" y="25080"/>
                  <a:pt x="14742" y="25055"/>
                  <a:pt x="14729" y="25017"/>
                </a:cubicBezTo>
                <a:lnTo>
                  <a:pt x="14717" y="25004"/>
                </a:lnTo>
                <a:lnTo>
                  <a:pt x="14729" y="25004"/>
                </a:lnTo>
                <a:cubicBezTo>
                  <a:pt x="14755" y="24979"/>
                  <a:pt x="14780" y="24953"/>
                  <a:pt x="14780" y="24941"/>
                </a:cubicBezTo>
                <a:cubicBezTo>
                  <a:pt x="14793" y="24941"/>
                  <a:pt x="14830" y="25004"/>
                  <a:pt x="14843" y="25029"/>
                </a:cubicBezTo>
                <a:cubicBezTo>
                  <a:pt x="14843" y="25035"/>
                  <a:pt x="14884" y="25038"/>
                  <a:pt x="14939" y="25038"/>
                </a:cubicBezTo>
                <a:cubicBezTo>
                  <a:pt x="15016" y="25038"/>
                  <a:pt x="15120" y="25032"/>
                  <a:pt x="15172" y="25017"/>
                </a:cubicBezTo>
                <a:cubicBezTo>
                  <a:pt x="15184" y="25013"/>
                  <a:pt x="15196" y="25012"/>
                  <a:pt x="15206" y="25012"/>
                </a:cubicBezTo>
                <a:cubicBezTo>
                  <a:pt x="15267" y="25012"/>
                  <a:pt x="15282" y="25071"/>
                  <a:pt x="15261" y="25093"/>
                </a:cubicBezTo>
                <a:cubicBezTo>
                  <a:pt x="15248" y="25131"/>
                  <a:pt x="15261" y="25143"/>
                  <a:pt x="15311" y="25143"/>
                </a:cubicBezTo>
                <a:lnTo>
                  <a:pt x="15324" y="25131"/>
                </a:lnTo>
                <a:lnTo>
                  <a:pt x="15362" y="25118"/>
                </a:lnTo>
                <a:cubicBezTo>
                  <a:pt x="15387" y="25093"/>
                  <a:pt x="15438" y="25080"/>
                  <a:pt x="15451" y="25080"/>
                </a:cubicBezTo>
                <a:cubicBezTo>
                  <a:pt x="15463" y="25080"/>
                  <a:pt x="15476" y="25067"/>
                  <a:pt x="15463" y="25042"/>
                </a:cubicBezTo>
                <a:lnTo>
                  <a:pt x="15463" y="25017"/>
                </a:lnTo>
                <a:cubicBezTo>
                  <a:pt x="15463" y="25017"/>
                  <a:pt x="15451" y="25017"/>
                  <a:pt x="15451" y="25004"/>
                </a:cubicBezTo>
                <a:cubicBezTo>
                  <a:pt x="15451" y="25004"/>
                  <a:pt x="15451" y="24991"/>
                  <a:pt x="15451" y="24991"/>
                </a:cubicBezTo>
                <a:cubicBezTo>
                  <a:pt x="15459" y="24991"/>
                  <a:pt x="15467" y="24986"/>
                  <a:pt x="15476" y="24986"/>
                </a:cubicBezTo>
                <a:cubicBezTo>
                  <a:pt x="15480" y="24986"/>
                  <a:pt x="15484" y="24987"/>
                  <a:pt x="15488" y="24991"/>
                </a:cubicBezTo>
                <a:lnTo>
                  <a:pt x="15501" y="25004"/>
                </a:lnTo>
                <a:cubicBezTo>
                  <a:pt x="15514" y="25017"/>
                  <a:pt x="15539" y="25042"/>
                  <a:pt x="15539" y="25042"/>
                </a:cubicBezTo>
                <a:cubicBezTo>
                  <a:pt x="15552" y="25042"/>
                  <a:pt x="15564" y="25029"/>
                  <a:pt x="15564" y="25017"/>
                </a:cubicBezTo>
                <a:lnTo>
                  <a:pt x="15564" y="25004"/>
                </a:lnTo>
                <a:cubicBezTo>
                  <a:pt x="15564" y="24991"/>
                  <a:pt x="15628" y="24979"/>
                  <a:pt x="15704" y="24966"/>
                </a:cubicBezTo>
                <a:lnTo>
                  <a:pt x="15780" y="24966"/>
                </a:lnTo>
                <a:lnTo>
                  <a:pt x="15817" y="24953"/>
                </a:lnTo>
                <a:cubicBezTo>
                  <a:pt x="15843" y="24953"/>
                  <a:pt x="15906" y="24966"/>
                  <a:pt x="15944" y="24979"/>
                </a:cubicBezTo>
                <a:lnTo>
                  <a:pt x="15969" y="24941"/>
                </a:lnTo>
                <a:cubicBezTo>
                  <a:pt x="15977" y="24945"/>
                  <a:pt x="15985" y="24946"/>
                  <a:pt x="15994" y="24946"/>
                </a:cubicBezTo>
                <a:cubicBezTo>
                  <a:pt x="16014" y="24946"/>
                  <a:pt x="16033" y="24937"/>
                  <a:pt x="16033" y="24928"/>
                </a:cubicBezTo>
                <a:lnTo>
                  <a:pt x="16083" y="24840"/>
                </a:lnTo>
                <a:lnTo>
                  <a:pt x="16121" y="24840"/>
                </a:lnTo>
                <a:cubicBezTo>
                  <a:pt x="16184" y="24827"/>
                  <a:pt x="16197" y="24764"/>
                  <a:pt x="16222" y="24764"/>
                </a:cubicBezTo>
                <a:lnTo>
                  <a:pt x="16298" y="24751"/>
                </a:lnTo>
                <a:cubicBezTo>
                  <a:pt x="16324" y="24700"/>
                  <a:pt x="16387" y="24599"/>
                  <a:pt x="16374" y="24561"/>
                </a:cubicBezTo>
                <a:lnTo>
                  <a:pt x="16374" y="24549"/>
                </a:lnTo>
                <a:cubicBezTo>
                  <a:pt x="16401" y="24540"/>
                  <a:pt x="16441" y="24531"/>
                  <a:pt x="16475" y="24531"/>
                </a:cubicBezTo>
                <a:cubicBezTo>
                  <a:pt x="16489" y="24531"/>
                  <a:pt x="16502" y="24532"/>
                  <a:pt x="16513" y="24536"/>
                </a:cubicBezTo>
                <a:lnTo>
                  <a:pt x="16551" y="24523"/>
                </a:lnTo>
                <a:lnTo>
                  <a:pt x="16551" y="24511"/>
                </a:lnTo>
                <a:cubicBezTo>
                  <a:pt x="16564" y="24511"/>
                  <a:pt x="16627" y="24460"/>
                  <a:pt x="16691" y="24409"/>
                </a:cubicBezTo>
                <a:lnTo>
                  <a:pt x="16880" y="24409"/>
                </a:lnTo>
                <a:cubicBezTo>
                  <a:pt x="16906" y="24409"/>
                  <a:pt x="16918" y="24371"/>
                  <a:pt x="16918" y="24333"/>
                </a:cubicBezTo>
                <a:lnTo>
                  <a:pt x="16918" y="24295"/>
                </a:lnTo>
                <a:lnTo>
                  <a:pt x="16918" y="24270"/>
                </a:lnTo>
                <a:cubicBezTo>
                  <a:pt x="16904" y="24249"/>
                  <a:pt x="16906" y="24240"/>
                  <a:pt x="16920" y="24240"/>
                </a:cubicBezTo>
                <a:cubicBezTo>
                  <a:pt x="16932" y="24240"/>
                  <a:pt x="16953" y="24246"/>
                  <a:pt x="16982" y="24258"/>
                </a:cubicBezTo>
                <a:lnTo>
                  <a:pt x="17020" y="24283"/>
                </a:lnTo>
                <a:cubicBezTo>
                  <a:pt x="17032" y="24283"/>
                  <a:pt x="17045" y="24270"/>
                  <a:pt x="17032" y="24258"/>
                </a:cubicBezTo>
                <a:lnTo>
                  <a:pt x="17032" y="24245"/>
                </a:lnTo>
                <a:cubicBezTo>
                  <a:pt x="17032" y="24232"/>
                  <a:pt x="17045" y="24207"/>
                  <a:pt x="17070" y="24207"/>
                </a:cubicBezTo>
                <a:lnTo>
                  <a:pt x="17083" y="24207"/>
                </a:lnTo>
                <a:lnTo>
                  <a:pt x="17108" y="24220"/>
                </a:lnTo>
                <a:cubicBezTo>
                  <a:pt x="17130" y="24220"/>
                  <a:pt x="17198" y="24247"/>
                  <a:pt x="17233" y="24247"/>
                </a:cubicBezTo>
                <a:cubicBezTo>
                  <a:pt x="17239" y="24247"/>
                  <a:pt x="17244" y="24247"/>
                  <a:pt x="17247" y="24245"/>
                </a:cubicBezTo>
                <a:cubicBezTo>
                  <a:pt x="17273" y="24232"/>
                  <a:pt x="17298" y="24220"/>
                  <a:pt x="17298" y="24220"/>
                </a:cubicBezTo>
                <a:cubicBezTo>
                  <a:pt x="17298" y="24220"/>
                  <a:pt x="17323" y="24207"/>
                  <a:pt x="17323" y="24207"/>
                </a:cubicBezTo>
                <a:cubicBezTo>
                  <a:pt x="17336" y="24194"/>
                  <a:pt x="17273" y="24169"/>
                  <a:pt x="17285" y="24144"/>
                </a:cubicBezTo>
                <a:cubicBezTo>
                  <a:pt x="17285" y="24131"/>
                  <a:pt x="17311" y="24125"/>
                  <a:pt x="17352" y="24125"/>
                </a:cubicBezTo>
                <a:cubicBezTo>
                  <a:pt x="17393" y="24125"/>
                  <a:pt x="17450" y="24131"/>
                  <a:pt x="17513" y="24144"/>
                </a:cubicBezTo>
                <a:lnTo>
                  <a:pt x="17526" y="24004"/>
                </a:lnTo>
                <a:cubicBezTo>
                  <a:pt x="17526" y="23992"/>
                  <a:pt x="17589" y="23979"/>
                  <a:pt x="17614" y="23979"/>
                </a:cubicBezTo>
                <a:lnTo>
                  <a:pt x="17640" y="23992"/>
                </a:lnTo>
                <a:cubicBezTo>
                  <a:pt x="17640" y="24017"/>
                  <a:pt x="17602" y="24093"/>
                  <a:pt x="17627" y="24106"/>
                </a:cubicBezTo>
                <a:cubicBezTo>
                  <a:pt x="17632" y="24108"/>
                  <a:pt x="17638" y="24109"/>
                  <a:pt x="17645" y="24109"/>
                </a:cubicBezTo>
                <a:cubicBezTo>
                  <a:pt x="17675" y="24109"/>
                  <a:pt x="17718" y="24091"/>
                  <a:pt x="17728" y="24080"/>
                </a:cubicBezTo>
                <a:cubicBezTo>
                  <a:pt x="17741" y="24080"/>
                  <a:pt x="17716" y="24017"/>
                  <a:pt x="17716" y="23992"/>
                </a:cubicBezTo>
                <a:cubicBezTo>
                  <a:pt x="17703" y="23966"/>
                  <a:pt x="17678" y="23941"/>
                  <a:pt x="17665" y="23929"/>
                </a:cubicBezTo>
                <a:lnTo>
                  <a:pt x="17652" y="23916"/>
                </a:lnTo>
                <a:lnTo>
                  <a:pt x="17652" y="23903"/>
                </a:lnTo>
                <a:cubicBezTo>
                  <a:pt x="17640" y="23903"/>
                  <a:pt x="17652" y="23878"/>
                  <a:pt x="17665" y="23878"/>
                </a:cubicBezTo>
                <a:cubicBezTo>
                  <a:pt x="17665" y="23865"/>
                  <a:pt x="17703" y="23853"/>
                  <a:pt x="17754" y="23840"/>
                </a:cubicBezTo>
                <a:lnTo>
                  <a:pt x="17791" y="23865"/>
                </a:lnTo>
                <a:cubicBezTo>
                  <a:pt x="17817" y="23853"/>
                  <a:pt x="17867" y="23764"/>
                  <a:pt x="17880" y="23739"/>
                </a:cubicBezTo>
                <a:cubicBezTo>
                  <a:pt x="17893" y="23713"/>
                  <a:pt x="17867" y="23688"/>
                  <a:pt x="17842" y="23663"/>
                </a:cubicBezTo>
                <a:lnTo>
                  <a:pt x="17893" y="23650"/>
                </a:lnTo>
                <a:cubicBezTo>
                  <a:pt x="17918" y="23650"/>
                  <a:pt x="17943" y="23637"/>
                  <a:pt x="17943" y="23612"/>
                </a:cubicBezTo>
                <a:lnTo>
                  <a:pt x="17918" y="23549"/>
                </a:lnTo>
                <a:lnTo>
                  <a:pt x="17931" y="23549"/>
                </a:lnTo>
                <a:cubicBezTo>
                  <a:pt x="17969" y="23574"/>
                  <a:pt x="18032" y="23612"/>
                  <a:pt x="18070" y="23625"/>
                </a:cubicBezTo>
                <a:cubicBezTo>
                  <a:pt x="18133" y="23637"/>
                  <a:pt x="18222" y="23637"/>
                  <a:pt x="18260" y="23637"/>
                </a:cubicBezTo>
                <a:lnTo>
                  <a:pt x="18260" y="23625"/>
                </a:lnTo>
                <a:lnTo>
                  <a:pt x="18260" y="23524"/>
                </a:lnTo>
                <a:cubicBezTo>
                  <a:pt x="18279" y="23520"/>
                  <a:pt x="18299" y="23519"/>
                  <a:pt x="18319" y="23519"/>
                </a:cubicBezTo>
                <a:cubicBezTo>
                  <a:pt x="18445" y="23519"/>
                  <a:pt x="18580" y="23579"/>
                  <a:pt x="18601" y="23612"/>
                </a:cubicBezTo>
                <a:cubicBezTo>
                  <a:pt x="18614" y="23631"/>
                  <a:pt x="18636" y="23641"/>
                  <a:pt x="18660" y="23641"/>
                </a:cubicBezTo>
                <a:cubicBezTo>
                  <a:pt x="18684" y="23641"/>
                  <a:pt x="18709" y="23631"/>
                  <a:pt x="18728" y="23612"/>
                </a:cubicBezTo>
                <a:lnTo>
                  <a:pt x="18753" y="23587"/>
                </a:lnTo>
                <a:cubicBezTo>
                  <a:pt x="18769" y="23576"/>
                  <a:pt x="18781" y="23572"/>
                  <a:pt x="18792" y="23572"/>
                </a:cubicBezTo>
                <a:cubicBezTo>
                  <a:pt x="18806" y="23572"/>
                  <a:pt x="18820" y="23580"/>
                  <a:pt x="18842" y="23587"/>
                </a:cubicBezTo>
                <a:cubicBezTo>
                  <a:pt x="18844" y="23589"/>
                  <a:pt x="18848" y="23590"/>
                  <a:pt x="18853" y="23590"/>
                </a:cubicBezTo>
                <a:cubicBezTo>
                  <a:pt x="18874" y="23590"/>
                  <a:pt x="18910" y="23574"/>
                  <a:pt x="18930" y="23574"/>
                </a:cubicBezTo>
                <a:cubicBezTo>
                  <a:pt x="19006" y="23549"/>
                  <a:pt x="19006" y="23549"/>
                  <a:pt x="18943" y="23511"/>
                </a:cubicBezTo>
                <a:lnTo>
                  <a:pt x="18918" y="23498"/>
                </a:lnTo>
                <a:cubicBezTo>
                  <a:pt x="18918" y="23486"/>
                  <a:pt x="18943" y="23460"/>
                  <a:pt x="18968" y="23460"/>
                </a:cubicBezTo>
                <a:lnTo>
                  <a:pt x="18994" y="23460"/>
                </a:lnTo>
                <a:lnTo>
                  <a:pt x="19006" y="23473"/>
                </a:lnTo>
                <a:cubicBezTo>
                  <a:pt x="19013" y="23476"/>
                  <a:pt x="19019" y="23478"/>
                  <a:pt x="19025" y="23478"/>
                </a:cubicBezTo>
                <a:cubicBezTo>
                  <a:pt x="19042" y="23478"/>
                  <a:pt x="19054" y="23464"/>
                  <a:pt x="19044" y="23435"/>
                </a:cubicBezTo>
                <a:lnTo>
                  <a:pt x="19032" y="23410"/>
                </a:lnTo>
                <a:lnTo>
                  <a:pt x="19032" y="23397"/>
                </a:lnTo>
                <a:lnTo>
                  <a:pt x="19032" y="23384"/>
                </a:lnTo>
                <a:cubicBezTo>
                  <a:pt x="19065" y="23362"/>
                  <a:pt x="19129" y="23319"/>
                  <a:pt x="19161" y="23319"/>
                </a:cubicBezTo>
                <a:cubicBezTo>
                  <a:pt x="19165" y="23319"/>
                  <a:pt x="19168" y="23320"/>
                  <a:pt x="19171" y="23321"/>
                </a:cubicBezTo>
                <a:cubicBezTo>
                  <a:pt x="19176" y="23323"/>
                  <a:pt x="19182" y="23323"/>
                  <a:pt x="19188" y="23323"/>
                </a:cubicBezTo>
                <a:cubicBezTo>
                  <a:pt x="19235" y="23323"/>
                  <a:pt x="19286" y="23282"/>
                  <a:pt x="19297" y="23271"/>
                </a:cubicBezTo>
                <a:cubicBezTo>
                  <a:pt x="19300" y="23266"/>
                  <a:pt x="19304" y="23264"/>
                  <a:pt x="19310" y="23264"/>
                </a:cubicBezTo>
                <a:cubicBezTo>
                  <a:pt x="19336" y="23264"/>
                  <a:pt x="19386" y="23301"/>
                  <a:pt x="19386" y="23321"/>
                </a:cubicBezTo>
                <a:cubicBezTo>
                  <a:pt x="19386" y="23346"/>
                  <a:pt x="19373" y="23410"/>
                  <a:pt x="19373" y="23422"/>
                </a:cubicBezTo>
                <a:cubicBezTo>
                  <a:pt x="19373" y="23435"/>
                  <a:pt x="19411" y="23498"/>
                  <a:pt x="19399" y="23524"/>
                </a:cubicBezTo>
                <a:cubicBezTo>
                  <a:pt x="19399" y="23536"/>
                  <a:pt x="19386" y="23562"/>
                  <a:pt x="19386" y="23574"/>
                </a:cubicBezTo>
                <a:cubicBezTo>
                  <a:pt x="19500" y="23587"/>
                  <a:pt x="19436" y="23612"/>
                  <a:pt x="19411" y="23650"/>
                </a:cubicBezTo>
                <a:cubicBezTo>
                  <a:pt x="19418" y="23663"/>
                  <a:pt x="19427" y="23666"/>
                  <a:pt x="19435" y="23666"/>
                </a:cubicBezTo>
                <a:cubicBezTo>
                  <a:pt x="19443" y="23666"/>
                  <a:pt x="19449" y="23663"/>
                  <a:pt x="19449" y="23663"/>
                </a:cubicBezTo>
                <a:cubicBezTo>
                  <a:pt x="19462" y="23663"/>
                  <a:pt x="19500" y="23713"/>
                  <a:pt x="19487" y="23739"/>
                </a:cubicBezTo>
                <a:cubicBezTo>
                  <a:pt x="19462" y="23764"/>
                  <a:pt x="19525" y="23789"/>
                  <a:pt x="19550" y="23789"/>
                </a:cubicBezTo>
                <a:cubicBezTo>
                  <a:pt x="19588" y="23789"/>
                  <a:pt x="19576" y="23827"/>
                  <a:pt x="19576" y="23827"/>
                </a:cubicBezTo>
                <a:cubicBezTo>
                  <a:pt x="19563" y="23827"/>
                  <a:pt x="19512" y="23865"/>
                  <a:pt x="19525" y="23878"/>
                </a:cubicBezTo>
                <a:cubicBezTo>
                  <a:pt x="19538" y="23878"/>
                  <a:pt x="19576" y="23903"/>
                  <a:pt x="19576" y="23916"/>
                </a:cubicBezTo>
                <a:cubicBezTo>
                  <a:pt x="19576" y="23916"/>
                  <a:pt x="19588" y="23966"/>
                  <a:pt x="19588" y="23992"/>
                </a:cubicBezTo>
                <a:cubicBezTo>
                  <a:pt x="19588" y="24004"/>
                  <a:pt x="19639" y="24030"/>
                  <a:pt x="19652" y="24042"/>
                </a:cubicBezTo>
                <a:cubicBezTo>
                  <a:pt x="19652" y="24042"/>
                  <a:pt x="19677" y="24068"/>
                  <a:pt x="19690" y="24093"/>
                </a:cubicBezTo>
                <a:lnTo>
                  <a:pt x="19702" y="24093"/>
                </a:lnTo>
                <a:cubicBezTo>
                  <a:pt x="19778" y="24106"/>
                  <a:pt x="19867" y="24118"/>
                  <a:pt x="19955" y="24118"/>
                </a:cubicBezTo>
                <a:lnTo>
                  <a:pt x="19981" y="24118"/>
                </a:lnTo>
                <a:cubicBezTo>
                  <a:pt x="20006" y="24118"/>
                  <a:pt x="20057" y="24131"/>
                  <a:pt x="20069" y="24169"/>
                </a:cubicBezTo>
                <a:lnTo>
                  <a:pt x="20006" y="24182"/>
                </a:lnTo>
                <a:cubicBezTo>
                  <a:pt x="19981" y="24182"/>
                  <a:pt x="19943" y="24207"/>
                  <a:pt x="19943" y="24232"/>
                </a:cubicBezTo>
                <a:lnTo>
                  <a:pt x="19955" y="24295"/>
                </a:lnTo>
                <a:cubicBezTo>
                  <a:pt x="19905" y="24359"/>
                  <a:pt x="19993" y="24473"/>
                  <a:pt x="20019" y="24523"/>
                </a:cubicBezTo>
                <a:cubicBezTo>
                  <a:pt x="20033" y="24545"/>
                  <a:pt x="20048" y="24559"/>
                  <a:pt x="20058" y="24559"/>
                </a:cubicBezTo>
                <a:cubicBezTo>
                  <a:pt x="20065" y="24559"/>
                  <a:pt x="20069" y="24552"/>
                  <a:pt x="20069" y="24536"/>
                </a:cubicBezTo>
                <a:lnTo>
                  <a:pt x="20094" y="24523"/>
                </a:lnTo>
                <a:cubicBezTo>
                  <a:pt x="20132" y="24511"/>
                  <a:pt x="20145" y="24511"/>
                  <a:pt x="20158" y="24473"/>
                </a:cubicBezTo>
                <a:cubicBezTo>
                  <a:pt x="20158" y="24463"/>
                  <a:pt x="20169" y="24459"/>
                  <a:pt x="20183" y="24459"/>
                </a:cubicBezTo>
                <a:cubicBezTo>
                  <a:pt x="20207" y="24459"/>
                  <a:pt x="20239" y="24470"/>
                  <a:pt x="20246" y="24485"/>
                </a:cubicBezTo>
                <a:cubicBezTo>
                  <a:pt x="20259" y="24498"/>
                  <a:pt x="20259" y="24511"/>
                  <a:pt x="20272" y="24523"/>
                </a:cubicBezTo>
                <a:cubicBezTo>
                  <a:pt x="20282" y="24523"/>
                  <a:pt x="20308" y="24539"/>
                  <a:pt x="20325" y="24539"/>
                </a:cubicBezTo>
                <a:cubicBezTo>
                  <a:pt x="20329" y="24539"/>
                  <a:pt x="20332" y="24538"/>
                  <a:pt x="20335" y="24536"/>
                </a:cubicBezTo>
                <a:lnTo>
                  <a:pt x="20360" y="24536"/>
                </a:lnTo>
                <a:cubicBezTo>
                  <a:pt x="20367" y="24523"/>
                  <a:pt x="20373" y="24517"/>
                  <a:pt x="20378" y="24517"/>
                </a:cubicBezTo>
                <a:cubicBezTo>
                  <a:pt x="20382" y="24517"/>
                  <a:pt x="20386" y="24523"/>
                  <a:pt x="20386" y="24536"/>
                </a:cubicBezTo>
                <a:lnTo>
                  <a:pt x="20411" y="24536"/>
                </a:lnTo>
                <a:cubicBezTo>
                  <a:pt x="20461" y="24561"/>
                  <a:pt x="20373" y="24574"/>
                  <a:pt x="20411" y="24599"/>
                </a:cubicBezTo>
                <a:cubicBezTo>
                  <a:pt x="20436" y="24612"/>
                  <a:pt x="20474" y="24624"/>
                  <a:pt x="20512" y="24637"/>
                </a:cubicBezTo>
                <a:cubicBezTo>
                  <a:pt x="20525" y="24650"/>
                  <a:pt x="20537" y="24650"/>
                  <a:pt x="20550" y="24650"/>
                </a:cubicBezTo>
                <a:lnTo>
                  <a:pt x="20601" y="24662"/>
                </a:lnTo>
                <a:cubicBezTo>
                  <a:pt x="20651" y="24637"/>
                  <a:pt x="20689" y="24599"/>
                  <a:pt x="20664" y="24574"/>
                </a:cubicBezTo>
                <a:lnTo>
                  <a:pt x="20651" y="24561"/>
                </a:lnTo>
                <a:lnTo>
                  <a:pt x="20626" y="24549"/>
                </a:lnTo>
                <a:cubicBezTo>
                  <a:pt x="20620" y="24530"/>
                  <a:pt x="20654" y="24520"/>
                  <a:pt x="20694" y="24520"/>
                </a:cubicBezTo>
                <a:cubicBezTo>
                  <a:pt x="20734" y="24520"/>
                  <a:pt x="20778" y="24530"/>
                  <a:pt x="20790" y="24549"/>
                </a:cubicBezTo>
                <a:cubicBezTo>
                  <a:pt x="20812" y="24581"/>
                  <a:pt x="20882" y="24614"/>
                  <a:pt x="20916" y="24614"/>
                </a:cubicBezTo>
                <a:cubicBezTo>
                  <a:pt x="20922" y="24614"/>
                  <a:pt x="20926" y="24614"/>
                  <a:pt x="20930" y="24612"/>
                </a:cubicBezTo>
                <a:cubicBezTo>
                  <a:pt x="20968" y="24612"/>
                  <a:pt x="21031" y="24599"/>
                  <a:pt x="21094" y="24574"/>
                </a:cubicBezTo>
                <a:lnTo>
                  <a:pt x="21183" y="24574"/>
                </a:lnTo>
                <a:cubicBezTo>
                  <a:pt x="21189" y="24577"/>
                  <a:pt x="21195" y="24579"/>
                  <a:pt x="21200" y="24579"/>
                </a:cubicBezTo>
                <a:cubicBezTo>
                  <a:pt x="21212" y="24579"/>
                  <a:pt x="21214" y="24567"/>
                  <a:pt x="21195" y="24549"/>
                </a:cubicBezTo>
                <a:lnTo>
                  <a:pt x="21208" y="24536"/>
                </a:lnTo>
                <a:lnTo>
                  <a:pt x="21221" y="24511"/>
                </a:lnTo>
                <a:cubicBezTo>
                  <a:pt x="21246" y="24523"/>
                  <a:pt x="21297" y="24536"/>
                  <a:pt x="21322" y="24536"/>
                </a:cubicBezTo>
                <a:lnTo>
                  <a:pt x="21347" y="24523"/>
                </a:lnTo>
                <a:lnTo>
                  <a:pt x="21398" y="24498"/>
                </a:lnTo>
                <a:cubicBezTo>
                  <a:pt x="21373" y="24485"/>
                  <a:pt x="21347" y="24460"/>
                  <a:pt x="21347" y="24460"/>
                </a:cubicBezTo>
                <a:cubicBezTo>
                  <a:pt x="21347" y="24457"/>
                  <a:pt x="21353" y="24456"/>
                  <a:pt x="21363" y="24456"/>
                </a:cubicBezTo>
                <a:cubicBezTo>
                  <a:pt x="21404" y="24456"/>
                  <a:pt x="21509" y="24473"/>
                  <a:pt x="21550" y="24473"/>
                </a:cubicBezTo>
                <a:cubicBezTo>
                  <a:pt x="21575" y="24479"/>
                  <a:pt x="21622" y="24482"/>
                  <a:pt x="21667" y="24482"/>
                </a:cubicBezTo>
                <a:cubicBezTo>
                  <a:pt x="21711" y="24482"/>
                  <a:pt x="21752" y="24479"/>
                  <a:pt x="21765" y="24473"/>
                </a:cubicBezTo>
                <a:cubicBezTo>
                  <a:pt x="21777" y="24447"/>
                  <a:pt x="21777" y="24409"/>
                  <a:pt x="21765" y="24384"/>
                </a:cubicBezTo>
                <a:lnTo>
                  <a:pt x="21765" y="24371"/>
                </a:lnTo>
                <a:lnTo>
                  <a:pt x="21765" y="24346"/>
                </a:lnTo>
                <a:cubicBezTo>
                  <a:pt x="21765" y="24339"/>
                  <a:pt x="21775" y="24336"/>
                  <a:pt x="21789" y="24336"/>
                </a:cubicBezTo>
                <a:cubicBezTo>
                  <a:pt x="21825" y="24336"/>
                  <a:pt x="21890" y="24354"/>
                  <a:pt x="21917" y="24371"/>
                </a:cubicBezTo>
                <a:cubicBezTo>
                  <a:pt x="21942" y="24397"/>
                  <a:pt x="21993" y="24435"/>
                  <a:pt x="22005" y="24447"/>
                </a:cubicBezTo>
                <a:lnTo>
                  <a:pt x="22031" y="24435"/>
                </a:lnTo>
                <a:cubicBezTo>
                  <a:pt x="22043" y="24422"/>
                  <a:pt x="22053" y="24416"/>
                  <a:pt x="22061" y="24416"/>
                </a:cubicBezTo>
                <a:cubicBezTo>
                  <a:pt x="22068" y="24416"/>
                  <a:pt x="22075" y="24422"/>
                  <a:pt x="22081" y="24435"/>
                </a:cubicBezTo>
                <a:cubicBezTo>
                  <a:pt x="22094" y="24447"/>
                  <a:pt x="22106" y="24473"/>
                  <a:pt x="22106" y="24485"/>
                </a:cubicBezTo>
                <a:cubicBezTo>
                  <a:pt x="22112" y="24506"/>
                  <a:pt x="22119" y="24512"/>
                  <a:pt x="22126" y="24512"/>
                </a:cubicBezTo>
                <a:cubicBezTo>
                  <a:pt x="22137" y="24512"/>
                  <a:pt x="22149" y="24498"/>
                  <a:pt x="22157" y="24498"/>
                </a:cubicBezTo>
                <a:cubicBezTo>
                  <a:pt x="22176" y="24498"/>
                  <a:pt x="22192" y="24504"/>
                  <a:pt x="22203" y="24504"/>
                </a:cubicBezTo>
                <a:cubicBezTo>
                  <a:pt x="22214" y="24504"/>
                  <a:pt x="22220" y="24498"/>
                  <a:pt x="22220" y="24473"/>
                </a:cubicBezTo>
                <a:cubicBezTo>
                  <a:pt x="22220" y="24447"/>
                  <a:pt x="22220" y="24409"/>
                  <a:pt x="22182" y="24371"/>
                </a:cubicBezTo>
                <a:cubicBezTo>
                  <a:pt x="22182" y="24371"/>
                  <a:pt x="22182" y="24346"/>
                  <a:pt x="22195" y="24346"/>
                </a:cubicBezTo>
                <a:lnTo>
                  <a:pt x="22208" y="24333"/>
                </a:lnTo>
                <a:cubicBezTo>
                  <a:pt x="22233" y="24333"/>
                  <a:pt x="22246" y="24308"/>
                  <a:pt x="22233" y="24295"/>
                </a:cubicBezTo>
                <a:cubicBezTo>
                  <a:pt x="22233" y="24295"/>
                  <a:pt x="22258" y="24245"/>
                  <a:pt x="22271" y="24232"/>
                </a:cubicBezTo>
                <a:cubicBezTo>
                  <a:pt x="22271" y="24207"/>
                  <a:pt x="22309" y="24156"/>
                  <a:pt x="22322" y="24144"/>
                </a:cubicBezTo>
                <a:cubicBezTo>
                  <a:pt x="22334" y="24144"/>
                  <a:pt x="22360" y="24106"/>
                  <a:pt x="22385" y="24080"/>
                </a:cubicBezTo>
                <a:lnTo>
                  <a:pt x="22360" y="24042"/>
                </a:lnTo>
                <a:cubicBezTo>
                  <a:pt x="22360" y="24042"/>
                  <a:pt x="22372" y="24017"/>
                  <a:pt x="22385" y="24017"/>
                </a:cubicBezTo>
                <a:lnTo>
                  <a:pt x="22473" y="24004"/>
                </a:lnTo>
                <a:cubicBezTo>
                  <a:pt x="22461" y="23954"/>
                  <a:pt x="22461" y="23827"/>
                  <a:pt x="22461" y="23802"/>
                </a:cubicBezTo>
                <a:cubicBezTo>
                  <a:pt x="22461" y="23777"/>
                  <a:pt x="22461" y="23739"/>
                  <a:pt x="22461" y="23726"/>
                </a:cubicBezTo>
                <a:cubicBezTo>
                  <a:pt x="22461" y="23713"/>
                  <a:pt x="22486" y="23650"/>
                  <a:pt x="22499" y="23562"/>
                </a:cubicBezTo>
                <a:lnTo>
                  <a:pt x="22587" y="23511"/>
                </a:lnTo>
                <a:lnTo>
                  <a:pt x="22600" y="23511"/>
                </a:lnTo>
                <a:cubicBezTo>
                  <a:pt x="22587" y="23498"/>
                  <a:pt x="22613" y="23397"/>
                  <a:pt x="22651" y="23397"/>
                </a:cubicBezTo>
                <a:cubicBezTo>
                  <a:pt x="22689" y="23384"/>
                  <a:pt x="22663" y="23321"/>
                  <a:pt x="22663" y="23308"/>
                </a:cubicBezTo>
                <a:cubicBezTo>
                  <a:pt x="22663" y="23283"/>
                  <a:pt x="22714" y="23195"/>
                  <a:pt x="22714" y="23169"/>
                </a:cubicBezTo>
                <a:cubicBezTo>
                  <a:pt x="22714" y="23144"/>
                  <a:pt x="22714" y="23055"/>
                  <a:pt x="22726" y="23030"/>
                </a:cubicBezTo>
                <a:cubicBezTo>
                  <a:pt x="22739" y="23005"/>
                  <a:pt x="22739" y="22979"/>
                  <a:pt x="22726" y="22967"/>
                </a:cubicBezTo>
                <a:lnTo>
                  <a:pt x="22714" y="22929"/>
                </a:lnTo>
                <a:cubicBezTo>
                  <a:pt x="22739" y="22929"/>
                  <a:pt x="22764" y="22916"/>
                  <a:pt x="22752" y="22891"/>
                </a:cubicBezTo>
                <a:lnTo>
                  <a:pt x="22752" y="22866"/>
                </a:lnTo>
                <a:lnTo>
                  <a:pt x="22802" y="22866"/>
                </a:lnTo>
                <a:cubicBezTo>
                  <a:pt x="22853" y="22866"/>
                  <a:pt x="22802" y="22828"/>
                  <a:pt x="22790" y="22815"/>
                </a:cubicBezTo>
                <a:cubicBezTo>
                  <a:pt x="22764" y="22802"/>
                  <a:pt x="22777" y="22764"/>
                  <a:pt x="22790" y="22752"/>
                </a:cubicBezTo>
                <a:cubicBezTo>
                  <a:pt x="22790" y="22748"/>
                  <a:pt x="22792" y="22747"/>
                  <a:pt x="22795" y="22747"/>
                </a:cubicBezTo>
                <a:cubicBezTo>
                  <a:pt x="22803" y="22747"/>
                  <a:pt x="22822" y="22759"/>
                  <a:pt x="22840" y="22777"/>
                </a:cubicBezTo>
                <a:lnTo>
                  <a:pt x="22853" y="22777"/>
                </a:lnTo>
                <a:cubicBezTo>
                  <a:pt x="22860" y="22779"/>
                  <a:pt x="22865" y="22780"/>
                  <a:pt x="22870" y="22780"/>
                </a:cubicBezTo>
                <a:cubicBezTo>
                  <a:pt x="22897" y="22780"/>
                  <a:pt x="22880" y="22748"/>
                  <a:pt x="22891" y="22726"/>
                </a:cubicBezTo>
                <a:cubicBezTo>
                  <a:pt x="22891" y="22714"/>
                  <a:pt x="22866" y="22714"/>
                  <a:pt x="22853" y="22701"/>
                </a:cubicBezTo>
                <a:lnTo>
                  <a:pt x="22840" y="22701"/>
                </a:lnTo>
                <a:cubicBezTo>
                  <a:pt x="22840" y="22688"/>
                  <a:pt x="22878" y="22650"/>
                  <a:pt x="22853" y="22638"/>
                </a:cubicBezTo>
                <a:cubicBezTo>
                  <a:pt x="22840" y="22625"/>
                  <a:pt x="22866" y="22587"/>
                  <a:pt x="22891" y="22575"/>
                </a:cubicBezTo>
                <a:cubicBezTo>
                  <a:pt x="22904" y="22562"/>
                  <a:pt x="22853" y="22473"/>
                  <a:pt x="22866" y="22448"/>
                </a:cubicBezTo>
                <a:cubicBezTo>
                  <a:pt x="22891" y="22435"/>
                  <a:pt x="22916" y="22397"/>
                  <a:pt x="22916" y="22385"/>
                </a:cubicBezTo>
                <a:lnTo>
                  <a:pt x="22916" y="22372"/>
                </a:lnTo>
                <a:lnTo>
                  <a:pt x="22904" y="22359"/>
                </a:lnTo>
                <a:cubicBezTo>
                  <a:pt x="22866" y="22334"/>
                  <a:pt x="22904" y="22271"/>
                  <a:pt x="22904" y="22246"/>
                </a:cubicBezTo>
                <a:cubicBezTo>
                  <a:pt x="22891" y="22220"/>
                  <a:pt x="22878" y="22182"/>
                  <a:pt x="22891" y="22170"/>
                </a:cubicBezTo>
                <a:cubicBezTo>
                  <a:pt x="22891" y="22157"/>
                  <a:pt x="22891" y="22119"/>
                  <a:pt x="22891" y="22081"/>
                </a:cubicBezTo>
                <a:lnTo>
                  <a:pt x="22878" y="22056"/>
                </a:lnTo>
                <a:cubicBezTo>
                  <a:pt x="22840" y="22005"/>
                  <a:pt x="22942" y="22005"/>
                  <a:pt x="22929" y="21967"/>
                </a:cubicBezTo>
                <a:lnTo>
                  <a:pt x="22929" y="21955"/>
                </a:lnTo>
                <a:cubicBezTo>
                  <a:pt x="22929" y="21955"/>
                  <a:pt x="22877" y="21902"/>
                  <a:pt x="22896" y="21902"/>
                </a:cubicBezTo>
                <a:cubicBezTo>
                  <a:pt x="22898" y="21902"/>
                  <a:pt x="22900" y="21903"/>
                  <a:pt x="22904" y="21904"/>
                </a:cubicBezTo>
                <a:cubicBezTo>
                  <a:pt x="22929" y="21904"/>
                  <a:pt x="22929" y="21891"/>
                  <a:pt x="22916" y="21891"/>
                </a:cubicBezTo>
                <a:cubicBezTo>
                  <a:pt x="22904" y="21879"/>
                  <a:pt x="22929" y="21853"/>
                  <a:pt x="22904" y="21841"/>
                </a:cubicBezTo>
                <a:cubicBezTo>
                  <a:pt x="22891" y="21828"/>
                  <a:pt x="22840" y="21790"/>
                  <a:pt x="22840" y="21777"/>
                </a:cubicBezTo>
                <a:cubicBezTo>
                  <a:pt x="22853" y="21765"/>
                  <a:pt x="22891" y="21739"/>
                  <a:pt x="22904" y="21727"/>
                </a:cubicBezTo>
                <a:cubicBezTo>
                  <a:pt x="22929" y="21727"/>
                  <a:pt x="22891" y="21689"/>
                  <a:pt x="22878" y="21689"/>
                </a:cubicBezTo>
                <a:cubicBezTo>
                  <a:pt x="22853" y="21676"/>
                  <a:pt x="22904" y="21663"/>
                  <a:pt x="22967" y="21638"/>
                </a:cubicBezTo>
                <a:lnTo>
                  <a:pt x="22904" y="21613"/>
                </a:lnTo>
                <a:cubicBezTo>
                  <a:pt x="22828" y="21575"/>
                  <a:pt x="22840" y="21562"/>
                  <a:pt x="22904" y="21524"/>
                </a:cubicBezTo>
                <a:cubicBezTo>
                  <a:pt x="22904" y="21524"/>
                  <a:pt x="22916" y="21512"/>
                  <a:pt x="22904" y="21499"/>
                </a:cubicBezTo>
                <a:cubicBezTo>
                  <a:pt x="22853" y="21474"/>
                  <a:pt x="22904" y="21448"/>
                  <a:pt x="22916" y="21423"/>
                </a:cubicBezTo>
                <a:cubicBezTo>
                  <a:pt x="22929" y="21410"/>
                  <a:pt x="22942" y="21385"/>
                  <a:pt x="22954" y="21372"/>
                </a:cubicBezTo>
                <a:lnTo>
                  <a:pt x="22980" y="21334"/>
                </a:lnTo>
                <a:cubicBezTo>
                  <a:pt x="22967" y="21297"/>
                  <a:pt x="22954" y="21259"/>
                  <a:pt x="22942" y="21246"/>
                </a:cubicBezTo>
                <a:cubicBezTo>
                  <a:pt x="22942" y="21233"/>
                  <a:pt x="22916" y="21195"/>
                  <a:pt x="22929" y="21195"/>
                </a:cubicBezTo>
                <a:cubicBezTo>
                  <a:pt x="22942" y="21183"/>
                  <a:pt x="22916" y="21157"/>
                  <a:pt x="22904" y="21145"/>
                </a:cubicBezTo>
                <a:cubicBezTo>
                  <a:pt x="22904" y="21145"/>
                  <a:pt x="22891" y="21119"/>
                  <a:pt x="22891" y="21107"/>
                </a:cubicBezTo>
                <a:lnTo>
                  <a:pt x="22904" y="21107"/>
                </a:lnTo>
                <a:lnTo>
                  <a:pt x="22916" y="21094"/>
                </a:lnTo>
                <a:cubicBezTo>
                  <a:pt x="22942" y="21069"/>
                  <a:pt x="22916" y="21043"/>
                  <a:pt x="22904" y="21031"/>
                </a:cubicBezTo>
                <a:cubicBezTo>
                  <a:pt x="22891" y="21018"/>
                  <a:pt x="22916" y="20993"/>
                  <a:pt x="22929" y="20993"/>
                </a:cubicBezTo>
                <a:cubicBezTo>
                  <a:pt x="22942" y="20993"/>
                  <a:pt x="22916" y="20917"/>
                  <a:pt x="22916" y="20879"/>
                </a:cubicBezTo>
                <a:cubicBezTo>
                  <a:pt x="22916" y="20854"/>
                  <a:pt x="22929" y="20803"/>
                  <a:pt x="22916" y="20790"/>
                </a:cubicBezTo>
                <a:cubicBezTo>
                  <a:pt x="22916" y="20778"/>
                  <a:pt x="22891" y="20714"/>
                  <a:pt x="22866" y="20651"/>
                </a:cubicBezTo>
                <a:lnTo>
                  <a:pt x="22891" y="20613"/>
                </a:lnTo>
                <a:lnTo>
                  <a:pt x="22929" y="20575"/>
                </a:lnTo>
                <a:cubicBezTo>
                  <a:pt x="22916" y="20525"/>
                  <a:pt x="22954" y="20398"/>
                  <a:pt x="22942" y="20360"/>
                </a:cubicBezTo>
                <a:cubicBezTo>
                  <a:pt x="22929" y="20322"/>
                  <a:pt x="22891" y="20234"/>
                  <a:pt x="22891" y="20196"/>
                </a:cubicBezTo>
                <a:cubicBezTo>
                  <a:pt x="22891" y="20170"/>
                  <a:pt x="22891" y="20107"/>
                  <a:pt x="22904" y="20082"/>
                </a:cubicBezTo>
                <a:lnTo>
                  <a:pt x="22891" y="20044"/>
                </a:lnTo>
                <a:lnTo>
                  <a:pt x="22866" y="19993"/>
                </a:lnTo>
                <a:cubicBezTo>
                  <a:pt x="22916" y="19955"/>
                  <a:pt x="22891" y="19879"/>
                  <a:pt x="22866" y="19867"/>
                </a:cubicBezTo>
                <a:cubicBezTo>
                  <a:pt x="22840" y="19841"/>
                  <a:pt x="22853" y="19778"/>
                  <a:pt x="22853" y="19753"/>
                </a:cubicBezTo>
                <a:cubicBezTo>
                  <a:pt x="22853" y="19740"/>
                  <a:pt x="22840" y="19689"/>
                  <a:pt x="22853" y="19677"/>
                </a:cubicBezTo>
                <a:cubicBezTo>
                  <a:pt x="22853" y="19664"/>
                  <a:pt x="22891" y="19576"/>
                  <a:pt x="22878" y="19563"/>
                </a:cubicBezTo>
                <a:cubicBezTo>
                  <a:pt x="22866" y="19538"/>
                  <a:pt x="22853" y="19500"/>
                  <a:pt x="22853" y="19474"/>
                </a:cubicBezTo>
                <a:lnTo>
                  <a:pt x="22866" y="19436"/>
                </a:lnTo>
                <a:lnTo>
                  <a:pt x="22891" y="19424"/>
                </a:lnTo>
                <a:cubicBezTo>
                  <a:pt x="22878" y="19373"/>
                  <a:pt x="22853" y="19310"/>
                  <a:pt x="22853" y="19285"/>
                </a:cubicBezTo>
                <a:lnTo>
                  <a:pt x="22853" y="19259"/>
                </a:lnTo>
                <a:cubicBezTo>
                  <a:pt x="22853" y="19234"/>
                  <a:pt x="22904" y="19221"/>
                  <a:pt x="22878" y="19196"/>
                </a:cubicBezTo>
                <a:cubicBezTo>
                  <a:pt x="22860" y="19159"/>
                  <a:pt x="22875" y="19135"/>
                  <a:pt x="22910" y="19135"/>
                </a:cubicBezTo>
                <a:cubicBezTo>
                  <a:pt x="22922" y="19135"/>
                  <a:pt x="22937" y="19139"/>
                  <a:pt x="22954" y="19145"/>
                </a:cubicBezTo>
                <a:lnTo>
                  <a:pt x="22967" y="19145"/>
                </a:lnTo>
                <a:cubicBezTo>
                  <a:pt x="22969" y="19146"/>
                  <a:pt x="22970" y="19147"/>
                  <a:pt x="22972" y="19147"/>
                </a:cubicBezTo>
                <a:cubicBezTo>
                  <a:pt x="22999" y="19147"/>
                  <a:pt x="23042" y="19069"/>
                  <a:pt x="23030" y="19057"/>
                </a:cubicBezTo>
                <a:cubicBezTo>
                  <a:pt x="23028" y="19054"/>
                  <a:pt x="23024" y="19053"/>
                  <a:pt x="23019" y="19053"/>
                </a:cubicBezTo>
                <a:cubicBezTo>
                  <a:pt x="23000" y="19053"/>
                  <a:pt x="22964" y="19072"/>
                  <a:pt x="22954" y="19082"/>
                </a:cubicBezTo>
                <a:cubicBezTo>
                  <a:pt x="22948" y="19088"/>
                  <a:pt x="22942" y="19092"/>
                  <a:pt x="22937" y="19092"/>
                </a:cubicBezTo>
                <a:cubicBezTo>
                  <a:pt x="22932" y="19092"/>
                  <a:pt x="22929" y="19088"/>
                  <a:pt x="22929" y="19082"/>
                </a:cubicBezTo>
                <a:lnTo>
                  <a:pt x="22916" y="19082"/>
                </a:lnTo>
                <a:cubicBezTo>
                  <a:pt x="22904" y="19069"/>
                  <a:pt x="22866" y="19057"/>
                  <a:pt x="22866" y="19044"/>
                </a:cubicBezTo>
                <a:cubicBezTo>
                  <a:pt x="22853" y="19031"/>
                  <a:pt x="22878" y="19006"/>
                  <a:pt x="22878" y="18994"/>
                </a:cubicBezTo>
                <a:cubicBezTo>
                  <a:pt x="22878" y="18956"/>
                  <a:pt x="22891" y="18918"/>
                  <a:pt x="22954" y="18905"/>
                </a:cubicBezTo>
                <a:lnTo>
                  <a:pt x="22980" y="18905"/>
                </a:lnTo>
                <a:cubicBezTo>
                  <a:pt x="23005" y="18880"/>
                  <a:pt x="23043" y="18829"/>
                  <a:pt x="23055" y="18791"/>
                </a:cubicBezTo>
                <a:lnTo>
                  <a:pt x="23119" y="18791"/>
                </a:lnTo>
                <a:cubicBezTo>
                  <a:pt x="23144" y="18791"/>
                  <a:pt x="23119" y="18766"/>
                  <a:pt x="23081" y="18753"/>
                </a:cubicBezTo>
                <a:lnTo>
                  <a:pt x="23043" y="18728"/>
                </a:lnTo>
                <a:cubicBezTo>
                  <a:pt x="23005" y="18690"/>
                  <a:pt x="23005" y="18639"/>
                  <a:pt x="22929" y="18627"/>
                </a:cubicBezTo>
                <a:cubicBezTo>
                  <a:pt x="22891" y="18614"/>
                  <a:pt x="22815" y="18563"/>
                  <a:pt x="22942" y="18551"/>
                </a:cubicBezTo>
                <a:cubicBezTo>
                  <a:pt x="22954" y="18538"/>
                  <a:pt x="22992" y="18487"/>
                  <a:pt x="23005" y="18487"/>
                </a:cubicBezTo>
                <a:cubicBezTo>
                  <a:pt x="23030" y="18487"/>
                  <a:pt x="23068" y="18500"/>
                  <a:pt x="23081" y="18500"/>
                </a:cubicBezTo>
                <a:cubicBezTo>
                  <a:pt x="23081" y="18513"/>
                  <a:pt x="23106" y="18551"/>
                  <a:pt x="23106" y="18589"/>
                </a:cubicBezTo>
                <a:lnTo>
                  <a:pt x="23055" y="18601"/>
                </a:lnTo>
                <a:lnTo>
                  <a:pt x="23043" y="18601"/>
                </a:lnTo>
                <a:cubicBezTo>
                  <a:pt x="23030" y="18614"/>
                  <a:pt x="23055" y="18652"/>
                  <a:pt x="23068" y="18652"/>
                </a:cubicBezTo>
                <a:cubicBezTo>
                  <a:pt x="23068" y="18654"/>
                  <a:pt x="23069" y="18654"/>
                  <a:pt x="23070" y="18654"/>
                </a:cubicBezTo>
                <a:cubicBezTo>
                  <a:pt x="23078" y="18654"/>
                  <a:pt x="23108" y="18625"/>
                  <a:pt x="23119" y="18614"/>
                </a:cubicBezTo>
                <a:cubicBezTo>
                  <a:pt x="23119" y="18601"/>
                  <a:pt x="23144" y="18576"/>
                  <a:pt x="23157" y="18576"/>
                </a:cubicBezTo>
                <a:cubicBezTo>
                  <a:pt x="23157" y="18563"/>
                  <a:pt x="23207" y="18538"/>
                  <a:pt x="23195" y="18525"/>
                </a:cubicBezTo>
                <a:cubicBezTo>
                  <a:pt x="23195" y="18513"/>
                  <a:pt x="23144" y="18487"/>
                  <a:pt x="23093" y="18462"/>
                </a:cubicBezTo>
                <a:lnTo>
                  <a:pt x="23093" y="18411"/>
                </a:lnTo>
                <a:cubicBezTo>
                  <a:pt x="23093" y="18336"/>
                  <a:pt x="23068" y="18272"/>
                  <a:pt x="23030" y="18209"/>
                </a:cubicBezTo>
                <a:cubicBezTo>
                  <a:pt x="23030" y="18209"/>
                  <a:pt x="23043" y="18196"/>
                  <a:pt x="23055" y="18184"/>
                </a:cubicBezTo>
                <a:lnTo>
                  <a:pt x="23068" y="18184"/>
                </a:lnTo>
                <a:cubicBezTo>
                  <a:pt x="23081" y="18196"/>
                  <a:pt x="23106" y="18234"/>
                  <a:pt x="23106" y="18247"/>
                </a:cubicBezTo>
                <a:cubicBezTo>
                  <a:pt x="23106" y="18260"/>
                  <a:pt x="23144" y="18323"/>
                  <a:pt x="23169" y="18323"/>
                </a:cubicBezTo>
                <a:cubicBezTo>
                  <a:pt x="23207" y="18323"/>
                  <a:pt x="23233" y="18373"/>
                  <a:pt x="23245" y="18399"/>
                </a:cubicBezTo>
                <a:cubicBezTo>
                  <a:pt x="23245" y="18411"/>
                  <a:pt x="23258" y="18424"/>
                  <a:pt x="23258" y="18424"/>
                </a:cubicBezTo>
                <a:cubicBezTo>
                  <a:pt x="23258" y="18424"/>
                  <a:pt x="23258" y="18361"/>
                  <a:pt x="23258" y="18336"/>
                </a:cubicBezTo>
                <a:cubicBezTo>
                  <a:pt x="23258" y="18310"/>
                  <a:pt x="23195" y="18247"/>
                  <a:pt x="23169" y="18234"/>
                </a:cubicBezTo>
                <a:cubicBezTo>
                  <a:pt x="23144" y="18209"/>
                  <a:pt x="23182" y="18184"/>
                  <a:pt x="23195" y="18184"/>
                </a:cubicBezTo>
                <a:cubicBezTo>
                  <a:pt x="23220" y="18184"/>
                  <a:pt x="23245" y="18196"/>
                  <a:pt x="23245" y="18222"/>
                </a:cubicBezTo>
                <a:lnTo>
                  <a:pt x="23296" y="18209"/>
                </a:lnTo>
                <a:cubicBezTo>
                  <a:pt x="23283" y="18184"/>
                  <a:pt x="23283" y="18146"/>
                  <a:pt x="23283" y="18133"/>
                </a:cubicBezTo>
                <a:cubicBezTo>
                  <a:pt x="23296" y="18120"/>
                  <a:pt x="23258" y="18108"/>
                  <a:pt x="23207" y="18108"/>
                </a:cubicBezTo>
                <a:lnTo>
                  <a:pt x="23207" y="18070"/>
                </a:lnTo>
                <a:cubicBezTo>
                  <a:pt x="23220" y="18032"/>
                  <a:pt x="23207" y="18007"/>
                  <a:pt x="23182" y="18007"/>
                </a:cubicBezTo>
                <a:lnTo>
                  <a:pt x="23131" y="18007"/>
                </a:lnTo>
                <a:cubicBezTo>
                  <a:pt x="23122" y="18015"/>
                  <a:pt x="23082" y="18024"/>
                  <a:pt x="23059" y="18024"/>
                </a:cubicBezTo>
                <a:cubicBezTo>
                  <a:pt x="23049" y="18024"/>
                  <a:pt x="23043" y="18023"/>
                  <a:pt x="23043" y="18019"/>
                </a:cubicBezTo>
                <a:cubicBezTo>
                  <a:pt x="23030" y="18007"/>
                  <a:pt x="23093" y="17943"/>
                  <a:pt x="23068" y="17918"/>
                </a:cubicBezTo>
                <a:cubicBezTo>
                  <a:pt x="23059" y="17909"/>
                  <a:pt x="23069" y="17900"/>
                  <a:pt x="23080" y="17900"/>
                </a:cubicBezTo>
                <a:cubicBezTo>
                  <a:pt x="23085" y="17900"/>
                  <a:pt x="23090" y="17902"/>
                  <a:pt x="23093" y="17905"/>
                </a:cubicBezTo>
                <a:cubicBezTo>
                  <a:pt x="23105" y="17905"/>
                  <a:pt x="23148" y="17958"/>
                  <a:pt x="23175" y="17958"/>
                </a:cubicBezTo>
                <a:cubicBezTo>
                  <a:pt x="23177" y="17958"/>
                  <a:pt x="23180" y="17957"/>
                  <a:pt x="23182" y="17956"/>
                </a:cubicBezTo>
                <a:cubicBezTo>
                  <a:pt x="23195" y="17943"/>
                  <a:pt x="23245" y="17918"/>
                  <a:pt x="23258" y="17905"/>
                </a:cubicBezTo>
                <a:cubicBezTo>
                  <a:pt x="23271" y="17905"/>
                  <a:pt x="23271" y="17893"/>
                  <a:pt x="23271" y="17880"/>
                </a:cubicBezTo>
                <a:cubicBezTo>
                  <a:pt x="23271" y="17880"/>
                  <a:pt x="23144" y="17880"/>
                  <a:pt x="23106" y="17867"/>
                </a:cubicBezTo>
                <a:cubicBezTo>
                  <a:pt x="23068" y="17855"/>
                  <a:pt x="23018" y="17842"/>
                  <a:pt x="22992" y="17842"/>
                </a:cubicBezTo>
                <a:lnTo>
                  <a:pt x="22954" y="17842"/>
                </a:lnTo>
                <a:cubicBezTo>
                  <a:pt x="22929" y="17829"/>
                  <a:pt x="22878" y="17804"/>
                  <a:pt x="22891" y="17791"/>
                </a:cubicBezTo>
                <a:cubicBezTo>
                  <a:pt x="22904" y="17791"/>
                  <a:pt x="22954" y="17766"/>
                  <a:pt x="22992" y="17753"/>
                </a:cubicBezTo>
                <a:lnTo>
                  <a:pt x="23030" y="17715"/>
                </a:lnTo>
                <a:lnTo>
                  <a:pt x="23043" y="17715"/>
                </a:lnTo>
                <a:cubicBezTo>
                  <a:pt x="23068" y="17703"/>
                  <a:pt x="23119" y="17665"/>
                  <a:pt x="23131" y="17665"/>
                </a:cubicBezTo>
                <a:cubicBezTo>
                  <a:pt x="23144" y="17678"/>
                  <a:pt x="23233" y="17715"/>
                  <a:pt x="23258" y="17728"/>
                </a:cubicBezTo>
                <a:cubicBezTo>
                  <a:pt x="23260" y="17729"/>
                  <a:pt x="23261" y="17730"/>
                  <a:pt x="23263" y="17730"/>
                </a:cubicBezTo>
                <a:cubicBezTo>
                  <a:pt x="23277" y="17730"/>
                  <a:pt x="23242" y="17663"/>
                  <a:pt x="23207" y="17640"/>
                </a:cubicBezTo>
                <a:lnTo>
                  <a:pt x="23271" y="17640"/>
                </a:lnTo>
                <a:cubicBezTo>
                  <a:pt x="23283" y="17640"/>
                  <a:pt x="23296" y="17627"/>
                  <a:pt x="23283" y="17614"/>
                </a:cubicBezTo>
                <a:lnTo>
                  <a:pt x="23283" y="17602"/>
                </a:lnTo>
                <a:lnTo>
                  <a:pt x="23283" y="17564"/>
                </a:lnTo>
                <a:cubicBezTo>
                  <a:pt x="23271" y="17513"/>
                  <a:pt x="23283" y="17450"/>
                  <a:pt x="23283" y="17437"/>
                </a:cubicBezTo>
                <a:cubicBezTo>
                  <a:pt x="23271" y="17424"/>
                  <a:pt x="23207" y="17399"/>
                  <a:pt x="23182" y="17386"/>
                </a:cubicBezTo>
                <a:cubicBezTo>
                  <a:pt x="23169" y="17386"/>
                  <a:pt x="23043" y="17349"/>
                  <a:pt x="23068" y="17336"/>
                </a:cubicBezTo>
                <a:cubicBezTo>
                  <a:pt x="23093" y="17311"/>
                  <a:pt x="23043" y="17298"/>
                  <a:pt x="23005" y="17298"/>
                </a:cubicBezTo>
                <a:cubicBezTo>
                  <a:pt x="22980" y="17298"/>
                  <a:pt x="22954" y="17285"/>
                  <a:pt x="22967" y="17273"/>
                </a:cubicBezTo>
                <a:lnTo>
                  <a:pt x="22980" y="17273"/>
                </a:lnTo>
                <a:cubicBezTo>
                  <a:pt x="22987" y="17270"/>
                  <a:pt x="22996" y="17270"/>
                  <a:pt x="23007" y="17270"/>
                </a:cubicBezTo>
                <a:cubicBezTo>
                  <a:pt x="23018" y="17270"/>
                  <a:pt x="23030" y="17270"/>
                  <a:pt x="23042" y="17270"/>
                </a:cubicBezTo>
                <a:cubicBezTo>
                  <a:pt x="23075" y="17270"/>
                  <a:pt x="23097" y="17264"/>
                  <a:pt x="23043" y="17209"/>
                </a:cubicBezTo>
                <a:cubicBezTo>
                  <a:pt x="23030" y="17209"/>
                  <a:pt x="23068" y="17171"/>
                  <a:pt x="23081" y="17171"/>
                </a:cubicBezTo>
                <a:lnTo>
                  <a:pt x="23220" y="17159"/>
                </a:lnTo>
                <a:cubicBezTo>
                  <a:pt x="23258" y="17133"/>
                  <a:pt x="23296" y="17095"/>
                  <a:pt x="23309" y="17083"/>
                </a:cubicBezTo>
                <a:lnTo>
                  <a:pt x="23309" y="17070"/>
                </a:lnTo>
                <a:lnTo>
                  <a:pt x="23309" y="17057"/>
                </a:lnTo>
                <a:cubicBezTo>
                  <a:pt x="23296" y="17051"/>
                  <a:pt x="23283" y="17048"/>
                  <a:pt x="23272" y="17048"/>
                </a:cubicBezTo>
                <a:cubicBezTo>
                  <a:pt x="23261" y="17048"/>
                  <a:pt x="23252" y="17051"/>
                  <a:pt x="23245" y="17057"/>
                </a:cubicBezTo>
                <a:cubicBezTo>
                  <a:pt x="23245" y="17057"/>
                  <a:pt x="23220" y="17121"/>
                  <a:pt x="23182" y="17121"/>
                </a:cubicBezTo>
                <a:cubicBezTo>
                  <a:pt x="23157" y="17108"/>
                  <a:pt x="23245" y="17070"/>
                  <a:pt x="23245" y="17032"/>
                </a:cubicBezTo>
                <a:cubicBezTo>
                  <a:pt x="23233" y="17007"/>
                  <a:pt x="23233" y="16906"/>
                  <a:pt x="23195" y="16880"/>
                </a:cubicBezTo>
                <a:cubicBezTo>
                  <a:pt x="23157" y="16855"/>
                  <a:pt x="23131" y="16842"/>
                  <a:pt x="23144" y="16830"/>
                </a:cubicBezTo>
                <a:cubicBezTo>
                  <a:pt x="23150" y="16824"/>
                  <a:pt x="23157" y="16822"/>
                  <a:pt x="23166" y="16822"/>
                </a:cubicBezTo>
                <a:cubicBezTo>
                  <a:pt x="23181" y="16822"/>
                  <a:pt x="23199" y="16828"/>
                  <a:pt x="23212" y="16828"/>
                </a:cubicBezTo>
                <a:cubicBezTo>
                  <a:pt x="23224" y="16828"/>
                  <a:pt x="23233" y="16823"/>
                  <a:pt x="23233" y="16804"/>
                </a:cubicBezTo>
                <a:cubicBezTo>
                  <a:pt x="23233" y="16779"/>
                  <a:pt x="23182" y="16766"/>
                  <a:pt x="23157" y="16754"/>
                </a:cubicBezTo>
                <a:lnTo>
                  <a:pt x="23131" y="16741"/>
                </a:lnTo>
                <a:cubicBezTo>
                  <a:pt x="23093" y="16741"/>
                  <a:pt x="23093" y="16678"/>
                  <a:pt x="23106" y="16653"/>
                </a:cubicBezTo>
                <a:cubicBezTo>
                  <a:pt x="23106" y="16643"/>
                  <a:pt x="23119" y="16639"/>
                  <a:pt x="23135" y="16639"/>
                </a:cubicBezTo>
                <a:cubicBezTo>
                  <a:pt x="23161" y="16639"/>
                  <a:pt x="23195" y="16650"/>
                  <a:pt x="23195" y="16665"/>
                </a:cubicBezTo>
                <a:cubicBezTo>
                  <a:pt x="23195" y="16691"/>
                  <a:pt x="23207" y="16728"/>
                  <a:pt x="23207" y="16754"/>
                </a:cubicBezTo>
                <a:lnTo>
                  <a:pt x="23245" y="16741"/>
                </a:lnTo>
                <a:lnTo>
                  <a:pt x="23258" y="16741"/>
                </a:lnTo>
                <a:cubicBezTo>
                  <a:pt x="23271" y="16716"/>
                  <a:pt x="23271" y="16678"/>
                  <a:pt x="23271" y="16678"/>
                </a:cubicBezTo>
                <a:cubicBezTo>
                  <a:pt x="23271" y="16665"/>
                  <a:pt x="23220" y="16602"/>
                  <a:pt x="23245" y="16589"/>
                </a:cubicBezTo>
                <a:cubicBezTo>
                  <a:pt x="23271" y="16577"/>
                  <a:pt x="23309" y="16551"/>
                  <a:pt x="23309" y="16539"/>
                </a:cubicBezTo>
                <a:cubicBezTo>
                  <a:pt x="23309" y="16539"/>
                  <a:pt x="23296" y="16526"/>
                  <a:pt x="23283" y="16526"/>
                </a:cubicBezTo>
                <a:lnTo>
                  <a:pt x="23271" y="16526"/>
                </a:lnTo>
                <a:cubicBezTo>
                  <a:pt x="23258" y="16526"/>
                  <a:pt x="23207" y="16475"/>
                  <a:pt x="23182" y="16450"/>
                </a:cubicBezTo>
                <a:cubicBezTo>
                  <a:pt x="23169" y="16437"/>
                  <a:pt x="23195" y="16412"/>
                  <a:pt x="23245" y="16387"/>
                </a:cubicBezTo>
                <a:lnTo>
                  <a:pt x="23258" y="16362"/>
                </a:lnTo>
                <a:lnTo>
                  <a:pt x="23271" y="16349"/>
                </a:lnTo>
                <a:cubicBezTo>
                  <a:pt x="23258" y="16311"/>
                  <a:pt x="23245" y="16235"/>
                  <a:pt x="23258" y="16210"/>
                </a:cubicBezTo>
                <a:cubicBezTo>
                  <a:pt x="23271" y="16197"/>
                  <a:pt x="23283" y="16159"/>
                  <a:pt x="23283" y="16159"/>
                </a:cubicBezTo>
                <a:cubicBezTo>
                  <a:pt x="23283" y="16146"/>
                  <a:pt x="23271" y="16058"/>
                  <a:pt x="23283" y="16020"/>
                </a:cubicBezTo>
                <a:cubicBezTo>
                  <a:pt x="23296" y="15995"/>
                  <a:pt x="23309" y="15931"/>
                  <a:pt x="23296" y="15906"/>
                </a:cubicBezTo>
                <a:lnTo>
                  <a:pt x="23182" y="15906"/>
                </a:lnTo>
                <a:cubicBezTo>
                  <a:pt x="23157" y="15881"/>
                  <a:pt x="23195" y="15843"/>
                  <a:pt x="23220" y="15830"/>
                </a:cubicBezTo>
                <a:cubicBezTo>
                  <a:pt x="23258" y="15817"/>
                  <a:pt x="23233" y="15754"/>
                  <a:pt x="23220" y="15729"/>
                </a:cubicBezTo>
                <a:cubicBezTo>
                  <a:pt x="23195" y="15704"/>
                  <a:pt x="23207" y="15666"/>
                  <a:pt x="23245" y="15653"/>
                </a:cubicBezTo>
                <a:lnTo>
                  <a:pt x="23258" y="15640"/>
                </a:lnTo>
                <a:lnTo>
                  <a:pt x="23271" y="15628"/>
                </a:lnTo>
                <a:cubicBezTo>
                  <a:pt x="23283" y="15602"/>
                  <a:pt x="23195" y="15590"/>
                  <a:pt x="23169" y="15590"/>
                </a:cubicBezTo>
                <a:cubicBezTo>
                  <a:pt x="23131" y="15590"/>
                  <a:pt x="23144" y="15564"/>
                  <a:pt x="23169" y="15564"/>
                </a:cubicBezTo>
                <a:cubicBezTo>
                  <a:pt x="23179" y="15555"/>
                  <a:pt x="23210" y="15531"/>
                  <a:pt x="23231" y="15531"/>
                </a:cubicBezTo>
                <a:cubicBezTo>
                  <a:pt x="23237" y="15531"/>
                  <a:pt x="23242" y="15533"/>
                  <a:pt x="23245" y="15539"/>
                </a:cubicBezTo>
                <a:cubicBezTo>
                  <a:pt x="23245" y="15541"/>
                  <a:pt x="23246" y="15542"/>
                  <a:pt x="23247" y="15542"/>
                </a:cubicBezTo>
                <a:cubicBezTo>
                  <a:pt x="23254" y="15542"/>
                  <a:pt x="23273" y="15518"/>
                  <a:pt x="23283" y="15476"/>
                </a:cubicBezTo>
                <a:lnTo>
                  <a:pt x="23296" y="15425"/>
                </a:lnTo>
                <a:cubicBezTo>
                  <a:pt x="23296" y="15425"/>
                  <a:pt x="23296" y="15375"/>
                  <a:pt x="23283" y="15337"/>
                </a:cubicBezTo>
                <a:lnTo>
                  <a:pt x="23271" y="15311"/>
                </a:lnTo>
                <a:cubicBezTo>
                  <a:pt x="23258" y="15261"/>
                  <a:pt x="23296" y="15210"/>
                  <a:pt x="23245" y="15159"/>
                </a:cubicBezTo>
                <a:cubicBezTo>
                  <a:pt x="23233" y="15147"/>
                  <a:pt x="23233" y="15121"/>
                  <a:pt x="23283" y="15121"/>
                </a:cubicBezTo>
                <a:cubicBezTo>
                  <a:pt x="23321" y="15109"/>
                  <a:pt x="23296" y="15109"/>
                  <a:pt x="23296" y="15083"/>
                </a:cubicBezTo>
                <a:lnTo>
                  <a:pt x="23283" y="15058"/>
                </a:lnTo>
                <a:cubicBezTo>
                  <a:pt x="23296" y="15033"/>
                  <a:pt x="23245" y="15008"/>
                  <a:pt x="23220" y="15008"/>
                </a:cubicBezTo>
                <a:cubicBezTo>
                  <a:pt x="23195" y="15008"/>
                  <a:pt x="23195" y="14957"/>
                  <a:pt x="23220" y="14906"/>
                </a:cubicBezTo>
                <a:lnTo>
                  <a:pt x="23296" y="14906"/>
                </a:lnTo>
                <a:cubicBezTo>
                  <a:pt x="23296" y="14906"/>
                  <a:pt x="23309" y="14868"/>
                  <a:pt x="23296" y="14856"/>
                </a:cubicBezTo>
                <a:lnTo>
                  <a:pt x="23283" y="14843"/>
                </a:lnTo>
                <a:cubicBezTo>
                  <a:pt x="23258" y="14818"/>
                  <a:pt x="23271" y="14780"/>
                  <a:pt x="23296" y="14767"/>
                </a:cubicBezTo>
                <a:cubicBezTo>
                  <a:pt x="23321" y="14754"/>
                  <a:pt x="23271" y="14729"/>
                  <a:pt x="23258" y="14717"/>
                </a:cubicBezTo>
                <a:cubicBezTo>
                  <a:pt x="23245" y="14717"/>
                  <a:pt x="23245" y="14679"/>
                  <a:pt x="23271" y="14641"/>
                </a:cubicBezTo>
                <a:lnTo>
                  <a:pt x="23296" y="14615"/>
                </a:lnTo>
                <a:lnTo>
                  <a:pt x="23347" y="14565"/>
                </a:lnTo>
                <a:cubicBezTo>
                  <a:pt x="23309" y="14539"/>
                  <a:pt x="23296" y="14489"/>
                  <a:pt x="23309" y="14463"/>
                </a:cubicBezTo>
                <a:lnTo>
                  <a:pt x="23309" y="14438"/>
                </a:lnTo>
                <a:cubicBezTo>
                  <a:pt x="23296" y="14413"/>
                  <a:pt x="23245" y="14375"/>
                  <a:pt x="23258" y="14362"/>
                </a:cubicBezTo>
                <a:lnTo>
                  <a:pt x="23296" y="14312"/>
                </a:lnTo>
                <a:cubicBezTo>
                  <a:pt x="23245" y="14299"/>
                  <a:pt x="23233" y="14274"/>
                  <a:pt x="23245" y="14274"/>
                </a:cubicBezTo>
                <a:cubicBezTo>
                  <a:pt x="23245" y="14274"/>
                  <a:pt x="23283" y="14198"/>
                  <a:pt x="23283" y="14172"/>
                </a:cubicBezTo>
                <a:cubicBezTo>
                  <a:pt x="23283" y="14134"/>
                  <a:pt x="23283" y="14084"/>
                  <a:pt x="23283" y="14059"/>
                </a:cubicBezTo>
                <a:cubicBezTo>
                  <a:pt x="23283" y="14046"/>
                  <a:pt x="23271" y="14008"/>
                  <a:pt x="23283" y="13995"/>
                </a:cubicBezTo>
                <a:cubicBezTo>
                  <a:pt x="23283" y="13983"/>
                  <a:pt x="23283" y="13957"/>
                  <a:pt x="23283" y="13932"/>
                </a:cubicBezTo>
                <a:cubicBezTo>
                  <a:pt x="23296" y="13919"/>
                  <a:pt x="23347" y="13831"/>
                  <a:pt x="23334" y="13793"/>
                </a:cubicBezTo>
                <a:cubicBezTo>
                  <a:pt x="23321" y="13767"/>
                  <a:pt x="23296" y="13730"/>
                  <a:pt x="23283" y="13730"/>
                </a:cubicBezTo>
                <a:lnTo>
                  <a:pt x="23271" y="13717"/>
                </a:lnTo>
                <a:lnTo>
                  <a:pt x="23245" y="13704"/>
                </a:lnTo>
                <a:cubicBezTo>
                  <a:pt x="23207" y="13692"/>
                  <a:pt x="23271" y="13666"/>
                  <a:pt x="23271" y="13654"/>
                </a:cubicBezTo>
                <a:cubicBezTo>
                  <a:pt x="23271" y="13628"/>
                  <a:pt x="23271" y="13565"/>
                  <a:pt x="23271" y="13514"/>
                </a:cubicBezTo>
                <a:lnTo>
                  <a:pt x="23296" y="13464"/>
                </a:lnTo>
                <a:cubicBezTo>
                  <a:pt x="23309" y="13426"/>
                  <a:pt x="23309" y="13375"/>
                  <a:pt x="23309" y="13337"/>
                </a:cubicBezTo>
                <a:lnTo>
                  <a:pt x="23309" y="13325"/>
                </a:lnTo>
                <a:cubicBezTo>
                  <a:pt x="23296" y="13312"/>
                  <a:pt x="23321" y="13261"/>
                  <a:pt x="23309" y="13236"/>
                </a:cubicBezTo>
                <a:cubicBezTo>
                  <a:pt x="23296" y="13223"/>
                  <a:pt x="23321" y="13160"/>
                  <a:pt x="23309" y="13147"/>
                </a:cubicBezTo>
                <a:cubicBezTo>
                  <a:pt x="23296" y="13122"/>
                  <a:pt x="23321" y="13034"/>
                  <a:pt x="23321" y="13008"/>
                </a:cubicBezTo>
                <a:cubicBezTo>
                  <a:pt x="23309" y="12970"/>
                  <a:pt x="23309" y="12932"/>
                  <a:pt x="23296" y="12907"/>
                </a:cubicBezTo>
                <a:lnTo>
                  <a:pt x="23296" y="12882"/>
                </a:lnTo>
                <a:lnTo>
                  <a:pt x="23296" y="12856"/>
                </a:lnTo>
                <a:cubicBezTo>
                  <a:pt x="23309" y="12831"/>
                  <a:pt x="23283" y="12806"/>
                  <a:pt x="23245" y="12806"/>
                </a:cubicBezTo>
                <a:lnTo>
                  <a:pt x="23207" y="12806"/>
                </a:lnTo>
                <a:cubicBezTo>
                  <a:pt x="23203" y="12808"/>
                  <a:pt x="23198" y="12809"/>
                  <a:pt x="23194" y="12809"/>
                </a:cubicBezTo>
                <a:cubicBezTo>
                  <a:pt x="23178" y="12809"/>
                  <a:pt x="23169" y="12791"/>
                  <a:pt x="23169" y="12780"/>
                </a:cubicBezTo>
                <a:cubicBezTo>
                  <a:pt x="23169" y="12772"/>
                  <a:pt x="23195" y="12763"/>
                  <a:pt x="23218" y="12763"/>
                </a:cubicBezTo>
                <a:cubicBezTo>
                  <a:pt x="23228" y="12763"/>
                  <a:pt x="23238" y="12764"/>
                  <a:pt x="23245" y="12768"/>
                </a:cubicBezTo>
                <a:cubicBezTo>
                  <a:pt x="23258" y="12768"/>
                  <a:pt x="23296" y="12743"/>
                  <a:pt x="23309" y="12717"/>
                </a:cubicBezTo>
                <a:lnTo>
                  <a:pt x="23309" y="12692"/>
                </a:lnTo>
                <a:lnTo>
                  <a:pt x="23283" y="12667"/>
                </a:lnTo>
                <a:cubicBezTo>
                  <a:pt x="23283" y="12667"/>
                  <a:pt x="23233" y="12540"/>
                  <a:pt x="23233" y="12540"/>
                </a:cubicBezTo>
                <a:lnTo>
                  <a:pt x="23296" y="12489"/>
                </a:lnTo>
                <a:cubicBezTo>
                  <a:pt x="23271" y="12439"/>
                  <a:pt x="23258" y="12300"/>
                  <a:pt x="23258" y="12274"/>
                </a:cubicBezTo>
                <a:cubicBezTo>
                  <a:pt x="23271" y="12236"/>
                  <a:pt x="23271" y="12186"/>
                  <a:pt x="23271" y="12173"/>
                </a:cubicBezTo>
                <a:cubicBezTo>
                  <a:pt x="23271" y="12160"/>
                  <a:pt x="23233" y="12110"/>
                  <a:pt x="23245" y="12097"/>
                </a:cubicBezTo>
                <a:cubicBezTo>
                  <a:pt x="23258" y="12072"/>
                  <a:pt x="23245" y="12034"/>
                  <a:pt x="23258" y="12021"/>
                </a:cubicBezTo>
                <a:cubicBezTo>
                  <a:pt x="23258" y="12009"/>
                  <a:pt x="23283" y="11971"/>
                  <a:pt x="23296" y="11933"/>
                </a:cubicBezTo>
                <a:lnTo>
                  <a:pt x="23271" y="11907"/>
                </a:lnTo>
                <a:lnTo>
                  <a:pt x="23195" y="11857"/>
                </a:lnTo>
                <a:cubicBezTo>
                  <a:pt x="23220" y="11793"/>
                  <a:pt x="23296" y="11629"/>
                  <a:pt x="23283" y="11591"/>
                </a:cubicBezTo>
                <a:cubicBezTo>
                  <a:pt x="23283" y="11553"/>
                  <a:pt x="23207" y="11528"/>
                  <a:pt x="23195" y="11515"/>
                </a:cubicBezTo>
                <a:cubicBezTo>
                  <a:pt x="23182" y="11515"/>
                  <a:pt x="23283" y="11439"/>
                  <a:pt x="23283" y="11414"/>
                </a:cubicBezTo>
                <a:cubicBezTo>
                  <a:pt x="23271" y="11376"/>
                  <a:pt x="23258" y="11262"/>
                  <a:pt x="23245" y="11224"/>
                </a:cubicBezTo>
                <a:cubicBezTo>
                  <a:pt x="23245" y="11186"/>
                  <a:pt x="23245" y="11161"/>
                  <a:pt x="23245" y="11161"/>
                </a:cubicBezTo>
                <a:cubicBezTo>
                  <a:pt x="23245" y="11161"/>
                  <a:pt x="23321" y="11148"/>
                  <a:pt x="23309" y="11123"/>
                </a:cubicBezTo>
                <a:cubicBezTo>
                  <a:pt x="23283" y="11110"/>
                  <a:pt x="23258" y="11060"/>
                  <a:pt x="23258" y="11047"/>
                </a:cubicBezTo>
                <a:cubicBezTo>
                  <a:pt x="23258" y="11034"/>
                  <a:pt x="23271" y="10996"/>
                  <a:pt x="23296" y="10971"/>
                </a:cubicBezTo>
                <a:lnTo>
                  <a:pt x="23258" y="10933"/>
                </a:lnTo>
                <a:cubicBezTo>
                  <a:pt x="23233" y="10920"/>
                  <a:pt x="23271" y="10870"/>
                  <a:pt x="23271" y="10832"/>
                </a:cubicBezTo>
                <a:lnTo>
                  <a:pt x="23271" y="10806"/>
                </a:lnTo>
                <a:cubicBezTo>
                  <a:pt x="23258" y="10781"/>
                  <a:pt x="23245" y="10731"/>
                  <a:pt x="23258" y="10718"/>
                </a:cubicBezTo>
                <a:cubicBezTo>
                  <a:pt x="23271" y="10705"/>
                  <a:pt x="23271" y="10693"/>
                  <a:pt x="23258" y="10680"/>
                </a:cubicBezTo>
                <a:cubicBezTo>
                  <a:pt x="23258" y="10680"/>
                  <a:pt x="23245" y="10680"/>
                  <a:pt x="23233" y="10693"/>
                </a:cubicBezTo>
                <a:cubicBezTo>
                  <a:pt x="23220" y="10693"/>
                  <a:pt x="23207" y="10680"/>
                  <a:pt x="23207" y="10680"/>
                </a:cubicBezTo>
                <a:cubicBezTo>
                  <a:pt x="23207" y="10667"/>
                  <a:pt x="23233" y="10642"/>
                  <a:pt x="23233" y="10642"/>
                </a:cubicBezTo>
                <a:cubicBezTo>
                  <a:pt x="23220" y="10617"/>
                  <a:pt x="23195" y="10617"/>
                  <a:pt x="23233" y="10591"/>
                </a:cubicBezTo>
                <a:cubicBezTo>
                  <a:pt x="23233" y="10591"/>
                  <a:pt x="23207" y="10566"/>
                  <a:pt x="23207" y="10553"/>
                </a:cubicBezTo>
                <a:lnTo>
                  <a:pt x="23220" y="10528"/>
                </a:lnTo>
                <a:cubicBezTo>
                  <a:pt x="23233" y="10503"/>
                  <a:pt x="23220" y="10440"/>
                  <a:pt x="23233" y="10414"/>
                </a:cubicBezTo>
                <a:cubicBezTo>
                  <a:pt x="23258" y="10402"/>
                  <a:pt x="23258" y="10338"/>
                  <a:pt x="23258" y="10326"/>
                </a:cubicBezTo>
                <a:cubicBezTo>
                  <a:pt x="23245" y="10313"/>
                  <a:pt x="23283" y="10262"/>
                  <a:pt x="23271" y="10250"/>
                </a:cubicBezTo>
                <a:cubicBezTo>
                  <a:pt x="23271" y="10224"/>
                  <a:pt x="23258" y="10199"/>
                  <a:pt x="23258" y="10186"/>
                </a:cubicBezTo>
                <a:lnTo>
                  <a:pt x="23271" y="10161"/>
                </a:lnTo>
                <a:lnTo>
                  <a:pt x="23296" y="10123"/>
                </a:lnTo>
                <a:cubicBezTo>
                  <a:pt x="23245" y="10111"/>
                  <a:pt x="23245" y="10098"/>
                  <a:pt x="23271" y="10098"/>
                </a:cubicBezTo>
                <a:cubicBezTo>
                  <a:pt x="23283" y="10098"/>
                  <a:pt x="23271" y="10060"/>
                  <a:pt x="23271" y="10047"/>
                </a:cubicBezTo>
                <a:cubicBezTo>
                  <a:pt x="23258" y="10035"/>
                  <a:pt x="23258" y="10009"/>
                  <a:pt x="23271" y="9984"/>
                </a:cubicBezTo>
                <a:lnTo>
                  <a:pt x="23245" y="9959"/>
                </a:lnTo>
                <a:lnTo>
                  <a:pt x="23220" y="9946"/>
                </a:lnTo>
                <a:cubicBezTo>
                  <a:pt x="23182" y="9921"/>
                  <a:pt x="23220" y="9883"/>
                  <a:pt x="23233" y="9883"/>
                </a:cubicBezTo>
                <a:cubicBezTo>
                  <a:pt x="23258" y="9883"/>
                  <a:pt x="23283" y="9819"/>
                  <a:pt x="23271" y="9807"/>
                </a:cubicBezTo>
                <a:cubicBezTo>
                  <a:pt x="23271" y="9782"/>
                  <a:pt x="23207" y="9731"/>
                  <a:pt x="23220" y="9718"/>
                </a:cubicBezTo>
                <a:cubicBezTo>
                  <a:pt x="23245" y="9693"/>
                  <a:pt x="23245" y="9655"/>
                  <a:pt x="23220" y="9617"/>
                </a:cubicBezTo>
                <a:lnTo>
                  <a:pt x="23258" y="9592"/>
                </a:lnTo>
                <a:lnTo>
                  <a:pt x="23321" y="9554"/>
                </a:lnTo>
                <a:cubicBezTo>
                  <a:pt x="23271" y="9516"/>
                  <a:pt x="23283" y="9427"/>
                  <a:pt x="23258" y="9402"/>
                </a:cubicBezTo>
                <a:cubicBezTo>
                  <a:pt x="23245" y="9389"/>
                  <a:pt x="23220" y="9326"/>
                  <a:pt x="23220" y="9313"/>
                </a:cubicBezTo>
                <a:cubicBezTo>
                  <a:pt x="23220" y="9301"/>
                  <a:pt x="23258" y="9187"/>
                  <a:pt x="23258" y="9149"/>
                </a:cubicBezTo>
                <a:cubicBezTo>
                  <a:pt x="23258" y="9098"/>
                  <a:pt x="23258" y="9060"/>
                  <a:pt x="23245" y="9060"/>
                </a:cubicBezTo>
                <a:cubicBezTo>
                  <a:pt x="23245" y="9060"/>
                  <a:pt x="23207" y="9010"/>
                  <a:pt x="23220" y="9010"/>
                </a:cubicBezTo>
                <a:cubicBezTo>
                  <a:pt x="23245" y="8997"/>
                  <a:pt x="23233" y="8959"/>
                  <a:pt x="23195" y="8908"/>
                </a:cubicBezTo>
                <a:lnTo>
                  <a:pt x="23207" y="8883"/>
                </a:lnTo>
                <a:lnTo>
                  <a:pt x="23245" y="8795"/>
                </a:lnTo>
                <a:cubicBezTo>
                  <a:pt x="23220" y="8706"/>
                  <a:pt x="23245" y="8579"/>
                  <a:pt x="23233" y="8554"/>
                </a:cubicBezTo>
                <a:cubicBezTo>
                  <a:pt x="23233" y="8529"/>
                  <a:pt x="23182" y="8503"/>
                  <a:pt x="23157" y="8491"/>
                </a:cubicBezTo>
                <a:cubicBezTo>
                  <a:pt x="23144" y="8491"/>
                  <a:pt x="23182" y="8440"/>
                  <a:pt x="23207" y="8428"/>
                </a:cubicBezTo>
                <a:cubicBezTo>
                  <a:pt x="23233" y="8402"/>
                  <a:pt x="23195" y="8352"/>
                  <a:pt x="23182" y="8339"/>
                </a:cubicBezTo>
                <a:cubicBezTo>
                  <a:pt x="23169" y="8326"/>
                  <a:pt x="23169" y="8314"/>
                  <a:pt x="23182" y="8288"/>
                </a:cubicBezTo>
                <a:cubicBezTo>
                  <a:pt x="23245" y="8225"/>
                  <a:pt x="23245" y="8225"/>
                  <a:pt x="23195" y="8162"/>
                </a:cubicBezTo>
                <a:cubicBezTo>
                  <a:pt x="23182" y="8149"/>
                  <a:pt x="23169" y="8111"/>
                  <a:pt x="23144" y="8111"/>
                </a:cubicBezTo>
                <a:lnTo>
                  <a:pt x="23119" y="8099"/>
                </a:lnTo>
                <a:cubicBezTo>
                  <a:pt x="23106" y="8086"/>
                  <a:pt x="23119" y="8048"/>
                  <a:pt x="23131" y="8048"/>
                </a:cubicBezTo>
                <a:cubicBezTo>
                  <a:pt x="23144" y="8048"/>
                  <a:pt x="23144" y="8023"/>
                  <a:pt x="23144" y="8023"/>
                </a:cubicBezTo>
                <a:cubicBezTo>
                  <a:pt x="23131" y="8010"/>
                  <a:pt x="23182" y="7997"/>
                  <a:pt x="23207" y="7997"/>
                </a:cubicBezTo>
                <a:cubicBezTo>
                  <a:pt x="23220" y="7997"/>
                  <a:pt x="23233" y="7947"/>
                  <a:pt x="23233" y="7921"/>
                </a:cubicBezTo>
                <a:cubicBezTo>
                  <a:pt x="23233" y="7909"/>
                  <a:pt x="23245" y="7845"/>
                  <a:pt x="23245" y="7833"/>
                </a:cubicBezTo>
                <a:cubicBezTo>
                  <a:pt x="23233" y="7820"/>
                  <a:pt x="23245" y="7757"/>
                  <a:pt x="23233" y="7744"/>
                </a:cubicBezTo>
                <a:cubicBezTo>
                  <a:pt x="23220" y="7732"/>
                  <a:pt x="23195" y="7681"/>
                  <a:pt x="23207" y="7668"/>
                </a:cubicBezTo>
                <a:cubicBezTo>
                  <a:pt x="23207" y="7656"/>
                  <a:pt x="23220" y="7605"/>
                  <a:pt x="23233" y="7580"/>
                </a:cubicBezTo>
                <a:cubicBezTo>
                  <a:pt x="23245" y="7567"/>
                  <a:pt x="23233" y="7542"/>
                  <a:pt x="23207" y="7516"/>
                </a:cubicBezTo>
                <a:lnTo>
                  <a:pt x="23233" y="7479"/>
                </a:lnTo>
                <a:cubicBezTo>
                  <a:pt x="23258" y="7453"/>
                  <a:pt x="23258" y="7428"/>
                  <a:pt x="23233" y="7390"/>
                </a:cubicBezTo>
                <a:lnTo>
                  <a:pt x="23220" y="7352"/>
                </a:lnTo>
                <a:cubicBezTo>
                  <a:pt x="23207" y="7314"/>
                  <a:pt x="23233" y="7251"/>
                  <a:pt x="23258" y="7238"/>
                </a:cubicBezTo>
                <a:cubicBezTo>
                  <a:pt x="23271" y="7225"/>
                  <a:pt x="23233" y="7175"/>
                  <a:pt x="23220" y="7162"/>
                </a:cubicBezTo>
                <a:cubicBezTo>
                  <a:pt x="23195" y="7150"/>
                  <a:pt x="23220" y="7086"/>
                  <a:pt x="23245" y="7074"/>
                </a:cubicBezTo>
                <a:cubicBezTo>
                  <a:pt x="23258" y="7048"/>
                  <a:pt x="23233" y="7010"/>
                  <a:pt x="23182" y="6998"/>
                </a:cubicBezTo>
                <a:lnTo>
                  <a:pt x="23207" y="6972"/>
                </a:lnTo>
                <a:lnTo>
                  <a:pt x="23233" y="6922"/>
                </a:lnTo>
                <a:cubicBezTo>
                  <a:pt x="23220" y="6871"/>
                  <a:pt x="23207" y="6821"/>
                  <a:pt x="23207" y="6808"/>
                </a:cubicBezTo>
                <a:cubicBezTo>
                  <a:pt x="23207" y="6808"/>
                  <a:pt x="23258" y="6656"/>
                  <a:pt x="23245" y="6605"/>
                </a:cubicBezTo>
                <a:cubicBezTo>
                  <a:pt x="23245" y="6555"/>
                  <a:pt x="23195" y="6428"/>
                  <a:pt x="23220" y="6403"/>
                </a:cubicBezTo>
                <a:cubicBezTo>
                  <a:pt x="23245" y="6378"/>
                  <a:pt x="23233" y="6340"/>
                  <a:pt x="23207" y="6314"/>
                </a:cubicBezTo>
                <a:lnTo>
                  <a:pt x="23207" y="6302"/>
                </a:lnTo>
                <a:lnTo>
                  <a:pt x="23233" y="6264"/>
                </a:lnTo>
                <a:cubicBezTo>
                  <a:pt x="23220" y="6213"/>
                  <a:pt x="23207" y="6125"/>
                  <a:pt x="23207" y="6074"/>
                </a:cubicBezTo>
                <a:lnTo>
                  <a:pt x="23245" y="6036"/>
                </a:lnTo>
                <a:lnTo>
                  <a:pt x="23283" y="5998"/>
                </a:lnTo>
                <a:cubicBezTo>
                  <a:pt x="23258" y="5960"/>
                  <a:pt x="23245" y="5859"/>
                  <a:pt x="23245" y="5834"/>
                </a:cubicBezTo>
                <a:cubicBezTo>
                  <a:pt x="23233" y="5808"/>
                  <a:pt x="23207" y="5732"/>
                  <a:pt x="23233" y="5720"/>
                </a:cubicBezTo>
                <a:cubicBezTo>
                  <a:pt x="23258" y="5707"/>
                  <a:pt x="23233" y="5682"/>
                  <a:pt x="23233" y="5669"/>
                </a:cubicBezTo>
                <a:cubicBezTo>
                  <a:pt x="23233" y="5656"/>
                  <a:pt x="23245" y="5555"/>
                  <a:pt x="23258" y="5517"/>
                </a:cubicBezTo>
                <a:cubicBezTo>
                  <a:pt x="23258" y="5479"/>
                  <a:pt x="23258" y="5441"/>
                  <a:pt x="23258" y="5429"/>
                </a:cubicBezTo>
                <a:cubicBezTo>
                  <a:pt x="23258" y="5403"/>
                  <a:pt x="23271" y="5365"/>
                  <a:pt x="23271" y="5353"/>
                </a:cubicBezTo>
                <a:cubicBezTo>
                  <a:pt x="23271" y="5340"/>
                  <a:pt x="23207" y="5264"/>
                  <a:pt x="23220" y="5239"/>
                </a:cubicBezTo>
                <a:cubicBezTo>
                  <a:pt x="23220" y="5201"/>
                  <a:pt x="23220" y="5112"/>
                  <a:pt x="23220" y="5087"/>
                </a:cubicBezTo>
                <a:cubicBezTo>
                  <a:pt x="23233" y="5062"/>
                  <a:pt x="23245" y="4986"/>
                  <a:pt x="23245" y="4960"/>
                </a:cubicBezTo>
                <a:cubicBezTo>
                  <a:pt x="23233" y="4935"/>
                  <a:pt x="23258" y="4859"/>
                  <a:pt x="23245" y="4834"/>
                </a:cubicBezTo>
                <a:cubicBezTo>
                  <a:pt x="23245" y="4809"/>
                  <a:pt x="23233" y="4745"/>
                  <a:pt x="23233" y="4733"/>
                </a:cubicBezTo>
                <a:cubicBezTo>
                  <a:pt x="23233" y="4707"/>
                  <a:pt x="23296" y="4644"/>
                  <a:pt x="23271" y="4644"/>
                </a:cubicBezTo>
                <a:cubicBezTo>
                  <a:pt x="23233" y="4644"/>
                  <a:pt x="23233" y="4631"/>
                  <a:pt x="23245" y="4631"/>
                </a:cubicBezTo>
                <a:cubicBezTo>
                  <a:pt x="23258" y="4631"/>
                  <a:pt x="23233" y="4543"/>
                  <a:pt x="23233" y="4505"/>
                </a:cubicBezTo>
                <a:cubicBezTo>
                  <a:pt x="23233" y="4480"/>
                  <a:pt x="23233" y="4429"/>
                  <a:pt x="23220" y="4416"/>
                </a:cubicBezTo>
                <a:cubicBezTo>
                  <a:pt x="23220" y="4391"/>
                  <a:pt x="23233" y="4340"/>
                  <a:pt x="23233" y="4328"/>
                </a:cubicBezTo>
                <a:cubicBezTo>
                  <a:pt x="23233" y="4315"/>
                  <a:pt x="23207" y="4264"/>
                  <a:pt x="23195" y="4214"/>
                </a:cubicBezTo>
                <a:lnTo>
                  <a:pt x="23207" y="4189"/>
                </a:lnTo>
                <a:lnTo>
                  <a:pt x="23233" y="4125"/>
                </a:lnTo>
                <a:cubicBezTo>
                  <a:pt x="23220" y="4075"/>
                  <a:pt x="23207" y="3999"/>
                  <a:pt x="23207" y="3961"/>
                </a:cubicBezTo>
                <a:lnTo>
                  <a:pt x="23182" y="3935"/>
                </a:lnTo>
                <a:lnTo>
                  <a:pt x="23157" y="3897"/>
                </a:lnTo>
                <a:cubicBezTo>
                  <a:pt x="23182" y="3872"/>
                  <a:pt x="23195" y="3822"/>
                  <a:pt x="23169" y="3784"/>
                </a:cubicBezTo>
                <a:lnTo>
                  <a:pt x="23169" y="3746"/>
                </a:lnTo>
                <a:lnTo>
                  <a:pt x="23157" y="3720"/>
                </a:lnTo>
                <a:cubicBezTo>
                  <a:pt x="23157" y="3682"/>
                  <a:pt x="23169" y="3632"/>
                  <a:pt x="23182" y="3594"/>
                </a:cubicBezTo>
                <a:lnTo>
                  <a:pt x="23169" y="3568"/>
                </a:lnTo>
                <a:lnTo>
                  <a:pt x="23157" y="3531"/>
                </a:lnTo>
                <a:cubicBezTo>
                  <a:pt x="23157" y="3493"/>
                  <a:pt x="23144" y="3429"/>
                  <a:pt x="23119" y="3404"/>
                </a:cubicBezTo>
                <a:lnTo>
                  <a:pt x="23157" y="3366"/>
                </a:lnTo>
                <a:cubicBezTo>
                  <a:pt x="23144" y="3341"/>
                  <a:pt x="23182" y="3239"/>
                  <a:pt x="23157" y="3214"/>
                </a:cubicBezTo>
                <a:cubicBezTo>
                  <a:pt x="23131" y="3189"/>
                  <a:pt x="23106" y="3151"/>
                  <a:pt x="23119" y="3138"/>
                </a:cubicBezTo>
                <a:cubicBezTo>
                  <a:pt x="23131" y="3138"/>
                  <a:pt x="23106" y="3075"/>
                  <a:pt x="23106" y="3050"/>
                </a:cubicBezTo>
                <a:cubicBezTo>
                  <a:pt x="23093" y="3024"/>
                  <a:pt x="23081" y="2974"/>
                  <a:pt x="23081" y="2923"/>
                </a:cubicBezTo>
                <a:lnTo>
                  <a:pt x="23093" y="2885"/>
                </a:lnTo>
                <a:lnTo>
                  <a:pt x="23106" y="2860"/>
                </a:lnTo>
                <a:cubicBezTo>
                  <a:pt x="23081" y="2822"/>
                  <a:pt x="23043" y="2759"/>
                  <a:pt x="23055" y="2746"/>
                </a:cubicBezTo>
                <a:cubicBezTo>
                  <a:pt x="23068" y="2733"/>
                  <a:pt x="23018" y="2619"/>
                  <a:pt x="23018" y="2581"/>
                </a:cubicBezTo>
                <a:cubicBezTo>
                  <a:pt x="23018" y="2544"/>
                  <a:pt x="23005" y="2455"/>
                  <a:pt x="23005" y="2442"/>
                </a:cubicBezTo>
                <a:cubicBezTo>
                  <a:pt x="22992" y="2430"/>
                  <a:pt x="23030" y="2354"/>
                  <a:pt x="23005" y="2341"/>
                </a:cubicBezTo>
                <a:cubicBezTo>
                  <a:pt x="22992" y="2328"/>
                  <a:pt x="22992" y="2278"/>
                  <a:pt x="22992" y="2240"/>
                </a:cubicBezTo>
                <a:lnTo>
                  <a:pt x="22954" y="2202"/>
                </a:lnTo>
                <a:cubicBezTo>
                  <a:pt x="22967" y="2189"/>
                  <a:pt x="22942" y="2151"/>
                  <a:pt x="22904" y="2113"/>
                </a:cubicBezTo>
                <a:lnTo>
                  <a:pt x="22929" y="2101"/>
                </a:lnTo>
                <a:cubicBezTo>
                  <a:pt x="22992" y="2088"/>
                  <a:pt x="22878" y="2050"/>
                  <a:pt x="22942" y="2037"/>
                </a:cubicBezTo>
                <a:cubicBezTo>
                  <a:pt x="22942" y="2037"/>
                  <a:pt x="22916" y="1974"/>
                  <a:pt x="22916" y="1974"/>
                </a:cubicBezTo>
                <a:lnTo>
                  <a:pt x="22980" y="1949"/>
                </a:lnTo>
                <a:cubicBezTo>
                  <a:pt x="22942" y="1923"/>
                  <a:pt x="22904" y="1873"/>
                  <a:pt x="22878" y="1835"/>
                </a:cubicBezTo>
                <a:lnTo>
                  <a:pt x="22878" y="1810"/>
                </a:lnTo>
                <a:lnTo>
                  <a:pt x="22878" y="1746"/>
                </a:lnTo>
                <a:cubicBezTo>
                  <a:pt x="22878" y="1670"/>
                  <a:pt x="22866" y="1582"/>
                  <a:pt x="22853" y="1544"/>
                </a:cubicBezTo>
                <a:lnTo>
                  <a:pt x="22840" y="1519"/>
                </a:lnTo>
                <a:lnTo>
                  <a:pt x="22840" y="1481"/>
                </a:lnTo>
                <a:cubicBezTo>
                  <a:pt x="22828" y="1455"/>
                  <a:pt x="22802" y="1253"/>
                  <a:pt x="22777" y="1190"/>
                </a:cubicBezTo>
                <a:cubicBezTo>
                  <a:pt x="22752" y="1126"/>
                  <a:pt x="22739" y="1050"/>
                  <a:pt x="22739" y="1025"/>
                </a:cubicBezTo>
                <a:lnTo>
                  <a:pt x="22726" y="987"/>
                </a:lnTo>
                <a:lnTo>
                  <a:pt x="22714" y="974"/>
                </a:lnTo>
                <a:cubicBezTo>
                  <a:pt x="22689" y="949"/>
                  <a:pt x="22689" y="899"/>
                  <a:pt x="22676" y="886"/>
                </a:cubicBezTo>
                <a:cubicBezTo>
                  <a:pt x="22676" y="886"/>
                  <a:pt x="22651" y="835"/>
                  <a:pt x="22638" y="823"/>
                </a:cubicBezTo>
                <a:cubicBezTo>
                  <a:pt x="22625" y="810"/>
                  <a:pt x="22613" y="797"/>
                  <a:pt x="22613" y="785"/>
                </a:cubicBezTo>
                <a:cubicBezTo>
                  <a:pt x="22613" y="785"/>
                  <a:pt x="22625" y="759"/>
                  <a:pt x="22638" y="747"/>
                </a:cubicBezTo>
                <a:lnTo>
                  <a:pt x="22638" y="747"/>
                </a:lnTo>
                <a:lnTo>
                  <a:pt x="22600" y="759"/>
                </a:lnTo>
                <a:lnTo>
                  <a:pt x="22511" y="797"/>
                </a:lnTo>
                <a:cubicBezTo>
                  <a:pt x="22423" y="848"/>
                  <a:pt x="22322" y="873"/>
                  <a:pt x="22322" y="873"/>
                </a:cubicBezTo>
                <a:cubicBezTo>
                  <a:pt x="22322" y="873"/>
                  <a:pt x="22284" y="835"/>
                  <a:pt x="22246" y="797"/>
                </a:cubicBezTo>
                <a:lnTo>
                  <a:pt x="22144" y="848"/>
                </a:lnTo>
                <a:lnTo>
                  <a:pt x="22106" y="861"/>
                </a:lnTo>
                <a:cubicBezTo>
                  <a:pt x="22068" y="861"/>
                  <a:pt x="22018" y="848"/>
                  <a:pt x="21980" y="835"/>
                </a:cubicBezTo>
                <a:lnTo>
                  <a:pt x="21955" y="861"/>
                </a:lnTo>
                <a:lnTo>
                  <a:pt x="21929" y="873"/>
                </a:lnTo>
                <a:cubicBezTo>
                  <a:pt x="21904" y="873"/>
                  <a:pt x="21841" y="886"/>
                  <a:pt x="21803" y="886"/>
                </a:cubicBezTo>
                <a:lnTo>
                  <a:pt x="21777" y="886"/>
                </a:lnTo>
                <a:lnTo>
                  <a:pt x="21714" y="873"/>
                </a:lnTo>
                <a:cubicBezTo>
                  <a:pt x="21710" y="885"/>
                  <a:pt x="21704" y="890"/>
                  <a:pt x="21696" y="890"/>
                </a:cubicBezTo>
                <a:cubicBezTo>
                  <a:pt x="21679" y="890"/>
                  <a:pt x="21656" y="869"/>
                  <a:pt x="21638" y="861"/>
                </a:cubicBezTo>
                <a:cubicBezTo>
                  <a:pt x="21613" y="848"/>
                  <a:pt x="21550" y="823"/>
                  <a:pt x="21499" y="785"/>
                </a:cubicBezTo>
                <a:lnTo>
                  <a:pt x="21461" y="835"/>
                </a:lnTo>
                <a:cubicBezTo>
                  <a:pt x="21438" y="866"/>
                  <a:pt x="21415" y="883"/>
                  <a:pt x="21384" y="883"/>
                </a:cubicBezTo>
                <a:cubicBezTo>
                  <a:pt x="21363" y="883"/>
                  <a:pt x="21339" y="876"/>
                  <a:pt x="21309" y="861"/>
                </a:cubicBezTo>
                <a:lnTo>
                  <a:pt x="21284" y="848"/>
                </a:lnTo>
                <a:cubicBezTo>
                  <a:pt x="21246" y="848"/>
                  <a:pt x="21157" y="873"/>
                  <a:pt x="21145" y="886"/>
                </a:cubicBezTo>
                <a:cubicBezTo>
                  <a:pt x="21136" y="895"/>
                  <a:pt x="21121" y="904"/>
                  <a:pt x="21112" y="904"/>
                </a:cubicBezTo>
                <a:cubicBezTo>
                  <a:pt x="21109" y="904"/>
                  <a:pt x="21107" y="902"/>
                  <a:pt x="21107" y="899"/>
                </a:cubicBezTo>
                <a:cubicBezTo>
                  <a:pt x="21094" y="899"/>
                  <a:pt x="21069" y="899"/>
                  <a:pt x="21069" y="886"/>
                </a:cubicBezTo>
                <a:cubicBezTo>
                  <a:pt x="21069" y="880"/>
                  <a:pt x="21056" y="880"/>
                  <a:pt x="21042" y="880"/>
                </a:cubicBezTo>
                <a:cubicBezTo>
                  <a:pt x="21028" y="880"/>
                  <a:pt x="21012" y="880"/>
                  <a:pt x="21006" y="873"/>
                </a:cubicBezTo>
                <a:cubicBezTo>
                  <a:pt x="20993" y="873"/>
                  <a:pt x="20942" y="810"/>
                  <a:pt x="20917" y="797"/>
                </a:cubicBezTo>
                <a:cubicBezTo>
                  <a:pt x="20904" y="791"/>
                  <a:pt x="20892" y="788"/>
                  <a:pt x="20881" y="788"/>
                </a:cubicBezTo>
                <a:cubicBezTo>
                  <a:pt x="20870" y="788"/>
                  <a:pt x="20860" y="791"/>
                  <a:pt x="20854" y="797"/>
                </a:cubicBezTo>
                <a:cubicBezTo>
                  <a:pt x="20841" y="835"/>
                  <a:pt x="20816" y="848"/>
                  <a:pt x="20778" y="861"/>
                </a:cubicBezTo>
                <a:lnTo>
                  <a:pt x="20727" y="873"/>
                </a:lnTo>
                <a:cubicBezTo>
                  <a:pt x="20689" y="861"/>
                  <a:pt x="20651" y="823"/>
                  <a:pt x="20651" y="810"/>
                </a:cubicBezTo>
                <a:cubicBezTo>
                  <a:pt x="20651" y="797"/>
                  <a:pt x="20575" y="772"/>
                  <a:pt x="20575" y="759"/>
                </a:cubicBezTo>
                <a:cubicBezTo>
                  <a:pt x="20575" y="747"/>
                  <a:pt x="20588" y="734"/>
                  <a:pt x="20601" y="721"/>
                </a:cubicBezTo>
                <a:cubicBezTo>
                  <a:pt x="20613" y="721"/>
                  <a:pt x="20588" y="658"/>
                  <a:pt x="20575" y="633"/>
                </a:cubicBezTo>
                <a:cubicBezTo>
                  <a:pt x="20572" y="629"/>
                  <a:pt x="20567" y="628"/>
                  <a:pt x="20562" y="628"/>
                </a:cubicBezTo>
                <a:cubicBezTo>
                  <a:pt x="20550" y="628"/>
                  <a:pt x="20537" y="637"/>
                  <a:pt x="20537" y="645"/>
                </a:cubicBezTo>
                <a:cubicBezTo>
                  <a:pt x="20537" y="658"/>
                  <a:pt x="20575" y="721"/>
                  <a:pt x="20550" y="721"/>
                </a:cubicBezTo>
                <a:cubicBezTo>
                  <a:pt x="20512" y="721"/>
                  <a:pt x="20499" y="734"/>
                  <a:pt x="20499" y="734"/>
                </a:cubicBezTo>
                <a:cubicBezTo>
                  <a:pt x="20499" y="734"/>
                  <a:pt x="20537" y="785"/>
                  <a:pt x="20525" y="797"/>
                </a:cubicBezTo>
                <a:cubicBezTo>
                  <a:pt x="20512" y="810"/>
                  <a:pt x="20474" y="835"/>
                  <a:pt x="20461" y="848"/>
                </a:cubicBezTo>
                <a:cubicBezTo>
                  <a:pt x="20449" y="848"/>
                  <a:pt x="20436" y="810"/>
                  <a:pt x="20436" y="797"/>
                </a:cubicBezTo>
                <a:cubicBezTo>
                  <a:pt x="20449" y="772"/>
                  <a:pt x="20449" y="734"/>
                  <a:pt x="20436" y="721"/>
                </a:cubicBezTo>
                <a:cubicBezTo>
                  <a:pt x="20436" y="709"/>
                  <a:pt x="20449" y="658"/>
                  <a:pt x="20461" y="645"/>
                </a:cubicBezTo>
                <a:lnTo>
                  <a:pt x="20423" y="645"/>
                </a:lnTo>
                <a:lnTo>
                  <a:pt x="20386" y="658"/>
                </a:lnTo>
                <a:lnTo>
                  <a:pt x="20373" y="671"/>
                </a:lnTo>
                <a:cubicBezTo>
                  <a:pt x="20348" y="671"/>
                  <a:pt x="20310" y="607"/>
                  <a:pt x="20284" y="595"/>
                </a:cubicBezTo>
                <a:cubicBezTo>
                  <a:pt x="20277" y="591"/>
                  <a:pt x="20266" y="590"/>
                  <a:pt x="20255" y="590"/>
                </a:cubicBezTo>
                <a:cubicBezTo>
                  <a:pt x="20226" y="590"/>
                  <a:pt x="20192" y="599"/>
                  <a:pt x="20183" y="607"/>
                </a:cubicBezTo>
                <a:cubicBezTo>
                  <a:pt x="20177" y="614"/>
                  <a:pt x="20161" y="617"/>
                  <a:pt x="20142" y="617"/>
                </a:cubicBezTo>
                <a:cubicBezTo>
                  <a:pt x="20123" y="617"/>
                  <a:pt x="20101" y="614"/>
                  <a:pt x="20082" y="607"/>
                </a:cubicBezTo>
                <a:lnTo>
                  <a:pt x="20044" y="595"/>
                </a:lnTo>
                <a:lnTo>
                  <a:pt x="19981" y="582"/>
                </a:lnTo>
                <a:cubicBezTo>
                  <a:pt x="19968" y="607"/>
                  <a:pt x="19955" y="620"/>
                  <a:pt x="19946" y="620"/>
                </a:cubicBezTo>
                <a:cubicBezTo>
                  <a:pt x="19936" y="620"/>
                  <a:pt x="19930" y="607"/>
                  <a:pt x="19930" y="582"/>
                </a:cubicBezTo>
                <a:lnTo>
                  <a:pt x="19955" y="582"/>
                </a:lnTo>
                <a:lnTo>
                  <a:pt x="19981" y="570"/>
                </a:lnTo>
                <a:cubicBezTo>
                  <a:pt x="19993" y="544"/>
                  <a:pt x="19968" y="532"/>
                  <a:pt x="19943" y="519"/>
                </a:cubicBezTo>
                <a:lnTo>
                  <a:pt x="19917" y="532"/>
                </a:lnTo>
                <a:lnTo>
                  <a:pt x="19892" y="532"/>
                </a:lnTo>
                <a:cubicBezTo>
                  <a:pt x="19874" y="523"/>
                  <a:pt x="19861" y="518"/>
                  <a:pt x="19851" y="518"/>
                </a:cubicBezTo>
                <a:cubicBezTo>
                  <a:pt x="19834" y="518"/>
                  <a:pt x="19829" y="532"/>
                  <a:pt x="19829" y="557"/>
                </a:cubicBezTo>
                <a:lnTo>
                  <a:pt x="19829" y="570"/>
                </a:lnTo>
                <a:cubicBezTo>
                  <a:pt x="19816" y="582"/>
                  <a:pt x="19778" y="582"/>
                  <a:pt x="19765" y="582"/>
                </a:cubicBezTo>
                <a:cubicBezTo>
                  <a:pt x="19765" y="570"/>
                  <a:pt x="19728" y="557"/>
                  <a:pt x="19690" y="544"/>
                </a:cubicBezTo>
                <a:lnTo>
                  <a:pt x="19664" y="557"/>
                </a:lnTo>
                <a:cubicBezTo>
                  <a:pt x="19588" y="582"/>
                  <a:pt x="19538" y="620"/>
                  <a:pt x="19550" y="645"/>
                </a:cubicBezTo>
                <a:cubicBezTo>
                  <a:pt x="19576" y="658"/>
                  <a:pt x="19525" y="683"/>
                  <a:pt x="19500" y="696"/>
                </a:cubicBezTo>
                <a:cubicBezTo>
                  <a:pt x="19487" y="696"/>
                  <a:pt x="19424" y="658"/>
                  <a:pt x="19411" y="645"/>
                </a:cubicBezTo>
                <a:cubicBezTo>
                  <a:pt x="19408" y="644"/>
                  <a:pt x="19406" y="643"/>
                  <a:pt x="19403" y="643"/>
                </a:cubicBezTo>
                <a:cubicBezTo>
                  <a:pt x="19383" y="643"/>
                  <a:pt x="19372" y="685"/>
                  <a:pt x="19361" y="696"/>
                </a:cubicBezTo>
                <a:cubicBezTo>
                  <a:pt x="19361" y="702"/>
                  <a:pt x="19348" y="706"/>
                  <a:pt x="19334" y="706"/>
                </a:cubicBezTo>
                <a:cubicBezTo>
                  <a:pt x="19319" y="706"/>
                  <a:pt x="19304" y="702"/>
                  <a:pt x="19297" y="696"/>
                </a:cubicBezTo>
                <a:cubicBezTo>
                  <a:pt x="19272" y="696"/>
                  <a:pt x="19259" y="683"/>
                  <a:pt x="19259" y="671"/>
                </a:cubicBezTo>
                <a:lnTo>
                  <a:pt x="19285" y="645"/>
                </a:lnTo>
                <a:cubicBezTo>
                  <a:pt x="19310" y="620"/>
                  <a:pt x="19310" y="595"/>
                  <a:pt x="19297" y="582"/>
                </a:cubicBezTo>
                <a:lnTo>
                  <a:pt x="19297" y="582"/>
                </a:lnTo>
                <a:cubicBezTo>
                  <a:pt x="19285" y="582"/>
                  <a:pt x="19234" y="595"/>
                  <a:pt x="19183" y="607"/>
                </a:cubicBezTo>
                <a:cubicBezTo>
                  <a:pt x="19133" y="620"/>
                  <a:pt x="19095" y="658"/>
                  <a:pt x="19107" y="683"/>
                </a:cubicBezTo>
                <a:lnTo>
                  <a:pt x="19082" y="696"/>
                </a:lnTo>
                <a:lnTo>
                  <a:pt x="19032" y="721"/>
                </a:lnTo>
                <a:cubicBezTo>
                  <a:pt x="18994" y="683"/>
                  <a:pt x="18943" y="683"/>
                  <a:pt x="18943" y="683"/>
                </a:cubicBezTo>
                <a:lnTo>
                  <a:pt x="18943" y="683"/>
                </a:lnTo>
                <a:cubicBezTo>
                  <a:pt x="18930" y="696"/>
                  <a:pt x="18943" y="734"/>
                  <a:pt x="18981" y="759"/>
                </a:cubicBezTo>
                <a:lnTo>
                  <a:pt x="18918" y="785"/>
                </a:lnTo>
                <a:cubicBezTo>
                  <a:pt x="18918" y="785"/>
                  <a:pt x="18930" y="797"/>
                  <a:pt x="18956" y="797"/>
                </a:cubicBezTo>
                <a:lnTo>
                  <a:pt x="18981" y="810"/>
                </a:lnTo>
                <a:lnTo>
                  <a:pt x="19006" y="823"/>
                </a:lnTo>
                <a:cubicBezTo>
                  <a:pt x="19032" y="835"/>
                  <a:pt x="19032" y="886"/>
                  <a:pt x="19019" y="899"/>
                </a:cubicBezTo>
                <a:cubicBezTo>
                  <a:pt x="19017" y="901"/>
                  <a:pt x="19013" y="902"/>
                  <a:pt x="19007" y="902"/>
                </a:cubicBezTo>
                <a:cubicBezTo>
                  <a:pt x="18983" y="902"/>
                  <a:pt x="18934" y="881"/>
                  <a:pt x="18892" y="861"/>
                </a:cubicBezTo>
                <a:lnTo>
                  <a:pt x="18842" y="848"/>
                </a:lnTo>
                <a:cubicBezTo>
                  <a:pt x="18791" y="848"/>
                  <a:pt x="18741" y="873"/>
                  <a:pt x="18703" y="886"/>
                </a:cubicBezTo>
                <a:lnTo>
                  <a:pt x="18690" y="886"/>
                </a:lnTo>
                <a:cubicBezTo>
                  <a:pt x="18677" y="886"/>
                  <a:pt x="18741" y="835"/>
                  <a:pt x="18766" y="810"/>
                </a:cubicBezTo>
                <a:cubicBezTo>
                  <a:pt x="18791" y="785"/>
                  <a:pt x="18766" y="747"/>
                  <a:pt x="18766" y="734"/>
                </a:cubicBezTo>
                <a:cubicBezTo>
                  <a:pt x="18753" y="734"/>
                  <a:pt x="18753" y="671"/>
                  <a:pt x="18778" y="658"/>
                </a:cubicBezTo>
                <a:cubicBezTo>
                  <a:pt x="18791" y="645"/>
                  <a:pt x="18766" y="645"/>
                  <a:pt x="18728" y="645"/>
                </a:cubicBezTo>
                <a:lnTo>
                  <a:pt x="18690" y="658"/>
                </a:lnTo>
                <a:lnTo>
                  <a:pt x="18639" y="658"/>
                </a:lnTo>
                <a:cubicBezTo>
                  <a:pt x="18639" y="683"/>
                  <a:pt x="18639" y="734"/>
                  <a:pt x="18627" y="759"/>
                </a:cubicBezTo>
                <a:lnTo>
                  <a:pt x="18538" y="759"/>
                </a:lnTo>
                <a:cubicBezTo>
                  <a:pt x="18563" y="785"/>
                  <a:pt x="18563" y="810"/>
                  <a:pt x="18525" y="823"/>
                </a:cubicBezTo>
                <a:cubicBezTo>
                  <a:pt x="18538" y="861"/>
                  <a:pt x="18487" y="848"/>
                  <a:pt x="18462" y="873"/>
                </a:cubicBezTo>
                <a:lnTo>
                  <a:pt x="18449" y="873"/>
                </a:lnTo>
                <a:cubicBezTo>
                  <a:pt x="18449" y="899"/>
                  <a:pt x="18437" y="962"/>
                  <a:pt x="18412" y="962"/>
                </a:cubicBezTo>
                <a:cubicBezTo>
                  <a:pt x="18386" y="962"/>
                  <a:pt x="18323" y="949"/>
                  <a:pt x="18298" y="949"/>
                </a:cubicBezTo>
                <a:cubicBezTo>
                  <a:pt x="18285" y="936"/>
                  <a:pt x="18323" y="886"/>
                  <a:pt x="18336" y="861"/>
                </a:cubicBezTo>
                <a:cubicBezTo>
                  <a:pt x="18336" y="835"/>
                  <a:pt x="18323" y="734"/>
                  <a:pt x="18348" y="709"/>
                </a:cubicBezTo>
                <a:cubicBezTo>
                  <a:pt x="18361" y="683"/>
                  <a:pt x="18424" y="570"/>
                  <a:pt x="18412" y="532"/>
                </a:cubicBezTo>
                <a:cubicBezTo>
                  <a:pt x="18411" y="529"/>
                  <a:pt x="18410" y="527"/>
                  <a:pt x="18409" y="524"/>
                </a:cubicBezTo>
                <a:lnTo>
                  <a:pt x="18409" y="524"/>
                </a:lnTo>
                <a:cubicBezTo>
                  <a:pt x="18393" y="553"/>
                  <a:pt x="18346" y="621"/>
                  <a:pt x="18310" y="633"/>
                </a:cubicBezTo>
                <a:cubicBezTo>
                  <a:pt x="18260" y="633"/>
                  <a:pt x="18260" y="633"/>
                  <a:pt x="18310" y="607"/>
                </a:cubicBezTo>
                <a:lnTo>
                  <a:pt x="18323" y="582"/>
                </a:lnTo>
                <a:lnTo>
                  <a:pt x="18336" y="570"/>
                </a:lnTo>
                <a:cubicBezTo>
                  <a:pt x="18307" y="531"/>
                  <a:pt x="18300" y="514"/>
                  <a:pt x="18315" y="514"/>
                </a:cubicBezTo>
                <a:cubicBezTo>
                  <a:pt x="18320" y="514"/>
                  <a:pt x="18327" y="516"/>
                  <a:pt x="18336" y="519"/>
                </a:cubicBezTo>
                <a:lnTo>
                  <a:pt x="18407" y="519"/>
                </a:lnTo>
                <a:cubicBezTo>
                  <a:pt x="18394" y="479"/>
                  <a:pt x="18375" y="415"/>
                  <a:pt x="18386" y="392"/>
                </a:cubicBezTo>
                <a:cubicBezTo>
                  <a:pt x="18399" y="367"/>
                  <a:pt x="18412" y="342"/>
                  <a:pt x="18412" y="329"/>
                </a:cubicBezTo>
                <a:cubicBezTo>
                  <a:pt x="18361" y="304"/>
                  <a:pt x="18412" y="278"/>
                  <a:pt x="18412" y="266"/>
                </a:cubicBezTo>
                <a:lnTo>
                  <a:pt x="18399" y="241"/>
                </a:lnTo>
                <a:cubicBezTo>
                  <a:pt x="18396" y="238"/>
                  <a:pt x="18392" y="237"/>
                  <a:pt x="18387" y="237"/>
                </a:cubicBezTo>
                <a:cubicBezTo>
                  <a:pt x="18364" y="237"/>
                  <a:pt x="18321" y="256"/>
                  <a:pt x="18310" y="266"/>
                </a:cubicBezTo>
                <a:cubicBezTo>
                  <a:pt x="18303" y="273"/>
                  <a:pt x="18266" y="280"/>
                  <a:pt x="18234" y="280"/>
                </a:cubicBezTo>
                <a:cubicBezTo>
                  <a:pt x="18210" y="280"/>
                  <a:pt x="18189" y="277"/>
                  <a:pt x="18184" y="266"/>
                </a:cubicBezTo>
                <a:cubicBezTo>
                  <a:pt x="18181" y="263"/>
                  <a:pt x="18173" y="262"/>
                  <a:pt x="18161" y="262"/>
                </a:cubicBezTo>
                <a:cubicBezTo>
                  <a:pt x="18108" y="262"/>
                  <a:pt x="17984" y="281"/>
                  <a:pt x="17943" y="291"/>
                </a:cubicBezTo>
                <a:cubicBezTo>
                  <a:pt x="17918" y="297"/>
                  <a:pt x="17880" y="301"/>
                  <a:pt x="17847" y="301"/>
                </a:cubicBezTo>
                <a:cubicBezTo>
                  <a:pt x="17814" y="301"/>
                  <a:pt x="17785" y="297"/>
                  <a:pt x="17779" y="291"/>
                </a:cubicBezTo>
                <a:cubicBezTo>
                  <a:pt x="17779" y="266"/>
                  <a:pt x="17766" y="228"/>
                  <a:pt x="17754" y="190"/>
                </a:cubicBezTo>
                <a:lnTo>
                  <a:pt x="17703" y="177"/>
                </a:lnTo>
                <a:lnTo>
                  <a:pt x="17678" y="177"/>
                </a:lnTo>
                <a:cubicBezTo>
                  <a:pt x="17627" y="177"/>
                  <a:pt x="17614" y="152"/>
                  <a:pt x="17640" y="114"/>
                </a:cubicBezTo>
                <a:lnTo>
                  <a:pt x="17640" y="89"/>
                </a:lnTo>
                <a:lnTo>
                  <a:pt x="17640" y="63"/>
                </a:lnTo>
                <a:cubicBezTo>
                  <a:pt x="17627" y="44"/>
                  <a:pt x="17611" y="35"/>
                  <a:pt x="17597" y="35"/>
                </a:cubicBezTo>
                <a:cubicBezTo>
                  <a:pt x="17583" y="35"/>
                  <a:pt x="17570" y="44"/>
                  <a:pt x="17564" y="63"/>
                </a:cubicBezTo>
                <a:lnTo>
                  <a:pt x="17538" y="89"/>
                </a:lnTo>
                <a:cubicBezTo>
                  <a:pt x="17538" y="101"/>
                  <a:pt x="17513" y="101"/>
                  <a:pt x="17500" y="101"/>
                </a:cubicBezTo>
                <a:cubicBezTo>
                  <a:pt x="17488" y="101"/>
                  <a:pt x="17475" y="89"/>
                  <a:pt x="17475" y="76"/>
                </a:cubicBezTo>
                <a:cubicBezTo>
                  <a:pt x="17475" y="51"/>
                  <a:pt x="17462" y="25"/>
                  <a:pt x="1742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BLANK_1_1_1_2_1">
    <p:spTree>
      <p:nvGrpSpPr>
        <p:cNvPr id="177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19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1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180" name="Google Shape;180;p19"/>
          <p:cNvSpPr txBox="1"/>
          <p:nvPr>
            <p:ph idx="1" type="subTitle"/>
          </p:nvPr>
        </p:nvSpPr>
        <p:spPr>
          <a:xfrm>
            <a:off x="2258453" y="1656375"/>
            <a:ext cx="5340900" cy="526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81" name="Google Shape;181;p19"/>
          <p:cNvSpPr txBox="1"/>
          <p:nvPr>
            <p:ph idx="2" type="subTitle"/>
          </p:nvPr>
        </p:nvSpPr>
        <p:spPr>
          <a:xfrm>
            <a:off x="2258453" y="2876075"/>
            <a:ext cx="5340900" cy="526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82" name="Google Shape;182;p19"/>
          <p:cNvSpPr txBox="1"/>
          <p:nvPr>
            <p:ph idx="3" type="subTitle"/>
          </p:nvPr>
        </p:nvSpPr>
        <p:spPr>
          <a:xfrm>
            <a:off x="2258453" y="4095775"/>
            <a:ext cx="5340900" cy="5262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b="1"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83" name="Google Shape;183;p19"/>
          <p:cNvSpPr txBox="1"/>
          <p:nvPr>
            <p:ph idx="4" type="subTitle"/>
          </p:nvPr>
        </p:nvSpPr>
        <p:spPr>
          <a:xfrm>
            <a:off x="2258453" y="1280251"/>
            <a:ext cx="5340900" cy="458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84" name="Google Shape;184;p19"/>
          <p:cNvSpPr txBox="1"/>
          <p:nvPr>
            <p:ph idx="5" type="subTitle"/>
          </p:nvPr>
        </p:nvSpPr>
        <p:spPr>
          <a:xfrm>
            <a:off x="2258453" y="2499956"/>
            <a:ext cx="5340900" cy="458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85" name="Google Shape;185;p19"/>
          <p:cNvSpPr txBox="1"/>
          <p:nvPr>
            <p:ph idx="6" type="subTitle"/>
          </p:nvPr>
        </p:nvSpPr>
        <p:spPr>
          <a:xfrm>
            <a:off x="2258453" y="3719662"/>
            <a:ext cx="5340900" cy="458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86" name="Google Shape;186;p19"/>
          <p:cNvSpPr/>
          <p:nvPr/>
        </p:nvSpPr>
        <p:spPr>
          <a:xfrm rot="5400000">
            <a:off x="8766725" y="1607800"/>
            <a:ext cx="1374225" cy="1274050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" name="Google Shape;187;p19"/>
          <p:cNvSpPr/>
          <p:nvPr/>
        </p:nvSpPr>
        <p:spPr>
          <a:xfrm>
            <a:off x="8428900" y="690163"/>
            <a:ext cx="1230054" cy="1139270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8" name="Google Shape;188;p19"/>
          <p:cNvSpPr/>
          <p:nvPr/>
        </p:nvSpPr>
        <p:spPr>
          <a:xfrm rot="-6737841">
            <a:off x="-242671" y="-798882"/>
            <a:ext cx="1035739" cy="1272832"/>
          </a:xfrm>
          <a:custGeom>
            <a:rect b="b" l="l" r="r" t="t"/>
            <a:pathLst>
              <a:path extrusionOk="0" h="42003" w="34179">
                <a:moveTo>
                  <a:pt x="18943" y="959"/>
                </a:moveTo>
                <a:lnTo>
                  <a:pt x="18943" y="959"/>
                </a:lnTo>
                <a:cubicBezTo>
                  <a:pt x="18981" y="997"/>
                  <a:pt x="18994" y="1035"/>
                  <a:pt x="18994" y="1073"/>
                </a:cubicBezTo>
                <a:cubicBezTo>
                  <a:pt x="18981" y="1035"/>
                  <a:pt x="18956" y="997"/>
                  <a:pt x="18943" y="959"/>
                </a:cubicBezTo>
                <a:close/>
                <a:moveTo>
                  <a:pt x="16666" y="2579"/>
                </a:moveTo>
                <a:lnTo>
                  <a:pt x="16666" y="2579"/>
                </a:lnTo>
                <a:cubicBezTo>
                  <a:pt x="16716" y="2731"/>
                  <a:pt x="16653" y="2820"/>
                  <a:pt x="16514" y="2908"/>
                </a:cubicBezTo>
                <a:cubicBezTo>
                  <a:pt x="16615" y="2794"/>
                  <a:pt x="16653" y="2693"/>
                  <a:pt x="16666" y="2579"/>
                </a:cubicBezTo>
                <a:close/>
                <a:moveTo>
                  <a:pt x="13085" y="5135"/>
                </a:moveTo>
                <a:cubicBezTo>
                  <a:pt x="13110" y="5148"/>
                  <a:pt x="13148" y="5173"/>
                  <a:pt x="13173" y="5211"/>
                </a:cubicBezTo>
                <a:cubicBezTo>
                  <a:pt x="13173" y="5236"/>
                  <a:pt x="13173" y="5274"/>
                  <a:pt x="13173" y="5300"/>
                </a:cubicBezTo>
                <a:cubicBezTo>
                  <a:pt x="13135" y="5236"/>
                  <a:pt x="13110" y="5186"/>
                  <a:pt x="13085" y="5135"/>
                </a:cubicBezTo>
                <a:close/>
                <a:moveTo>
                  <a:pt x="19285" y="6755"/>
                </a:moveTo>
                <a:lnTo>
                  <a:pt x="19285" y="6755"/>
                </a:lnTo>
                <a:cubicBezTo>
                  <a:pt x="19272" y="6780"/>
                  <a:pt x="19260" y="6818"/>
                  <a:pt x="19234" y="6843"/>
                </a:cubicBezTo>
                <a:cubicBezTo>
                  <a:pt x="19247" y="6818"/>
                  <a:pt x="19260" y="6793"/>
                  <a:pt x="19272" y="6768"/>
                </a:cubicBezTo>
                <a:cubicBezTo>
                  <a:pt x="19272" y="6768"/>
                  <a:pt x="19285" y="6755"/>
                  <a:pt x="19285" y="6755"/>
                </a:cubicBezTo>
                <a:close/>
                <a:moveTo>
                  <a:pt x="19589" y="6970"/>
                </a:moveTo>
                <a:cubicBezTo>
                  <a:pt x="19589" y="6983"/>
                  <a:pt x="19589" y="6983"/>
                  <a:pt x="19589" y="6983"/>
                </a:cubicBezTo>
                <a:cubicBezTo>
                  <a:pt x="19589" y="6983"/>
                  <a:pt x="19589" y="6983"/>
                  <a:pt x="19576" y="6995"/>
                </a:cubicBezTo>
                <a:lnTo>
                  <a:pt x="19589" y="6970"/>
                </a:lnTo>
                <a:close/>
                <a:moveTo>
                  <a:pt x="7707" y="8185"/>
                </a:moveTo>
                <a:cubicBezTo>
                  <a:pt x="7757" y="8197"/>
                  <a:pt x="7821" y="8210"/>
                  <a:pt x="7884" y="8210"/>
                </a:cubicBezTo>
                <a:cubicBezTo>
                  <a:pt x="7839" y="8219"/>
                  <a:pt x="7794" y="8228"/>
                  <a:pt x="7745" y="8228"/>
                </a:cubicBezTo>
                <a:cubicBezTo>
                  <a:pt x="7725" y="8228"/>
                  <a:pt x="7704" y="8226"/>
                  <a:pt x="7681" y="8223"/>
                </a:cubicBezTo>
                <a:cubicBezTo>
                  <a:pt x="7694" y="8210"/>
                  <a:pt x="7694" y="8197"/>
                  <a:pt x="7707" y="8185"/>
                </a:cubicBezTo>
                <a:close/>
                <a:moveTo>
                  <a:pt x="19779" y="9602"/>
                </a:moveTo>
                <a:cubicBezTo>
                  <a:pt x="19766" y="9615"/>
                  <a:pt x="19766" y="9615"/>
                  <a:pt x="19753" y="9627"/>
                </a:cubicBezTo>
                <a:cubicBezTo>
                  <a:pt x="19753" y="9615"/>
                  <a:pt x="19766" y="9615"/>
                  <a:pt x="19766" y="9602"/>
                </a:cubicBezTo>
                <a:close/>
                <a:moveTo>
                  <a:pt x="12528" y="9653"/>
                </a:moveTo>
                <a:lnTo>
                  <a:pt x="12528" y="9653"/>
                </a:lnTo>
                <a:cubicBezTo>
                  <a:pt x="12505" y="9675"/>
                  <a:pt x="12503" y="9688"/>
                  <a:pt x="12485" y="9699"/>
                </a:cubicBezTo>
                <a:lnTo>
                  <a:pt x="12485" y="9699"/>
                </a:lnTo>
                <a:cubicBezTo>
                  <a:pt x="12474" y="9690"/>
                  <a:pt x="12463" y="9689"/>
                  <a:pt x="12452" y="9678"/>
                </a:cubicBezTo>
                <a:cubicBezTo>
                  <a:pt x="12477" y="9665"/>
                  <a:pt x="12503" y="9665"/>
                  <a:pt x="12528" y="9653"/>
                </a:cubicBezTo>
                <a:close/>
                <a:moveTo>
                  <a:pt x="2569" y="14081"/>
                </a:moveTo>
                <a:lnTo>
                  <a:pt x="2569" y="14081"/>
                </a:lnTo>
                <a:cubicBezTo>
                  <a:pt x="2633" y="14183"/>
                  <a:pt x="2721" y="14259"/>
                  <a:pt x="2772" y="14347"/>
                </a:cubicBezTo>
                <a:cubicBezTo>
                  <a:pt x="2848" y="14474"/>
                  <a:pt x="3075" y="14398"/>
                  <a:pt x="3164" y="14562"/>
                </a:cubicBezTo>
                <a:lnTo>
                  <a:pt x="3442" y="14562"/>
                </a:lnTo>
                <a:cubicBezTo>
                  <a:pt x="3493" y="14638"/>
                  <a:pt x="3544" y="14727"/>
                  <a:pt x="3607" y="14790"/>
                </a:cubicBezTo>
                <a:cubicBezTo>
                  <a:pt x="3493" y="14727"/>
                  <a:pt x="3404" y="14638"/>
                  <a:pt x="3291" y="14613"/>
                </a:cubicBezTo>
                <a:cubicBezTo>
                  <a:pt x="3265" y="14604"/>
                  <a:pt x="3240" y="14600"/>
                  <a:pt x="3215" y="14600"/>
                </a:cubicBezTo>
                <a:cubicBezTo>
                  <a:pt x="3165" y="14600"/>
                  <a:pt x="3118" y="14617"/>
                  <a:pt x="3075" y="14651"/>
                </a:cubicBezTo>
                <a:cubicBezTo>
                  <a:pt x="3075" y="14638"/>
                  <a:pt x="3063" y="14638"/>
                  <a:pt x="3063" y="14626"/>
                </a:cubicBezTo>
                <a:cubicBezTo>
                  <a:pt x="3000" y="14448"/>
                  <a:pt x="2822" y="14436"/>
                  <a:pt x="2709" y="14347"/>
                </a:cubicBezTo>
                <a:cubicBezTo>
                  <a:pt x="2633" y="14271"/>
                  <a:pt x="2582" y="14183"/>
                  <a:pt x="2569" y="14081"/>
                </a:cubicBezTo>
                <a:close/>
                <a:moveTo>
                  <a:pt x="31977" y="15081"/>
                </a:moveTo>
                <a:cubicBezTo>
                  <a:pt x="31990" y="15081"/>
                  <a:pt x="32015" y="15094"/>
                  <a:pt x="32028" y="15094"/>
                </a:cubicBezTo>
                <a:cubicBezTo>
                  <a:pt x="32028" y="15106"/>
                  <a:pt x="32015" y="15132"/>
                  <a:pt x="32002" y="15144"/>
                </a:cubicBezTo>
                <a:cubicBezTo>
                  <a:pt x="31990" y="15132"/>
                  <a:pt x="31990" y="15106"/>
                  <a:pt x="31977" y="15081"/>
                </a:cubicBezTo>
                <a:close/>
                <a:moveTo>
                  <a:pt x="22638" y="16169"/>
                </a:moveTo>
                <a:cubicBezTo>
                  <a:pt x="22638" y="16182"/>
                  <a:pt x="22651" y="16182"/>
                  <a:pt x="22651" y="16195"/>
                </a:cubicBezTo>
                <a:cubicBezTo>
                  <a:pt x="22638" y="16182"/>
                  <a:pt x="22626" y="16182"/>
                  <a:pt x="22613" y="16169"/>
                </a:cubicBezTo>
                <a:close/>
                <a:moveTo>
                  <a:pt x="20816" y="16713"/>
                </a:moveTo>
                <a:cubicBezTo>
                  <a:pt x="20702" y="16891"/>
                  <a:pt x="20639" y="17042"/>
                  <a:pt x="20588" y="17182"/>
                </a:cubicBezTo>
                <a:cubicBezTo>
                  <a:pt x="20576" y="17156"/>
                  <a:pt x="20576" y="17144"/>
                  <a:pt x="20563" y="17118"/>
                </a:cubicBezTo>
                <a:cubicBezTo>
                  <a:pt x="20462" y="16916"/>
                  <a:pt x="20563" y="16789"/>
                  <a:pt x="20690" y="16739"/>
                </a:cubicBezTo>
                <a:cubicBezTo>
                  <a:pt x="20702" y="16739"/>
                  <a:pt x="20702" y="16726"/>
                  <a:pt x="20702" y="16726"/>
                </a:cubicBezTo>
                <a:cubicBezTo>
                  <a:pt x="20740" y="16713"/>
                  <a:pt x="20778" y="16713"/>
                  <a:pt x="20816" y="16713"/>
                </a:cubicBezTo>
                <a:close/>
                <a:moveTo>
                  <a:pt x="20196" y="17283"/>
                </a:moveTo>
                <a:lnTo>
                  <a:pt x="20196" y="17283"/>
                </a:lnTo>
                <a:cubicBezTo>
                  <a:pt x="20234" y="17308"/>
                  <a:pt x="20272" y="17333"/>
                  <a:pt x="20323" y="17346"/>
                </a:cubicBezTo>
                <a:cubicBezTo>
                  <a:pt x="20399" y="17384"/>
                  <a:pt x="20475" y="17397"/>
                  <a:pt x="20525" y="17409"/>
                </a:cubicBezTo>
                <a:cubicBezTo>
                  <a:pt x="20525" y="17473"/>
                  <a:pt x="20525" y="17523"/>
                  <a:pt x="20525" y="17574"/>
                </a:cubicBezTo>
                <a:cubicBezTo>
                  <a:pt x="20411" y="17485"/>
                  <a:pt x="20310" y="17384"/>
                  <a:pt x="20196" y="17283"/>
                </a:cubicBezTo>
                <a:close/>
                <a:moveTo>
                  <a:pt x="1197" y="19929"/>
                </a:moveTo>
                <a:cubicBezTo>
                  <a:pt x="1267" y="19929"/>
                  <a:pt x="1332" y="19968"/>
                  <a:pt x="1393" y="20029"/>
                </a:cubicBezTo>
                <a:cubicBezTo>
                  <a:pt x="1329" y="20022"/>
                  <a:pt x="1266" y="20019"/>
                  <a:pt x="1201" y="20019"/>
                </a:cubicBezTo>
                <a:cubicBezTo>
                  <a:pt x="1136" y="20019"/>
                  <a:pt x="1070" y="20022"/>
                  <a:pt x="1000" y="20029"/>
                </a:cubicBezTo>
                <a:cubicBezTo>
                  <a:pt x="1071" y="19958"/>
                  <a:pt x="1136" y="19929"/>
                  <a:pt x="1197" y="19929"/>
                </a:cubicBezTo>
                <a:close/>
                <a:moveTo>
                  <a:pt x="33748" y="20421"/>
                </a:moveTo>
                <a:lnTo>
                  <a:pt x="33748" y="20421"/>
                </a:lnTo>
                <a:cubicBezTo>
                  <a:pt x="33799" y="20434"/>
                  <a:pt x="33837" y="20434"/>
                  <a:pt x="33888" y="20434"/>
                </a:cubicBezTo>
                <a:cubicBezTo>
                  <a:pt x="33837" y="20459"/>
                  <a:pt x="33799" y="20472"/>
                  <a:pt x="33761" y="20484"/>
                </a:cubicBezTo>
                <a:cubicBezTo>
                  <a:pt x="33761" y="20459"/>
                  <a:pt x="33761" y="20446"/>
                  <a:pt x="33748" y="20421"/>
                </a:cubicBezTo>
                <a:close/>
                <a:moveTo>
                  <a:pt x="32863" y="22180"/>
                </a:moveTo>
                <a:cubicBezTo>
                  <a:pt x="32837" y="22193"/>
                  <a:pt x="32825" y="22205"/>
                  <a:pt x="32812" y="22231"/>
                </a:cubicBezTo>
                <a:cubicBezTo>
                  <a:pt x="32799" y="22205"/>
                  <a:pt x="32799" y="22193"/>
                  <a:pt x="32799" y="22180"/>
                </a:cubicBezTo>
                <a:close/>
                <a:moveTo>
                  <a:pt x="20500" y="24647"/>
                </a:moveTo>
                <a:cubicBezTo>
                  <a:pt x="20500" y="24673"/>
                  <a:pt x="20487" y="24698"/>
                  <a:pt x="20475" y="24723"/>
                </a:cubicBezTo>
                <a:cubicBezTo>
                  <a:pt x="20487" y="24698"/>
                  <a:pt x="20487" y="24673"/>
                  <a:pt x="20500" y="24647"/>
                </a:cubicBezTo>
                <a:close/>
                <a:moveTo>
                  <a:pt x="1443" y="26190"/>
                </a:moveTo>
                <a:cubicBezTo>
                  <a:pt x="1496" y="26190"/>
                  <a:pt x="1548" y="26201"/>
                  <a:pt x="1595" y="26216"/>
                </a:cubicBezTo>
                <a:cubicBezTo>
                  <a:pt x="1550" y="26202"/>
                  <a:pt x="1502" y="26196"/>
                  <a:pt x="1451" y="26196"/>
                </a:cubicBezTo>
                <a:cubicBezTo>
                  <a:pt x="1415" y="26196"/>
                  <a:pt x="1379" y="26199"/>
                  <a:pt x="1342" y="26204"/>
                </a:cubicBezTo>
                <a:cubicBezTo>
                  <a:pt x="1376" y="26194"/>
                  <a:pt x="1410" y="26190"/>
                  <a:pt x="1443" y="26190"/>
                </a:cubicBezTo>
                <a:close/>
                <a:moveTo>
                  <a:pt x="2013" y="26444"/>
                </a:moveTo>
                <a:cubicBezTo>
                  <a:pt x="2025" y="26457"/>
                  <a:pt x="2051" y="26470"/>
                  <a:pt x="2063" y="26482"/>
                </a:cubicBezTo>
                <a:cubicBezTo>
                  <a:pt x="2139" y="26533"/>
                  <a:pt x="2304" y="26533"/>
                  <a:pt x="2278" y="26672"/>
                </a:cubicBezTo>
                <a:cubicBezTo>
                  <a:pt x="2278" y="26710"/>
                  <a:pt x="2266" y="26735"/>
                  <a:pt x="2253" y="26761"/>
                </a:cubicBezTo>
                <a:cubicBezTo>
                  <a:pt x="2240" y="26710"/>
                  <a:pt x="2202" y="26647"/>
                  <a:pt x="2152" y="26583"/>
                </a:cubicBezTo>
                <a:cubicBezTo>
                  <a:pt x="2101" y="26545"/>
                  <a:pt x="2051" y="26495"/>
                  <a:pt x="2013" y="26444"/>
                </a:cubicBezTo>
                <a:close/>
                <a:moveTo>
                  <a:pt x="26068" y="27659"/>
                </a:moveTo>
                <a:cubicBezTo>
                  <a:pt x="26093" y="27697"/>
                  <a:pt x="26106" y="27735"/>
                  <a:pt x="26131" y="27760"/>
                </a:cubicBezTo>
                <a:cubicBezTo>
                  <a:pt x="26093" y="27748"/>
                  <a:pt x="26055" y="27735"/>
                  <a:pt x="26017" y="27710"/>
                </a:cubicBezTo>
                <a:cubicBezTo>
                  <a:pt x="26042" y="27697"/>
                  <a:pt x="26055" y="27684"/>
                  <a:pt x="26068" y="27659"/>
                </a:cubicBezTo>
                <a:close/>
                <a:moveTo>
                  <a:pt x="29509" y="28545"/>
                </a:moveTo>
                <a:cubicBezTo>
                  <a:pt x="29535" y="28570"/>
                  <a:pt x="29560" y="28595"/>
                  <a:pt x="29585" y="28621"/>
                </a:cubicBezTo>
                <a:cubicBezTo>
                  <a:pt x="29560" y="28608"/>
                  <a:pt x="29535" y="28608"/>
                  <a:pt x="29509" y="28595"/>
                </a:cubicBezTo>
                <a:lnTo>
                  <a:pt x="29509" y="28545"/>
                </a:lnTo>
                <a:close/>
                <a:moveTo>
                  <a:pt x="8631" y="29760"/>
                </a:moveTo>
                <a:cubicBezTo>
                  <a:pt x="8631" y="29760"/>
                  <a:pt x="8643" y="29772"/>
                  <a:pt x="8643" y="29772"/>
                </a:cubicBezTo>
                <a:lnTo>
                  <a:pt x="8631" y="29772"/>
                </a:lnTo>
                <a:cubicBezTo>
                  <a:pt x="8631" y="29772"/>
                  <a:pt x="8631" y="29760"/>
                  <a:pt x="8631" y="29760"/>
                </a:cubicBezTo>
                <a:close/>
                <a:moveTo>
                  <a:pt x="9111" y="29987"/>
                </a:moveTo>
                <a:cubicBezTo>
                  <a:pt x="9124" y="29987"/>
                  <a:pt x="9137" y="29987"/>
                  <a:pt x="9124" y="30000"/>
                </a:cubicBezTo>
                <a:lnTo>
                  <a:pt x="9111" y="29987"/>
                </a:lnTo>
                <a:close/>
                <a:moveTo>
                  <a:pt x="1966" y="30210"/>
                </a:moveTo>
                <a:cubicBezTo>
                  <a:pt x="1991" y="30210"/>
                  <a:pt x="2014" y="30218"/>
                  <a:pt x="2034" y="30237"/>
                </a:cubicBezTo>
                <a:lnTo>
                  <a:pt x="2034" y="30237"/>
                </a:lnTo>
                <a:cubicBezTo>
                  <a:pt x="1989" y="30228"/>
                  <a:pt x="1944" y="30228"/>
                  <a:pt x="1899" y="30228"/>
                </a:cubicBezTo>
                <a:cubicBezTo>
                  <a:pt x="1921" y="30216"/>
                  <a:pt x="1944" y="30210"/>
                  <a:pt x="1966" y="30210"/>
                </a:cubicBezTo>
                <a:close/>
                <a:moveTo>
                  <a:pt x="30775" y="30785"/>
                </a:moveTo>
                <a:cubicBezTo>
                  <a:pt x="30762" y="30810"/>
                  <a:pt x="30762" y="30822"/>
                  <a:pt x="30750" y="30848"/>
                </a:cubicBezTo>
                <a:cubicBezTo>
                  <a:pt x="30724" y="30835"/>
                  <a:pt x="30699" y="30822"/>
                  <a:pt x="30674" y="30797"/>
                </a:cubicBezTo>
                <a:cubicBezTo>
                  <a:pt x="30712" y="30797"/>
                  <a:pt x="30737" y="30785"/>
                  <a:pt x="30775" y="30785"/>
                </a:cubicBezTo>
                <a:close/>
                <a:moveTo>
                  <a:pt x="20943" y="32455"/>
                </a:moveTo>
                <a:lnTo>
                  <a:pt x="20943" y="32455"/>
                </a:lnTo>
                <a:cubicBezTo>
                  <a:pt x="20892" y="32505"/>
                  <a:pt x="20854" y="32569"/>
                  <a:pt x="20804" y="32619"/>
                </a:cubicBezTo>
                <a:cubicBezTo>
                  <a:pt x="20778" y="32569"/>
                  <a:pt x="20778" y="32531"/>
                  <a:pt x="20829" y="32493"/>
                </a:cubicBezTo>
                <a:cubicBezTo>
                  <a:pt x="20867" y="32480"/>
                  <a:pt x="20905" y="32467"/>
                  <a:pt x="20943" y="32455"/>
                </a:cubicBezTo>
                <a:close/>
                <a:moveTo>
                  <a:pt x="12465" y="32784"/>
                </a:moveTo>
                <a:cubicBezTo>
                  <a:pt x="12465" y="32784"/>
                  <a:pt x="12465" y="32796"/>
                  <a:pt x="12477" y="32796"/>
                </a:cubicBezTo>
                <a:lnTo>
                  <a:pt x="12452" y="32796"/>
                </a:lnTo>
                <a:cubicBezTo>
                  <a:pt x="12452" y="32796"/>
                  <a:pt x="12452" y="32796"/>
                  <a:pt x="12465" y="32784"/>
                </a:cubicBezTo>
                <a:close/>
                <a:moveTo>
                  <a:pt x="5214" y="34302"/>
                </a:moveTo>
                <a:cubicBezTo>
                  <a:pt x="5214" y="34302"/>
                  <a:pt x="5214" y="34315"/>
                  <a:pt x="5201" y="34315"/>
                </a:cubicBezTo>
                <a:lnTo>
                  <a:pt x="5214" y="34302"/>
                </a:lnTo>
                <a:close/>
                <a:moveTo>
                  <a:pt x="15945" y="0"/>
                </a:moveTo>
                <a:cubicBezTo>
                  <a:pt x="15759" y="0"/>
                  <a:pt x="15570" y="44"/>
                  <a:pt x="15375" y="162"/>
                </a:cubicBezTo>
                <a:cubicBezTo>
                  <a:pt x="15046" y="137"/>
                  <a:pt x="14730" y="112"/>
                  <a:pt x="14401" y="86"/>
                </a:cubicBezTo>
                <a:cubicBezTo>
                  <a:pt x="14293" y="74"/>
                  <a:pt x="14182" y="61"/>
                  <a:pt x="14070" y="61"/>
                </a:cubicBezTo>
                <a:cubicBezTo>
                  <a:pt x="13958" y="61"/>
                  <a:pt x="13844" y="74"/>
                  <a:pt x="13730" y="112"/>
                </a:cubicBezTo>
                <a:cubicBezTo>
                  <a:pt x="13515" y="162"/>
                  <a:pt x="13300" y="188"/>
                  <a:pt x="13085" y="251"/>
                </a:cubicBezTo>
                <a:cubicBezTo>
                  <a:pt x="11908" y="630"/>
                  <a:pt x="10946" y="1314"/>
                  <a:pt x="10035" y="2124"/>
                </a:cubicBezTo>
                <a:cubicBezTo>
                  <a:pt x="9592" y="2351"/>
                  <a:pt x="9276" y="2718"/>
                  <a:pt x="9023" y="3149"/>
                </a:cubicBezTo>
                <a:cubicBezTo>
                  <a:pt x="8833" y="3313"/>
                  <a:pt x="8656" y="3478"/>
                  <a:pt x="8517" y="3680"/>
                </a:cubicBezTo>
                <a:cubicBezTo>
                  <a:pt x="7935" y="4363"/>
                  <a:pt x="7441" y="5110"/>
                  <a:pt x="7099" y="5920"/>
                </a:cubicBezTo>
                <a:cubicBezTo>
                  <a:pt x="6732" y="6793"/>
                  <a:pt x="6201" y="7501"/>
                  <a:pt x="5467" y="8096"/>
                </a:cubicBezTo>
                <a:cubicBezTo>
                  <a:pt x="5201" y="8337"/>
                  <a:pt x="4784" y="8438"/>
                  <a:pt x="4645" y="8830"/>
                </a:cubicBezTo>
                <a:cubicBezTo>
                  <a:pt x="4354" y="8957"/>
                  <a:pt x="4189" y="9222"/>
                  <a:pt x="3987" y="9450"/>
                </a:cubicBezTo>
                <a:cubicBezTo>
                  <a:pt x="3291" y="9969"/>
                  <a:pt x="2924" y="10741"/>
                  <a:pt x="2506" y="11437"/>
                </a:cubicBezTo>
                <a:cubicBezTo>
                  <a:pt x="2164" y="11994"/>
                  <a:pt x="1620" y="12474"/>
                  <a:pt x="1582" y="13196"/>
                </a:cubicBezTo>
                <a:cubicBezTo>
                  <a:pt x="1595" y="13221"/>
                  <a:pt x="1608" y="13259"/>
                  <a:pt x="1620" y="13284"/>
                </a:cubicBezTo>
                <a:cubicBezTo>
                  <a:pt x="1241" y="13942"/>
                  <a:pt x="962" y="14638"/>
                  <a:pt x="823" y="15397"/>
                </a:cubicBezTo>
                <a:cubicBezTo>
                  <a:pt x="697" y="15625"/>
                  <a:pt x="836" y="15891"/>
                  <a:pt x="722" y="16119"/>
                </a:cubicBezTo>
                <a:cubicBezTo>
                  <a:pt x="507" y="16296"/>
                  <a:pt x="646" y="16549"/>
                  <a:pt x="570" y="16764"/>
                </a:cubicBezTo>
                <a:cubicBezTo>
                  <a:pt x="456" y="16979"/>
                  <a:pt x="469" y="17220"/>
                  <a:pt x="443" y="17460"/>
                </a:cubicBezTo>
                <a:cubicBezTo>
                  <a:pt x="469" y="17498"/>
                  <a:pt x="469" y="17549"/>
                  <a:pt x="431" y="17587"/>
                </a:cubicBezTo>
                <a:cubicBezTo>
                  <a:pt x="178" y="18396"/>
                  <a:pt x="216" y="19244"/>
                  <a:pt x="228" y="20079"/>
                </a:cubicBezTo>
                <a:cubicBezTo>
                  <a:pt x="323" y="20276"/>
                  <a:pt x="434" y="20375"/>
                  <a:pt x="555" y="20375"/>
                </a:cubicBezTo>
                <a:cubicBezTo>
                  <a:pt x="613" y="20375"/>
                  <a:pt x="673" y="20352"/>
                  <a:pt x="735" y="20307"/>
                </a:cubicBezTo>
                <a:lnTo>
                  <a:pt x="735" y="20307"/>
                </a:lnTo>
                <a:cubicBezTo>
                  <a:pt x="659" y="20586"/>
                  <a:pt x="342" y="20813"/>
                  <a:pt x="443" y="21054"/>
                </a:cubicBezTo>
                <a:cubicBezTo>
                  <a:pt x="608" y="21509"/>
                  <a:pt x="646" y="22053"/>
                  <a:pt x="874" y="22420"/>
                </a:cubicBezTo>
                <a:cubicBezTo>
                  <a:pt x="1139" y="22838"/>
                  <a:pt x="823" y="22952"/>
                  <a:pt x="760" y="23218"/>
                </a:cubicBezTo>
                <a:cubicBezTo>
                  <a:pt x="659" y="23622"/>
                  <a:pt x="241" y="23319"/>
                  <a:pt x="76" y="23559"/>
                </a:cubicBezTo>
                <a:cubicBezTo>
                  <a:pt x="102" y="23749"/>
                  <a:pt x="1" y="23964"/>
                  <a:pt x="152" y="24154"/>
                </a:cubicBezTo>
                <a:lnTo>
                  <a:pt x="152" y="24141"/>
                </a:lnTo>
                <a:lnTo>
                  <a:pt x="152" y="24141"/>
                </a:lnTo>
                <a:cubicBezTo>
                  <a:pt x="317" y="24496"/>
                  <a:pt x="114" y="24888"/>
                  <a:pt x="266" y="25242"/>
                </a:cubicBezTo>
                <a:cubicBezTo>
                  <a:pt x="114" y="25571"/>
                  <a:pt x="355" y="25887"/>
                  <a:pt x="266" y="26216"/>
                </a:cubicBezTo>
                <a:cubicBezTo>
                  <a:pt x="190" y="26343"/>
                  <a:pt x="216" y="26470"/>
                  <a:pt x="228" y="26596"/>
                </a:cubicBezTo>
                <a:cubicBezTo>
                  <a:pt x="266" y="26659"/>
                  <a:pt x="317" y="26710"/>
                  <a:pt x="355" y="26761"/>
                </a:cubicBezTo>
                <a:cubicBezTo>
                  <a:pt x="330" y="27052"/>
                  <a:pt x="418" y="27368"/>
                  <a:pt x="304" y="27646"/>
                </a:cubicBezTo>
                <a:cubicBezTo>
                  <a:pt x="266" y="27773"/>
                  <a:pt x="228" y="27899"/>
                  <a:pt x="190" y="28026"/>
                </a:cubicBezTo>
                <a:cubicBezTo>
                  <a:pt x="178" y="28064"/>
                  <a:pt x="165" y="28115"/>
                  <a:pt x="140" y="28165"/>
                </a:cubicBezTo>
                <a:cubicBezTo>
                  <a:pt x="51" y="28380"/>
                  <a:pt x="64" y="28608"/>
                  <a:pt x="140" y="28836"/>
                </a:cubicBezTo>
                <a:cubicBezTo>
                  <a:pt x="190" y="29152"/>
                  <a:pt x="241" y="29469"/>
                  <a:pt x="292" y="29785"/>
                </a:cubicBezTo>
                <a:cubicBezTo>
                  <a:pt x="431" y="30000"/>
                  <a:pt x="304" y="30253"/>
                  <a:pt x="393" y="30481"/>
                </a:cubicBezTo>
                <a:cubicBezTo>
                  <a:pt x="684" y="31556"/>
                  <a:pt x="1051" y="32645"/>
                  <a:pt x="1633" y="33568"/>
                </a:cubicBezTo>
                <a:cubicBezTo>
                  <a:pt x="2051" y="34239"/>
                  <a:pt x="2342" y="35099"/>
                  <a:pt x="3164" y="35466"/>
                </a:cubicBezTo>
                <a:cubicBezTo>
                  <a:pt x="3240" y="35542"/>
                  <a:pt x="3303" y="35606"/>
                  <a:pt x="3392" y="35644"/>
                </a:cubicBezTo>
                <a:cubicBezTo>
                  <a:pt x="3354" y="35669"/>
                  <a:pt x="3316" y="35682"/>
                  <a:pt x="3265" y="35707"/>
                </a:cubicBezTo>
                <a:cubicBezTo>
                  <a:pt x="3227" y="35833"/>
                  <a:pt x="3341" y="35871"/>
                  <a:pt x="3392" y="35960"/>
                </a:cubicBezTo>
                <a:cubicBezTo>
                  <a:pt x="3455" y="36011"/>
                  <a:pt x="3518" y="36074"/>
                  <a:pt x="3569" y="36124"/>
                </a:cubicBezTo>
                <a:cubicBezTo>
                  <a:pt x="3708" y="36289"/>
                  <a:pt x="3873" y="36453"/>
                  <a:pt x="3974" y="36643"/>
                </a:cubicBezTo>
                <a:lnTo>
                  <a:pt x="4126" y="36808"/>
                </a:lnTo>
                <a:cubicBezTo>
                  <a:pt x="4240" y="36947"/>
                  <a:pt x="4366" y="37073"/>
                  <a:pt x="4493" y="37200"/>
                </a:cubicBezTo>
                <a:cubicBezTo>
                  <a:pt x="4948" y="37618"/>
                  <a:pt x="5353" y="38111"/>
                  <a:pt x="5897" y="38427"/>
                </a:cubicBezTo>
                <a:cubicBezTo>
                  <a:pt x="6644" y="39275"/>
                  <a:pt x="7644" y="39769"/>
                  <a:pt x="8567" y="40338"/>
                </a:cubicBezTo>
                <a:cubicBezTo>
                  <a:pt x="10361" y="41430"/>
                  <a:pt x="12312" y="42002"/>
                  <a:pt x="14395" y="42002"/>
                </a:cubicBezTo>
                <a:cubicBezTo>
                  <a:pt x="14677" y="42002"/>
                  <a:pt x="14962" y="41992"/>
                  <a:pt x="15249" y="41971"/>
                </a:cubicBezTo>
                <a:cubicBezTo>
                  <a:pt x="16210" y="41895"/>
                  <a:pt x="17197" y="41831"/>
                  <a:pt x="18121" y="41452"/>
                </a:cubicBezTo>
                <a:cubicBezTo>
                  <a:pt x="18652" y="41275"/>
                  <a:pt x="19272" y="41313"/>
                  <a:pt x="19728" y="40882"/>
                </a:cubicBezTo>
                <a:cubicBezTo>
                  <a:pt x="19791" y="40857"/>
                  <a:pt x="19804" y="40819"/>
                  <a:pt x="19779" y="40756"/>
                </a:cubicBezTo>
                <a:cubicBezTo>
                  <a:pt x="20082" y="40655"/>
                  <a:pt x="20399" y="40553"/>
                  <a:pt x="20702" y="40452"/>
                </a:cubicBezTo>
                <a:cubicBezTo>
                  <a:pt x="20892" y="40338"/>
                  <a:pt x="21095" y="40224"/>
                  <a:pt x="21284" y="40110"/>
                </a:cubicBezTo>
                <a:cubicBezTo>
                  <a:pt x="21323" y="40133"/>
                  <a:pt x="21362" y="40143"/>
                  <a:pt x="21400" y="40143"/>
                </a:cubicBezTo>
                <a:cubicBezTo>
                  <a:pt x="21448" y="40143"/>
                  <a:pt x="21495" y="40126"/>
                  <a:pt x="21537" y="40098"/>
                </a:cubicBezTo>
                <a:cubicBezTo>
                  <a:pt x="23309" y="39098"/>
                  <a:pt x="25119" y="38149"/>
                  <a:pt x="26751" y="36909"/>
                </a:cubicBezTo>
                <a:cubicBezTo>
                  <a:pt x="26966" y="36757"/>
                  <a:pt x="27181" y="36605"/>
                  <a:pt x="27396" y="36428"/>
                </a:cubicBezTo>
                <a:cubicBezTo>
                  <a:pt x="29003" y="35137"/>
                  <a:pt x="30408" y="33657"/>
                  <a:pt x="31433" y="31847"/>
                </a:cubicBezTo>
                <a:cubicBezTo>
                  <a:pt x="32319" y="30418"/>
                  <a:pt x="32939" y="28886"/>
                  <a:pt x="33356" y="27254"/>
                </a:cubicBezTo>
                <a:cubicBezTo>
                  <a:pt x="33533" y="26583"/>
                  <a:pt x="33622" y="25887"/>
                  <a:pt x="33926" y="25255"/>
                </a:cubicBezTo>
                <a:cubicBezTo>
                  <a:pt x="34027" y="25014"/>
                  <a:pt x="33913" y="24749"/>
                  <a:pt x="34014" y="24521"/>
                </a:cubicBezTo>
                <a:cubicBezTo>
                  <a:pt x="34027" y="24268"/>
                  <a:pt x="34040" y="24002"/>
                  <a:pt x="34052" y="23749"/>
                </a:cubicBezTo>
                <a:lnTo>
                  <a:pt x="34179" y="23749"/>
                </a:lnTo>
                <a:lnTo>
                  <a:pt x="34179" y="22231"/>
                </a:lnTo>
                <a:lnTo>
                  <a:pt x="34179" y="21281"/>
                </a:lnTo>
                <a:lnTo>
                  <a:pt x="34179" y="20181"/>
                </a:lnTo>
                <a:lnTo>
                  <a:pt x="34179" y="20168"/>
                </a:lnTo>
                <a:cubicBezTo>
                  <a:pt x="34149" y="20153"/>
                  <a:pt x="34124" y="20147"/>
                  <a:pt x="34103" y="20147"/>
                </a:cubicBezTo>
                <a:cubicBezTo>
                  <a:pt x="34088" y="20147"/>
                  <a:pt x="34075" y="20150"/>
                  <a:pt x="34065" y="20155"/>
                </a:cubicBezTo>
                <a:cubicBezTo>
                  <a:pt x="34052" y="19877"/>
                  <a:pt x="34052" y="19611"/>
                  <a:pt x="34052" y="19345"/>
                </a:cubicBezTo>
                <a:cubicBezTo>
                  <a:pt x="33900" y="18801"/>
                  <a:pt x="33761" y="18245"/>
                  <a:pt x="33609" y="17700"/>
                </a:cubicBezTo>
                <a:cubicBezTo>
                  <a:pt x="33318" y="16726"/>
                  <a:pt x="33090" y="15739"/>
                  <a:pt x="32673" y="14815"/>
                </a:cubicBezTo>
                <a:cubicBezTo>
                  <a:pt x="32483" y="14410"/>
                  <a:pt x="32293" y="13993"/>
                  <a:pt x="32116" y="13588"/>
                </a:cubicBezTo>
                <a:lnTo>
                  <a:pt x="31167" y="12196"/>
                </a:lnTo>
                <a:cubicBezTo>
                  <a:pt x="31028" y="11968"/>
                  <a:pt x="30901" y="11740"/>
                  <a:pt x="30762" y="11513"/>
                </a:cubicBezTo>
                <a:cubicBezTo>
                  <a:pt x="30724" y="11411"/>
                  <a:pt x="30686" y="11298"/>
                  <a:pt x="30636" y="11209"/>
                </a:cubicBezTo>
                <a:cubicBezTo>
                  <a:pt x="29965" y="9918"/>
                  <a:pt x="28978" y="8868"/>
                  <a:pt x="28004" y="7830"/>
                </a:cubicBezTo>
                <a:cubicBezTo>
                  <a:pt x="27902" y="7641"/>
                  <a:pt x="27763" y="7514"/>
                  <a:pt x="27599" y="7400"/>
                </a:cubicBezTo>
                <a:cubicBezTo>
                  <a:pt x="27358" y="7286"/>
                  <a:pt x="27168" y="7097"/>
                  <a:pt x="27042" y="6856"/>
                </a:cubicBezTo>
                <a:lnTo>
                  <a:pt x="27004" y="6805"/>
                </a:lnTo>
                <a:lnTo>
                  <a:pt x="26953" y="6831"/>
                </a:lnTo>
                <a:cubicBezTo>
                  <a:pt x="26953" y="6831"/>
                  <a:pt x="26941" y="6831"/>
                  <a:pt x="26941" y="6843"/>
                </a:cubicBezTo>
                <a:cubicBezTo>
                  <a:pt x="26915" y="6603"/>
                  <a:pt x="26738" y="6464"/>
                  <a:pt x="26574" y="6325"/>
                </a:cubicBezTo>
                <a:cubicBezTo>
                  <a:pt x="26371" y="6122"/>
                  <a:pt x="26156" y="5920"/>
                  <a:pt x="25941" y="5717"/>
                </a:cubicBezTo>
                <a:cubicBezTo>
                  <a:pt x="25789" y="5565"/>
                  <a:pt x="25663" y="5376"/>
                  <a:pt x="25511" y="5224"/>
                </a:cubicBezTo>
                <a:cubicBezTo>
                  <a:pt x="25346" y="5072"/>
                  <a:pt x="25169" y="4920"/>
                  <a:pt x="24979" y="4806"/>
                </a:cubicBezTo>
                <a:cubicBezTo>
                  <a:pt x="24827" y="4730"/>
                  <a:pt x="24650" y="4705"/>
                  <a:pt x="24574" y="4528"/>
                </a:cubicBezTo>
                <a:cubicBezTo>
                  <a:pt x="24549" y="4490"/>
                  <a:pt x="24524" y="4477"/>
                  <a:pt x="24486" y="4477"/>
                </a:cubicBezTo>
                <a:cubicBezTo>
                  <a:pt x="24473" y="4427"/>
                  <a:pt x="24448" y="4389"/>
                  <a:pt x="24397" y="4351"/>
                </a:cubicBezTo>
                <a:cubicBezTo>
                  <a:pt x="24334" y="4325"/>
                  <a:pt x="24245" y="4325"/>
                  <a:pt x="24233" y="4224"/>
                </a:cubicBezTo>
                <a:cubicBezTo>
                  <a:pt x="24220" y="4173"/>
                  <a:pt x="24195" y="4136"/>
                  <a:pt x="24144" y="4123"/>
                </a:cubicBezTo>
                <a:cubicBezTo>
                  <a:pt x="23220" y="3629"/>
                  <a:pt x="22512" y="2794"/>
                  <a:pt x="21537" y="2364"/>
                </a:cubicBezTo>
                <a:cubicBezTo>
                  <a:pt x="20753" y="1744"/>
                  <a:pt x="19905" y="1250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cubicBezTo>
                  <a:pt x="18842" y="795"/>
                  <a:pt x="18678" y="833"/>
                  <a:pt x="18539" y="808"/>
                </a:cubicBezTo>
                <a:cubicBezTo>
                  <a:pt x="18222" y="479"/>
                  <a:pt x="17805" y="377"/>
                  <a:pt x="17387" y="339"/>
                </a:cubicBezTo>
                <a:cubicBezTo>
                  <a:pt x="16901" y="303"/>
                  <a:pt x="16435" y="0"/>
                  <a:pt x="159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" name="Google Shape;189;p19"/>
          <p:cNvSpPr/>
          <p:nvPr/>
        </p:nvSpPr>
        <p:spPr>
          <a:xfrm rot="-8698612">
            <a:off x="851484" y="-656060"/>
            <a:ext cx="1184135" cy="1245548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0" name="Google Shape;190;p19"/>
          <p:cNvSpPr/>
          <p:nvPr/>
        </p:nvSpPr>
        <p:spPr>
          <a:xfrm>
            <a:off x="-894050" y="3345638"/>
            <a:ext cx="1230054" cy="1139270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1" name="Google Shape;191;p19"/>
          <p:cNvSpPr/>
          <p:nvPr/>
        </p:nvSpPr>
        <p:spPr>
          <a:xfrm>
            <a:off x="7426874" y="4495723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BLANK_1_1_1_1">
    <p:spTree>
      <p:nvGrpSpPr>
        <p:cNvPr id="192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20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2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195" name="Google Shape;195;p20"/>
          <p:cNvSpPr txBox="1"/>
          <p:nvPr>
            <p:ph idx="1" type="subTitle"/>
          </p:nvPr>
        </p:nvSpPr>
        <p:spPr>
          <a:xfrm>
            <a:off x="1163737" y="1382675"/>
            <a:ext cx="2967000" cy="5259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196" name="Google Shape;196;p20"/>
          <p:cNvSpPr txBox="1"/>
          <p:nvPr>
            <p:ph idx="2" type="subTitle"/>
          </p:nvPr>
        </p:nvSpPr>
        <p:spPr>
          <a:xfrm>
            <a:off x="1163737" y="1832375"/>
            <a:ext cx="2967000" cy="917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97" name="Google Shape;197;p20"/>
          <p:cNvSpPr txBox="1"/>
          <p:nvPr>
            <p:ph idx="3" type="subTitle"/>
          </p:nvPr>
        </p:nvSpPr>
        <p:spPr>
          <a:xfrm>
            <a:off x="5013262" y="1832375"/>
            <a:ext cx="2967000" cy="917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98" name="Google Shape;198;p20"/>
          <p:cNvSpPr txBox="1"/>
          <p:nvPr>
            <p:ph idx="4" type="subTitle"/>
          </p:nvPr>
        </p:nvSpPr>
        <p:spPr>
          <a:xfrm>
            <a:off x="1163737" y="3428300"/>
            <a:ext cx="2967000" cy="917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199" name="Google Shape;199;p20"/>
          <p:cNvSpPr txBox="1"/>
          <p:nvPr>
            <p:ph idx="5" type="subTitle"/>
          </p:nvPr>
        </p:nvSpPr>
        <p:spPr>
          <a:xfrm>
            <a:off x="5013263" y="3428300"/>
            <a:ext cx="2967000" cy="9171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200" name="Google Shape;200;p20"/>
          <p:cNvSpPr txBox="1"/>
          <p:nvPr>
            <p:ph idx="6" type="subTitle"/>
          </p:nvPr>
        </p:nvSpPr>
        <p:spPr>
          <a:xfrm>
            <a:off x="1163737" y="2978600"/>
            <a:ext cx="2967000" cy="5259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201" name="Google Shape;201;p20"/>
          <p:cNvSpPr txBox="1"/>
          <p:nvPr>
            <p:ph idx="7" type="subTitle"/>
          </p:nvPr>
        </p:nvSpPr>
        <p:spPr>
          <a:xfrm>
            <a:off x="5013262" y="1382675"/>
            <a:ext cx="2967000" cy="5259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202" name="Google Shape;202;p20"/>
          <p:cNvSpPr txBox="1"/>
          <p:nvPr>
            <p:ph idx="8" type="subTitle"/>
          </p:nvPr>
        </p:nvSpPr>
        <p:spPr>
          <a:xfrm>
            <a:off x="5013262" y="2978600"/>
            <a:ext cx="2967000" cy="5259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203" name="Google Shape;203;p20"/>
          <p:cNvSpPr/>
          <p:nvPr/>
        </p:nvSpPr>
        <p:spPr>
          <a:xfrm rot="3455736">
            <a:off x="8902709" y="981413"/>
            <a:ext cx="835188" cy="845213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" name="Google Shape;204;p20"/>
          <p:cNvSpPr/>
          <p:nvPr/>
        </p:nvSpPr>
        <p:spPr>
          <a:xfrm rot="-8540529">
            <a:off x="-277651" y="-537218"/>
            <a:ext cx="1184223" cy="1245640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" name="Google Shape;205;p20"/>
          <p:cNvSpPr/>
          <p:nvPr/>
        </p:nvSpPr>
        <p:spPr>
          <a:xfrm rot="-597750">
            <a:off x="-944477" y="3688022"/>
            <a:ext cx="1374195" cy="1274023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" name="Google Shape;206;p20"/>
          <p:cNvSpPr/>
          <p:nvPr/>
        </p:nvSpPr>
        <p:spPr>
          <a:xfrm rot="-678749">
            <a:off x="8728209" y="2853523"/>
            <a:ext cx="1184222" cy="1245639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7" name="Google Shape;207;p20"/>
          <p:cNvSpPr/>
          <p:nvPr/>
        </p:nvSpPr>
        <p:spPr>
          <a:xfrm>
            <a:off x="7204296" y="4720629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2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oogle Shape;22;p3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3"/>
          <p:cNvSpPr txBox="1"/>
          <p:nvPr>
            <p:ph type="title"/>
          </p:nvPr>
        </p:nvSpPr>
        <p:spPr>
          <a:xfrm>
            <a:off x="3972450" y="2258550"/>
            <a:ext cx="4068000" cy="167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50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/>
        </p:txBody>
      </p:sp>
      <p:sp>
        <p:nvSpPr>
          <p:cNvPr id="24" name="Google Shape;24;p3"/>
          <p:cNvSpPr txBox="1"/>
          <p:nvPr>
            <p:ph hasCustomPrompt="1" idx="2" type="title"/>
          </p:nvPr>
        </p:nvSpPr>
        <p:spPr>
          <a:xfrm>
            <a:off x="6933950" y="1240388"/>
            <a:ext cx="1089900" cy="759300"/>
          </a:xfrm>
          <a:prstGeom prst="rect">
            <a:avLst/>
          </a:prstGeom>
          <a:noFill/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5000">
                <a:solidFill>
                  <a:schemeClr val="accent4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" name="Google Shape;25;p3"/>
          <p:cNvSpPr/>
          <p:nvPr/>
        </p:nvSpPr>
        <p:spPr>
          <a:xfrm>
            <a:off x="849146" y="4001042"/>
            <a:ext cx="2854215" cy="1698451"/>
          </a:xfrm>
          <a:custGeom>
            <a:rect b="b" l="l" r="r" t="t"/>
            <a:pathLst>
              <a:path extrusionOk="0" h="21958" w="36900">
                <a:moveTo>
                  <a:pt x="18425" y="133"/>
                </a:moveTo>
                <a:lnTo>
                  <a:pt x="18425" y="133"/>
                </a:lnTo>
                <a:cubicBezTo>
                  <a:pt x="18467" y="158"/>
                  <a:pt x="18431" y="194"/>
                  <a:pt x="18403" y="194"/>
                </a:cubicBezTo>
                <a:cubicBezTo>
                  <a:pt x="18388" y="194"/>
                  <a:pt x="18374" y="185"/>
                  <a:pt x="18374" y="159"/>
                </a:cubicBezTo>
                <a:cubicBezTo>
                  <a:pt x="18387" y="159"/>
                  <a:pt x="18412" y="133"/>
                  <a:pt x="18425" y="133"/>
                </a:cubicBezTo>
                <a:close/>
                <a:moveTo>
                  <a:pt x="18488" y="159"/>
                </a:moveTo>
                <a:cubicBezTo>
                  <a:pt x="18589" y="197"/>
                  <a:pt x="18716" y="171"/>
                  <a:pt x="18792" y="209"/>
                </a:cubicBezTo>
                <a:cubicBezTo>
                  <a:pt x="18792" y="251"/>
                  <a:pt x="18774" y="276"/>
                  <a:pt x="18740" y="276"/>
                </a:cubicBezTo>
                <a:cubicBezTo>
                  <a:pt x="18733" y="276"/>
                  <a:pt x="18725" y="275"/>
                  <a:pt x="18716" y="273"/>
                </a:cubicBezTo>
                <a:cubicBezTo>
                  <a:pt x="18640" y="273"/>
                  <a:pt x="18570" y="267"/>
                  <a:pt x="18498" y="267"/>
                </a:cubicBezTo>
                <a:cubicBezTo>
                  <a:pt x="18461" y="267"/>
                  <a:pt x="18425" y="268"/>
                  <a:pt x="18387" y="273"/>
                </a:cubicBezTo>
                <a:cubicBezTo>
                  <a:pt x="18400" y="235"/>
                  <a:pt x="18450" y="222"/>
                  <a:pt x="18488" y="209"/>
                </a:cubicBezTo>
                <a:cubicBezTo>
                  <a:pt x="18488" y="197"/>
                  <a:pt x="18488" y="171"/>
                  <a:pt x="18488" y="159"/>
                </a:cubicBezTo>
                <a:close/>
                <a:moveTo>
                  <a:pt x="18878" y="192"/>
                </a:moveTo>
                <a:cubicBezTo>
                  <a:pt x="18912" y="192"/>
                  <a:pt x="18941" y="206"/>
                  <a:pt x="18969" y="235"/>
                </a:cubicBezTo>
                <a:cubicBezTo>
                  <a:pt x="18969" y="298"/>
                  <a:pt x="18931" y="349"/>
                  <a:pt x="18893" y="399"/>
                </a:cubicBezTo>
                <a:cubicBezTo>
                  <a:pt x="18906" y="374"/>
                  <a:pt x="18918" y="311"/>
                  <a:pt x="18931" y="285"/>
                </a:cubicBezTo>
                <a:lnTo>
                  <a:pt x="18792" y="285"/>
                </a:lnTo>
                <a:cubicBezTo>
                  <a:pt x="18804" y="260"/>
                  <a:pt x="18830" y="222"/>
                  <a:pt x="18842" y="197"/>
                </a:cubicBezTo>
                <a:cubicBezTo>
                  <a:pt x="18855" y="194"/>
                  <a:pt x="18867" y="192"/>
                  <a:pt x="18878" y="192"/>
                </a:cubicBezTo>
                <a:close/>
                <a:moveTo>
                  <a:pt x="18905" y="481"/>
                </a:moveTo>
                <a:cubicBezTo>
                  <a:pt x="18942" y="481"/>
                  <a:pt x="18982" y="520"/>
                  <a:pt x="18931" y="551"/>
                </a:cubicBezTo>
                <a:cubicBezTo>
                  <a:pt x="18924" y="556"/>
                  <a:pt x="18916" y="558"/>
                  <a:pt x="18907" y="558"/>
                </a:cubicBezTo>
                <a:cubicBezTo>
                  <a:pt x="18870" y="558"/>
                  <a:pt x="18829" y="519"/>
                  <a:pt x="18880" y="488"/>
                </a:cubicBezTo>
                <a:cubicBezTo>
                  <a:pt x="18888" y="483"/>
                  <a:pt x="18896" y="481"/>
                  <a:pt x="18905" y="481"/>
                </a:cubicBezTo>
                <a:close/>
                <a:moveTo>
                  <a:pt x="16451" y="526"/>
                </a:moveTo>
                <a:lnTo>
                  <a:pt x="16476" y="576"/>
                </a:lnTo>
                <a:cubicBezTo>
                  <a:pt x="16375" y="589"/>
                  <a:pt x="16274" y="602"/>
                  <a:pt x="16172" y="602"/>
                </a:cubicBezTo>
                <a:cubicBezTo>
                  <a:pt x="16274" y="576"/>
                  <a:pt x="16362" y="551"/>
                  <a:pt x="16451" y="526"/>
                </a:cubicBezTo>
                <a:close/>
                <a:moveTo>
                  <a:pt x="19703" y="513"/>
                </a:moveTo>
                <a:cubicBezTo>
                  <a:pt x="19703" y="526"/>
                  <a:pt x="19703" y="551"/>
                  <a:pt x="19703" y="564"/>
                </a:cubicBezTo>
                <a:cubicBezTo>
                  <a:pt x="19716" y="564"/>
                  <a:pt x="19728" y="576"/>
                  <a:pt x="19741" y="576"/>
                </a:cubicBezTo>
                <a:cubicBezTo>
                  <a:pt x="19741" y="589"/>
                  <a:pt x="19741" y="602"/>
                  <a:pt x="19741" y="614"/>
                </a:cubicBezTo>
                <a:cubicBezTo>
                  <a:pt x="19652" y="602"/>
                  <a:pt x="19551" y="589"/>
                  <a:pt x="19450" y="576"/>
                </a:cubicBezTo>
                <a:cubicBezTo>
                  <a:pt x="19450" y="576"/>
                  <a:pt x="19437" y="564"/>
                  <a:pt x="19437" y="564"/>
                </a:cubicBezTo>
                <a:lnTo>
                  <a:pt x="19412" y="564"/>
                </a:lnTo>
                <a:cubicBezTo>
                  <a:pt x="19273" y="551"/>
                  <a:pt x="19121" y="564"/>
                  <a:pt x="18982" y="526"/>
                </a:cubicBezTo>
                <a:cubicBezTo>
                  <a:pt x="19020" y="519"/>
                  <a:pt x="19060" y="517"/>
                  <a:pt x="19100" y="517"/>
                </a:cubicBezTo>
                <a:cubicBezTo>
                  <a:pt x="19229" y="517"/>
                  <a:pt x="19366" y="542"/>
                  <a:pt x="19498" y="542"/>
                </a:cubicBezTo>
                <a:cubicBezTo>
                  <a:pt x="19568" y="542"/>
                  <a:pt x="19637" y="535"/>
                  <a:pt x="19703" y="513"/>
                </a:cubicBezTo>
                <a:close/>
                <a:moveTo>
                  <a:pt x="15578" y="627"/>
                </a:moveTo>
                <a:cubicBezTo>
                  <a:pt x="15578" y="627"/>
                  <a:pt x="15565" y="640"/>
                  <a:pt x="15552" y="640"/>
                </a:cubicBezTo>
                <a:cubicBezTo>
                  <a:pt x="15565" y="627"/>
                  <a:pt x="15578" y="627"/>
                  <a:pt x="15578" y="627"/>
                </a:cubicBezTo>
                <a:close/>
                <a:moveTo>
                  <a:pt x="15793" y="627"/>
                </a:moveTo>
                <a:lnTo>
                  <a:pt x="15818" y="640"/>
                </a:lnTo>
                <a:lnTo>
                  <a:pt x="15780" y="640"/>
                </a:lnTo>
                <a:cubicBezTo>
                  <a:pt x="15780" y="640"/>
                  <a:pt x="15780" y="640"/>
                  <a:pt x="15793" y="627"/>
                </a:cubicBezTo>
                <a:close/>
                <a:moveTo>
                  <a:pt x="18248" y="602"/>
                </a:moveTo>
                <a:cubicBezTo>
                  <a:pt x="18260" y="614"/>
                  <a:pt x="18273" y="614"/>
                  <a:pt x="18286" y="614"/>
                </a:cubicBezTo>
                <a:cubicBezTo>
                  <a:pt x="18273" y="627"/>
                  <a:pt x="18260" y="627"/>
                  <a:pt x="18248" y="640"/>
                </a:cubicBezTo>
                <a:cubicBezTo>
                  <a:pt x="18248" y="627"/>
                  <a:pt x="18248" y="614"/>
                  <a:pt x="18248" y="602"/>
                </a:cubicBezTo>
                <a:close/>
                <a:moveTo>
                  <a:pt x="18488" y="614"/>
                </a:moveTo>
                <a:cubicBezTo>
                  <a:pt x="18501" y="627"/>
                  <a:pt x="18501" y="640"/>
                  <a:pt x="18501" y="640"/>
                </a:cubicBezTo>
                <a:lnTo>
                  <a:pt x="18488" y="640"/>
                </a:lnTo>
                <a:cubicBezTo>
                  <a:pt x="18488" y="627"/>
                  <a:pt x="18475" y="627"/>
                  <a:pt x="18475" y="614"/>
                </a:cubicBezTo>
                <a:close/>
                <a:moveTo>
                  <a:pt x="18134" y="602"/>
                </a:moveTo>
                <a:cubicBezTo>
                  <a:pt x="18159" y="602"/>
                  <a:pt x="18172" y="614"/>
                  <a:pt x="18184" y="614"/>
                </a:cubicBezTo>
                <a:cubicBezTo>
                  <a:pt x="18131" y="637"/>
                  <a:pt x="18074" y="642"/>
                  <a:pt x="18017" y="642"/>
                </a:cubicBezTo>
                <a:cubicBezTo>
                  <a:pt x="17979" y="642"/>
                  <a:pt x="17942" y="640"/>
                  <a:pt x="17906" y="640"/>
                </a:cubicBezTo>
                <a:lnTo>
                  <a:pt x="17906" y="602"/>
                </a:lnTo>
                <a:close/>
                <a:moveTo>
                  <a:pt x="17817" y="614"/>
                </a:moveTo>
                <a:cubicBezTo>
                  <a:pt x="17830" y="627"/>
                  <a:pt x="17843" y="627"/>
                  <a:pt x="17855" y="640"/>
                </a:cubicBezTo>
                <a:cubicBezTo>
                  <a:pt x="17830" y="640"/>
                  <a:pt x="17792" y="640"/>
                  <a:pt x="17767" y="652"/>
                </a:cubicBezTo>
                <a:cubicBezTo>
                  <a:pt x="17780" y="627"/>
                  <a:pt x="17792" y="627"/>
                  <a:pt x="17817" y="614"/>
                </a:cubicBezTo>
                <a:close/>
                <a:moveTo>
                  <a:pt x="18322" y="599"/>
                </a:moveTo>
                <a:cubicBezTo>
                  <a:pt x="18326" y="599"/>
                  <a:pt x="18331" y="600"/>
                  <a:pt x="18336" y="602"/>
                </a:cubicBezTo>
                <a:cubicBezTo>
                  <a:pt x="18362" y="602"/>
                  <a:pt x="18362" y="627"/>
                  <a:pt x="18362" y="640"/>
                </a:cubicBezTo>
                <a:cubicBezTo>
                  <a:pt x="18336" y="652"/>
                  <a:pt x="18311" y="652"/>
                  <a:pt x="18286" y="652"/>
                </a:cubicBezTo>
                <a:cubicBezTo>
                  <a:pt x="18275" y="630"/>
                  <a:pt x="18292" y="599"/>
                  <a:pt x="18322" y="599"/>
                </a:cubicBezTo>
                <a:close/>
                <a:moveTo>
                  <a:pt x="15654" y="652"/>
                </a:moveTo>
                <a:cubicBezTo>
                  <a:pt x="15641" y="652"/>
                  <a:pt x="15628" y="665"/>
                  <a:pt x="15616" y="665"/>
                </a:cubicBezTo>
                <a:cubicBezTo>
                  <a:pt x="15616" y="665"/>
                  <a:pt x="15616" y="652"/>
                  <a:pt x="15628" y="652"/>
                </a:cubicBezTo>
                <a:close/>
                <a:moveTo>
                  <a:pt x="17526" y="627"/>
                </a:moveTo>
                <a:cubicBezTo>
                  <a:pt x="17564" y="627"/>
                  <a:pt x="17577" y="640"/>
                  <a:pt x="17564" y="665"/>
                </a:cubicBezTo>
                <a:lnTo>
                  <a:pt x="17501" y="665"/>
                </a:lnTo>
                <a:cubicBezTo>
                  <a:pt x="17501" y="652"/>
                  <a:pt x="17514" y="640"/>
                  <a:pt x="17526" y="627"/>
                </a:cubicBezTo>
                <a:close/>
                <a:moveTo>
                  <a:pt x="17957" y="450"/>
                </a:moveTo>
                <a:cubicBezTo>
                  <a:pt x="18051" y="473"/>
                  <a:pt x="18147" y="478"/>
                  <a:pt x="18242" y="478"/>
                </a:cubicBezTo>
                <a:cubicBezTo>
                  <a:pt x="18297" y="478"/>
                  <a:pt x="18352" y="476"/>
                  <a:pt x="18406" y="476"/>
                </a:cubicBezTo>
                <a:cubicBezTo>
                  <a:pt x="18512" y="476"/>
                  <a:pt x="18616" y="482"/>
                  <a:pt x="18716" y="513"/>
                </a:cubicBezTo>
                <a:cubicBezTo>
                  <a:pt x="18640" y="513"/>
                  <a:pt x="18551" y="526"/>
                  <a:pt x="18475" y="526"/>
                </a:cubicBezTo>
                <a:lnTo>
                  <a:pt x="18475" y="513"/>
                </a:lnTo>
                <a:cubicBezTo>
                  <a:pt x="18463" y="513"/>
                  <a:pt x="18463" y="526"/>
                  <a:pt x="18450" y="526"/>
                </a:cubicBezTo>
                <a:cubicBezTo>
                  <a:pt x="18349" y="532"/>
                  <a:pt x="18248" y="532"/>
                  <a:pt x="18146" y="532"/>
                </a:cubicBezTo>
                <a:cubicBezTo>
                  <a:pt x="18045" y="532"/>
                  <a:pt x="17944" y="532"/>
                  <a:pt x="17843" y="538"/>
                </a:cubicBezTo>
                <a:cubicBezTo>
                  <a:pt x="17808" y="538"/>
                  <a:pt x="17770" y="527"/>
                  <a:pt x="17736" y="527"/>
                </a:cubicBezTo>
                <a:cubicBezTo>
                  <a:pt x="17708" y="527"/>
                  <a:pt x="17683" y="535"/>
                  <a:pt x="17666" y="564"/>
                </a:cubicBezTo>
                <a:cubicBezTo>
                  <a:pt x="17678" y="576"/>
                  <a:pt x="17716" y="602"/>
                  <a:pt x="17742" y="614"/>
                </a:cubicBezTo>
                <a:cubicBezTo>
                  <a:pt x="17742" y="627"/>
                  <a:pt x="17729" y="640"/>
                  <a:pt x="17729" y="652"/>
                </a:cubicBezTo>
                <a:cubicBezTo>
                  <a:pt x="17691" y="652"/>
                  <a:pt x="17653" y="665"/>
                  <a:pt x="17615" y="665"/>
                </a:cubicBezTo>
                <a:cubicBezTo>
                  <a:pt x="17640" y="614"/>
                  <a:pt x="17628" y="576"/>
                  <a:pt x="17602" y="538"/>
                </a:cubicBezTo>
                <a:cubicBezTo>
                  <a:pt x="17566" y="529"/>
                  <a:pt x="17531" y="526"/>
                  <a:pt x="17495" y="526"/>
                </a:cubicBezTo>
                <a:cubicBezTo>
                  <a:pt x="17393" y="526"/>
                  <a:pt x="17291" y="553"/>
                  <a:pt x="17189" y="553"/>
                </a:cubicBezTo>
                <a:cubicBezTo>
                  <a:pt x="17175" y="553"/>
                  <a:pt x="17161" y="552"/>
                  <a:pt x="17147" y="551"/>
                </a:cubicBezTo>
                <a:cubicBezTo>
                  <a:pt x="17122" y="551"/>
                  <a:pt x="17095" y="550"/>
                  <a:pt x="17069" y="550"/>
                </a:cubicBezTo>
                <a:cubicBezTo>
                  <a:pt x="17004" y="550"/>
                  <a:pt x="16939" y="556"/>
                  <a:pt x="16894" y="602"/>
                </a:cubicBezTo>
                <a:cubicBezTo>
                  <a:pt x="16906" y="602"/>
                  <a:pt x="16919" y="614"/>
                  <a:pt x="16932" y="614"/>
                </a:cubicBezTo>
                <a:cubicBezTo>
                  <a:pt x="16906" y="614"/>
                  <a:pt x="16881" y="614"/>
                  <a:pt x="16856" y="627"/>
                </a:cubicBezTo>
                <a:cubicBezTo>
                  <a:pt x="16875" y="598"/>
                  <a:pt x="16865" y="547"/>
                  <a:pt x="16836" y="547"/>
                </a:cubicBezTo>
                <a:cubicBezTo>
                  <a:pt x="16828" y="547"/>
                  <a:pt x="16817" y="552"/>
                  <a:pt x="16805" y="564"/>
                </a:cubicBezTo>
                <a:cubicBezTo>
                  <a:pt x="16704" y="564"/>
                  <a:pt x="16603" y="576"/>
                  <a:pt x="16501" y="589"/>
                </a:cubicBezTo>
                <a:lnTo>
                  <a:pt x="16501" y="526"/>
                </a:lnTo>
                <a:cubicBezTo>
                  <a:pt x="16501" y="526"/>
                  <a:pt x="16514" y="526"/>
                  <a:pt x="16514" y="513"/>
                </a:cubicBezTo>
                <a:cubicBezTo>
                  <a:pt x="16527" y="538"/>
                  <a:pt x="16527" y="551"/>
                  <a:pt x="16539" y="564"/>
                </a:cubicBezTo>
                <a:cubicBezTo>
                  <a:pt x="16590" y="551"/>
                  <a:pt x="16641" y="526"/>
                  <a:pt x="16704" y="500"/>
                </a:cubicBezTo>
                <a:cubicBezTo>
                  <a:pt x="16758" y="514"/>
                  <a:pt x="16812" y="527"/>
                  <a:pt x="16864" y="527"/>
                </a:cubicBezTo>
                <a:cubicBezTo>
                  <a:pt x="16910" y="527"/>
                  <a:pt x="16954" y="517"/>
                  <a:pt x="16995" y="488"/>
                </a:cubicBezTo>
                <a:lnTo>
                  <a:pt x="17033" y="488"/>
                </a:lnTo>
                <a:cubicBezTo>
                  <a:pt x="17046" y="500"/>
                  <a:pt x="17071" y="513"/>
                  <a:pt x="17071" y="526"/>
                </a:cubicBezTo>
                <a:cubicBezTo>
                  <a:pt x="17122" y="513"/>
                  <a:pt x="17172" y="500"/>
                  <a:pt x="17223" y="488"/>
                </a:cubicBezTo>
                <a:cubicBezTo>
                  <a:pt x="17476" y="488"/>
                  <a:pt x="17716" y="475"/>
                  <a:pt x="17957" y="450"/>
                </a:cubicBezTo>
                <a:close/>
                <a:moveTo>
                  <a:pt x="17286" y="627"/>
                </a:moveTo>
                <a:cubicBezTo>
                  <a:pt x="17299" y="640"/>
                  <a:pt x="17299" y="652"/>
                  <a:pt x="17299" y="665"/>
                </a:cubicBezTo>
                <a:cubicBezTo>
                  <a:pt x="17273" y="665"/>
                  <a:pt x="17248" y="678"/>
                  <a:pt x="17235" y="678"/>
                </a:cubicBezTo>
                <a:cubicBezTo>
                  <a:pt x="17248" y="665"/>
                  <a:pt x="17273" y="640"/>
                  <a:pt x="17286" y="627"/>
                </a:cubicBezTo>
                <a:close/>
                <a:moveTo>
                  <a:pt x="17324" y="614"/>
                </a:moveTo>
                <a:cubicBezTo>
                  <a:pt x="17387" y="614"/>
                  <a:pt x="17400" y="640"/>
                  <a:pt x="17375" y="678"/>
                </a:cubicBezTo>
                <a:lnTo>
                  <a:pt x="17311" y="678"/>
                </a:lnTo>
                <a:cubicBezTo>
                  <a:pt x="17299" y="665"/>
                  <a:pt x="17311" y="652"/>
                  <a:pt x="17324" y="614"/>
                </a:cubicBezTo>
                <a:close/>
                <a:moveTo>
                  <a:pt x="19576" y="678"/>
                </a:moveTo>
                <a:cubicBezTo>
                  <a:pt x="19576" y="678"/>
                  <a:pt x="19589" y="690"/>
                  <a:pt x="19589" y="690"/>
                </a:cubicBezTo>
                <a:cubicBezTo>
                  <a:pt x="19526" y="690"/>
                  <a:pt x="19463" y="690"/>
                  <a:pt x="19399" y="678"/>
                </a:cubicBezTo>
                <a:close/>
                <a:moveTo>
                  <a:pt x="16729" y="640"/>
                </a:moveTo>
                <a:lnTo>
                  <a:pt x="16729" y="640"/>
                </a:lnTo>
                <a:cubicBezTo>
                  <a:pt x="16666" y="652"/>
                  <a:pt x="16615" y="678"/>
                  <a:pt x="16577" y="703"/>
                </a:cubicBezTo>
                <a:lnTo>
                  <a:pt x="16565" y="665"/>
                </a:lnTo>
                <a:lnTo>
                  <a:pt x="16514" y="690"/>
                </a:lnTo>
                <a:lnTo>
                  <a:pt x="16493" y="647"/>
                </a:lnTo>
                <a:lnTo>
                  <a:pt x="16493" y="647"/>
                </a:lnTo>
                <a:cubicBezTo>
                  <a:pt x="16569" y="643"/>
                  <a:pt x="16649" y="645"/>
                  <a:pt x="16729" y="640"/>
                </a:cubicBezTo>
                <a:close/>
                <a:moveTo>
                  <a:pt x="16970" y="665"/>
                </a:moveTo>
                <a:lnTo>
                  <a:pt x="16932" y="703"/>
                </a:lnTo>
                <a:lnTo>
                  <a:pt x="16906" y="703"/>
                </a:lnTo>
                <a:cubicBezTo>
                  <a:pt x="16932" y="690"/>
                  <a:pt x="16944" y="678"/>
                  <a:pt x="16970" y="665"/>
                </a:cubicBezTo>
                <a:close/>
                <a:moveTo>
                  <a:pt x="17134" y="602"/>
                </a:moveTo>
                <a:cubicBezTo>
                  <a:pt x="17084" y="640"/>
                  <a:pt x="17033" y="690"/>
                  <a:pt x="16970" y="703"/>
                </a:cubicBezTo>
                <a:cubicBezTo>
                  <a:pt x="16982" y="690"/>
                  <a:pt x="16982" y="665"/>
                  <a:pt x="16982" y="652"/>
                </a:cubicBezTo>
                <a:cubicBezTo>
                  <a:pt x="16995" y="652"/>
                  <a:pt x="17008" y="640"/>
                  <a:pt x="17020" y="627"/>
                </a:cubicBezTo>
                <a:cubicBezTo>
                  <a:pt x="17046" y="627"/>
                  <a:pt x="17071" y="614"/>
                  <a:pt x="17096" y="602"/>
                </a:cubicBezTo>
                <a:close/>
                <a:moveTo>
                  <a:pt x="16480" y="648"/>
                </a:moveTo>
                <a:lnTo>
                  <a:pt x="16464" y="665"/>
                </a:lnTo>
                <a:cubicBezTo>
                  <a:pt x="16489" y="678"/>
                  <a:pt x="16514" y="716"/>
                  <a:pt x="16527" y="728"/>
                </a:cubicBezTo>
                <a:cubicBezTo>
                  <a:pt x="16514" y="728"/>
                  <a:pt x="16501" y="728"/>
                  <a:pt x="16489" y="741"/>
                </a:cubicBezTo>
                <a:lnTo>
                  <a:pt x="16413" y="741"/>
                </a:lnTo>
                <a:cubicBezTo>
                  <a:pt x="16413" y="716"/>
                  <a:pt x="16413" y="678"/>
                  <a:pt x="16413" y="665"/>
                </a:cubicBezTo>
                <a:cubicBezTo>
                  <a:pt x="16388" y="665"/>
                  <a:pt x="16362" y="690"/>
                  <a:pt x="16350" y="703"/>
                </a:cubicBezTo>
                <a:cubicBezTo>
                  <a:pt x="16350" y="716"/>
                  <a:pt x="16375" y="741"/>
                  <a:pt x="16388" y="753"/>
                </a:cubicBezTo>
                <a:cubicBezTo>
                  <a:pt x="16375" y="753"/>
                  <a:pt x="16375" y="753"/>
                  <a:pt x="16362" y="766"/>
                </a:cubicBezTo>
                <a:cubicBezTo>
                  <a:pt x="16324" y="753"/>
                  <a:pt x="16274" y="728"/>
                  <a:pt x="16236" y="716"/>
                </a:cubicBezTo>
                <a:cubicBezTo>
                  <a:pt x="16309" y="669"/>
                  <a:pt x="16392" y="654"/>
                  <a:pt x="16480" y="648"/>
                </a:cubicBezTo>
                <a:close/>
                <a:moveTo>
                  <a:pt x="15627" y="761"/>
                </a:moveTo>
                <a:cubicBezTo>
                  <a:pt x="15633" y="761"/>
                  <a:pt x="15637" y="762"/>
                  <a:pt x="15641" y="766"/>
                </a:cubicBezTo>
                <a:lnTo>
                  <a:pt x="15641" y="779"/>
                </a:lnTo>
                <a:lnTo>
                  <a:pt x="15578" y="779"/>
                </a:lnTo>
                <a:cubicBezTo>
                  <a:pt x="15596" y="770"/>
                  <a:pt x="15614" y="761"/>
                  <a:pt x="15627" y="761"/>
                </a:cubicBezTo>
                <a:close/>
                <a:moveTo>
                  <a:pt x="15502" y="766"/>
                </a:moveTo>
                <a:cubicBezTo>
                  <a:pt x="15514" y="779"/>
                  <a:pt x="15514" y="779"/>
                  <a:pt x="15527" y="791"/>
                </a:cubicBezTo>
                <a:cubicBezTo>
                  <a:pt x="15502" y="791"/>
                  <a:pt x="15477" y="804"/>
                  <a:pt x="15464" y="804"/>
                </a:cubicBezTo>
                <a:cubicBezTo>
                  <a:pt x="15464" y="791"/>
                  <a:pt x="15477" y="779"/>
                  <a:pt x="15502" y="766"/>
                </a:cubicBezTo>
                <a:close/>
                <a:moveTo>
                  <a:pt x="14426" y="804"/>
                </a:moveTo>
                <a:cubicBezTo>
                  <a:pt x="14401" y="817"/>
                  <a:pt x="14388" y="817"/>
                  <a:pt x="14363" y="817"/>
                </a:cubicBezTo>
                <a:cubicBezTo>
                  <a:pt x="14376" y="817"/>
                  <a:pt x="14376" y="804"/>
                  <a:pt x="14376" y="804"/>
                </a:cubicBezTo>
                <a:close/>
                <a:moveTo>
                  <a:pt x="15008" y="690"/>
                </a:moveTo>
                <a:lnTo>
                  <a:pt x="15008" y="690"/>
                </a:lnTo>
                <a:cubicBezTo>
                  <a:pt x="14945" y="728"/>
                  <a:pt x="14894" y="753"/>
                  <a:pt x="14844" y="804"/>
                </a:cubicBezTo>
                <a:cubicBezTo>
                  <a:pt x="14831" y="804"/>
                  <a:pt x="14806" y="817"/>
                  <a:pt x="14793" y="817"/>
                </a:cubicBezTo>
                <a:cubicBezTo>
                  <a:pt x="14831" y="791"/>
                  <a:pt x="14869" y="753"/>
                  <a:pt x="14907" y="716"/>
                </a:cubicBezTo>
                <a:cubicBezTo>
                  <a:pt x="14945" y="703"/>
                  <a:pt x="14970" y="703"/>
                  <a:pt x="15008" y="690"/>
                </a:cubicBezTo>
                <a:close/>
                <a:moveTo>
                  <a:pt x="20487" y="817"/>
                </a:moveTo>
                <a:cubicBezTo>
                  <a:pt x="20500" y="817"/>
                  <a:pt x="20513" y="817"/>
                  <a:pt x="20525" y="829"/>
                </a:cubicBezTo>
                <a:cubicBezTo>
                  <a:pt x="20513" y="829"/>
                  <a:pt x="20513" y="829"/>
                  <a:pt x="20500" y="842"/>
                </a:cubicBezTo>
                <a:cubicBezTo>
                  <a:pt x="20487" y="829"/>
                  <a:pt x="20487" y="829"/>
                  <a:pt x="20487" y="817"/>
                </a:cubicBezTo>
                <a:close/>
                <a:moveTo>
                  <a:pt x="20703" y="842"/>
                </a:moveTo>
                <a:cubicBezTo>
                  <a:pt x="20741" y="855"/>
                  <a:pt x="20766" y="867"/>
                  <a:pt x="20791" y="880"/>
                </a:cubicBezTo>
                <a:cubicBezTo>
                  <a:pt x="20766" y="880"/>
                  <a:pt x="20728" y="867"/>
                  <a:pt x="20703" y="855"/>
                </a:cubicBezTo>
                <a:lnTo>
                  <a:pt x="20703" y="842"/>
                </a:lnTo>
                <a:close/>
                <a:moveTo>
                  <a:pt x="19754" y="576"/>
                </a:moveTo>
                <a:cubicBezTo>
                  <a:pt x="20133" y="602"/>
                  <a:pt x="20513" y="665"/>
                  <a:pt x="20880" y="741"/>
                </a:cubicBezTo>
                <a:lnTo>
                  <a:pt x="20905" y="741"/>
                </a:lnTo>
                <a:cubicBezTo>
                  <a:pt x="20943" y="753"/>
                  <a:pt x="20994" y="766"/>
                  <a:pt x="21032" y="766"/>
                </a:cubicBezTo>
                <a:cubicBezTo>
                  <a:pt x="21120" y="791"/>
                  <a:pt x="21209" y="804"/>
                  <a:pt x="21297" y="829"/>
                </a:cubicBezTo>
                <a:cubicBezTo>
                  <a:pt x="21297" y="817"/>
                  <a:pt x="21310" y="804"/>
                  <a:pt x="21310" y="791"/>
                </a:cubicBezTo>
                <a:cubicBezTo>
                  <a:pt x="21424" y="893"/>
                  <a:pt x="21576" y="867"/>
                  <a:pt x="21715" y="905"/>
                </a:cubicBezTo>
                <a:cubicBezTo>
                  <a:pt x="21691" y="922"/>
                  <a:pt x="21665" y="927"/>
                  <a:pt x="21639" y="927"/>
                </a:cubicBezTo>
                <a:cubicBezTo>
                  <a:pt x="21583" y="927"/>
                  <a:pt x="21526" y="901"/>
                  <a:pt x="21474" y="893"/>
                </a:cubicBezTo>
                <a:cubicBezTo>
                  <a:pt x="21272" y="855"/>
                  <a:pt x="21057" y="817"/>
                  <a:pt x="20842" y="779"/>
                </a:cubicBezTo>
                <a:cubicBezTo>
                  <a:pt x="20500" y="728"/>
                  <a:pt x="20158" y="665"/>
                  <a:pt x="19817" y="627"/>
                </a:cubicBezTo>
                <a:cubicBezTo>
                  <a:pt x="19792" y="614"/>
                  <a:pt x="19779" y="589"/>
                  <a:pt x="19754" y="576"/>
                </a:cubicBezTo>
                <a:close/>
                <a:moveTo>
                  <a:pt x="14198" y="905"/>
                </a:moveTo>
                <a:cubicBezTo>
                  <a:pt x="14211" y="918"/>
                  <a:pt x="14211" y="943"/>
                  <a:pt x="14224" y="956"/>
                </a:cubicBezTo>
                <a:cubicBezTo>
                  <a:pt x="14211" y="956"/>
                  <a:pt x="14198" y="969"/>
                  <a:pt x="14186" y="969"/>
                </a:cubicBezTo>
                <a:cubicBezTo>
                  <a:pt x="14198" y="943"/>
                  <a:pt x="14198" y="931"/>
                  <a:pt x="14198" y="905"/>
                </a:cubicBezTo>
                <a:close/>
                <a:moveTo>
                  <a:pt x="20842" y="936"/>
                </a:moveTo>
                <a:lnTo>
                  <a:pt x="20842" y="936"/>
                </a:lnTo>
                <a:cubicBezTo>
                  <a:pt x="20863" y="943"/>
                  <a:pt x="20882" y="943"/>
                  <a:pt x="20892" y="943"/>
                </a:cubicBezTo>
                <a:cubicBezTo>
                  <a:pt x="20880" y="956"/>
                  <a:pt x="20867" y="981"/>
                  <a:pt x="20854" y="981"/>
                </a:cubicBezTo>
                <a:cubicBezTo>
                  <a:pt x="20843" y="970"/>
                  <a:pt x="20842" y="958"/>
                  <a:pt x="20842" y="936"/>
                </a:cubicBezTo>
                <a:close/>
                <a:moveTo>
                  <a:pt x="14578" y="943"/>
                </a:moveTo>
                <a:cubicBezTo>
                  <a:pt x="14540" y="969"/>
                  <a:pt x="14515" y="994"/>
                  <a:pt x="14477" y="1032"/>
                </a:cubicBezTo>
                <a:cubicBezTo>
                  <a:pt x="14452" y="1045"/>
                  <a:pt x="14426" y="1045"/>
                  <a:pt x="14388" y="1057"/>
                </a:cubicBezTo>
                <a:cubicBezTo>
                  <a:pt x="14337" y="1064"/>
                  <a:pt x="14294" y="1072"/>
                  <a:pt x="14258" y="1072"/>
                </a:cubicBezTo>
                <a:cubicBezTo>
                  <a:pt x="14231" y="1072"/>
                  <a:pt x="14207" y="1068"/>
                  <a:pt x="14186" y="1057"/>
                </a:cubicBezTo>
                <a:cubicBezTo>
                  <a:pt x="14186" y="1045"/>
                  <a:pt x="14186" y="1045"/>
                  <a:pt x="14186" y="1032"/>
                </a:cubicBezTo>
                <a:cubicBezTo>
                  <a:pt x="14236" y="1019"/>
                  <a:pt x="14287" y="994"/>
                  <a:pt x="14338" y="981"/>
                </a:cubicBezTo>
                <a:cubicBezTo>
                  <a:pt x="14350" y="994"/>
                  <a:pt x="14350" y="1007"/>
                  <a:pt x="14363" y="1019"/>
                </a:cubicBezTo>
                <a:cubicBezTo>
                  <a:pt x="14376" y="1007"/>
                  <a:pt x="14388" y="981"/>
                  <a:pt x="14401" y="969"/>
                </a:cubicBezTo>
                <a:cubicBezTo>
                  <a:pt x="14426" y="969"/>
                  <a:pt x="14452" y="969"/>
                  <a:pt x="14464" y="956"/>
                </a:cubicBezTo>
                <a:lnTo>
                  <a:pt x="14477" y="1007"/>
                </a:lnTo>
                <a:cubicBezTo>
                  <a:pt x="14477" y="994"/>
                  <a:pt x="14490" y="969"/>
                  <a:pt x="14490" y="956"/>
                </a:cubicBezTo>
                <a:cubicBezTo>
                  <a:pt x="14515" y="956"/>
                  <a:pt x="14553" y="943"/>
                  <a:pt x="14578" y="943"/>
                </a:cubicBezTo>
                <a:close/>
                <a:moveTo>
                  <a:pt x="21715" y="931"/>
                </a:moveTo>
                <a:cubicBezTo>
                  <a:pt x="21943" y="931"/>
                  <a:pt x="22196" y="1032"/>
                  <a:pt x="22424" y="1108"/>
                </a:cubicBezTo>
                <a:cubicBezTo>
                  <a:pt x="22403" y="1114"/>
                  <a:pt x="22382" y="1116"/>
                  <a:pt x="22362" y="1116"/>
                </a:cubicBezTo>
                <a:cubicBezTo>
                  <a:pt x="22294" y="1116"/>
                  <a:pt x="22226" y="1089"/>
                  <a:pt x="22158" y="1070"/>
                </a:cubicBezTo>
                <a:cubicBezTo>
                  <a:pt x="22006" y="1032"/>
                  <a:pt x="21841" y="1007"/>
                  <a:pt x="21715" y="931"/>
                </a:cubicBezTo>
                <a:close/>
                <a:moveTo>
                  <a:pt x="22449" y="1095"/>
                </a:moveTo>
                <a:cubicBezTo>
                  <a:pt x="22499" y="1095"/>
                  <a:pt x="22525" y="1120"/>
                  <a:pt x="22487" y="1171"/>
                </a:cubicBezTo>
                <a:cubicBezTo>
                  <a:pt x="22424" y="1171"/>
                  <a:pt x="22411" y="1146"/>
                  <a:pt x="22449" y="1095"/>
                </a:cubicBezTo>
                <a:close/>
                <a:moveTo>
                  <a:pt x="14123" y="1057"/>
                </a:moveTo>
                <a:lnTo>
                  <a:pt x="14059" y="1133"/>
                </a:lnTo>
                <a:cubicBezTo>
                  <a:pt x="14043" y="1129"/>
                  <a:pt x="14027" y="1127"/>
                  <a:pt x="14012" y="1127"/>
                </a:cubicBezTo>
                <a:cubicBezTo>
                  <a:pt x="13930" y="1127"/>
                  <a:pt x="13855" y="1177"/>
                  <a:pt x="13781" y="1209"/>
                </a:cubicBezTo>
                <a:cubicBezTo>
                  <a:pt x="13794" y="1222"/>
                  <a:pt x="13806" y="1234"/>
                  <a:pt x="13819" y="1247"/>
                </a:cubicBezTo>
                <a:cubicBezTo>
                  <a:pt x="13794" y="1260"/>
                  <a:pt x="13756" y="1285"/>
                  <a:pt x="13730" y="1298"/>
                </a:cubicBezTo>
                <a:cubicBezTo>
                  <a:pt x="13717" y="1301"/>
                  <a:pt x="13704" y="1303"/>
                  <a:pt x="13691" y="1303"/>
                </a:cubicBezTo>
                <a:cubicBezTo>
                  <a:pt x="13645" y="1303"/>
                  <a:pt x="13601" y="1284"/>
                  <a:pt x="13557" y="1284"/>
                </a:cubicBezTo>
                <a:cubicBezTo>
                  <a:pt x="13554" y="1284"/>
                  <a:pt x="13551" y="1284"/>
                  <a:pt x="13547" y="1285"/>
                </a:cubicBezTo>
                <a:lnTo>
                  <a:pt x="13547" y="1285"/>
                </a:lnTo>
                <a:cubicBezTo>
                  <a:pt x="13739" y="1213"/>
                  <a:pt x="13931" y="1125"/>
                  <a:pt x="14123" y="1057"/>
                </a:cubicBezTo>
                <a:close/>
                <a:moveTo>
                  <a:pt x="23398" y="1222"/>
                </a:moveTo>
                <a:cubicBezTo>
                  <a:pt x="23474" y="1272"/>
                  <a:pt x="23613" y="1260"/>
                  <a:pt x="23651" y="1361"/>
                </a:cubicBezTo>
                <a:cubicBezTo>
                  <a:pt x="23562" y="1336"/>
                  <a:pt x="23474" y="1310"/>
                  <a:pt x="23385" y="1285"/>
                </a:cubicBezTo>
                <a:cubicBezTo>
                  <a:pt x="23385" y="1272"/>
                  <a:pt x="23385" y="1234"/>
                  <a:pt x="23398" y="1222"/>
                </a:cubicBezTo>
                <a:close/>
                <a:moveTo>
                  <a:pt x="13477" y="1310"/>
                </a:moveTo>
                <a:cubicBezTo>
                  <a:pt x="13477" y="1323"/>
                  <a:pt x="13465" y="1361"/>
                  <a:pt x="13452" y="1374"/>
                </a:cubicBezTo>
                <a:cubicBezTo>
                  <a:pt x="13452" y="1386"/>
                  <a:pt x="13452" y="1386"/>
                  <a:pt x="13439" y="1386"/>
                </a:cubicBezTo>
                <a:cubicBezTo>
                  <a:pt x="13452" y="1361"/>
                  <a:pt x="13465" y="1336"/>
                  <a:pt x="13477" y="1310"/>
                </a:cubicBezTo>
                <a:close/>
                <a:moveTo>
                  <a:pt x="22057" y="1133"/>
                </a:moveTo>
                <a:cubicBezTo>
                  <a:pt x="22246" y="1184"/>
                  <a:pt x="22436" y="1272"/>
                  <a:pt x="22639" y="1298"/>
                </a:cubicBezTo>
                <a:cubicBezTo>
                  <a:pt x="22689" y="1310"/>
                  <a:pt x="22727" y="1336"/>
                  <a:pt x="22753" y="1374"/>
                </a:cubicBezTo>
                <a:cubicBezTo>
                  <a:pt x="22712" y="1374"/>
                  <a:pt x="22640" y="1326"/>
                  <a:pt x="22594" y="1326"/>
                </a:cubicBezTo>
                <a:cubicBezTo>
                  <a:pt x="22568" y="1326"/>
                  <a:pt x="22550" y="1341"/>
                  <a:pt x="22550" y="1386"/>
                </a:cubicBezTo>
                <a:cubicBezTo>
                  <a:pt x="22550" y="1361"/>
                  <a:pt x="22537" y="1336"/>
                  <a:pt x="22537" y="1310"/>
                </a:cubicBezTo>
                <a:cubicBezTo>
                  <a:pt x="22360" y="1298"/>
                  <a:pt x="22196" y="1234"/>
                  <a:pt x="22057" y="1133"/>
                </a:cubicBezTo>
                <a:close/>
                <a:moveTo>
                  <a:pt x="13427" y="1323"/>
                </a:moveTo>
                <a:lnTo>
                  <a:pt x="13427" y="1323"/>
                </a:lnTo>
                <a:cubicBezTo>
                  <a:pt x="13389" y="1361"/>
                  <a:pt x="13351" y="1386"/>
                  <a:pt x="13313" y="1424"/>
                </a:cubicBezTo>
                <a:cubicBezTo>
                  <a:pt x="13262" y="1437"/>
                  <a:pt x="13199" y="1449"/>
                  <a:pt x="13148" y="1462"/>
                </a:cubicBezTo>
                <a:cubicBezTo>
                  <a:pt x="13237" y="1424"/>
                  <a:pt x="13338" y="1374"/>
                  <a:pt x="13427" y="1323"/>
                </a:cubicBezTo>
                <a:close/>
                <a:moveTo>
                  <a:pt x="13401" y="1525"/>
                </a:moveTo>
                <a:cubicBezTo>
                  <a:pt x="13401" y="1525"/>
                  <a:pt x="13405" y="1529"/>
                  <a:pt x="13411" y="1533"/>
                </a:cubicBezTo>
                <a:lnTo>
                  <a:pt x="13411" y="1533"/>
                </a:lnTo>
                <a:lnTo>
                  <a:pt x="13389" y="1525"/>
                </a:lnTo>
                <a:close/>
                <a:moveTo>
                  <a:pt x="13262" y="1563"/>
                </a:moveTo>
                <a:cubicBezTo>
                  <a:pt x="13287" y="1563"/>
                  <a:pt x="13313" y="1576"/>
                  <a:pt x="13325" y="1589"/>
                </a:cubicBezTo>
                <a:lnTo>
                  <a:pt x="13211" y="1589"/>
                </a:lnTo>
                <a:cubicBezTo>
                  <a:pt x="13211" y="1589"/>
                  <a:pt x="13211" y="1576"/>
                  <a:pt x="13211" y="1576"/>
                </a:cubicBezTo>
                <a:cubicBezTo>
                  <a:pt x="13224" y="1576"/>
                  <a:pt x="13249" y="1563"/>
                  <a:pt x="13262" y="1563"/>
                </a:cubicBezTo>
                <a:close/>
                <a:moveTo>
                  <a:pt x="13047" y="1627"/>
                </a:moveTo>
                <a:lnTo>
                  <a:pt x="13047" y="1627"/>
                </a:lnTo>
                <a:cubicBezTo>
                  <a:pt x="12996" y="1652"/>
                  <a:pt x="12946" y="1690"/>
                  <a:pt x="12895" y="1715"/>
                </a:cubicBezTo>
                <a:cubicBezTo>
                  <a:pt x="12845" y="1740"/>
                  <a:pt x="12781" y="1753"/>
                  <a:pt x="12731" y="1778"/>
                </a:cubicBezTo>
                <a:cubicBezTo>
                  <a:pt x="12718" y="1766"/>
                  <a:pt x="12718" y="1740"/>
                  <a:pt x="12718" y="1728"/>
                </a:cubicBezTo>
                <a:cubicBezTo>
                  <a:pt x="12769" y="1715"/>
                  <a:pt x="12832" y="1703"/>
                  <a:pt x="12882" y="1677"/>
                </a:cubicBezTo>
                <a:cubicBezTo>
                  <a:pt x="12882" y="1690"/>
                  <a:pt x="12895" y="1690"/>
                  <a:pt x="12908" y="1703"/>
                </a:cubicBezTo>
                <a:cubicBezTo>
                  <a:pt x="12908" y="1690"/>
                  <a:pt x="12908" y="1677"/>
                  <a:pt x="12908" y="1665"/>
                </a:cubicBezTo>
                <a:cubicBezTo>
                  <a:pt x="12958" y="1652"/>
                  <a:pt x="12996" y="1639"/>
                  <a:pt x="13047" y="1627"/>
                </a:cubicBezTo>
                <a:close/>
                <a:moveTo>
                  <a:pt x="22512" y="1133"/>
                </a:moveTo>
                <a:cubicBezTo>
                  <a:pt x="22753" y="1158"/>
                  <a:pt x="22968" y="1272"/>
                  <a:pt x="23195" y="1336"/>
                </a:cubicBezTo>
                <a:lnTo>
                  <a:pt x="23195" y="1285"/>
                </a:lnTo>
                <a:cubicBezTo>
                  <a:pt x="23208" y="1310"/>
                  <a:pt x="23221" y="1336"/>
                  <a:pt x="23246" y="1348"/>
                </a:cubicBezTo>
                <a:cubicBezTo>
                  <a:pt x="23562" y="1462"/>
                  <a:pt x="23891" y="1538"/>
                  <a:pt x="24195" y="1703"/>
                </a:cubicBezTo>
                <a:cubicBezTo>
                  <a:pt x="24195" y="1690"/>
                  <a:pt x="24195" y="1665"/>
                  <a:pt x="24195" y="1652"/>
                </a:cubicBezTo>
                <a:cubicBezTo>
                  <a:pt x="24258" y="1766"/>
                  <a:pt x="24423" y="1778"/>
                  <a:pt x="24524" y="1854"/>
                </a:cubicBezTo>
                <a:cubicBezTo>
                  <a:pt x="24518" y="1855"/>
                  <a:pt x="24512" y="1856"/>
                  <a:pt x="24507" y="1856"/>
                </a:cubicBezTo>
                <a:cubicBezTo>
                  <a:pt x="24433" y="1856"/>
                  <a:pt x="24375" y="1790"/>
                  <a:pt x="24301" y="1790"/>
                </a:cubicBezTo>
                <a:cubicBezTo>
                  <a:pt x="24295" y="1790"/>
                  <a:pt x="24290" y="1790"/>
                  <a:pt x="24284" y="1791"/>
                </a:cubicBezTo>
                <a:cubicBezTo>
                  <a:pt x="23727" y="1500"/>
                  <a:pt x="23056" y="1411"/>
                  <a:pt x="22512" y="1133"/>
                </a:cubicBezTo>
                <a:close/>
                <a:moveTo>
                  <a:pt x="11604" y="1918"/>
                </a:moveTo>
                <a:cubicBezTo>
                  <a:pt x="11604" y="1918"/>
                  <a:pt x="11604" y="1918"/>
                  <a:pt x="11604" y="1918"/>
                </a:cubicBezTo>
                <a:cubicBezTo>
                  <a:pt x="11604" y="1918"/>
                  <a:pt x="11604" y="1918"/>
                  <a:pt x="11604" y="1918"/>
                </a:cubicBezTo>
                <a:close/>
                <a:moveTo>
                  <a:pt x="24537" y="1867"/>
                </a:moveTo>
                <a:cubicBezTo>
                  <a:pt x="24689" y="1892"/>
                  <a:pt x="24853" y="1956"/>
                  <a:pt x="24980" y="2057"/>
                </a:cubicBezTo>
                <a:cubicBezTo>
                  <a:pt x="24891" y="2044"/>
                  <a:pt x="24802" y="2006"/>
                  <a:pt x="24727" y="1943"/>
                </a:cubicBezTo>
                <a:cubicBezTo>
                  <a:pt x="24693" y="1954"/>
                  <a:pt x="24639" y="1955"/>
                  <a:pt x="24601" y="1982"/>
                </a:cubicBezTo>
                <a:lnTo>
                  <a:pt x="24601" y="1982"/>
                </a:lnTo>
                <a:cubicBezTo>
                  <a:pt x="24613" y="1961"/>
                  <a:pt x="24629" y="1939"/>
                  <a:pt x="24638" y="1930"/>
                </a:cubicBezTo>
                <a:cubicBezTo>
                  <a:pt x="24613" y="1918"/>
                  <a:pt x="24562" y="1880"/>
                  <a:pt x="24537" y="1867"/>
                </a:cubicBezTo>
                <a:close/>
                <a:moveTo>
                  <a:pt x="13832" y="1082"/>
                </a:moveTo>
                <a:cubicBezTo>
                  <a:pt x="13490" y="1196"/>
                  <a:pt x="13174" y="1348"/>
                  <a:pt x="12870" y="1538"/>
                </a:cubicBezTo>
                <a:cubicBezTo>
                  <a:pt x="12870" y="1538"/>
                  <a:pt x="12870" y="1551"/>
                  <a:pt x="12870" y="1551"/>
                </a:cubicBezTo>
                <a:cubicBezTo>
                  <a:pt x="12794" y="1576"/>
                  <a:pt x="12718" y="1614"/>
                  <a:pt x="12642" y="1652"/>
                </a:cubicBezTo>
                <a:cubicBezTo>
                  <a:pt x="12629" y="1627"/>
                  <a:pt x="12617" y="1589"/>
                  <a:pt x="12604" y="1563"/>
                </a:cubicBezTo>
                <a:cubicBezTo>
                  <a:pt x="12579" y="1576"/>
                  <a:pt x="12503" y="1589"/>
                  <a:pt x="12465" y="1589"/>
                </a:cubicBezTo>
                <a:cubicBezTo>
                  <a:pt x="12465" y="1614"/>
                  <a:pt x="12452" y="1652"/>
                  <a:pt x="12452" y="1677"/>
                </a:cubicBezTo>
                <a:lnTo>
                  <a:pt x="12528" y="1665"/>
                </a:lnTo>
                <a:lnTo>
                  <a:pt x="12528" y="1665"/>
                </a:lnTo>
                <a:cubicBezTo>
                  <a:pt x="12503" y="1690"/>
                  <a:pt x="12440" y="1715"/>
                  <a:pt x="12414" y="1728"/>
                </a:cubicBezTo>
                <a:lnTo>
                  <a:pt x="12440" y="1665"/>
                </a:lnTo>
                <a:cubicBezTo>
                  <a:pt x="12427" y="1652"/>
                  <a:pt x="12402" y="1627"/>
                  <a:pt x="12389" y="1614"/>
                </a:cubicBezTo>
                <a:cubicBezTo>
                  <a:pt x="12326" y="1639"/>
                  <a:pt x="12275" y="1665"/>
                  <a:pt x="12212" y="1690"/>
                </a:cubicBezTo>
                <a:lnTo>
                  <a:pt x="12224" y="1740"/>
                </a:lnTo>
                <a:cubicBezTo>
                  <a:pt x="12260" y="1732"/>
                  <a:pt x="12302" y="1723"/>
                  <a:pt x="12342" y="1723"/>
                </a:cubicBezTo>
                <a:cubicBezTo>
                  <a:pt x="12358" y="1723"/>
                  <a:pt x="12374" y="1724"/>
                  <a:pt x="12389" y="1728"/>
                </a:cubicBezTo>
                <a:cubicBezTo>
                  <a:pt x="12338" y="1728"/>
                  <a:pt x="12275" y="1753"/>
                  <a:pt x="12224" y="1791"/>
                </a:cubicBezTo>
                <a:cubicBezTo>
                  <a:pt x="12212" y="1766"/>
                  <a:pt x="12199" y="1728"/>
                  <a:pt x="12187" y="1690"/>
                </a:cubicBezTo>
                <a:cubicBezTo>
                  <a:pt x="12136" y="1715"/>
                  <a:pt x="12085" y="1740"/>
                  <a:pt x="12022" y="1753"/>
                </a:cubicBezTo>
                <a:cubicBezTo>
                  <a:pt x="12073" y="1766"/>
                  <a:pt x="12161" y="1766"/>
                  <a:pt x="12212" y="1766"/>
                </a:cubicBezTo>
                <a:cubicBezTo>
                  <a:pt x="12183" y="1794"/>
                  <a:pt x="12148" y="1808"/>
                  <a:pt x="12105" y="1808"/>
                </a:cubicBezTo>
                <a:cubicBezTo>
                  <a:pt x="12091" y="1808"/>
                  <a:pt x="12076" y="1807"/>
                  <a:pt x="12060" y="1804"/>
                </a:cubicBezTo>
                <a:cubicBezTo>
                  <a:pt x="11971" y="1880"/>
                  <a:pt x="11858" y="1905"/>
                  <a:pt x="11756" y="1956"/>
                </a:cubicBezTo>
                <a:lnTo>
                  <a:pt x="11718" y="1905"/>
                </a:lnTo>
                <a:cubicBezTo>
                  <a:pt x="11706" y="1930"/>
                  <a:pt x="11680" y="1981"/>
                  <a:pt x="11680" y="2006"/>
                </a:cubicBezTo>
                <a:cubicBezTo>
                  <a:pt x="11655" y="1981"/>
                  <a:pt x="11630" y="1943"/>
                  <a:pt x="11604" y="1918"/>
                </a:cubicBezTo>
                <a:cubicBezTo>
                  <a:pt x="11592" y="1956"/>
                  <a:pt x="11566" y="2006"/>
                  <a:pt x="11541" y="2057"/>
                </a:cubicBezTo>
                <a:cubicBezTo>
                  <a:pt x="11503" y="2057"/>
                  <a:pt x="11465" y="2069"/>
                  <a:pt x="11427" y="2069"/>
                </a:cubicBezTo>
                <a:cubicBezTo>
                  <a:pt x="11465" y="2032"/>
                  <a:pt x="11503" y="1994"/>
                  <a:pt x="11516" y="1943"/>
                </a:cubicBezTo>
                <a:lnTo>
                  <a:pt x="11516" y="1943"/>
                </a:lnTo>
                <a:cubicBezTo>
                  <a:pt x="11491" y="1956"/>
                  <a:pt x="11440" y="1994"/>
                  <a:pt x="11402" y="2006"/>
                </a:cubicBezTo>
                <a:cubicBezTo>
                  <a:pt x="11402" y="1981"/>
                  <a:pt x="11377" y="1943"/>
                  <a:pt x="11377" y="1930"/>
                </a:cubicBezTo>
                <a:cubicBezTo>
                  <a:pt x="11364" y="1956"/>
                  <a:pt x="11351" y="2006"/>
                  <a:pt x="11351" y="2044"/>
                </a:cubicBezTo>
                <a:cubicBezTo>
                  <a:pt x="11347" y="2043"/>
                  <a:pt x="11343" y="2043"/>
                  <a:pt x="11338" y="2043"/>
                </a:cubicBezTo>
                <a:cubicBezTo>
                  <a:pt x="11307" y="2043"/>
                  <a:pt x="11261" y="2060"/>
                  <a:pt x="11230" y="2060"/>
                </a:cubicBezTo>
                <a:cubicBezTo>
                  <a:pt x="11205" y="2060"/>
                  <a:pt x="11189" y="2048"/>
                  <a:pt x="11200" y="2006"/>
                </a:cubicBezTo>
                <a:cubicBezTo>
                  <a:pt x="11313" y="1892"/>
                  <a:pt x="11541" y="1930"/>
                  <a:pt x="11604" y="1740"/>
                </a:cubicBezTo>
                <a:cubicBezTo>
                  <a:pt x="11604" y="1766"/>
                  <a:pt x="11617" y="1791"/>
                  <a:pt x="11630" y="1816"/>
                </a:cubicBezTo>
                <a:cubicBezTo>
                  <a:pt x="12009" y="1690"/>
                  <a:pt x="12376" y="1513"/>
                  <a:pt x="12756" y="1386"/>
                </a:cubicBezTo>
                <a:cubicBezTo>
                  <a:pt x="12756" y="1361"/>
                  <a:pt x="12769" y="1336"/>
                  <a:pt x="12769" y="1310"/>
                </a:cubicBezTo>
                <a:cubicBezTo>
                  <a:pt x="12769" y="1323"/>
                  <a:pt x="12794" y="1348"/>
                  <a:pt x="12807" y="1348"/>
                </a:cubicBezTo>
                <a:cubicBezTo>
                  <a:pt x="12857" y="1323"/>
                  <a:pt x="12920" y="1310"/>
                  <a:pt x="12984" y="1298"/>
                </a:cubicBezTo>
                <a:lnTo>
                  <a:pt x="12984" y="1298"/>
                </a:lnTo>
                <a:cubicBezTo>
                  <a:pt x="12920" y="1323"/>
                  <a:pt x="12870" y="1361"/>
                  <a:pt x="12807" y="1386"/>
                </a:cubicBezTo>
                <a:cubicBezTo>
                  <a:pt x="12819" y="1411"/>
                  <a:pt x="12845" y="1449"/>
                  <a:pt x="12857" y="1475"/>
                </a:cubicBezTo>
                <a:cubicBezTo>
                  <a:pt x="12933" y="1411"/>
                  <a:pt x="13034" y="1361"/>
                  <a:pt x="13136" y="1323"/>
                </a:cubicBezTo>
                <a:cubicBezTo>
                  <a:pt x="13136" y="1310"/>
                  <a:pt x="13161" y="1285"/>
                  <a:pt x="13174" y="1260"/>
                </a:cubicBezTo>
                <a:cubicBezTo>
                  <a:pt x="13186" y="1272"/>
                  <a:pt x="13211" y="1298"/>
                  <a:pt x="13224" y="1310"/>
                </a:cubicBezTo>
                <a:cubicBezTo>
                  <a:pt x="13262" y="1272"/>
                  <a:pt x="13313" y="1234"/>
                  <a:pt x="13351" y="1184"/>
                </a:cubicBezTo>
                <a:cubicBezTo>
                  <a:pt x="13363" y="1190"/>
                  <a:pt x="13379" y="1193"/>
                  <a:pt x="13395" y="1193"/>
                </a:cubicBezTo>
                <a:cubicBezTo>
                  <a:pt x="13411" y="1193"/>
                  <a:pt x="13427" y="1190"/>
                  <a:pt x="13439" y="1184"/>
                </a:cubicBezTo>
                <a:cubicBezTo>
                  <a:pt x="13566" y="1184"/>
                  <a:pt x="13692" y="1082"/>
                  <a:pt x="13832" y="1082"/>
                </a:cubicBezTo>
                <a:close/>
                <a:moveTo>
                  <a:pt x="12600" y="1782"/>
                </a:moveTo>
                <a:cubicBezTo>
                  <a:pt x="12623" y="1782"/>
                  <a:pt x="12646" y="1785"/>
                  <a:pt x="12667" y="1791"/>
                </a:cubicBezTo>
                <a:cubicBezTo>
                  <a:pt x="12580" y="1828"/>
                  <a:pt x="12493" y="1866"/>
                  <a:pt x="12394" y="1891"/>
                </a:cubicBezTo>
                <a:lnTo>
                  <a:pt x="12394" y="1891"/>
                </a:lnTo>
                <a:cubicBezTo>
                  <a:pt x="12393" y="1891"/>
                  <a:pt x="12391" y="1891"/>
                  <a:pt x="12390" y="1890"/>
                </a:cubicBezTo>
                <a:lnTo>
                  <a:pt x="12390" y="1890"/>
                </a:lnTo>
                <a:cubicBezTo>
                  <a:pt x="12390" y="1891"/>
                  <a:pt x="12389" y="1892"/>
                  <a:pt x="12389" y="1892"/>
                </a:cubicBezTo>
                <a:cubicBezTo>
                  <a:pt x="12391" y="1892"/>
                  <a:pt x="12392" y="1891"/>
                  <a:pt x="12394" y="1891"/>
                </a:cubicBezTo>
                <a:lnTo>
                  <a:pt x="12394" y="1891"/>
                </a:lnTo>
                <a:cubicBezTo>
                  <a:pt x="12397" y="1891"/>
                  <a:pt x="12399" y="1892"/>
                  <a:pt x="12402" y="1892"/>
                </a:cubicBezTo>
                <a:cubicBezTo>
                  <a:pt x="12174" y="1956"/>
                  <a:pt x="11959" y="2044"/>
                  <a:pt x="11756" y="2145"/>
                </a:cubicBezTo>
                <a:lnTo>
                  <a:pt x="11731" y="2107"/>
                </a:lnTo>
                <a:cubicBezTo>
                  <a:pt x="11924" y="2028"/>
                  <a:pt x="12138" y="1887"/>
                  <a:pt x="12336" y="1887"/>
                </a:cubicBezTo>
                <a:cubicBezTo>
                  <a:pt x="12354" y="1887"/>
                  <a:pt x="12372" y="1888"/>
                  <a:pt x="12390" y="1890"/>
                </a:cubicBezTo>
                <a:lnTo>
                  <a:pt x="12390" y="1890"/>
                </a:lnTo>
                <a:cubicBezTo>
                  <a:pt x="12439" y="1814"/>
                  <a:pt x="12523" y="1782"/>
                  <a:pt x="12600" y="1782"/>
                </a:cubicBezTo>
                <a:close/>
                <a:moveTo>
                  <a:pt x="24284" y="1918"/>
                </a:moveTo>
                <a:cubicBezTo>
                  <a:pt x="24385" y="1943"/>
                  <a:pt x="24486" y="1981"/>
                  <a:pt x="24587" y="2006"/>
                </a:cubicBezTo>
                <a:cubicBezTo>
                  <a:pt x="24589" y="2004"/>
                  <a:pt x="24590" y="2001"/>
                  <a:pt x="24591" y="1998"/>
                </a:cubicBezTo>
                <a:lnTo>
                  <a:pt x="24591" y="1998"/>
                </a:lnTo>
                <a:cubicBezTo>
                  <a:pt x="24655" y="2071"/>
                  <a:pt x="24753" y="2095"/>
                  <a:pt x="24828" y="2120"/>
                </a:cubicBezTo>
                <a:cubicBezTo>
                  <a:pt x="24828" y="2133"/>
                  <a:pt x="24790" y="2145"/>
                  <a:pt x="24790" y="2158"/>
                </a:cubicBezTo>
                <a:cubicBezTo>
                  <a:pt x="24752" y="2133"/>
                  <a:pt x="24727" y="2120"/>
                  <a:pt x="24701" y="2095"/>
                </a:cubicBezTo>
                <a:cubicBezTo>
                  <a:pt x="24676" y="2120"/>
                  <a:pt x="24663" y="2133"/>
                  <a:pt x="24638" y="2158"/>
                </a:cubicBezTo>
                <a:lnTo>
                  <a:pt x="24651" y="2095"/>
                </a:lnTo>
                <a:cubicBezTo>
                  <a:pt x="24524" y="2057"/>
                  <a:pt x="24423" y="1956"/>
                  <a:pt x="24284" y="1943"/>
                </a:cubicBezTo>
                <a:cubicBezTo>
                  <a:pt x="24284" y="1930"/>
                  <a:pt x="24284" y="1930"/>
                  <a:pt x="24284" y="1918"/>
                </a:cubicBezTo>
                <a:close/>
                <a:moveTo>
                  <a:pt x="11873" y="2196"/>
                </a:moveTo>
                <a:cubicBezTo>
                  <a:pt x="11897" y="2196"/>
                  <a:pt x="11922" y="2203"/>
                  <a:pt x="11946" y="2221"/>
                </a:cubicBezTo>
                <a:cubicBezTo>
                  <a:pt x="11854" y="2244"/>
                  <a:pt x="11762" y="2299"/>
                  <a:pt x="11670" y="2299"/>
                </a:cubicBezTo>
                <a:cubicBezTo>
                  <a:pt x="11660" y="2299"/>
                  <a:pt x="11651" y="2298"/>
                  <a:pt x="11642" y="2297"/>
                </a:cubicBezTo>
                <a:cubicBezTo>
                  <a:pt x="11719" y="2268"/>
                  <a:pt x="11796" y="2196"/>
                  <a:pt x="11873" y="2196"/>
                </a:cubicBezTo>
                <a:close/>
                <a:moveTo>
                  <a:pt x="11385" y="2233"/>
                </a:moveTo>
                <a:cubicBezTo>
                  <a:pt x="11400" y="2233"/>
                  <a:pt x="11415" y="2237"/>
                  <a:pt x="11427" y="2247"/>
                </a:cubicBezTo>
                <a:cubicBezTo>
                  <a:pt x="11437" y="2294"/>
                  <a:pt x="11390" y="2320"/>
                  <a:pt x="11345" y="2320"/>
                </a:cubicBezTo>
                <a:cubicBezTo>
                  <a:pt x="11329" y="2320"/>
                  <a:pt x="11314" y="2316"/>
                  <a:pt x="11301" y="2310"/>
                </a:cubicBezTo>
                <a:cubicBezTo>
                  <a:pt x="11291" y="2272"/>
                  <a:pt x="11339" y="2233"/>
                  <a:pt x="11385" y="2233"/>
                </a:cubicBezTo>
                <a:close/>
                <a:moveTo>
                  <a:pt x="25554" y="2302"/>
                </a:moveTo>
                <a:cubicBezTo>
                  <a:pt x="25593" y="2302"/>
                  <a:pt x="25638" y="2337"/>
                  <a:pt x="25638" y="2373"/>
                </a:cubicBezTo>
                <a:cubicBezTo>
                  <a:pt x="25630" y="2388"/>
                  <a:pt x="25617" y="2394"/>
                  <a:pt x="25603" y="2394"/>
                </a:cubicBezTo>
                <a:cubicBezTo>
                  <a:pt x="25567" y="2394"/>
                  <a:pt x="25520" y="2358"/>
                  <a:pt x="25511" y="2323"/>
                </a:cubicBezTo>
                <a:cubicBezTo>
                  <a:pt x="25522" y="2308"/>
                  <a:pt x="25538" y="2302"/>
                  <a:pt x="25554" y="2302"/>
                </a:cubicBezTo>
                <a:close/>
                <a:moveTo>
                  <a:pt x="20209" y="2411"/>
                </a:moveTo>
                <a:cubicBezTo>
                  <a:pt x="20222" y="2411"/>
                  <a:pt x="20234" y="2411"/>
                  <a:pt x="20234" y="2424"/>
                </a:cubicBezTo>
                <a:cubicBezTo>
                  <a:pt x="20260" y="2436"/>
                  <a:pt x="20298" y="2436"/>
                  <a:pt x="20336" y="2436"/>
                </a:cubicBezTo>
                <a:cubicBezTo>
                  <a:pt x="20374" y="2449"/>
                  <a:pt x="20399" y="2462"/>
                  <a:pt x="20424" y="2462"/>
                </a:cubicBezTo>
                <a:cubicBezTo>
                  <a:pt x="20400" y="2471"/>
                  <a:pt x="20376" y="2476"/>
                  <a:pt x="20352" y="2476"/>
                </a:cubicBezTo>
                <a:cubicBezTo>
                  <a:pt x="20313" y="2476"/>
                  <a:pt x="20273" y="2465"/>
                  <a:pt x="20234" y="2449"/>
                </a:cubicBezTo>
                <a:cubicBezTo>
                  <a:pt x="20222" y="2436"/>
                  <a:pt x="20222" y="2424"/>
                  <a:pt x="20209" y="2411"/>
                </a:cubicBezTo>
                <a:close/>
                <a:moveTo>
                  <a:pt x="18007" y="2512"/>
                </a:moveTo>
                <a:cubicBezTo>
                  <a:pt x="17972" y="2521"/>
                  <a:pt x="17932" y="2524"/>
                  <a:pt x="17893" y="2525"/>
                </a:cubicBezTo>
                <a:lnTo>
                  <a:pt x="17893" y="2525"/>
                </a:lnTo>
                <a:cubicBezTo>
                  <a:pt x="17929" y="2523"/>
                  <a:pt x="17973" y="2512"/>
                  <a:pt x="18007" y="2512"/>
                </a:cubicBezTo>
                <a:close/>
                <a:moveTo>
                  <a:pt x="17362" y="2525"/>
                </a:moveTo>
                <a:cubicBezTo>
                  <a:pt x="17375" y="2538"/>
                  <a:pt x="17400" y="2550"/>
                  <a:pt x="17413" y="2550"/>
                </a:cubicBezTo>
                <a:lnTo>
                  <a:pt x="17349" y="2550"/>
                </a:lnTo>
                <a:cubicBezTo>
                  <a:pt x="17349" y="2550"/>
                  <a:pt x="17349" y="2538"/>
                  <a:pt x="17362" y="2525"/>
                </a:cubicBezTo>
                <a:close/>
                <a:moveTo>
                  <a:pt x="17197" y="2563"/>
                </a:moveTo>
                <a:lnTo>
                  <a:pt x="17134" y="2576"/>
                </a:lnTo>
                <a:cubicBezTo>
                  <a:pt x="17134" y="2576"/>
                  <a:pt x="17147" y="2563"/>
                  <a:pt x="17159" y="2563"/>
                </a:cubicBezTo>
                <a:close/>
                <a:moveTo>
                  <a:pt x="20474" y="2473"/>
                </a:moveTo>
                <a:cubicBezTo>
                  <a:pt x="20647" y="2473"/>
                  <a:pt x="20820" y="2529"/>
                  <a:pt x="20994" y="2576"/>
                </a:cubicBezTo>
                <a:cubicBezTo>
                  <a:pt x="20791" y="2576"/>
                  <a:pt x="20601" y="2538"/>
                  <a:pt x="20424" y="2474"/>
                </a:cubicBezTo>
                <a:cubicBezTo>
                  <a:pt x="20441" y="2473"/>
                  <a:pt x="20458" y="2473"/>
                  <a:pt x="20474" y="2473"/>
                </a:cubicBezTo>
                <a:close/>
                <a:moveTo>
                  <a:pt x="16617" y="2507"/>
                </a:moveTo>
                <a:cubicBezTo>
                  <a:pt x="16636" y="2507"/>
                  <a:pt x="16653" y="2520"/>
                  <a:pt x="16653" y="2550"/>
                </a:cubicBezTo>
                <a:cubicBezTo>
                  <a:pt x="16647" y="2571"/>
                  <a:pt x="16622" y="2584"/>
                  <a:pt x="16600" y="2584"/>
                </a:cubicBezTo>
                <a:cubicBezTo>
                  <a:pt x="16581" y="2584"/>
                  <a:pt x="16565" y="2574"/>
                  <a:pt x="16565" y="2550"/>
                </a:cubicBezTo>
                <a:cubicBezTo>
                  <a:pt x="16571" y="2524"/>
                  <a:pt x="16596" y="2507"/>
                  <a:pt x="16617" y="2507"/>
                </a:cubicBezTo>
                <a:close/>
                <a:moveTo>
                  <a:pt x="20019" y="2411"/>
                </a:moveTo>
                <a:cubicBezTo>
                  <a:pt x="20083" y="2411"/>
                  <a:pt x="20146" y="2424"/>
                  <a:pt x="20196" y="2449"/>
                </a:cubicBezTo>
                <a:cubicBezTo>
                  <a:pt x="20196" y="2474"/>
                  <a:pt x="20196" y="2512"/>
                  <a:pt x="20184" y="2550"/>
                </a:cubicBezTo>
                <a:cubicBezTo>
                  <a:pt x="20260" y="2550"/>
                  <a:pt x="20336" y="2563"/>
                  <a:pt x="20399" y="2588"/>
                </a:cubicBezTo>
                <a:cubicBezTo>
                  <a:pt x="20412" y="2563"/>
                  <a:pt x="20424" y="2538"/>
                  <a:pt x="20424" y="2512"/>
                </a:cubicBezTo>
                <a:lnTo>
                  <a:pt x="20424" y="2601"/>
                </a:lnTo>
                <a:cubicBezTo>
                  <a:pt x="20525" y="2601"/>
                  <a:pt x="20627" y="2614"/>
                  <a:pt x="20715" y="2639"/>
                </a:cubicBezTo>
                <a:cubicBezTo>
                  <a:pt x="20133" y="2563"/>
                  <a:pt x="19538" y="2512"/>
                  <a:pt x="18931" y="2512"/>
                </a:cubicBezTo>
                <a:cubicBezTo>
                  <a:pt x="18798" y="2506"/>
                  <a:pt x="18668" y="2503"/>
                  <a:pt x="18540" y="2503"/>
                </a:cubicBezTo>
                <a:cubicBezTo>
                  <a:pt x="18429" y="2503"/>
                  <a:pt x="18318" y="2505"/>
                  <a:pt x="18208" y="2510"/>
                </a:cubicBezTo>
                <a:lnTo>
                  <a:pt x="18208" y="2510"/>
                </a:lnTo>
                <a:cubicBezTo>
                  <a:pt x="18255" y="2506"/>
                  <a:pt x="18302" y="2496"/>
                  <a:pt x="18349" y="2487"/>
                </a:cubicBezTo>
                <a:cubicBezTo>
                  <a:pt x="18362" y="2474"/>
                  <a:pt x="18362" y="2436"/>
                  <a:pt x="18374" y="2411"/>
                </a:cubicBezTo>
                <a:lnTo>
                  <a:pt x="18400" y="2474"/>
                </a:lnTo>
                <a:cubicBezTo>
                  <a:pt x="18563" y="2466"/>
                  <a:pt x="18726" y="2440"/>
                  <a:pt x="18890" y="2440"/>
                </a:cubicBezTo>
                <a:cubicBezTo>
                  <a:pt x="18967" y="2440"/>
                  <a:pt x="19044" y="2446"/>
                  <a:pt x="19121" y="2462"/>
                </a:cubicBezTo>
                <a:cubicBezTo>
                  <a:pt x="19108" y="2449"/>
                  <a:pt x="19108" y="2424"/>
                  <a:pt x="19096" y="2411"/>
                </a:cubicBezTo>
                <a:lnTo>
                  <a:pt x="19108" y="2411"/>
                </a:lnTo>
                <a:cubicBezTo>
                  <a:pt x="19121" y="2424"/>
                  <a:pt x="19133" y="2449"/>
                  <a:pt x="19146" y="2462"/>
                </a:cubicBezTo>
                <a:cubicBezTo>
                  <a:pt x="19247" y="2449"/>
                  <a:pt x="19336" y="2449"/>
                  <a:pt x="19425" y="2449"/>
                </a:cubicBezTo>
                <a:cubicBezTo>
                  <a:pt x="19425" y="2449"/>
                  <a:pt x="19425" y="2449"/>
                  <a:pt x="19425" y="2436"/>
                </a:cubicBezTo>
                <a:cubicBezTo>
                  <a:pt x="19602" y="2462"/>
                  <a:pt x="19779" y="2474"/>
                  <a:pt x="19956" y="2474"/>
                </a:cubicBezTo>
                <a:cubicBezTo>
                  <a:pt x="20032" y="2500"/>
                  <a:pt x="20095" y="2525"/>
                  <a:pt x="20171" y="2538"/>
                </a:cubicBezTo>
                <a:cubicBezTo>
                  <a:pt x="20158" y="2500"/>
                  <a:pt x="20133" y="2474"/>
                  <a:pt x="20121" y="2436"/>
                </a:cubicBezTo>
                <a:cubicBezTo>
                  <a:pt x="20083" y="2424"/>
                  <a:pt x="20057" y="2424"/>
                  <a:pt x="20019" y="2411"/>
                </a:cubicBezTo>
                <a:close/>
                <a:moveTo>
                  <a:pt x="16375" y="2639"/>
                </a:moveTo>
                <a:cubicBezTo>
                  <a:pt x="16388" y="2639"/>
                  <a:pt x="16388" y="2652"/>
                  <a:pt x="16388" y="2664"/>
                </a:cubicBezTo>
                <a:lnTo>
                  <a:pt x="16375" y="2639"/>
                </a:lnTo>
                <a:close/>
                <a:moveTo>
                  <a:pt x="25751" y="2576"/>
                </a:moveTo>
                <a:lnTo>
                  <a:pt x="25751" y="2576"/>
                </a:lnTo>
                <a:cubicBezTo>
                  <a:pt x="25840" y="2626"/>
                  <a:pt x="25992" y="2626"/>
                  <a:pt x="26005" y="2753"/>
                </a:cubicBezTo>
                <a:cubicBezTo>
                  <a:pt x="25916" y="2702"/>
                  <a:pt x="25815" y="2664"/>
                  <a:pt x="25751" y="2576"/>
                </a:cubicBezTo>
                <a:close/>
                <a:moveTo>
                  <a:pt x="10757" y="2550"/>
                </a:moveTo>
                <a:lnTo>
                  <a:pt x="10757" y="2550"/>
                </a:lnTo>
                <a:cubicBezTo>
                  <a:pt x="10681" y="2601"/>
                  <a:pt x="10592" y="2652"/>
                  <a:pt x="10504" y="2664"/>
                </a:cubicBezTo>
                <a:cubicBezTo>
                  <a:pt x="10481" y="2709"/>
                  <a:pt x="10439" y="2744"/>
                  <a:pt x="10438" y="2795"/>
                </a:cubicBezTo>
                <a:lnTo>
                  <a:pt x="10438" y="2795"/>
                </a:lnTo>
                <a:cubicBezTo>
                  <a:pt x="10435" y="2772"/>
                  <a:pt x="10428" y="2746"/>
                  <a:pt x="10428" y="2727"/>
                </a:cubicBezTo>
                <a:cubicBezTo>
                  <a:pt x="10390" y="2740"/>
                  <a:pt x="10339" y="2753"/>
                  <a:pt x="10314" y="2765"/>
                </a:cubicBezTo>
                <a:cubicBezTo>
                  <a:pt x="10440" y="2664"/>
                  <a:pt x="10592" y="2576"/>
                  <a:pt x="10757" y="2550"/>
                </a:cubicBezTo>
                <a:close/>
                <a:moveTo>
                  <a:pt x="20981" y="2576"/>
                </a:moveTo>
                <a:lnTo>
                  <a:pt x="20981" y="2576"/>
                </a:lnTo>
                <a:cubicBezTo>
                  <a:pt x="21361" y="2639"/>
                  <a:pt x="21753" y="2740"/>
                  <a:pt x="22120" y="2867"/>
                </a:cubicBezTo>
                <a:cubicBezTo>
                  <a:pt x="22006" y="2854"/>
                  <a:pt x="21892" y="2803"/>
                  <a:pt x="21778" y="2803"/>
                </a:cubicBezTo>
                <a:cubicBezTo>
                  <a:pt x="21753" y="2803"/>
                  <a:pt x="21728" y="2803"/>
                  <a:pt x="21702" y="2791"/>
                </a:cubicBezTo>
                <a:cubicBezTo>
                  <a:pt x="21702" y="2791"/>
                  <a:pt x="21702" y="2778"/>
                  <a:pt x="21690" y="2765"/>
                </a:cubicBezTo>
                <a:cubicBezTo>
                  <a:pt x="21462" y="2690"/>
                  <a:pt x="21209" y="2677"/>
                  <a:pt x="20981" y="2576"/>
                </a:cubicBezTo>
                <a:close/>
                <a:moveTo>
                  <a:pt x="25954" y="2512"/>
                </a:moveTo>
                <a:cubicBezTo>
                  <a:pt x="26144" y="2626"/>
                  <a:pt x="26435" y="2690"/>
                  <a:pt x="26549" y="2892"/>
                </a:cubicBezTo>
                <a:cubicBezTo>
                  <a:pt x="26359" y="2753"/>
                  <a:pt x="26144" y="2652"/>
                  <a:pt x="25929" y="2550"/>
                </a:cubicBezTo>
                <a:lnTo>
                  <a:pt x="25941" y="2550"/>
                </a:lnTo>
                <a:lnTo>
                  <a:pt x="25954" y="2512"/>
                </a:lnTo>
                <a:close/>
                <a:moveTo>
                  <a:pt x="23682" y="2938"/>
                </a:moveTo>
                <a:cubicBezTo>
                  <a:pt x="23711" y="2938"/>
                  <a:pt x="23724" y="2955"/>
                  <a:pt x="23714" y="2993"/>
                </a:cubicBezTo>
                <a:cubicBezTo>
                  <a:pt x="23702" y="2996"/>
                  <a:pt x="23692" y="2998"/>
                  <a:pt x="23684" y="2998"/>
                </a:cubicBezTo>
                <a:cubicBezTo>
                  <a:pt x="23658" y="2998"/>
                  <a:pt x="23651" y="2981"/>
                  <a:pt x="23651" y="2943"/>
                </a:cubicBezTo>
                <a:cubicBezTo>
                  <a:pt x="23663" y="2940"/>
                  <a:pt x="23673" y="2938"/>
                  <a:pt x="23682" y="2938"/>
                </a:cubicBezTo>
                <a:close/>
                <a:moveTo>
                  <a:pt x="10693" y="2702"/>
                </a:moveTo>
                <a:cubicBezTo>
                  <a:pt x="10693" y="2715"/>
                  <a:pt x="10693" y="2753"/>
                  <a:pt x="10693" y="2765"/>
                </a:cubicBezTo>
                <a:cubicBezTo>
                  <a:pt x="10655" y="2778"/>
                  <a:pt x="10617" y="2791"/>
                  <a:pt x="10579" y="2791"/>
                </a:cubicBezTo>
                <a:cubicBezTo>
                  <a:pt x="10579" y="2829"/>
                  <a:pt x="10579" y="2854"/>
                  <a:pt x="10579" y="2879"/>
                </a:cubicBezTo>
                <a:lnTo>
                  <a:pt x="10554" y="2829"/>
                </a:lnTo>
                <a:cubicBezTo>
                  <a:pt x="10440" y="2905"/>
                  <a:pt x="10301" y="2917"/>
                  <a:pt x="10187" y="3019"/>
                </a:cubicBezTo>
                <a:cubicBezTo>
                  <a:pt x="10187" y="3006"/>
                  <a:pt x="10187" y="2993"/>
                  <a:pt x="10187" y="2993"/>
                </a:cubicBezTo>
                <a:cubicBezTo>
                  <a:pt x="10263" y="2930"/>
                  <a:pt x="10352" y="2879"/>
                  <a:pt x="10440" y="2816"/>
                </a:cubicBezTo>
                <a:cubicBezTo>
                  <a:pt x="10542" y="2816"/>
                  <a:pt x="10617" y="2753"/>
                  <a:pt x="10693" y="2702"/>
                </a:cubicBezTo>
                <a:close/>
                <a:moveTo>
                  <a:pt x="26584" y="2875"/>
                </a:moveTo>
                <a:cubicBezTo>
                  <a:pt x="26673" y="2875"/>
                  <a:pt x="26757" y="2953"/>
                  <a:pt x="26802" y="3031"/>
                </a:cubicBezTo>
                <a:cubicBezTo>
                  <a:pt x="26713" y="2981"/>
                  <a:pt x="26625" y="2930"/>
                  <a:pt x="26549" y="2879"/>
                </a:cubicBezTo>
                <a:cubicBezTo>
                  <a:pt x="26561" y="2876"/>
                  <a:pt x="26573" y="2875"/>
                  <a:pt x="26584" y="2875"/>
                </a:cubicBezTo>
                <a:close/>
                <a:moveTo>
                  <a:pt x="9320" y="3090"/>
                </a:moveTo>
                <a:cubicBezTo>
                  <a:pt x="9330" y="3090"/>
                  <a:pt x="9341" y="3092"/>
                  <a:pt x="9352" y="3094"/>
                </a:cubicBezTo>
                <a:lnTo>
                  <a:pt x="9352" y="3107"/>
                </a:lnTo>
                <a:cubicBezTo>
                  <a:pt x="9276" y="3158"/>
                  <a:pt x="9200" y="3208"/>
                  <a:pt x="9124" y="3259"/>
                </a:cubicBezTo>
                <a:cubicBezTo>
                  <a:pt x="9112" y="3246"/>
                  <a:pt x="9099" y="3221"/>
                  <a:pt x="9086" y="3208"/>
                </a:cubicBezTo>
                <a:cubicBezTo>
                  <a:pt x="9165" y="3174"/>
                  <a:pt x="9234" y="3090"/>
                  <a:pt x="9320" y="3090"/>
                </a:cubicBezTo>
                <a:close/>
                <a:moveTo>
                  <a:pt x="10301" y="2753"/>
                </a:moveTo>
                <a:lnTo>
                  <a:pt x="10301" y="2753"/>
                </a:lnTo>
                <a:cubicBezTo>
                  <a:pt x="10250" y="2841"/>
                  <a:pt x="10137" y="2829"/>
                  <a:pt x="10086" y="2905"/>
                </a:cubicBezTo>
                <a:cubicBezTo>
                  <a:pt x="9504" y="3145"/>
                  <a:pt x="8998" y="3588"/>
                  <a:pt x="8428" y="3828"/>
                </a:cubicBezTo>
                <a:cubicBezTo>
                  <a:pt x="8605" y="3664"/>
                  <a:pt x="8833" y="3575"/>
                  <a:pt x="9036" y="3436"/>
                </a:cubicBezTo>
                <a:cubicBezTo>
                  <a:pt x="9023" y="3423"/>
                  <a:pt x="9010" y="3411"/>
                  <a:pt x="8998" y="3411"/>
                </a:cubicBezTo>
                <a:lnTo>
                  <a:pt x="9074" y="3411"/>
                </a:lnTo>
                <a:cubicBezTo>
                  <a:pt x="9365" y="3246"/>
                  <a:pt x="9643" y="3044"/>
                  <a:pt x="9959" y="2917"/>
                </a:cubicBezTo>
                <a:cubicBezTo>
                  <a:pt x="9959" y="2905"/>
                  <a:pt x="9934" y="2879"/>
                  <a:pt x="9934" y="2879"/>
                </a:cubicBezTo>
                <a:lnTo>
                  <a:pt x="9934" y="2879"/>
                </a:lnTo>
                <a:cubicBezTo>
                  <a:pt x="9947" y="2882"/>
                  <a:pt x="9959" y="2883"/>
                  <a:pt x="9971" y="2883"/>
                </a:cubicBezTo>
                <a:cubicBezTo>
                  <a:pt x="10083" y="2883"/>
                  <a:pt x="10187" y="2787"/>
                  <a:pt x="10301" y="2753"/>
                </a:cubicBezTo>
                <a:close/>
                <a:moveTo>
                  <a:pt x="8276" y="3727"/>
                </a:moveTo>
                <a:cubicBezTo>
                  <a:pt x="8213" y="3727"/>
                  <a:pt x="8163" y="3727"/>
                  <a:pt x="8099" y="3740"/>
                </a:cubicBezTo>
                <a:cubicBezTo>
                  <a:pt x="8099" y="3765"/>
                  <a:pt x="8087" y="3816"/>
                  <a:pt x="8074" y="3854"/>
                </a:cubicBezTo>
                <a:cubicBezTo>
                  <a:pt x="8150" y="3828"/>
                  <a:pt x="8239" y="3803"/>
                  <a:pt x="8276" y="3727"/>
                </a:cubicBezTo>
                <a:close/>
                <a:moveTo>
                  <a:pt x="8400" y="3828"/>
                </a:moveTo>
                <a:cubicBezTo>
                  <a:pt x="8419" y="3828"/>
                  <a:pt x="8434" y="3843"/>
                  <a:pt x="8441" y="3879"/>
                </a:cubicBezTo>
                <a:cubicBezTo>
                  <a:pt x="8419" y="3896"/>
                  <a:pt x="8402" y="3905"/>
                  <a:pt x="8388" y="3905"/>
                </a:cubicBezTo>
                <a:cubicBezTo>
                  <a:pt x="8371" y="3905"/>
                  <a:pt x="8360" y="3889"/>
                  <a:pt x="8352" y="3854"/>
                </a:cubicBezTo>
                <a:cubicBezTo>
                  <a:pt x="8369" y="3837"/>
                  <a:pt x="8386" y="3828"/>
                  <a:pt x="8400" y="3828"/>
                </a:cubicBezTo>
                <a:close/>
                <a:moveTo>
                  <a:pt x="8770" y="3803"/>
                </a:moveTo>
                <a:cubicBezTo>
                  <a:pt x="8732" y="3854"/>
                  <a:pt x="8542" y="3879"/>
                  <a:pt x="8643" y="3968"/>
                </a:cubicBezTo>
                <a:cubicBezTo>
                  <a:pt x="8618" y="3955"/>
                  <a:pt x="8593" y="3942"/>
                  <a:pt x="8568" y="3930"/>
                </a:cubicBezTo>
                <a:cubicBezTo>
                  <a:pt x="8441" y="4056"/>
                  <a:pt x="8289" y="4145"/>
                  <a:pt x="8125" y="4183"/>
                </a:cubicBezTo>
                <a:cubicBezTo>
                  <a:pt x="8289" y="4069"/>
                  <a:pt x="8479" y="3980"/>
                  <a:pt x="8631" y="3841"/>
                </a:cubicBezTo>
                <a:cubicBezTo>
                  <a:pt x="8669" y="3803"/>
                  <a:pt x="8719" y="3803"/>
                  <a:pt x="8770" y="3803"/>
                </a:cubicBezTo>
                <a:close/>
                <a:moveTo>
                  <a:pt x="10537" y="4123"/>
                </a:moveTo>
                <a:cubicBezTo>
                  <a:pt x="10547" y="4123"/>
                  <a:pt x="10557" y="4130"/>
                  <a:pt x="10567" y="4145"/>
                </a:cubicBezTo>
                <a:cubicBezTo>
                  <a:pt x="10551" y="4175"/>
                  <a:pt x="10541" y="4192"/>
                  <a:pt x="10526" y="4192"/>
                </a:cubicBezTo>
                <a:cubicBezTo>
                  <a:pt x="10517" y="4192"/>
                  <a:pt x="10506" y="4185"/>
                  <a:pt x="10491" y="4170"/>
                </a:cubicBezTo>
                <a:cubicBezTo>
                  <a:pt x="10506" y="4139"/>
                  <a:pt x="10522" y="4123"/>
                  <a:pt x="10537" y="4123"/>
                </a:cubicBezTo>
                <a:close/>
                <a:moveTo>
                  <a:pt x="26878" y="3019"/>
                </a:moveTo>
                <a:cubicBezTo>
                  <a:pt x="27434" y="3360"/>
                  <a:pt x="27979" y="3727"/>
                  <a:pt x="28510" y="4107"/>
                </a:cubicBezTo>
                <a:cubicBezTo>
                  <a:pt x="28573" y="4145"/>
                  <a:pt x="28649" y="4170"/>
                  <a:pt x="28662" y="4259"/>
                </a:cubicBezTo>
                <a:cubicBezTo>
                  <a:pt x="28308" y="3955"/>
                  <a:pt x="27903" y="3752"/>
                  <a:pt x="27536" y="3474"/>
                </a:cubicBezTo>
                <a:cubicBezTo>
                  <a:pt x="27510" y="3487"/>
                  <a:pt x="27472" y="3499"/>
                  <a:pt x="27447" y="3512"/>
                </a:cubicBezTo>
                <a:cubicBezTo>
                  <a:pt x="27485" y="3550"/>
                  <a:pt x="27510" y="3588"/>
                  <a:pt x="27548" y="3626"/>
                </a:cubicBezTo>
                <a:lnTo>
                  <a:pt x="27548" y="3639"/>
                </a:lnTo>
                <a:cubicBezTo>
                  <a:pt x="27460" y="3601"/>
                  <a:pt x="27384" y="3550"/>
                  <a:pt x="27308" y="3512"/>
                </a:cubicBezTo>
                <a:cubicBezTo>
                  <a:pt x="27308" y="3499"/>
                  <a:pt x="27321" y="3474"/>
                  <a:pt x="27321" y="3461"/>
                </a:cubicBezTo>
                <a:cubicBezTo>
                  <a:pt x="27359" y="3487"/>
                  <a:pt x="27396" y="3512"/>
                  <a:pt x="27434" y="3525"/>
                </a:cubicBezTo>
                <a:cubicBezTo>
                  <a:pt x="27447" y="3499"/>
                  <a:pt x="27460" y="3461"/>
                  <a:pt x="27460" y="3436"/>
                </a:cubicBezTo>
                <a:cubicBezTo>
                  <a:pt x="27270" y="3297"/>
                  <a:pt x="27055" y="3183"/>
                  <a:pt x="26852" y="3056"/>
                </a:cubicBezTo>
                <a:cubicBezTo>
                  <a:pt x="26852" y="3044"/>
                  <a:pt x="26865" y="3019"/>
                  <a:pt x="26878" y="3019"/>
                </a:cubicBezTo>
                <a:close/>
                <a:moveTo>
                  <a:pt x="8340" y="3899"/>
                </a:moveTo>
                <a:lnTo>
                  <a:pt x="8340" y="3899"/>
                </a:lnTo>
                <a:cubicBezTo>
                  <a:pt x="8288" y="3974"/>
                  <a:pt x="8208" y="4011"/>
                  <a:pt x="8150" y="4069"/>
                </a:cubicBezTo>
                <a:cubicBezTo>
                  <a:pt x="8011" y="4145"/>
                  <a:pt x="7897" y="4259"/>
                  <a:pt x="7745" y="4309"/>
                </a:cubicBezTo>
                <a:cubicBezTo>
                  <a:pt x="7906" y="4136"/>
                  <a:pt x="8128" y="4023"/>
                  <a:pt x="8340" y="3899"/>
                </a:cubicBezTo>
                <a:close/>
                <a:moveTo>
                  <a:pt x="28675" y="4246"/>
                </a:moveTo>
                <a:lnTo>
                  <a:pt x="28675" y="4246"/>
                </a:lnTo>
                <a:cubicBezTo>
                  <a:pt x="28877" y="4347"/>
                  <a:pt x="29041" y="4512"/>
                  <a:pt x="29231" y="4638"/>
                </a:cubicBezTo>
                <a:cubicBezTo>
                  <a:pt x="29016" y="4562"/>
                  <a:pt x="28852" y="4385"/>
                  <a:pt x="28675" y="4246"/>
                </a:cubicBezTo>
                <a:close/>
                <a:moveTo>
                  <a:pt x="29279" y="4836"/>
                </a:moveTo>
                <a:cubicBezTo>
                  <a:pt x="29308" y="4836"/>
                  <a:pt x="29342" y="4888"/>
                  <a:pt x="29333" y="4917"/>
                </a:cubicBezTo>
                <a:cubicBezTo>
                  <a:pt x="29327" y="4929"/>
                  <a:pt x="29318" y="4933"/>
                  <a:pt x="29310" y="4933"/>
                </a:cubicBezTo>
                <a:cubicBezTo>
                  <a:pt x="29282" y="4933"/>
                  <a:pt x="29247" y="4882"/>
                  <a:pt x="29257" y="4853"/>
                </a:cubicBezTo>
                <a:cubicBezTo>
                  <a:pt x="29263" y="4841"/>
                  <a:pt x="29271" y="4836"/>
                  <a:pt x="29279" y="4836"/>
                </a:cubicBezTo>
                <a:close/>
                <a:moveTo>
                  <a:pt x="7214" y="4904"/>
                </a:moveTo>
                <a:lnTo>
                  <a:pt x="7214" y="5005"/>
                </a:lnTo>
                <a:cubicBezTo>
                  <a:pt x="7188" y="4993"/>
                  <a:pt x="7150" y="4980"/>
                  <a:pt x="7125" y="4967"/>
                </a:cubicBezTo>
                <a:cubicBezTo>
                  <a:pt x="7100" y="5005"/>
                  <a:pt x="7062" y="5030"/>
                  <a:pt x="7036" y="5068"/>
                </a:cubicBezTo>
                <a:lnTo>
                  <a:pt x="7011" y="5018"/>
                </a:lnTo>
                <a:cubicBezTo>
                  <a:pt x="7074" y="4980"/>
                  <a:pt x="7150" y="4942"/>
                  <a:pt x="7214" y="4904"/>
                </a:cubicBezTo>
                <a:close/>
                <a:moveTo>
                  <a:pt x="29244" y="4664"/>
                </a:moveTo>
                <a:cubicBezTo>
                  <a:pt x="29484" y="4841"/>
                  <a:pt x="29712" y="5043"/>
                  <a:pt x="29927" y="5246"/>
                </a:cubicBezTo>
                <a:cubicBezTo>
                  <a:pt x="29662" y="5119"/>
                  <a:pt x="29434" y="4891"/>
                  <a:pt x="29244" y="4664"/>
                </a:cubicBezTo>
                <a:close/>
                <a:moveTo>
                  <a:pt x="6897" y="5132"/>
                </a:moveTo>
                <a:cubicBezTo>
                  <a:pt x="6923" y="5157"/>
                  <a:pt x="6948" y="5182"/>
                  <a:pt x="6960" y="5208"/>
                </a:cubicBezTo>
                <a:cubicBezTo>
                  <a:pt x="6948" y="5195"/>
                  <a:pt x="6910" y="5182"/>
                  <a:pt x="6885" y="5182"/>
                </a:cubicBezTo>
                <a:cubicBezTo>
                  <a:pt x="6872" y="5208"/>
                  <a:pt x="6847" y="5258"/>
                  <a:pt x="6834" y="5284"/>
                </a:cubicBezTo>
                <a:cubicBezTo>
                  <a:pt x="6809" y="5220"/>
                  <a:pt x="6834" y="5157"/>
                  <a:pt x="6897" y="5132"/>
                </a:cubicBezTo>
                <a:close/>
                <a:moveTo>
                  <a:pt x="27878" y="5244"/>
                </a:moveTo>
                <a:cubicBezTo>
                  <a:pt x="27926" y="5244"/>
                  <a:pt x="27975" y="5300"/>
                  <a:pt x="27941" y="5334"/>
                </a:cubicBezTo>
                <a:cubicBezTo>
                  <a:pt x="27934" y="5338"/>
                  <a:pt x="27926" y="5339"/>
                  <a:pt x="27919" y="5339"/>
                </a:cubicBezTo>
                <a:cubicBezTo>
                  <a:pt x="27874" y="5339"/>
                  <a:pt x="27832" y="5278"/>
                  <a:pt x="27865" y="5246"/>
                </a:cubicBezTo>
                <a:cubicBezTo>
                  <a:pt x="27869" y="5244"/>
                  <a:pt x="27874" y="5244"/>
                  <a:pt x="27878" y="5244"/>
                </a:cubicBezTo>
                <a:close/>
                <a:moveTo>
                  <a:pt x="7692" y="5332"/>
                </a:moveTo>
                <a:cubicBezTo>
                  <a:pt x="7703" y="5332"/>
                  <a:pt x="7715" y="5342"/>
                  <a:pt x="7732" y="5359"/>
                </a:cubicBezTo>
                <a:cubicBezTo>
                  <a:pt x="7718" y="5388"/>
                  <a:pt x="7704" y="5404"/>
                  <a:pt x="7690" y="5404"/>
                </a:cubicBezTo>
                <a:cubicBezTo>
                  <a:pt x="7679" y="5404"/>
                  <a:pt x="7668" y="5394"/>
                  <a:pt x="7656" y="5372"/>
                </a:cubicBezTo>
                <a:cubicBezTo>
                  <a:pt x="7670" y="5345"/>
                  <a:pt x="7680" y="5332"/>
                  <a:pt x="7692" y="5332"/>
                </a:cubicBezTo>
                <a:close/>
                <a:moveTo>
                  <a:pt x="6771" y="5220"/>
                </a:moveTo>
                <a:lnTo>
                  <a:pt x="6771" y="5220"/>
                </a:lnTo>
                <a:cubicBezTo>
                  <a:pt x="6796" y="5258"/>
                  <a:pt x="6771" y="5296"/>
                  <a:pt x="6733" y="5334"/>
                </a:cubicBezTo>
                <a:cubicBezTo>
                  <a:pt x="6745" y="5359"/>
                  <a:pt x="6745" y="5385"/>
                  <a:pt x="6758" y="5397"/>
                </a:cubicBezTo>
                <a:cubicBezTo>
                  <a:pt x="6733" y="5397"/>
                  <a:pt x="6682" y="5397"/>
                  <a:pt x="6657" y="5385"/>
                </a:cubicBezTo>
                <a:lnTo>
                  <a:pt x="6657" y="5385"/>
                </a:lnTo>
                <a:cubicBezTo>
                  <a:pt x="6669" y="5397"/>
                  <a:pt x="6682" y="5435"/>
                  <a:pt x="6682" y="5448"/>
                </a:cubicBezTo>
                <a:cubicBezTo>
                  <a:pt x="6657" y="5434"/>
                  <a:pt x="6635" y="5428"/>
                  <a:pt x="6618" y="5428"/>
                </a:cubicBezTo>
                <a:cubicBezTo>
                  <a:pt x="6558" y="5428"/>
                  <a:pt x="6553" y="5500"/>
                  <a:pt x="6631" y="5549"/>
                </a:cubicBezTo>
                <a:cubicBezTo>
                  <a:pt x="6619" y="5562"/>
                  <a:pt x="6594" y="5575"/>
                  <a:pt x="6581" y="5587"/>
                </a:cubicBezTo>
                <a:cubicBezTo>
                  <a:pt x="6568" y="5549"/>
                  <a:pt x="6556" y="5511"/>
                  <a:pt x="6530" y="5473"/>
                </a:cubicBezTo>
                <a:cubicBezTo>
                  <a:pt x="6505" y="5524"/>
                  <a:pt x="6454" y="5537"/>
                  <a:pt x="6416" y="5537"/>
                </a:cubicBezTo>
                <a:cubicBezTo>
                  <a:pt x="6543" y="5435"/>
                  <a:pt x="6644" y="5309"/>
                  <a:pt x="6771" y="5220"/>
                </a:cubicBezTo>
                <a:close/>
                <a:moveTo>
                  <a:pt x="30080" y="5540"/>
                </a:moveTo>
                <a:cubicBezTo>
                  <a:pt x="30097" y="5540"/>
                  <a:pt x="30109" y="5557"/>
                  <a:pt x="30117" y="5587"/>
                </a:cubicBezTo>
                <a:cubicBezTo>
                  <a:pt x="30102" y="5602"/>
                  <a:pt x="30089" y="5609"/>
                  <a:pt x="30078" y="5609"/>
                </a:cubicBezTo>
                <a:cubicBezTo>
                  <a:pt x="30061" y="5609"/>
                  <a:pt x="30049" y="5593"/>
                  <a:pt x="30041" y="5562"/>
                </a:cubicBezTo>
                <a:cubicBezTo>
                  <a:pt x="30056" y="5547"/>
                  <a:pt x="30069" y="5540"/>
                  <a:pt x="30080" y="5540"/>
                </a:cubicBezTo>
                <a:close/>
                <a:moveTo>
                  <a:pt x="8454" y="5448"/>
                </a:moveTo>
                <a:lnTo>
                  <a:pt x="8454" y="5448"/>
                </a:lnTo>
                <a:cubicBezTo>
                  <a:pt x="8390" y="5511"/>
                  <a:pt x="8327" y="5562"/>
                  <a:pt x="8251" y="5613"/>
                </a:cubicBezTo>
                <a:cubicBezTo>
                  <a:pt x="8251" y="5600"/>
                  <a:pt x="8239" y="5587"/>
                  <a:pt x="8226" y="5575"/>
                </a:cubicBezTo>
                <a:cubicBezTo>
                  <a:pt x="8302" y="5537"/>
                  <a:pt x="8378" y="5499"/>
                  <a:pt x="8454" y="5448"/>
                </a:cubicBezTo>
                <a:close/>
                <a:moveTo>
                  <a:pt x="7251" y="5702"/>
                </a:moveTo>
                <a:cubicBezTo>
                  <a:pt x="7262" y="5702"/>
                  <a:pt x="7271" y="5706"/>
                  <a:pt x="7277" y="5714"/>
                </a:cubicBezTo>
                <a:cubicBezTo>
                  <a:pt x="7255" y="5758"/>
                  <a:pt x="7214" y="5792"/>
                  <a:pt x="7170" y="5792"/>
                </a:cubicBezTo>
                <a:cubicBezTo>
                  <a:pt x="7164" y="5792"/>
                  <a:pt x="7157" y="5791"/>
                  <a:pt x="7150" y="5790"/>
                </a:cubicBezTo>
                <a:cubicBezTo>
                  <a:pt x="7140" y="5750"/>
                  <a:pt x="7209" y="5702"/>
                  <a:pt x="7251" y="5702"/>
                </a:cubicBezTo>
                <a:close/>
                <a:moveTo>
                  <a:pt x="30241" y="5708"/>
                </a:moveTo>
                <a:cubicBezTo>
                  <a:pt x="30279" y="5708"/>
                  <a:pt x="30301" y="5758"/>
                  <a:pt x="30269" y="5790"/>
                </a:cubicBezTo>
                <a:cubicBezTo>
                  <a:pt x="30264" y="5793"/>
                  <a:pt x="30258" y="5795"/>
                  <a:pt x="30253" y="5795"/>
                </a:cubicBezTo>
                <a:cubicBezTo>
                  <a:pt x="30219" y="5795"/>
                  <a:pt x="30186" y="5736"/>
                  <a:pt x="30218" y="5714"/>
                </a:cubicBezTo>
                <a:cubicBezTo>
                  <a:pt x="30226" y="5710"/>
                  <a:pt x="30234" y="5708"/>
                  <a:pt x="30241" y="5708"/>
                </a:cubicBezTo>
                <a:close/>
                <a:moveTo>
                  <a:pt x="28510" y="5714"/>
                </a:moveTo>
                <a:lnTo>
                  <a:pt x="28510" y="5714"/>
                </a:lnTo>
                <a:cubicBezTo>
                  <a:pt x="28586" y="5777"/>
                  <a:pt x="28662" y="5828"/>
                  <a:pt x="28738" y="5891"/>
                </a:cubicBezTo>
                <a:cubicBezTo>
                  <a:pt x="28662" y="5840"/>
                  <a:pt x="28535" y="5815"/>
                  <a:pt x="28510" y="5714"/>
                </a:cubicBezTo>
                <a:close/>
                <a:moveTo>
                  <a:pt x="6239" y="5752"/>
                </a:moveTo>
                <a:lnTo>
                  <a:pt x="6239" y="5752"/>
                </a:lnTo>
                <a:cubicBezTo>
                  <a:pt x="6163" y="5815"/>
                  <a:pt x="6087" y="5891"/>
                  <a:pt x="5999" y="5942"/>
                </a:cubicBezTo>
                <a:cubicBezTo>
                  <a:pt x="6037" y="5878"/>
                  <a:pt x="6087" y="5828"/>
                  <a:pt x="6138" y="5777"/>
                </a:cubicBezTo>
                <a:cubicBezTo>
                  <a:pt x="6163" y="5764"/>
                  <a:pt x="6201" y="5764"/>
                  <a:pt x="6239" y="5752"/>
                </a:cubicBezTo>
                <a:close/>
                <a:moveTo>
                  <a:pt x="9403" y="5296"/>
                </a:moveTo>
                <a:cubicBezTo>
                  <a:pt x="9314" y="5372"/>
                  <a:pt x="9200" y="5423"/>
                  <a:pt x="9124" y="5524"/>
                </a:cubicBezTo>
                <a:cubicBezTo>
                  <a:pt x="9112" y="5537"/>
                  <a:pt x="9086" y="5549"/>
                  <a:pt x="9074" y="5562"/>
                </a:cubicBezTo>
                <a:cubicBezTo>
                  <a:pt x="9061" y="5562"/>
                  <a:pt x="9048" y="5549"/>
                  <a:pt x="9048" y="5549"/>
                </a:cubicBezTo>
                <a:cubicBezTo>
                  <a:pt x="8833" y="5676"/>
                  <a:pt x="8656" y="5853"/>
                  <a:pt x="8428" y="5967"/>
                </a:cubicBezTo>
                <a:cubicBezTo>
                  <a:pt x="8732" y="5714"/>
                  <a:pt x="9061" y="5486"/>
                  <a:pt x="9403" y="5296"/>
                </a:cubicBezTo>
                <a:close/>
                <a:moveTo>
                  <a:pt x="30320" y="5815"/>
                </a:moveTo>
                <a:lnTo>
                  <a:pt x="30320" y="5815"/>
                </a:lnTo>
                <a:cubicBezTo>
                  <a:pt x="30383" y="5853"/>
                  <a:pt x="30433" y="5891"/>
                  <a:pt x="30497" y="5929"/>
                </a:cubicBezTo>
                <a:cubicBezTo>
                  <a:pt x="30484" y="5942"/>
                  <a:pt x="30471" y="5967"/>
                  <a:pt x="30471" y="5980"/>
                </a:cubicBezTo>
                <a:cubicBezTo>
                  <a:pt x="30408" y="5929"/>
                  <a:pt x="30357" y="5878"/>
                  <a:pt x="30320" y="5815"/>
                </a:cubicBezTo>
                <a:close/>
                <a:moveTo>
                  <a:pt x="30532" y="6003"/>
                </a:moveTo>
                <a:cubicBezTo>
                  <a:pt x="30568" y="6003"/>
                  <a:pt x="30608" y="6059"/>
                  <a:pt x="30585" y="6093"/>
                </a:cubicBezTo>
                <a:cubicBezTo>
                  <a:pt x="30582" y="6095"/>
                  <a:pt x="30578" y="6095"/>
                  <a:pt x="30575" y="6095"/>
                </a:cubicBezTo>
                <a:cubicBezTo>
                  <a:pt x="30539" y="6095"/>
                  <a:pt x="30499" y="6039"/>
                  <a:pt x="30522" y="6005"/>
                </a:cubicBezTo>
                <a:cubicBezTo>
                  <a:pt x="30525" y="6004"/>
                  <a:pt x="30529" y="6003"/>
                  <a:pt x="30532" y="6003"/>
                </a:cubicBezTo>
                <a:close/>
                <a:moveTo>
                  <a:pt x="5404" y="5954"/>
                </a:moveTo>
                <a:cubicBezTo>
                  <a:pt x="5455" y="5992"/>
                  <a:pt x="5455" y="6055"/>
                  <a:pt x="5467" y="6119"/>
                </a:cubicBezTo>
                <a:lnTo>
                  <a:pt x="5417" y="6017"/>
                </a:lnTo>
                <a:cubicBezTo>
                  <a:pt x="5379" y="6055"/>
                  <a:pt x="5353" y="6093"/>
                  <a:pt x="5315" y="6131"/>
                </a:cubicBezTo>
                <a:cubicBezTo>
                  <a:pt x="5315" y="6106"/>
                  <a:pt x="5303" y="6043"/>
                  <a:pt x="5290" y="6017"/>
                </a:cubicBezTo>
                <a:cubicBezTo>
                  <a:pt x="5315" y="5980"/>
                  <a:pt x="5353" y="5954"/>
                  <a:pt x="5404" y="5954"/>
                </a:cubicBezTo>
                <a:close/>
                <a:moveTo>
                  <a:pt x="7732" y="4297"/>
                </a:moveTo>
                <a:cubicBezTo>
                  <a:pt x="7707" y="4385"/>
                  <a:pt x="7618" y="4410"/>
                  <a:pt x="7555" y="4461"/>
                </a:cubicBezTo>
                <a:cubicBezTo>
                  <a:pt x="7011" y="4891"/>
                  <a:pt x="6492" y="5347"/>
                  <a:pt x="5973" y="5802"/>
                </a:cubicBezTo>
                <a:cubicBezTo>
                  <a:pt x="5847" y="5916"/>
                  <a:pt x="5758" y="6055"/>
                  <a:pt x="5619" y="6144"/>
                </a:cubicBezTo>
                <a:cubicBezTo>
                  <a:pt x="5746" y="5929"/>
                  <a:pt x="5999" y="5802"/>
                  <a:pt x="6100" y="5575"/>
                </a:cubicBezTo>
                <a:cubicBezTo>
                  <a:pt x="6100" y="5587"/>
                  <a:pt x="6125" y="5600"/>
                  <a:pt x="6125" y="5613"/>
                </a:cubicBezTo>
                <a:cubicBezTo>
                  <a:pt x="6530" y="5220"/>
                  <a:pt x="6960" y="4891"/>
                  <a:pt x="7391" y="4550"/>
                </a:cubicBezTo>
                <a:lnTo>
                  <a:pt x="7378" y="4524"/>
                </a:lnTo>
                <a:cubicBezTo>
                  <a:pt x="7517" y="4499"/>
                  <a:pt x="7606" y="4372"/>
                  <a:pt x="7732" y="4297"/>
                </a:cubicBezTo>
                <a:close/>
                <a:moveTo>
                  <a:pt x="5577" y="6152"/>
                </a:moveTo>
                <a:cubicBezTo>
                  <a:pt x="5596" y="6152"/>
                  <a:pt x="5612" y="6165"/>
                  <a:pt x="5606" y="6195"/>
                </a:cubicBezTo>
                <a:cubicBezTo>
                  <a:pt x="5606" y="6221"/>
                  <a:pt x="5578" y="6237"/>
                  <a:pt x="5555" y="6237"/>
                </a:cubicBezTo>
                <a:cubicBezTo>
                  <a:pt x="5535" y="6237"/>
                  <a:pt x="5519" y="6225"/>
                  <a:pt x="5531" y="6195"/>
                </a:cubicBezTo>
                <a:cubicBezTo>
                  <a:pt x="5531" y="6168"/>
                  <a:pt x="5555" y="6152"/>
                  <a:pt x="5577" y="6152"/>
                </a:cubicBezTo>
                <a:close/>
                <a:moveTo>
                  <a:pt x="8428" y="5967"/>
                </a:moveTo>
                <a:lnTo>
                  <a:pt x="8428" y="5967"/>
                </a:lnTo>
                <a:cubicBezTo>
                  <a:pt x="8302" y="6106"/>
                  <a:pt x="8150" y="6233"/>
                  <a:pt x="7973" y="6334"/>
                </a:cubicBezTo>
                <a:cubicBezTo>
                  <a:pt x="8099" y="6182"/>
                  <a:pt x="8276" y="6068"/>
                  <a:pt x="8428" y="5967"/>
                </a:cubicBezTo>
                <a:close/>
                <a:moveTo>
                  <a:pt x="4978" y="6293"/>
                </a:moveTo>
                <a:cubicBezTo>
                  <a:pt x="5023" y="6293"/>
                  <a:pt x="5013" y="6370"/>
                  <a:pt x="4975" y="6370"/>
                </a:cubicBezTo>
                <a:cubicBezTo>
                  <a:pt x="4967" y="6370"/>
                  <a:pt x="4958" y="6367"/>
                  <a:pt x="4948" y="6359"/>
                </a:cubicBezTo>
                <a:cubicBezTo>
                  <a:pt x="4948" y="6346"/>
                  <a:pt x="4961" y="6309"/>
                  <a:pt x="4961" y="6296"/>
                </a:cubicBezTo>
                <a:cubicBezTo>
                  <a:pt x="4968" y="6294"/>
                  <a:pt x="4973" y="6293"/>
                  <a:pt x="4978" y="6293"/>
                </a:cubicBezTo>
                <a:close/>
                <a:moveTo>
                  <a:pt x="30218" y="5524"/>
                </a:moveTo>
                <a:cubicBezTo>
                  <a:pt x="30522" y="5790"/>
                  <a:pt x="30826" y="6081"/>
                  <a:pt x="31091" y="6397"/>
                </a:cubicBezTo>
                <a:cubicBezTo>
                  <a:pt x="30800" y="6207"/>
                  <a:pt x="30611" y="5916"/>
                  <a:pt x="30357" y="5714"/>
                </a:cubicBezTo>
                <a:cubicBezTo>
                  <a:pt x="30294" y="5663"/>
                  <a:pt x="30244" y="5600"/>
                  <a:pt x="30218" y="5524"/>
                </a:cubicBezTo>
                <a:close/>
                <a:moveTo>
                  <a:pt x="5265" y="6068"/>
                </a:moveTo>
                <a:cubicBezTo>
                  <a:pt x="5303" y="6106"/>
                  <a:pt x="5303" y="6144"/>
                  <a:pt x="5265" y="6182"/>
                </a:cubicBezTo>
                <a:cubicBezTo>
                  <a:pt x="5189" y="6258"/>
                  <a:pt x="5100" y="6334"/>
                  <a:pt x="5037" y="6422"/>
                </a:cubicBezTo>
                <a:cubicBezTo>
                  <a:pt x="5024" y="6384"/>
                  <a:pt x="5050" y="6346"/>
                  <a:pt x="5062" y="6309"/>
                </a:cubicBezTo>
                <a:cubicBezTo>
                  <a:pt x="5050" y="6296"/>
                  <a:pt x="5037" y="6283"/>
                  <a:pt x="5024" y="6271"/>
                </a:cubicBezTo>
                <a:cubicBezTo>
                  <a:pt x="5126" y="6220"/>
                  <a:pt x="5189" y="6106"/>
                  <a:pt x="5265" y="6068"/>
                </a:cubicBezTo>
                <a:close/>
                <a:moveTo>
                  <a:pt x="4748" y="6422"/>
                </a:moveTo>
                <a:lnTo>
                  <a:pt x="4748" y="6422"/>
                </a:lnTo>
                <a:cubicBezTo>
                  <a:pt x="4747" y="6422"/>
                  <a:pt x="4747" y="6422"/>
                  <a:pt x="4746" y="6422"/>
                </a:cubicBezTo>
                <a:cubicBezTo>
                  <a:pt x="4746" y="6424"/>
                  <a:pt x="4746" y="6425"/>
                  <a:pt x="4745" y="6426"/>
                </a:cubicBezTo>
                <a:lnTo>
                  <a:pt x="4745" y="6426"/>
                </a:lnTo>
                <a:cubicBezTo>
                  <a:pt x="4746" y="6425"/>
                  <a:pt x="4747" y="6423"/>
                  <a:pt x="4748" y="6422"/>
                </a:cubicBezTo>
                <a:close/>
                <a:moveTo>
                  <a:pt x="29244" y="6334"/>
                </a:moveTo>
                <a:lnTo>
                  <a:pt x="29244" y="6334"/>
                </a:lnTo>
                <a:cubicBezTo>
                  <a:pt x="29307" y="6359"/>
                  <a:pt x="29345" y="6397"/>
                  <a:pt x="29396" y="6448"/>
                </a:cubicBezTo>
                <a:cubicBezTo>
                  <a:pt x="29396" y="6458"/>
                  <a:pt x="29387" y="6469"/>
                  <a:pt x="29377" y="6479"/>
                </a:cubicBezTo>
                <a:lnTo>
                  <a:pt x="29377" y="6479"/>
                </a:lnTo>
                <a:cubicBezTo>
                  <a:pt x="29328" y="6431"/>
                  <a:pt x="29280" y="6382"/>
                  <a:pt x="29244" y="6334"/>
                </a:cubicBezTo>
                <a:close/>
                <a:moveTo>
                  <a:pt x="30686" y="6144"/>
                </a:moveTo>
                <a:cubicBezTo>
                  <a:pt x="30813" y="6296"/>
                  <a:pt x="31003" y="6410"/>
                  <a:pt x="31091" y="6587"/>
                </a:cubicBezTo>
                <a:cubicBezTo>
                  <a:pt x="30927" y="6460"/>
                  <a:pt x="30800" y="6271"/>
                  <a:pt x="30611" y="6169"/>
                </a:cubicBezTo>
                <a:cubicBezTo>
                  <a:pt x="30636" y="6169"/>
                  <a:pt x="30674" y="6157"/>
                  <a:pt x="30686" y="6144"/>
                </a:cubicBezTo>
                <a:close/>
                <a:moveTo>
                  <a:pt x="5353" y="6574"/>
                </a:moveTo>
                <a:cubicBezTo>
                  <a:pt x="5404" y="6600"/>
                  <a:pt x="5404" y="6625"/>
                  <a:pt x="5366" y="6663"/>
                </a:cubicBezTo>
                <a:cubicBezTo>
                  <a:pt x="5328" y="6638"/>
                  <a:pt x="5315" y="6612"/>
                  <a:pt x="5353" y="6574"/>
                </a:cubicBezTo>
                <a:close/>
                <a:moveTo>
                  <a:pt x="5267" y="6678"/>
                </a:moveTo>
                <a:cubicBezTo>
                  <a:pt x="5302" y="6678"/>
                  <a:pt x="5318" y="6731"/>
                  <a:pt x="5277" y="6751"/>
                </a:cubicBezTo>
                <a:cubicBezTo>
                  <a:pt x="5270" y="6759"/>
                  <a:pt x="5262" y="6762"/>
                  <a:pt x="5255" y="6762"/>
                </a:cubicBezTo>
                <a:cubicBezTo>
                  <a:pt x="5224" y="6762"/>
                  <a:pt x="5199" y="6709"/>
                  <a:pt x="5240" y="6688"/>
                </a:cubicBezTo>
                <a:cubicBezTo>
                  <a:pt x="5249" y="6681"/>
                  <a:pt x="5259" y="6678"/>
                  <a:pt x="5267" y="6678"/>
                </a:cubicBezTo>
                <a:close/>
                <a:moveTo>
                  <a:pt x="31209" y="6683"/>
                </a:moveTo>
                <a:cubicBezTo>
                  <a:pt x="31246" y="6683"/>
                  <a:pt x="31289" y="6744"/>
                  <a:pt x="31256" y="6777"/>
                </a:cubicBezTo>
                <a:cubicBezTo>
                  <a:pt x="31249" y="6780"/>
                  <a:pt x="31242" y="6782"/>
                  <a:pt x="31235" y="6782"/>
                </a:cubicBezTo>
                <a:cubicBezTo>
                  <a:pt x="31193" y="6782"/>
                  <a:pt x="31160" y="6721"/>
                  <a:pt x="31193" y="6688"/>
                </a:cubicBezTo>
                <a:cubicBezTo>
                  <a:pt x="31198" y="6685"/>
                  <a:pt x="31204" y="6683"/>
                  <a:pt x="31209" y="6683"/>
                </a:cubicBezTo>
                <a:close/>
                <a:moveTo>
                  <a:pt x="31091" y="6397"/>
                </a:moveTo>
                <a:cubicBezTo>
                  <a:pt x="31205" y="6511"/>
                  <a:pt x="31307" y="6625"/>
                  <a:pt x="31408" y="6739"/>
                </a:cubicBezTo>
                <a:cubicBezTo>
                  <a:pt x="31395" y="6751"/>
                  <a:pt x="31382" y="6777"/>
                  <a:pt x="31382" y="6789"/>
                </a:cubicBezTo>
                <a:cubicBezTo>
                  <a:pt x="31319" y="6701"/>
                  <a:pt x="31243" y="6612"/>
                  <a:pt x="31155" y="6549"/>
                </a:cubicBezTo>
                <a:cubicBezTo>
                  <a:pt x="31142" y="6498"/>
                  <a:pt x="31117" y="6448"/>
                  <a:pt x="31091" y="6397"/>
                </a:cubicBezTo>
                <a:close/>
                <a:moveTo>
                  <a:pt x="31370" y="6802"/>
                </a:moveTo>
                <a:cubicBezTo>
                  <a:pt x="31382" y="6802"/>
                  <a:pt x="31382" y="6802"/>
                  <a:pt x="31395" y="6815"/>
                </a:cubicBezTo>
                <a:cubicBezTo>
                  <a:pt x="31382" y="6827"/>
                  <a:pt x="31370" y="6853"/>
                  <a:pt x="31357" y="6865"/>
                </a:cubicBezTo>
                <a:cubicBezTo>
                  <a:pt x="31344" y="6853"/>
                  <a:pt x="31332" y="6853"/>
                  <a:pt x="31319" y="6840"/>
                </a:cubicBezTo>
                <a:cubicBezTo>
                  <a:pt x="31344" y="6827"/>
                  <a:pt x="31357" y="6815"/>
                  <a:pt x="31370" y="6802"/>
                </a:cubicBezTo>
                <a:close/>
                <a:moveTo>
                  <a:pt x="4745" y="6426"/>
                </a:moveTo>
                <a:lnTo>
                  <a:pt x="4745" y="6426"/>
                </a:lnTo>
                <a:cubicBezTo>
                  <a:pt x="4714" y="6485"/>
                  <a:pt x="4701" y="6551"/>
                  <a:pt x="4708" y="6638"/>
                </a:cubicBezTo>
                <a:cubicBezTo>
                  <a:pt x="4683" y="6625"/>
                  <a:pt x="4657" y="6587"/>
                  <a:pt x="4632" y="6574"/>
                </a:cubicBezTo>
                <a:lnTo>
                  <a:pt x="4632" y="6574"/>
                </a:lnTo>
                <a:cubicBezTo>
                  <a:pt x="4645" y="6600"/>
                  <a:pt x="4670" y="6650"/>
                  <a:pt x="4670" y="6675"/>
                </a:cubicBezTo>
                <a:cubicBezTo>
                  <a:pt x="4656" y="6675"/>
                  <a:pt x="4634" y="6672"/>
                  <a:pt x="4612" y="6672"/>
                </a:cubicBezTo>
                <a:cubicBezTo>
                  <a:pt x="4574" y="6672"/>
                  <a:pt x="4536" y="6682"/>
                  <a:pt x="4544" y="6739"/>
                </a:cubicBezTo>
                <a:cubicBezTo>
                  <a:pt x="4493" y="6802"/>
                  <a:pt x="4430" y="6865"/>
                  <a:pt x="4366" y="6929"/>
                </a:cubicBezTo>
                <a:cubicBezTo>
                  <a:pt x="4468" y="6891"/>
                  <a:pt x="4544" y="6840"/>
                  <a:pt x="4619" y="6777"/>
                </a:cubicBezTo>
                <a:cubicBezTo>
                  <a:pt x="4607" y="6751"/>
                  <a:pt x="4582" y="6726"/>
                  <a:pt x="4569" y="6701"/>
                </a:cubicBezTo>
                <a:lnTo>
                  <a:pt x="4569" y="6701"/>
                </a:lnTo>
                <a:cubicBezTo>
                  <a:pt x="4587" y="6707"/>
                  <a:pt x="4604" y="6710"/>
                  <a:pt x="4620" y="6710"/>
                </a:cubicBezTo>
                <a:cubicBezTo>
                  <a:pt x="4672" y="6710"/>
                  <a:pt x="4711" y="6677"/>
                  <a:pt x="4721" y="6600"/>
                </a:cubicBezTo>
                <a:lnTo>
                  <a:pt x="4771" y="6663"/>
                </a:lnTo>
                <a:cubicBezTo>
                  <a:pt x="4746" y="6588"/>
                  <a:pt x="4734" y="6501"/>
                  <a:pt x="4745" y="6426"/>
                </a:cubicBezTo>
                <a:close/>
                <a:moveTo>
                  <a:pt x="31332" y="6916"/>
                </a:moveTo>
                <a:cubicBezTo>
                  <a:pt x="31344" y="6916"/>
                  <a:pt x="31344" y="6916"/>
                  <a:pt x="31344" y="6929"/>
                </a:cubicBezTo>
                <a:lnTo>
                  <a:pt x="31332" y="6916"/>
                </a:lnTo>
                <a:close/>
                <a:moveTo>
                  <a:pt x="7973" y="6321"/>
                </a:moveTo>
                <a:lnTo>
                  <a:pt x="7973" y="6321"/>
                </a:lnTo>
                <a:cubicBezTo>
                  <a:pt x="7947" y="6410"/>
                  <a:pt x="7872" y="6448"/>
                  <a:pt x="7808" y="6486"/>
                </a:cubicBezTo>
                <a:cubicBezTo>
                  <a:pt x="7821" y="6498"/>
                  <a:pt x="7834" y="6511"/>
                  <a:pt x="7846" y="6524"/>
                </a:cubicBezTo>
                <a:lnTo>
                  <a:pt x="7808" y="6562"/>
                </a:lnTo>
                <a:cubicBezTo>
                  <a:pt x="7783" y="6562"/>
                  <a:pt x="7770" y="6549"/>
                  <a:pt x="7745" y="6549"/>
                </a:cubicBezTo>
                <a:cubicBezTo>
                  <a:pt x="7555" y="6675"/>
                  <a:pt x="7403" y="6878"/>
                  <a:pt x="7188" y="6979"/>
                </a:cubicBezTo>
                <a:cubicBezTo>
                  <a:pt x="7429" y="6739"/>
                  <a:pt x="7694" y="6511"/>
                  <a:pt x="7973" y="6321"/>
                </a:cubicBezTo>
                <a:close/>
                <a:moveTo>
                  <a:pt x="31420" y="6827"/>
                </a:moveTo>
                <a:lnTo>
                  <a:pt x="31420" y="6827"/>
                </a:lnTo>
                <a:cubicBezTo>
                  <a:pt x="31471" y="6853"/>
                  <a:pt x="31509" y="6891"/>
                  <a:pt x="31547" y="6916"/>
                </a:cubicBezTo>
                <a:cubicBezTo>
                  <a:pt x="31560" y="6941"/>
                  <a:pt x="31572" y="6954"/>
                  <a:pt x="31585" y="6979"/>
                </a:cubicBezTo>
                <a:cubicBezTo>
                  <a:pt x="31534" y="6929"/>
                  <a:pt x="31484" y="6878"/>
                  <a:pt x="31420" y="6827"/>
                </a:cubicBezTo>
                <a:close/>
                <a:moveTo>
                  <a:pt x="5214" y="6726"/>
                </a:moveTo>
                <a:lnTo>
                  <a:pt x="5214" y="6726"/>
                </a:lnTo>
                <a:cubicBezTo>
                  <a:pt x="5202" y="6878"/>
                  <a:pt x="5100" y="6967"/>
                  <a:pt x="5024" y="7093"/>
                </a:cubicBezTo>
                <a:lnTo>
                  <a:pt x="4948" y="7017"/>
                </a:lnTo>
                <a:cubicBezTo>
                  <a:pt x="5024" y="6916"/>
                  <a:pt x="5113" y="6815"/>
                  <a:pt x="5214" y="6726"/>
                </a:cubicBezTo>
                <a:close/>
                <a:moveTo>
                  <a:pt x="4934" y="7074"/>
                </a:moveTo>
                <a:cubicBezTo>
                  <a:pt x="4943" y="7074"/>
                  <a:pt x="4952" y="7079"/>
                  <a:pt x="4961" y="7093"/>
                </a:cubicBezTo>
                <a:lnTo>
                  <a:pt x="4948" y="7156"/>
                </a:lnTo>
                <a:cubicBezTo>
                  <a:pt x="4938" y="7160"/>
                  <a:pt x="4930" y="7162"/>
                  <a:pt x="4923" y="7162"/>
                </a:cubicBezTo>
                <a:cubicBezTo>
                  <a:pt x="4872" y="7162"/>
                  <a:pt x="4898" y="7074"/>
                  <a:pt x="4934" y="7074"/>
                </a:cubicBezTo>
                <a:close/>
                <a:moveTo>
                  <a:pt x="31585" y="6967"/>
                </a:moveTo>
                <a:lnTo>
                  <a:pt x="31585" y="6967"/>
                </a:lnTo>
                <a:cubicBezTo>
                  <a:pt x="31623" y="6992"/>
                  <a:pt x="31648" y="7030"/>
                  <a:pt x="31686" y="7068"/>
                </a:cubicBezTo>
                <a:lnTo>
                  <a:pt x="31699" y="7068"/>
                </a:lnTo>
                <a:cubicBezTo>
                  <a:pt x="31737" y="7106"/>
                  <a:pt x="31775" y="7156"/>
                  <a:pt x="31813" y="7194"/>
                </a:cubicBezTo>
                <a:cubicBezTo>
                  <a:pt x="31762" y="7156"/>
                  <a:pt x="31699" y="7106"/>
                  <a:pt x="31648" y="7068"/>
                </a:cubicBezTo>
                <a:cubicBezTo>
                  <a:pt x="31623" y="7030"/>
                  <a:pt x="31598" y="7004"/>
                  <a:pt x="31585" y="6967"/>
                </a:cubicBezTo>
                <a:close/>
                <a:moveTo>
                  <a:pt x="31350" y="6933"/>
                </a:moveTo>
                <a:cubicBezTo>
                  <a:pt x="31424" y="6995"/>
                  <a:pt x="31511" y="7057"/>
                  <a:pt x="31585" y="7118"/>
                </a:cubicBezTo>
                <a:cubicBezTo>
                  <a:pt x="31610" y="7156"/>
                  <a:pt x="31648" y="7194"/>
                  <a:pt x="31673" y="7220"/>
                </a:cubicBezTo>
                <a:cubicBezTo>
                  <a:pt x="31648" y="7207"/>
                  <a:pt x="31636" y="7207"/>
                  <a:pt x="31610" y="7194"/>
                </a:cubicBezTo>
                <a:cubicBezTo>
                  <a:pt x="31585" y="7156"/>
                  <a:pt x="31547" y="7131"/>
                  <a:pt x="31509" y="7106"/>
                </a:cubicBezTo>
                <a:cubicBezTo>
                  <a:pt x="31435" y="7069"/>
                  <a:pt x="31409" y="6984"/>
                  <a:pt x="31350" y="6933"/>
                </a:cubicBezTo>
                <a:close/>
                <a:moveTo>
                  <a:pt x="31724" y="7232"/>
                </a:moveTo>
                <a:cubicBezTo>
                  <a:pt x="31737" y="7245"/>
                  <a:pt x="31749" y="7245"/>
                  <a:pt x="31762" y="7258"/>
                </a:cubicBezTo>
                <a:lnTo>
                  <a:pt x="31724" y="7245"/>
                </a:lnTo>
                <a:lnTo>
                  <a:pt x="31724" y="7232"/>
                </a:lnTo>
                <a:close/>
                <a:moveTo>
                  <a:pt x="5910" y="6941"/>
                </a:moveTo>
                <a:lnTo>
                  <a:pt x="5923" y="6954"/>
                </a:lnTo>
                <a:cubicBezTo>
                  <a:pt x="5834" y="7055"/>
                  <a:pt x="5733" y="7169"/>
                  <a:pt x="5644" y="7270"/>
                </a:cubicBezTo>
                <a:cubicBezTo>
                  <a:pt x="5682" y="7131"/>
                  <a:pt x="5834" y="7055"/>
                  <a:pt x="5910" y="6941"/>
                </a:cubicBezTo>
                <a:close/>
                <a:moveTo>
                  <a:pt x="4747" y="7299"/>
                </a:moveTo>
                <a:cubicBezTo>
                  <a:pt x="4764" y="7299"/>
                  <a:pt x="4776" y="7315"/>
                  <a:pt x="4784" y="7346"/>
                </a:cubicBezTo>
                <a:cubicBezTo>
                  <a:pt x="4769" y="7361"/>
                  <a:pt x="4756" y="7368"/>
                  <a:pt x="4745" y="7368"/>
                </a:cubicBezTo>
                <a:cubicBezTo>
                  <a:pt x="4728" y="7368"/>
                  <a:pt x="4716" y="7351"/>
                  <a:pt x="4708" y="7321"/>
                </a:cubicBezTo>
                <a:cubicBezTo>
                  <a:pt x="4723" y="7306"/>
                  <a:pt x="4736" y="7299"/>
                  <a:pt x="4747" y="7299"/>
                </a:cubicBezTo>
                <a:close/>
                <a:moveTo>
                  <a:pt x="31800" y="7296"/>
                </a:moveTo>
                <a:lnTo>
                  <a:pt x="31851" y="7346"/>
                </a:lnTo>
                <a:lnTo>
                  <a:pt x="31800" y="7371"/>
                </a:lnTo>
                <a:cubicBezTo>
                  <a:pt x="31800" y="7371"/>
                  <a:pt x="31813" y="7384"/>
                  <a:pt x="31813" y="7384"/>
                </a:cubicBezTo>
                <a:cubicBezTo>
                  <a:pt x="31775" y="7371"/>
                  <a:pt x="31724" y="7346"/>
                  <a:pt x="31673" y="7321"/>
                </a:cubicBezTo>
                <a:cubicBezTo>
                  <a:pt x="31673" y="7321"/>
                  <a:pt x="31673" y="7308"/>
                  <a:pt x="31673" y="7308"/>
                </a:cubicBezTo>
                <a:cubicBezTo>
                  <a:pt x="31711" y="7308"/>
                  <a:pt x="31762" y="7296"/>
                  <a:pt x="31800" y="7296"/>
                </a:cubicBezTo>
                <a:close/>
                <a:moveTo>
                  <a:pt x="4627" y="7436"/>
                </a:moveTo>
                <a:cubicBezTo>
                  <a:pt x="4641" y="7436"/>
                  <a:pt x="4651" y="7452"/>
                  <a:pt x="4657" y="7485"/>
                </a:cubicBezTo>
                <a:cubicBezTo>
                  <a:pt x="4640" y="7509"/>
                  <a:pt x="4624" y="7522"/>
                  <a:pt x="4612" y="7522"/>
                </a:cubicBezTo>
                <a:cubicBezTo>
                  <a:pt x="4598" y="7522"/>
                  <a:pt x="4588" y="7506"/>
                  <a:pt x="4582" y="7473"/>
                </a:cubicBezTo>
                <a:cubicBezTo>
                  <a:pt x="4599" y="7449"/>
                  <a:pt x="4615" y="7436"/>
                  <a:pt x="4627" y="7436"/>
                </a:cubicBezTo>
                <a:close/>
                <a:moveTo>
                  <a:pt x="31825" y="7409"/>
                </a:moveTo>
                <a:cubicBezTo>
                  <a:pt x="31851" y="7435"/>
                  <a:pt x="31863" y="7460"/>
                  <a:pt x="31876" y="7485"/>
                </a:cubicBezTo>
                <a:lnTo>
                  <a:pt x="31863" y="7561"/>
                </a:lnTo>
                <a:lnTo>
                  <a:pt x="31838" y="7549"/>
                </a:lnTo>
                <a:cubicBezTo>
                  <a:pt x="31838" y="7536"/>
                  <a:pt x="31825" y="7523"/>
                  <a:pt x="31825" y="7511"/>
                </a:cubicBezTo>
                <a:cubicBezTo>
                  <a:pt x="31825" y="7498"/>
                  <a:pt x="31838" y="7473"/>
                  <a:pt x="31851" y="7447"/>
                </a:cubicBezTo>
                <a:cubicBezTo>
                  <a:pt x="31838" y="7447"/>
                  <a:pt x="31838" y="7447"/>
                  <a:pt x="31825" y="7435"/>
                </a:cubicBezTo>
                <a:cubicBezTo>
                  <a:pt x="31825" y="7435"/>
                  <a:pt x="31825" y="7422"/>
                  <a:pt x="31825" y="7409"/>
                </a:cubicBezTo>
                <a:close/>
                <a:moveTo>
                  <a:pt x="31939" y="7232"/>
                </a:moveTo>
                <a:cubicBezTo>
                  <a:pt x="31965" y="7245"/>
                  <a:pt x="31977" y="7258"/>
                  <a:pt x="32002" y="7258"/>
                </a:cubicBezTo>
                <a:cubicBezTo>
                  <a:pt x="32053" y="7333"/>
                  <a:pt x="32104" y="7384"/>
                  <a:pt x="32154" y="7447"/>
                </a:cubicBezTo>
                <a:cubicBezTo>
                  <a:pt x="32154" y="7447"/>
                  <a:pt x="32167" y="7460"/>
                  <a:pt x="32167" y="7460"/>
                </a:cubicBezTo>
                <a:lnTo>
                  <a:pt x="32230" y="7523"/>
                </a:lnTo>
                <a:cubicBezTo>
                  <a:pt x="32230" y="7536"/>
                  <a:pt x="32230" y="7574"/>
                  <a:pt x="32218" y="7587"/>
                </a:cubicBezTo>
                <a:cubicBezTo>
                  <a:pt x="32192" y="7561"/>
                  <a:pt x="32154" y="7523"/>
                  <a:pt x="32116" y="7485"/>
                </a:cubicBezTo>
                <a:cubicBezTo>
                  <a:pt x="32078" y="7422"/>
                  <a:pt x="32040" y="7359"/>
                  <a:pt x="32028" y="7296"/>
                </a:cubicBezTo>
                <a:cubicBezTo>
                  <a:pt x="32015" y="7296"/>
                  <a:pt x="31990" y="7283"/>
                  <a:pt x="31977" y="7283"/>
                </a:cubicBezTo>
                <a:cubicBezTo>
                  <a:pt x="31965" y="7270"/>
                  <a:pt x="31952" y="7245"/>
                  <a:pt x="31939" y="7232"/>
                </a:cubicBezTo>
                <a:close/>
                <a:moveTo>
                  <a:pt x="32268" y="7549"/>
                </a:moveTo>
                <a:cubicBezTo>
                  <a:pt x="32306" y="7587"/>
                  <a:pt x="32344" y="7625"/>
                  <a:pt x="32395" y="7662"/>
                </a:cubicBezTo>
                <a:cubicBezTo>
                  <a:pt x="32369" y="7688"/>
                  <a:pt x="32357" y="7700"/>
                  <a:pt x="32344" y="7713"/>
                </a:cubicBezTo>
                <a:cubicBezTo>
                  <a:pt x="32306" y="7675"/>
                  <a:pt x="32268" y="7637"/>
                  <a:pt x="32230" y="7599"/>
                </a:cubicBezTo>
                <a:cubicBezTo>
                  <a:pt x="32243" y="7587"/>
                  <a:pt x="32256" y="7561"/>
                  <a:pt x="32268" y="7549"/>
                </a:cubicBezTo>
                <a:close/>
                <a:moveTo>
                  <a:pt x="31889" y="7384"/>
                </a:moveTo>
                <a:cubicBezTo>
                  <a:pt x="31965" y="7447"/>
                  <a:pt x="32028" y="7511"/>
                  <a:pt x="32104" y="7574"/>
                </a:cubicBezTo>
                <a:cubicBezTo>
                  <a:pt x="32167" y="7675"/>
                  <a:pt x="32243" y="7789"/>
                  <a:pt x="32319" y="7890"/>
                </a:cubicBezTo>
                <a:cubicBezTo>
                  <a:pt x="32306" y="7878"/>
                  <a:pt x="32281" y="7865"/>
                  <a:pt x="32268" y="7852"/>
                </a:cubicBezTo>
                <a:cubicBezTo>
                  <a:pt x="32218" y="7764"/>
                  <a:pt x="32154" y="7700"/>
                  <a:pt x="32078" y="7650"/>
                </a:cubicBezTo>
                <a:cubicBezTo>
                  <a:pt x="32015" y="7561"/>
                  <a:pt x="31952" y="7473"/>
                  <a:pt x="31889" y="7384"/>
                </a:cubicBezTo>
                <a:close/>
                <a:moveTo>
                  <a:pt x="5795" y="7799"/>
                </a:moveTo>
                <a:cubicBezTo>
                  <a:pt x="5805" y="7799"/>
                  <a:pt x="5814" y="7803"/>
                  <a:pt x="5822" y="7814"/>
                </a:cubicBezTo>
                <a:cubicBezTo>
                  <a:pt x="5822" y="7852"/>
                  <a:pt x="5796" y="7878"/>
                  <a:pt x="5758" y="7903"/>
                </a:cubicBezTo>
                <a:cubicBezTo>
                  <a:pt x="5743" y="7911"/>
                  <a:pt x="5731" y="7914"/>
                  <a:pt x="5723" y="7914"/>
                </a:cubicBezTo>
                <a:cubicBezTo>
                  <a:pt x="5675" y="7914"/>
                  <a:pt x="5745" y="7799"/>
                  <a:pt x="5795" y="7799"/>
                </a:cubicBezTo>
                <a:close/>
                <a:moveTo>
                  <a:pt x="32382" y="7979"/>
                </a:moveTo>
                <a:cubicBezTo>
                  <a:pt x="32382" y="7979"/>
                  <a:pt x="32395" y="7991"/>
                  <a:pt x="32395" y="8004"/>
                </a:cubicBezTo>
                <a:cubicBezTo>
                  <a:pt x="32382" y="7991"/>
                  <a:pt x="32382" y="7979"/>
                  <a:pt x="32382" y="7979"/>
                </a:cubicBezTo>
                <a:close/>
                <a:moveTo>
                  <a:pt x="5606" y="7258"/>
                </a:moveTo>
                <a:cubicBezTo>
                  <a:pt x="5606" y="7258"/>
                  <a:pt x="5619" y="7283"/>
                  <a:pt x="5632" y="7283"/>
                </a:cubicBezTo>
                <a:cubicBezTo>
                  <a:pt x="5493" y="7435"/>
                  <a:pt x="5353" y="7587"/>
                  <a:pt x="5214" y="7726"/>
                </a:cubicBezTo>
                <a:cubicBezTo>
                  <a:pt x="5088" y="7903"/>
                  <a:pt x="4961" y="8067"/>
                  <a:pt x="4809" y="8219"/>
                </a:cubicBezTo>
                <a:cubicBezTo>
                  <a:pt x="5037" y="7865"/>
                  <a:pt x="5341" y="7574"/>
                  <a:pt x="5606" y="7258"/>
                </a:cubicBezTo>
                <a:close/>
                <a:moveTo>
                  <a:pt x="6391" y="7789"/>
                </a:moveTo>
                <a:lnTo>
                  <a:pt x="6391" y="7789"/>
                </a:lnTo>
                <a:cubicBezTo>
                  <a:pt x="6290" y="7890"/>
                  <a:pt x="6189" y="7991"/>
                  <a:pt x="6087" y="8105"/>
                </a:cubicBezTo>
                <a:cubicBezTo>
                  <a:pt x="6125" y="8118"/>
                  <a:pt x="6163" y="8118"/>
                  <a:pt x="6201" y="8131"/>
                </a:cubicBezTo>
                <a:cubicBezTo>
                  <a:pt x="6277" y="8055"/>
                  <a:pt x="6340" y="7979"/>
                  <a:pt x="6416" y="7903"/>
                </a:cubicBezTo>
                <a:lnTo>
                  <a:pt x="6416" y="7903"/>
                </a:lnTo>
                <a:cubicBezTo>
                  <a:pt x="6315" y="8017"/>
                  <a:pt x="6214" y="8131"/>
                  <a:pt x="6125" y="8232"/>
                </a:cubicBezTo>
                <a:cubicBezTo>
                  <a:pt x="6113" y="8207"/>
                  <a:pt x="6087" y="8181"/>
                  <a:pt x="6075" y="8143"/>
                </a:cubicBezTo>
                <a:lnTo>
                  <a:pt x="6100" y="8143"/>
                </a:lnTo>
                <a:cubicBezTo>
                  <a:pt x="6087" y="8131"/>
                  <a:pt x="6075" y="8093"/>
                  <a:pt x="6075" y="8080"/>
                </a:cubicBezTo>
                <a:cubicBezTo>
                  <a:pt x="6163" y="7966"/>
                  <a:pt x="6265" y="7865"/>
                  <a:pt x="6391" y="7789"/>
                </a:cubicBezTo>
                <a:close/>
                <a:moveTo>
                  <a:pt x="32952" y="8333"/>
                </a:moveTo>
                <a:lnTo>
                  <a:pt x="32952" y="8333"/>
                </a:lnTo>
                <a:cubicBezTo>
                  <a:pt x="32990" y="8371"/>
                  <a:pt x="33015" y="8409"/>
                  <a:pt x="33040" y="8460"/>
                </a:cubicBezTo>
                <a:cubicBezTo>
                  <a:pt x="33015" y="8434"/>
                  <a:pt x="32990" y="8409"/>
                  <a:pt x="32964" y="8396"/>
                </a:cubicBezTo>
                <a:cubicBezTo>
                  <a:pt x="32964" y="8371"/>
                  <a:pt x="32964" y="8358"/>
                  <a:pt x="32952" y="8333"/>
                </a:cubicBezTo>
                <a:close/>
                <a:moveTo>
                  <a:pt x="5948" y="8207"/>
                </a:moveTo>
                <a:cubicBezTo>
                  <a:pt x="5986" y="8308"/>
                  <a:pt x="5847" y="8358"/>
                  <a:pt x="5872" y="8472"/>
                </a:cubicBezTo>
                <a:cubicBezTo>
                  <a:pt x="5860" y="8447"/>
                  <a:pt x="5834" y="8409"/>
                  <a:pt x="5822" y="8384"/>
                </a:cubicBezTo>
                <a:cubicBezTo>
                  <a:pt x="5834" y="8333"/>
                  <a:pt x="5885" y="8320"/>
                  <a:pt x="5923" y="8283"/>
                </a:cubicBezTo>
                <a:cubicBezTo>
                  <a:pt x="5935" y="8270"/>
                  <a:pt x="5948" y="8219"/>
                  <a:pt x="5948" y="8207"/>
                </a:cubicBezTo>
                <a:close/>
                <a:moveTo>
                  <a:pt x="5269" y="8420"/>
                </a:moveTo>
                <a:cubicBezTo>
                  <a:pt x="5294" y="8420"/>
                  <a:pt x="5316" y="8459"/>
                  <a:pt x="5290" y="8485"/>
                </a:cubicBezTo>
                <a:cubicBezTo>
                  <a:pt x="5282" y="8504"/>
                  <a:pt x="5271" y="8512"/>
                  <a:pt x="5260" y="8512"/>
                </a:cubicBezTo>
                <a:cubicBezTo>
                  <a:pt x="5236" y="8512"/>
                  <a:pt x="5213" y="8473"/>
                  <a:pt x="5240" y="8447"/>
                </a:cubicBezTo>
                <a:cubicBezTo>
                  <a:pt x="5247" y="8428"/>
                  <a:pt x="5259" y="8420"/>
                  <a:pt x="5269" y="8420"/>
                </a:cubicBezTo>
                <a:close/>
                <a:moveTo>
                  <a:pt x="4809" y="8219"/>
                </a:moveTo>
                <a:cubicBezTo>
                  <a:pt x="4797" y="8270"/>
                  <a:pt x="4759" y="8320"/>
                  <a:pt x="4721" y="8358"/>
                </a:cubicBezTo>
                <a:cubicBezTo>
                  <a:pt x="4683" y="8422"/>
                  <a:pt x="4632" y="8472"/>
                  <a:pt x="4582" y="8523"/>
                </a:cubicBezTo>
                <a:cubicBezTo>
                  <a:pt x="4594" y="8485"/>
                  <a:pt x="4607" y="8447"/>
                  <a:pt x="4619" y="8409"/>
                </a:cubicBezTo>
                <a:cubicBezTo>
                  <a:pt x="4632" y="8409"/>
                  <a:pt x="4645" y="8396"/>
                  <a:pt x="4657" y="8396"/>
                </a:cubicBezTo>
                <a:cubicBezTo>
                  <a:pt x="4695" y="8320"/>
                  <a:pt x="4746" y="8270"/>
                  <a:pt x="4809" y="8219"/>
                </a:cubicBezTo>
                <a:close/>
                <a:moveTo>
                  <a:pt x="32420" y="7700"/>
                </a:moveTo>
                <a:cubicBezTo>
                  <a:pt x="32471" y="7751"/>
                  <a:pt x="32521" y="7814"/>
                  <a:pt x="32547" y="7878"/>
                </a:cubicBezTo>
                <a:cubicBezTo>
                  <a:pt x="32559" y="7890"/>
                  <a:pt x="32585" y="7890"/>
                  <a:pt x="32597" y="7890"/>
                </a:cubicBezTo>
                <a:cubicBezTo>
                  <a:pt x="32597" y="7890"/>
                  <a:pt x="32597" y="7903"/>
                  <a:pt x="32597" y="7916"/>
                </a:cubicBezTo>
                <a:cubicBezTo>
                  <a:pt x="32610" y="7916"/>
                  <a:pt x="32648" y="7928"/>
                  <a:pt x="32661" y="7928"/>
                </a:cubicBezTo>
                <a:cubicBezTo>
                  <a:pt x="32661" y="7941"/>
                  <a:pt x="32673" y="7954"/>
                  <a:pt x="32673" y="7966"/>
                </a:cubicBezTo>
                <a:cubicBezTo>
                  <a:pt x="32724" y="8131"/>
                  <a:pt x="32863" y="8219"/>
                  <a:pt x="32901" y="8371"/>
                </a:cubicBezTo>
                <a:cubicBezTo>
                  <a:pt x="32952" y="8422"/>
                  <a:pt x="33002" y="8447"/>
                  <a:pt x="33053" y="8472"/>
                </a:cubicBezTo>
                <a:cubicBezTo>
                  <a:pt x="33065" y="8485"/>
                  <a:pt x="33065" y="8498"/>
                  <a:pt x="33078" y="8523"/>
                </a:cubicBezTo>
                <a:cubicBezTo>
                  <a:pt x="33053" y="8523"/>
                  <a:pt x="33053" y="8536"/>
                  <a:pt x="33040" y="8561"/>
                </a:cubicBezTo>
                <a:cubicBezTo>
                  <a:pt x="32901" y="8384"/>
                  <a:pt x="32762" y="8207"/>
                  <a:pt x="32610" y="8029"/>
                </a:cubicBezTo>
                <a:cubicBezTo>
                  <a:pt x="32559" y="7954"/>
                  <a:pt x="32509" y="7878"/>
                  <a:pt x="32433" y="7814"/>
                </a:cubicBezTo>
                <a:cubicBezTo>
                  <a:pt x="32433" y="7776"/>
                  <a:pt x="32420" y="7738"/>
                  <a:pt x="32420" y="7700"/>
                </a:cubicBezTo>
                <a:close/>
                <a:moveTo>
                  <a:pt x="5784" y="8460"/>
                </a:moveTo>
                <a:cubicBezTo>
                  <a:pt x="5822" y="8485"/>
                  <a:pt x="5796" y="8536"/>
                  <a:pt x="5771" y="8548"/>
                </a:cubicBezTo>
                <a:cubicBezTo>
                  <a:pt x="5755" y="8564"/>
                  <a:pt x="5728" y="8586"/>
                  <a:pt x="5708" y="8586"/>
                </a:cubicBezTo>
                <a:cubicBezTo>
                  <a:pt x="5696" y="8586"/>
                  <a:pt x="5687" y="8579"/>
                  <a:pt x="5682" y="8561"/>
                </a:cubicBezTo>
                <a:cubicBezTo>
                  <a:pt x="5695" y="8510"/>
                  <a:pt x="5746" y="8472"/>
                  <a:pt x="5784" y="8460"/>
                </a:cubicBezTo>
                <a:close/>
                <a:moveTo>
                  <a:pt x="33154" y="8574"/>
                </a:moveTo>
                <a:cubicBezTo>
                  <a:pt x="33154" y="8624"/>
                  <a:pt x="33154" y="8662"/>
                  <a:pt x="33154" y="8700"/>
                </a:cubicBezTo>
                <a:cubicBezTo>
                  <a:pt x="33141" y="8687"/>
                  <a:pt x="33129" y="8662"/>
                  <a:pt x="33116" y="8637"/>
                </a:cubicBezTo>
                <a:cubicBezTo>
                  <a:pt x="33116" y="8624"/>
                  <a:pt x="33116" y="8612"/>
                  <a:pt x="33116" y="8599"/>
                </a:cubicBezTo>
                <a:cubicBezTo>
                  <a:pt x="33129" y="8586"/>
                  <a:pt x="33141" y="8586"/>
                  <a:pt x="33154" y="8574"/>
                </a:cubicBezTo>
                <a:close/>
                <a:moveTo>
                  <a:pt x="6100" y="8257"/>
                </a:moveTo>
                <a:cubicBezTo>
                  <a:pt x="5970" y="8412"/>
                  <a:pt x="5843" y="8567"/>
                  <a:pt x="5717" y="8725"/>
                </a:cubicBezTo>
                <a:lnTo>
                  <a:pt x="5717" y="8725"/>
                </a:lnTo>
                <a:cubicBezTo>
                  <a:pt x="5844" y="8565"/>
                  <a:pt x="5952" y="8387"/>
                  <a:pt x="6100" y="8257"/>
                </a:cubicBezTo>
                <a:close/>
                <a:moveTo>
                  <a:pt x="5632" y="8612"/>
                </a:moveTo>
                <a:cubicBezTo>
                  <a:pt x="5670" y="8649"/>
                  <a:pt x="5644" y="8713"/>
                  <a:pt x="5619" y="8738"/>
                </a:cubicBezTo>
                <a:cubicBezTo>
                  <a:pt x="5616" y="8739"/>
                  <a:pt x="5613" y="8739"/>
                  <a:pt x="5610" y="8739"/>
                </a:cubicBezTo>
                <a:cubicBezTo>
                  <a:pt x="5546" y="8739"/>
                  <a:pt x="5571" y="8612"/>
                  <a:pt x="5632" y="8612"/>
                </a:cubicBezTo>
                <a:close/>
                <a:moveTo>
                  <a:pt x="4493" y="8637"/>
                </a:moveTo>
                <a:cubicBezTo>
                  <a:pt x="4480" y="8713"/>
                  <a:pt x="4404" y="8763"/>
                  <a:pt x="4379" y="8839"/>
                </a:cubicBezTo>
                <a:cubicBezTo>
                  <a:pt x="4366" y="8852"/>
                  <a:pt x="4366" y="8852"/>
                  <a:pt x="4354" y="8852"/>
                </a:cubicBezTo>
                <a:cubicBezTo>
                  <a:pt x="4366" y="8839"/>
                  <a:pt x="4404" y="8789"/>
                  <a:pt x="4417" y="8763"/>
                </a:cubicBezTo>
                <a:cubicBezTo>
                  <a:pt x="4404" y="8751"/>
                  <a:pt x="4404" y="8751"/>
                  <a:pt x="4404" y="8738"/>
                </a:cubicBezTo>
                <a:cubicBezTo>
                  <a:pt x="4430" y="8700"/>
                  <a:pt x="4468" y="8675"/>
                  <a:pt x="4493" y="8637"/>
                </a:cubicBezTo>
                <a:close/>
                <a:moveTo>
                  <a:pt x="5429" y="6321"/>
                </a:moveTo>
                <a:lnTo>
                  <a:pt x="5429" y="6321"/>
                </a:lnTo>
                <a:cubicBezTo>
                  <a:pt x="5265" y="6574"/>
                  <a:pt x="5050" y="6789"/>
                  <a:pt x="4860" y="7017"/>
                </a:cubicBezTo>
                <a:cubicBezTo>
                  <a:pt x="4822" y="7068"/>
                  <a:pt x="4746" y="7106"/>
                  <a:pt x="4759" y="7169"/>
                </a:cubicBezTo>
                <a:lnTo>
                  <a:pt x="4847" y="7156"/>
                </a:lnTo>
                <a:cubicBezTo>
                  <a:pt x="4860" y="7182"/>
                  <a:pt x="4885" y="7232"/>
                  <a:pt x="4898" y="7258"/>
                </a:cubicBezTo>
                <a:cubicBezTo>
                  <a:pt x="4860" y="7270"/>
                  <a:pt x="4835" y="7283"/>
                  <a:pt x="4797" y="7283"/>
                </a:cubicBezTo>
                <a:cubicBezTo>
                  <a:pt x="4784" y="7232"/>
                  <a:pt x="4746" y="7220"/>
                  <a:pt x="4695" y="7220"/>
                </a:cubicBezTo>
                <a:cubicBezTo>
                  <a:pt x="4569" y="7308"/>
                  <a:pt x="4518" y="7460"/>
                  <a:pt x="4404" y="7574"/>
                </a:cubicBezTo>
                <a:cubicBezTo>
                  <a:pt x="4354" y="7637"/>
                  <a:pt x="4265" y="7700"/>
                  <a:pt x="4265" y="7789"/>
                </a:cubicBezTo>
                <a:cubicBezTo>
                  <a:pt x="4341" y="7764"/>
                  <a:pt x="4404" y="7713"/>
                  <a:pt x="4417" y="7625"/>
                </a:cubicBezTo>
                <a:cubicBezTo>
                  <a:pt x="4458" y="7604"/>
                  <a:pt x="4498" y="7502"/>
                  <a:pt x="4552" y="7502"/>
                </a:cubicBezTo>
                <a:cubicBezTo>
                  <a:pt x="4565" y="7502"/>
                  <a:pt x="4579" y="7508"/>
                  <a:pt x="4594" y="7523"/>
                </a:cubicBezTo>
                <a:cubicBezTo>
                  <a:pt x="4556" y="7561"/>
                  <a:pt x="4544" y="7612"/>
                  <a:pt x="4556" y="7662"/>
                </a:cubicBezTo>
                <a:cubicBezTo>
                  <a:pt x="4544" y="7650"/>
                  <a:pt x="4506" y="7637"/>
                  <a:pt x="4493" y="7637"/>
                </a:cubicBezTo>
                <a:cubicBezTo>
                  <a:pt x="4493" y="7662"/>
                  <a:pt x="4493" y="7713"/>
                  <a:pt x="4493" y="7738"/>
                </a:cubicBezTo>
                <a:cubicBezTo>
                  <a:pt x="4468" y="7764"/>
                  <a:pt x="4442" y="7802"/>
                  <a:pt x="4417" y="7840"/>
                </a:cubicBezTo>
                <a:cubicBezTo>
                  <a:pt x="4404" y="7814"/>
                  <a:pt x="4379" y="7764"/>
                  <a:pt x="4366" y="7751"/>
                </a:cubicBezTo>
                <a:lnTo>
                  <a:pt x="4366" y="7751"/>
                </a:lnTo>
                <a:cubicBezTo>
                  <a:pt x="4366" y="7802"/>
                  <a:pt x="4379" y="7852"/>
                  <a:pt x="4379" y="7903"/>
                </a:cubicBezTo>
                <a:lnTo>
                  <a:pt x="4328" y="7865"/>
                </a:lnTo>
                <a:cubicBezTo>
                  <a:pt x="4253" y="7979"/>
                  <a:pt x="4164" y="8080"/>
                  <a:pt x="4088" y="8194"/>
                </a:cubicBezTo>
                <a:cubicBezTo>
                  <a:pt x="4088" y="8295"/>
                  <a:pt x="3987" y="8320"/>
                  <a:pt x="3911" y="8371"/>
                </a:cubicBezTo>
                <a:cubicBezTo>
                  <a:pt x="3949" y="8169"/>
                  <a:pt x="4126" y="8042"/>
                  <a:pt x="4240" y="7878"/>
                </a:cubicBezTo>
                <a:cubicBezTo>
                  <a:pt x="4283" y="7852"/>
                  <a:pt x="4243" y="7796"/>
                  <a:pt x="4210" y="7796"/>
                </a:cubicBezTo>
                <a:cubicBezTo>
                  <a:pt x="4195" y="7796"/>
                  <a:pt x="4181" y="7808"/>
                  <a:pt x="4177" y="7840"/>
                </a:cubicBezTo>
                <a:cubicBezTo>
                  <a:pt x="3974" y="8105"/>
                  <a:pt x="3772" y="8371"/>
                  <a:pt x="3569" y="8649"/>
                </a:cubicBezTo>
                <a:cubicBezTo>
                  <a:pt x="3506" y="8751"/>
                  <a:pt x="3443" y="8852"/>
                  <a:pt x="3354" y="8941"/>
                </a:cubicBezTo>
                <a:cubicBezTo>
                  <a:pt x="3417" y="8751"/>
                  <a:pt x="3569" y="8612"/>
                  <a:pt x="3683" y="8447"/>
                </a:cubicBezTo>
                <a:lnTo>
                  <a:pt x="3670" y="8434"/>
                </a:lnTo>
                <a:cubicBezTo>
                  <a:pt x="3670" y="8434"/>
                  <a:pt x="3645" y="8409"/>
                  <a:pt x="3645" y="8396"/>
                </a:cubicBezTo>
                <a:lnTo>
                  <a:pt x="3645" y="8396"/>
                </a:lnTo>
                <a:cubicBezTo>
                  <a:pt x="3658" y="8409"/>
                  <a:pt x="3696" y="8422"/>
                  <a:pt x="3708" y="8434"/>
                </a:cubicBezTo>
                <a:cubicBezTo>
                  <a:pt x="3721" y="8396"/>
                  <a:pt x="3734" y="8346"/>
                  <a:pt x="3734" y="8320"/>
                </a:cubicBezTo>
                <a:cubicBezTo>
                  <a:pt x="3746" y="8308"/>
                  <a:pt x="3784" y="8270"/>
                  <a:pt x="3797" y="8257"/>
                </a:cubicBezTo>
                <a:lnTo>
                  <a:pt x="3797" y="8181"/>
                </a:lnTo>
                <a:cubicBezTo>
                  <a:pt x="3822" y="8181"/>
                  <a:pt x="3848" y="8169"/>
                  <a:pt x="3860" y="8169"/>
                </a:cubicBezTo>
                <a:cubicBezTo>
                  <a:pt x="4151" y="7700"/>
                  <a:pt x="4569" y="7321"/>
                  <a:pt x="4885" y="6878"/>
                </a:cubicBezTo>
                <a:cubicBezTo>
                  <a:pt x="5100" y="6726"/>
                  <a:pt x="5214" y="6473"/>
                  <a:pt x="5429" y="6321"/>
                </a:cubicBezTo>
                <a:close/>
                <a:moveTo>
                  <a:pt x="3557" y="8865"/>
                </a:moveTo>
                <a:cubicBezTo>
                  <a:pt x="3557" y="8865"/>
                  <a:pt x="3569" y="8877"/>
                  <a:pt x="3569" y="8877"/>
                </a:cubicBezTo>
                <a:cubicBezTo>
                  <a:pt x="3557" y="8903"/>
                  <a:pt x="3531" y="8928"/>
                  <a:pt x="3519" y="8953"/>
                </a:cubicBezTo>
                <a:cubicBezTo>
                  <a:pt x="3519" y="8915"/>
                  <a:pt x="3519" y="8877"/>
                  <a:pt x="3557" y="8865"/>
                </a:cubicBezTo>
                <a:close/>
                <a:moveTo>
                  <a:pt x="33144" y="8895"/>
                </a:moveTo>
                <a:cubicBezTo>
                  <a:pt x="33154" y="8895"/>
                  <a:pt x="33168" y="8904"/>
                  <a:pt x="33192" y="8928"/>
                </a:cubicBezTo>
                <a:cubicBezTo>
                  <a:pt x="33177" y="8950"/>
                  <a:pt x="33167" y="8963"/>
                  <a:pt x="33153" y="8963"/>
                </a:cubicBezTo>
                <a:cubicBezTo>
                  <a:pt x="33143" y="8963"/>
                  <a:pt x="33132" y="8956"/>
                  <a:pt x="33116" y="8941"/>
                </a:cubicBezTo>
                <a:lnTo>
                  <a:pt x="33129" y="8915"/>
                </a:lnTo>
                <a:lnTo>
                  <a:pt x="33129" y="8903"/>
                </a:lnTo>
                <a:cubicBezTo>
                  <a:pt x="33133" y="8898"/>
                  <a:pt x="33138" y="8895"/>
                  <a:pt x="33144" y="8895"/>
                </a:cubicBezTo>
                <a:close/>
                <a:moveTo>
                  <a:pt x="3455" y="8966"/>
                </a:moveTo>
                <a:cubicBezTo>
                  <a:pt x="3506" y="8966"/>
                  <a:pt x="3519" y="8991"/>
                  <a:pt x="3493" y="9042"/>
                </a:cubicBezTo>
                <a:cubicBezTo>
                  <a:pt x="3443" y="9042"/>
                  <a:pt x="3430" y="9016"/>
                  <a:pt x="3455" y="8966"/>
                </a:cubicBezTo>
                <a:close/>
                <a:moveTo>
                  <a:pt x="33178" y="8994"/>
                </a:moveTo>
                <a:cubicBezTo>
                  <a:pt x="33214" y="8994"/>
                  <a:pt x="33252" y="9017"/>
                  <a:pt x="33243" y="9054"/>
                </a:cubicBezTo>
                <a:cubicBezTo>
                  <a:pt x="33236" y="9061"/>
                  <a:pt x="33225" y="9064"/>
                  <a:pt x="33214" y="9064"/>
                </a:cubicBezTo>
                <a:cubicBezTo>
                  <a:pt x="33182" y="9064"/>
                  <a:pt x="33141" y="9041"/>
                  <a:pt x="33141" y="9004"/>
                </a:cubicBezTo>
                <a:cubicBezTo>
                  <a:pt x="33152" y="8997"/>
                  <a:pt x="33164" y="8994"/>
                  <a:pt x="33178" y="8994"/>
                </a:cubicBezTo>
                <a:close/>
                <a:moveTo>
                  <a:pt x="4227" y="9042"/>
                </a:moveTo>
                <a:lnTo>
                  <a:pt x="4227" y="9042"/>
                </a:lnTo>
                <a:cubicBezTo>
                  <a:pt x="4215" y="9067"/>
                  <a:pt x="4189" y="9105"/>
                  <a:pt x="4177" y="9130"/>
                </a:cubicBezTo>
                <a:cubicBezTo>
                  <a:pt x="4177" y="9092"/>
                  <a:pt x="4189" y="9067"/>
                  <a:pt x="4227" y="9042"/>
                </a:cubicBezTo>
                <a:close/>
                <a:moveTo>
                  <a:pt x="4763" y="9091"/>
                </a:moveTo>
                <a:cubicBezTo>
                  <a:pt x="4766" y="9091"/>
                  <a:pt x="4768" y="9091"/>
                  <a:pt x="4771" y="9092"/>
                </a:cubicBezTo>
                <a:cubicBezTo>
                  <a:pt x="4822" y="9130"/>
                  <a:pt x="4771" y="9194"/>
                  <a:pt x="4721" y="9194"/>
                </a:cubicBezTo>
                <a:cubicBezTo>
                  <a:pt x="4697" y="9158"/>
                  <a:pt x="4728" y="9091"/>
                  <a:pt x="4763" y="9091"/>
                </a:cubicBezTo>
                <a:close/>
                <a:moveTo>
                  <a:pt x="5709" y="8735"/>
                </a:moveTo>
                <a:cubicBezTo>
                  <a:pt x="5581" y="8896"/>
                  <a:pt x="5455" y="9061"/>
                  <a:pt x="5328" y="9232"/>
                </a:cubicBezTo>
                <a:cubicBezTo>
                  <a:pt x="5404" y="9105"/>
                  <a:pt x="5518" y="9004"/>
                  <a:pt x="5543" y="8852"/>
                </a:cubicBezTo>
                <a:lnTo>
                  <a:pt x="5543" y="8852"/>
                </a:lnTo>
                <a:cubicBezTo>
                  <a:pt x="5518" y="8865"/>
                  <a:pt x="5467" y="8877"/>
                  <a:pt x="5442" y="8890"/>
                </a:cubicBezTo>
                <a:cubicBezTo>
                  <a:pt x="5442" y="8865"/>
                  <a:pt x="5442" y="8827"/>
                  <a:pt x="5455" y="8801"/>
                </a:cubicBezTo>
                <a:lnTo>
                  <a:pt x="5531" y="8827"/>
                </a:lnTo>
                <a:lnTo>
                  <a:pt x="5531" y="8751"/>
                </a:lnTo>
                <a:cubicBezTo>
                  <a:pt x="5543" y="8789"/>
                  <a:pt x="5556" y="8839"/>
                  <a:pt x="5569" y="8890"/>
                </a:cubicBezTo>
                <a:cubicBezTo>
                  <a:pt x="5619" y="8842"/>
                  <a:pt x="5666" y="8790"/>
                  <a:pt x="5709" y="8735"/>
                </a:cubicBezTo>
                <a:close/>
                <a:moveTo>
                  <a:pt x="5202" y="9295"/>
                </a:moveTo>
                <a:lnTo>
                  <a:pt x="5265" y="9307"/>
                </a:lnTo>
                <a:cubicBezTo>
                  <a:pt x="5254" y="9319"/>
                  <a:pt x="5242" y="9340"/>
                  <a:pt x="5223" y="9362"/>
                </a:cubicBezTo>
                <a:lnTo>
                  <a:pt x="5223" y="9362"/>
                </a:lnTo>
                <a:cubicBezTo>
                  <a:pt x="5211" y="9340"/>
                  <a:pt x="5202" y="9317"/>
                  <a:pt x="5202" y="9295"/>
                </a:cubicBezTo>
                <a:close/>
                <a:moveTo>
                  <a:pt x="5240" y="9244"/>
                </a:moveTo>
                <a:lnTo>
                  <a:pt x="5202" y="9295"/>
                </a:lnTo>
                <a:cubicBezTo>
                  <a:pt x="5189" y="9320"/>
                  <a:pt x="5151" y="9371"/>
                  <a:pt x="5138" y="9396"/>
                </a:cubicBezTo>
                <a:lnTo>
                  <a:pt x="5037" y="9396"/>
                </a:lnTo>
                <a:cubicBezTo>
                  <a:pt x="5100" y="9333"/>
                  <a:pt x="5164" y="9282"/>
                  <a:pt x="5240" y="9244"/>
                </a:cubicBezTo>
                <a:close/>
                <a:moveTo>
                  <a:pt x="3266" y="9080"/>
                </a:moveTo>
                <a:lnTo>
                  <a:pt x="3266" y="9080"/>
                </a:lnTo>
                <a:cubicBezTo>
                  <a:pt x="3126" y="9320"/>
                  <a:pt x="3000" y="9561"/>
                  <a:pt x="2861" y="9814"/>
                </a:cubicBezTo>
                <a:cubicBezTo>
                  <a:pt x="2823" y="9864"/>
                  <a:pt x="2785" y="9928"/>
                  <a:pt x="2747" y="9978"/>
                </a:cubicBezTo>
                <a:lnTo>
                  <a:pt x="2721" y="9978"/>
                </a:lnTo>
                <a:cubicBezTo>
                  <a:pt x="2721" y="9965"/>
                  <a:pt x="2734" y="9965"/>
                  <a:pt x="2734" y="9953"/>
                </a:cubicBezTo>
                <a:cubicBezTo>
                  <a:pt x="2734" y="9928"/>
                  <a:pt x="2721" y="9890"/>
                  <a:pt x="2721" y="9852"/>
                </a:cubicBezTo>
                <a:cubicBezTo>
                  <a:pt x="2937" y="9674"/>
                  <a:pt x="2974" y="9333"/>
                  <a:pt x="3202" y="9168"/>
                </a:cubicBezTo>
                <a:cubicBezTo>
                  <a:pt x="3190" y="9156"/>
                  <a:pt x="3164" y="9130"/>
                  <a:pt x="3152" y="9130"/>
                </a:cubicBezTo>
                <a:cubicBezTo>
                  <a:pt x="3190" y="9118"/>
                  <a:pt x="3228" y="9092"/>
                  <a:pt x="3266" y="9080"/>
                </a:cubicBezTo>
                <a:close/>
                <a:moveTo>
                  <a:pt x="2949" y="9801"/>
                </a:moveTo>
                <a:cubicBezTo>
                  <a:pt x="2949" y="9826"/>
                  <a:pt x="2949" y="9839"/>
                  <a:pt x="2949" y="9864"/>
                </a:cubicBezTo>
                <a:cubicBezTo>
                  <a:pt x="2886" y="9902"/>
                  <a:pt x="2861" y="10003"/>
                  <a:pt x="2899" y="10079"/>
                </a:cubicBezTo>
                <a:cubicBezTo>
                  <a:pt x="2873" y="10067"/>
                  <a:pt x="2848" y="10041"/>
                  <a:pt x="2823" y="10029"/>
                </a:cubicBezTo>
                <a:cubicBezTo>
                  <a:pt x="2861" y="9953"/>
                  <a:pt x="2899" y="9877"/>
                  <a:pt x="2949" y="9801"/>
                </a:cubicBezTo>
                <a:close/>
                <a:moveTo>
                  <a:pt x="2658" y="10067"/>
                </a:moveTo>
                <a:cubicBezTo>
                  <a:pt x="2658" y="10079"/>
                  <a:pt x="2658" y="10105"/>
                  <a:pt x="2658" y="10117"/>
                </a:cubicBezTo>
                <a:cubicBezTo>
                  <a:pt x="2645" y="10117"/>
                  <a:pt x="2633" y="10130"/>
                  <a:pt x="2620" y="10130"/>
                </a:cubicBezTo>
                <a:cubicBezTo>
                  <a:pt x="2633" y="10105"/>
                  <a:pt x="2645" y="10079"/>
                  <a:pt x="2658" y="10067"/>
                </a:cubicBezTo>
                <a:close/>
                <a:moveTo>
                  <a:pt x="2797" y="10067"/>
                </a:moveTo>
                <a:cubicBezTo>
                  <a:pt x="2823" y="10067"/>
                  <a:pt x="2861" y="10079"/>
                  <a:pt x="2873" y="10079"/>
                </a:cubicBezTo>
                <a:cubicBezTo>
                  <a:pt x="2873" y="10079"/>
                  <a:pt x="2873" y="10092"/>
                  <a:pt x="2873" y="10105"/>
                </a:cubicBezTo>
                <a:cubicBezTo>
                  <a:pt x="2861" y="10117"/>
                  <a:pt x="2848" y="10130"/>
                  <a:pt x="2848" y="10143"/>
                </a:cubicBezTo>
                <a:cubicBezTo>
                  <a:pt x="2823" y="10130"/>
                  <a:pt x="2797" y="10117"/>
                  <a:pt x="2785" y="10105"/>
                </a:cubicBezTo>
                <a:cubicBezTo>
                  <a:pt x="2785" y="10092"/>
                  <a:pt x="2797" y="10079"/>
                  <a:pt x="2797" y="10067"/>
                </a:cubicBezTo>
                <a:close/>
                <a:moveTo>
                  <a:pt x="2456" y="10231"/>
                </a:moveTo>
                <a:cubicBezTo>
                  <a:pt x="2456" y="10231"/>
                  <a:pt x="2456" y="10244"/>
                  <a:pt x="2468" y="10244"/>
                </a:cubicBezTo>
                <a:lnTo>
                  <a:pt x="2456" y="10231"/>
                </a:lnTo>
                <a:close/>
                <a:moveTo>
                  <a:pt x="2557" y="10307"/>
                </a:moveTo>
                <a:cubicBezTo>
                  <a:pt x="2557" y="10320"/>
                  <a:pt x="2544" y="10320"/>
                  <a:pt x="2544" y="10332"/>
                </a:cubicBezTo>
                <a:cubicBezTo>
                  <a:pt x="2544" y="10320"/>
                  <a:pt x="2544" y="10307"/>
                  <a:pt x="2557" y="10307"/>
                </a:cubicBezTo>
                <a:close/>
                <a:moveTo>
                  <a:pt x="2823" y="10168"/>
                </a:moveTo>
                <a:cubicBezTo>
                  <a:pt x="2823" y="10193"/>
                  <a:pt x="2810" y="10219"/>
                  <a:pt x="2810" y="10244"/>
                </a:cubicBezTo>
                <a:cubicBezTo>
                  <a:pt x="2797" y="10244"/>
                  <a:pt x="2797" y="10257"/>
                  <a:pt x="2797" y="10257"/>
                </a:cubicBezTo>
                <a:cubicBezTo>
                  <a:pt x="2785" y="10269"/>
                  <a:pt x="2785" y="10269"/>
                  <a:pt x="2785" y="10269"/>
                </a:cubicBezTo>
                <a:cubicBezTo>
                  <a:pt x="2785" y="10269"/>
                  <a:pt x="2785" y="10269"/>
                  <a:pt x="2785" y="10282"/>
                </a:cubicBezTo>
                <a:cubicBezTo>
                  <a:pt x="2772" y="10294"/>
                  <a:pt x="2747" y="10320"/>
                  <a:pt x="2734" y="10345"/>
                </a:cubicBezTo>
                <a:lnTo>
                  <a:pt x="2671" y="10345"/>
                </a:lnTo>
                <a:cubicBezTo>
                  <a:pt x="2671" y="10332"/>
                  <a:pt x="2683" y="10320"/>
                  <a:pt x="2683" y="10307"/>
                </a:cubicBezTo>
                <a:lnTo>
                  <a:pt x="2683" y="10320"/>
                </a:lnTo>
                <a:cubicBezTo>
                  <a:pt x="2696" y="10307"/>
                  <a:pt x="2734" y="10282"/>
                  <a:pt x="2747" y="10282"/>
                </a:cubicBezTo>
                <a:lnTo>
                  <a:pt x="2759" y="10231"/>
                </a:lnTo>
                <a:cubicBezTo>
                  <a:pt x="2785" y="10206"/>
                  <a:pt x="2810" y="10181"/>
                  <a:pt x="2823" y="10168"/>
                </a:cubicBezTo>
                <a:close/>
                <a:moveTo>
                  <a:pt x="2671" y="10206"/>
                </a:moveTo>
                <a:lnTo>
                  <a:pt x="2671" y="10206"/>
                </a:lnTo>
                <a:cubicBezTo>
                  <a:pt x="2633" y="10282"/>
                  <a:pt x="2595" y="10358"/>
                  <a:pt x="2557" y="10434"/>
                </a:cubicBezTo>
                <a:cubicBezTo>
                  <a:pt x="2570" y="10345"/>
                  <a:pt x="2620" y="10282"/>
                  <a:pt x="2671" y="10206"/>
                </a:cubicBezTo>
                <a:close/>
                <a:moveTo>
                  <a:pt x="33369" y="10459"/>
                </a:moveTo>
                <a:lnTo>
                  <a:pt x="33382" y="10497"/>
                </a:lnTo>
                <a:cubicBezTo>
                  <a:pt x="33371" y="10487"/>
                  <a:pt x="33370" y="10476"/>
                  <a:pt x="33362" y="10466"/>
                </a:cubicBezTo>
                <a:lnTo>
                  <a:pt x="33362" y="10466"/>
                </a:lnTo>
                <a:lnTo>
                  <a:pt x="33369" y="10459"/>
                </a:lnTo>
                <a:close/>
                <a:moveTo>
                  <a:pt x="33394" y="10535"/>
                </a:moveTo>
                <a:lnTo>
                  <a:pt x="33394" y="10535"/>
                </a:lnTo>
                <a:cubicBezTo>
                  <a:pt x="33407" y="10548"/>
                  <a:pt x="33407" y="10560"/>
                  <a:pt x="33407" y="10573"/>
                </a:cubicBezTo>
                <a:cubicBezTo>
                  <a:pt x="33401" y="10560"/>
                  <a:pt x="33398" y="10548"/>
                  <a:pt x="33394" y="10535"/>
                </a:cubicBezTo>
                <a:close/>
                <a:moveTo>
                  <a:pt x="34118" y="10532"/>
                </a:moveTo>
                <a:cubicBezTo>
                  <a:pt x="34125" y="10532"/>
                  <a:pt x="34132" y="10533"/>
                  <a:pt x="34141" y="10535"/>
                </a:cubicBezTo>
                <a:cubicBezTo>
                  <a:pt x="34170" y="10584"/>
                  <a:pt x="34162" y="10603"/>
                  <a:pt x="34133" y="10603"/>
                </a:cubicBezTo>
                <a:cubicBezTo>
                  <a:pt x="34125" y="10603"/>
                  <a:pt x="34114" y="10601"/>
                  <a:pt x="34103" y="10598"/>
                </a:cubicBezTo>
                <a:cubicBezTo>
                  <a:pt x="34082" y="10556"/>
                  <a:pt x="34087" y="10532"/>
                  <a:pt x="34118" y="10532"/>
                </a:cubicBezTo>
                <a:close/>
                <a:moveTo>
                  <a:pt x="34230" y="10712"/>
                </a:moveTo>
                <a:cubicBezTo>
                  <a:pt x="34251" y="10754"/>
                  <a:pt x="34245" y="10779"/>
                  <a:pt x="34214" y="10779"/>
                </a:cubicBezTo>
                <a:cubicBezTo>
                  <a:pt x="34208" y="10779"/>
                  <a:pt x="34200" y="10777"/>
                  <a:pt x="34192" y="10775"/>
                </a:cubicBezTo>
                <a:cubicBezTo>
                  <a:pt x="34166" y="10725"/>
                  <a:pt x="34179" y="10712"/>
                  <a:pt x="34230" y="10712"/>
                </a:cubicBezTo>
                <a:close/>
                <a:moveTo>
                  <a:pt x="4544" y="10307"/>
                </a:moveTo>
                <a:lnTo>
                  <a:pt x="4544" y="10307"/>
                </a:lnTo>
                <a:cubicBezTo>
                  <a:pt x="4518" y="10370"/>
                  <a:pt x="4480" y="10421"/>
                  <a:pt x="4468" y="10484"/>
                </a:cubicBezTo>
                <a:cubicBezTo>
                  <a:pt x="4430" y="10548"/>
                  <a:pt x="4392" y="10611"/>
                  <a:pt x="4354" y="10674"/>
                </a:cubicBezTo>
                <a:cubicBezTo>
                  <a:pt x="4328" y="10699"/>
                  <a:pt x="4316" y="10737"/>
                  <a:pt x="4303" y="10763"/>
                </a:cubicBezTo>
                <a:cubicBezTo>
                  <a:pt x="4278" y="10813"/>
                  <a:pt x="4253" y="10851"/>
                  <a:pt x="4227" y="10889"/>
                </a:cubicBezTo>
                <a:cubicBezTo>
                  <a:pt x="4240" y="10801"/>
                  <a:pt x="4253" y="10712"/>
                  <a:pt x="4341" y="10661"/>
                </a:cubicBezTo>
                <a:cubicBezTo>
                  <a:pt x="4341" y="10649"/>
                  <a:pt x="4341" y="10611"/>
                  <a:pt x="4354" y="10598"/>
                </a:cubicBezTo>
                <a:cubicBezTo>
                  <a:pt x="4379" y="10560"/>
                  <a:pt x="4430" y="10535"/>
                  <a:pt x="4417" y="10472"/>
                </a:cubicBezTo>
                <a:cubicBezTo>
                  <a:pt x="4455" y="10434"/>
                  <a:pt x="4493" y="10396"/>
                  <a:pt x="4480" y="10345"/>
                </a:cubicBezTo>
                <a:cubicBezTo>
                  <a:pt x="4493" y="10332"/>
                  <a:pt x="4531" y="10320"/>
                  <a:pt x="4544" y="10307"/>
                </a:cubicBezTo>
                <a:close/>
                <a:moveTo>
                  <a:pt x="33470" y="10649"/>
                </a:moveTo>
                <a:cubicBezTo>
                  <a:pt x="33496" y="10712"/>
                  <a:pt x="33521" y="10788"/>
                  <a:pt x="33584" y="10826"/>
                </a:cubicBezTo>
                <a:cubicBezTo>
                  <a:pt x="33610" y="10877"/>
                  <a:pt x="33635" y="10940"/>
                  <a:pt x="33673" y="10990"/>
                </a:cubicBezTo>
                <a:cubicBezTo>
                  <a:pt x="33660" y="11003"/>
                  <a:pt x="33660" y="11016"/>
                  <a:pt x="33648" y="11028"/>
                </a:cubicBezTo>
                <a:cubicBezTo>
                  <a:pt x="33584" y="10902"/>
                  <a:pt x="33508" y="10788"/>
                  <a:pt x="33458" y="10661"/>
                </a:cubicBezTo>
                <a:cubicBezTo>
                  <a:pt x="33458" y="10661"/>
                  <a:pt x="33470" y="10649"/>
                  <a:pt x="33470" y="10649"/>
                </a:cubicBezTo>
                <a:close/>
                <a:moveTo>
                  <a:pt x="34323" y="10956"/>
                </a:moveTo>
                <a:cubicBezTo>
                  <a:pt x="34361" y="10956"/>
                  <a:pt x="34414" y="11023"/>
                  <a:pt x="34343" y="11041"/>
                </a:cubicBezTo>
                <a:cubicBezTo>
                  <a:pt x="34331" y="11028"/>
                  <a:pt x="34306" y="11016"/>
                  <a:pt x="34293" y="11003"/>
                </a:cubicBezTo>
                <a:cubicBezTo>
                  <a:pt x="34293" y="10969"/>
                  <a:pt x="34307" y="10956"/>
                  <a:pt x="34323" y="10956"/>
                </a:cubicBezTo>
                <a:close/>
                <a:moveTo>
                  <a:pt x="2241" y="11092"/>
                </a:moveTo>
                <a:cubicBezTo>
                  <a:pt x="2241" y="11092"/>
                  <a:pt x="2253" y="11104"/>
                  <a:pt x="2253" y="11104"/>
                </a:cubicBezTo>
                <a:cubicBezTo>
                  <a:pt x="2253" y="11117"/>
                  <a:pt x="2241" y="11117"/>
                  <a:pt x="2241" y="11130"/>
                </a:cubicBezTo>
                <a:cubicBezTo>
                  <a:pt x="2241" y="11117"/>
                  <a:pt x="2241" y="11104"/>
                  <a:pt x="2241" y="11092"/>
                </a:cubicBezTo>
                <a:close/>
                <a:moveTo>
                  <a:pt x="33711" y="11066"/>
                </a:moveTo>
                <a:lnTo>
                  <a:pt x="33761" y="11168"/>
                </a:lnTo>
                <a:cubicBezTo>
                  <a:pt x="33749" y="11180"/>
                  <a:pt x="33749" y="11193"/>
                  <a:pt x="33749" y="11206"/>
                </a:cubicBezTo>
                <a:lnTo>
                  <a:pt x="33736" y="11206"/>
                </a:lnTo>
                <a:cubicBezTo>
                  <a:pt x="33723" y="11180"/>
                  <a:pt x="33711" y="11142"/>
                  <a:pt x="33698" y="11117"/>
                </a:cubicBezTo>
                <a:lnTo>
                  <a:pt x="33711" y="11066"/>
                </a:lnTo>
                <a:close/>
                <a:moveTo>
                  <a:pt x="33761" y="11244"/>
                </a:moveTo>
                <a:lnTo>
                  <a:pt x="33761" y="11244"/>
                </a:lnTo>
                <a:cubicBezTo>
                  <a:pt x="33774" y="11244"/>
                  <a:pt x="33787" y="11256"/>
                  <a:pt x="33799" y="11256"/>
                </a:cubicBezTo>
                <a:lnTo>
                  <a:pt x="33825" y="11319"/>
                </a:lnTo>
                <a:lnTo>
                  <a:pt x="33812" y="11345"/>
                </a:lnTo>
                <a:lnTo>
                  <a:pt x="33812" y="11332"/>
                </a:lnTo>
                <a:lnTo>
                  <a:pt x="33799" y="11332"/>
                </a:lnTo>
                <a:cubicBezTo>
                  <a:pt x="33787" y="11307"/>
                  <a:pt x="33774" y="11269"/>
                  <a:pt x="33761" y="11244"/>
                </a:cubicBezTo>
                <a:close/>
                <a:moveTo>
                  <a:pt x="35014" y="11281"/>
                </a:moveTo>
                <a:lnTo>
                  <a:pt x="35065" y="11319"/>
                </a:lnTo>
                <a:cubicBezTo>
                  <a:pt x="35065" y="11349"/>
                  <a:pt x="35052" y="11360"/>
                  <a:pt x="35038" y="11360"/>
                </a:cubicBezTo>
                <a:cubicBezTo>
                  <a:pt x="35008" y="11360"/>
                  <a:pt x="34972" y="11315"/>
                  <a:pt x="35014" y="11281"/>
                </a:cubicBezTo>
                <a:close/>
                <a:moveTo>
                  <a:pt x="34419" y="11054"/>
                </a:moveTo>
                <a:cubicBezTo>
                  <a:pt x="34495" y="11168"/>
                  <a:pt x="34546" y="11294"/>
                  <a:pt x="34584" y="11421"/>
                </a:cubicBezTo>
                <a:cubicBezTo>
                  <a:pt x="34457" y="11357"/>
                  <a:pt x="34407" y="11218"/>
                  <a:pt x="34331" y="11104"/>
                </a:cubicBezTo>
                <a:cubicBezTo>
                  <a:pt x="34356" y="11092"/>
                  <a:pt x="34394" y="11079"/>
                  <a:pt x="34419" y="11054"/>
                </a:cubicBezTo>
                <a:close/>
                <a:moveTo>
                  <a:pt x="33888" y="11446"/>
                </a:moveTo>
                <a:cubicBezTo>
                  <a:pt x="33888" y="11459"/>
                  <a:pt x="33901" y="11471"/>
                  <a:pt x="33913" y="11497"/>
                </a:cubicBezTo>
                <a:cubicBezTo>
                  <a:pt x="33901" y="11484"/>
                  <a:pt x="33888" y="11484"/>
                  <a:pt x="33875" y="11484"/>
                </a:cubicBezTo>
                <a:cubicBezTo>
                  <a:pt x="33875" y="11471"/>
                  <a:pt x="33888" y="11459"/>
                  <a:pt x="33888" y="11446"/>
                </a:cubicBezTo>
                <a:close/>
                <a:moveTo>
                  <a:pt x="34589" y="11421"/>
                </a:moveTo>
                <a:cubicBezTo>
                  <a:pt x="34606" y="11421"/>
                  <a:pt x="34622" y="11432"/>
                  <a:pt x="34622" y="11459"/>
                </a:cubicBezTo>
                <a:cubicBezTo>
                  <a:pt x="34629" y="11487"/>
                  <a:pt x="34604" y="11504"/>
                  <a:pt x="34581" y="11504"/>
                </a:cubicBezTo>
                <a:cubicBezTo>
                  <a:pt x="34563" y="11504"/>
                  <a:pt x="34546" y="11493"/>
                  <a:pt x="34546" y="11471"/>
                </a:cubicBezTo>
                <a:cubicBezTo>
                  <a:pt x="34539" y="11442"/>
                  <a:pt x="34565" y="11421"/>
                  <a:pt x="34589" y="11421"/>
                </a:cubicBezTo>
                <a:close/>
                <a:moveTo>
                  <a:pt x="33356" y="11485"/>
                </a:moveTo>
                <a:cubicBezTo>
                  <a:pt x="33386" y="11485"/>
                  <a:pt x="33455" y="11603"/>
                  <a:pt x="33394" y="11623"/>
                </a:cubicBezTo>
                <a:lnTo>
                  <a:pt x="33344" y="11509"/>
                </a:lnTo>
                <a:cubicBezTo>
                  <a:pt x="33344" y="11492"/>
                  <a:pt x="33349" y="11485"/>
                  <a:pt x="33356" y="11485"/>
                </a:cubicBezTo>
                <a:close/>
                <a:moveTo>
                  <a:pt x="33926" y="11522"/>
                </a:moveTo>
                <a:lnTo>
                  <a:pt x="33964" y="11610"/>
                </a:lnTo>
                <a:cubicBezTo>
                  <a:pt x="33964" y="11610"/>
                  <a:pt x="33939" y="11623"/>
                  <a:pt x="33939" y="11623"/>
                </a:cubicBezTo>
                <a:cubicBezTo>
                  <a:pt x="33926" y="11598"/>
                  <a:pt x="33926" y="11585"/>
                  <a:pt x="33913" y="11560"/>
                </a:cubicBezTo>
                <a:cubicBezTo>
                  <a:pt x="33913" y="11547"/>
                  <a:pt x="33926" y="11535"/>
                  <a:pt x="33926" y="11522"/>
                </a:cubicBezTo>
                <a:close/>
                <a:moveTo>
                  <a:pt x="34636" y="11563"/>
                </a:moveTo>
                <a:cubicBezTo>
                  <a:pt x="34653" y="11563"/>
                  <a:pt x="34665" y="11580"/>
                  <a:pt x="34672" y="11610"/>
                </a:cubicBezTo>
                <a:cubicBezTo>
                  <a:pt x="34657" y="11625"/>
                  <a:pt x="34644" y="11633"/>
                  <a:pt x="34633" y="11633"/>
                </a:cubicBezTo>
                <a:cubicBezTo>
                  <a:pt x="34617" y="11633"/>
                  <a:pt x="34604" y="11616"/>
                  <a:pt x="34597" y="11585"/>
                </a:cubicBezTo>
                <a:cubicBezTo>
                  <a:pt x="34612" y="11570"/>
                  <a:pt x="34625" y="11563"/>
                  <a:pt x="34636" y="11563"/>
                </a:cubicBezTo>
                <a:close/>
                <a:moveTo>
                  <a:pt x="34926" y="11345"/>
                </a:moveTo>
                <a:cubicBezTo>
                  <a:pt x="34964" y="11345"/>
                  <a:pt x="34989" y="11383"/>
                  <a:pt x="35027" y="11408"/>
                </a:cubicBezTo>
                <a:cubicBezTo>
                  <a:pt x="35039" y="11408"/>
                  <a:pt x="35052" y="11395"/>
                  <a:pt x="35065" y="11395"/>
                </a:cubicBezTo>
                <a:cubicBezTo>
                  <a:pt x="35077" y="11497"/>
                  <a:pt x="35153" y="11610"/>
                  <a:pt x="35166" y="11699"/>
                </a:cubicBezTo>
                <a:cubicBezTo>
                  <a:pt x="35153" y="11702"/>
                  <a:pt x="35142" y="11704"/>
                  <a:pt x="35132" y="11704"/>
                </a:cubicBezTo>
                <a:cubicBezTo>
                  <a:pt x="35103" y="11704"/>
                  <a:pt x="35084" y="11690"/>
                  <a:pt x="35065" y="11661"/>
                </a:cubicBezTo>
                <a:cubicBezTo>
                  <a:pt x="35014" y="11560"/>
                  <a:pt x="34989" y="11446"/>
                  <a:pt x="34926" y="11345"/>
                </a:cubicBezTo>
                <a:close/>
                <a:moveTo>
                  <a:pt x="33243" y="8827"/>
                </a:moveTo>
                <a:cubicBezTo>
                  <a:pt x="33394" y="8953"/>
                  <a:pt x="33470" y="9156"/>
                  <a:pt x="33584" y="9320"/>
                </a:cubicBezTo>
                <a:cubicBezTo>
                  <a:pt x="33597" y="9320"/>
                  <a:pt x="33622" y="9307"/>
                  <a:pt x="33635" y="9307"/>
                </a:cubicBezTo>
                <a:lnTo>
                  <a:pt x="33635" y="9307"/>
                </a:lnTo>
                <a:cubicBezTo>
                  <a:pt x="33622" y="9320"/>
                  <a:pt x="33597" y="9345"/>
                  <a:pt x="33584" y="9371"/>
                </a:cubicBezTo>
                <a:cubicBezTo>
                  <a:pt x="33610" y="9383"/>
                  <a:pt x="33648" y="9409"/>
                  <a:pt x="33673" y="9421"/>
                </a:cubicBezTo>
                <a:lnTo>
                  <a:pt x="33698" y="9510"/>
                </a:lnTo>
                <a:cubicBezTo>
                  <a:pt x="33723" y="9510"/>
                  <a:pt x="33749" y="9523"/>
                  <a:pt x="33774" y="9535"/>
                </a:cubicBezTo>
                <a:cubicBezTo>
                  <a:pt x="33774" y="9548"/>
                  <a:pt x="33761" y="9586"/>
                  <a:pt x="33761" y="9599"/>
                </a:cubicBezTo>
                <a:cubicBezTo>
                  <a:pt x="34090" y="10041"/>
                  <a:pt x="34280" y="10573"/>
                  <a:pt x="34571" y="11041"/>
                </a:cubicBezTo>
                <a:cubicBezTo>
                  <a:pt x="34635" y="11294"/>
                  <a:pt x="34812" y="11509"/>
                  <a:pt x="34875" y="11762"/>
                </a:cubicBezTo>
                <a:cubicBezTo>
                  <a:pt x="34710" y="11522"/>
                  <a:pt x="34597" y="11231"/>
                  <a:pt x="34457" y="10965"/>
                </a:cubicBezTo>
                <a:cubicBezTo>
                  <a:pt x="34419" y="10915"/>
                  <a:pt x="34419" y="10826"/>
                  <a:pt x="34343" y="10813"/>
                </a:cubicBezTo>
                <a:cubicBezTo>
                  <a:pt x="34343" y="10839"/>
                  <a:pt x="34331" y="10889"/>
                  <a:pt x="34331" y="10915"/>
                </a:cubicBezTo>
                <a:lnTo>
                  <a:pt x="34217" y="10915"/>
                </a:lnTo>
                <a:cubicBezTo>
                  <a:pt x="34217" y="10889"/>
                  <a:pt x="34230" y="10851"/>
                  <a:pt x="34230" y="10813"/>
                </a:cubicBezTo>
                <a:cubicBezTo>
                  <a:pt x="34280" y="10813"/>
                  <a:pt x="34318" y="10788"/>
                  <a:pt x="34331" y="10737"/>
                </a:cubicBezTo>
                <a:cubicBezTo>
                  <a:pt x="34293" y="10586"/>
                  <a:pt x="34179" y="10472"/>
                  <a:pt x="34116" y="10332"/>
                </a:cubicBezTo>
                <a:cubicBezTo>
                  <a:pt x="34078" y="10257"/>
                  <a:pt x="34040" y="10155"/>
                  <a:pt x="33964" y="10117"/>
                </a:cubicBezTo>
                <a:lnTo>
                  <a:pt x="33964" y="10117"/>
                </a:lnTo>
                <a:cubicBezTo>
                  <a:pt x="33964" y="10193"/>
                  <a:pt x="33989" y="10282"/>
                  <a:pt x="34052" y="10320"/>
                </a:cubicBezTo>
                <a:cubicBezTo>
                  <a:pt x="34065" y="10383"/>
                  <a:pt x="34179" y="10484"/>
                  <a:pt x="34090" y="10522"/>
                </a:cubicBezTo>
                <a:cubicBezTo>
                  <a:pt x="34065" y="10472"/>
                  <a:pt x="34027" y="10446"/>
                  <a:pt x="33977" y="10446"/>
                </a:cubicBezTo>
                <a:lnTo>
                  <a:pt x="34027" y="10396"/>
                </a:lnTo>
                <a:cubicBezTo>
                  <a:pt x="34002" y="10383"/>
                  <a:pt x="33964" y="10370"/>
                  <a:pt x="33939" y="10358"/>
                </a:cubicBezTo>
                <a:cubicBezTo>
                  <a:pt x="33913" y="10320"/>
                  <a:pt x="33888" y="10294"/>
                  <a:pt x="33875" y="10257"/>
                </a:cubicBezTo>
                <a:cubicBezTo>
                  <a:pt x="33901" y="10257"/>
                  <a:pt x="33939" y="10244"/>
                  <a:pt x="33964" y="10231"/>
                </a:cubicBezTo>
                <a:cubicBezTo>
                  <a:pt x="33913" y="10219"/>
                  <a:pt x="33875" y="10206"/>
                  <a:pt x="33825" y="10181"/>
                </a:cubicBezTo>
                <a:cubicBezTo>
                  <a:pt x="33837" y="10168"/>
                  <a:pt x="33863" y="10155"/>
                  <a:pt x="33875" y="10143"/>
                </a:cubicBezTo>
                <a:cubicBezTo>
                  <a:pt x="33799" y="10041"/>
                  <a:pt x="33736" y="9915"/>
                  <a:pt x="33660" y="9814"/>
                </a:cubicBezTo>
                <a:cubicBezTo>
                  <a:pt x="33572" y="9776"/>
                  <a:pt x="33584" y="9662"/>
                  <a:pt x="33559" y="9573"/>
                </a:cubicBezTo>
                <a:lnTo>
                  <a:pt x="33559" y="9573"/>
                </a:lnTo>
                <a:cubicBezTo>
                  <a:pt x="33736" y="9674"/>
                  <a:pt x="33787" y="9902"/>
                  <a:pt x="33901" y="10067"/>
                </a:cubicBezTo>
                <a:cubicBezTo>
                  <a:pt x="33901" y="10084"/>
                  <a:pt x="33911" y="10091"/>
                  <a:pt x="33925" y="10091"/>
                </a:cubicBezTo>
                <a:cubicBezTo>
                  <a:pt x="33960" y="10091"/>
                  <a:pt x="34015" y="10044"/>
                  <a:pt x="33951" y="10016"/>
                </a:cubicBezTo>
                <a:cubicBezTo>
                  <a:pt x="33774" y="9725"/>
                  <a:pt x="33622" y="9434"/>
                  <a:pt x="33432" y="9143"/>
                </a:cubicBezTo>
                <a:cubicBezTo>
                  <a:pt x="33369" y="9042"/>
                  <a:pt x="33293" y="8941"/>
                  <a:pt x="33243" y="8827"/>
                </a:cubicBezTo>
                <a:close/>
                <a:moveTo>
                  <a:pt x="35103" y="11724"/>
                </a:moveTo>
                <a:cubicBezTo>
                  <a:pt x="35128" y="11724"/>
                  <a:pt x="35179" y="11737"/>
                  <a:pt x="35204" y="11737"/>
                </a:cubicBezTo>
                <a:cubicBezTo>
                  <a:pt x="35229" y="11775"/>
                  <a:pt x="35242" y="11826"/>
                  <a:pt x="35229" y="11864"/>
                </a:cubicBezTo>
                <a:cubicBezTo>
                  <a:pt x="35198" y="11883"/>
                  <a:pt x="35166" y="11889"/>
                  <a:pt x="35136" y="11889"/>
                </a:cubicBezTo>
                <a:cubicBezTo>
                  <a:pt x="35106" y="11889"/>
                  <a:pt x="35077" y="11883"/>
                  <a:pt x="35052" y="11876"/>
                </a:cubicBezTo>
                <a:cubicBezTo>
                  <a:pt x="35077" y="11864"/>
                  <a:pt x="35141" y="11864"/>
                  <a:pt x="35166" y="11851"/>
                </a:cubicBezTo>
                <a:cubicBezTo>
                  <a:pt x="35141" y="11813"/>
                  <a:pt x="35115" y="11775"/>
                  <a:pt x="35103" y="11724"/>
                </a:cubicBezTo>
                <a:close/>
                <a:moveTo>
                  <a:pt x="34942" y="11893"/>
                </a:moveTo>
                <a:cubicBezTo>
                  <a:pt x="34948" y="11893"/>
                  <a:pt x="34956" y="11896"/>
                  <a:pt x="34964" y="11902"/>
                </a:cubicBezTo>
                <a:cubicBezTo>
                  <a:pt x="34995" y="11922"/>
                  <a:pt x="34992" y="11987"/>
                  <a:pt x="34961" y="11987"/>
                </a:cubicBezTo>
                <a:cubicBezTo>
                  <a:pt x="34955" y="11987"/>
                  <a:pt x="34947" y="11984"/>
                  <a:pt x="34938" y="11977"/>
                </a:cubicBezTo>
                <a:cubicBezTo>
                  <a:pt x="34895" y="11967"/>
                  <a:pt x="34907" y="11893"/>
                  <a:pt x="34942" y="11893"/>
                </a:cubicBezTo>
                <a:close/>
                <a:moveTo>
                  <a:pt x="33951" y="11648"/>
                </a:moveTo>
                <a:lnTo>
                  <a:pt x="33951" y="11648"/>
                </a:lnTo>
                <a:cubicBezTo>
                  <a:pt x="34065" y="11724"/>
                  <a:pt x="34078" y="11889"/>
                  <a:pt x="34154" y="12015"/>
                </a:cubicBezTo>
                <a:lnTo>
                  <a:pt x="34128" y="12028"/>
                </a:lnTo>
                <a:cubicBezTo>
                  <a:pt x="34078" y="11889"/>
                  <a:pt x="34014" y="11762"/>
                  <a:pt x="33951" y="11648"/>
                </a:cubicBezTo>
                <a:close/>
                <a:moveTo>
                  <a:pt x="3017" y="12054"/>
                </a:moveTo>
                <a:cubicBezTo>
                  <a:pt x="3028" y="12054"/>
                  <a:pt x="3040" y="12058"/>
                  <a:pt x="3050" y="12066"/>
                </a:cubicBezTo>
                <a:cubicBezTo>
                  <a:pt x="3072" y="12098"/>
                  <a:pt x="3030" y="12148"/>
                  <a:pt x="2994" y="12148"/>
                </a:cubicBezTo>
                <a:cubicBezTo>
                  <a:pt x="2987" y="12148"/>
                  <a:pt x="2981" y="12146"/>
                  <a:pt x="2974" y="12142"/>
                </a:cubicBezTo>
                <a:cubicBezTo>
                  <a:pt x="2945" y="12102"/>
                  <a:pt x="2977" y="12054"/>
                  <a:pt x="3017" y="12054"/>
                </a:cubicBezTo>
                <a:close/>
                <a:moveTo>
                  <a:pt x="35014" y="12458"/>
                </a:moveTo>
                <a:lnTo>
                  <a:pt x="35014" y="12458"/>
                </a:lnTo>
                <a:cubicBezTo>
                  <a:pt x="35065" y="12509"/>
                  <a:pt x="35090" y="12572"/>
                  <a:pt x="35128" y="12635"/>
                </a:cubicBezTo>
                <a:cubicBezTo>
                  <a:pt x="35115" y="12673"/>
                  <a:pt x="35115" y="12711"/>
                  <a:pt x="35103" y="12749"/>
                </a:cubicBezTo>
                <a:cubicBezTo>
                  <a:pt x="35077" y="12648"/>
                  <a:pt x="35039" y="12560"/>
                  <a:pt x="35014" y="12458"/>
                </a:cubicBezTo>
                <a:close/>
                <a:moveTo>
                  <a:pt x="1687" y="12672"/>
                </a:moveTo>
                <a:cubicBezTo>
                  <a:pt x="1690" y="12672"/>
                  <a:pt x="1693" y="12673"/>
                  <a:pt x="1696" y="12673"/>
                </a:cubicBezTo>
                <a:cubicBezTo>
                  <a:pt x="1730" y="12707"/>
                  <a:pt x="1705" y="12779"/>
                  <a:pt x="1664" y="12779"/>
                </a:cubicBezTo>
                <a:cubicBezTo>
                  <a:pt x="1658" y="12779"/>
                  <a:pt x="1652" y="12778"/>
                  <a:pt x="1646" y="12775"/>
                </a:cubicBezTo>
                <a:cubicBezTo>
                  <a:pt x="1610" y="12751"/>
                  <a:pt x="1641" y="12672"/>
                  <a:pt x="1687" y="12672"/>
                </a:cubicBezTo>
                <a:close/>
                <a:moveTo>
                  <a:pt x="3443" y="12319"/>
                </a:moveTo>
                <a:cubicBezTo>
                  <a:pt x="3455" y="12319"/>
                  <a:pt x="3468" y="12319"/>
                  <a:pt x="3481" y="12332"/>
                </a:cubicBezTo>
                <a:cubicBezTo>
                  <a:pt x="3392" y="12509"/>
                  <a:pt x="3316" y="12699"/>
                  <a:pt x="3240" y="12889"/>
                </a:cubicBezTo>
                <a:cubicBezTo>
                  <a:pt x="3278" y="12749"/>
                  <a:pt x="3316" y="12610"/>
                  <a:pt x="3392" y="12496"/>
                </a:cubicBezTo>
                <a:lnTo>
                  <a:pt x="3316" y="12496"/>
                </a:lnTo>
                <a:cubicBezTo>
                  <a:pt x="3341" y="12484"/>
                  <a:pt x="3379" y="12471"/>
                  <a:pt x="3405" y="12458"/>
                </a:cubicBezTo>
                <a:cubicBezTo>
                  <a:pt x="3417" y="12408"/>
                  <a:pt x="3430" y="12357"/>
                  <a:pt x="3443" y="12319"/>
                </a:cubicBezTo>
                <a:close/>
                <a:moveTo>
                  <a:pt x="2152" y="11206"/>
                </a:moveTo>
                <a:cubicBezTo>
                  <a:pt x="2127" y="11294"/>
                  <a:pt x="2101" y="11370"/>
                  <a:pt x="2076" y="11459"/>
                </a:cubicBezTo>
                <a:lnTo>
                  <a:pt x="2089" y="11459"/>
                </a:lnTo>
                <a:cubicBezTo>
                  <a:pt x="2025" y="11598"/>
                  <a:pt x="1975" y="11737"/>
                  <a:pt x="1886" y="11876"/>
                </a:cubicBezTo>
                <a:lnTo>
                  <a:pt x="1950" y="11914"/>
                </a:lnTo>
                <a:cubicBezTo>
                  <a:pt x="1962" y="11876"/>
                  <a:pt x="2000" y="11813"/>
                  <a:pt x="2013" y="11788"/>
                </a:cubicBezTo>
                <a:lnTo>
                  <a:pt x="2076" y="11762"/>
                </a:lnTo>
                <a:lnTo>
                  <a:pt x="2076" y="11826"/>
                </a:lnTo>
                <a:lnTo>
                  <a:pt x="2000" y="11826"/>
                </a:lnTo>
                <a:cubicBezTo>
                  <a:pt x="2000" y="11902"/>
                  <a:pt x="1987" y="11977"/>
                  <a:pt x="1975" y="12053"/>
                </a:cubicBezTo>
                <a:cubicBezTo>
                  <a:pt x="1899" y="12104"/>
                  <a:pt x="1861" y="12205"/>
                  <a:pt x="1848" y="12294"/>
                </a:cubicBezTo>
                <a:cubicBezTo>
                  <a:pt x="1861" y="12408"/>
                  <a:pt x="1734" y="12496"/>
                  <a:pt x="1785" y="12610"/>
                </a:cubicBezTo>
                <a:cubicBezTo>
                  <a:pt x="1734" y="12597"/>
                  <a:pt x="1696" y="12585"/>
                  <a:pt x="1646" y="12560"/>
                </a:cubicBezTo>
                <a:cubicBezTo>
                  <a:pt x="1595" y="12661"/>
                  <a:pt x="1557" y="12762"/>
                  <a:pt x="1545" y="12876"/>
                </a:cubicBezTo>
                <a:cubicBezTo>
                  <a:pt x="1507" y="12926"/>
                  <a:pt x="1469" y="12964"/>
                  <a:pt x="1443" y="13002"/>
                </a:cubicBezTo>
                <a:cubicBezTo>
                  <a:pt x="1519" y="12762"/>
                  <a:pt x="1583" y="12509"/>
                  <a:pt x="1709" y="12281"/>
                </a:cubicBezTo>
                <a:lnTo>
                  <a:pt x="1709" y="12281"/>
                </a:lnTo>
                <a:cubicBezTo>
                  <a:pt x="1696" y="12370"/>
                  <a:pt x="1658" y="12446"/>
                  <a:pt x="1646" y="12534"/>
                </a:cubicBezTo>
                <a:cubicBezTo>
                  <a:pt x="1671" y="12534"/>
                  <a:pt x="1709" y="12547"/>
                  <a:pt x="1722" y="12560"/>
                </a:cubicBezTo>
                <a:cubicBezTo>
                  <a:pt x="1747" y="12370"/>
                  <a:pt x="1861" y="12205"/>
                  <a:pt x="1886" y="12028"/>
                </a:cubicBezTo>
                <a:lnTo>
                  <a:pt x="1886" y="12028"/>
                </a:lnTo>
                <a:cubicBezTo>
                  <a:pt x="1785" y="12079"/>
                  <a:pt x="1772" y="12205"/>
                  <a:pt x="1696" y="12294"/>
                </a:cubicBezTo>
                <a:cubicBezTo>
                  <a:pt x="1772" y="11990"/>
                  <a:pt x="1912" y="11699"/>
                  <a:pt x="2051" y="11408"/>
                </a:cubicBezTo>
                <a:cubicBezTo>
                  <a:pt x="2051" y="11408"/>
                  <a:pt x="2063" y="11395"/>
                  <a:pt x="2063" y="11395"/>
                </a:cubicBezTo>
                <a:cubicBezTo>
                  <a:pt x="2063" y="11383"/>
                  <a:pt x="2076" y="11383"/>
                  <a:pt x="2076" y="11370"/>
                </a:cubicBezTo>
                <a:cubicBezTo>
                  <a:pt x="2101" y="11307"/>
                  <a:pt x="2127" y="11256"/>
                  <a:pt x="2152" y="11206"/>
                </a:cubicBezTo>
                <a:close/>
                <a:moveTo>
                  <a:pt x="3114" y="13205"/>
                </a:moveTo>
                <a:cubicBezTo>
                  <a:pt x="3114" y="13218"/>
                  <a:pt x="3101" y="13218"/>
                  <a:pt x="3101" y="13218"/>
                </a:cubicBezTo>
                <a:cubicBezTo>
                  <a:pt x="3101" y="13218"/>
                  <a:pt x="3088" y="13218"/>
                  <a:pt x="3088" y="13205"/>
                </a:cubicBezTo>
                <a:close/>
                <a:moveTo>
                  <a:pt x="35242" y="12990"/>
                </a:moveTo>
                <a:lnTo>
                  <a:pt x="35242" y="12990"/>
                </a:lnTo>
                <a:cubicBezTo>
                  <a:pt x="35280" y="13154"/>
                  <a:pt x="35368" y="13306"/>
                  <a:pt x="35406" y="13458"/>
                </a:cubicBezTo>
                <a:cubicBezTo>
                  <a:pt x="35356" y="13458"/>
                  <a:pt x="35330" y="13420"/>
                  <a:pt x="35318" y="13382"/>
                </a:cubicBezTo>
                <a:lnTo>
                  <a:pt x="35242" y="13382"/>
                </a:lnTo>
                <a:cubicBezTo>
                  <a:pt x="35255" y="13357"/>
                  <a:pt x="35280" y="13306"/>
                  <a:pt x="35293" y="13281"/>
                </a:cubicBezTo>
                <a:cubicBezTo>
                  <a:pt x="35267" y="13281"/>
                  <a:pt x="35242" y="13293"/>
                  <a:pt x="35229" y="13293"/>
                </a:cubicBezTo>
                <a:cubicBezTo>
                  <a:pt x="35291" y="13223"/>
                  <a:pt x="35273" y="13171"/>
                  <a:pt x="35227" y="13171"/>
                </a:cubicBezTo>
                <a:cubicBezTo>
                  <a:pt x="35207" y="13171"/>
                  <a:pt x="35181" y="13182"/>
                  <a:pt x="35153" y="13205"/>
                </a:cubicBezTo>
                <a:cubicBezTo>
                  <a:pt x="35153" y="13192"/>
                  <a:pt x="35141" y="13154"/>
                  <a:pt x="35128" y="13142"/>
                </a:cubicBezTo>
                <a:cubicBezTo>
                  <a:pt x="35166" y="13142"/>
                  <a:pt x="35217" y="13142"/>
                  <a:pt x="35255" y="13129"/>
                </a:cubicBezTo>
                <a:cubicBezTo>
                  <a:pt x="35229" y="13091"/>
                  <a:pt x="35229" y="13040"/>
                  <a:pt x="35242" y="12990"/>
                </a:cubicBezTo>
                <a:close/>
                <a:moveTo>
                  <a:pt x="1608" y="12926"/>
                </a:moveTo>
                <a:cubicBezTo>
                  <a:pt x="1570" y="13142"/>
                  <a:pt x="1456" y="13331"/>
                  <a:pt x="1469" y="13559"/>
                </a:cubicBezTo>
                <a:cubicBezTo>
                  <a:pt x="1456" y="13547"/>
                  <a:pt x="1418" y="13509"/>
                  <a:pt x="1405" y="13496"/>
                </a:cubicBezTo>
                <a:cubicBezTo>
                  <a:pt x="1469" y="13306"/>
                  <a:pt x="1494" y="13091"/>
                  <a:pt x="1608" y="12926"/>
                </a:cubicBezTo>
                <a:close/>
                <a:moveTo>
                  <a:pt x="35318" y="13496"/>
                </a:moveTo>
                <a:cubicBezTo>
                  <a:pt x="35381" y="13496"/>
                  <a:pt x="35432" y="13534"/>
                  <a:pt x="35432" y="13610"/>
                </a:cubicBezTo>
                <a:cubicBezTo>
                  <a:pt x="35406" y="13622"/>
                  <a:pt x="35368" y="13635"/>
                  <a:pt x="35343" y="13648"/>
                </a:cubicBezTo>
                <a:cubicBezTo>
                  <a:pt x="35356" y="13635"/>
                  <a:pt x="35381" y="13597"/>
                  <a:pt x="35394" y="13584"/>
                </a:cubicBezTo>
                <a:cubicBezTo>
                  <a:pt x="35381" y="13559"/>
                  <a:pt x="35330" y="13521"/>
                  <a:pt x="35318" y="13496"/>
                </a:cubicBezTo>
                <a:close/>
                <a:moveTo>
                  <a:pt x="1396" y="13609"/>
                </a:moveTo>
                <a:cubicBezTo>
                  <a:pt x="1399" y="13609"/>
                  <a:pt x="1402" y="13609"/>
                  <a:pt x="1405" y="13610"/>
                </a:cubicBezTo>
                <a:cubicBezTo>
                  <a:pt x="1441" y="13633"/>
                  <a:pt x="1410" y="13712"/>
                  <a:pt x="1375" y="13712"/>
                </a:cubicBezTo>
                <a:cubicBezTo>
                  <a:pt x="1372" y="13712"/>
                  <a:pt x="1370" y="13712"/>
                  <a:pt x="1367" y="13711"/>
                </a:cubicBezTo>
                <a:cubicBezTo>
                  <a:pt x="1332" y="13687"/>
                  <a:pt x="1352" y="13609"/>
                  <a:pt x="1396" y="13609"/>
                </a:cubicBezTo>
                <a:close/>
                <a:moveTo>
                  <a:pt x="34748" y="13622"/>
                </a:moveTo>
                <a:cubicBezTo>
                  <a:pt x="34799" y="13622"/>
                  <a:pt x="34824" y="13762"/>
                  <a:pt x="34774" y="13762"/>
                </a:cubicBezTo>
                <a:cubicBezTo>
                  <a:pt x="34736" y="13736"/>
                  <a:pt x="34723" y="13673"/>
                  <a:pt x="34748" y="13622"/>
                </a:cubicBezTo>
                <a:close/>
                <a:moveTo>
                  <a:pt x="1367" y="13774"/>
                </a:moveTo>
                <a:cubicBezTo>
                  <a:pt x="1355" y="13850"/>
                  <a:pt x="1342" y="13926"/>
                  <a:pt x="1292" y="13989"/>
                </a:cubicBezTo>
                <a:cubicBezTo>
                  <a:pt x="1292" y="13913"/>
                  <a:pt x="1304" y="13838"/>
                  <a:pt x="1304" y="13774"/>
                </a:cubicBezTo>
                <a:close/>
                <a:moveTo>
                  <a:pt x="35495" y="13762"/>
                </a:moveTo>
                <a:cubicBezTo>
                  <a:pt x="35508" y="13838"/>
                  <a:pt x="35520" y="13913"/>
                  <a:pt x="35533" y="13989"/>
                </a:cubicBezTo>
                <a:lnTo>
                  <a:pt x="35432" y="13951"/>
                </a:lnTo>
                <a:cubicBezTo>
                  <a:pt x="35457" y="13926"/>
                  <a:pt x="35482" y="13913"/>
                  <a:pt x="35495" y="13888"/>
                </a:cubicBezTo>
                <a:cubicBezTo>
                  <a:pt x="35482" y="13850"/>
                  <a:pt x="35457" y="13800"/>
                  <a:pt x="35444" y="13762"/>
                </a:cubicBezTo>
                <a:close/>
                <a:moveTo>
                  <a:pt x="1283" y="14039"/>
                </a:moveTo>
                <a:cubicBezTo>
                  <a:pt x="1286" y="14039"/>
                  <a:pt x="1289" y="14039"/>
                  <a:pt x="1292" y="14040"/>
                </a:cubicBezTo>
                <a:cubicBezTo>
                  <a:pt x="1327" y="14063"/>
                  <a:pt x="1297" y="14130"/>
                  <a:pt x="1262" y="14130"/>
                </a:cubicBezTo>
                <a:cubicBezTo>
                  <a:pt x="1259" y="14130"/>
                  <a:pt x="1256" y="14130"/>
                  <a:pt x="1254" y="14129"/>
                </a:cubicBezTo>
                <a:cubicBezTo>
                  <a:pt x="1207" y="14105"/>
                  <a:pt x="1246" y="14039"/>
                  <a:pt x="1283" y="14039"/>
                </a:cubicBezTo>
                <a:close/>
                <a:moveTo>
                  <a:pt x="1443" y="13015"/>
                </a:moveTo>
                <a:lnTo>
                  <a:pt x="1443" y="13015"/>
                </a:lnTo>
                <a:cubicBezTo>
                  <a:pt x="1405" y="13357"/>
                  <a:pt x="1241" y="13673"/>
                  <a:pt x="1190" y="14002"/>
                </a:cubicBezTo>
                <a:cubicBezTo>
                  <a:pt x="1178" y="14091"/>
                  <a:pt x="1140" y="14154"/>
                  <a:pt x="1089" y="14217"/>
                </a:cubicBezTo>
                <a:cubicBezTo>
                  <a:pt x="1178" y="13812"/>
                  <a:pt x="1292" y="13407"/>
                  <a:pt x="1443" y="13015"/>
                </a:cubicBezTo>
                <a:close/>
                <a:moveTo>
                  <a:pt x="34951" y="14255"/>
                </a:moveTo>
                <a:lnTo>
                  <a:pt x="34951" y="14255"/>
                </a:lnTo>
                <a:cubicBezTo>
                  <a:pt x="34989" y="14293"/>
                  <a:pt x="34976" y="14318"/>
                  <a:pt x="34938" y="14331"/>
                </a:cubicBezTo>
                <a:cubicBezTo>
                  <a:pt x="34900" y="14293"/>
                  <a:pt x="34900" y="14268"/>
                  <a:pt x="34951" y="14255"/>
                </a:cubicBezTo>
                <a:close/>
                <a:moveTo>
                  <a:pt x="1190" y="14280"/>
                </a:moveTo>
                <a:lnTo>
                  <a:pt x="1190" y="14280"/>
                </a:lnTo>
                <a:cubicBezTo>
                  <a:pt x="1241" y="14306"/>
                  <a:pt x="1241" y="14331"/>
                  <a:pt x="1203" y="14369"/>
                </a:cubicBezTo>
                <a:cubicBezTo>
                  <a:pt x="1152" y="14344"/>
                  <a:pt x="1152" y="14318"/>
                  <a:pt x="1190" y="14280"/>
                </a:cubicBezTo>
                <a:close/>
                <a:moveTo>
                  <a:pt x="34976" y="12015"/>
                </a:moveTo>
                <a:lnTo>
                  <a:pt x="34976" y="12015"/>
                </a:lnTo>
                <a:cubicBezTo>
                  <a:pt x="35115" y="12205"/>
                  <a:pt x="35153" y="12496"/>
                  <a:pt x="35318" y="12673"/>
                </a:cubicBezTo>
                <a:cubicBezTo>
                  <a:pt x="35305" y="12673"/>
                  <a:pt x="35280" y="12686"/>
                  <a:pt x="35267" y="12699"/>
                </a:cubicBezTo>
                <a:cubicBezTo>
                  <a:pt x="35482" y="13218"/>
                  <a:pt x="35634" y="13749"/>
                  <a:pt x="35786" y="14293"/>
                </a:cubicBezTo>
                <a:cubicBezTo>
                  <a:pt x="35799" y="14293"/>
                  <a:pt x="35811" y="14280"/>
                  <a:pt x="35811" y="14280"/>
                </a:cubicBezTo>
                <a:lnTo>
                  <a:pt x="35811" y="14280"/>
                </a:lnTo>
                <a:cubicBezTo>
                  <a:pt x="35786" y="14432"/>
                  <a:pt x="35875" y="14571"/>
                  <a:pt x="35900" y="14711"/>
                </a:cubicBezTo>
                <a:cubicBezTo>
                  <a:pt x="35824" y="14660"/>
                  <a:pt x="35837" y="14559"/>
                  <a:pt x="35811" y="14483"/>
                </a:cubicBezTo>
                <a:cubicBezTo>
                  <a:pt x="35609" y="13812"/>
                  <a:pt x="35394" y="13142"/>
                  <a:pt x="35153" y="12471"/>
                </a:cubicBezTo>
                <a:cubicBezTo>
                  <a:pt x="35103" y="12319"/>
                  <a:pt x="35014" y="12180"/>
                  <a:pt x="34976" y="12015"/>
                </a:cubicBezTo>
                <a:close/>
                <a:moveTo>
                  <a:pt x="2304" y="14559"/>
                </a:moveTo>
                <a:cubicBezTo>
                  <a:pt x="2279" y="14622"/>
                  <a:pt x="2266" y="14685"/>
                  <a:pt x="2228" y="14749"/>
                </a:cubicBezTo>
                <a:cubicBezTo>
                  <a:pt x="2228" y="14685"/>
                  <a:pt x="2241" y="14622"/>
                  <a:pt x="2253" y="14559"/>
                </a:cubicBezTo>
                <a:close/>
                <a:moveTo>
                  <a:pt x="722" y="14926"/>
                </a:moveTo>
                <a:cubicBezTo>
                  <a:pt x="727" y="14931"/>
                  <a:pt x="735" y="14935"/>
                  <a:pt x="745" y="14940"/>
                </a:cubicBezTo>
                <a:lnTo>
                  <a:pt x="745" y="14940"/>
                </a:lnTo>
                <a:cubicBezTo>
                  <a:pt x="737" y="14935"/>
                  <a:pt x="730" y="14930"/>
                  <a:pt x="722" y="14926"/>
                </a:cubicBezTo>
                <a:close/>
                <a:moveTo>
                  <a:pt x="975" y="15318"/>
                </a:moveTo>
                <a:cubicBezTo>
                  <a:pt x="1026" y="15318"/>
                  <a:pt x="1000" y="15407"/>
                  <a:pt x="963" y="15419"/>
                </a:cubicBezTo>
                <a:cubicBezTo>
                  <a:pt x="912" y="15419"/>
                  <a:pt x="937" y="15331"/>
                  <a:pt x="975" y="15318"/>
                </a:cubicBezTo>
                <a:close/>
                <a:moveTo>
                  <a:pt x="35887" y="14723"/>
                </a:moveTo>
                <a:cubicBezTo>
                  <a:pt x="35988" y="14938"/>
                  <a:pt x="36001" y="15217"/>
                  <a:pt x="36052" y="15457"/>
                </a:cubicBezTo>
                <a:cubicBezTo>
                  <a:pt x="35988" y="15381"/>
                  <a:pt x="35976" y="15280"/>
                  <a:pt x="35963" y="15192"/>
                </a:cubicBezTo>
                <a:cubicBezTo>
                  <a:pt x="35925" y="15040"/>
                  <a:pt x="35875" y="14875"/>
                  <a:pt x="35887" y="14723"/>
                </a:cubicBezTo>
                <a:close/>
                <a:moveTo>
                  <a:pt x="988" y="14622"/>
                </a:moveTo>
                <a:cubicBezTo>
                  <a:pt x="1000" y="14926"/>
                  <a:pt x="899" y="15229"/>
                  <a:pt x="798" y="15508"/>
                </a:cubicBezTo>
                <a:cubicBezTo>
                  <a:pt x="849" y="15217"/>
                  <a:pt x="912" y="14913"/>
                  <a:pt x="988" y="14622"/>
                </a:cubicBezTo>
                <a:close/>
                <a:moveTo>
                  <a:pt x="36050" y="15467"/>
                </a:moveTo>
                <a:cubicBezTo>
                  <a:pt x="36057" y="15467"/>
                  <a:pt x="36067" y="15468"/>
                  <a:pt x="36077" y="15470"/>
                </a:cubicBezTo>
                <a:cubicBezTo>
                  <a:pt x="36102" y="15521"/>
                  <a:pt x="36090" y="15546"/>
                  <a:pt x="36026" y="15546"/>
                </a:cubicBezTo>
                <a:cubicBezTo>
                  <a:pt x="36005" y="15493"/>
                  <a:pt x="36011" y="15467"/>
                  <a:pt x="36050" y="15467"/>
                </a:cubicBezTo>
                <a:close/>
                <a:moveTo>
                  <a:pt x="2089" y="15419"/>
                </a:moveTo>
                <a:cubicBezTo>
                  <a:pt x="2076" y="15508"/>
                  <a:pt x="2114" y="15634"/>
                  <a:pt x="2038" y="15710"/>
                </a:cubicBezTo>
                <a:cubicBezTo>
                  <a:pt x="2051" y="15609"/>
                  <a:pt x="2063" y="15521"/>
                  <a:pt x="2089" y="15419"/>
                </a:cubicBezTo>
                <a:close/>
                <a:moveTo>
                  <a:pt x="35862" y="15128"/>
                </a:moveTo>
                <a:cubicBezTo>
                  <a:pt x="35900" y="15331"/>
                  <a:pt x="35913" y="15546"/>
                  <a:pt x="35988" y="15748"/>
                </a:cubicBezTo>
                <a:cubicBezTo>
                  <a:pt x="36001" y="15786"/>
                  <a:pt x="35988" y="15837"/>
                  <a:pt x="35976" y="15887"/>
                </a:cubicBezTo>
                <a:cubicBezTo>
                  <a:pt x="35942" y="15843"/>
                  <a:pt x="35968" y="15689"/>
                  <a:pt x="35896" y="15689"/>
                </a:cubicBezTo>
                <a:cubicBezTo>
                  <a:pt x="35886" y="15689"/>
                  <a:pt x="35875" y="15692"/>
                  <a:pt x="35862" y="15698"/>
                </a:cubicBezTo>
                <a:cubicBezTo>
                  <a:pt x="35887" y="15685"/>
                  <a:pt x="35900" y="15672"/>
                  <a:pt x="35925" y="15660"/>
                </a:cubicBezTo>
                <a:cubicBezTo>
                  <a:pt x="35862" y="15483"/>
                  <a:pt x="35837" y="15305"/>
                  <a:pt x="35862" y="15128"/>
                </a:cubicBezTo>
                <a:close/>
                <a:moveTo>
                  <a:pt x="785" y="15533"/>
                </a:moveTo>
                <a:cubicBezTo>
                  <a:pt x="823" y="15774"/>
                  <a:pt x="747" y="16001"/>
                  <a:pt x="709" y="16229"/>
                </a:cubicBezTo>
                <a:cubicBezTo>
                  <a:pt x="709" y="16001"/>
                  <a:pt x="773" y="15761"/>
                  <a:pt x="785" y="15533"/>
                </a:cubicBezTo>
                <a:close/>
                <a:moveTo>
                  <a:pt x="1946" y="16402"/>
                </a:moveTo>
                <a:cubicBezTo>
                  <a:pt x="1951" y="16402"/>
                  <a:pt x="1957" y="16404"/>
                  <a:pt x="1962" y="16406"/>
                </a:cubicBezTo>
                <a:cubicBezTo>
                  <a:pt x="2007" y="16429"/>
                  <a:pt x="1982" y="16512"/>
                  <a:pt x="1940" y="16512"/>
                </a:cubicBezTo>
                <a:cubicBezTo>
                  <a:pt x="1935" y="16512"/>
                  <a:pt x="1930" y="16510"/>
                  <a:pt x="1924" y="16508"/>
                </a:cubicBezTo>
                <a:cubicBezTo>
                  <a:pt x="1890" y="16485"/>
                  <a:pt x="1907" y="16402"/>
                  <a:pt x="1946" y="16402"/>
                </a:cubicBezTo>
                <a:close/>
                <a:moveTo>
                  <a:pt x="36393" y="16406"/>
                </a:moveTo>
                <a:cubicBezTo>
                  <a:pt x="36393" y="16508"/>
                  <a:pt x="36469" y="16621"/>
                  <a:pt x="36406" y="16710"/>
                </a:cubicBezTo>
                <a:cubicBezTo>
                  <a:pt x="36381" y="16609"/>
                  <a:pt x="36355" y="16520"/>
                  <a:pt x="36343" y="16419"/>
                </a:cubicBezTo>
                <a:cubicBezTo>
                  <a:pt x="36355" y="16419"/>
                  <a:pt x="36381" y="16406"/>
                  <a:pt x="36393" y="16406"/>
                </a:cubicBezTo>
                <a:close/>
                <a:moveTo>
                  <a:pt x="36064" y="15546"/>
                </a:moveTo>
                <a:cubicBezTo>
                  <a:pt x="36153" y="15774"/>
                  <a:pt x="36153" y="16027"/>
                  <a:pt x="36216" y="16267"/>
                </a:cubicBezTo>
                <a:cubicBezTo>
                  <a:pt x="36216" y="16267"/>
                  <a:pt x="36242" y="16254"/>
                  <a:pt x="36254" y="16254"/>
                </a:cubicBezTo>
                <a:lnTo>
                  <a:pt x="36254" y="16254"/>
                </a:lnTo>
                <a:cubicBezTo>
                  <a:pt x="36242" y="16280"/>
                  <a:pt x="36229" y="16292"/>
                  <a:pt x="36216" y="16318"/>
                </a:cubicBezTo>
                <a:cubicBezTo>
                  <a:pt x="36267" y="16672"/>
                  <a:pt x="36355" y="17014"/>
                  <a:pt x="36355" y="17355"/>
                </a:cubicBezTo>
                <a:cubicBezTo>
                  <a:pt x="36368" y="17355"/>
                  <a:pt x="36393" y="17343"/>
                  <a:pt x="36406" y="17343"/>
                </a:cubicBezTo>
                <a:lnTo>
                  <a:pt x="36406" y="17343"/>
                </a:lnTo>
                <a:cubicBezTo>
                  <a:pt x="36317" y="17457"/>
                  <a:pt x="36393" y="17608"/>
                  <a:pt x="36381" y="17735"/>
                </a:cubicBezTo>
                <a:cubicBezTo>
                  <a:pt x="36317" y="17659"/>
                  <a:pt x="36368" y="17558"/>
                  <a:pt x="36317" y="17482"/>
                </a:cubicBezTo>
                <a:cubicBezTo>
                  <a:pt x="36305" y="16837"/>
                  <a:pt x="36077" y="16179"/>
                  <a:pt x="36064" y="15546"/>
                </a:cubicBezTo>
                <a:close/>
                <a:moveTo>
                  <a:pt x="36204" y="17545"/>
                </a:moveTo>
                <a:cubicBezTo>
                  <a:pt x="36229" y="17659"/>
                  <a:pt x="36254" y="17760"/>
                  <a:pt x="36280" y="17861"/>
                </a:cubicBezTo>
                <a:cubicBezTo>
                  <a:pt x="36280" y="17861"/>
                  <a:pt x="36280" y="17861"/>
                  <a:pt x="36280" y="17861"/>
                </a:cubicBezTo>
                <a:lnTo>
                  <a:pt x="36280" y="17861"/>
                </a:lnTo>
                <a:cubicBezTo>
                  <a:pt x="36292" y="17861"/>
                  <a:pt x="36330" y="17874"/>
                  <a:pt x="36355" y="17874"/>
                </a:cubicBezTo>
                <a:cubicBezTo>
                  <a:pt x="36355" y="17849"/>
                  <a:pt x="36355" y="17786"/>
                  <a:pt x="36368" y="17748"/>
                </a:cubicBezTo>
                <a:cubicBezTo>
                  <a:pt x="36404" y="17903"/>
                  <a:pt x="36429" y="18070"/>
                  <a:pt x="36399" y="18227"/>
                </a:cubicBezTo>
                <a:lnTo>
                  <a:pt x="36399" y="18227"/>
                </a:lnTo>
                <a:cubicBezTo>
                  <a:pt x="36379" y="18145"/>
                  <a:pt x="36371" y="18055"/>
                  <a:pt x="36393" y="17975"/>
                </a:cubicBezTo>
                <a:cubicBezTo>
                  <a:pt x="36355" y="17937"/>
                  <a:pt x="36330" y="17874"/>
                  <a:pt x="36280" y="17861"/>
                </a:cubicBezTo>
                <a:lnTo>
                  <a:pt x="36280" y="17861"/>
                </a:lnTo>
                <a:cubicBezTo>
                  <a:pt x="36242" y="17963"/>
                  <a:pt x="36267" y="18051"/>
                  <a:pt x="36292" y="18140"/>
                </a:cubicBezTo>
                <a:cubicBezTo>
                  <a:pt x="36267" y="18140"/>
                  <a:pt x="36242" y="18127"/>
                  <a:pt x="36229" y="18115"/>
                </a:cubicBezTo>
                <a:cubicBezTo>
                  <a:pt x="36229" y="18077"/>
                  <a:pt x="36242" y="18039"/>
                  <a:pt x="36242" y="18001"/>
                </a:cubicBezTo>
                <a:cubicBezTo>
                  <a:pt x="36216" y="18001"/>
                  <a:pt x="36191" y="17988"/>
                  <a:pt x="36166" y="17975"/>
                </a:cubicBezTo>
                <a:lnTo>
                  <a:pt x="36216" y="17963"/>
                </a:lnTo>
                <a:cubicBezTo>
                  <a:pt x="36204" y="17824"/>
                  <a:pt x="36229" y="17684"/>
                  <a:pt x="36191" y="17545"/>
                </a:cubicBezTo>
                <a:close/>
                <a:moveTo>
                  <a:pt x="722" y="16242"/>
                </a:moveTo>
                <a:lnTo>
                  <a:pt x="722" y="16242"/>
                </a:lnTo>
                <a:cubicBezTo>
                  <a:pt x="621" y="16697"/>
                  <a:pt x="634" y="17178"/>
                  <a:pt x="558" y="17634"/>
                </a:cubicBezTo>
                <a:cubicBezTo>
                  <a:pt x="583" y="17659"/>
                  <a:pt x="608" y="17684"/>
                  <a:pt x="646" y="17697"/>
                </a:cubicBezTo>
                <a:cubicBezTo>
                  <a:pt x="659" y="17659"/>
                  <a:pt x="671" y="17608"/>
                  <a:pt x="684" y="17558"/>
                </a:cubicBezTo>
                <a:lnTo>
                  <a:pt x="697" y="17558"/>
                </a:lnTo>
                <a:cubicBezTo>
                  <a:pt x="697" y="17646"/>
                  <a:pt x="697" y="17735"/>
                  <a:pt x="697" y="17824"/>
                </a:cubicBezTo>
                <a:cubicBezTo>
                  <a:pt x="684" y="17836"/>
                  <a:pt x="659" y="17836"/>
                  <a:pt x="659" y="17836"/>
                </a:cubicBezTo>
                <a:lnTo>
                  <a:pt x="659" y="17697"/>
                </a:lnTo>
                <a:cubicBezTo>
                  <a:pt x="634" y="17710"/>
                  <a:pt x="583" y="17710"/>
                  <a:pt x="570" y="17722"/>
                </a:cubicBezTo>
                <a:cubicBezTo>
                  <a:pt x="532" y="17963"/>
                  <a:pt x="532" y="18216"/>
                  <a:pt x="520" y="18456"/>
                </a:cubicBezTo>
                <a:lnTo>
                  <a:pt x="469" y="18456"/>
                </a:lnTo>
                <a:cubicBezTo>
                  <a:pt x="507" y="17786"/>
                  <a:pt x="570" y="17115"/>
                  <a:pt x="659" y="16444"/>
                </a:cubicBezTo>
                <a:cubicBezTo>
                  <a:pt x="671" y="16368"/>
                  <a:pt x="659" y="16292"/>
                  <a:pt x="722" y="16242"/>
                </a:cubicBezTo>
                <a:close/>
                <a:moveTo>
                  <a:pt x="507" y="18519"/>
                </a:moveTo>
                <a:cubicBezTo>
                  <a:pt x="520" y="18621"/>
                  <a:pt x="507" y="18722"/>
                  <a:pt x="494" y="18823"/>
                </a:cubicBezTo>
                <a:cubicBezTo>
                  <a:pt x="431" y="18735"/>
                  <a:pt x="456" y="18608"/>
                  <a:pt x="507" y="18519"/>
                </a:cubicBezTo>
                <a:close/>
                <a:moveTo>
                  <a:pt x="36431" y="18874"/>
                </a:moveTo>
                <a:cubicBezTo>
                  <a:pt x="36482" y="18874"/>
                  <a:pt x="36482" y="18988"/>
                  <a:pt x="36444" y="19013"/>
                </a:cubicBezTo>
                <a:cubicBezTo>
                  <a:pt x="36381" y="19000"/>
                  <a:pt x="36381" y="18899"/>
                  <a:pt x="36431" y="18874"/>
                </a:cubicBezTo>
                <a:close/>
                <a:moveTo>
                  <a:pt x="36317" y="19215"/>
                </a:moveTo>
                <a:cubicBezTo>
                  <a:pt x="36317" y="19317"/>
                  <a:pt x="36381" y="19456"/>
                  <a:pt x="36280" y="19519"/>
                </a:cubicBezTo>
                <a:cubicBezTo>
                  <a:pt x="36292" y="19418"/>
                  <a:pt x="36267" y="19304"/>
                  <a:pt x="36317" y="19215"/>
                </a:cubicBezTo>
                <a:close/>
                <a:moveTo>
                  <a:pt x="507" y="18811"/>
                </a:moveTo>
                <a:cubicBezTo>
                  <a:pt x="482" y="19051"/>
                  <a:pt x="482" y="19291"/>
                  <a:pt x="507" y="19532"/>
                </a:cubicBezTo>
                <a:lnTo>
                  <a:pt x="469" y="19544"/>
                </a:lnTo>
                <a:cubicBezTo>
                  <a:pt x="456" y="19304"/>
                  <a:pt x="393" y="19013"/>
                  <a:pt x="507" y="18811"/>
                </a:cubicBezTo>
                <a:close/>
                <a:moveTo>
                  <a:pt x="634" y="19380"/>
                </a:moveTo>
                <a:cubicBezTo>
                  <a:pt x="634" y="19481"/>
                  <a:pt x="646" y="19595"/>
                  <a:pt x="596" y="19684"/>
                </a:cubicBezTo>
                <a:cubicBezTo>
                  <a:pt x="596" y="19582"/>
                  <a:pt x="532" y="19456"/>
                  <a:pt x="634" y="19380"/>
                </a:cubicBezTo>
                <a:close/>
                <a:moveTo>
                  <a:pt x="482" y="19886"/>
                </a:moveTo>
                <a:lnTo>
                  <a:pt x="482" y="19886"/>
                </a:lnTo>
                <a:cubicBezTo>
                  <a:pt x="532" y="19899"/>
                  <a:pt x="532" y="20000"/>
                  <a:pt x="494" y="20025"/>
                </a:cubicBezTo>
                <a:cubicBezTo>
                  <a:pt x="444" y="20025"/>
                  <a:pt x="431" y="19924"/>
                  <a:pt x="482" y="19886"/>
                </a:cubicBezTo>
                <a:close/>
                <a:moveTo>
                  <a:pt x="355" y="16849"/>
                </a:moveTo>
                <a:lnTo>
                  <a:pt x="406" y="16938"/>
                </a:lnTo>
                <a:cubicBezTo>
                  <a:pt x="342" y="17026"/>
                  <a:pt x="368" y="17128"/>
                  <a:pt x="380" y="17229"/>
                </a:cubicBezTo>
                <a:cubicBezTo>
                  <a:pt x="406" y="17216"/>
                  <a:pt x="444" y="17203"/>
                  <a:pt x="469" y="17191"/>
                </a:cubicBezTo>
                <a:lnTo>
                  <a:pt x="469" y="17191"/>
                </a:lnTo>
                <a:cubicBezTo>
                  <a:pt x="456" y="17216"/>
                  <a:pt x="444" y="17254"/>
                  <a:pt x="444" y="17292"/>
                </a:cubicBezTo>
                <a:cubicBezTo>
                  <a:pt x="469" y="17393"/>
                  <a:pt x="342" y="17457"/>
                  <a:pt x="368" y="17570"/>
                </a:cubicBezTo>
                <a:cubicBezTo>
                  <a:pt x="380" y="17583"/>
                  <a:pt x="406" y="17596"/>
                  <a:pt x="418" y="17608"/>
                </a:cubicBezTo>
                <a:cubicBezTo>
                  <a:pt x="406" y="17912"/>
                  <a:pt x="330" y="18203"/>
                  <a:pt x="368" y="18507"/>
                </a:cubicBezTo>
                <a:lnTo>
                  <a:pt x="292" y="18507"/>
                </a:lnTo>
                <a:cubicBezTo>
                  <a:pt x="279" y="18532"/>
                  <a:pt x="267" y="18608"/>
                  <a:pt x="254" y="18646"/>
                </a:cubicBezTo>
                <a:cubicBezTo>
                  <a:pt x="279" y="18659"/>
                  <a:pt x="305" y="18684"/>
                  <a:pt x="330" y="18697"/>
                </a:cubicBezTo>
                <a:lnTo>
                  <a:pt x="355" y="18621"/>
                </a:lnTo>
                <a:cubicBezTo>
                  <a:pt x="355" y="18659"/>
                  <a:pt x="368" y="18722"/>
                  <a:pt x="368" y="18747"/>
                </a:cubicBezTo>
                <a:cubicBezTo>
                  <a:pt x="355" y="18735"/>
                  <a:pt x="330" y="18709"/>
                  <a:pt x="317" y="18697"/>
                </a:cubicBezTo>
                <a:cubicBezTo>
                  <a:pt x="292" y="18709"/>
                  <a:pt x="267" y="18722"/>
                  <a:pt x="241" y="18735"/>
                </a:cubicBezTo>
                <a:cubicBezTo>
                  <a:pt x="254" y="18798"/>
                  <a:pt x="254" y="18861"/>
                  <a:pt x="254" y="18924"/>
                </a:cubicBezTo>
                <a:lnTo>
                  <a:pt x="305" y="18937"/>
                </a:lnTo>
                <a:cubicBezTo>
                  <a:pt x="317" y="18874"/>
                  <a:pt x="330" y="18823"/>
                  <a:pt x="355" y="18773"/>
                </a:cubicBezTo>
                <a:lnTo>
                  <a:pt x="355" y="18773"/>
                </a:lnTo>
                <a:cubicBezTo>
                  <a:pt x="330" y="18823"/>
                  <a:pt x="342" y="18899"/>
                  <a:pt x="355" y="18950"/>
                </a:cubicBezTo>
                <a:lnTo>
                  <a:pt x="254" y="18950"/>
                </a:lnTo>
                <a:cubicBezTo>
                  <a:pt x="254" y="19013"/>
                  <a:pt x="254" y="19076"/>
                  <a:pt x="254" y="19140"/>
                </a:cubicBezTo>
                <a:cubicBezTo>
                  <a:pt x="267" y="19089"/>
                  <a:pt x="305" y="19013"/>
                  <a:pt x="330" y="18962"/>
                </a:cubicBezTo>
                <a:lnTo>
                  <a:pt x="330" y="18962"/>
                </a:lnTo>
                <a:cubicBezTo>
                  <a:pt x="342" y="19013"/>
                  <a:pt x="342" y="19064"/>
                  <a:pt x="317" y="19114"/>
                </a:cubicBezTo>
                <a:cubicBezTo>
                  <a:pt x="342" y="19241"/>
                  <a:pt x="317" y="19355"/>
                  <a:pt x="330" y="19469"/>
                </a:cubicBezTo>
                <a:lnTo>
                  <a:pt x="279" y="19494"/>
                </a:lnTo>
                <a:cubicBezTo>
                  <a:pt x="292" y="19506"/>
                  <a:pt x="342" y="19544"/>
                  <a:pt x="355" y="19570"/>
                </a:cubicBezTo>
                <a:cubicBezTo>
                  <a:pt x="317" y="19570"/>
                  <a:pt x="292" y="19582"/>
                  <a:pt x="254" y="19595"/>
                </a:cubicBezTo>
                <a:cubicBezTo>
                  <a:pt x="279" y="19633"/>
                  <a:pt x="317" y="19671"/>
                  <a:pt x="355" y="19709"/>
                </a:cubicBezTo>
                <a:cubicBezTo>
                  <a:pt x="342" y="19747"/>
                  <a:pt x="342" y="19785"/>
                  <a:pt x="330" y="19823"/>
                </a:cubicBezTo>
                <a:cubicBezTo>
                  <a:pt x="305" y="19772"/>
                  <a:pt x="279" y="19734"/>
                  <a:pt x="241" y="19696"/>
                </a:cubicBezTo>
                <a:lnTo>
                  <a:pt x="241" y="19696"/>
                </a:lnTo>
                <a:cubicBezTo>
                  <a:pt x="241" y="19722"/>
                  <a:pt x="254" y="19798"/>
                  <a:pt x="267" y="19823"/>
                </a:cubicBezTo>
                <a:lnTo>
                  <a:pt x="178" y="19823"/>
                </a:lnTo>
                <a:cubicBezTo>
                  <a:pt x="203" y="19848"/>
                  <a:pt x="254" y="19873"/>
                  <a:pt x="267" y="19886"/>
                </a:cubicBezTo>
                <a:cubicBezTo>
                  <a:pt x="256" y="19929"/>
                  <a:pt x="263" y="20036"/>
                  <a:pt x="219" y="20036"/>
                </a:cubicBezTo>
                <a:cubicBezTo>
                  <a:pt x="211" y="20036"/>
                  <a:pt x="202" y="20033"/>
                  <a:pt x="191" y="20025"/>
                </a:cubicBezTo>
                <a:cubicBezTo>
                  <a:pt x="115" y="19873"/>
                  <a:pt x="241" y="19658"/>
                  <a:pt x="89" y="19544"/>
                </a:cubicBezTo>
                <a:lnTo>
                  <a:pt x="153" y="19544"/>
                </a:lnTo>
                <a:cubicBezTo>
                  <a:pt x="178" y="19127"/>
                  <a:pt x="153" y="18709"/>
                  <a:pt x="178" y="18304"/>
                </a:cubicBezTo>
                <a:lnTo>
                  <a:pt x="102" y="18254"/>
                </a:lnTo>
                <a:cubicBezTo>
                  <a:pt x="115" y="18254"/>
                  <a:pt x="153" y="18241"/>
                  <a:pt x="165" y="18241"/>
                </a:cubicBezTo>
                <a:cubicBezTo>
                  <a:pt x="153" y="18039"/>
                  <a:pt x="267" y="17824"/>
                  <a:pt x="191" y="17634"/>
                </a:cubicBezTo>
                <a:cubicBezTo>
                  <a:pt x="305" y="17495"/>
                  <a:pt x="216" y="17292"/>
                  <a:pt x="279" y="17140"/>
                </a:cubicBezTo>
                <a:cubicBezTo>
                  <a:pt x="305" y="17039"/>
                  <a:pt x="254" y="16912"/>
                  <a:pt x="355" y="16849"/>
                </a:cubicBezTo>
                <a:close/>
                <a:moveTo>
                  <a:pt x="36457" y="19367"/>
                </a:moveTo>
                <a:cubicBezTo>
                  <a:pt x="36457" y="19592"/>
                  <a:pt x="36531" y="19879"/>
                  <a:pt x="36423" y="20082"/>
                </a:cubicBezTo>
                <a:lnTo>
                  <a:pt x="36423" y="20082"/>
                </a:lnTo>
                <a:cubicBezTo>
                  <a:pt x="36422" y="20080"/>
                  <a:pt x="36421" y="20079"/>
                  <a:pt x="36420" y="20078"/>
                </a:cubicBezTo>
                <a:lnTo>
                  <a:pt x="36420" y="20078"/>
                </a:lnTo>
                <a:cubicBezTo>
                  <a:pt x="36419" y="20081"/>
                  <a:pt x="36419" y="20085"/>
                  <a:pt x="36419" y="20089"/>
                </a:cubicBezTo>
                <a:cubicBezTo>
                  <a:pt x="36420" y="20086"/>
                  <a:pt x="36421" y="20084"/>
                  <a:pt x="36423" y="20082"/>
                </a:cubicBezTo>
                <a:lnTo>
                  <a:pt x="36423" y="20082"/>
                </a:lnTo>
                <a:cubicBezTo>
                  <a:pt x="36481" y="20170"/>
                  <a:pt x="36468" y="20305"/>
                  <a:pt x="36406" y="20380"/>
                </a:cubicBezTo>
                <a:cubicBezTo>
                  <a:pt x="36406" y="20291"/>
                  <a:pt x="36406" y="20177"/>
                  <a:pt x="36419" y="20076"/>
                </a:cubicBezTo>
                <a:lnTo>
                  <a:pt x="36419" y="20076"/>
                </a:lnTo>
                <a:cubicBezTo>
                  <a:pt x="36419" y="20076"/>
                  <a:pt x="36419" y="20077"/>
                  <a:pt x="36420" y="20078"/>
                </a:cubicBezTo>
                <a:lnTo>
                  <a:pt x="36420" y="20078"/>
                </a:lnTo>
                <a:cubicBezTo>
                  <a:pt x="36444" y="19841"/>
                  <a:pt x="36444" y="19604"/>
                  <a:pt x="36419" y="19367"/>
                </a:cubicBezTo>
                <a:close/>
                <a:moveTo>
                  <a:pt x="520" y="20645"/>
                </a:moveTo>
                <a:lnTo>
                  <a:pt x="520" y="20645"/>
                </a:lnTo>
                <a:cubicBezTo>
                  <a:pt x="545" y="20747"/>
                  <a:pt x="545" y="20835"/>
                  <a:pt x="532" y="20936"/>
                </a:cubicBezTo>
                <a:cubicBezTo>
                  <a:pt x="570" y="20974"/>
                  <a:pt x="583" y="21025"/>
                  <a:pt x="646" y="21038"/>
                </a:cubicBezTo>
                <a:cubicBezTo>
                  <a:pt x="671" y="20949"/>
                  <a:pt x="646" y="20848"/>
                  <a:pt x="634" y="20759"/>
                </a:cubicBezTo>
                <a:lnTo>
                  <a:pt x="634" y="20759"/>
                </a:lnTo>
                <a:cubicBezTo>
                  <a:pt x="646" y="20759"/>
                  <a:pt x="671" y="20772"/>
                  <a:pt x="697" y="20785"/>
                </a:cubicBezTo>
                <a:cubicBezTo>
                  <a:pt x="684" y="20822"/>
                  <a:pt x="684" y="20860"/>
                  <a:pt x="684" y="20898"/>
                </a:cubicBezTo>
                <a:cubicBezTo>
                  <a:pt x="709" y="20911"/>
                  <a:pt x="735" y="20911"/>
                  <a:pt x="760" y="20924"/>
                </a:cubicBezTo>
                <a:lnTo>
                  <a:pt x="697" y="20936"/>
                </a:lnTo>
                <a:cubicBezTo>
                  <a:pt x="722" y="21076"/>
                  <a:pt x="684" y="21215"/>
                  <a:pt x="735" y="21354"/>
                </a:cubicBezTo>
                <a:lnTo>
                  <a:pt x="709" y="21354"/>
                </a:lnTo>
                <a:cubicBezTo>
                  <a:pt x="684" y="21253"/>
                  <a:pt x="671" y="21139"/>
                  <a:pt x="646" y="21038"/>
                </a:cubicBezTo>
                <a:cubicBezTo>
                  <a:pt x="621" y="21038"/>
                  <a:pt x="583" y="21025"/>
                  <a:pt x="558" y="21025"/>
                </a:cubicBezTo>
                <a:cubicBezTo>
                  <a:pt x="558" y="21063"/>
                  <a:pt x="558" y="21114"/>
                  <a:pt x="558" y="21151"/>
                </a:cubicBezTo>
                <a:cubicBezTo>
                  <a:pt x="507" y="21000"/>
                  <a:pt x="482" y="20810"/>
                  <a:pt x="520" y="20645"/>
                </a:cubicBezTo>
                <a:close/>
                <a:moveTo>
                  <a:pt x="1886" y="21379"/>
                </a:moveTo>
                <a:cubicBezTo>
                  <a:pt x="1937" y="21417"/>
                  <a:pt x="1924" y="21443"/>
                  <a:pt x="1886" y="21468"/>
                </a:cubicBezTo>
                <a:cubicBezTo>
                  <a:pt x="1848" y="21430"/>
                  <a:pt x="1848" y="21405"/>
                  <a:pt x="1886" y="21379"/>
                </a:cubicBezTo>
                <a:close/>
                <a:moveTo>
                  <a:pt x="18444" y="1"/>
                </a:moveTo>
                <a:cubicBezTo>
                  <a:pt x="18413" y="1"/>
                  <a:pt x="18383" y="47"/>
                  <a:pt x="18362" y="58"/>
                </a:cubicBezTo>
                <a:cubicBezTo>
                  <a:pt x="18340" y="56"/>
                  <a:pt x="18319" y="55"/>
                  <a:pt x="18300" y="55"/>
                </a:cubicBezTo>
                <a:cubicBezTo>
                  <a:pt x="18191" y="55"/>
                  <a:pt x="18106" y="86"/>
                  <a:pt x="18020" y="171"/>
                </a:cubicBezTo>
                <a:cubicBezTo>
                  <a:pt x="18020" y="146"/>
                  <a:pt x="18020" y="95"/>
                  <a:pt x="18007" y="70"/>
                </a:cubicBezTo>
                <a:cubicBezTo>
                  <a:pt x="18007" y="95"/>
                  <a:pt x="17982" y="146"/>
                  <a:pt x="17969" y="171"/>
                </a:cubicBezTo>
                <a:cubicBezTo>
                  <a:pt x="17950" y="153"/>
                  <a:pt x="17918" y="98"/>
                  <a:pt x="17876" y="98"/>
                </a:cubicBezTo>
                <a:cubicBezTo>
                  <a:pt x="17861" y="98"/>
                  <a:pt x="17846" y="105"/>
                  <a:pt x="17830" y="121"/>
                </a:cubicBezTo>
                <a:cubicBezTo>
                  <a:pt x="17754" y="121"/>
                  <a:pt x="17666" y="108"/>
                  <a:pt x="17590" y="108"/>
                </a:cubicBezTo>
                <a:cubicBezTo>
                  <a:pt x="17678" y="159"/>
                  <a:pt x="17767" y="171"/>
                  <a:pt x="17855" y="197"/>
                </a:cubicBezTo>
                <a:cubicBezTo>
                  <a:pt x="17868" y="171"/>
                  <a:pt x="17868" y="133"/>
                  <a:pt x="17881" y="108"/>
                </a:cubicBezTo>
                <a:cubicBezTo>
                  <a:pt x="17905" y="157"/>
                  <a:pt x="17941" y="191"/>
                  <a:pt x="17983" y="191"/>
                </a:cubicBezTo>
                <a:cubicBezTo>
                  <a:pt x="18006" y="191"/>
                  <a:pt x="18031" y="181"/>
                  <a:pt x="18058" y="159"/>
                </a:cubicBezTo>
                <a:lnTo>
                  <a:pt x="18058" y="159"/>
                </a:lnTo>
                <a:lnTo>
                  <a:pt x="18045" y="235"/>
                </a:lnTo>
                <a:cubicBezTo>
                  <a:pt x="18083" y="171"/>
                  <a:pt x="18134" y="108"/>
                  <a:pt x="18197" y="70"/>
                </a:cubicBezTo>
                <a:cubicBezTo>
                  <a:pt x="18298" y="121"/>
                  <a:pt x="18324" y="222"/>
                  <a:pt x="18336" y="323"/>
                </a:cubicBezTo>
                <a:cubicBezTo>
                  <a:pt x="18425" y="336"/>
                  <a:pt x="18513" y="349"/>
                  <a:pt x="18602" y="361"/>
                </a:cubicBezTo>
                <a:cubicBezTo>
                  <a:pt x="18134" y="387"/>
                  <a:pt x="17666" y="399"/>
                  <a:pt x="17185" y="399"/>
                </a:cubicBezTo>
                <a:cubicBezTo>
                  <a:pt x="17197" y="374"/>
                  <a:pt x="17235" y="336"/>
                  <a:pt x="17248" y="323"/>
                </a:cubicBezTo>
                <a:cubicBezTo>
                  <a:pt x="17235" y="323"/>
                  <a:pt x="17223" y="323"/>
                  <a:pt x="17210" y="311"/>
                </a:cubicBezTo>
                <a:cubicBezTo>
                  <a:pt x="17193" y="378"/>
                  <a:pt x="17165" y="417"/>
                  <a:pt x="17122" y="417"/>
                </a:cubicBezTo>
                <a:cubicBezTo>
                  <a:pt x="17100" y="417"/>
                  <a:pt x="17075" y="408"/>
                  <a:pt x="17046" y="387"/>
                </a:cubicBezTo>
                <a:cubicBezTo>
                  <a:pt x="17071" y="374"/>
                  <a:pt x="17122" y="336"/>
                  <a:pt x="17147" y="323"/>
                </a:cubicBezTo>
                <a:cubicBezTo>
                  <a:pt x="17109" y="323"/>
                  <a:pt x="17084" y="336"/>
                  <a:pt x="17058" y="336"/>
                </a:cubicBezTo>
                <a:cubicBezTo>
                  <a:pt x="17046" y="361"/>
                  <a:pt x="17033" y="387"/>
                  <a:pt x="17020" y="412"/>
                </a:cubicBezTo>
                <a:cubicBezTo>
                  <a:pt x="16881" y="424"/>
                  <a:pt x="16742" y="424"/>
                  <a:pt x="16590" y="437"/>
                </a:cubicBezTo>
                <a:cubicBezTo>
                  <a:pt x="16576" y="435"/>
                  <a:pt x="16561" y="434"/>
                  <a:pt x="16546" y="434"/>
                </a:cubicBezTo>
                <a:cubicBezTo>
                  <a:pt x="16447" y="434"/>
                  <a:pt x="16331" y="475"/>
                  <a:pt x="16224" y="475"/>
                </a:cubicBezTo>
                <a:cubicBezTo>
                  <a:pt x="16160" y="475"/>
                  <a:pt x="16098" y="460"/>
                  <a:pt x="16046" y="412"/>
                </a:cubicBezTo>
                <a:cubicBezTo>
                  <a:pt x="15970" y="399"/>
                  <a:pt x="15881" y="399"/>
                  <a:pt x="15806" y="374"/>
                </a:cubicBezTo>
                <a:cubicBezTo>
                  <a:pt x="15793" y="387"/>
                  <a:pt x="15755" y="412"/>
                  <a:pt x="15742" y="424"/>
                </a:cubicBezTo>
                <a:cubicBezTo>
                  <a:pt x="15723" y="413"/>
                  <a:pt x="15703" y="407"/>
                  <a:pt x="15685" y="407"/>
                </a:cubicBezTo>
                <a:cubicBezTo>
                  <a:pt x="15645" y="407"/>
                  <a:pt x="15612" y="435"/>
                  <a:pt x="15603" y="488"/>
                </a:cubicBezTo>
                <a:lnTo>
                  <a:pt x="15742" y="488"/>
                </a:lnTo>
                <a:cubicBezTo>
                  <a:pt x="15679" y="513"/>
                  <a:pt x="15603" y="526"/>
                  <a:pt x="15527" y="538"/>
                </a:cubicBezTo>
                <a:cubicBezTo>
                  <a:pt x="15540" y="513"/>
                  <a:pt x="15552" y="462"/>
                  <a:pt x="15552" y="437"/>
                </a:cubicBezTo>
                <a:lnTo>
                  <a:pt x="15552" y="437"/>
                </a:lnTo>
                <a:cubicBezTo>
                  <a:pt x="15514" y="462"/>
                  <a:pt x="15477" y="475"/>
                  <a:pt x="15439" y="500"/>
                </a:cubicBezTo>
                <a:cubicBezTo>
                  <a:pt x="15439" y="450"/>
                  <a:pt x="15439" y="399"/>
                  <a:pt x="15451" y="349"/>
                </a:cubicBezTo>
                <a:cubicBezTo>
                  <a:pt x="15489" y="349"/>
                  <a:pt x="15540" y="336"/>
                  <a:pt x="15578" y="323"/>
                </a:cubicBezTo>
                <a:cubicBezTo>
                  <a:pt x="15590" y="336"/>
                  <a:pt x="15603" y="336"/>
                  <a:pt x="15616" y="349"/>
                </a:cubicBezTo>
                <a:cubicBezTo>
                  <a:pt x="15730" y="336"/>
                  <a:pt x="15843" y="298"/>
                  <a:pt x="15945" y="247"/>
                </a:cubicBezTo>
                <a:cubicBezTo>
                  <a:pt x="15970" y="260"/>
                  <a:pt x="16021" y="298"/>
                  <a:pt x="16046" y="311"/>
                </a:cubicBezTo>
                <a:cubicBezTo>
                  <a:pt x="16046" y="285"/>
                  <a:pt x="16059" y="235"/>
                  <a:pt x="16059" y="209"/>
                </a:cubicBezTo>
                <a:cubicBezTo>
                  <a:pt x="16003" y="191"/>
                  <a:pt x="15947" y="184"/>
                  <a:pt x="15891" y="184"/>
                </a:cubicBezTo>
                <a:cubicBezTo>
                  <a:pt x="15756" y="184"/>
                  <a:pt x="15619" y="222"/>
                  <a:pt x="15477" y="222"/>
                </a:cubicBezTo>
                <a:lnTo>
                  <a:pt x="15489" y="171"/>
                </a:lnTo>
                <a:lnTo>
                  <a:pt x="15464" y="235"/>
                </a:lnTo>
                <a:cubicBezTo>
                  <a:pt x="15363" y="235"/>
                  <a:pt x="15261" y="260"/>
                  <a:pt x="15173" y="298"/>
                </a:cubicBezTo>
                <a:cubicBezTo>
                  <a:pt x="15152" y="294"/>
                  <a:pt x="15131" y="292"/>
                  <a:pt x="15111" y="292"/>
                </a:cubicBezTo>
                <a:cubicBezTo>
                  <a:pt x="15058" y="292"/>
                  <a:pt x="15011" y="310"/>
                  <a:pt x="14983" y="374"/>
                </a:cubicBezTo>
                <a:cubicBezTo>
                  <a:pt x="14983" y="349"/>
                  <a:pt x="14970" y="311"/>
                  <a:pt x="14958" y="298"/>
                </a:cubicBezTo>
                <a:cubicBezTo>
                  <a:pt x="14958" y="323"/>
                  <a:pt x="14958" y="374"/>
                  <a:pt x="14945" y="399"/>
                </a:cubicBezTo>
                <a:cubicBezTo>
                  <a:pt x="14920" y="387"/>
                  <a:pt x="14869" y="361"/>
                  <a:pt x="14831" y="349"/>
                </a:cubicBezTo>
                <a:cubicBezTo>
                  <a:pt x="14831" y="361"/>
                  <a:pt x="14831" y="374"/>
                  <a:pt x="14819" y="387"/>
                </a:cubicBezTo>
                <a:cubicBezTo>
                  <a:pt x="14873" y="399"/>
                  <a:pt x="14933" y="414"/>
                  <a:pt x="14990" y="414"/>
                </a:cubicBezTo>
                <a:cubicBezTo>
                  <a:pt x="15054" y="414"/>
                  <a:pt x="15114" y="395"/>
                  <a:pt x="15160" y="336"/>
                </a:cubicBezTo>
                <a:cubicBezTo>
                  <a:pt x="15185" y="349"/>
                  <a:pt x="15223" y="374"/>
                  <a:pt x="15249" y="387"/>
                </a:cubicBezTo>
                <a:cubicBezTo>
                  <a:pt x="15312" y="374"/>
                  <a:pt x="15375" y="361"/>
                  <a:pt x="15439" y="349"/>
                </a:cubicBezTo>
                <a:lnTo>
                  <a:pt x="15439" y="349"/>
                </a:lnTo>
                <a:cubicBezTo>
                  <a:pt x="15426" y="387"/>
                  <a:pt x="15401" y="462"/>
                  <a:pt x="15401" y="500"/>
                </a:cubicBezTo>
                <a:cubicBezTo>
                  <a:pt x="15375" y="488"/>
                  <a:pt x="15325" y="462"/>
                  <a:pt x="15312" y="462"/>
                </a:cubicBezTo>
                <a:lnTo>
                  <a:pt x="15312" y="564"/>
                </a:lnTo>
                <a:cubicBezTo>
                  <a:pt x="15287" y="576"/>
                  <a:pt x="15261" y="589"/>
                  <a:pt x="15249" y="589"/>
                </a:cubicBezTo>
                <a:cubicBezTo>
                  <a:pt x="15249" y="564"/>
                  <a:pt x="15249" y="500"/>
                  <a:pt x="15249" y="475"/>
                </a:cubicBezTo>
                <a:cubicBezTo>
                  <a:pt x="15223" y="500"/>
                  <a:pt x="15198" y="551"/>
                  <a:pt x="15173" y="576"/>
                </a:cubicBezTo>
                <a:cubicBezTo>
                  <a:pt x="15148" y="589"/>
                  <a:pt x="15110" y="602"/>
                  <a:pt x="15084" y="602"/>
                </a:cubicBezTo>
                <a:cubicBezTo>
                  <a:pt x="15110" y="576"/>
                  <a:pt x="15160" y="564"/>
                  <a:pt x="15173" y="526"/>
                </a:cubicBezTo>
                <a:cubicBezTo>
                  <a:pt x="15157" y="512"/>
                  <a:pt x="15143" y="507"/>
                  <a:pt x="15131" y="507"/>
                </a:cubicBezTo>
                <a:cubicBezTo>
                  <a:pt x="15069" y="507"/>
                  <a:pt x="15031" y="631"/>
                  <a:pt x="14958" y="652"/>
                </a:cubicBezTo>
                <a:cubicBezTo>
                  <a:pt x="14920" y="640"/>
                  <a:pt x="14831" y="627"/>
                  <a:pt x="14793" y="627"/>
                </a:cubicBezTo>
                <a:cubicBezTo>
                  <a:pt x="14806" y="602"/>
                  <a:pt x="14844" y="564"/>
                  <a:pt x="14869" y="538"/>
                </a:cubicBezTo>
                <a:lnTo>
                  <a:pt x="14869" y="538"/>
                </a:lnTo>
                <a:cubicBezTo>
                  <a:pt x="14817" y="570"/>
                  <a:pt x="14765" y="592"/>
                  <a:pt x="14713" y="592"/>
                </a:cubicBezTo>
                <a:cubicBezTo>
                  <a:pt x="14702" y="592"/>
                  <a:pt x="14691" y="591"/>
                  <a:pt x="14679" y="589"/>
                </a:cubicBezTo>
                <a:lnTo>
                  <a:pt x="14679" y="589"/>
                </a:lnTo>
                <a:cubicBezTo>
                  <a:pt x="14705" y="602"/>
                  <a:pt x="14755" y="627"/>
                  <a:pt x="14793" y="640"/>
                </a:cubicBezTo>
                <a:cubicBezTo>
                  <a:pt x="14764" y="669"/>
                  <a:pt x="14737" y="681"/>
                  <a:pt x="14712" y="681"/>
                </a:cubicBezTo>
                <a:cubicBezTo>
                  <a:pt x="14671" y="681"/>
                  <a:pt x="14635" y="649"/>
                  <a:pt x="14603" y="602"/>
                </a:cubicBezTo>
                <a:cubicBezTo>
                  <a:pt x="14591" y="627"/>
                  <a:pt x="14565" y="678"/>
                  <a:pt x="14553" y="690"/>
                </a:cubicBezTo>
                <a:cubicBezTo>
                  <a:pt x="14439" y="741"/>
                  <a:pt x="14300" y="766"/>
                  <a:pt x="14186" y="817"/>
                </a:cubicBezTo>
                <a:cubicBezTo>
                  <a:pt x="14211" y="766"/>
                  <a:pt x="14236" y="716"/>
                  <a:pt x="14274" y="678"/>
                </a:cubicBezTo>
                <a:lnTo>
                  <a:pt x="14274" y="678"/>
                </a:lnTo>
                <a:cubicBezTo>
                  <a:pt x="14198" y="703"/>
                  <a:pt x="14173" y="766"/>
                  <a:pt x="14148" y="829"/>
                </a:cubicBezTo>
                <a:cubicBezTo>
                  <a:pt x="14123" y="804"/>
                  <a:pt x="14085" y="766"/>
                  <a:pt x="14059" y="741"/>
                </a:cubicBezTo>
                <a:lnTo>
                  <a:pt x="14059" y="741"/>
                </a:lnTo>
                <a:cubicBezTo>
                  <a:pt x="14072" y="779"/>
                  <a:pt x="14072" y="817"/>
                  <a:pt x="14085" y="855"/>
                </a:cubicBezTo>
                <a:cubicBezTo>
                  <a:pt x="14075" y="853"/>
                  <a:pt x="14066" y="853"/>
                  <a:pt x="14057" y="853"/>
                </a:cubicBezTo>
                <a:cubicBezTo>
                  <a:pt x="13980" y="853"/>
                  <a:pt x="13911" y="897"/>
                  <a:pt x="13832" y="931"/>
                </a:cubicBezTo>
                <a:cubicBezTo>
                  <a:pt x="13844" y="905"/>
                  <a:pt x="13844" y="855"/>
                  <a:pt x="13844" y="842"/>
                </a:cubicBezTo>
                <a:lnTo>
                  <a:pt x="13844" y="842"/>
                </a:lnTo>
                <a:cubicBezTo>
                  <a:pt x="13832" y="842"/>
                  <a:pt x="13781" y="855"/>
                  <a:pt x="13756" y="855"/>
                </a:cubicBezTo>
                <a:cubicBezTo>
                  <a:pt x="13857" y="943"/>
                  <a:pt x="13730" y="981"/>
                  <a:pt x="13654" y="1007"/>
                </a:cubicBezTo>
                <a:lnTo>
                  <a:pt x="13629" y="981"/>
                </a:lnTo>
                <a:cubicBezTo>
                  <a:pt x="13629" y="981"/>
                  <a:pt x="13629" y="994"/>
                  <a:pt x="13629" y="1007"/>
                </a:cubicBezTo>
                <a:cubicBezTo>
                  <a:pt x="13540" y="1045"/>
                  <a:pt x="13452" y="1082"/>
                  <a:pt x="13363" y="1120"/>
                </a:cubicBezTo>
                <a:cubicBezTo>
                  <a:pt x="13313" y="1133"/>
                  <a:pt x="13262" y="1158"/>
                  <a:pt x="13224" y="1184"/>
                </a:cubicBezTo>
                <a:lnTo>
                  <a:pt x="13186" y="1196"/>
                </a:lnTo>
                <a:cubicBezTo>
                  <a:pt x="13174" y="1201"/>
                  <a:pt x="13161" y="1202"/>
                  <a:pt x="13148" y="1202"/>
                </a:cubicBezTo>
                <a:cubicBezTo>
                  <a:pt x="13121" y="1202"/>
                  <a:pt x="13093" y="1196"/>
                  <a:pt x="13060" y="1196"/>
                </a:cubicBezTo>
                <a:cubicBezTo>
                  <a:pt x="13047" y="1222"/>
                  <a:pt x="13034" y="1260"/>
                  <a:pt x="13009" y="1285"/>
                </a:cubicBezTo>
                <a:cubicBezTo>
                  <a:pt x="12996" y="1272"/>
                  <a:pt x="12984" y="1234"/>
                  <a:pt x="12971" y="1222"/>
                </a:cubicBezTo>
                <a:cubicBezTo>
                  <a:pt x="12946" y="1234"/>
                  <a:pt x="12908" y="1247"/>
                  <a:pt x="12882" y="1260"/>
                </a:cubicBezTo>
                <a:lnTo>
                  <a:pt x="12870" y="1260"/>
                </a:lnTo>
                <a:cubicBezTo>
                  <a:pt x="12865" y="1257"/>
                  <a:pt x="12860" y="1256"/>
                  <a:pt x="12855" y="1256"/>
                </a:cubicBezTo>
                <a:cubicBezTo>
                  <a:pt x="12831" y="1256"/>
                  <a:pt x="12804" y="1277"/>
                  <a:pt x="12794" y="1298"/>
                </a:cubicBezTo>
                <a:cubicBezTo>
                  <a:pt x="12478" y="1424"/>
                  <a:pt x="12136" y="1475"/>
                  <a:pt x="11807" y="1601"/>
                </a:cubicBezTo>
                <a:cubicBezTo>
                  <a:pt x="11769" y="1690"/>
                  <a:pt x="11668" y="1665"/>
                  <a:pt x="11604" y="1677"/>
                </a:cubicBezTo>
                <a:cubicBezTo>
                  <a:pt x="11516" y="1728"/>
                  <a:pt x="11427" y="1766"/>
                  <a:pt x="11339" y="1804"/>
                </a:cubicBezTo>
                <a:cubicBezTo>
                  <a:pt x="11326" y="1816"/>
                  <a:pt x="11301" y="1842"/>
                  <a:pt x="11288" y="1854"/>
                </a:cubicBezTo>
                <a:lnTo>
                  <a:pt x="11149" y="1854"/>
                </a:lnTo>
                <a:cubicBezTo>
                  <a:pt x="11111" y="1880"/>
                  <a:pt x="11073" y="1905"/>
                  <a:pt x="11035" y="1930"/>
                </a:cubicBezTo>
                <a:cubicBezTo>
                  <a:pt x="11022" y="1930"/>
                  <a:pt x="10997" y="1918"/>
                  <a:pt x="10984" y="1918"/>
                </a:cubicBezTo>
                <a:lnTo>
                  <a:pt x="10984" y="1918"/>
                </a:lnTo>
                <a:lnTo>
                  <a:pt x="10997" y="1956"/>
                </a:lnTo>
                <a:cubicBezTo>
                  <a:pt x="10921" y="1968"/>
                  <a:pt x="10858" y="1994"/>
                  <a:pt x="10795" y="2032"/>
                </a:cubicBezTo>
                <a:cubicBezTo>
                  <a:pt x="10795" y="2019"/>
                  <a:pt x="10769" y="2006"/>
                  <a:pt x="10769" y="1994"/>
                </a:cubicBezTo>
                <a:cubicBezTo>
                  <a:pt x="10757" y="2019"/>
                  <a:pt x="10744" y="2044"/>
                  <a:pt x="10731" y="2069"/>
                </a:cubicBezTo>
                <a:cubicBezTo>
                  <a:pt x="10592" y="2069"/>
                  <a:pt x="10504" y="2209"/>
                  <a:pt x="10364" y="2221"/>
                </a:cubicBezTo>
                <a:cubicBezTo>
                  <a:pt x="10225" y="2386"/>
                  <a:pt x="9997" y="2411"/>
                  <a:pt x="9820" y="2538"/>
                </a:cubicBezTo>
                <a:cubicBezTo>
                  <a:pt x="9820" y="2550"/>
                  <a:pt x="9820" y="2588"/>
                  <a:pt x="9820" y="2614"/>
                </a:cubicBezTo>
                <a:cubicBezTo>
                  <a:pt x="9795" y="2601"/>
                  <a:pt x="9770" y="2588"/>
                  <a:pt x="9744" y="2576"/>
                </a:cubicBezTo>
                <a:cubicBezTo>
                  <a:pt x="9529" y="2715"/>
                  <a:pt x="9263" y="2765"/>
                  <a:pt x="9086" y="2943"/>
                </a:cubicBezTo>
                <a:cubicBezTo>
                  <a:pt x="9099" y="2968"/>
                  <a:pt x="9112" y="2993"/>
                  <a:pt x="9112" y="3006"/>
                </a:cubicBezTo>
                <a:cubicBezTo>
                  <a:pt x="9213" y="2943"/>
                  <a:pt x="9314" y="2879"/>
                  <a:pt x="9415" y="2816"/>
                </a:cubicBezTo>
                <a:cubicBezTo>
                  <a:pt x="9428" y="2816"/>
                  <a:pt x="9453" y="2829"/>
                  <a:pt x="9466" y="2829"/>
                </a:cubicBezTo>
                <a:cubicBezTo>
                  <a:pt x="9605" y="2702"/>
                  <a:pt x="9795" y="2652"/>
                  <a:pt x="9959" y="2576"/>
                </a:cubicBezTo>
                <a:cubicBezTo>
                  <a:pt x="9959" y="2563"/>
                  <a:pt x="9972" y="2525"/>
                  <a:pt x="9972" y="2512"/>
                </a:cubicBezTo>
                <a:lnTo>
                  <a:pt x="10111" y="2500"/>
                </a:lnTo>
                <a:cubicBezTo>
                  <a:pt x="10124" y="2474"/>
                  <a:pt x="10149" y="2424"/>
                  <a:pt x="10162" y="2398"/>
                </a:cubicBezTo>
                <a:cubicBezTo>
                  <a:pt x="10162" y="2411"/>
                  <a:pt x="10187" y="2436"/>
                  <a:pt x="10200" y="2449"/>
                </a:cubicBezTo>
                <a:cubicBezTo>
                  <a:pt x="10213" y="2436"/>
                  <a:pt x="10250" y="2398"/>
                  <a:pt x="10263" y="2386"/>
                </a:cubicBezTo>
                <a:cubicBezTo>
                  <a:pt x="10288" y="2411"/>
                  <a:pt x="10326" y="2436"/>
                  <a:pt x="10352" y="2449"/>
                </a:cubicBezTo>
                <a:cubicBezTo>
                  <a:pt x="10339" y="2436"/>
                  <a:pt x="10326" y="2398"/>
                  <a:pt x="10314" y="2373"/>
                </a:cubicBezTo>
                <a:cubicBezTo>
                  <a:pt x="10605" y="2259"/>
                  <a:pt x="10896" y="2158"/>
                  <a:pt x="11162" y="2019"/>
                </a:cubicBezTo>
                <a:cubicBezTo>
                  <a:pt x="11174" y="2082"/>
                  <a:pt x="11174" y="2145"/>
                  <a:pt x="11174" y="2196"/>
                </a:cubicBezTo>
                <a:cubicBezTo>
                  <a:pt x="11162" y="2183"/>
                  <a:pt x="11149" y="2133"/>
                  <a:pt x="11136" y="2120"/>
                </a:cubicBezTo>
                <a:cubicBezTo>
                  <a:pt x="10997" y="2171"/>
                  <a:pt x="10871" y="2247"/>
                  <a:pt x="10731" y="2310"/>
                </a:cubicBezTo>
                <a:cubicBezTo>
                  <a:pt x="10744" y="2323"/>
                  <a:pt x="10769" y="2348"/>
                  <a:pt x="10782" y="2361"/>
                </a:cubicBezTo>
                <a:cubicBezTo>
                  <a:pt x="10617" y="2474"/>
                  <a:pt x="10428" y="2576"/>
                  <a:pt x="10238" y="2652"/>
                </a:cubicBezTo>
                <a:cubicBezTo>
                  <a:pt x="10250" y="2576"/>
                  <a:pt x="10301" y="2538"/>
                  <a:pt x="10364" y="2512"/>
                </a:cubicBezTo>
                <a:lnTo>
                  <a:pt x="10364" y="2500"/>
                </a:lnTo>
                <a:cubicBezTo>
                  <a:pt x="10314" y="2525"/>
                  <a:pt x="10276" y="2538"/>
                  <a:pt x="10225" y="2550"/>
                </a:cubicBezTo>
                <a:cubicBezTo>
                  <a:pt x="10225" y="2601"/>
                  <a:pt x="10225" y="2639"/>
                  <a:pt x="10225" y="2690"/>
                </a:cubicBezTo>
                <a:cubicBezTo>
                  <a:pt x="10175" y="2690"/>
                  <a:pt x="10175" y="2626"/>
                  <a:pt x="10149" y="2588"/>
                </a:cubicBezTo>
                <a:cubicBezTo>
                  <a:pt x="10073" y="2652"/>
                  <a:pt x="9985" y="2690"/>
                  <a:pt x="9909" y="2740"/>
                </a:cubicBezTo>
                <a:lnTo>
                  <a:pt x="10061" y="2740"/>
                </a:lnTo>
                <a:cubicBezTo>
                  <a:pt x="9973" y="2769"/>
                  <a:pt x="9885" y="2874"/>
                  <a:pt x="9797" y="2874"/>
                </a:cubicBezTo>
                <a:cubicBezTo>
                  <a:pt x="9771" y="2874"/>
                  <a:pt x="9745" y="2865"/>
                  <a:pt x="9719" y="2841"/>
                </a:cubicBezTo>
                <a:cubicBezTo>
                  <a:pt x="9656" y="2879"/>
                  <a:pt x="9605" y="2917"/>
                  <a:pt x="9542" y="2955"/>
                </a:cubicBezTo>
                <a:cubicBezTo>
                  <a:pt x="9580" y="2943"/>
                  <a:pt x="9618" y="2930"/>
                  <a:pt x="9656" y="2917"/>
                </a:cubicBezTo>
                <a:lnTo>
                  <a:pt x="9668" y="2943"/>
                </a:lnTo>
                <a:cubicBezTo>
                  <a:pt x="9618" y="2968"/>
                  <a:pt x="9567" y="3006"/>
                  <a:pt x="9517" y="3044"/>
                </a:cubicBezTo>
                <a:cubicBezTo>
                  <a:pt x="9504" y="3019"/>
                  <a:pt x="9491" y="2993"/>
                  <a:pt x="9479" y="2968"/>
                </a:cubicBezTo>
                <a:lnTo>
                  <a:pt x="9479" y="2968"/>
                </a:lnTo>
                <a:cubicBezTo>
                  <a:pt x="9504" y="3044"/>
                  <a:pt x="9453" y="3069"/>
                  <a:pt x="9390" y="3082"/>
                </a:cubicBezTo>
                <a:cubicBezTo>
                  <a:pt x="9390" y="3069"/>
                  <a:pt x="9390" y="3019"/>
                  <a:pt x="9377" y="3006"/>
                </a:cubicBezTo>
                <a:cubicBezTo>
                  <a:pt x="9226" y="3120"/>
                  <a:pt x="9061" y="3208"/>
                  <a:pt x="8897" y="3297"/>
                </a:cubicBezTo>
                <a:cubicBezTo>
                  <a:pt x="8922" y="3297"/>
                  <a:pt x="8972" y="3272"/>
                  <a:pt x="8985" y="3259"/>
                </a:cubicBezTo>
                <a:lnTo>
                  <a:pt x="9036" y="3322"/>
                </a:lnTo>
                <a:cubicBezTo>
                  <a:pt x="8972" y="3348"/>
                  <a:pt x="8922" y="3385"/>
                  <a:pt x="8859" y="3423"/>
                </a:cubicBezTo>
                <a:cubicBezTo>
                  <a:pt x="8859" y="3398"/>
                  <a:pt x="8846" y="3360"/>
                  <a:pt x="8846" y="3348"/>
                </a:cubicBezTo>
                <a:cubicBezTo>
                  <a:pt x="8643" y="3449"/>
                  <a:pt x="8428" y="3563"/>
                  <a:pt x="8251" y="3714"/>
                </a:cubicBezTo>
                <a:cubicBezTo>
                  <a:pt x="8378" y="3677"/>
                  <a:pt x="8466" y="3588"/>
                  <a:pt x="8593" y="3563"/>
                </a:cubicBezTo>
                <a:lnTo>
                  <a:pt x="8593" y="3563"/>
                </a:lnTo>
                <a:cubicBezTo>
                  <a:pt x="8454" y="3689"/>
                  <a:pt x="8289" y="3778"/>
                  <a:pt x="8125" y="3866"/>
                </a:cubicBezTo>
                <a:cubicBezTo>
                  <a:pt x="8112" y="3854"/>
                  <a:pt x="8087" y="3854"/>
                  <a:pt x="8074" y="3854"/>
                </a:cubicBezTo>
                <a:cubicBezTo>
                  <a:pt x="8066" y="3852"/>
                  <a:pt x="8058" y="3851"/>
                  <a:pt x="8050" y="3851"/>
                </a:cubicBezTo>
                <a:cubicBezTo>
                  <a:pt x="7997" y="3851"/>
                  <a:pt x="7953" y="3886"/>
                  <a:pt x="7910" y="3930"/>
                </a:cubicBezTo>
                <a:cubicBezTo>
                  <a:pt x="7928" y="3937"/>
                  <a:pt x="7945" y="3940"/>
                  <a:pt x="7962" y="3940"/>
                </a:cubicBezTo>
                <a:cubicBezTo>
                  <a:pt x="8002" y="3940"/>
                  <a:pt x="8038" y="3922"/>
                  <a:pt x="8074" y="3904"/>
                </a:cubicBezTo>
                <a:lnTo>
                  <a:pt x="8074" y="3904"/>
                </a:lnTo>
                <a:cubicBezTo>
                  <a:pt x="8023" y="3968"/>
                  <a:pt x="7947" y="4018"/>
                  <a:pt x="7884" y="4056"/>
                </a:cubicBezTo>
                <a:cubicBezTo>
                  <a:pt x="7872" y="4031"/>
                  <a:pt x="7859" y="4006"/>
                  <a:pt x="7859" y="3980"/>
                </a:cubicBezTo>
                <a:cubicBezTo>
                  <a:pt x="7808" y="4018"/>
                  <a:pt x="7745" y="4056"/>
                  <a:pt x="7694" y="4094"/>
                </a:cubicBezTo>
                <a:lnTo>
                  <a:pt x="7834" y="4094"/>
                </a:lnTo>
                <a:cubicBezTo>
                  <a:pt x="7745" y="4145"/>
                  <a:pt x="7656" y="4195"/>
                  <a:pt x="7555" y="4246"/>
                </a:cubicBezTo>
                <a:cubicBezTo>
                  <a:pt x="7530" y="4221"/>
                  <a:pt x="7505" y="4195"/>
                  <a:pt x="7467" y="4170"/>
                </a:cubicBezTo>
                <a:cubicBezTo>
                  <a:pt x="7441" y="4360"/>
                  <a:pt x="7188" y="4398"/>
                  <a:pt x="7100" y="4575"/>
                </a:cubicBezTo>
                <a:cubicBezTo>
                  <a:pt x="7112" y="4550"/>
                  <a:pt x="7163" y="4524"/>
                  <a:pt x="7176" y="4512"/>
                </a:cubicBezTo>
                <a:cubicBezTo>
                  <a:pt x="7188" y="4524"/>
                  <a:pt x="7214" y="4537"/>
                  <a:pt x="7214" y="4550"/>
                </a:cubicBezTo>
                <a:cubicBezTo>
                  <a:pt x="7188" y="4562"/>
                  <a:pt x="7138" y="4588"/>
                  <a:pt x="7112" y="4600"/>
                </a:cubicBezTo>
                <a:cubicBezTo>
                  <a:pt x="7100" y="4626"/>
                  <a:pt x="7087" y="4651"/>
                  <a:pt x="7074" y="4676"/>
                </a:cubicBezTo>
                <a:cubicBezTo>
                  <a:pt x="7062" y="4651"/>
                  <a:pt x="7036" y="4600"/>
                  <a:pt x="7024" y="4575"/>
                </a:cubicBezTo>
                <a:cubicBezTo>
                  <a:pt x="6960" y="4613"/>
                  <a:pt x="6897" y="4664"/>
                  <a:pt x="6885" y="4739"/>
                </a:cubicBezTo>
                <a:cubicBezTo>
                  <a:pt x="6821" y="4777"/>
                  <a:pt x="6745" y="4815"/>
                  <a:pt x="6669" y="4853"/>
                </a:cubicBezTo>
                <a:cubicBezTo>
                  <a:pt x="6657" y="4879"/>
                  <a:pt x="6644" y="4904"/>
                  <a:pt x="6631" y="4929"/>
                </a:cubicBezTo>
                <a:cubicBezTo>
                  <a:pt x="6556" y="4967"/>
                  <a:pt x="6480" y="5030"/>
                  <a:pt x="6404" y="5094"/>
                </a:cubicBezTo>
                <a:cubicBezTo>
                  <a:pt x="6404" y="5068"/>
                  <a:pt x="6416" y="5018"/>
                  <a:pt x="6416" y="4993"/>
                </a:cubicBezTo>
                <a:lnTo>
                  <a:pt x="6416" y="4993"/>
                </a:lnTo>
                <a:cubicBezTo>
                  <a:pt x="6391" y="5094"/>
                  <a:pt x="6290" y="5157"/>
                  <a:pt x="6265" y="5258"/>
                </a:cubicBezTo>
                <a:cubicBezTo>
                  <a:pt x="6340" y="5208"/>
                  <a:pt x="6416" y="5157"/>
                  <a:pt x="6492" y="5119"/>
                </a:cubicBezTo>
                <a:lnTo>
                  <a:pt x="6492" y="5119"/>
                </a:lnTo>
                <a:cubicBezTo>
                  <a:pt x="6290" y="5334"/>
                  <a:pt x="6062" y="5537"/>
                  <a:pt x="5822" y="5714"/>
                </a:cubicBezTo>
                <a:cubicBezTo>
                  <a:pt x="5860" y="5676"/>
                  <a:pt x="5898" y="5638"/>
                  <a:pt x="5923" y="5587"/>
                </a:cubicBezTo>
                <a:cubicBezTo>
                  <a:pt x="5911" y="5581"/>
                  <a:pt x="5899" y="5579"/>
                  <a:pt x="5888" y="5579"/>
                </a:cubicBezTo>
                <a:cubicBezTo>
                  <a:pt x="5849" y="5579"/>
                  <a:pt x="5810" y="5606"/>
                  <a:pt x="5771" y="5625"/>
                </a:cubicBezTo>
                <a:cubicBezTo>
                  <a:pt x="5746" y="5676"/>
                  <a:pt x="5708" y="5714"/>
                  <a:pt x="5682" y="5764"/>
                </a:cubicBezTo>
                <a:cubicBezTo>
                  <a:pt x="5657" y="5764"/>
                  <a:pt x="5632" y="5752"/>
                  <a:pt x="5619" y="5739"/>
                </a:cubicBezTo>
                <a:lnTo>
                  <a:pt x="5619" y="5739"/>
                </a:lnTo>
                <a:cubicBezTo>
                  <a:pt x="5629" y="5798"/>
                  <a:pt x="5533" y="5932"/>
                  <a:pt x="5472" y="5932"/>
                </a:cubicBezTo>
                <a:cubicBezTo>
                  <a:pt x="5453" y="5932"/>
                  <a:pt x="5438" y="5920"/>
                  <a:pt x="5429" y="5891"/>
                </a:cubicBezTo>
                <a:cubicBezTo>
                  <a:pt x="5581" y="5651"/>
                  <a:pt x="5860" y="5511"/>
                  <a:pt x="6011" y="5258"/>
                </a:cubicBezTo>
                <a:lnTo>
                  <a:pt x="6062" y="5258"/>
                </a:lnTo>
                <a:cubicBezTo>
                  <a:pt x="6176" y="5132"/>
                  <a:pt x="6315" y="5043"/>
                  <a:pt x="6454" y="4929"/>
                </a:cubicBezTo>
                <a:cubicBezTo>
                  <a:pt x="6429" y="4904"/>
                  <a:pt x="6404" y="4841"/>
                  <a:pt x="6391" y="4803"/>
                </a:cubicBezTo>
                <a:cubicBezTo>
                  <a:pt x="6315" y="4866"/>
                  <a:pt x="6239" y="4929"/>
                  <a:pt x="6252" y="5043"/>
                </a:cubicBezTo>
                <a:cubicBezTo>
                  <a:pt x="6214" y="5056"/>
                  <a:pt x="6189" y="5081"/>
                  <a:pt x="6151" y="5094"/>
                </a:cubicBezTo>
                <a:cubicBezTo>
                  <a:pt x="6146" y="5093"/>
                  <a:pt x="6142" y="5093"/>
                  <a:pt x="6137" y="5093"/>
                </a:cubicBezTo>
                <a:cubicBezTo>
                  <a:pt x="6058" y="5093"/>
                  <a:pt x="6021" y="5198"/>
                  <a:pt x="5961" y="5246"/>
                </a:cubicBezTo>
                <a:lnTo>
                  <a:pt x="5923" y="5170"/>
                </a:lnTo>
                <a:lnTo>
                  <a:pt x="5923" y="5170"/>
                </a:lnTo>
                <a:cubicBezTo>
                  <a:pt x="5923" y="5195"/>
                  <a:pt x="5935" y="5233"/>
                  <a:pt x="5948" y="5258"/>
                </a:cubicBezTo>
                <a:cubicBezTo>
                  <a:pt x="5898" y="5258"/>
                  <a:pt x="5834" y="5271"/>
                  <a:pt x="5784" y="5271"/>
                </a:cubicBezTo>
                <a:cubicBezTo>
                  <a:pt x="5784" y="5309"/>
                  <a:pt x="5771" y="5359"/>
                  <a:pt x="5771" y="5397"/>
                </a:cubicBezTo>
                <a:cubicBezTo>
                  <a:pt x="5746" y="5397"/>
                  <a:pt x="5695" y="5385"/>
                  <a:pt x="5670" y="5385"/>
                </a:cubicBezTo>
                <a:lnTo>
                  <a:pt x="5670" y="5385"/>
                </a:lnTo>
                <a:cubicBezTo>
                  <a:pt x="5682" y="5385"/>
                  <a:pt x="5708" y="5410"/>
                  <a:pt x="5720" y="5423"/>
                </a:cubicBezTo>
                <a:cubicBezTo>
                  <a:pt x="5675" y="5457"/>
                  <a:pt x="5620" y="5501"/>
                  <a:pt x="5563" y="5501"/>
                </a:cubicBezTo>
                <a:cubicBezTo>
                  <a:pt x="5557" y="5501"/>
                  <a:pt x="5550" y="5500"/>
                  <a:pt x="5543" y="5499"/>
                </a:cubicBezTo>
                <a:lnTo>
                  <a:pt x="5543" y="5499"/>
                </a:lnTo>
                <a:cubicBezTo>
                  <a:pt x="5556" y="5511"/>
                  <a:pt x="5569" y="5524"/>
                  <a:pt x="5581" y="5537"/>
                </a:cubicBezTo>
                <a:cubicBezTo>
                  <a:pt x="5429" y="5676"/>
                  <a:pt x="5303" y="5840"/>
                  <a:pt x="5151" y="5980"/>
                </a:cubicBezTo>
                <a:cubicBezTo>
                  <a:pt x="5151" y="5967"/>
                  <a:pt x="5151" y="5929"/>
                  <a:pt x="5138" y="5904"/>
                </a:cubicBezTo>
                <a:lnTo>
                  <a:pt x="5138" y="5904"/>
                </a:lnTo>
                <a:cubicBezTo>
                  <a:pt x="5151" y="6030"/>
                  <a:pt x="5012" y="6182"/>
                  <a:pt x="4898" y="6182"/>
                </a:cubicBezTo>
                <a:cubicBezTo>
                  <a:pt x="4847" y="6195"/>
                  <a:pt x="4860" y="6271"/>
                  <a:pt x="4847" y="6296"/>
                </a:cubicBezTo>
                <a:cubicBezTo>
                  <a:pt x="4805" y="6338"/>
                  <a:pt x="4771" y="6378"/>
                  <a:pt x="4748" y="6422"/>
                </a:cubicBezTo>
                <a:lnTo>
                  <a:pt x="4748" y="6422"/>
                </a:lnTo>
                <a:cubicBezTo>
                  <a:pt x="4771" y="6413"/>
                  <a:pt x="4794" y="6409"/>
                  <a:pt x="4817" y="6409"/>
                </a:cubicBezTo>
                <a:cubicBezTo>
                  <a:pt x="4890" y="6409"/>
                  <a:pt x="4957" y="6450"/>
                  <a:pt x="5024" y="6498"/>
                </a:cubicBezTo>
                <a:cubicBezTo>
                  <a:pt x="5100" y="6435"/>
                  <a:pt x="5164" y="6372"/>
                  <a:pt x="5240" y="6321"/>
                </a:cubicBezTo>
                <a:lnTo>
                  <a:pt x="5240" y="6321"/>
                </a:lnTo>
                <a:cubicBezTo>
                  <a:pt x="4936" y="6688"/>
                  <a:pt x="4632" y="7068"/>
                  <a:pt x="4303" y="7422"/>
                </a:cubicBezTo>
                <a:cubicBezTo>
                  <a:pt x="4303" y="7397"/>
                  <a:pt x="4303" y="7359"/>
                  <a:pt x="4290" y="7333"/>
                </a:cubicBezTo>
                <a:cubicBezTo>
                  <a:pt x="4290" y="7333"/>
                  <a:pt x="4265" y="7346"/>
                  <a:pt x="4265" y="7359"/>
                </a:cubicBezTo>
                <a:cubicBezTo>
                  <a:pt x="4316" y="7435"/>
                  <a:pt x="4303" y="7498"/>
                  <a:pt x="4202" y="7523"/>
                </a:cubicBezTo>
                <a:cubicBezTo>
                  <a:pt x="4215" y="7498"/>
                  <a:pt x="4215" y="7447"/>
                  <a:pt x="4227" y="7409"/>
                </a:cubicBezTo>
                <a:lnTo>
                  <a:pt x="4227" y="7409"/>
                </a:lnTo>
                <a:cubicBezTo>
                  <a:pt x="4202" y="7435"/>
                  <a:pt x="4189" y="7460"/>
                  <a:pt x="4177" y="7485"/>
                </a:cubicBezTo>
                <a:cubicBezTo>
                  <a:pt x="4189" y="7511"/>
                  <a:pt x="4202" y="7536"/>
                  <a:pt x="4215" y="7561"/>
                </a:cubicBezTo>
                <a:cubicBezTo>
                  <a:pt x="4126" y="7675"/>
                  <a:pt x="4025" y="7789"/>
                  <a:pt x="3936" y="7903"/>
                </a:cubicBezTo>
                <a:cubicBezTo>
                  <a:pt x="3810" y="8029"/>
                  <a:pt x="3746" y="8295"/>
                  <a:pt x="3557" y="8308"/>
                </a:cubicBezTo>
                <a:cubicBezTo>
                  <a:pt x="3493" y="8371"/>
                  <a:pt x="3430" y="8422"/>
                  <a:pt x="3367" y="8472"/>
                </a:cubicBezTo>
                <a:cubicBezTo>
                  <a:pt x="3367" y="8498"/>
                  <a:pt x="3354" y="8536"/>
                  <a:pt x="3354" y="8548"/>
                </a:cubicBezTo>
                <a:cubicBezTo>
                  <a:pt x="3291" y="8586"/>
                  <a:pt x="3266" y="8649"/>
                  <a:pt x="3316" y="8713"/>
                </a:cubicBezTo>
                <a:cubicBezTo>
                  <a:pt x="3341" y="8675"/>
                  <a:pt x="3367" y="8637"/>
                  <a:pt x="3405" y="8586"/>
                </a:cubicBezTo>
                <a:lnTo>
                  <a:pt x="3405" y="8586"/>
                </a:lnTo>
                <a:cubicBezTo>
                  <a:pt x="3379" y="8662"/>
                  <a:pt x="3341" y="8725"/>
                  <a:pt x="3303" y="8789"/>
                </a:cubicBezTo>
                <a:cubicBezTo>
                  <a:pt x="3278" y="8776"/>
                  <a:pt x="3253" y="8725"/>
                  <a:pt x="3240" y="8713"/>
                </a:cubicBezTo>
                <a:cubicBezTo>
                  <a:pt x="3228" y="8751"/>
                  <a:pt x="3215" y="8801"/>
                  <a:pt x="3202" y="8839"/>
                </a:cubicBezTo>
                <a:cubicBezTo>
                  <a:pt x="3177" y="8801"/>
                  <a:pt x="3139" y="8763"/>
                  <a:pt x="3114" y="8738"/>
                </a:cubicBezTo>
                <a:cubicBezTo>
                  <a:pt x="3139" y="8687"/>
                  <a:pt x="3152" y="8649"/>
                  <a:pt x="3177" y="8612"/>
                </a:cubicBezTo>
                <a:cubicBezTo>
                  <a:pt x="3190" y="8612"/>
                  <a:pt x="3215" y="8599"/>
                  <a:pt x="3215" y="8599"/>
                </a:cubicBezTo>
                <a:cubicBezTo>
                  <a:pt x="3291" y="8498"/>
                  <a:pt x="3341" y="8396"/>
                  <a:pt x="3367" y="8283"/>
                </a:cubicBezTo>
                <a:cubicBezTo>
                  <a:pt x="3405" y="8270"/>
                  <a:pt x="3455" y="8257"/>
                  <a:pt x="3481" y="8245"/>
                </a:cubicBezTo>
                <a:cubicBezTo>
                  <a:pt x="3455" y="8232"/>
                  <a:pt x="3430" y="8181"/>
                  <a:pt x="3417" y="8169"/>
                </a:cubicBezTo>
                <a:cubicBezTo>
                  <a:pt x="3240" y="8270"/>
                  <a:pt x="3164" y="8472"/>
                  <a:pt x="3038" y="8624"/>
                </a:cubicBezTo>
                <a:lnTo>
                  <a:pt x="3012" y="8574"/>
                </a:lnTo>
                <a:lnTo>
                  <a:pt x="3012" y="8574"/>
                </a:lnTo>
                <a:cubicBezTo>
                  <a:pt x="3012" y="8599"/>
                  <a:pt x="3038" y="8624"/>
                  <a:pt x="3038" y="8649"/>
                </a:cubicBezTo>
                <a:cubicBezTo>
                  <a:pt x="2974" y="8725"/>
                  <a:pt x="2911" y="8801"/>
                  <a:pt x="2886" y="8903"/>
                </a:cubicBezTo>
                <a:cubicBezTo>
                  <a:pt x="2823" y="8953"/>
                  <a:pt x="2772" y="9016"/>
                  <a:pt x="2810" y="9092"/>
                </a:cubicBezTo>
                <a:cubicBezTo>
                  <a:pt x="2797" y="9092"/>
                  <a:pt x="2759" y="9080"/>
                  <a:pt x="2734" y="9067"/>
                </a:cubicBezTo>
                <a:lnTo>
                  <a:pt x="2734" y="9067"/>
                </a:lnTo>
                <a:cubicBezTo>
                  <a:pt x="2759" y="9092"/>
                  <a:pt x="2785" y="9130"/>
                  <a:pt x="2810" y="9143"/>
                </a:cubicBezTo>
                <a:cubicBezTo>
                  <a:pt x="2772" y="9156"/>
                  <a:pt x="2721" y="9181"/>
                  <a:pt x="2696" y="9194"/>
                </a:cubicBezTo>
                <a:cubicBezTo>
                  <a:pt x="2696" y="9206"/>
                  <a:pt x="2709" y="9232"/>
                  <a:pt x="2721" y="9244"/>
                </a:cubicBezTo>
                <a:cubicBezTo>
                  <a:pt x="2810" y="9168"/>
                  <a:pt x="2924" y="9080"/>
                  <a:pt x="2899" y="8941"/>
                </a:cubicBezTo>
                <a:cubicBezTo>
                  <a:pt x="2924" y="8941"/>
                  <a:pt x="2974" y="8915"/>
                  <a:pt x="3000" y="8903"/>
                </a:cubicBezTo>
                <a:cubicBezTo>
                  <a:pt x="3038" y="8852"/>
                  <a:pt x="3063" y="8801"/>
                  <a:pt x="3088" y="8738"/>
                </a:cubicBezTo>
                <a:cubicBezTo>
                  <a:pt x="3114" y="8776"/>
                  <a:pt x="3164" y="8839"/>
                  <a:pt x="3177" y="8877"/>
                </a:cubicBezTo>
                <a:cubicBezTo>
                  <a:pt x="3152" y="8877"/>
                  <a:pt x="3114" y="8903"/>
                  <a:pt x="3088" y="8915"/>
                </a:cubicBezTo>
                <a:cubicBezTo>
                  <a:pt x="3114" y="8941"/>
                  <a:pt x="3139" y="8966"/>
                  <a:pt x="3164" y="8991"/>
                </a:cubicBezTo>
                <a:cubicBezTo>
                  <a:pt x="3164" y="9004"/>
                  <a:pt x="3152" y="9029"/>
                  <a:pt x="3139" y="9054"/>
                </a:cubicBezTo>
                <a:cubicBezTo>
                  <a:pt x="3126" y="9029"/>
                  <a:pt x="3076" y="8991"/>
                  <a:pt x="3063" y="8966"/>
                </a:cubicBezTo>
                <a:lnTo>
                  <a:pt x="3063" y="8966"/>
                </a:lnTo>
                <a:cubicBezTo>
                  <a:pt x="3063" y="9004"/>
                  <a:pt x="3076" y="9054"/>
                  <a:pt x="3088" y="9092"/>
                </a:cubicBezTo>
                <a:cubicBezTo>
                  <a:pt x="3076" y="9130"/>
                  <a:pt x="3063" y="9156"/>
                  <a:pt x="3038" y="9181"/>
                </a:cubicBezTo>
                <a:cubicBezTo>
                  <a:pt x="3038" y="9143"/>
                  <a:pt x="3063" y="9105"/>
                  <a:pt x="3038" y="9067"/>
                </a:cubicBezTo>
                <a:cubicBezTo>
                  <a:pt x="2937" y="9080"/>
                  <a:pt x="3025" y="9219"/>
                  <a:pt x="2987" y="9295"/>
                </a:cubicBezTo>
                <a:cubicBezTo>
                  <a:pt x="2962" y="9333"/>
                  <a:pt x="2899" y="9396"/>
                  <a:pt x="2861" y="9421"/>
                </a:cubicBezTo>
                <a:cubicBezTo>
                  <a:pt x="2861" y="9396"/>
                  <a:pt x="2848" y="9333"/>
                  <a:pt x="2848" y="9295"/>
                </a:cubicBezTo>
                <a:cubicBezTo>
                  <a:pt x="2835" y="9371"/>
                  <a:pt x="2810" y="9434"/>
                  <a:pt x="2759" y="9485"/>
                </a:cubicBezTo>
                <a:cubicBezTo>
                  <a:pt x="2785" y="9472"/>
                  <a:pt x="2835" y="9447"/>
                  <a:pt x="2861" y="9421"/>
                </a:cubicBezTo>
                <a:lnTo>
                  <a:pt x="2861" y="9421"/>
                </a:lnTo>
                <a:cubicBezTo>
                  <a:pt x="2871" y="9518"/>
                  <a:pt x="2818" y="9551"/>
                  <a:pt x="2756" y="9551"/>
                </a:cubicBezTo>
                <a:cubicBezTo>
                  <a:pt x="2744" y="9551"/>
                  <a:pt x="2733" y="9550"/>
                  <a:pt x="2721" y="9548"/>
                </a:cubicBezTo>
                <a:lnTo>
                  <a:pt x="2721" y="9548"/>
                </a:lnTo>
                <a:cubicBezTo>
                  <a:pt x="2721" y="9573"/>
                  <a:pt x="2747" y="9624"/>
                  <a:pt x="2747" y="9636"/>
                </a:cubicBezTo>
                <a:cubicBezTo>
                  <a:pt x="2709" y="9776"/>
                  <a:pt x="2633" y="9890"/>
                  <a:pt x="2582" y="10016"/>
                </a:cubicBezTo>
                <a:cubicBezTo>
                  <a:pt x="2570" y="9953"/>
                  <a:pt x="2557" y="9902"/>
                  <a:pt x="2544" y="9852"/>
                </a:cubicBezTo>
                <a:lnTo>
                  <a:pt x="2544" y="9852"/>
                </a:lnTo>
                <a:cubicBezTo>
                  <a:pt x="2519" y="9915"/>
                  <a:pt x="2532" y="9991"/>
                  <a:pt x="2570" y="10054"/>
                </a:cubicBezTo>
                <a:lnTo>
                  <a:pt x="2532" y="10054"/>
                </a:lnTo>
                <a:cubicBezTo>
                  <a:pt x="2532" y="10041"/>
                  <a:pt x="2532" y="10016"/>
                  <a:pt x="2519" y="10003"/>
                </a:cubicBezTo>
                <a:cubicBezTo>
                  <a:pt x="2507" y="10000"/>
                  <a:pt x="2496" y="9999"/>
                  <a:pt x="2487" y="9999"/>
                </a:cubicBezTo>
                <a:cubicBezTo>
                  <a:pt x="2458" y="9999"/>
                  <a:pt x="2446" y="10015"/>
                  <a:pt x="2456" y="10054"/>
                </a:cubicBezTo>
                <a:lnTo>
                  <a:pt x="2443" y="10054"/>
                </a:lnTo>
                <a:cubicBezTo>
                  <a:pt x="2456" y="10054"/>
                  <a:pt x="2456" y="10067"/>
                  <a:pt x="2468" y="10067"/>
                </a:cubicBezTo>
                <a:lnTo>
                  <a:pt x="2481" y="10067"/>
                </a:lnTo>
                <a:cubicBezTo>
                  <a:pt x="2506" y="10079"/>
                  <a:pt x="2519" y="10092"/>
                  <a:pt x="2544" y="10105"/>
                </a:cubicBezTo>
                <a:cubicBezTo>
                  <a:pt x="2506" y="10143"/>
                  <a:pt x="2481" y="10193"/>
                  <a:pt x="2468" y="10244"/>
                </a:cubicBezTo>
                <a:cubicBezTo>
                  <a:pt x="2456" y="10282"/>
                  <a:pt x="2443" y="10320"/>
                  <a:pt x="2430" y="10358"/>
                </a:cubicBezTo>
                <a:cubicBezTo>
                  <a:pt x="2418" y="10332"/>
                  <a:pt x="2392" y="10294"/>
                  <a:pt x="2380" y="10282"/>
                </a:cubicBezTo>
                <a:cubicBezTo>
                  <a:pt x="2367" y="10307"/>
                  <a:pt x="2342" y="10345"/>
                  <a:pt x="2329" y="10358"/>
                </a:cubicBezTo>
                <a:cubicBezTo>
                  <a:pt x="2405" y="10358"/>
                  <a:pt x="2418" y="10396"/>
                  <a:pt x="2405" y="10446"/>
                </a:cubicBezTo>
                <a:cubicBezTo>
                  <a:pt x="2392" y="10446"/>
                  <a:pt x="2380" y="10459"/>
                  <a:pt x="2367" y="10459"/>
                </a:cubicBezTo>
                <a:cubicBezTo>
                  <a:pt x="2367" y="10472"/>
                  <a:pt x="2380" y="10484"/>
                  <a:pt x="2380" y="10497"/>
                </a:cubicBezTo>
                <a:cubicBezTo>
                  <a:pt x="2380" y="10510"/>
                  <a:pt x="2367" y="10522"/>
                  <a:pt x="2367" y="10535"/>
                </a:cubicBezTo>
                <a:lnTo>
                  <a:pt x="2329" y="10598"/>
                </a:lnTo>
                <a:cubicBezTo>
                  <a:pt x="2316" y="10611"/>
                  <a:pt x="2291" y="10611"/>
                  <a:pt x="2279" y="10611"/>
                </a:cubicBezTo>
                <a:cubicBezTo>
                  <a:pt x="2190" y="10775"/>
                  <a:pt x="2076" y="10940"/>
                  <a:pt x="2025" y="11130"/>
                </a:cubicBezTo>
                <a:cubicBezTo>
                  <a:pt x="1975" y="11168"/>
                  <a:pt x="1924" y="11218"/>
                  <a:pt x="1861" y="11244"/>
                </a:cubicBezTo>
                <a:cubicBezTo>
                  <a:pt x="1861" y="11117"/>
                  <a:pt x="1950" y="11016"/>
                  <a:pt x="2038" y="10940"/>
                </a:cubicBezTo>
                <a:cubicBezTo>
                  <a:pt x="2025" y="10927"/>
                  <a:pt x="2025" y="10889"/>
                  <a:pt x="2025" y="10864"/>
                </a:cubicBezTo>
                <a:cubicBezTo>
                  <a:pt x="2165" y="10763"/>
                  <a:pt x="2177" y="10573"/>
                  <a:pt x="2291" y="10446"/>
                </a:cubicBezTo>
                <a:cubicBezTo>
                  <a:pt x="2316" y="10383"/>
                  <a:pt x="2316" y="10307"/>
                  <a:pt x="2304" y="10244"/>
                </a:cubicBezTo>
                <a:lnTo>
                  <a:pt x="2304" y="10244"/>
                </a:lnTo>
                <a:cubicBezTo>
                  <a:pt x="2304" y="10282"/>
                  <a:pt x="2291" y="10332"/>
                  <a:pt x="2279" y="10383"/>
                </a:cubicBezTo>
                <a:cubicBezTo>
                  <a:pt x="2025" y="10611"/>
                  <a:pt x="1950" y="10978"/>
                  <a:pt x="1747" y="11244"/>
                </a:cubicBezTo>
                <a:cubicBezTo>
                  <a:pt x="1836" y="11244"/>
                  <a:pt x="1912" y="11244"/>
                  <a:pt x="2000" y="11269"/>
                </a:cubicBezTo>
                <a:cubicBezTo>
                  <a:pt x="1987" y="11319"/>
                  <a:pt x="1962" y="11370"/>
                  <a:pt x="1950" y="11421"/>
                </a:cubicBezTo>
                <a:lnTo>
                  <a:pt x="1848" y="11421"/>
                </a:lnTo>
                <a:cubicBezTo>
                  <a:pt x="1848" y="11433"/>
                  <a:pt x="1848" y="11459"/>
                  <a:pt x="1848" y="11471"/>
                </a:cubicBezTo>
                <a:cubicBezTo>
                  <a:pt x="1874" y="11459"/>
                  <a:pt x="1924" y="11433"/>
                  <a:pt x="1950" y="11433"/>
                </a:cubicBezTo>
                <a:cubicBezTo>
                  <a:pt x="1912" y="11547"/>
                  <a:pt x="1861" y="11674"/>
                  <a:pt x="1772" y="11762"/>
                </a:cubicBezTo>
                <a:cubicBezTo>
                  <a:pt x="1772" y="11775"/>
                  <a:pt x="1772" y="11800"/>
                  <a:pt x="1785" y="11800"/>
                </a:cubicBezTo>
                <a:cubicBezTo>
                  <a:pt x="1747" y="11889"/>
                  <a:pt x="1709" y="11977"/>
                  <a:pt x="1671" y="12066"/>
                </a:cubicBezTo>
                <a:cubicBezTo>
                  <a:pt x="1652" y="12056"/>
                  <a:pt x="1634" y="12050"/>
                  <a:pt x="1618" y="12050"/>
                </a:cubicBezTo>
                <a:cubicBezTo>
                  <a:pt x="1593" y="12050"/>
                  <a:pt x="1573" y="12065"/>
                  <a:pt x="1557" y="12104"/>
                </a:cubicBezTo>
                <a:lnTo>
                  <a:pt x="1658" y="12104"/>
                </a:lnTo>
                <a:cubicBezTo>
                  <a:pt x="1595" y="12231"/>
                  <a:pt x="1545" y="12357"/>
                  <a:pt x="1519" y="12484"/>
                </a:cubicBezTo>
                <a:cubicBezTo>
                  <a:pt x="1469" y="12471"/>
                  <a:pt x="1431" y="12471"/>
                  <a:pt x="1393" y="12458"/>
                </a:cubicBezTo>
                <a:lnTo>
                  <a:pt x="1393" y="12458"/>
                </a:lnTo>
                <a:lnTo>
                  <a:pt x="1405" y="12572"/>
                </a:lnTo>
                <a:cubicBezTo>
                  <a:pt x="1431" y="12560"/>
                  <a:pt x="1469" y="12547"/>
                  <a:pt x="1494" y="12534"/>
                </a:cubicBezTo>
                <a:lnTo>
                  <a:pt x="1494" y="12534"/>
                </a:lnTo>
                <a:cubicBezTo>
                  <a:pt x="1469" y="12597"/>
                  <a:pt x="1456" y="12648"/>
                  <a:pt x="1443" y="12711"/>
                </a:cubicBezTo>
                <a:lnTo>
                  <a:pt x="1329" y="12711"/>
                </a:lnTo>
                <a:cubicBezTo>
                  <a:pt x="1304" y="12800"/>
                  <a:pt x="1279" y="12889"/>
                  <a:pt x="1266" y="12977"/>
                </a:cubicBezTo>
                <a:cubicBezTo>
                  <a:pt x="1304" y="12901"/>
                  <a:pt x="1329" y="12825"/>
                  <a:pt x="1380" y="12762"/>
                </a:cubicBezTo>
                <a:lnTo>
                  <a:pt x="1380" y="12762"/>
                </a:lnTo>
                <a:cubicBezTo>
                  <a:pt x="1380" y="12876"/>
                  <a:pt x="1329" y="12977"/>
                  <a:pt x="1292" y="13078"/>
                </a:cubicBezTo>
                <a:cubicBezTo>
                  <a:pt x="1266" y="13078"/>
                  <a:pt x="1241" y="13066"/>
                  <a:pt x="1228" y="13066"/>
                </a:cubicBezTo>
                <a:cubicBezTo>
                  <a:pt x="1203" y="13116"/>
                  <a:pt x="1190" y="13167"/>
                  <a:pt x="1178" y="13218"/>
                </a:cubicBezTo>
                <a:cubicBezTo>
                  <a:pt x="1216" y="13167"/>
                  <a:pt x="1254" y="13129"/>
                  <a:pt x="1292" y="13091"/>
                </a:cubicBezTo>
                <a:lnTo>
                  <a:pt x="1292" y="13091"/>
                </a:lnTo>
                <a:cubicBezTo>
                  <a:pt x="1241" y="13306"/>
                  <a:pt x="1165" y="13509"/>
                  <a:pt x="1102" y="13711"/>
                </a:cubicBezTo>
                <a:cubicBezTo>
                  <a:pt x="1102" y="13698"/>
                  <a:pt x="1089" y="13648"/>
                  <a:pt x="1076" y="13622"/>
                </a:cubicBezTo>
                <a:cubicBezTo>
                  <a:pt x="1051" y="13648"/>
                  <a:pt x="1026" y="13673"/>
                  <a:pt x="1000" y="13711"/>
                </a:cubicBezTo>
                <a:cubicBezTo>
                  <a:pt x="1000" y="13812"/>
                  <a:pt x="1076" y="13926"/>
                  <a:pt x="1013" y="14027"/>
                </a:cubicBezTo>
                <a:cubicBezTo>
                  <a:pt x="1000" y="13977"/>
                  <a:pt x="988" y="13913"/>
                  <a:pt x="975" y="13863"/>
                </a:cubicBezTo>
                <a:cubicBezTo>
                  <a:pt x="937" y="14015"/>
                  <a:pt x="861" y="14192"/>
                  <a:pt x="899" y="14356"/>
                </a:cubicBezTo>
                <a:lnTo>
                  <a:pt x="861" y="14356"/>
                </a:lnTo>
                <a:cubicBezTo>
                  <a:pt x="861" y="14369"/>
                  <a:pt x="861" y="14394"/>
                  <a:pt x="874" y="14407"/>
                </a:cubicBezTo>
                <a:lnTo>
                  <a:pt x="811" y="14420"/>
                </a:lnTo>
                <a:lnTo>
                  <a:pt x="823" y="14445"/>
                </a:lnTo>
                <a:cubicBezTo>
                  <a:pt x="849" y="14432"/>
                  <a:pt x="887" y="14420"/>
                  <a:pt x="912" y="14407"/>
                </a:cubicBezTo>
                <a:lnTo>
                  <a:pt x="912" y="14407"/>
                </a:lnTo>
                <a:cubicBezTo>
                  <a:pt x="899" y="14432"/>
                  <a:pt x="874" y="14496"/>
                  <a:pt x="861" y="14521"/>
                </a:cubicBezTo>
                <a:cubicBezTo>
                  <a:pt x="849" y="14521"/>
                  <a:pt x="811" y="14508"/>
                  <a:pt x="798" y="14508"/>
                </a:cubicBezTo>
                <a:lnTo>
                  <a:pt x="798" y="14508"/>
                </a:lnTo>
                <a:cubicBezTo>
                  <a:pt x="798" y="14521"/>
                  <a:pt x="811" y="14559"/>
                  <a:pt x="811" y="14584"/>
                </a:cubicBezTo>
                <a:cubicBezTo>
                  <a:pt x="823" y="14571"/>
                  <a:pt x="861" y="14559"/>
                  <a:pt x="874" y="14559"/>
                </a:cubicBezTo>
                <a:lnTo>
                  <a:pt x="874" y="14559"/>
                </a:lnTo>
                <a:cubicBezTo>
                  <a:pt x="874" y="14698"/>
                  <a:pt x="811" y="14825"/>
                  <a:pt x="798" y="14964"/>
                </a:cubicBezTo>
                <a:cubicBezTo>
                  <a:pt x="782" y="14956"/>
                  <a:pt x="762" y="14948"/>
                  <a:pt x="745" y="14940"/>
                </a:cubicBezTo>
                <a:lnTo>
                  <a:pt x="745" y="14940"/>
                </a:lnTo>
                <a:cubicBezTo>
                  <a:pt x="763" y="14953"/>
                  <a:pt x="780" y="14968"/>
                  <a:pt x="798" y="14976"/>
                </a:cubicBezTo>
                <a:cubicBezTo>
                  <a:pt x="773" y="15052"/>
                  <a:pt x="760" y="15128"/>
                  <a:pt x="747" y="15204"/>
                </a:cubicBezTo>
                <a:cubicBezTo>
                  <a:pt x="735" y="15141"/>
                  <a:pt x="722" y="15065"/>
                  <a:pt x="697" y="15014"/>
                </a:cubicBezTo>
                <a:cubicBezTo>
                  <a:pt x="697" y="15078"/>
                  <a:pt x="671" y="15116"/>
                  <a:pt x="621" y="15141"/>
                </a:cubicBezTo>
                <a:cubicBezTo>
                  <a:pt x="634" y="15141"/>
                  <a:pt x="659" y="15154"/>
                  <a:pt x="684" y="15166"/>
                </a:cubicBezTo>
                <a:cubicBezTo>
                  <a:pt x="608" y="15343"/>
                  <a:pt x="583" y="15546"/>
                  <a:pt x="545" y="15736"/>
                </a:cubicBezTo>
                <a:cubicBezTo>
                  <a:pt x="570" y="15736"/>
                  <a:pt x="621" y="15723"/>
                  <a:pt x="646" y="15723"/>
                </a:cubicBezTo>
                <a:cubicBezTo>
                  <a:pt x="634" y="15900"/>
                  <a:pt x="596" y="16077"/>
                  <a:pt x="558" y="16254"/>
                </a:cubicBezTo>
                <a:cubicBezTo>
                  <a:pt x="532" y="16153"/>
                  <a:pt x="545" y="16052"/>
                  <a:pt x="570" y="15951"/>
                </a:cubicBezTo>
                <a:lnTo>
                  <a:pt x="570" y="15951"/>
                </a:lnTo>
                <a:cubicBezTo>
                  <a:pt x="418" y="15989"/>
                  <a:pt x="507" y="16647"/>
                  <a:pt x="368" y="16811"/>
                </a:cubicBezTo>
                <a:cubicBezTo>
                  <a:pt x="330" y="16786"/>
                  <a:pt x="279" y="16761"/>
                  <a:pt x="241" y="16748"/>
                </a:cubicBezTo>
                <a:cubicBezTo>
                  <a:pt x="254" y="16735"/>
                  <a:pt x="292" y="16735"/>
                  <a:pt x="305" y="16735"/>
                </a:cubicBezTo>
                <a:cubicBezTo>
                  <a:pt x="317" y="16672"/>
                  <a:pt x="342" y="16634"/>
                  <a:pt x="393" y="16621"/>
                </a:cubicBezTo>
                <a:cubicBezTo>
                  <a:pt x="380" y="16583"/>
                  <a:pt x="355" y="16533"/>
                  <a:pt x="342" y="16495"/>
                </a:cubicBezTo>
                <a:lnTo>
                  <a:pt x="342" y="16495"/>
                </a:lnTo>
                <a:lnTo>
                  <a:pt x="418" y="16508"/>
                </a:lnTo>
                <a:cubicBezTo>
                  <a:pt x="406" y="16495"/>
                  <a:pt x="368" y="16470"/>
                  <a:pt x="355" y="16457"/>
                </a:cubicBezTo>
                <a:cubicBezTo>
                  <a:pt x="380" y="16280"/>
                  <a:pt x="406" y="16090"/>
                  <a:pt x="292" y="15951"/>
                </a:cubicBezTo>
                <a:cubicBezTo>
                  <a:pt x="279" y="16179"/>
                  <a:pt x="229" y="16406"/>
                  <a:pt x="216" y="16647"/>
                </a:cubicBezTo>
                <a:cubicBezTo>
                  <a:pt x="203" y="16647"/>
                  <a:pt x="178" y="16672"/>
                  <a:pt x="165" y="16672"/>
                </a:cubicBezTo>
                <a:cubicBezTo>
                  <a:pt x="229" y="16735"/>
                  <a:pt x="178" y="16824"/>
                  <a:pt x="140" y="16874"/>
                </a:cubicBezTo>
                <a:cubicBezTo>
                  <a:pt x="203" y="17014"/>
                  <a:pt x="140" y="17153"/>
                  <a:pt x="140" y="17279"/>
                </a:cubicBezTo>
                <a:lnTo>
                  <a:pt x="89" y="17292"/>
                </a:lnTo>
                <a:cubicBezTo>
                  <a:pt x="102" y="17305"/>
                  <a:pt x="127" y="17317"/>
                  <a:pt x="140" y="17330"/>
                </a:cubicBezTo>
                <a:cubicBezTo>
                  <a:pt x="140" y="17482"/>
                  <a:pt x="115" y="17621"/>
                  <a:pt x="140" y="17773"/>
                </a:cubicBezTo>
                <a:cubicBezTo>
                  <a:pt x="153" y="17836"/>
                  <a:pt x="115" y="17874"/>
                  <a:pt x="89" y="17925"/>
                </a:cubicBezTo>
                <a:cubicBezTo>
                  <a:pt x="115" y="17950"/>
                  <a:pt x="127" y="17975"/>
                  <a:pt x="153" y="18001"/>
                </a:cubicBezTo>
                <a:cubicBezTo>
                  <a:pt x="140" y="18013"/>
                  <a:pt x="102" y="18026"/>
                  <a:pt x="77" y="18026"/>
                </a:cubicBezTo>
                <a:cubicBezTo>
                  <a:pt x="127" y="18456"/>
                  <a:pt x="13" y="18861"/>
                  <a:pt x="13" y="19291"/>
                </a:cubicBezTo>
                <a:cubicBezTo>
                  <a:pt x="77" y="19355"/>
                  <a:pt x="13" y="19443"/>
                  <a:pt x="1" y="19519"/>
                </a:cubicBezTo>
                <a:cubicBezTo>
                  <a:pt x="26" y="19620"/>
                  <a:pt x="26" y="19722"/>
                  <a:pt x="26" y="19823"/>
                </a:cubicBezTo>
                <a:cubicBezTo>
                  <a:pt x="39" y="19835"/>
                  <a:pt x="51" y="19861"/>
                  <a:pt x="64" y="19873"/>
                </a:cubicBezTo>
                <a:cubicBezTo>
                  <a:pt x="39" y="19924"/>
                  <a:pt x="26" y="19975"/>
                  <a:pt x="13" y="20013"/>
                </a:cubicBezTo>
                <a:cubicBezTo>
                  <a:pt x="26" y="20063"/>
                  <a:pt x="39" y="20101"/>
                  <a:pt x="39" y="20152"/>
                </a:cubicBezTo>
                <a:cubicBezTo>
                  <a:pt x="39" y="20164"/>
                  <a:pt x="13" y="20190"/>
                  <a:pt x="1" y="20202"/>
                </a:cubicBezTo>
                <a:lnTo>
                  <a:pt x="39" y="20202"/>
                </a:lnTo>
                <a:cubicBezTo>
                  <a:pt x="39" y="20278"/>
                  <a:pt x="39" y="20354"/>
                  <a:pt x="39" y="20418"/>
                </a:cubicBezTo>
                <a:cubicBezTo>
                  <a:pt x="39" y="20430"/>
                  <a:pt x="13" y="20430"/>
                  <a:pt x="1" y="20443"/>
                </a:cubicBezTo>
                <a:cubicBezTo>
                  <a:pt x="13" y="20456"/>
                  <a:pt x="39" y="20481"/>
                  <a:pt x="51" y="20493"/>
                </a:cubicBezTo>
                <a:cubicBezTo>
                  <a:pt x="1" y="20633"/>
                  <a:pt x="102" y="20772"/>
                  <a:pt x="64" y="20911"/>
                </a:cubicBezTo>
                <a:cubicBezTo>
                  <a:pt x="165" y="21101"/>
                  <a:pt x="102" y="21329"/>
                  <a:pt x="153" y="21544"/>
                </a:cubicBezTo>
                <a:cubicBezTo>
                  <a:pt x="165" y="21556"/>
                  <a:pt x="203" y="21569"/>
                  <a:pt x="229" y="21582"/>
                </a:cubicBezTo>
                <a:cubicBezTo>
                  <a:pt x="216" y="21594"/>
                  <a:pt x="178" y="21620"/>
                  <a:pt x="165" y="21632"/>
                </a:cubicBezTo>
                <a:cubicBezTo>
                  <a:pt x="178" y="21658"/>
                  <a:pt x="178" y="21683"/>
                  <a:pt x="178" y="21696"/>
                </a:cubicBezTo>
                <a:cubicBezTo>
                  <a:pt x="203" y="21683"/>
                  <a:pt x="229" y="21683"/>
                  <a:pt x="254" y="21670"/>
                </a:cubicBezTo>
                <a:cubicBezTo>
                  <a:pt x="241" y="21594"/>
                  <a:pt x="254" y="21506"/>
                  <a:pt x="241" y="21430"/>
                </a:cubicBezTo>
                <a:lnTo>
                  <a:pt x="241" y="21417"/>
                </a:lnTo>
                <a:cubicBezTo>
                  <a:pt x="229" y="21405"/>
                  <a:pt x="203" y="21392"/>
                  <a:pt x="191" y="21379"/>
                </a:cubicBezTo>
                <a:cubicBezTo>
                  <a:pt x="203" y="21329"/>
                  <a:pt x="216" y="21278"/>
                  <a:pt x="229" y="21240"/>
                </a:cubicBezTo>
                <a:cubicBezTo>
                  <a:pt x="203" y="21215"/>
                  <a:pt x="165" y="21177"/>
                  <a:pt x="140" y="21151"/>
                </a:cubicBezTo>
                <a:cubicBezTo>
                  <a:pt x="165" y="21151"/>
                  <a:pt x="203" y="21139"/>
                  <a:pt x="216" y="21139"/>
                </a:cubicBezTo>
                <a:lnTo>
                  <a:pt x="178" y="21050"/>
                </a:lnTo>
                <a:cubicBezTo>
                  <a:pt x="203" y="21025"/>
                  <a:pt x="241" y="21012"/>
                  <a:pt x="267" y="20987"/>
                </a:cubicBezTo>
                <a:lnTo>
                  <a:pt x="267" y="20987"/>
                </a:lnTo>
                <a:cubicBezTo>
                  <a:pt x="254" y="20987"/>
                  <a:pt x="203" y="21000"/>
                  <a:pt x="191" y="21000"/>
                </a:cubicBezTo>
                <a:cubicBezTo>
                  <a:pt x="191" y="20683"/>
                  <a:pt x="191" y="20354"/>
                  <a:pt x="165" y="20038"/>
                </a:cubicBezTo>
                <a:lnTo>
                  <a:pt x="165" y="20038"/>
                </a:lnTo>
                <a:cubicBezTo>
                  <a:pt x="216" y="20063"/>
                  <a:pt x="279" y="20076"/>
                  <a:pt x="330" y="20101"/>
                </a:cubicBezTo>
                <a:lnTo>
                  <a:pt x="241" y="20101"/>
                </a:lnTo>
                <a:cubicBezTo>
                  <a:pt x="241" y="20253"/>
                  <a:pt x="267" y="20405"/>
                  <a:pt x="279" y="20557"/>
                </a:cubicBezTo>
                <a:cubicBezTo>
                  <a:pt x="292" y="20557"/>
                  <a:pt x="330" y="20544"/>
                  <a:pt x="342" y="20531"/>
                </a:cubicBezTo>
                <a:cubicBezTo>
                  <a:pt x="380" y="20734"/>
                  <a:pt x="406" y="20949"/>
                  <a:pt x="406" y="21164"/>
                </a:cubicBezTo>
                <a:cubicBezTo>
                  <a:pt x="342" y="21126"/>
                  <a:pt x="330" y="21063"/>
                  <a:pt x="330" y="21000"/>
                </a:cubicBezTo>
                <a:lnTo>
                  <a:pt x="317" y="21000"/>
                </a:lnTo>
                <a:cubicBezTo>
                  <a:pt x="317" y="21038"/>
                  <a:pt x="317" y="21088"/>
                  <a:pt x="317" y="21139"/>
                </a:cubicBezTo>
                <a:cubicBezTo>
                  <a:pt x="355" y="21151"/>
                  <a:pt x="393" y="21177"/>
                  <a:pt x="444" y="21189"/>
                </a:cubicBezTo>
                <a:cubicBezTo>
                  <a:pt x="418" y="21240"/>
                  <a:pt x="368" y="21227"/>
                  <a:pt x="317" y="21240"/>
                </a:cubicBezTo>
                <a:cubicBezTo>
                  <a:pt x="342" y="21329"/>
                  <a:pt x="355" y="21430"/>
                  <a:pt x="368" y="21518"/>
                </a:cubicBezTo>
                <a:cubicBezTo>
                  <a:pt x="393" y="21468"/>
                  <a:pt x="406" y="21417"/>
                  <a:pt x="418" y="21367"/>
                </a:cubicBezTo>
                <a:cubicBezTo>
                  <a:pt x="418" y="21443"/>
                  <a:pt x="456" y="21531"/>
                  <a:pt x="456" y="21607"/>
                </a:cubicBezTo>
                <a:lnTo>
                  <a:pt x="570" y="21607"/>
                </a:lnTo>
                <a:cubicBezTo>
                  <a:pt x="570" y="21582"/>
                  <a:pt x="570" y="21569"/>
                  <a:pt x="570" y="21544"/>
                </a:cubicBezTo>
                <a:cubicBezTo>
                  <a:pt x="558" y="21556"/>
                  <a:pt x="532" y="21556"/>
                  <a:pt x="520" y="21569"/>
                </a:cubicBezTo>
                <a:cubicBezTo>
                  <a:pt x="596" y="21455"/>
                  <a:pt x="520" y="21303"/>
                  <a:pt x="545" y="21164"/>
                </a:cubicBezTo>
                <a:lnTo>
                  <a:pt x="545" y="21164"/>
                </a:lnTo>
                <a:cubicBezTo>
                  <a:pt x="596" y="21240"/>
                  <a:pt x="545" y="21341"/>
                  <a:pt x="596" y="21417"/>
                </a:cubicBezTo>
                <a:cubicBezTo>
                  <a:pt x="596" y="21480"/>
                  <a:pt x="608" y="21544"/>
                  <a:pt x="608" y="21607"/>
                </a:cubicBezTo>
                <a:lnTo>
                  <a:pt x="760" y="21607"/>
                </a:lnTo>
                <a:cubicBezTo>
                  <a:pt x="767" y="21603"/>
                  <a:pt x="775" y="21602"/>
                  <a:pt x="782" y="21602"/>
                </a:cubicBezTo>
                <a:cubicBezTo>
                  <a:pt x="799" y="21602"/>
                  <a:pt x="814" y="21611"/>
                  <a:pt x="823" y="21620"/>
                </a:cubicBezTo>
                <a:cubicBezTo>
                  <a:pt x="823" y="21630"/>
                  <a:pt x="841" y="21634"/>
                  <a:pt x="863" y="21634"/>
                </a:cubicBezTo>
                <a:cubicBezTo>
                  <a:pt x="893" y="21634"/>
                  <a:pt x="930" y="21627"/>
                  <a:pt x="937" y="21620"/>
                </a:cubicBezTo>
                <a:cubicBezTo>
                  <a:pt x="947" y="21610"/>
                  <a:pt x="986" y="21586"/>
                  <a:pt x="1015" y="21586"/>
                </a:cubicBezTo>
                <a:cubicBezTo>
                  <a:pt x="1024" y="21586"/>
                  <a:pt x="1032" y="21588"/>
                  <a:pt x="1038" y="21594"/>
                </a:cubicBezTo>
                <a:cubicBezTo>
                  <a:pt x="1060" y="21605"/>
                  <a:pt x="1119" y="21635"/>
                  <a:pt x="1160" y="21635"/>
                </a:cubicBezTo>
                <a:cubicBezTo>
                  <a:pt x="1166" y="21635"/>
                  <a:pt x="1172" y="21634"/>
                  <a:pt x="1178" y="21632"/>
                </a:cubicBezTo>
                <a:cubicBezTo>
                  <a:pt x="1203" y="21607"/>
                  <a:pt x="1342" y="21569"/>
                  <a:pt x="1405" y="21569"/>
                </a:cubicBezTo>
                <a:lnTo>
                  <a:pt x="1431" y="21594"/>
                </a:lnTo>
                <a:cubicBezTo>
                  <a:pt x="1442" y="21608"/>
                  <a:pt x="1453" y="21613"/>
                  <a:pt x="1464" y="21613"/>
                </a:cubicBezTo>
                <a:cubicBezTo>
                  <a:pt x="1489" y="21613"/>
                  <a:pt x="1515" y="21587"/>
                  <a:pt x="1540" y="21587"/>
                </a:cubicBezTo>
                <a:cubicBezTo>
                  <a:pt x="1554" y="21587"/>
                  <a:pt x="1568" y="21595"/>
                  <a:pt x="1583" y="21620"/>
                </a:cubicBezTo>
                <a:lnTo>
                  <a:pt x="1608" y="21645"/>
                </a:lnTo>
                <a:cubicBezTo>
                  <a:pt x="1657" y="21620"/>
                  <a:pt x="1711" y="21607"/>
                  <a:pt x="1750" y="21607"/>
                </a:cubicBezTo>
                <a:cubicBezTo>
                  <a:pt x="1772" y="21607"/>
                  <a:pt x="1789" y="21611"/>
                  <a:pt x="1798" y="21620"/>
                </a:cubicBezTo>
                <a:cubicBezTo>
                  <a:pt x="1807" y="21629"/>
                  <a:pt x="1853" y="21653"/>
                  <a:pt x="1875" y="21653"/>
                </a:cubicBezTo>
                <a:cubicBezTo>
                  <a:pt x="1882" y="21653"/>
                  <a:pt x="1886" y="21651"/>
                  <a:pt x="1886" y="21645"/>
                </a:cubicBezTo>
                <a:cubicBezTo>
                  <a:pt x="1897" y="21634"/>
                  <a:pt x="1917" y="21604"/>
                  <a:pt x="1931" y="21604"/>
                </a:cubicBezTo>
                <a:cubicBezTo>
                  <a:pt x="1933" y="21604"/>
                  <a:pt x="1935" y="21605"/>
                  <a:pt x="1937" y="21607"/>
                </a:cubicBezTo>
                <a:cubicBezTo>
                  <a:pt x="1950" y="21607"/>
                  <a:pt x="2000" y="21607"/>
                  <a:pt x="2013" y="21582"/>
                </a:cubicBezTo>
                <a:cubicBezTo>
                  <a:pt x="2025" y="21556"/>
                  <a:pt x="2215" y="21569"/>
                  <a:pt x="2329" y="21544"/>
                </a:cubicBezTo>
                <a:lnTo>
                  <a:pt x="2456" y="21582"/>
                </a:lnTo>
                <a:cubicBezTo>
                  <a:pt x="2497" y="21593"/>
                  <a:pt x="2549" y="21602"/>
                  <a:pt x="2604" y="21602"/>
                </a:cubicBezTo>
                <a:cubicBezTo>
                  <a:pt x="2668" y="21602"/>
                  <a:pt x="2736" y="21590"/>
                  <a:pt x="2797" y="21556"/>
                </a:cubicBezTo>
                <a:lnTo>
                  <a:pt x="2861" y="21518"/>
                </a:lnTo>
                <a:cubicBezTo>
                  <a:pt x="2962" y="21544"/>
                  <a:pt x="3063" y="21569"/>
                  <a:pt x="3076" y="21582"/>
                </a:cubicBezTo>
                <a:cubicBezTo>
                  <a:pt x="3081" y="21587"/>
                  <a:pt x="3097" y="21593"/>
                  <a:pt x="3116" y="21593"/>
                </a:cubicBezTo>
                <a:cubicBezTo>
                  <a:pt x="3140" y="21593"/>
                  <a:pt x="3169" y="21584"/>
                  <a:pt x="3190" y="21556"/>
                </a:cubicBezTo>
                <a:cubicBezTo>
                  <a:pt x="3195" y="21549"/>
                  <a:pt x="3205" y="21546"/>
                  <a:pt x="3219" y="21546"/>
                </a:cubicBezTo>
                <a:cubicBezTo>
                  <a:pt x="3266" y="21546"/>
                  <a:pt x="3350" y="21583"/>
                  <a:pt x="3374" y="21583"/>
                </a:cubicBezTo>
                <a:cubicBezTo>
                  <a:pt x="3377" y="21583"/>
                  <a:pt x="3378" y="21583"/>
                  <a:pt x="3379" y="21582"/>
                </a:cubicBezTo>
                <a:cubicBezTo>
                  <a:pt x="3389" y="21562"/>
                  <a:pt x="3414" y="21535"/>
                  <a:pt x="3430" y="21535"/>
                </a:cubicBezTo>
                <a:cubicBezTo>
                  <a:pt x="3435" y="21535"/>
                  <a:pt x="3440" y="21538"/>
                  <a:pt x="3443" y="21544"/>
                </a:cubicBezTo>
                <a:cubicBezTo>
                  <a:pt x="3443" y="21568"/>
                  <a:pt x="3459" y="21588"/>
                  <a:pt x="3477" y="21588"/>
                </a:cubicBezTo>
                <a:cubicBezTo>
                  <a:pt x="3487" y="21588"/>
                  <a:pt x="3497" y="21582"/>
                  <a:pt x="3506" y="21569"/>
                </a:cubicBezTo>
                <a:cubicBezTo>
                  <a:pt x="3512" y="21560"/>
                  <a:pt x="3526" y="21557"/>
                  <a:pt x="3544" y="21557"/>
                </a:cubicBezTo>
                <a:cubicBezTo>
                  <a:pt x="3597" y="21557"/>
                  <a:pt x="3688" y="21583"/>
                  <a:pt x="3748" y="21583"/>
                </a:cubicBezTo>
                <a:cubicBezTo>
                  <a:pt x="3757" y="21583"/>
                  <a:pt x="3765" y="21583"/>
                  <a:pt x="3772" y="21582"/>
                </a:cubicBezTo>
                <a:lnTo>
                  <a:pt x="3860" y="21594"/>
                </a:lnTo>
                <a:lnTo>
                  <a:pt x="3974" y="21607"/>
                </a:lnTo>
                <a:cubicBezTo>
                  <a:pt x="4089" y="21576"/>
                  <a:pt x="4186" y="21553"/>
                  <a:pt x="4224" y="21553"/>
                </a:cubicBezTo>
                <a:cubicBezTo>
                  <a:pt x="4232" y="21553"/>
                  <a:pt x="4238" y="21554"/>
                  <a:pt x="4240" y="21556"/>
                </a:cubicBezTo>
                <a:cubicBezTo>
                  <a:pt x="4240" y="21576"/>
                  <a:pt x="4262" y="21603"/>
                  <a:pt x="4278" y="21603"/>
                </a:cubicBezTo>
                <a:cubicBezTo>
                  <a:pt x="4283" y="21603"/>
                  <a:pt x="4288" y="21600"/>
                  <a:pt x="4290" y="21594"/>
                </a:cubicBezTo>
                <a:cubicBezTo>
                  <a:pt x="4303" y="21582"/>
                  <a:pt x="4354" y="21531"/>
                  <a:pt x="4379" y="21531"/>
                </a:cubicBezTo>
                <a:lnTo>
                  <a:pt x="4392" y="21531"/>
                </a:lnTo>
                <a:lnTo>
                  <a:pt x="4468" y="21607"/>
                </a:lnTo>
                <a:cubicBezTo>
                  <a:pt x="4582" y="21594"/>
                  <a:pt x="4721" y="21594"/>
                  <a:pt x="4797" y="21594"/>
                </a:cubicBezTo>
                <a:cubicBezTo>
                  <a:pt x="4812" y="21598"/>
                  <a:pt x="4839" y="21598"/>
                  <a:pt x="4870" y="21598"/>
                </a:cubicBezTo>
                <a:cubicBezTo>
                  <a:pt x="4901" y="21598"/>
                  <a:pt x="4937" y="21598"/>
                  <a:pt x="4972" y="21598"/>
                </a:cubicBezTo>
                <a:cubicBezTo>
                  <a:pt x="5043" y="21598"/>
                  <a:pt x="5113" y="21601"/>
                  <a:pt x="5138" y="21620"/>
                </a:cubicBezTo>
                <a:lnTo>
                  <a:pt x="5202" y="21544"/>
                </a:lnTo>
                <a:cubicBezTo>
                  <a:pt x="5203" y="21542"/>
                  <a:pt x="5206" y="21541"/>
                  <a:pt x="5210" y="21541"/>
                </a:cubicBezTo>
                <a:cubicBezTo>
                  <a:pt x="5232" y="21541"/>
                  <a:pt x="5285" y="21569"/>
                  <a:pt x="5328" y="21569"/>
                </a:cubicBezTo>
                <a:lnTo>
                  <a:pt x="5467" y="21569"/>
                </a:lnTo>
                <a:cubicBezTo>
                  <a:pt x="5606" y="21556"/>
                  <a:pt x="5809" y="21544"/>
                  <a:pt x="5910" y="21518"/>
                </a:cubicBezTo>
                <a:lnTo>
                  <a:pt x="5986" y="21607"/>
                </a:lnTo>
                <a:lnTo>
                  <a:pt x="6011" y="21620"/>
                </a:lnTo>
                <a:cubicBezTo>
                  <a:pt x="6062" y="21607"/>
                  <a:pt x="6138" y="21607"/>
                  <a:pt x="6176" y="21607"/>
                </a:cubicBezTo>
                <a:cubicBezTo>
                  <a:pt x="6210" y="21607"/>
                  <a:pt x="6266" y="21618"/>
                  <a:pt x="6300" y="21618"/>
                </a:cubicBezTo>
                <a:cubicBezTo>
                  <a:pt x="6317" y="21618"/>
                  <a:pt x="6328" y="21615"/>
                  <a:pt x="6328" y="21607"/>
                </a:cubicBezTo>
                <a:cubicBezTo>
                  <a:pt x="6332" y="21599"/>
                  <a:pt x="6350" y="21594"/>
                  <a:pt x="6375" y="21594"/>
                </a:cubicBezTo>
                <a:cubicBezTo>
                  <a:pt x="6423" y="21594"/>
                  <a:pt x="6496" y="21611"/>
                  <a:pt x="6530" y="21645"/>
                </a:cubicBezTo>
                <a:lnTo>
                  <a:pt x="6606" y="21582"/>
                </a:lnTo>
                <a:lnTo>
                  <a:pt x="6631" y="21569"/>
                </a:lnTo>
                <a:cubicBezTo>
                  <a:pt x="6695" y="21582"/>
                  <a:pt x="6783" y="21594"/>
                  <a:pt x="6809" y="21607"/>
                </a:cubicBezTo>
                <a:cubicBezTo>
                  <a:pt x="6847" y="21607"/>
                  <a:pt x="6960" y="21620"/>
                  <a:pt x="6998" y="21620"/>
                </a:cubicBezTo>
                <a:lnTo>
                  <a:pt x="7036" y="21620"/>
                </a:lnTo>
                <a:cubicBezTo>
                  <a:pt x="7053" y="21620"/>
                  <a:pt x="7076" y="21625"/>
                  <a:pt x="7096" y="21625"/>
                </a:cubicBezTo>
                <a:cubicBezTo>
                  <a:pt x="7107" y="21625"/>
                  <a:pt x="7117" y="21624"/>
                  <a:pt x="7125" y="21620"/>
                </a:cubicBezTo>
                <a:cubicBezTo>
                  <a:pt x="7150" y="21620"/>
                  <a:pt x="7176" y="21594"/>
                  <a:pt x="7201" y="21594"/>
                </a:cubicBezTo>
                <a:lnTo>
                  <a:pt x="7327" y="21594"/>
                </a:lnTo>
                <a:cubicBezTo>
                  <a:pt x="7331" y="21593"/>
                  <a:pt x="7336" y="21592"/>
                  <a:pt x="7341" y="21592"/>
                </a:cubicBezTo>
                <a:cubicBezTo>
                  <a:pt x="7379" y="21592"/>
                  <a:pt x="7461" y="21625"/>
                  <a:pt x="7505" y="21658"/>
                </a:cubicBezTo>
                <a:lnTo>
                  <a:pt x="7505" y="21556"/>
                </a:lnTo>
                <a:cubicBezTo>
                  <a:pt x="7543" y="21556"/>
                  <a:pt x="7644" y="21594"/>
                  <a:pt x="7745" y="21620"/>
                </a:cubicBezTo>
                <a:lnTo>
                  <a:pt x="7846" y="21632"/>
                </a:lnTo>
                <a:lnTo>
                  <a:pt x="7922" y="21632"/>
                </a:lnTo>
                <a:cubicBezTo>
                  <a:pt x="7998" y="21607"/>
                  <a:pt x="8087" y="21569"/>
                  <a:pt x="8099" y="21556"/>
                </a:cubicBezTo>
                <a:cubicBezTo>
                  <a:pt x="8125" y="21556"/>
                  <a:pt x="8188" y="21594"/>
                  <a:pt x="8213" y="21645"/>
                </a:cubicBezTo>
                <a:lnTo>
                  <a:pt x="8314" y="21620"/>
                </a:lnTo>
                <a:cubicBezTo>
                  <a:pt x="8336" y="21612"/>
                  <a:pt x="8375" y="21605"/>
                  <a:pt x="8406" y="21605"/>
                </a:cubicBezTo>
                <a:cubicBezTo>
                  <a:pt x="8429" y="21605"/>
                  <a:pt x="8448" y="21609"/>
                  <a:pt x="8454" y="21620"/>
                </a:cubicBezTo>
                <a:cubicBezTo>
                  <a:pt x="8472" y="21638"/>
                  <a:pt x="8487" y="21644"/>
                  <a:pt x="8500" y="21644"/>
                </a:cubicBezTo>
                <a:cubicBezTo>
                  <a:pt x="8538" y="21644"/>
                  <a:pt x="8563" y="21591"/>
                  <a:pt x="8601" y="21591"/>
                </a:cubicBezTo>
                <a:cubicBezTo>
                  <a:pt x="8607" y="21591"/>
                  <a:pt x="8612" y="21592"/>
                  <a:pt x="8618" y="21594"/>
                </a:cubicBezTo>
                <a:lnTo>
                  <a:pt x="8681" y="21632"/>
                </a:lnTo>
                <a:cubicBezTo>
                  <a:pt x="8770" y="21632"/>
                  <a:pt x="8871" y="21658"/>
                  <a:pt x="8922" y="21670"/>
                </a:cubicBezTo>
                <a:lnTo>
                  <a:pt x="8934" y="21658"/>
                </a:lnTo>
                <a:lnTo>
                  <a:pt x="9023" y="21582"/>
                </a:lnTo>
                <a:cubicBezTo>
                  <a:pt x="9096" y="21609"/>
                  <a:pt x="9162" y="21630"/>
                  <a:pt x="9203" y="21630"/>
                </a:cubicBezTo>
                <a:cubicBezTo>
                  <a:pt x="9219" y="21630"/>
                  <a:pt x="9231" y="21627"/>
                  <a:pt x="9238" y="21620"/>
                </a:cubicBezTo>
                <a:cubicBezTo>
                  <a:pt x="9247" y="21611"/>
                  <a:pt x="9286" y="21596"/>
                  <a:pt x="9317" y="21596"/>
                </a:cubicBezTo>
                <a:cubicBezTo>
                  <a:pt x="9331" y="21596"/>
                  <a:pt x="9344" y="21599"/>
                  <a:pt x="9352" y="21607"/>
                </a:cubicBezTo>
                <a:cubicBezTo>
                  <a:pt x="9365" y="21632"/>
                  <a:pt x="9428" y="21696"/>
                  <a:pt x="9428" y="21696"/>
                </a:cubicBezTo>
                <a:cubicBezTo>
                  <a:pt x="9428" y="21696"/>
                  <a:pt x="9491" y="21670"/>
                  <a:pt x="9542" y="21658"/>
                </a:cubicBezTo>
                <a:cubicBezTo>
                  <a:pt x="9572" y="21643"/>
                  <a:pt x="9658" y="21637"/>
                  <a:pt x="9739" y="21637"/>
                </a:cubicBezTo>
                <a:cubicBezTo>
                  <a:pt x="9797" y="21637"/>
                  <a:pt x="9852" y="21640"/>
                  <a:pt x="9884" y="21645"/>
                </a:cubicBezTo>
                <a:cubicBezTo>
                  <a:pt x="9898" y="21648"/>
                  <a:pt x="9919" y="21649"/>
                  <a:pt x="9943" y="21649"/>
                </a:cubicBezTo>
                <a:cubicBezTo>
                  <a:pt x="9986" y="21649"/>
                  <a:pt x="10040" y="21646"/>
                  <a:pt x="10088" y="21646"/>
                </a:cubicBezTo>
                <a:cubicBezTo>
                  <a:pt x="10131" y="21646"/>
                  <a:pt x="10169" y="21648"/>
                  <a:pt x="10187" y="21658"/>
                </a:cubicBezTo>
                <a:cubicBezTo>
                  <a:pt x="10195" y="21661"/>
                  <a:pt x="10204" y="21663"/>
                  <a:pt x="10215" y="21663"/>
                </a:cubicBezTo>
                <a:cubicBezTo>
                  <a:pt x="10266" y="21663"/>
                  <a:pt x="10349" y="21627"/>
                  <a:pt x="10400" y="21627"/>
                </a:cubicBezTo>
                <a:cubicBezTo>
                  <a:pt x="10411" y="21627"/>
                  <a:pt x="10420" y="21629"/>
                  <a:pt x="10428" y="21632"/>
                </a:cubicBezTo>
                <a:lnTo>
                  <a:pt x="10554" y="21480"/>
                </a:lnTo>
                <a:cubicBezTo>
                  <a:pt x="10731" y="21556"/>
                  <a:pt x="10908" y="21607"/>
                  <a:pt x="10946" y="21607"/>
                </a:cubicBezTo>
                <a:cubicBezTo>
                  <a:pt x="10967" y="21607"/>
                  <a:pt x="10991" y="21605"/>
                  <a:pt x="11012" y="21605"/>
                </a:cubicBezTo>
                <a:cubicBezTo>
                  <a:pt x="11044" y="21605"/>
                  <a:pt x="11068" y="21610"/>
                  <a:pt x="11060" y="21632"/>
                </a:cubicBezTo>
                <a:cubicBezTo>
                  <a:pt x="11060" y="21643"/>
                  <a:pt x="11068" y="21648"/>
                  <a:pt x="11081" y="21648"/>
                </a:cubicBezTo>
                <a:cubicBezTo>
                  <a:pt x="11126" y="21648"/>
                  <a:pt x="11233" y="21592"/>
                  <a:pt x="11263" y="21582"/>
                </a:cubicBezTo>
                <a:cubicBezTo>
                  <a:pt x="11280" y="21577"/>
                  <a:pt x="11301" y="21576"/>
                  <a:pt x="11323" y="21576"/>
                </a:cubicBezTo>
                <a:cubicBezTo>
                  <a:pt x="11367" y="21576"/>
                  <a:pt x="11415" y="21582"/>
                  <a:pt x="11440" y="21582"/>
                </a:cubicBezTo>
                <a:cubicBezTo>
                  <a:pt x="11445" y="21584"/>
                  <a:pt x="11453" y="21585"/>
                  <a:pt x="11462" y="21585"/>
                </a:cubicBezTo>
                <a:cubicBezTo>
                  <a:pt x="11486" y="21585"/>
                  <a:pt x="11519" y="21578"/>
                  <a:pt x="11538" y="21578"/>
                </a:cubicBezTo>
                <a:cubicBezTo>
                  <a:pt x="11546" y="21578"/>
                  <a:pt x="11551" y="21579"/>
                  <a:pt x="11554" y="21582"/>
                </a:cubicBezTo>
                <a:cubicBezTo>
                  <a:pt x="11564" y="21601"/>
                  <a:pt x="11588" y="21628"/>
                  <a:pt x="11605" y="21628"/>
                </a:cubicBezTo>
                <a:cubicBezTo>
                  <a:pt x="11610" y="21628"/>
                  <a:pt x="11614" y="21626"/>
                  <a:pt x="11617" y="21620"/>
                </a:cubicBezTo>
                <a:cubicBezTo>
                  <a:pt x="11628" y="21608"/>
                  <a:pt x="11710" y="21567"/>
                  <a:pt x="11781" y="21567"/>
                </a:cubicBezTo>
                <a:cubicBezTo>
                  <a:pt x="11790" y="21567"/>
                  <a:pt x="11799" y="21568"/>
                  <a:pt x="11807" y="21569"/>
                </a:cubicBezTo>
                <a:lnTo>
                  <a:pt x="11858" y="21594"/>
                </a:lnTo>
                <a:lnTo>
                  <a:pt x="12047" y="21658"/>
                </a:lnTo>
                <a:lnTo>
                  <a:pt x="12085" y="21632"/>
                </a:lnTo>
                <a:cubicBezTo>
                  <a:pt x="12123" y="21604"/>
                  <a:pt x="12161" y="21590"/>
                  <a:pt x="12183" y="21590"/>
                </a:cubicBezTo>
                <a:cubicBezTo>
                  <a:pt x="12190" y="21590"/>
                  <a:pt x="12196" y="21591"/>
                  <a:pt x="12199" y="21594"/>
                </a:cubicBezTo>
                <a:cubicBezTo>
                  <a:pt x="12212" y="21607"/>
                  <a:pt x="12288" y="21658"/>
                  <a:pt x="12326" y="21683"/>
                </a:cubicBezTo>
                <a:lnTo>
                  <a:pt x="12427" y="21607"/>
                </a:lnTo>
                <a:lnTo>
                  <a:pt x="12440" y="21594"/>
                </a:lnTo>
                <a:cubicBezTo>
                  <a:pt x="12465" y="21594"/>
                  <a:pt x="12503" y="21607"/>
                  <a:pt x="12528" y="21632"/>
                </a:cubicBezTo>
                <a:cubicBezTo>
                  <a:pt x="12537" y="21637"/>
                  <a:pt x="12565" y="21640"/>
                  <a:pt x="12603" y="21640"/>
                </a:cubicBezTo>
                <a:cubicBezTo>
                  <a:pt x="12667" y="21640"/>
                  <a:pt x="12760" y="21631"/>
                  <a:pt x="12832" y="21607"/>
                </a:cubicBezTo>
                <a:lnTo>
                  <a:pt x="12832" y="21594"/>
                </a:lnTo>
                <a:lnTo>
                  <a:pt x="12870" y="21569"/>
                </a:lnTo>
                <a:cubicBezTo>
                  <a:pt x="12920" y="21582"/>
                  <a:pt x="12946" y="21658"/>
                  <a:pt x="12933" y="21721"/>
                </a:cubicBezTo>
                <a:lnTo>
                  <a:pt x="13060" y="21658"/>
                </a:lnTo>
                <a:lnTo>
                  <a:pt x="13148" y="21607"/>
                </a:lnTo>
                <a:cubicBezTo>
                  <a:pt x="13148" y="21647"/>
                  <a:pt x="13148" y="21666"/>
                  <a:pt x="13151" y="21666"/>
                </a:cubicBezTo>
                <a:cubicBezTo>
                  <a:pt x="13153" y="21666"/>
                  <a:pt x="13156" y="21659"/>
                  <a:pt x="13161" y="21645"/>
                </a:cubicBezTo>
                <a:cubicBezTo>
                  <a:pt x="13161" y="21632"/>
                  <a:pt x="13170" y="21628"/>
                  <a:pt x="13183" y="21628"/>
                </a:cubicBezTo>
                <a:cubicBezTo>
                  <a:pt x="13223" y="21628"/>
                  <a:pt x="13303" y="21670"/>
                  <a:pt x="13313" y="21670"/>
                </a:cubicBezTo>
                <a:cubicBezTo>
                  <a:pt x="13313" y="21670"/>
                  <a:pt x="13376" y="21658"/>
                  <a:pt x="13427" y="21645"/>
                </a:cubicBezTo>
                <a:cubicBezTo>
                  <a:pt x="13431" y="21644"/>
                  <a:pt x="13437" y="21643"/>
                  <a:pt x="13443" y="21643"/>
                </a:cubicBezTo>
                <a:cubicBezTo>
                  <a:pt x="13510" y="21643"/>
                  <a:pt x="13672" y="21697"/>
                  <a:pt x="13718" y="21708"/>
                </a:cubicBezTo>
                <a:cubicBezTo>
                  <a:pt x="13722" y="21709"/>
                  <a:pt x="13728" y="21710"/>
                  <a:pt x="13734" y="21710"/>
                </a:cubicBezTo>
                <a:cubicBezTo>
                  <a:pt x="13780" y="21710"/>
                  <a:pt x="13859" y="21677"/>
                  <a:pt x="13899" y="21677"/>
                </a:cubicBezTo>
                <a:cubicBezTo>
                  <a:pt x="13909" y="21677"/>
                  <a:pt x="13916" y="21679"/>
                  <a:pt x="13920" y="21683"/>
                </a:cubicBezTo>
                <a:cubicBezTo>
                  <a:pt x="13933" y="21696"/>
                  <a:pt x="13983" y="21734"/>
                  <a:pt x="13996" y="21734"/>
                </a:cubicBezTo>
                <a:cubicBezTo>
                  <a:pt x="13996" y="21736"/>
                  <a:pt x="13997" y="21737"/>
                  <a:pt x="13999" y="21737"/>
                </a:cubicBezTo>
                <a:cubicBezTo>
                  <a:pt x="14006" y="21737"/>
                  <a:pt x="14026" y="21718"/>
                  <a:pt x="14047" y="21708"/>
                </a:cubicBezTo>
                <a:cubicBezTo>
                  <a:pt x="14065" y="21690"/>
                  <a:pt x="14124" y="21678"/>
                  <a:pt x="14170" y="21678"/>
                </a:cubicBezTo>
                <a:cubicBezTo>
                  <a:pt x="14186" y="21678"/>
                  <a:pt x="14201" y="21680"/>
                  <a:pt x="14211" y="21683"/>
                </a:cubicBezTo>
                <a:lnTo>
                  <a:pt x="14249" y="21683"/>
                </a:lnTo>
                <a:cubicBezTo>
                  <a:pt x="14262" y="21683"/>
                  <a:pt x="14312" y="21658"/>
                  <a:pt x="14312" y="21658"/>
                </a:cubicBezTo>
                <a:lnTo>
                  <a:pt x="14376" y="21708"/>
                </a:lnTo>
                <a:cubicBezTo>
                  <a:pt x="14404" y="21697"/>
                  <a:pt x="14445" y="21691"/>
                  <a:pt x="14489" y="21691"/>
                </a:cubicBezTo>
                <a:cubicBezTo>
                  <a:pt x="14542" y="21691"/>
                  <a:pt x="14600" y="21700"/>
                  <a:pt x="14641" y="21721"/>
                </a:cubicBezTo>
                <a:lnTo>
                  <a:pt x="14717" y="21734"/>
                </a:lnTo>
                <a:lnTo>
                  <a:pt x="14743" y="21746"/>
                </a:lnTo>
                <a:cubicBezTo>
                  <a:pt x="14781" y="21746"/>
                  <a:pt x="14831" y="21734"/>
                  <a:pt x="14856" y="21721"/>
                </a:cubicBezTo>
                <a:cubicBezTo>
                  <a:pt x="14882" y="21708"/>
                  <a:pt x="14970" y="21708"/>
                  <a:pt x="14996" y="21683"/>
                </a:cubicBezTo>
                <a:cubicBezTo>
                  <a:pt x="15001" y="21681"/>
                  <a:pt x="15009" y="21680"/>
                  <a:pt x="15019" y="21680"/>
                </a:cubicBezTo>
                <a:cubicBezTo>
                  <a:pt x="15081" y="21680"/>
                  <a:pt x="15223" y="21710"/>
                  <a:pt x="15299" y="21721"/>
                </a:cubicBezTo>
                <a:lnTo>
                  <a:pt x="15388" y="21721"/>
                </a:lnTo>
                <a:lnTo>
                  <a:pt x="15451" y="21734"/>
                </a:lnTo>
                <a:cubicBezTo>
                  <a:pt x="15496" y="21748"/>
                  <a:pt x="15540" y="21755"/>
                  <a:pt x="15572" y="21755"/>
                </a:cubicBezTo>
                <a:cubicBezTo>
                  <a:pt x="15594" y="21755"/>
                  <a:pt x="15610" y="21751"/>
                  <a:pt x="15616" y="21746"/>
                </a:cubicBezTo>
                <a:cubicBezTo>
                  <a:pt x="15626" y="21736"/>
                  <a:pt x="15686" y="21717"/>
                  <a:pt x="15742" y="21717"/>
                </a:cubicBezTo>
                <a:cubicBezTo>
                  <a:pt x="15755" y="21717"/>
                  <a:pt x="15768" y="21718"/>
                  <a:pt x="15780" y="21721"/>
                </a:cubicBezTo>
                <a:lnTo>
                  <a:pt x="15831" y="21734"/>
                </a:lnTo>
                <a:cubicBezTo>
                  <a:pt x="15853" y="21748"/>
                  <a:pt x="15875" y="21776"/>
                  <a:pt x="15893" y="21776"/>
                </a:cubicBezTo>
                <a:cubicBezTo>
                  <a:pt x="15905" y="21776"/>
                  <a:pt x="15914" y="21763"/>
                  <a:pt x="15919" y="21721"/>
                </a:cubicBezTo>
                <a:cubicBezTo>
                  <a:pt x="15919" y="21721"/>
                  <a:pt x="15945" y="21708"/>
                  <a:pt x="15970" y="21708"/>
                </a:cubicBezTo>
                <a:cubicBezTo>
                  <a:pt x="16062" y="21718"/>
                  <a:pt x="16154" y="21737"/>
                  <a:pt x="16240" y="21737"/>
                </a:cubicBezTo>
                <a:cubicBezTo>
                  <a:pt x="16260" y="21737"/>
                  <a:pt x="16280" y="21736"/>
                  <a:pt x="16299" y="21734"/>
                </a:cubicBezTo>
                <a:lnTo>
                  <a:pt x="16375" y="21734"/>
                </a:lnTo>
                <a:cubicBezTo>
                  <a:pt x="16438" y="21759"/>
                  <a:pt x="16514" y="21784"/>
                  <a:pt x="16527" y="21784"/>
                </a:cubicBezTo>
                <a:cubicBezTo>
                  <a:pt x="16552" y="21784"/>
                  <a:pt x="16628" y="21772"/>
                  <a:pt x="16679" y="21759"/>
                </a:cubicBezTo>
                <a:cubicBezTo>
                  <a:pt x="16686" y="21757"/>
                  <a:pt x="16701" y="21755"/>
                  <a:pt x="16721" y="21755"/>
                </a:cubicBezTo>
                <a:cubicBezTo>
                  <a:pt x="16812" y="21755"/>
                  <a:pt x="17009" y="21776"/>
                  <a:pt x="17071" y="21797"/>
                </a:cubicBezTo>
                <a:cubicBezTo>
                  <a:pt x="17079" y="21800"/>
                  <a:pt x="17090" y="21801"/>
                  <a:pt x="17101" y="21801"/>
                </a:cubicBezTo>
                <a:cubicBezTo>
                  <a:pt x="17193" y="21801"/>
                  <a:pt x="17368" y="21721"/>
                  <a:pt x="17413" y="21721"/>
                </a:cubicBezTo>
                <a:cubicBezTo>
                  <a:pt x="17451" y="21721"/>
                  <a:pt x="17640" y="21708"/>
                  <a:pt x="17704" y="21683"/>
                </a:cubicBezTo>
                <a:cubicBezTo>
                  <a:pt x="17710" y="21680"/>
                  <a:pt x="17717" y="21679"/>
                  <a:pt x="17725" y="21679"/>
                </a:cubicBezTo>
                <a:cubicBezTo>
                  <a:pt x="17793" y="21679"/>
                  <a:pt x="17907" y="21772"/>
                  <a:pt x="17919" y="21772"/>
                </a:cubicBezTo>
                <a:cubicBezTo>
                  <a:pt x="17927" y="21763"/>
                  <a:pt x="17977" y="21737"/>
                  <a:pt x="18020" y="21737"/>
                </a:cubicBezTo>
                <a:cubicBezTo>
                  <a:pt x="18040" y="21737"/>
                  <a:pt x="18058" y="21743"/>
                  <a:pt x="18071" y="21759"/>
                </a:cubicBezTo>
                <a:lnTo>
                  <a:pt x="18109" y="21759"/>
                </a:lnTo>
                <a:cubicBezTo>
                  <a:pt x="18113" y="21760"/>
                  <a:pt x="18117" y="21761"/>
                  <a:pt x="18122" y="21761"/>
                </a:cubicBezTo>
                <a:cubicBezTo>
                  <a:pt x="18156" y="21761"/>
                  <a:pt x="18201" y="21732"/>
                  <a:pt x="18234" y="21732"/>
                </a:cubicBezTo>
                <a:cubicBezTo>
                  <a:pt x="18239" y="21732"/>
                  <a:pt x="18243" y="21732"/>
                  <a:pt x="18248" y="21734"/>
                </a:cubicBezTo>
                <a:lnTo>
                  <a:pt x="18324" y="21759"/>
                </a:lnTo>
                <a:cubicBezTo>
                  <a:pt x="18367" y="21726"/>
                  <a:pt x="18411" y="21693"/>
                  <a:pt x="18447" y="21693"/>
                </a:cubicBezTo>
                <a:cubicBezTo>
                  <a:pt x="18452" y="21693"/>
                  <a:pt x="18458" y="21694"/>
                  <a:pt x="18463" y="21696"/>
                </a:cubicBezTo>
                <a:lnTo>
                  <a:pt x="18475" y="21708"/>
                </a:lnTo>
                <a:lnTo>
                  <a:pt x="18513" y="21721"/>
                </a:lnTo>
                <a:cubicBezTo>
                  <a:pt x="18542" y="21749"/>
                  <a:pt x="18570" y="21764"/>
                  <a:pt x="18594" y="21764"/>
                </a:cubicBezTo>
                <a:cubicBezTo>
                  <a:pt x="18601" y="21764"/>
                  <a:pt x="18608" y="21762"/>
                  <a:pt x="18615" y="21759"/>
                </a:cubicBezTo>
                <a:cubicBezTo>
                  <a:pt x="18623" y="21743"/>
                  <a:pt x="18650" y="21732"/>
                  <a:pt x="18669" y="21732"/>
                </a:cubicBezTo>
                <a:cubicBezTo>
                  <a:pt x="18681" y="21732"/>
                  <a:pt x="18691" y="21737"/>
                  <a:pt x="18691" y="21746"/>
                </a:cubicBezTo>
                <a:cubicBezTo>
                  <a:pt x="18691" y="21762"/>
                  <a:pt x="18739" y="21773"/>
                  <a:pt x="18779" y="21773"/>
                </a:cubicBezTo>
                <a:cubicBezTo>
                  <a:pt x="18804" y="21773"/>
                  <a:pt x="18825" y="21769"/>
                  <a:pt x="18830" y="21759"/>
                </a:cubicBezTo>
                <a:cubicBezTo>
                  <a:pt x="18848" y="21741"/>
                  <a:pt x="18897" y="21723"/>
                  <a:pt x="18929" y="21723"/>
                </a:cubicBezTo>
                <a:cubicBezTo>
                  <a:pt x="18942" y="21723"/>
                  <a:pt x="18953" y="21726"/>
                  <a:pt x="18956" y="21734"/>
                </a:cubicBezTo>
                <a:cubicBezTo>
                  <a:pt x="18982" y="21759"/>
                  <a:pt x="19045" y="21822"/>
                  <a:pt x="19058" y="21822"/>
                </a:cubicBezTo>
                <a:cubicBezTo>
                  <a:pt x="19081" y="21780"/>
                  <a:pt x="19108" y="21767"/>
                  <a:pt x="19136" y="21767"/>
                </a:cubicBezTo>
                <a:cubicBezTo>
                  <a:pt x="19180" y="21767"/>
                  <a:pt x="19227" y="21798"/>
                  <a:pt x="19271" y="21798"/>
                </a:cubicBezTo>
                <a:cubicBezTo>
                  <a:pt x="19276" y="21798"/>
                  <a:pt x="19281" y="21798"/>
                  <a:pt x="19285" y="21797"/>
                </a:cubicBezTo>
                <a:lnTo>
                  <a:pt x="19323" y="21797"/>
                </a:lnTo>
                <a:cubicBezTo>
                  <a:pt x="19359" y="21788"/>
                  <a:pt x="19401" y="21779"/>
                  <a:pt x="19432" y="21779"/>
                </a:cubicBezTo>
                <a:cubicBezTo>
                  <a:pt x="19444" y="21779"/>
                  <a:pt x="19455" y="21780"/>
                  <a:pt x="19463" y="21784"/>
                </a:cubicBezTo>
                <a:cubicBezTo>
                  <a:pt x="19488" y="21784"/>
                  <a:pt x="19551" y="21797"/>
                  <a:pt x="19589" y="21809"/>
                </a:cubicBezTo>
                <a:cubicBezTo>
                  <a:pt x="19595" y="21811"/>
                  <a:pt x="19604" y="21812"/>
                  <a:pt x="19616" y="21812"/>
                </a:cubicBezTo>
                <a:cubicBezTo>
                  <a:pt x="19661" y="21812"/>
                  <a:pt x="19746" y="21801"/>
                  <a:pt x="19815" y="21801"/>
                </a:cubicBezTo>
                <a:cubicBezTo>
                  <a:pt x="19845" y="21801"/>
                  <a:pt x="19873" y="21803"/>
                  <a:pt x="19893" y="21809"/>
                </a:cubicBezTo>
                <a:lnTo>
                  <a:pt x="19981" y="21784"/>
                </a:lnTo>
                <a:cubicBezTo>
                  <a:pt x="19986" y="21783"/>
                  <a:pt x="19990" y="21782"/>
                  <a:pt x="19995" y="21782"/>
                </a:cubicBezTo>
                <a:cubicBezTo>
                  <a:pt x="20029" y="21782"/>
                  <a:pt x="20075" y="21812"/>
                  <a:pt x="20116" y="21812"/>
                </a:cubicBezTo>
                <a:cubicBezTo>
                  <a:pt x="20122" y="21812"/>
                  <a:pt x="20127" y="21811"/>
                  <a:pt x="20133" y="21809"/>
                </a:cubicBezTo>
                <a:lnTo>
                  <a:pt x="20209" y="21784"/>
                </a:lnTo>
                <a:cubicBezTo>
                  <a:pt x="20285" y="21809"/>
                  <a:pt x="20399" y="21822"/>
                  <a:pt x="20462" y="21835"/>
                </a:cubicBezTo>
                <a:lnTo>
                  <a:pt x="20525" y="21822"/>
                </a:lnTo>
                <a:lnTo>
                  <a:pt x="20627" y="21809"/>
                </a:lnTo>
                <a:cubicBezTo>
                  <a:pt x="20753" y="21797"/>
                  <a:pt x="20867" y="21797"/>
                  <a:pt x="20892" y="21797"/>
                </a:cubicBezTo>
                <a:cubicBezTo>
                  <a:pt x="20905" y="21797"/>
                  <a:pt x="20968" y="21835"/>
                  <a:pt x="20994" y="21873"/>
                </a:cubicBezTo>
                <a:cubicBezTo>
                  <a:pt x="21003" y="21882"/>
                  <a:pt x="21017" y="21885"/>
                  <a:pt x="21034" y="21885"/>
                </a:cubicBezTo>
                <a:cubicBezTo>
                  <a:pt x="21075" y="21885"/>
                  <a:pt x="21130" y="21867"/>
                  <a:pt x="21162" y="21867"/>
                </a:cubicBezTo>
                <a:cubicBezTo>
                  <a:pt x="21171" y="21867"/>
                  <a:pt x="21179" y="21868"/>
                  <a:pt x="21183" y="21873"/>
                </a:cubicBezTo>
                <a:cubicBezTo>
                  <a:pt x="21205" y="21884"/>
                  <a:pt x="21264" y="21913"/>
                  <a:pt x="21289" y="21913"/>
                </a:cubicBezTo>
                <a:cubicBezTo>
                  <a:pt x="21293" y="21913"/>
                  <a:pt x="21296" y="21912"/>
                  <a:pt x="21297" y="21911"/>
                </a:cubicBezTo>
                <a:lnTo>
                  <a:pt x="21285" y="21898"/>
                </a:lnTo>
                <a:cubicBezTo>
                  <a:pt x="21285" y="21860"/>
                  <a:pt x="21247" y="21809"/>
                  <a:pt x="21259" y="21809"/>
                </a:cubicBezTo>
                <a:lnTo>
                  <a:pt x="21323" y="21772"/>
                </a:lnTo>
                <a:cubicBezTo>
                  <a:pt x="21335" y="21822"/>
                  <a:pt x="21373" y="21873"/>
                  <a:pt x="21386" y="21873"/>
                </a:cubicBezTo>
                <a:cubicBezTo>
                  <a:pt x="21391" y="21875"/>
                  <a:pt x="21396" y="21876"/>
                  <a:pt x="21403" y="21876"/>
                </a:cubicBezTo>
                <a:cubicBezTo>
                  <a:pt x="21429" y="21876"/>
                  <a:pt x="21464" y="21858"/>
                  <a:pt x="21474" y="21847"/>
                </a:cubicBezTo>
                <a:cubicBezTo>
                  <a:pt x="21495" y="21837"/>
                  <a:pt x="21540" y="21819"/>
                  <a:pt x="21570" y="21819"/>
                </a:cubicBezTo>
                <a:cubicBezTo>
                  <a:pt x="21577" y="21819"/>
                  <a:pt x="21584" y="21820"/>
                  <a:pt x="21588" y="21822"/>
                </a:cubicBezTo>
                <a:cubicBezTo>
                  <a:pt x="21596" y="21830"/>
                  <a:pt x="21606" y="21834"/>
                  <a:pt x="21617" y="21834"/>
                </a:cubicBezTo>
                <a:cubicBezTo>
                  <a:pt x="21641" y="21834"/>
                  <a:pt x="21668" y="21812"/>
                  <a:pt x="21677" y="21759"/>
                </a:cubicBezTo>
                <a:lnTo>
                  <a:pt x="21791" y="21809"/>
                </a:lnTo>
                <a:cubicBezTo>
                  <a:pt x="21770" y="21841"/>
                  <a:pt x="21801" y="21863"/>
                  <a:pt x="21854" y="21863"/>
                </a:cubicBezTo>
                <a:cubicBezTo>
                  <a:pt x="21866" y="21863"/>
                  <a:pt x="21879" y="21862"/>
                  <a:pt x="21892" y="21860"/>
                </a:cubicBezTo>
                <a:cubicBezTo>
                  <a:pt x="21896" y="21859"/>
                  <a:pt x="21901" y="21859"/>
                  <a:pt x="21906" y="21859"/>
                </a:cubicBezTo>
                <a:cubicBezTo>
                  <a:pt x="21973" y="21859"/>
                  <a:pt x="22111" y="21925"/>
                  <a:pt x="22140" y="21925"/>
                </a:cubicBezTo>
                <a:cubicBezTo>
                  <a:pt x="22143" y="21925"/>
                  <a:pt x="22144" y="21924"/>
                  <a:pt x="22145" y="21923"/>
                </a:cubicBezTo>
                <a:lnTo>
                  <a:pt x="22145" y="21911"/>
                </a:lnTo>
                <a:lnTo>
                  <a:pt x="22145" y="21835"/>
                </a:lnTo>
                <a:cubicBezTo>
                  <a:pt x="22208" y="21847"/>
                  <a:pt x="22284" y="21873"/>
                  <a:pt x="22297" y="21898"/>
                </a:cubicBezTo>
                <a:cubicBezTo>
                  <a:pt x="22306" y="21907"/>
                  <a:pt x="22339" y="21922"/>
                  <a:pt x="22358" y="21922"/>
                </a:cubicBezTo>
                <a:cubicBezTo>
                  <a:pt x="22367" y="21922"/>
                  <a:pt x="22373" y="21919"/>
                  <a:pt x="22373" y="21911"/>
                </a:cubicBezTo>
                <a:cubicBezTo>
                  <a:pt x="22373" y="21893"/>
                  <a:pt x="22397" y="21869"/>
                  <a:pt x="22429" y="21869"/>
                </a:cubicBezTo>
                <a:cubicBezTo>
                  <a:pt x="22443" y="21869"/>
                  <a:pt x="22459" y="21874"/>
                  <a:pt x="22474" y="21885"/>
                </a:cubicBezTo>
                <a:cubicBezTo>
                  <a:pt x="22484" y="21892"/>
                  <a:pt x="22503" y="21894"/>
                  <a:pt x="22527" y="21894"/>
                </a:cubicBezTo>
                <a:cubicBezTo>
                  <a:pt x="22598" y="21894"/>
                  <a:pt x="22715" y="21873"/>
                  <a:pt x="22753" y="21873"/>
                </a:cubicBezTo>
                <a:cubicBezTo>
                  <a:pt x="22803" y="21873"/>
                  <a:pt x="22942" y="21923"/>
                  <a:pt x="22955" y="21949"/>
                </a:cubicBezTo>
                <a:cubicBezTo>
                  <a:pt x="22955" y="21955"/>
                  <a:pt x="22962" y="21957"/>
                  <a:pt x="22974" y="21957"/>
                </a:cubicBezTo>
                <a:cubicBezTo>
                  <a:pt x="23014" y="21957"/>
                  <a:pt x="23100" y="21930"/>
                  <a:pt x="23119" y="21911"/>
                </a:cubicBezTo>
                <a:cubicBezTo>
                  <a:pt x="23125" y="21905"/>
                  <a:pt x="23150" y="21896"/>
                  <a:pt x="23179" y="21896"/>
                </a:cubicBezTo>
                <a:cubicBezTo>
                  <a:pt x="23212" y="21896"/>
                  <a:pt x="23251" y="21908"/>
                  <a:pt x="23271" y="21949"/>
                </a:cubicBezTo>
                <a:lnTo>
                  <a:pt x="23360" y="21923"/>
                </a:lnTo>
                <a:cubicBezTo>
                  <a:pt x="23474" y="21898"/>
                  <a:pt x="23297" y="21847"/>
                  <a:pt x="23373" y="21835"/>
                </a:cubicBezTo>
                <a:lnTo>
                  <a:pt x="23448" y="21822"/>
                </a:lnTo>
                <a:cubicBezTo>
                  <a:pt x="23537" y="21835"/>
                  <a:pt x="23752" y="21835"/>
                  <a:pt x="23917" y="21835"/>
                </a:cubicBezTo>
                <a:lnTo>
                  <a:pt x="24069" y="21847"/>
                </a:lnTo>
                <a:lnTo>
                  <a:pt x="24360" y="21847"/>
                </a:lnTo>
                <a:cubicBezTo>
                  <a:pt x="24373" y="21850"/>
                  <a:pt x="24387" y="21851"/>
                  <a:pt x="24402" y="21851"/>
                </a:cubicBezTo>
                <a:cubicBezTo>
                  <a:pt x="24470" y="21851"/>
                  <a:pt x="24548" y="21828"/>
                  <a:pt x="24600" y="21797"/>
                </a:cubicBezTo>
                <a:lnTo>
                  <a:pt x="24676" y="21873"/>
                </a:lnTo>
                <a:lnTo>
                  <a:pt x="24714" y="21923"/>
                </a:lnTo>
                <a:cubicBezTo>
                  <a:pt x="24714" y="21885"/>
                  <a:pt x="24752" y="21822"/>
                  <a:pt x="24790" y="21784"/>
                </a:cubicBezTo>
                <a:lnTo>
                  <a:pt x="24828" y="21822"/>
                </a:lnTo>
                <a:lnTo>
                  <a:pt x="24878" y="21885"/>
                </a:lnTo>
                <a:cubicBezTo>
                  <a:pt x="24942" y="21860"/>
                  <a:pt x="25030" y="21847"/>
                  <a:pt x="25081" y="21835"/>
                </a:cubicBezTo>
                <a:cubicBezTo>
                  <a:pt x="25131" y="21822"/>
                  <a:pt x="25283" y="21797"/>
                  <a:pt x="25321" y="21784"/>
                </a:cubicBezTo>
                <a:cubicBezTo>
                  <a:pt x="25330" y="21780"/>
                  <a:pt x="25341" y="21778"/>
                  <a:pt x="25353" y="21778"/>
                </a:cubicBezTo>
                <a:cubicBezTo>
                  <a:pt x="25416" y="21778"/>
                  <a:pt x="25519" y="21822"/>
                  <a:pt x="25562" y="21822"/>
                </a:cubicBezTo>
                <a:cubicBezTo>
                  <a:pt x="25603" y="21832"/>
                  <a:pt x="25702" y="21851"/>
                  <a:pt x="25751" y="21851"/>
                </a:cubicBezTo>
                <a:cubicBezTo>
                  <a:pt x="25763" y="21851"/>
                  <a:pt x="25772" y="21850"/>
                  <a:pt x="25777" y="21847"/>
                </a:cubicBezTo>
                <a:cubicBezTo>
                  <a:pt x="25802" y="21835"/>
                  <a:pt x="25916" y="21809"/>
                  <a:pt x="25979" y="21797"/>
                </a:cubicBezTo>
                <a:lnTo>
                  <a:pt x="26030" y="21759"/>
                </a:lnTo>
                <a:lnTo>
                  <a:pt x="26131" y="21721"/>
                </a:lnTo>
                <a:cubicBezTo>
                  <a:pt x="26161" y="21760"/>
                  <a:pt x="26190" y="21792"/>
                  <a:pt x="26202" y="21792"/>
                </a:cubicBezTo>
                <a:cubicBezTo>
                  <a:pt x="26205" y="21792"/>
                  <a:pt x="26207" y="21790"/>
                  <a:pt x="26207" y="21784"/>
                </a:cubicBezTo>
                <a:cubicBezTo>
                  <a:pt x="26207" y="21763"/>
                  <a:pt x="26252" y="21715"/>
                  <a:pt x="26303" y="21715"/>
                </a:cubicBezTo>
                <a:cubicBezTo>
                  <a:pt x="26313" y="21715"/>
                  <a:pt x="26323" y="21717"/>
                  <a:pt x="26334" y="21721"/>
                </a:cubicBezTo>
                <a:cubicBezTo>
                  <a:pt x="26384" y="21734"/>
                  <a:pt x="26574" y="21797"/>
                  <a:pt x="26625" y="21797"/>
                </a:cubicBezTo>
                <a:cubicBezTo>
                  <a:pt x="26688" y="21797"/>
                  <a:pt x="26890" y="21708"/>
                  <a:pt x="27004" y="21708"/>
                </a:cubicBezTo>
                <a:lnTo>
                  <a:pt x="27093" y="21721"/>
                </a:lnTo>
                <a:cubicBezTo>
                  <a:pt x="27181" y="21721"/>
                  <a:pt x="27270" y="21708"/>
                  <a:pt x="27359" y="21708"/>
                </a:cubicBezTo>
                <a:lnTo>
                  <a:pt x="27422" y="21721"/>
                </a:lnTo>
                <a:cubicBezTo>
                  <a:pt x="27453" y="21705"/>
                  <a:pt x="27499" y="21694"/>
                  <a:pt x="27541" y="21694"/>
                </a:cubicBezTo>
                <a:cubicBezTo>
                  <a:pt x="27567" y="21694"/>
                  <a:pt x="27592" y="21699"/>
                  <a:pt x="27612" y="21708"/>
                </a:cubicBezTo>
                <a:lnTo>
                  <a:pt x="27637" y="21696"/>
                </a:lnTo>
                <a:cubicBezTo>
                  <a:pt x="27668" y="21678"/>
                  <a:pt x="27692" y="21669"/>
                  <a:pt x="27709" y="21669"/>
                </a:cubicBezTo>
                <a:cubicBezTo>
                  <a:pt x="27742" y="21669"/>
                  <a:pt x="27755" y="21697"/>
                  <a:pt x="27763" y="21746"/>
                </a:cubicBezTo>
                <a:cubicBezTo>
                  <a:pt x="27769" y="21748"/>
                  <a:pt x="27775" y="21748"/>
                  <a:pt x="27781" y="21748"/>
                </a:cubicBezTo>
                <a:cubicBezTo>
                  <a:pt x="27838" y="21748"/>
                  <a:pt x="27937" y="21702"/>
                  <a:pt x="28017" y="21645"/>
                </a:cubicBezTo>
                <a:lnTo>
                  <a:pt x="28156" y="21746"/>
                </a:lnTo>
                <a:lnTo>
                  <a:pt x="28168" y="21759"/>
                </a:lnTo>
                <a:cubicBezTo>
                  <a:pt x="28181" y="21759"/>
                  <a:pt x="28194" y="21734"/>
                  <a:pt x="28194" y="21696"/>
                </a:cubicBezTo>
                <a:cubicBezTo>
                  <a:pt x="28194" y="21686"/>
                  <a:pt x="28206" y="21682"/>
                  <a:pt x="28225" y="21682"/>
                </a:cubicBezTo>
                <a:cubicBezTo>
                  <a:pt x="28278" y="21682"/>
                  <a:pt x="28381" y="21712"/>
                  <a:pt x="28409" y="21721"/>
                </a:cubicBezTo>
                <a:cubicBezTo>
                  <a:pt x="28421" y="21725"/>
                  <a:pt x="28445" y="21727"/>
                  <a:pt x="28473" y="21727"/>
                </a:cubicBezTo>
                <a:cubicBezTo>
                  <a:pt x="28530" y="21727"/>
                  <a:pt x="28603" y="21721"/>
                  <a:pt x="28637" y="21721"/>
                </a:cubicBezTo>
                <a:cubicBezTo>
                  <a:pt x="28675" y="21708"/>
                  <a:pt x="28814" y="21683"/>
                  <a:pt x="28839" y="21683"/>
                </a:cubicBezTo>
                <a:cubicBezTo>
                  <a:pt x="28844" y="21685"/>
                  <a:pt x="28852" y="21686"/>
                  <a:pt x="28861" y="21686"/>
                </a:cubicBezTo>
                <a:cubicBezTo>
                  <a:pt x="28915" y="21686"/>
                  <a:pt x="29027" y="21658"/>
                  <a:pt x="29092" y="21658"/>
                </a:cubicBezTo>
                <a:cubicBezTo>
                  <a:pt x="29130" y="21664"/>
                  <a:pt x="29203" y="21664"/>
                  <a:pt x="29271" y="21664"/>
                </a:cubicBezTo>
                <a:cubicBezTo>
                  <a:pt x="29339" y="21664"/>
                  <a:pt x="29402" y="21664"/>
                  <a:pt x="29421" y="21670"/>
                </a:cubicBezTo>
                <a:cubicBezTo>
                  <a:pt x="29442" y="21681"/>
                  <a:pt x="29490" y="21727"/>
                  <a:pt x="29512" y="21727"/>
                </a:cubicBezTo>
                <a:cubicBezTo>
                  <a:pt x="29517" y="21727"/>
                  <a:pt x="29520" y="21725"/>
                  <a:pt x="29522" y="21721"/>
                </a:cubicBezTo>
                <a:cubicBezTo>
                  <a:pt x="29529" y="21714"/>
                  <a:pt x="29544" y="21703"/>
                  <a:pt x="29558" y="21703"/>
                </a:cubicBezTo>
                <a:cubicBezTo>
                  <a:pt x="29569" y="21703"/>
                  <a:pt x="29580" y="21711"/>
                  <a:pt x="29586" y="21734"/>
                </a:cubicBezTo>
                <a:lnTo>
                  <a:pt x="29611" y="21734"/>
                </a:lnTo>
                <a:lnTo>
                  <a:pt x="29649" y="21759"/>
                </a:lnTo>
                <a:cubicBezTo>
                  <a:pt x="29699" y="21746"/>
                  <a:pt x="29813" y="21746"/>
                  <a:pt x="29902" y="21734"/>
                </a:cubicBezTo>
                <a:lnTo>
                  <a:pt x="29953" y="21708"/>
                </a:lnTo>
                <a:lnTo>
                  <a:pt x="30016" y="21658"/>
                </a:lnTo>
                <a:cubicBezTo>
                  <a:pt x="30066" y="21696"/>
                  <a:pt x="30117" y="21708"/>
                  <a:pt x="30142" y="21708"/>
                </a:cubicBezTo>
                <a:cubicBezTo>
                  <a:pt x="30168" y="21708"/>
                  <a:pt x="30231" y="21683"/>
                  <a:pt x="30244" y="21683"/>
                </a:cubicBezTo>
                <a:cubicBezTo>
                  <a:pt x="30248" y="21681"/>
                  <a:pt x="30256" y="21680"/>
                  <a:pt x="30266" y="21680"/>
                </a:cubicBezTo>
                <a:cubicBezTo>
                  <a:pt x="30309" y="21680"/>
                  <a:pt x="30397" y="21700"/>
                  <a:pt x="30459" y="21721"/>
                </a:cubicBezTo>
                <a:cubicBezTo>
                  <a:pt x="30466" y="21722"/>
                  <a:pt x="30474" y="21723"/>
                  <a:pt x="30484" y="21723"/>
                </a:cubicBezTo>
                <a:cubicBezTo>
                  <a:pt x="30562" y="21723"/>
                  <a:pt x="30713" y="21683"/>
                  <a:pt x="30724" y="21683"/>
                </a:cubicBezTo>
                <a:cubicBezTo>
                  <a:pt x="30726" y="21682"/>
                  <a:pt x="30728" y="21682"/>
                  <a:pt x="30730" y="21682"/>
                </a:cubicBezTo>
                <a:cubicBezTo>
                  <a:pt x="30756" y="21682"/>
                  <a:pt x="30820" y="21750"/>
                  <a:pt x="30835" y="21750"/>
                </a:cubicBezTo>
                <a:cubicBezTo>
                  <a:pt x="30837" y="21750"/>
                  <a:pt x="30838" y="21749"/>
                  <a:pt x="30838" y="21746"/>
                </a:cubicBezTo>
                <a:cubicBezTo>
                  <a:pt x="30851" y="21721"/>
                  <a:pt x="30902" y="21658"/>
                  <a:pt x="30965" y="21658"/>
                </a:cubicBezTo>
                <a:lnTo>
                  <a:pt x="31079" y="21658"/>
                </a:lnTo>
                <a:cubicBezTo>
                  <a:pt x="31155" y="21696"/>
                  <a:pt x="31256" y="21708"/>
                  <a:pt x="31307" y="21708"/>
                </a:cubicBezTo>
                <a:cubicBezTo>
                  <a:pt x="31357" y="21696"/>
                  <a:pt x="31522" y="21645"/>
                  <a:pt x="31560" y="21645"/>
                </a:cubicBezTo>
                <a:cubicBezTo>
                  <a:pt x="31564" y="21644"/>
                  <a:pt x="31569" y="21643"/>
                  <a:pt x="31575" y="21643"/>
                </a:cubicBezTo>
                <a:cubicBezTo>
                  <a:pt x="31609" y="21643"/>
                  <a:pt x="31664" y="21665"/>
                  <a:pt x="31687" y="21665"/>
                </a:cubicBezTo>
                <a:cubicBezTo>
                  <a:pt x="31695" y="21665"/>
                  <a:pt x="31699" y="21663"/>
                  <a:pt x="31699" y="21658"/>
                </a:cubicBezTo>
                <a:cubicBezTo>
                  <a:pt x="31711" y="21620"/>
                  <a:pt x="31737" y="21556"/>
                  <a:pt x="31749" y="21556"/>
                </a:cubicBezTo>
                <a:lnTo>
                  <a:pt x="31762" y="21569"/>
                </a:lnTo>
                <a:cubicBezTo>
                  <a:pt x="31807" y="21614"/>
                  <a:pt x="31852" y="21659"/>
                  <a:pt x="31914" y="21659"/>
                </a:cubicBezTo>
                <a:cubicBezTo>
                  <a:pt x="31940" y="21659"/>
                  <a:pt x="31969" y="21651"/>
                  <a:pt x="32002" y="21632"/>
                </a:cubicBezTo>
                <a:lnTo>
                  <a:pt x="32040" y="21607"/>
                </a:lnTo>
                <a:cubicBezTo>
                  <a:pt x="32104" y="21620"/>
                  <a:pt x="32180" y="21632"/>
                  <a:pt x="32205" y="21632"/>
                </a:cubicBezTo>
                <a:cubicBezTo>
                  <a:pt x="32210" y="21631"/>
                  <a:pt x="32217" y="21630"/>
                  <a:pt x="32224" y="21630"/>
                </a:cubicBezTo>
                <a:cubicBezTo>
                  <a:pt x="32267" y="21630"/>
                  <a:pt x="32335" y="21658"/>
                  <a:pt x="32357" y="21658"/>
                </a:cubicBezTo>
                <a:lnTo>
                  <a:pt x="32369" y="21658"/>
                </a:lnTo>
                <a:lnTo>
                  <a:pt x="32445" y="21645"/>
                </a:lnTo>
                <a:cubicBezTo>
                  <a:pt x="32499" y="21636"/>
                  <a:pt x="32565" y="21627"/>
                  <a:pt x="32622" y="21627"/>
                </a:cubicBezTo>
                <a:cubicBezTo>
                  <a:pt x="32645" y="21627"/>
                  <a:pt x="32667" y="21629"/>
                  <a:pt x="32686" y="21632"/>
                </a:cubicBezTo>
                <a:lnTo>
                  <a:pt x="32736" y="21632"/>
                </a:lnTo>
                <a:lnTo>
                  <a:pt x="32787" y="21645"/>
                </a:lnTo>
                <a:cubicBezTo>
                  <a:pt x="32821" y="21611"/>
                  <a:pt x="32860" y="21594"/>
                  <a:pt x="32890" y="21594"/>
                </a:cubicBezTo>
                <a:cubicBezTo>
                  <a:pt x="32905" y="21594"/>
                  <a:pt x="32918" y="21599"/>
                  <a:pt x="32926" y="21607"/>
                </a:cubicBezTo>
                <a:cubicBezTo>
                  <a:pt x="32936" y="21626"/>
                  <a:pt x="32975" y="21653"/>
                  <a:pt x="33011" y="21653"/>
                </a:cubicBezTo>
                <a:cubicBezTo>
                  <a:pt x="33021" y="21653"/>
                  <a:pt x="33031" y="21651"/>
                  <a:pt x="33040" y="21645"/>
                </a:cubicBezTo>
                <a:cubicBezTo>
                  <a:pt x="33060" y="21626"/>
                  <a:pt x="33131" y="21599"/>
                  <a:pt x="33175" y="21599"/>
                </a:cubicBezTo>
                <a:cubicBezTo>
                  <a:pt x="33188" y="21599"/>
                  <a:pt x="33199" y="21601"/>
                  <a:pt x="33205" y="21607"/>
                </a:cubicBezTo>
                <a:cubicBezTo>
                  <a:pt x="33243" y="21632"/>
                  <a:pt x="33344" y="21670"/>
                  <a:pt x="33432" y="21670"/>
                </a:cubicBezTo>
                <a:lnTo>
                  <a:pt x="33496" y="21683"/>
                </a:lnTo>
                <a:lnTo>
                  <a:pt x="33572" y="21696"/>
                </a:lnTo>
                <a:cubicBezTo>
                  <a:pt x="33622" y="21683"/>
                  <a:pt x="33711" y="21658"/>
                  <a:pt x="33761" y="21658"/>
                </a:cubicBezTo>
                <a:lnTo>
                  <a:pt x="33799" y="21632"/>
                </a:lnTo>
                <a:lnTo>
                  <a:pt x="33825" y="21632"/>
                </a:lnTo>
                <a:cubicBezTo>
                  <a:pt x="33863" y="21632"/>
                  <a:pt x="33977" y="21620"/>
                  <a:pt x="34078" y="21594"/>
                </a:cubicBezTo>
                <a:lnTo>
                  <a:pt x="34179" y="21658"/>
                </a:lnTo>
                <a:lnTo>
                  <a:pt x="34230" y="21696"/>
                </a:lnTo>
                <a:cubicBezTo>
                  <a:pt x="34331" y="21696"/>
                  <a:pt x="34419" y="21658"/>
                  <a:pt x="34432" y="21632"/>
                </a:cubicBezTo>
                <a:cubicBezTo>
                  <a:pt x="34432" y="21617"/>
                  <a:pt x="34452" y="21612"/>
                  <a:pt x="34477" y="21612"/>
                </a:cubicBezTo>
                <a:cubicBezTo>
                  <a:pt x="34518" y="21612"/>
                  <a:pt x="34573" y="21625"/>
                  <a:pt x="34597" y="21632"/>
                </a:cubicBezTo>
                <a:cubicBezTo>
                  <a:pt x="34622" y="21645"/>
                  <a:pt x="34748" y="21658"/>
                  <a:pt x="34786" y="21670"/>
                </a:cubicBezTo>
                <a:cubicBezTo>
                  <a:pt x="34792" y="21672"/>
                  <a:pt x="34798" y="21672"/>
                  <a:pt x="34805" y="21672"/>
                </a:cubicBezTo>
                <a:cubicBezTo>
                  <a:pt x="34858" y="21672"/>
                  <a:pt x="34940" y="21632"/>
                  <a:pt x="34951" y="21632"/>
                </a:cubicBezTo>
                <a:cubicBezTo>
                  <a:pt x="34951" y="21632"/>
                  <a:pt x="34989" y="21670"/>
                  <a:pt x="35014" y="21683"/>
                </a:cubicBezTo>
                <a:cubicBezTo>
                  <a:pt x="35033" y="21693"/>
                  <a:pt x="35126" y="21717"/>
                  <a:pt x="35163" y="21717"/>
                </a:cubicBezTo>
                <a:cubicBezTo>
                  <a:pt x="35175" y="21717"/>
                  <a:pt x="35182" y="21714"/>
                  <a:pt x="35179" y="21708"/>
                </a:cubicBezTo>
                <a:cubicBezTo>
                  <a:pt x="35163" y="21692"/>
                  <a:pt x="35157" y="21676"/>
                  <a:pt x="35174" y="21676"/>
                </a:cubicBezTo>
                <a:cubicBezTo>
                  <a:pt x="35184" y="21676"/>
                  <a:pt x="35201" y="21682"/>
                  <a:pt x="35229" y="21696"/>
                </a:cubicBezTo>
                <a:lnTo>
                  <a:pt x="35305" y="21620"/>
                </a:lnTo>
                <a:cubicBezTo>
                  <a:pt x="35318" y="21611"/>
                  <a:pt x="35339" y="21608"/>
                  <a:pt x="35364" y="21608"/>
                </a:cubicBezTo>
                <a:cubicBezTo>
                  <a:pt x="35415" y="21608"/>
                  <a:pt x="35482" y="21620"/>
                  <a:pt x="35533" y="21620"/>
                </a:cubicBezTo>
                <a:lnTo>
                  <a:pt x="35584" y="21620"/>
                </a:lnTo>
                <a:cubicBezTo>
                  <a:pt x="35622" y="21658"/>
                  <a:pt x="35672" y="21696"/>
                  <a:pt x="35685" y="21696"/>
                </a:cubicBezTo>
                <a:cubicBezTo>
                  <a:pt x="35697" y="21696"/>
                  <a:pt x="35799" y="21708"/>
                  <a:pt x="35913" y="21708"/>
                </a:cubicBezTo>
                <a:lnTo>
                  <a:pt x="35976" y="21632"/>
                </a:lnTo>
                <a:lnTo>
                  <a:pt x="35988" y="21620"/>
                </a:lnTo>
                <a:cubicBezTo>
                  <a:pt x="36054" y="21644"/>
                  <a:pt x="36109" y="21658"/>
                  <a:pt x="36136" y="21658"/>
                </a:cubicBezTo>
                <a:cubicBezTo>
                  <a:pt x="36151" y="21658"/>
                  <a:pt x="36157" y="21654"/>
                  <a:pt x="36153" y="21645"/>
                </a:cubicBezTo>
                <a:cubicBezTo>
                  <a:pt x="36140" y="21620"/>
                  <a:pt x="36128" y="21556"/>
                  <a:pt x="36128" y="21544"/>
                </a:cubicBezTo>
                <a:cubicBezTo>
                  <a:pt x="36140" y="21544"/>
                  <a:pt x="36216" y="21531"/>
                  <a:pt x="36280" y="21518"/>
                </a:cubicBezTo>
                <a:lnTo>
                  <a:pt x="36330" y="21518"/>
                </a:lnTo>
                <a:cubicBezTo>
                  <a:pt x="36343" y="21443"/>
                  <a:pt x="36355" y="21354"/>
                  <a:pt x="36368" y="21278"/>
                </a:cubicBezTo>
                <a:cubicBezTo>
                  <a:pt x="36330" y="21253"/>
                  <a:pt x="36305" y="21240"/>
                  <a:pt x="36280" y="21215"/>
                </a:cubicBezTo>
                <a:cubicBezTo>
                  <a:pt x="36267" y="21265"/>
                  <a:pt x="36254" y="21316"/>
                  <a:pt x="36242" y="21367"/>
                </a:cubicBezTo>
                <a:lnTo>
                  <a:pt x="36229" y="21367"/>
                </a:lnTo>
                <a:cubicBezTo>
                  <a:pt x="36229" y="21278"/>
                  <a:pt x="36229" y="21177"/>
                  <a:pt x="36229" y="21088"/>
                </a:cubicBezTo>
                <a:cubicBezTo>
                  <a:pt x="36242" y="21088"/>
                  <a:pt x="36254" y="21088"/>
                  <a:pt x="36267" y="21076"/>
                </a:cubicBezTo>
                <a:lnTo>
                  <a:pt x="36267" y="21215"/>
                </a:lnTo>
                <a:cubicBezTo>
                  <a:pt x="36292" y="21202"/>
                  <a:pt x="36330" y="21202"/>
                  <a:pt x="36355" y="21202"/>
                </a:cubicBezTo>
                <a:cubicBezTo>
                  <a:pt x="36393" y="20949"/>
                  <a:pt x="36393" y="20709"/>
                  <a:pt x="36406" y="20456"/>
                </a:cubicBezTo>
                <a:lnTo>
                  <a:pt x="36444" y="20456"/>
                </a:lnTo>
                <a:cubicBezTo>
                  <a:pt x="36431" y="20822"/>
                  <a:pt x="36406" y="21177"/>
                  <a:pt x="36368" y="21531"/>
                </a:cubicBezTo>
                <a:cubicBezTo>
                  <a:pt x="36406" y="21531"/>
                  <a:pt x="36457" y="21544"/>
                  <a:pt x="36482" y="21556"/>
                </a:cubicBezTo>
                <a:cubicBezTo>
                  <a:pt x="36507" y="21480"/>
                  <a:pt x="36583" y="21430"/>
                  <a:pt x="36558" y="21341"/>
                </a:cubicBezTo>
                <a:cubicBezTo>
                  <a:pt x="36545" y="21329"/>
                  <a:pt x="36520" y="21316"/>
                  <a:pt x="36507" y="21303"/>
                </a:cubicBezTo>
                <a:cubicBezTo>
                  <a:pt x="36520" y="21000"/>
                  <a:pt x="36596" y="20709"/>
                  <a:pt x="36545" y="20405"/>
                </a:cubicBezTo>
                <a:cubicBezTo>
                  <a:pt x="36571" y="20405"/>
                  <a:pt x="36609" y="20405"/>
                  <a:pt x="36634" y="20418"/>
                </a:cubicBezTo>
                <a:cubicBezTo>
                  <a:pt x="36646" y="20380"/>
                  <a:pt x="36659" y="20304"/>
                  <a:pt x="36672" y="20266"/>
                </a:cubicBezTo>
                <a:cubicBezTo>
                  <a:pt x="36634" y="20253"/>
                  <a:pt x="36609" y="20228"/>
                  <a:pt x="36583" y="20215"/>
                </a:cubicBezTo>
                <a:lnTo>
                  <a:pt x="36571" y="20291"/>
                </a:lnTo>
                <a:cubicBezTo>
                  <a:pt x="36571" y="20266"/>
                  <a:pt x="36558" y="20202"/>
                  <a:pt x="36558" y="20164"/>
                </a:cubicBezTo>
                <a:lnTo>
                  <a:pt x="36558" y="20164"/>
                </a:lnTo>
                <a:cubicBezTo>
                  <a:pt x="36571" y="20177"/>
                  <a:pt x="36596" y="20202"/>
                  <a:pt x="36609" y="20215"/>
                </a:cubicBezTo>
                <a:cubicBezTo>
                  <a:pt x="36621" y="20202"/>
                  <a:pt x="36659" y="20190"/>
                  <a:pt x="36672" y="20177"/>
                </a:cubicBezTo>
                <a:cubicBezTo>
                  <a:pt x="36672" y="20114"/>
                  <a:pt x="36659" y="20051"/>
                  <a:pt x="36659" y="19987"/>
                </a:cubicBezTo>
                <a:lnTo>
                  <a:pt x="36621" y="19975"/>
                </a:lnTo>
                <a:cubicBezTo>
                  <a:pt x="36609" y="20038"/>
                  <a:pt x="36596" y="20089"/>
                  <a:pt x="36558" y="20139"/>
                </a:cubicBezTo>
                <a:cubicBezTo>
                  <a:pt x="36583" y="20089"/>
                  <a:pt x="36583" y="20013"/>
                  <a:pt x="36558" y="19962"/>
                </a:cubicBezTo>
                <a:lnTo>
                  <a:pt x="36672" y="19962"/>
                </a:lnTo>
                <a:cubicBezTo>
                  <a:pt x="36672" y="19899"/>
                  <a:pt x="36672" y="19835"/>
                  <a:pt x="36672" y="19772"/>
                </a:cubicBezTo>
                <a:cubicBezTo>
                  <a:pt x="36646" y="19823"/>
                  <a:pt x="36609" y="19899"/>
                  <a:pt x="36596" y="19949"/>
                </a:cubicBezTo>
                <a:cubicBezTo>
                  <a:pt x="36583" y="19899"/>
                  <a:pt x="36583" y="19848"/>
                  <a:pt x="36609" y="19798"/>
                </a:cubicBezTo>
                <a:cubicBezTo>
                  <a:pt x="36583" y="19671"/>
                  <a:pt x="36596" y="19557"/>
                  <a:pt x="36596" y="19443"/>
                </a:cubicBezTo>
                <a:lnTo>
                  <a:pt x="36646" y="19418"/>
                </a:lnTo>
                <a:cubicBezTo>
                  <a:pt x="36634" y="19405"/>
                  <a:pt x="36583" y="19367"/>
                  <a:pt x="36571" y="19342"/>
                </a:cubicBezTo>
                <a:cubicBezTo>
                  <a:pt x="36596" y="19329"/>
                  <a:pt x="36634" y="19329"/>
                  <a:pt x="36672" y="19317"/>
                </a:cubicBezTo>
                <a:cubicBezTo>
                  <a:pt x="36634" y="19279"/>
                  <a:pt x="36609" y="19241"/>
                  <a:pt x="36571" y="19203"/>
                </a:cubicBezTo>
                <a:cubicBezTo>
                  <a:pt x="36583" y="19165"/>
                  <a:pt x="36583" y="19127"/>
                  <a:pt x="36596" y="19089"/>
                </a:cubicBezTo>
                <a:cubicBezTo>
                  <a:pt x="36609" y="19140"/>
                  <a:pt x="36646" y="19177"/>
                  <a:pt x="36684" y="19215"/>
                </a:cubicBezTo>
                <a:cubicBezTo>
                  <a:pt x="36684" y="19177"/>
                  <a:pt x="36672" y="19114"/>
                  <a:pt x="36659" y="19089"/>
                </a:cubicBezTo>
                <a:cubicBezTo>
                  <a:pt x="36684" y="19089"/>
                  <a:pt x="36722" y="19089"/>
                  <a:pt x="36748" y="19076"/>
                </a:cubicBezTo>
                <a:cubicBezTo>
                  <a:pt x="36722" y="19064"/>
                  <a:pt x="36672" y="19038"/>
                  <a:pt x="36646" y="19026"/>
                </a:cubicBezTo>
                <a:cubicBezTo>
                  <a:pt x="36668" y="18984"/>
                  <a:pt x="36654" y="18871"/>
                  <a:pt x="36699" y="18871"/>
                </a:cubicBezTo>
                <a:cubicBezTo>
                  <a:pt x="36709" y="18871"/>
                  <a:pt x="36720" y="18876"/>
                  <a:pt x="36735" y="18886"/>
                </a:cubicBezTo>
                <a:cubicBezTo>
                  <a:pt x="36798" y="19038"/>
                  <a:pt x="36684" y="19253"/>
                  <a:pt x="36836" y="19367"/>
                </a:cubicBezTo>
                <a:lnTo>
                  <a:pt x="36760" y="19367"/>
                </a:lnTo>
                <a:cubicBezTo>
                  <a:pt x="36748" y="19785"/>
                  <a:pt x="36773" y="20202"/>
                  <a:pt x="36748" y="20607"/>
                </a:cubicBezTo>
                <a:lnTo>
                  <a:pt x="36811" y="20658"/>
                </a:lnTo>
                <a:lnTo>
                  <a:pt x="36760" y="20671"/>
                </a:lnTo>
                <a:cubicBezTo>
                  <a:pt x="36773" y="20873"/>
                  <a:pt x="36659" y="21088"/>
                  <a:pt x="36722" y="21278"/>
                </a:cubicBezTo>
                <a:cubicBezTo>
                  <a:pt x="36659" y="21367"/>
                  <a:pt x="36672" y="21480"/>
                  <a:pt x="36659" y="21594"/>
                </a:cubicBezTo>
                <a:cubicBezTo>
                  <a:pt x="36697" y="21594"/>
                  <a:pt x="36735" y="21594"/>
                  <a:pt x="36760" y="21607"/>
                </a:cubicBezTo>
                <a:cubicBezTo>
                  <a:pt x="36760" y="21455"/>
                  <a:pt x="36798" y="21303"/>
                  <a:pt x="36760" y="21151"/>
                </a:cubicBezTo>
                <a:cubicBezTo>
                  <a:pt x="36748" y="21101"/>
                  <a:pt x="36798" y="21050"/>
                  <a:pt x="36824" y="21012"/>
                </a:cubicBezTo>
                <a:cubicBezTo>
                  <a:pt x="36798" y="20987"/>
                  <a:pt x="36773" y="20949"/>
                  <a:pt x="36748" y="20924"/>
                </a:cubicBezTo>
                <a:cubicBezTo>
                  <a:pt x="36773" y="20924"/>
                  <a:pt x="36811" y="20911"/>
                  <a:pt x="36824" y="20911"/>
                </a:cubicBezTo>
                <a:cubicBezTo>
                  <a:pt x="36786" y="20481"/>
                  <a:pt x="36900" y="20063"/>
                  <a:pt x="36887" y="19646"/>
                </a:cubicBezTo>
                <a:cubicBezTo>
                  <a:pt x="36836" y="19582"/>
                  <a:pt x="36887" y="19494"/>
                  <a:pt x="36900" y="19418"/>
                </a:cubicBezTo>
                <a:cubicBezTo>
                  <a:pt x="36887" y="19317"/>
                  <a:pt x="36874" y="19215"/>
                  <a:pt x="36874" y="19114"/>
                </a:cubicBezTo>
                <a:cubicBezTo>
                  <a:pt x="36874" y="19102"/>
                  <a:pt x="36849" y="19064"/>
                  <a:pt x="36849" y="19051"/>
                </a:cubicBezTo>
                <a:cubicBezTo>
                  <a:pt x="36862" y="19013"/>
                  <a:pt x="36874" y="18962"/>
                  <a:pt x="36887" y="18912"/>
                </a:cubicBezTo>
                <a:cubicBezTo>
                  <a:pt x="36887" y="18874"/>
                  <a:pt x="36874" y="18823"/>
                  <a:pt x="36862" y="18785"/>
                </a:cubicBezTo>
                <a:cubicBezTo>
                  <a:pt x="36874" y="18773"/>
                  <a:pt x="36887" y="18747"/>
                  <a:pt x="36900" y="18735"/>
                </a:cubicBezTo>
                <a:lnTo>
                  <a:pt x="36862" y="18735"/>
                </a:lnTo>
                <a:cubicBezTo>
                  <a:pt x="36874" y="18659"/>
                  <a:pt x="36874" y="18583"/>
                  <a:pt x="36862" y="18507"/>
                </a:cubicBezTo>
                <a:cubicBezTo>
                  <a:pt x="36874" y="18507"/>
                  <a:pt x="36887" y="18494"/>
                  <a:pt x="36900" y="18494"/>
                </a:cubicBezTo>
                <a:cubicBezTo>
                  <a:pt x="36887" y="18482"/>
                  <a:pt x="36862" y="18456"/>
                  <a:pt x="36849" y="18444"/>
                </a:cubicBezTo>
                <a:cubicBezTo>
                  <a:pt x="36900" y="18304"/>
                  <a:pt x="36811" y="18165"/>
                  <a:pt x="36836" y="18026"/>
                </a:cubicBezTo>
                <a:cubicBezTo>
                  <a:pt x="36735" y="17824"/>
                  <a:pt x="36811" y="17596"/>
                  <a:pt x="36748" y="17381"/>
                </a:cubicBezTo>
                <a:cubicBezTo>
                  <a:pt x="36735" y="17381"/>
                  <a:pt x="36697" y="17355"/>
                  <a:pt x="36684" y="17355"/>
                </a:cubicBezTo>
                <a:cubicBezTo>
                  <a:pt x="36697" y="17343"/>
                  <a:pt x="36722" y="17305"/>
                  <a:pt x="36735" y="17292"/>
                </a:cubicBezTo>
                <a:cubicBezTo>
                  <a:pt x="36684" y="17039"/>
                  <a:pt x="36735" y="16761"/>
                  <a:pt x="36634" y="16520"/>
                </a:cubicBezTo>
                <a:cubicBezTo>
                  <a:pt x="36621" y="16533"/>
                  <a:pt x="36583" y="16533"/>
                  <a:pt x="36571" y="16533"/>
                </a:cubicBezTo>
                <a:cubicBezTo>
                  <a:pt x="36596" y="16659"/>
                  <a:pt x="36609" y="16773"/>
                  <a:pt x="36646" y="16900"/>
                </a:cubicBezTo>
                <a:cubicBezTo>
                  <a:pt x="36634" y="16912"/>
                  <a:pt x="36621" y="16925"/>
                  <a:pt x="36609" y="16938"/>
                </a:cubicBezTo>
                <a:cubicBezTo>
                  <a:pt x="36672" y="17115"/>
                  <a:pt x="36646" y="17317"/>
                  <a:pt x="36659" y="17507"/>
                </a:cubicBezTo>
                <a:cubicBezTo>
                  <a:pt x="36672" y="17507"/>
                  <a:pt x="36710" y="17532"/>
                  <a:pt x="36722" y="17532"/>
                </a:cubicBezTo>
                <a:cubicBezTo>
                  <a:pt x="36710" y="17583"/>
                  <a:pt x="36697" y="17634"/>
                  <a:pt x="36672" y="17684"/>
                </a:cubicBezTo>
                <a:cubicBezTo>
                  <a:pt x="36697" y="17697"/>
                  <a:pt x="36735" y="17735"/>
                  <a:pt x="36760" y="17760"/>
                </a:cubicBezTo>
                <a:lnTo>
                  <a:pt x="36697" y="17786"/>
                </a:lnTo>
                <a:cubicBezTo>
                  <a:pt x="36697" y="17811"/>
                  <a:pt x="36722" y="17849"/>
                  <a:pt x="36735" y="17874"/>
                </a:cubicBezTo>
                <a:cubicBezTo>
                  <a:pt x="36697" y="17887"/>
                  <a:pt x="36672" y="17912"/>
                  <a:pt x="36634" y="17925"/>
                </a:cubicBezTo>
                <a:lnTo>
                  <a:pt x="36722" y="17925"/>
                </a:lnTo>
                <a:cubicBezTo>
                  <a:pt x="36722" y="18241"/>
                  <a:pt x="36722" y="18557"/>
                  <a:pt x="36748" y="18874"/>
                </a:cubicBezTo>
                <a:cubicBezTo>
                  <a:pt x="36684" y="18861"/>
                  <a:pt x="36634" y="18836"/>
                  <a:pt x="36571" y="18823"/>
                </a:cubicBezTo>
                <a:cubicBezTo>
                  <a:pt x="36596" y="18823"/>
                  <a:pt x="36646" y="18811"/>
                  <a:pt x="36672" y="18811"/>
                </a:cubicBezTo>
                <a:cubicBezTo>
                  <a:pt x="36672" y="18659"/>
                  <a:pt x="36646" y="18507"/>
                  <a:pt x="36634" y="18355"/>
                </a:cubicBezTo>
                <a:cubicBezTo>
                  <a:pt x="36621" y="18355"/>
                  <a:pt x="36583" y="18380"/>
                  <a:pt x="36571" y="18380"/>
                </a:cubicBezTo>
                <a:cubicBezTo>
                  <a:pt x="36520" y="18178"/>
                  <a:pt x="36507" y="17963"/>
                  <a:pt x="36507" y="17748"/>
                </a:cubicBezTo>
                <a:lnTo>
                  <a:pt x="36507" y="17748"/>
                </a:lnTo>
                <a:cubicBezTo>
                  <a:pt x="36558" y="17786"/>
                  <a:pt x="36583" y="17849"/>
                  <a:pt x="36583" y="17912"/>
                </a:cubicBezTo>
                <a:lnTo>
                  <a:pt x="36596" y="17925"/>
                </a:lnTo>
                <a:cubicBezTo>
                  <a:pt x="36596" y="17874"/>
                  <a:pt x="36596" y="17824"/>
                  <a:pt x="36596" y="17773"/>
                </a:cubicBezTo>
                <a:cubicBezTo>
                  <a:pt x="36558" y="17760"/>
                  <a:pt x="36507" y="17748"/>
                  <a:pt x="36469" y="17722"/>
                </a:cubicBezTo>
                <a:cubicBezTo>
                  <a:pt x="36486" y="17689"/>
                  <a:pt x="36514" y="17689"/>
                  <a:pt x="36542" y="17689"/>
                </a:cubicBezTo>
                <a:cubicBezTo>
                  <a:pt x="36556" y="17689"/>
                  <a:pt x="36571" y="17689"/>
                  <a:pt x="36583" y="17684"/>
                </a:cubicBezTo>
                <a:cubicBezTo>
                  <a:pt x="36571" y="17583"/>
                  <a:pt x="36558" y="17495"/>
                  <a:pt x="36533" y="17393"/>
                </a:cubicBezTo>
                <a:cubicBezTo>
                  <a:pt x="36520" y="17444"/>
                  <a:pt x="36507" y="17495"/>
                  <a:pt x="36495" y="17545"/>
                </a:cubicBezTo>
                <a:cubicBezTo>
                  <a:pt x="36495" y="17419"/>
                  <a:pt x="36381" y="17254"/>
                  <a:pt x="36507" y="17178"/>
                </a:cubicBezTo>
                <a:cubicBezTo>
                  <a:pt x="36495" y="17102"/>
                  <a:pt x="36495" y="17039"/>
                  <a:pt x="36482" y="16976"/>
                </a:cubicBezTo>
                <a:cubicBezTo>
                  <a:pt x="36482" y="17014"/>
                  <a:pt x="36469" y="17052"/>
                  <a:pt x="36469" y="17090"/>
                </a:cubicBezTo>
                <a:lnTo>
                  <a:pt x="36444" y="17090"/>
                </a:lnTo>
                <a:cubicBezTo>
                  <a:pt x="36431" y="17039"/>
                  <a:pt x="36419" y="16976"/>
                  <a:pt x="36406" y="16912"/>
                </a:cubicBezTo>
                <a:cubicBezTo>
                  <a:pt x="36431" y="16900"/>
                  <a:pt x="36469" y="16900"/>
                  <a:pt x="36482" y="16900"/>
                </a:cubicBezTo>
                <a:cubicBezTo>
                  <a:pt x="36406" y="16900"/>
                  <a:pt x="36406" y="16837"/>
                  <a:pt x="36406" y="16773"/>
                </a:cubicBezTo>
                <a:cubicBezTo>
                  <a:pt x="36431" y="16773"/>
                  <a:pt x="36469" y="16786"/>
                  <a:pt x="36482" y="16799"/>
                </a:cubicBezTo>
                <a:cubicBezTo>
                  <a:pt x="36444" y="16609"/>
                  <a:pt x="36419" y="16406"/>
                  <a:pt x="36381" y="16216"/>
                </a:cubicBezTo>
                <a:lnTo>
                  <a:pt x="36381" y="16216"/>
                </a:lnTo>
                <a:cubicBezTo>
                  <a:pt x="36381" y="16242"/>
                  <a:pt x="36381" y="16292"/>
                  <a:pt x="36393" y="16318"/>
                </a:cubicBezTo>
                <a:lnTo>
                  <a:pt x="36330" y="16343"/>
                </a:lnTo>
                <a:cubicBezTo>
                  <a:pt x="36317" y="16280"/>
                  <a:pt x="36305" y="16204"/>
                  <a:pt x="36292" y="16141"/>
                </a:cubicBezTo>
                <a:cubicBezTo>
                  <a:pt x="36317" y="16141"/>
                  <a:pt x="36355" y="16141"/>
                  <a:pt x="36368" y="16153"/>
                </a:cubicBezTo>
                <a:cubicBezTo>
                  <a:pt x="36343" y="15913"/>
                  <a:pt x="36317" y="15672"/>
                  <a:pt x="36242" y="15445"/>
                </a:cubicBezTo>
                <a:lnTo>
                  <a:pt x="36242" y="15445"/>
                </a:lnTo>
                <a:cubicBezTo>
                  <a:pt x="36242" y="15571"/>
                  <a:pt x="36280" y="15698"/>
                  <a:pt x="36267" y="15824"/>
                </a:cubicBezTo>
                <a:cubicBezTo>
                  <a:pt x="36191" y="15647"/>
                  <a:pt x="36166" y="15457"/>
                  <a:pt x="36153" y="15267"/>
                </a:cubicBezTo>
                <a:cubicBezTo>
                  <a:pt x="36166" y="15255"/>
                  <a:pt x="36178" y="15242"/>
                  <a:pt x="36178" y="15230"/>
                </a:cubicBezTo>
                <a:lnTo>
                  <a:pt x="36178" y="15230"/>
                </a:lnTo>
                <a:cubicBezTo>
                  <a:pt x="36178" y="15305"/>
                  <a:pt x="36166" y="15394"/>
                  <a:pt x="36229" y="15457"/>
                </a:cubicBezTo>
                <a:cubicBezTo>
                  <a:pt x="36242" y="15407"/>
                  <a:pt x="36254" y="15343"/>
                  <a:pt x="36280" y="15293"/>
                </a:cubicBezTo>
                <a:cubicBezTo>
                  <a:pt x="36254" y="15267"/>
                  <a:pt x="36204" y="15242"/>
                  <a:pt x="36178" y="15229"/>
                </a:cubicBezTo>
                <a:lnTo>
                  <a:pt x="36178" y="15229"/>
                </a:lnTo>
                <a:cubicBezTo>
                  <a:pt x="36178" y="15229"/>
                  <a:pt x="36178" y="15229"/>
                  <a:pt x="36178" y="15229"/>
                </a:cubicBezTo>
                <a:cubicBezTo>
                  <a:pt x="36216" y="15166"/>
                  <a:pt x="36191" y="15103"/>
                  <a:pt x="36178" y="15040"/>
                </a:cubicBezTo>
                <a:cubicBezTo>
                  <a:pt x="36128" y="15090"/>
                  <a:pt x="36128" y="15154"/>
                  <a:pt x="36128" y="15204"/>
                </a:cubicBezTo>
                <a:cubicBezTo>
                  <a:pt x="36090" y="15128"/>
                  <a:pt x="36077" y="15052"/>
                  <a:pt x="36064" y="14964"/>
                </a:cubicBezTo>
                <a:lnTo>
                  <a:pt x="36140" y="14964"/>
                </a:lnTo>
                <a:cubicBezTo>
                  <a:pt x="36128" y="14900"/>
                  <a:pt x="36115" y="14837"/>
                  <a:pt x="36102" y="14761"/>
                </a:cubicBezTo>
                <a:cubicBezTo>
                  <a:pt x="36090" y="14812"/>
                  <a:pt x="36064" y="14863"/>
                  <a:pt x="36052" y="14900"/>
                </a:cubicBezTo>
                <a:cubicBezTo>
                  <a:pt x="36026" y="14799"/>
                  <a:pt x="36014" y="14685"/>
                  <a:pt x="36001" y="14584"/>
                </a:cubicBezTo>
                <a:cubicBezTo>
                  <a:pt x="36039" y="14571"/>
                  <a:pt x="36077" y="14546"/>
                  <a:pt x="36115" y="14534"/>
                </a:cubicBezTo>
                <a:cubicBezTo>
                  <a:pt x="35951" y="14432"/>
                  <a:pt x="36001" y="14167"/>
                  <a:pt x="35875" y="14015"/>
                </a:cubicBezTo>
                <a:lnTo>
                  <a:pt x="35875" y="14015"/>
                </a:lnTo>
                <a:cubicBezTo>
                  <a:pt x="35887" y="14040"/>
                  <a:pt x="35900" y="14103"/>
                  <a:pt x="35900" y="14129"/>
                </a:cubicBezTo>
                <a:cubicBezTo>
                  <a:pt x="35887" y="14129"/>
                  <a:pt x="35862" y="14141"/>
                  <a:pt x="35849" y="14141"/>
                </a:cubicBezTo>
                <a:cubicBezTo>
                  <a:pt x="35849" y="14116"/>
                  <a:pt x="35849" y="14053"/>
                  <a:pt x="35837" y="14027"/>
                </a:cubicBezTo>
                <a:cubicBezTo>
                  <a:pt x="35824" y="14002"/>
                  <a:pt x="35799" y="13977"/>
                  <a:pt x="35786" y="13951"/>
                </a:cubicBezTo>
                <a:lnTo>
                  <a:pt x="35900" y="13951"/>
                </a:lnTo>
                <a:cubicBezTo>
                  <a:pt x="35887" y="13876"/>
                  <a:pt x="35862" y="13800"/>
                  <a:pt x="35799" y="13762"/>
                </a:cubicBezTo>
                <a:cubicBezTo>
                  <a:pt x="35786" y="13673"/>
                  <a:pt x="35773" y="13597"/>
                  <a:pt x="35773" y="13509"/>
                </a:cubicBezTo>
                <a:cubicBezTo>
                  <a:pt x="35761" y="13496"/>
                  <a:pt x="35735" y="13458"/>
                  <a:pt x="35723" y="13445"/>
                </a:cubicBezTo>
                <a:cubicBezTo>
                  <a:pt x="35710" y="13357"/>
                  <a:pt x="35685" y="13255"/>
                  <a:pt x="35647" y="13167"/>
                </a:cubicBezTo>
                <a:lnTo>
                  <a:pt x="35647" y="13167"/>
                </a:lnTo>
                <a:cubicBezTo>
                  <a:pt x="35672" y="13180"/>
                  <a:pt x="35710" y="13205"/>
                  <a:pt x="35735" y="13218"/>
                </a:cubicBezTo>
                <a:cubicBezTo>
                  <a:pt x="35659" y="13154"/>
                  <a:pt x="35634" y="13040"/>
                  <a:pt x="35546" y="12977"/>
                </a:cubicBezTo>
                <a:lnTo>
                  <a:pt x="35546" y="12977"/>
                </a:lnTo>
                <a:cubicBezTo>
                  <a:pt x="35571" y="13066"/>
                  <a:pt x="35584" y="13154"/>
                  <a:pt x="35596" y="13243"/>
                </a:cubicBezTo>
                <a:cubicBezTo>
                  <a:pt x="35470" y="12977"/>
                  <a:pt x="35368" y="12673"/>
                  <a:pt x="35293" y="12370"/>
                </a:cubicBezTo>
                <a:lnTo>
                  <a:pt x="35293" y="12370"/>
                </a:lnTo>
                <a:cubicBezTo>
                  <a:pt x="35318" y="12420"/>
                  <a:pt x="35343" y="12471"/>
                  <a:pt x="35368" y="12522"/>
                </a:cubicBezTo>
                <a:cubicBezTo>
                  <a:pt x="35419" y="12484"/>
                  <a:pt x="35394" y="12420"/>
                  <a:pt x="35394" y="12357"/>
                </a:cubicBezTo>
                <a:cubicBezTo>
                  <a:pt x="35368" y="12319"/>
                  <a:pt x="35330" y="12268"/>
                  <a:pt x="35293" y="12218"/>
                </a:cubicBezTo>
                <a:cubicBezTo>
                  <a:pt x="35305" y="12205"/>
                  <a:pt x="35330" y="12193"/>
                  <a:pt x="35330" y="12180"/>
                </a:cubicBezTo>
                <a:cubicBezTo>
                  <a:pt x="35269" y="12168"/>
                  <a:pt x="35147" y="11939"/>
                  <a:pt x="35258" y="11939"/>
                </a:cubicBezTo>
                <a:cubicBezTo>
                  <a:pt x="35261" y="11939"/>
                  <a:pt x="35264" y="11939"/>
                  <a:pt x="35267" y="11939"/>
                </a:cubicBezTo>
                <a:cubicBezTo>
                  <a:pt x="35432" y="12180"/>
                  <a:pt x="35457" y="12484"/>
                  <a:pt x="35634" y="12724"/>
                </a:cubicBezTo>
                <a:cubicBezTo>
                  <a:pt x="35634" y="12737"/>
                  <a:pt x="35622" y="12762"/>
                  <a:pt x="35622" y="12775"/>
                </a:cubicBezTo>
                <a:cubicBezTo>
                  <a:pt x="35685" y="12926"/>
                  <a:pt x="35723" y="13104"/>
                  <a:pt x="35773" y="13268"/>
                </a:cubicBezTo>
                <a:cubicBezTo>
                  <a:pt x="35811" y="13255"/>
                  <a:pt x="35875" y="13255"/>
                  <a:pt x="35913" y="13243"/>
                </a:cubicBezTo>
                <a:cubicBezTo>
                  <a:pt x="35887" y="13154"/>
                  <a:pt x="35849" y="13066"/>
                  <a:pt x="35748" y="13040"/>
                </a:cubicBezTo>
                <a:cubicBezTo>
                  <a:pt x="35748" y="12990"/>
                  <a:pt x="35735" y="12952"/>
                  <a:pt x="35735" y="12914"/>
                </a:cubicBezTo>
                <a:cubicBezTo>
                  <a:pt x="35773" y="12838"/>
                  <a:pt x="35685" y="12762"/>
                  <a:pt x="35659" y="12686"/>
                </a:cubicBezTo>
                <a:lnTo>
                  <a:pt x="35748" y="12673"/>
                </a:lnTo>
                <a:cubicBezTo>
                  <a:pt x="35723" y="12673"/>
                  <a:pt x="35685" y="12661"/>
                  <a:pt x="35659" y="12661"/>
                </a:cubicBezTo>
                <a:cubicBezTo>
                  <a:pt x="35672" y="12610"/>
                  <a:pt x="35685" y="12547"/>
                  <a:pt x="35710" y="12496"/>
                </a:cubicBezTo>
                <a:cubicBezTo>
                  <a:pt x="35672" y="12484"/>
                  <a:pt x="35634" y="12458"/>
                  <a:pt x="35596" y="12446"/>
                </a:cubicBezTo>
                <a:lnTo>
                  <a:pt x="35647" y="12357"/>
                </a:lnTo>
                <a:lnTo>
                  <a:pt x="35647" y="12357"/>
                </a:lnTo>
                <a:cubicBezTo>
                  <a:pt x="35634" y="12357"/>
                  <a:pt x="35609" y="12382"/>
                  <a:pt x="35596" y="12382"/>
                </a:cubicBezTo>
                <a:cubicBezTo>
                  <a:pt x="35584" y="12319"/>
                  <a:pt x="35546" y="12243"/>
                  <a:pt x="35584" y="12180"/>
                </a:cubicBezTo>
                <a:lnTo>
                  <a:pt x="35584" y="12180"/>
                </a:lnTo>
                <a:cubicBezTo>
                  <a:pt x="35571" y="12193"/>
                  <a:pt x="35546" y="12205"/>
                  <a:pt x="35533" y="12218"/>
                </a:cubicBezTo>
                <a:cubicBezTo>
                  <a:pt x="35470" y="12015"/>
                  <a:pt x="35368" y="11838"/>
                  <a:pt x="35293" y="11636"/>
                </a:cubicBezTo>
                <a:lnTo>
                  <a:pt x="35293" y="11636"/>
                </a:lnTo>
                <a:cubicBezTo>
                  <a:pt x="35305" y="11648"/>
                  <a:pt x="35343" y="11648"/>
                  <a:pt x="35356" y="11648"/>
                </a:cubicBezTo>
                <a:cubicBezTo>
                  <a:pt x="35242" y="11623"/>
                  <a:pt x="35153" y="11433"/>
                  <a:pt x="35191" y="11319"/>
                </a:cubicBezTo>
                <a:cubicBezTo>
                  <a:pt x="35204" y="11256"/>
                  <a:pt x="35141" y="11256"/>
                  <a:pt x="35115" y="11231"/>
                </a:cubicBezTo>
                <a:cubicBezTo>
                  <a:pt x="35065" y="11092"/>
                  <a:pt x="34989" y="11016"/>
                  <a:pt x="34850" y="10978"/>
                </a:cubicBezTo>
                <a:cubicBezTo>
                  <a:pt x="34875" y="10965"/>
                  <a:pt x="34913" y="10940"/>
                  <a:pt x="34938" y="10915"/>
                </a:cubicBezTo>
                <a:lnTo>
                  <a:pt x="34938" y="10915"/>
                </a:lnTo>
                <a:cubicBezTo>
                  <a:pt x="34913" y="10927"/>
                  <a:pt x="34862" y="10927"/>
                  <a:pt x="34837" y="10927"/>
                </a:cubicBezTo>
                <a:cubicBezTo>
                  <a:pt x="34850" y="10877"/>
                  <a:pt x="34900" y="10801"/>
                  <a:pt x="34824" y="10775"/>
                </a:cubicBezTo>
                <a:cubicBezTo>
                  <a:pt x="34786" y="10699"/>
                  <a:pt x="34748" y="10623"/>
                  <a:pt x="34710" y="10548"/>
                </a:cubicBezTo>
                <a:lnTo>
                  <a:pt x="34710" y="10548"/>
                </a:lnTo>
                <a:cubicBezTo>
                  <a:pt x="34710" y="10649"/>
                  <a:pt x="34736" y="10737"/>
                  <a:pt x="34761" y="10839"/>
                </a:cubicBezTo>
                <a:cubicBezTo>
                  <a:pt x="34786" y="10826"/>
                  <a:pt x="34824" y="10813"/>
                  <a:pt x="34850" y="10813"/>
                </a:cubicBezTo>
                <a:cubicBezTo>
                  <a:pt x="34799" y="10889"/>
                  <a:pt x="34799" y="10952"/>
                  <a:pt x="34875" y="11003"/>
                </a:cubicBezTo>
                <a:lnTo>
                  <a:pt x="34812" y="11016"/>
                </a:lnTo>
                <a:cubicBezTo>
                  <a:pt x="34888" y="11028"/>
                  <a:pt x="34964" y="11054"/>
                  <a:pt x="35027" y="11092"/>
                </a:cubicBezTo>
                <a:cubicBezTo>
                  <a:pt x="35027" y="11206"/>
                  <a:pt x="34951" y="11269"/>
                  <a:pt x="34875" y="11332"/>
                </a:cubicBezTo>
                <a:cubicBezTo>
                  <a:pt x="34900" y="11421"/>
                  <a:pt x="34926" y="11509"/>
                  <a:pt x="34951" y="11598"/>
                </a:cubicBezTo>
                <a:cubicBezTo>
                  <a:pt x="34723" y="11168"/>
                  <a:pt x="34495" y="10750"/>
                  <a:pt x="34280" y="10307"/>
                </a:cubicBezTo>
                <a:lnTo>
                  <a:pt x="34280" y="10307"/>
                </a:lnTo>
                <a:cubicBezTo>
                  <a:pt x="34306" y="10307"/>
                  <a:pt x="34356" y="10320"/>
                  <a:pt x="34369" y="10332"/>
                </a:cubicBezTo>
                <a:cubicBezTo>
                  <a:pt x="34369" y="10320"/>
                  <a:pt x="34369" y="10294"/>
                  <a:pt x="34369" y="10294"/>
                </a:cubicBezTo>
                <a:cubicBezTo>
                  <a:pt x="34355" y="10296"/>
                  <a:pt x="34343" y="10297"/>
                  <a:pt x="34330" y="10297"/>
                </a:cubicBezTo>
                <a:cubicBezTo>
                  <a:pt x="34263" y="10297"/>
                  <a:pt x="34219" y="10265"/>
                  <a:pt x="34230" y="10168"/>
                </a:cubicBezTo>
                <a:lnTo>
                  <a:pt x="34230" y="10168"/>
                </a:lnTo>
                <a:cubicBezTo>
                  <a:pt x="34255" y="10193"/>
                  <a:pt x="34306" y="10219"/>
                  <a:pt x="34331" y="10231"/>
                </a:cubicBezTo>
                <a:cubicBezTo>
                  <a:pt x="34306" y="10206"/>
                  <a:pt x="34293" y="10181"/>
                  <a:pt x="34280" y="10155"/>
                </a:cubicBezTo>
                <a:cubicBezTo>
                  <a:pt x="34255" y="10168"/>
                  <a:pt x="34217" y="10168"/>
                  <a:pt x="34192" y="10168"/>
                </a:cubicBezTo>
                <a:cubicBezTo>
                  <a:pt x="34116" y="10041"/>
                  <a:pt x="34052" y="9902"/>
                  <a:pt x="33989" y="9776"/>
                </a:cubicBezTo>
                <a:cubicBezTo>
                  <a:pt x="33913" y="9611"/>
                  <a:pt x="33698" y="9459"/>
                  <a:pt x="33761" y="9270"/>
                </a:cubicBezTo>
                <a:cubicBezTo>
                  <a:pt x="33723" y="9181"/>
                  <a:pt x="33698" y="9105"/>
                  <a:pt x="33673" y="9029"/>
                </a:cubicBezTo>
                <a:cubicBezTo>
                  <a:pt x="33660" y="9016"/>
                  <a:pt x="33622" y="9004"/>
                  <a:pt x="33610" y="8991"/>
                </a:cubicBezTo>
                <a:cubicBezTo>
                  <a:pt x="33599" y="8929"/>
                  <a:pt x="33563" y="8883"/>
                  <a:pt x="33515" y="8883"/>
                </a:cubicBezTo>
                <a:cubicBezTo>
                  <a:pt x="33505" y="8883"/>
                  <a:pt x="33494" y="8885"/>
                  <a:pt x="33483" y="8890"/>
                </a:cubicBezTo>
                <a:cubicBezTo>
                  <a:pt x="33508" y="8928"/>
                  <a:pt x="33521" y="8978"/>
                  <a:pt x="33546" y="9016"/>
                </a:cubicBezTo>
                <a:cubicBezTo>
                  <a:pt x="33496" y="8966"/>
                  <a:pt x="33445" y="8915"/>
                  <a:pt x="33407" y="8852"/>
                </a:cubicBezTo>
                <a:cubicBezTo>
                  <a:pt x="33432" y="8839"/>
                  <a:pt x="33483" y="8827"/>
                  <a:pt x="33496" y="8814"/>
                </a:cubicBezTo>
                <a:cubicBezTo>
                  <a:pt x="33470" y="8789"/>
                  <a:pt x="33432" y="8763"/>
                  <a:pt x="33407" y="8738"/>
                </a:cubicBezTo>
                <a:cubicBezTo>
                  <a:pt x="33445" y="8725"/>
                  <a:pt x="33483" y="8700"/>
                  <a:pt x="33521" y="8687"/>
                </a:cubicBezTo>
                <a:cubicBezTo>
                  <a:pt x="33559" y="8725"/>
                  <a:pt x="33584" y="8763"/>
                  <a:pt x="33610" y="8801"/>
                </a:cubicBezTo>
                <a:lnTo>
                  <a:pt x="33610" y="8839"/>
                </a:lnTo>
                <a:cubicBezTo>
                  <a:pt x="33673" y="8941"/>
                  <a:pt x="33749" y="9029"/>
                  <a:pt x="33850" y="9092"/>
                </a:cubicBezTo>
                <a:cubicBezTo>
                  <a:pt x="33850" y="9130"/>
                  <a:pt x="33837" y="9181"/>
                  <a:pt x="33837" y="9206"/>
                </a:cubicBezTo>
                <a:cubicBezTo>
                  <a:pt x="33863" y="9206"/>
                  <a:pt x="33913" y="9194"/>
                  <a:pt x="33926" y="9181"/>
                </a:cubicBezTo>
                <a:cubicBezTo>
                  <a:pt x="33901" y="8978"/>
                  <a:pt x="33749" y="8839"/>
                  <a:pt x="33648" y="8662"/>
                </a:cubicBezTo>
                <a:lnTo>
                  <a:pt x="33711" y="8637"/>
                </a:lnTo>
                <a:cubicBezTo>
                  <a:pt x="33685" y="8637"/>
                  <a:pt x="33648" y="8649"/>
                  <a:pt x="33635" y="8649"/>
                </a:cubicBezTo>
                <a:cubicBezTo>
                  <a:pt x="33584" y="8561"/>
                  <a:pt x="33534" y="8472"/>
                  <a:pt x="33458" y="8409"/>
                </a:cubicBezTo>
                <a:cubicBezTo>
                  <a:pt x="33432" y="8333"/>
                  <a:pt x="33394" y="8270"/>
                  <a:pt x="33306" y="8270"/>
                </a:cubicBezTo>
                <a:cubicBezTo>
                  <a:pt x="33318" y="8257"/>
                  <a:pt x="33344" y="8219"/>
                  <a:pt x="33356" y="8207"/>
                </a:cubicBezTo>
                <a:lnTo>
                  <a:pt x="33356" y="8207"/>
                </a:lnTo>
                <a:cubicBezTo>
                  <a:pt x="33344" y="8219"/>
                  <a:pt x="33293" y="8232"/>
                  <a:pt x="33268" y="8245"/>
                </a:cubicBezTo>
                <a:cubicBezTo>
                  <a:pt x="33268" y="8219"/>
                  <a:pt x="33255" y="8156"/>
                  <a:pt x="33255" y="8118"/>
                </a:cubicBezTo>
                <a:cubicBezTo>
                  <a:pt x="33243" y="8118"/>
                  <a:pt x="33230" y="8131"/>
                  <a:pt x="33217" y="8131"/>
                </a:cubicBezTo>
                <a:cubicBezTo>
                  <a:pt x="33255" y="8245"/>
                  <a:pt x="33281" y="8384"/>
                  <a:pt x="33420" y="8409"/>
                </a:cubicBezTo>
                <a:cubicBezTo>
                  <a:pt x="33420" y="8434"/>
                  <a:pt x="33420" y="8498"/>
                  <a:pt x="33407" y="8523"/>
                </a:cubicBezTo>
                <a:cubicBezTo>
                  <a:pt x="33445" y="8574"/>
                  <a:pt x="33496" y="8624"/>
                  <a:pt x="33534" y="8675"/>
                </a:cubicBezTo>
                <a:cubicBezTo>
                  <a:pt x="33496" y="8675"/>
                  <a:pt x="33420" y="8700"/>
                  <a:pt x="33382" y="8713"/>
                </a:cubicBezTo>
                <a:cubicBezTo>
                  <a:pt x="33382" y="8687"/>
                  <a:pt x="33382" y="8637"/>
                  <a:pt x="33369" y="8612"/>
                </a:cubicBezTo>
                <a:cubicBezTo>
                  <a:pt x="33344" y="8624"/>
                  <a:pt x="33319" y="8637"/>
                  <a:pt x="33281" y="8649"/>
                </a:cubicBezTo>
                <a:cubicBezTo>
                  <a:pt x="33268" y="8649"/>
                  <a:pt x="33243" y="8624"/>
                  <a:pt x="33230" y="8612"/>
                </a:cubicBezTo>
                <a:cubicBezTo>
                  <a:pt x="33255" y="8599"/>
                  <a:pt x="33306" y="8574"/>
                  <a:pt x="33331" y="8561"/>
                </a:cubicBezTo>
                <a:cubicBezTo>
                  <a:pt x="33306" y="8548"/>
                  <a:pt x="33243" y="8548"/>
                  <a:pt x="33205" y="8536"/>
                </a:cubicBezTo>
                <a:cubicBezTo>
                  <a:pt x="33192" y="8510"/>
                  <a:pt x="33167" y="8485"/>
                  <a:pt x="33141" y="8460"/>
                </a:cubicBezTo>
                <a:lnTo>
                  <a:pt x="33141" y="8460"/>
                </a:lnTo>
                <a:cubicBezTo>
                  <a:pt x="33179" y="8485"/>
                  <a:pt x="33217" y="8510"/>
                  <a:pt x="33255" y="8510"/>
                </a:cubicBezTo>
                <a:cubicBezTo>
                  <a:pt x="33281" y="8396"/>
                  <a:pt x="33116" y="8434"/>
                  <a:pt x="33053" y="8371"/>
                </a:cubicBezTo>
                <a:cubicBezTo>
                  <a:pt x="33040" y="8333"/>
                  <a:pt x="33015" y="8245"/>
                  <a:pt x="32990" y="8207"/>
                </a:cubicBezTo>
                <a:lnTo>
                  <a:pt x="32990" y="8207"/>
                </a:lnTo>
                <a:cubicBezTo>
                  <a:pt x="33015" y="8207"/>
                  <a:pt x="33078" y="8232"/>
                  <a:pt x="33103" y="8232"/>
                </a:cubicBezTo>
                <a:cubicBezTo>
                  <a:pt x="33053" y="8194"/>
                  <a:pt x="33002" y="8143"/>
                  <a:pt x="32964" y="8080"/>
                </a:cubicBezTo>
                <a:lnTo>
                  <a:pt x="32964" y="8080"/>
                </a:lnTo>
                <a:cubicBezTo>
                  <a:pt x="32977" y="8118"/>
                  <a:pt x="32990" y="8181"/>
                  <a:pt x="32990" y="8207"/>
                </a:cubicBezTo>
                <a:cubicBezTo>
                  <a:pt x="32888" y="8181"/>
                  <a:pt x="32888" y="8105"/>
                  <a:pt x="32926" y="8017"/>
                </a:cubicBezTo>
                <a:lnTo>
                  <a:pt x="32838" y="8017"/>
                </a:lnTo>
                <a:cubicBezTo>
                  <a:pt x="32787" y="7979"/>
                  <a:pt x="32749" y="7941"/>
                  <a:pt x="32711" y="7890"/>
                </a:cubicBezTo>
                <a:cubicBezTo>
                  <a:pt x="32673" y="7840"/>
                  <a:pt x="32635" y="7789"/>
                  <a:pt x="32597" y="7726"/>
                </a:cubicBezTo>
                <a:lnTo>
                  <a:pt x="32597" y="7726"/>
                </a:lnTo>
                <a:cubicBezTo>
                  <a:pt x="32635" y="7738"/>
                  <a:pt x="32673" y="7738"/>
                  <a:pt x="32724" y="7751"/>
                </a:cubicBezTo>
                <a:cubicBezTo>
                  <a:pt x="32673" y="7700"/>
                  <a:pt x="32623" y="7700"/>
                  <a:pt x="32572" y="7700"/>
                </a:cubicBezTo>
                <a:cubicBezTo>
                  <a:pt x="32572" y="7688"/>
                  <a:pt x="32559" y="7675"/>
                  <a:pt x="32547" y="7650"/>
                </a:cubicBezTo>
                <a:cubicBezTo>
                  <a:pt x="32559" y="7625"/>
                  <a:pt x="32559" y="7599"/>
                  <a:pt x="32572" y="7574"/>
                </a:cubicBezTo>
                <a:lnTo>
                  <a:pt x="32572" y="7574"/>
                </a:lnTo>
                <a:cubicBezTo>
                  <a:pt x="32559" y="7599"/>
                  <a:pt x="32547" y="7612"/>
                  <a:pt x="32521" y="7625"/>
                </a:cubicBezTo>
                <a:cubicBezTo>
                  <a:pt x="32509" y="7587"/>
                  <a:pt x="32483" y="7549"/>
                  <a:pt x="32471" y="7498"/>
                </a:cubicBezTo>
                <a:cubicBezTo>
                  <a:pt x="32458" y="7523"/>
                  <a:pt x="32445" y="7549"/>
                  <a:pt x="32433" y="7574"/>
                </a:cubicBezTo>
                <a:cubicBezTo>
                  <a:pt x="32395" y="7536"/>
                  <a:pt x="32344" y="7498"/>
                  <a:pt x="32306" y="7460"/>
                </a:cubicBezTo>
                <a:cubicBezTo>
                  <a:pt x="32319" y="7460"/>
                  <a:pt x="32369" y="7435"/>
                  <a:pt x="32382" y="7435"/>
                </a:cubicBezTo>
                <a:cubicBezTo>
                  <a:pt x="32369" y="7409"/>
                  <a:pt x="32344" y="7371"/>
                  <a:pt x="32332" y="7359"/>
                </a:cubicBezTo>
                <a:cubicBezTo>
                  <a:pt x="32323" y="7408"/>
                  <a:pt x="32306" y="7425"/>
                  <a:pt x="32286" y="7425"/>
                </a:cubicBezTo>
                <a:cubicBezTo>
                  <a:pt x="32248" y="7425"/>
                  <a:pt x="32200" y="7366"/>
                  <a:pt x="32167" y="7333"/>
                </a:cubicBezTo>
                <a:cubicBezTo>
                  <a:pt x="32053" y="7220"/>
                  <a:pt x="31939" y="7131"/>
                  <a:pt x="31825" y="7030"/>
                </a:cubicBezTo>
                <a:cubicBezTo>
                  <a:pt x="31851" y="7004"/>
                  <a:pt x="31851" y="6979"/>
                  <a:pt x="31813" y="6941"/>
                </a:cubicBezTo>
                <a:cubicBezTo>
                  <a:pt x="31813" y="6954"/>
                  <a:pt x="31800" y="6979"/>
                  <a:pt x="31787" y="7004"/>
                </a:cubicBezTo>
                <a:cubicBezTo>
                  <a:pt x="31762" y="6979"/>
                  <a:pt x="31724" y="6954"/>
                  <a:pt x="31686" y="6929"/>
                </a:cubicBezTo>
                <a:cubicBezTo>
                  <a:pt x="31648" y="6865"/>
                  <a:pt x="31598" y="6802"/>
                  <a:pt x="31534" y="6751"/>
                </a:cubicBezTo>
                <a:cubicBezTo>
                  <a:pt x="31560" y="6751"/>
                  <a:pt x="31585" y="6751"/>
                  <a:pt x="31585" y="6713"/>
                </a:cubicBezTo>
                <a:cubicBezTo>
                  <a:pt x="31585" y="6701"/>
                  <a:pt x="31572" y="6688"/>
                  <a:pt x="31547" y="6675"/>
                </a:cubicBezTo>
                <a:cubicBezTo>
                  <a:pt x="31560" y="6663"/>
                  <a:pt x="31585" y="6650"/>
                  <a:pt x="31598" y="6625"/>
                </a:cubicBezTo>
                <a:cubicBezTo>
                  <a:pt x="31572" y="6625"/>
                  <a:pt x="31522" y="6600"/>
                  <a:pt x="31484" y="6600"/>
                </a:cubicBezTo>
                <a:cubicBezTo>
                  <a:pt x="31484" y="6612"/>
                  <a:pt x="31484" y="6663"/>
                  <a:pt x="31484" y="6675"/>
                </a:cubicBezTo>
                <a:cubicBezTo>
                  <a:pt x="31433" y="6638"/>
                  <a:pt x="31395" y="6600"/>
                  <a:pt x="31357" y="6562"/>
                </a:cubicBezTo>
                <a:cubicBezTo>
                  <a:pt x="31370" y="6524"/>
                  <a:pt x="31382" y="6498"/>
                  <a:pt x="31395" y="6460"/>
                </a:cubicBezTo>
                <a:cubicBezTo>
                  <a:pt x="31332" y="6397"/>
                  <a:pt x="31281" y="6321"/>
                  <a:pt x="31205" y="6271"/>
                </a:cubicBezTo>
                <a:lnTo>
                  <a:pt x="31205" y="6271"/>
                </a:lnTo>
                <a:cubicBezTo>
                  <a:pt x="31256" y="6346"/>
                  <a:pt x="31307" y="6410"/>
                  <a:pt x="31332" y="6486"/>
                </a:cubicBezTo>
                <a:cubicBezTo>
                  <a:pt x="31243" y="6435"/>
                  <a:pt x="31180" y="6334"/>
                  <a:pt x="31117" y="6245"/>
                </a:cubicBezTo>
                <a:cubicBezTo>
                  <a:pt x="31117" y="6233"/>
                  <a:pt x="31142" y="6207"/>
                  <a:pt x="31142" y="6195"/>
                </a:cubicBezTo>
                <a:cubicBezTo>
                  <a:pt x="31117" y="6157"/>
                  <a:pt x="31079" y="6119"/>
                  <a:pt x="31041" y="6081"/>
                </a:cubicBezTo>
                <a:lnTo>
                  <a:pt x="31041" y="6081"/>
                </a:lnTo>
                <a:cubicBezTo>
                  <a:pt x="31066" y="6131"/>
                  <a:pt x="31079" y="6195"/>
                  <a:pt x="31104" y="6245"/>
                </a:cubicBezTo>
                <a:cubicBezTo>
                  <a:pt x="30940" y="6093"/>
                  <a:pt x="30800" y="5942"/>
                  <a:pt x="30649" y="5790"/>
                </a:cubicBezTo>
                <a:cubicBezTo>
                  <a:pt x="30674" y="5790"/>
                  <a:pt x="30712" y="5802"/>
                  <a:pt x="30737" y="5802"/>
                </a:cubicBezTo>
                <a:cubicBezTo>
                  <a:pt x="30724" y="5764"/>
                  <a:pt x="30712" y="5726"/>
                  <a:pt x="30699" y="5688"/>
                </a:cubicBezTo>
                <a:cubicBezTo>
                  <a:pt x="30611" y="5638"/>
                  <a:pt x="30484" y="5663"/>
                  <a:pt x="30421" y="5562"/>
                </a:cubicBezTo>
                <a:lnTo>
                  <a:pt x="30421" y="5562"/>
                </a:lnTo>
                <a:cubicBezTo>
                  <a:pt x="30471" y="5575"/>
                  <a:pt x="30522" y="5587"/>
                  <a:pt x="30585" y="5600"/>
                </a:cubicBezTo>
                <a:cubicBezTo>
                  <a:pt x="30459" y="5486"/>
                  <a:pt x="30357" y="5334"/>
                  <a:pt x="30193" y="5296"/>
                </a:cubicBezTo>
                <a:lnTo>
                  <a:pt x="30218" y="5258"/>
                </a:lnTo>
                <a:lnTo>
                  <a:pt x="30168" y="5246"/>
                </a:lnTo>
                <a:lnTo>
                  <a:pt x="30180" y="5195"/>
                </a:lnTo>
                <a:lnTo>
                  <a:pt x="30155" y="5195"/>
                </a:lnTo>
                <a:cubicBezTo>
                  <a:pt x="30155" y="5220"/>
                  <a:pt x="30142" y="5271"/>
                  <a:pt x="30142" y="5296"/>
                </a:cubicBezTo>
                <a:cubicBezTo>
                  <a:pt x="30130" y="5271"/>
                  <a:pt x="30079" y="5220"/>
                  <a:pt x="30066" y="5195"/>
                </a:cubicBezTo>
                <a:cubicBezTo>
                  <a:pt x="30079" y="5182"/>
                  <a:pt x="30104" y="5157"/>
                  <a:pt x="30117" y="5144"/>
                </a:cubicBezTo>
                <a:cubicBezTo>
                  <a:pt x="30092" y="5132"/>
                  <a:pt x="30054" y="5119"/>
                  <a:pt x="30041" y="5119"/>
                </a:cubicBezTo>
                <a:cubicBezTo>
                  <a:pt x="30041" y="5132"/>
                  <a:pt x="30028" y="5170"/>
                  <a:pt x="30028" y="5182"/>
                </a:cubicBezTo>
                <a:cubicBezTo>
                  <a:pt x="29915" y="5132"/>
                  <a:pt x="29826" y="5005"/>
                  <a:pt x="29725" y="4929"/>
                </a:cubicBezTo>
                <a:cubicBezTo>
                  <a:pt x="29737" y="4917"/>
                  <a:pt x="29775" y="4891"/>
                  <a:pt x="29788" y="4866"/>
                </a:cubicBezTo>
                <a:lnTo>
                  <a:pt x="29788" y="4866"/>
                </a:lnTo>
                <a:lnTo>
                  <a:pt x="29712" y="4929"/>
                </a:lnTo>
                <a:cubicBezTo>
                  <a:pt x="29649" y="4866"/>
                  <a:pt x="29598" y="4828"/>
                  <a:pt x="29535" y="4777"/>
                </a:cubicBezTo>
                <a:lnTo>
                  <a:pt x="29535" y="4777"/>
                </a:lnTo>
                <a:cubicBezTo>
                  <a:pt x="29598" y="4803"/>
                  <a:pt x="29662" y="4815"/>
                  <a:pt x="29725" y="4815"/>
                </a:cubicBezTo>
                <a:cubicBezTo>
                  <a:pt x="29662" y="4790"/>
                  <a:pt x="29649" y="4739"/>
                  <a:pt x="29649" y="4689"/>
                </a:cubicBezTo>
                <a:cubicBezTo>
                  <a:pt x="29636" y="4701"/>
                  <a:pt x="29611" y="4714"/>
                  <a:pt x="29598" y="4727"/>
                </a:cubicBezTo>
                <a:cubicBezTo>
                  <a:pt x="29472" y="4575"/>
                  <a:pt x="29320" y="4474"/>
                  <a:pt x="29168" y="4347"/>
                </a:cubicBezTo>
                <a:cubicBezTo>
                  <a:pt x="29168" y="4372"/>
                  <a:pt x="29155" y="4423"/>
                  <a:pt x="29143" y="4448"/>
                </a:cubicBezTo>
                <a:cubicBezTo>
                  <a:pt x="28991" y="4347"/>
                  <a:pt x="28864" y="4246"/>
                  <a:pt x="28725" y="4132"/>
                </a:cubicBezTo>
                <a:lnTo>
                  <a:pt x="28725" y="4132"/>
                </a:lnTo>
                <a:cubicBezTo>
                  <a:pt x="28826" y="4145"/>
                  <a:pt x="28902" y="4208"/>
                  <a:pt x="28978" y="4271"/>
                </a:cubicBezTo>
                <a:cubicBezTo>
                  <a:pt x="29016" y="4119"/>
                  <a:pt x="28409" y="3892"/>
                  <a:pt x="28333" y="3689"/>
                </a:cubicBezTo>
                <a:cubicBezTo>
                  <a:pt x="28371" y="3664"/>
                  <a:pt x="28409" y="3639"/>
                  <a:pt x="28447" y="3613"/>
                </a:cubicBezTo>
                <a:lnTo>
                  <a:pt x="28447" y="3613"/>
                </a:lnTo>
                <a:lnTo>
                  <a:pt x="28434" y="3677"/>
                </a:lnTo>
                <a:cubicBezTo>
                  <a:pt x="28472" y="3702"/>
                  <a:pt x="28497" y="3752"/>
                  <a:pt x="28485" y="3803"/>
                </a:cubicBezTo>
                <a:lnTo>
                  <a:pt x="28611" y="3803"/>
                </a:lnTo>
                <a:lnTo>
                  <a:pt x="28573" y="3879"/>
                </a:lnTo>
                <a:cubicBezTo>
                  <a:pt x="28586" y="3879"/>
                  <a:pt x="28624" y="3854"/>
                  <a:pt x="28649" y="3841"/>
                </a:cubicBezTo>
                <a:cubicBezTo>
                  <a:pt x="28759" y="3929"/>
                  <a:pt x="28897" y="4026"/>
                  <a:pt x="29038" y="4026"/>
                </a:cubicBezTo>
                <a:cubicBezTo>
                  <a:pt x="29060" y="4026"/>
                  <a:pt x="29083" y="4023"/>
                  <a:pt x="29105" y="4018"/>
                </a:cubicBezTo>
                <a:cubicBezTo>
                  <a:pt x="28915" y="3904"/>
                  <a:pt x="28738" y="3752"/>
                  <a:pt x="28548" y="3626"/>
                </a:cubicBezTo>
                <a:cubicBezTo>
                  <a:pt x="28548" y="3613"/>
                  <a:pt x="28548" y="3588"/>
                  <a:pt x="28535" y="3575"/>
                </a:cubicBezTo>
                <a:cubicBezTo>
                  <a:pt x="28525" y="3579"/>
                  <a:pt x="28515" y="3580"/>
                  <a:pt x="28506" y="3580"/>
                </a:cubicBezTo>
                <a:cubicBezTo>
                  <a:pt x="28446" y="3580"/>
                  <a:pt x="28405" y="3516"/>
                  <a:pt x="28383" y="3461"/>
                </a:cubicBezTo>
                <a:cubicBezTo>
                  <a:pt x="28244" y="3449"/>
                  <a:pt x="28143" y="3335"/>
                  <a:pt x="28029" y="3272"/>
                </a:cubicBezTo>
                <a:lnTo>
                  <a:pt x="28042" y="3221"/>
                </a:lnTo>
                <a:lnTo>
                  <a:pt x="28042" y="3221"/>
                </a:lnTo>
                <a:cubicBezTo>
                  <a:pt x="28029" y="3234"/>
                  <a:pt x="28004" y="3246"/>
                  <a:pt x="27991" y="3259"/>
                </a:cubicBezTo>
                <a:cubicBezTo>
                  <a:pt x="27865" y="3183"/>
                  <a:pt x="27751" y="3082"/>
                  <a:pt x="27612" y="3044"/>
                </a:cubicBezTo>
                <a:cubicBezTo>
                  <a:pt x="27561" y="3031"/>
                  <a:pt x="27536" y="2968"/>
                  <a:pt x="27510" y="2930"/>
                </a:cubicBezTo>
                <a:cubicBezTo>
                  <a:pt x="27472" y="2943"/>
                  <a:pt x="27434" y="2943"/>
                  <a:pt x="27409" y="2955"/>
                </a:cubicBezTo>
                <a:cubicBezTo>
                  <a:pt x="27409" y="2930"/>
                  <a:pt x="27422" y="2892"/>
                  <a:pt x="27422" y="2879"/>
                </a:cubicBezTo>
                <a:cubicBezTo>
                  <a:pt x="27348" y="2847"/>
                  <a:pt x="27276" y="2810"/>
                  <a:pt x="27207" y="2770"/>
                </a:cubicBezTo>
                <a:lnTo>
                  <a:pt x="27207" y="2770"/>
                </a:lnTo>
                <a:cubicBezTo>
                  <a:pt x="27207" y="2794"/>
                  <a:pt x="27207" y="2817"/>
                  <a:pt x="27207" y="2829"/>
                </a:cubicBezTo>
                <a:cubicBezTo>
                  <a:pt x="27384" y="2905"/>
                  <a:pt x="27510" y="3107"/>
                  <a:pt x="27713" y="3132"/>
                </a:cubicBezTo>
                <a:cubicBezTo>
                  <a:pt x="27776" y="3297"/>
                  <a:pt x="27979" y="3310"/>
                  <a:pt x="28092" y="3449"/>
                </a:cubicBezTo>
                <a:cubicBezTo>
                  <a:pt x="28168" y="3512"/>
                  <a:pt x="28295" y="3525"/>
                  <a:pt x="28295" y="3651"/>
                </a:cubicBezTo>
                <a:lnTo>
                  <a:pt x="28206" y="3651"/>
                </a:lnTo>
                <a:cubicBezTo>
                  <a:pt x="28156" y="3550"/>
                  <a:pt x="28054" y="3537"/>
                  <a:pt x="27966" y="3487"/>
                </a:cubicBezTo>
                <a:cubicBezTo>
                  <a:pt x="27966" y="3512"/>
                  <a:pt x="27966" y="3563"/>
                  <a:pt x="27966" y="3601"/>
                </a:cubicBezTo>
                <a:cubicBezTo>
                  <a:pt x="27941" y="3575"/>
                  <a:pt x="27915" y="3550"/>
                  <a:pt x="27890" y="3525"/>
                </a:cubicBezTo>
                <a:cubicBezTo>
                  <a:pt x="27789" y="3499"/>
                  <a:pt x="27789" y="3348"/>
                  <a:pt x="27688" y="3322"/>
                </a:cubicBezTo>
                <a:cubicBezTo>
                  <a:pt x="27675" y="3335"/>
                  <a:pt x="27637" y="3348"/>
                  <a:pt x="27624" y="3360"/>
                </a:cubicBezTo>
                <a:cubicBezTo>
                  <a:pt x="27384" y="3208"/>
                  <a:pt x="27156" y="3006"/>
                  <a:pt x="26878" y="2905"/>
                </a:cubicBezTo>
                <a:cubicBezTo>
                  <a:pt x="26890" y="2892"/>
                  <a:pt x="26916" y="2841"/>
                  <a:pt x="26928" y="2829"/>
                </a:cubicBezTo>
                <a:cubicBezTo>
                  <a:pt x="26890" y="2803"/>
                  <a:pt x="26840" y="2753"/>
                  <a:pt x="26814" y="2740"/>
                </a:cubicBezTo>
                <a:cubicBezTo>
                  <a:pt x="26789" y="2753"/>
                  <a:pt x="26764" y="2765"/>
                  <a:pt x="26738" y="2778"/>
                </a:cubicBezTo>
                <a:lnTo>
                  <a:pt x="26789" y="2829"/>
                </a:lnTo>
                <a:cubicBezTo>
                  <a:pt x="26764" y="2816"/>
                  <a:pt x="26701" y="2803"/>
                  <a:pt x="26675" y="2791"/>
                </a:cubicBezTo>
                <a:cubicBezTo>
                  <a:pt x="26688" y="2778"/>
                  <a:pt x="26726" y="2765"/>
                  <a:pt x="26738" y="2765"/>
                </a:cubicBezTo>
                <a:cubicBezTo>
                  <a:pt x="26738" y="2740"/>
                  <a:pt x="26738" y="2702"/>
                  <a:pt x="26738" y="2690"/>
                </a:cubicBezTo>
                <a:cubicBezTo>
                  <a:pt x="26688" y="2664"/>
                  <a:pt x="26625" y="2639"/>
                  <a:pt x="26574" y="2614"/>
                </a:cubicBezTo>
                <a:lnTo>
                  <a:pt x="26549" y="2639"/>
                </a:lnTo>
                <a:cubicBezTo>
                  <a:pt x="26587" y="2677"/>
                  <a:pt x="26637" y="2715"/>
                  <a:pt x="26663" y="2778"/>
                </a:cubicBezTo>
                <a:cubicBezTo>
                  <a:pt x="26625" y="2727"/>
                  <a:pt x="26561" y="2702"/>
                  <a:pt x="26498" y="2690"/>
                </a:cubicBezTo>
                <a:cubicBezTo>
                  <a:pt x="26523" y="2652"/>
                  <a:pt x="26536" y="2626"/>
                  <a:pt x="26549" y="2588"/>
                </a:cubicBezTo>
                <a:cubicBezTo>
                  <a:pt x="26498" y="2563"/>
                  <a:pt x="26447" y="2538"/>
                  <a:pt x="26397" y="2512"/>
                </a:cubicBezTo>
                <a:lnTo>
                  <a:pt x="26397" y="2512"/>
                </a:lnTo>
                <a:cubicBezTo>
                  <a:pt x="26422" y="2550"/>
                  <a:pt x="26473" y="2614"/>
                  <a:pt x="26511" y="2652"/>
                </a:cubicBezTo>
                <a:cubicBezTo>
                  <a:pt x="26460" y="2652"/>
                  <a:pt x="26409" y="2614"/>
                  <a:pt x="26384" y="2576"/>
                </a:cubicBezTo>
                <a:cubicBezTo>
                  <a:pt x="26270" y="2550"/>
                  <a:pt x="26182" y="2474"/>
                  <a:pt x="26068" y="2424"/>
                </a:cubicBezTo>
                <a:lnTo>
                  <a:pt x="26080" y="2361"/>
                </a:lnTo>
                <a:lnTo>
                  <a:pt x="26080" y="2361"/>
                </a:lnTo>
                <a:cubicBezTo>
                  <a:pt x="26055" y="2373"/>
                  <a:pt x="26005" y="2398"/>
                  <a:pt x="25979" y="2411"/>
                </a:cubicBezTo>
                <a:cubicBezTo>
                  <a:pt x="25992" y="2373"/>
                  <a:pt x="25992" y="2335"/>
                  <a:pt x="26005" y="2297"/>
                </a:cubicBezTo>
                <a:lnTo>
                  <a:pt x="26005" y="2297"/>
                </a:lnTo>
                <a:cubicBezTo>
                  <a:pt x="25954" y="2310"/>
                  <a:pt x="25903" y="2323"/>
                  <a:pt x="25853" y="2335"/>
                </a:cubicBezTo>
                <a:cubicBezTo>
                  <a:pt x="25827" y="2310"/>
                  <a:pt x="25802" y="2285"/>
                  <a:pt x="25777" y="2259"/>
                </a:cubicBezTo>
                <a:lnTo>
                  <a:pt x="25777" y="2259"/>
                </a:lnTo>
                <a:cubicBezTo>
                  <a:pt x="25790" y="2263"/>
                  <a:pt x="25804" y="2264"/>
                  <a:pt x="25817" y="2264"/>
                </a:cubicBezTo>
                <a:cubicBezTo>
                  <a:pt x="25855" y="2264"/>
                  <a:pt x="25892" y="2252"/>
                  <a:pt x="25929" y="2234"/>
                </a:cubicBezTo>
                <a:cubicBezTo>
                  <a:pt x="25891" y="2234"/>
                  <a:pt x="25827" y="2209"/>
                  <a:pt x="25802" y="2196"/>
                </a:cubicBezTo>
                <a:cubicBezTo>
                  <a:pt x="25815" y="2183"/>
                  <a:pt x="25827" y="2145"/>
                  <a:pt x="25840" y="2120"/>
                </a:cubicBezTo>
                <a:lnTo>
                  <a:pt x="25840" y="2120"/>
                </a:lnTo>
                <a:cubicBezTo>
                  <a:pt x="25815" y="2133"/>
                  <a:pt x="25764" y="2171"/>
                  <a:pt x="25739" y="2183"/>
                </a:cubicBezTo>
                <a:cubicBezTo>
                  <a:pt x="25714" y="2145"/>
                  <a:pt x="25574" y="2095"/>
                  <a:pt x="25663" y="2044"/>
                </a:cubicBezTo>
                <a:lnTo>
                  <a:pt x="25663" y="2032"/>
                </a:lnTo>
                <a:cubicBezTo>
                  <a:pt x="25792" y="2032"/>
                  <a:pt x="25912" y="2187"/>
                  <a:pt x="26046" y="2187"/>
                </a:cubicBezTo>
                <a:cubicBezTo>
                  <a:pt x="26070" y="2187"/>
                  <a:pt x="26094" y="2182"/>
                  <a:pt x="26118" y="2171"/>
                </a:cubicBezTo>
                <a:lnTo>
                  <a:pt x="26118" y="2171"/>
                </a:lnTo>
                <a:cubicBezTo>
                  <a:pt x="26118" y="2183"/>
                  <a:pt x="26093" y="2209"/>
                  <a:pt x="26080" y="2234"/>
                </a:cubicBezTo>
                <a:cubicBezTo>
                  <a:pt x="26435" y="2436"/>
                  <a:pt x="26802" y="2601"/>
                  <a:pt x="27143" y="2816"/>
                </a:cubicBezTo>
                <a:cubicBezTo>
                  <a:pt x="27168" y="2804"/>
                  <a:pt x="27192" y="2792"/>
                  <a:pt x="27205" y="2769"/>
                </a:cubicBezTo>
                <a:lnTo>
                  <a:pt x="27205" y="2769"/>
                </a:lnTo>
                <a:cubicBezTo>
                  <a:pt x="27205" y="2769"/>
                  <a:pt x="27206" y="2770"/>
                  <a:pt x="27207" y="2770"/>
                </a:cubicBezTo>
                <a:lnTo>
                  <a:pt x="27207" y="2770"/>
                </a:lnTo>
                <a:cubicBezTo>
                  <a:pt x="27207" y="2769"/>
                  <a:pt x="27207" y="2767"/>
                  <a:pt x="27207" y="2765"/>
                </a:cubicBezTo>
                <a:cubicBezTo>
                  <a:pt x="27206" y="2767"/>
                  <a:pt x="27205" y="2768"/>
                  <a:pt x="27205" y="2769"/>
                </a:cubicBezTo>
                <a:lnTo>
                  <a:pt x="27205" y="2769"/>
                </a:lnTo>
                <a:cubicBezTo>
                  <a:pt x="26920" y="2604"/>
                  <a:pt x="26666" y="2389"/>
                  <a:pt x="26372" y="2247"/>
                </a:cubicBezTo>
                <a:cubicBezTo>
                  <a:pt x="26366" y="2247"/>
                  <a:pt x="26360" y="2248"/>
                  <a:pt x="26355" y="2248"/>
                </a:cubicBezTo>
                <a:cubicBezTo>
                  <a:pt x="26276" y="2248"/>
                  <a:pt x="26229" y="2168"/>
                  <a:pt x="26182" y="2133"/>
                </a:cubicBezTo>
                <a:cubicBezTo>
                  <a:pt x="26093" y="2095"/>
                  <a:pt x="25992" y="2057"/>
                  <a:pt x="25916" y="2006"/>
                </a:cubicBezTo>
                <a:cubicBezTo>
                  <a:pt x="25891" y="2006"/>
                  <a:pt x="25865" y="2019"/>
                  <a:pt x="25840" y="2019"/>
                </a:cubicBezTo>
                <a:cubicBezTo>
                  <a:pt x="25815" y="1981"/>
                  <a:pt x="25777" y="1943"/>
                  <a:pt x="25751" y="1905"/>
                </a:cubicBezTo>
                <a:lnTo>
                  <a:pt x="25612" y="1867"/>
                </a:lnTo>
                <a:cubicBezTo>
                  <a:pt x="25612" y="1854"/>
                  <a:pt x="25600" y="1829"/>
                  <a:pt x="25600" y="1816"/>
                </a:cubicBezTo>
                <a:lnTo>
                  <a:pt x="25574" y="1854"/>
                </a:lnTo>
                <a:cubicBezTo>
                  <a:pt x="25511" y="1816"/>
                  <a:pt x="25460" y="1778"/>
                  <a:pt x="25385" y="1753"/>
                </a:cubicBezTo>
                <a:lnTo>
                  <a:pt x="25397" y="1703"/>
                </a:lnTo>
                <a:lnTo>
                  <a:pt x="25397" y="1703"/>
                </a:lnTo>
                <a:cubicBezTo>
                  <a:pt x="25372" y="1715"/>
                  <a:pt x="25347" y="1715"/>
                  <a:pt x="25321" y="1728"/>
                </a:cubicBezTo>
                <a:cubicBezTo>
                  <a:pt x="25233" y="1614"/>
                  <a:pt x="25068" y="1639"/>
                  <a:pt x="24967" y="1551"/>
                </a:cubicBezTo>
                <a:cubicBezTo>
                  <a:pt x="24752" y="1551"/>
                  <a:pt x="24587" y="1386"/>
                  <a:pt x="24372" y="1336"/>
                </a:cubicBezTo>
                <a:cubicBezTo>
                  <a:pt x="24360" y="1348"/>
                  <a:pt x="24334" y="1374"/>
                  <a:pt x="24309" y="1386"/>
                </a:cubicBezTo>
                <a:cubicBezTo>
                  <a:pt x="24309" y="1374"/>
                  <a:pt x="24296" y="1336"/>
                  <a:pt x="24296" y="1310"/>
                </a:cubicBezTo>
                <a:cubicBezTo>
                  <a:pt x="24056" y="1234"/>
                  <a:pt x="23841" y="1070"/>
                  <a:pt x="23588" y="1045"/>
                </a:cubicBezTo>
                <a:cubicBezTo>
                  <a:pt x="23575" y="1070"/>
                  <a:pt x="23562" y="1095"/>
                  <a:pt x="23562" y="1120"/>
                </a:cubicBezTo>
                <a:cubicBezTo>
                  <a:pt x="23676" y="1146"/>
                  <a:pt x="23790" y="1184"/>
                  <a:pt x="23904" y="1209"/>
                </a:cubicBezTo>
                <a:cubicBezTo>
                  <a:pt x="23917" y="1222"/>
                  <a:pt x="23929" y="1247"/>
                  <a:pt x="23929" y="1260"/>
                </a:cubicBezTo>
                <a:cubicBezTo>
                  <a:pt x="24106" y="1285"/>
                  <a:pt x="24271" y="1399"/>
                  <a:pt x="24435" y="1475"/>
                </a:cubicBezTo>
                <a:cubicBezTo>
                  <a:pt x="24448" y="1462"/>
                  <a:pt x="24473" y="1449"/>
                  <a:pt x="24486" y="1437"/>
                </a:cubicBezTo>
                <a:cubicBezTo>
                  <a:pt x="24524" y="1475"/>
                  <a:pt x="24562" y="1500"/>
                  <a:pt x="24600" y="1538"/>
                </a:cubicBezTo>
                <a:cubicBezTo>
                  <a:pt x="24625" y="1525"/>
                  <a:pt x="24676" y="1513"/>
                  <a:pt x="24701" y="1500"/>
                </a:cubicBezTo>
                <a:lnTo>
                  <a:pt x="24701" y="1500"/>
                </a:lnTo>
                <a:cubicBezTo>
                  <a:pt x="24701" y="1513"/>
                  <a:pt x="24689" y="1551"/>
                  <a:pt x="24689" y="1576"/>
                </a:cubicBezTo>
                <a:lnTo>
                  <a:pt x="24777" y="1576"/>
                </a:lnTo>
                <a:cubicBezTo>
                  <a:pt x="24790" y="1614"/>
                  <a:pt x="24790" y="1652"/>
                  <a:pt x="24790" y="1690"/>
                </a:cubicBezTo>
                <a:cubicBezTo>
                  <a:pt x="24802" y="1677"/>
                  <a:pt x="24815" y="1639"/>
                  <a:pt x="24815" y="1614"/>
                </a:cubicBezTo>
                <a:cubicBezTo>
                  <a:pt x="25093" y="1753"/>
                  <a:pt x="25359" y="1905"/>
                  <a:pt x="25650" y="2032"/>
                </a:cubicBezTo>
                <a:cubicBezTo>
                  <a:pt x="25600" y="2069"/>
                  <a:pt x="25562" y="2107"/>
                  <a:pt x="25524" y="2158"/>
                </a:cubicBezTo>
                <a:cubicBezTo>
                  <a:pt x="25536" y="2133"/>
                  <a:pt x="25549" y="2095"/>
                  <a:pt x="25562" y="2069"/>
                </a:cubicBezTo>
                <a:cubicBezTo>
                  <a:pt x="25422" y="1994"/>
                  <a:pt x="25283" y="1943"/>
                  <a:pt x="25144" y="1892"/>
                </a:cubicBezTo>
                <a:lnTo>
                  <a:pt x="25144" y="1968"/>
                </a:lnTo>
                <a:cubicBezTo>
                  <a:pt x="24942" y="1905"/>
                  <a:pt x="24752" y="1829"/>
                  <a:pt x="24575" y="1740"/>
                </a:cubicBezTo>
                <a:cubicBezTo>
                  <a:pt x="24603" y="1723"/>
                  <a:pt x="24629" y="1717"/>
                  <a:pt x="24655" y="1717"/>
                </a:cubicBezTo>
                <a:cubicBezTo>
                  <a:pt x="24686" y="1717"/>
                  <a:pt x="24717" y="1727"/>
                  <a:pt x="24752" y="1740"/>
                </a:cubicBezTo>
                <a:lnTo>
                  <a:pt x="24764" y="1728"/>
                </a:lnTo>
                <a:cubicBezTo>
                  <a:pt x="24714" y="1703"/>
                  <a:pt x="24676" y="1690"/>
                  <a:pt x="24638" y="1665"/>
                </a:cubicBezTo>
                <a:cubicBezTo>
                  <a:pt x="24600" y="1690"/>
                  <a:pt x="24575" y="1728"/>
                  <a:pt x="24537" y="1753"/>
                </a:cubicBezTo>
                <a:cubicBezTo>
                  <a:pt x="24499" y="1715"/>
                  <a:pt x="24549" y="1665"/>
                  <a:pt x="24549" y="1627"/>
                </a:cubicBezTo>
                <a:cubicBezTo>
                  <a:pt x="24461" y="1601"/>
                  <a:pt x="24372" y="1563"/>
                  <a:pt x="24284" y="1538"/>
                </a:cubicBezTo>
                <a:lnTo>
                  <a:pt x="24284" y="1538"/>
                </a:lnTo>
                <a:cubicBezTo>
                  <a:pt x="24322" y="1576"/>
                  <a:pt x="24360" y="1614"/>
                  <a:pt x="24398" y="1652"/>
                </a:cubicBezTo>
                <a:cubicBezTo>
                  <a:pt x="24284" y="1601"/>
                  <a:pt x="24094" y="1627"/>
                  <a:pt x="24081" y="1462"/>
                </a:cubicBezTo>
                <a:cubicBezTo>
                  <a:pt x="24018" y="1449"/>
                  <a:pt x="23955" y="1424"/>
                  <a:pt x="23891" y="1411"/>
                </a:cubicBezTo>
                <a:lnTo>
                  <a:pt x="23891" y="1411"/>
                </a:lnTo>
                <a:cubicBezTo>
                  <a:pt x="23929" y="1424"/>
                  <a:pt x="23967" y="1449"/>
                  <a:pt x="23993" y="1462"/>
                </a:cubicBezTo>
                <a:lnTo>
                  <a:pt x="23993" y="1487"/>
                </a:lnTo>
                <a:cubicBezTo>
                  <a:pt x="23929" y="1475"/>
                  <a:pt x="23866" y="1462"/>
                  <a:pt x="23815" y="1437"/>
                </a:cubicBezTo>
                <a:cubicBezTo>
                  <a:pt x="23815" y="1424"/>
                  <a:pt x="23828" y="1386"/>
                  <a:pt x="23828" y="1361"/>
                </a:cubicBezTo>
                <a:lnTo>
                  <a:pt x="23828" y="1361"/>
                </a:lnTo>
                <a:cubicBezTo>
                  <a:pt x="23816" y="1397"/>
                  <a:pt x="23796" y="1410"/>
                  <a:pt x="23773" y="1410"/>
                </a:cubicBezTo>
                <a:cubicBezTo>
                  <a:pt x="23749" y="1410"/>
                  <a:pt x="23722" y="1394"/>
                  <a:pt x="23702" y="1374"/>
                </a:cubicBezTo>
                <a:cubicBezTo>
                  <a:pt x="23714" y="1361"/>
                  <a:pt x="23740" y="1336"/>
                  <a:pt x="23752" y="1310"/>
                </a:cubicBezTo>
                <a:cubicBezTo>
                  <a:pt x="23562" y="1272"/>
                  <a:pt x="23385" y="1209"/>
                  <a:pt x="23208" y="1146"/>
                </a:cubicBezTo>
                <a:lnTo>
                  <a:pt x="23208" y="1146"/>
                </a:lnTo>
                <a:cubicBezTo>
                  <a:pt x="23233" y="1158"/>
                  <a:pt x="23284" y="1184"/>
                  <a:pt x="23297" y="1196"/>
                </a:cubicBezTo>
                <a:lnTo>
                  <a:pt x="23284" y="1260"/>
                </a:lnTo>
                <a:cubicBezTo>
                  <a:pt x="23221" y="1234"/>
                  <a:pt x="23157" y="1222"/>
                  <a:pt x="23094" y="1196"/>
                </a:cubicBezTo>
                <a:cubicBezTo>
                  <a:pt x="23107" y="1184"/>
                  <a:pt x="23132" y="1146"/>
                  <a:pt x="23145" y="1133"/>
                </a:cubicBezTo>
                <a:cubicBezTo>
                  <a:pt x="22930" y="1045"/>
                  <a:pt x="22715" y="969"/>
                  <a:pt x="22487" y="931"/>
                </a:cubicBezTo>
                <a:lnTo>
                  <a:pt x="22487" y="931"/>
                </a:lnTo>
                <a:cubicBezTo>
                  <a:pt x="22588" y="994"/>
                  <a:pt x="22715" y="1007"/>
                  <a:pt x="22816" y="1082"/>
                </a:cubicBezTo>
                <a:cubicBezTo>
                  <a:pt x="22639" y="1057"/>
                  <a:pt x="22461" y="994"/>
                  <a:pt x="22284" y="931"/>
                </a:cubicBezTo>
                <a:cubicBezTo>
                  <a:pt x="22284" y="905"/>
                  <a:pt x="22272" y="893"/>
                  <a:pt x="22272" y="880"/>
                </a:cubicBezTo>
                <a:lnTo>
                  <a:pt x="22272" y="880"/>
                </a:lnTo>
                <a:cubicBezTo>
                  <a:pt x="22321" y="920"/>
                  <a:pt x="22378" y="951"/>
                  <a:pt x="22437" y="951"/>
                </a:cubicBezTo>
                <a:cubicBezTo>
                  <a:pt x="22453" y="951"/>
                  <a:pt x="22470" y="949"/>
                  <a:pt x="22487" y="943"/>
                </a:cubicBezTo>
                <a:lnTo>
                  <a:pt x="22373" y="829"/>
                </a:lnTo>
                <a:cubicBezTo>
                  <a:pt x="22348" y="842"/>
                  <a:pt x="22297" y="867"/>
                  <a:pt x="22272" y="880"/>
                </a:cubicBezTo>
                <a:cubicBezTo>
                  <a:pt x="22234" y="829"/>
                  <a:pt x="22170" y="817"/>
                  <a:pt x="22107" y="804"/>
                </a:cubicBezTo>
                <a:lnTo>
                  <a:pt x="22107" y="804"/>
                </a:lnTo>
                <a:cubicBezTo>
                  <a:pt x="22120" y="867"/>
                  <a:pt x="22183" y="893"/>
                  <a:pt x="22234" y="918"/>
                </a:cubicBezTo>
                <a:cubicBezTo>
                  <a:pt x="22145" y="918"/>
                  <a:pt x="22069" y="893"/>
                  <a:pt x="21993" y="867"/>
                </a:cubicBezTo>
                <a:cubicBezTo>
                  <a:pt x="22006" y="842"/>
                  <a:pt x="22019" y="817"/>
                  <a:pt x="22031" y="791"/>
                </a:cubicBezTo>
                <a:cubicBezTo>
                  <a:pt x="21968" y="779"/>
                  <a:pt x="21905" y="766"/>
                  <a:pt x="21841" y="741"/>
                </a:cubicBezTo>
                <a:lnTo>
                  <a:pt x="21841" y="741"/>
                </a:lnTo>
                <a:cubicBezTo>
                  <a:pt x="21867" y="779"/>
                  <a:pt x="21905" y="817"/>
                  <a:pt x="21930" y="855"/>
                </a:cubicBezTo>
                <a:cubicBezTo>
                  <a:pt x="21829" y="829"/>
                  <a:pt x="21728" y="791"/>
                  <a:pt x="21639" y="753"/>
                </a:cubicBezTo>
                <a:cubicBezTo>
                  <a:pt x="21639" y="703"/>
                  <a:pt x="21639" y="665"/>
                  <a:pt x="21639" y="627"/>
                </a:cubicBezTo>
                <a:cubicBezTo>
                  <a:pt x="21599" y="652"/>
                  <a:pt x="21556" y="661"/>
                  <a:pt x="21512" y="661"/>
                </a:cubicBezTo>
                <a:cubicBezTo>
                  <a:pt x="21402" y="661"/>
                  <a:pt x="21283" y="604"/>
                  <a:pt x="21170" y="604"/>
                </a:cubicBezTo>
                <a:cubicBezTo>
                  <a:pt x="21145" y="604"/>
                  <a:pt x="21120" y="607"/>
                  <a:pt x="21095" y="614"/>
                </a:cubicBezTo>
                <a:cubicBezTo>
                  <a:pt x="21120" y="614"/>
                  <a:pt x="21171" y="627"/>
                  <a:pt x="21196" y="627"/>
                </a:cubicBezTo>
                <a:cubicBezTo>
                  <a:pt x="21196" y="652"/>
                  <a:pt x="21196" y="678"/>
                  <a:pt x="21196" y="690"/>
                </a:cubicBezTo>
                <a:cubicBezTo>
                  <a:pt x="21171" y="678"/>
                  <a:pt x="21108" y="652"/>
                  <a:pt x="21082" y="640"/>
                </a:cubicBezTo>
                <a:cubicBezTo>
                  <a:pt x="21057" y="652"/>
                  <a:pt x="21032" y="665"/>
                  <a:pt x="20994" y="665"/>
                </a:cubicBezTo>
                <a:cubicBezTo>
                  <a:pt x="21006" y="640"/>
                  <a:pt x="21032" y="589"/>
                  <a:pt x="21044" y="551"/>
                </a:cubicBezTo>
                <a:cubicBezTo>
                  <a:pt x="21013" y="545"/>
                  <a:pt x="20978" y="538"/>
                  <a:pt x="20943" y="538"/>
                </a:cubicBezTo>
                <a:cubicBezTo>
                  <a:pt x="20908" y="538"/>
                  <a:pt x="20873" y="545"/>
                  <a:pt x="20842" y="564"/>
                </a:cubicBezTo>
                <a:cubicBezTo>
                  <a:pt x="20753" y="538"/>
                  <a:pt x="20677" y="513"/>
                  <a:pt x="20601" y="475"/>
                </a:cubicBezTo>
                <a:cubicBezTo>
                  <a:pt x="20589" y="488"/>
                  <a:pt x="20551" y="488"/>
                  <a:pt x="20538" y="500"/>
                </a:cubicBezTo>
                <a:cubicBezTo>
                  <a:pt x="20450" y="462"/>
                  <a:pt x="20361" y="437"/>
                  <a:pt x="20260" y="437"/>
                </a:cubicBezTo>
                <a:cubicBezTo>
                  <a:pt x="20285" y="412"/>
                  <a:pt x="20323" y="387"/>
                  <a:pt x="20348" y="374"/>
                </a:cubicBezTo>
                <a:lnTo>
                  <a:pt x="20348" y="374"/>
                </a:lnTo>
                <a:cubicBezTo>
                  <a:pt x="20247" y="424"/>
                  <a:pt x="20146" y="387"/>
                  <a:pt x="20045" y="437"/>
                </a:cubicBezTo>
                <a:cubicBezTo>
                  <a:pt x="20133" y="462"/>
                  <a:pt x="20222" y="488"/>
                  <a:pt x="20310" y="513"/>
                </a:cubicBezTo>
                <a:cubicBezTo>
                  <a:pt x="20133" y="513"/>
                  <a:pt x="19969" y="500"/>
                  <a:pt x="19792" y="475"/>
                </a:cubicBezTo>
                <a:cubicBezTo>
                  <a:pt x="19754" y="462"/>
                  <a:pt x="19716" y="450"/>
                  <a:pt x="19665" y="437"/>
                </a:cubicBezTo>
                <a:lnTo>
                  <a:pt x="19665" y="437"/>
                </a:lnTo>
                <a:cubicBezTo>
                  <a:pt x="19665" y="437"/>
                  <a:pt x="19665" y="447"/>
                  <a:pt x="19673" y="449"/>
                </a:cubicBezTo>
                <a:lnTo>
                  <a:pt x="19673" y="449"/>
                </a:lnTo>
                <a:cubicBezTo>
                  <a:pt x="19586" y="437"/>
                  <a:pt x="19499" y="424"/>
                  <a:pt x="19425" y="399"/>
                </a:cubicBezTo>
                <a:lnTo>
                  <a:pt x="19589" y="399"/>
                </a:lnTo>
                <a:cubicBezTo>
                  <a:pt x="19564" y="336"/>
                  <a:pt x="19500" y="323"/>
                  <a:pt x="19463" y="298"/>
                </a:cubicBezTo>
                <a:cubicBezTo>
                  <a:pt x="19399" y="311"/>
                  <a:pt x="19349" y="323"/>
                  <a:pt x="19285" y="336"/>
                </a:cubicBezTo>
                <a:lnTo>
                  <a:pt x="19273" y="273"/>
                </a:lnTo>
                <a:cubicBezTo>
                  <a:pt x="19255" y="296"/>
                  <a:pt x="19190" y="311"/>
                  <a:pt x="19131" y="311"/>
                </a:cubicBezTo>
                <a:cubicBezTo>
                  <a:pt x="19060" y="311"/>
                  <a:pt x="18998" y="290"/>
                  <a:pt x="19032" y="235"/>
                </a:cubicBezTo>
                <a:cubicBezTo>
                  <a:pt x="19085" y="225"/>
                  <a:pt x="19138" y="221"/>
                  <a:pt x="19192" y="221"/>
                </a:cubicBezTo>
                <a:cubicBezTo>
                  <a:pt x="19367" y="221"/>
                  <a:pt x="19545" y="261"/>
                  <a:pt x="19720" y="261"/>
                </a:cubicBezTo>
                <a:cubicBezTo>
                  <a:pt x="19774" y="261"/>
                  <a:pt x="19827" y="257"/>
                  <a:pt x="19880" y="247"/>
                </a:cubicBezTo>
                <a:cubicBezTo>
                  <a:pt x="19880" y="247"/>
                  <a:pt x="19905" y="273"/>
                  <a:pt x="19905" y="285"/>
                </a:cubicBezTo>
                <a:cubicBezTo>
                  <a:pt x="20083" y="285"/>
                  <a:pt x="20247" y="336"/>
                  <a:pt x="20412" y="361"/>
                </a:cubicBezTo>
                <a:cubicBezTo>
                  <a:pt x="20424" y="336"/>
                  <a:pt x="20450" y="260"/>
                  <a:pt x="20462" y="222"/>
                </a:cubicBezTo>
                <a:cubicBezTo>
                  <a:pt x="20433" y="218"/>
                  <a:pt x="20403" y="216"/>
                  <a:pt x="20375" y="216"/>
                </a:cubicBezTo>
                <a:cubicBezTo>
                  <a:pt x="20305" y="216"/>
                  <a:pt x="20241" y="231"/>
                  <a:pt x="20196" y="285"/>
                </a:cubicBezTo>
                <a:cubicBezTo>
                  <a:pt x="20158" y="273"/>
                  <a:pt x="20121" y="260"/>
                  <a:pt x="20095" y="247"/>
                </a:cubicBezTo>
                <a:cubicBezTo>
                  <a:pt x="20064" y="209"/>
                  <a:pt x="20022" y="203"/>
                  <a:pt x="19980" y="203"/>
                </a:cubicBezTo>
                <a:cubicBezTo>
                  <a:pt x="19958" y="203"/>
                  <a:pt x="19937" y="205"/>
                  <a:pt x="19915" y="205"/>
                </a:cubicBezTo>
                <a:cubicBezTo>
                  <a:pt x="19894" y="205"/>
                  <a:pt x="19874" y="203"/>
                  <a:pt x="19855" y="197"/>
                </a:cubicBezTo>
                <a:lnTo>
                  <a:pt x="19880" y="121"/>
                </a:lnTo>
                <a:lnTo>
                  <a:pt x="19880" y="121"/>
                </a:lnTo>
                <a:cubicBezTo>
                  <a:pt x="19867" y="133"/>
                  <a:pt x="19855" y="171"/>
                  <a:pt x="19842" y="197"/>
                </a:cubicBezTo>
                <a:cubicBezTo>
                  <a:pt x="19804" y="159"/>
                  <a:pt x="19754" y="121"/>
                  <a:pt x="19716" y="83"/>
                </a:cubicBezTo>
                <a:cubicBezTo>
                  <a:pt x="19678" y="108"/>
                  <a:pt x="19652" y="133"/>
                  <a:pt x="19627" y="159"/>
                </a:cubicBezTo>
                <a:cubicBezTo>
                  <a:pt x="19614" y="133"/>
                  <a:pt x="19576" y="95"/>
                  <a:pt x="19564" y="70"/>
                </a:cubicBezTo>
                <a:lnTo>
                  <a:pt x="19564" y="70"/>
                </a:lnTo>
                <a:cubicBezTo>
                  <a:pt x="19564" y="83"/>
                  <a:pt x="19576" y="121"/>
                  <a:pt x="19576" y="133"/>
                </a:cubicBezTo>
                <a:cubicBezTo>
                  <a:pt x="19513" y="108"/>
                  <a:pt x="19425" y="108"/>
                  <a:pt x="19387" y="45"/>
                </a:cubicBezTo>
                <a:lnTo>
                  <a:pt x="19387" y="45"/>
                </a:lnTo>
                <a:cubicBezTo>
                  <a:pt x="19387" y="58"/>
                  <a:pt x="19399" y="95"/>
                  <a:pt x="19399" y="108"/>
                </a:cubicBezTo>
                <a:cubicBezTo>
                  <a:pt x="19197" y="70"/>
                  <a:pt x="18994" y="95"/>
                  <a:pt x="18792" y="70"/>
                </a:cubicBezTo>
                <a:cubicBezTo>
                  <a:pt x="18804" y="58"/>
                  <a:pt x="18830" y="32"/>
                  <a:pt x="18842" y="20"/>
                </a:cubicBezTo>
                <a:lnTo>
                  <a:pt x="18842" y="20"/>
                </a:lnTo>
                <a:cubicBezTo>
                  <a:pt x="18800" y="62"/>
                  <a:pt x="18730" y="84"/>
                  <a:pt x="18660" y="84"/>
                </a:cubicBezTo>
                <a:cubicBezTo>
                  <a:pt x="18585" y="84"/>
                  <a:pt x="18509" y="59"/>
                  <a:pt x="18463" y="7"/>
                </a:cubicBezTo>
                <a:cubicBezTo>
                  <a:pt x="18457" y="3"/>
                  <a:pt x="18450" y="1"/>
                  <a:pt x="1844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" name="Google Shape;26;p3"/>
          <p:cNvSpPr/>
          <p:nvPr/>
        </p:nvSpPr>
        <p:spPr>
          <a:xfrm rot="-7941161">
            <a:off x="7258365" y="4573687"/>
            <a:ext cx="1230050" cy="1139266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" name="Google Shape;27;p3"/>
          <p:cNvSpPr/>
          <p:nvPr/>
        </p:nvSpPr>
        <p:spPr>
          <a:xfrm rot="3455736">
            <a:off x="-434691" y="361963"/>
            <a:ext cx="835188" cy="845213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" name="Google Shape;28;p3"/>
          <p:cNvSpPr/>
          <p:nvPr/>
        </p:nvSpPr>
        <p:spPr>
          <a:xfrm rot="-8540529">
            <a:off x="5170149" y="-652668"/>
            <a:ext cx="1184223" cy="1245640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" name="Google Shape;29;p3"/>
          <p:cNvSpPr/>
          <p:nvPr/>
        </p:nvSpPr>
        <p:spPr>
          <a:xfrm rot="-597750">
            <a:off x="8704323" y="471222"/>
            <a:ext cx="1374195" cy="1274023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" name="Google Shape;30;p3"/>
          <p:cNvSpPr/>
          <p:nvPr/>
        </p:nvSpPr>
        <p:spPr>
          <a:xfrm rot="-7941199">
            <a:off x="6589167" y="4775557"/>
            <a:ext cx="955145" cy="1139289"/>
          </a:xfrm>
          <a:custGeom>
            <a:rect b="b" l="l" r="r" t="t"/>
            <a:pathLst>
              <a:path extrusionOk="0" h="36786" w="33445">
                <a:moveTo>
                  <a:pt x="15453" y="32"/>
                </a:moveTo>
                <a:cubicBezTo>
                  <a:pt x="15284" y="32"/>
                  <a:pt x="15114" y="38"/>
                  <a:pt x="14945" y="51"/>
                </a:cubicBezTo>
                <a:cubicBezTo>
                  <a:pt x="14223" y="115"/>
                  <a:pt x="13464" y="1"/>
                  <a:pt x="12768" y="342"/>
                </a:cubicBezTo>
                <a:cubicBezTo>
                  <a:pt x="11705" y="431"/>
                  <a:pt x="10630" y="444"/>
                  <a:pt x="9605" y="874"/>
                </a:cubicBezTo>
                <a:cubicBezTo>
                  <a:pt x="8124" y="1494"/>
                  <a:pt x="6897" y="2430"/>
                  <a:pt x="5707" y="3493"/>
                </a:cubicBezTo>
                <a:cubicBezTo>
                  <a:pt x="4353" y="4708"/>
                  <a:pt x="3303" y="6138"/>
                  <a:pt x="2468" y="7745"/>
                </a:cubicBezTo>
                <a:cubicBezTo>
                  <a:pt x="1532" y="9567"/>
                  <a:pt x="1038" y="11541"/>
                  <a:pt x="722" y="13553"/>
                </a:cubicBezTo>
                <a:cubicBezTo>
                  <a:pt x="431" y="15274"/>
                  <a:pt x="64" y="16995"/>
                  <a:pt x="431" y="18754"/>
                </a:cubicBezTo>
                <a:cubicBezTo>
                  <a:pt x="102" y="19931"/>
                  <a:pt x="26" y="21107"/>
                  <a:pt x="127" y="22309"/>
                </a:cubicBezTo>
                <a:cubicBezTo>
                  <a:pt x="0" y="22537"/>
                  <a:pt x="190" y="22790"/>
                  <a:pt x="51" y="23005"/>
                </a:cubicBezTo>
                <a:cubicBezTo>
                  <a:pt x="114" y="23537"/>
                  <a:pt x="342" y="24043"/>
                  <a:pt x="304" y="24600"/>
                </a:cubicBezTo>
                <a:cubicBezTo>
                  <a:pt x="494" y="24840"/>
                  <a:pt x="317" y="25157"/>
                  <a:pt x="494" y="25410"/>
                </a:cubicBezTo>
                <a:cubicBezTo>
                  <a:pt x="962" y="27004"/>
                  <a:pt x="1785" y="28434"/>
                  <a:pt x="2620" y="29851"/>
                </a:cubicBezTo>
                <a:cubicBezTo>
                  <a:pt x="3518" y="31294"/>
                  <a:pt x="4594" y="32572"/>
                  <a:pt x="5884" y="33673"/>
                </a:cubicBezTo>
                <a:cubicBezTo>
                  <a:pt x="6846" y="34508"/>
                  <a:pt x="7922" y="35103"/>
                  <a:pt x="9111" y="35482"/>
                </a:cubicBezTo>
                <a:cubicBezTo>
                  <a:pt x="10415" y="36203"/>
                  <a:pt x="11806" y="36558"/>
                  <a:pt x="13274" y="36684"/>
                </a:cubicBezTo>
                <a:cubicBezTo>
                  <a:pt x="13346" y="36722"/>
                  <a:pt x="13419" y="36733"/>
                  <a:pt x="13493" y="36733"/>
                </a:cubicBezTo>
                <a:cubicBezTo>
                  <a:pt x="13620" y="36733"/>
                  <a:pt x="13751" y="36698"/>
                  <a:pt x="13878" y="36698"/>
                </a:cubicBezTo>
                <a:cubicBezTo>
                  <a:pt x="13952" y="36698"/>
                  <a:pt x="14025" y="36710"/>
                  <a:pt x="14097" y="36748"/>
                </a:cubicBezTo>
                <a:lnTo>
                  <a:pt x="14363" y="36748"/>
                </a:lnTo>
                <a:cubicBezTo>
                  <a:pt x="14453" y="36776"/>
                  <a:pt x="14545" y="36786"/>
                  <a:pt x="14637" y="36786"/>
                </a:cubicBezTo>
                <a:cubicBezTo>
                  <a:pt x="14849" y="36786"/>
                  <a:pt x="15063" y="36733"/>
                  <a:pt x="15275" y="36733"/>
                </a:cubicBezTo>
                <a:cubicBezTo>
                  <a:pt x="15380" y="36733"/>
                  <a:pt x="15486" y="36746"/>
                  <a:pt x="15590" y="36785"/>
                </a:cubicBezTo>
                <a:cubicBezTo>
                  <a:pt x="16172" y="36735"/>
                  <a:pt x="16754" y="36697"/>
                  <a:pt x="17336" y="36646"/>
                </a:cubicBezTo>
                <a:cubicBezTo>
                  <a:pt x="17716" y="36444"/>
                  <a:pt x="18159" y="36621"/>
                  <a:pt x="18551" y="36431"/>
                </a:cubicBezTo>
                <a:cubicBezTo>
                  <a:pt x="18627" y="36419"/>
                  <a:pt x="18715" y="36419"/>
                  <a:pt x="18804" y="36406"/>
                </a:cubicBezTo>
                <a:cubicBezTo>
                  <a:pt x="19285" y="36191"/>
                  <a:pt x="19816" y="36368"/>
                  <a:pt x="20285" y="36178"/>
                </a:cubicBezTo>
                <a:cubicBezTo>
                  <a:pt x="21550" y="35963"/>
                  <a:pt x="22689" y="35394"/>
                  <a:pt x="23878" y="34951"/>
                </a:cubicBezTo>
                <a:cubicBezTo>
                  <a:pt x="27219" y="34179"/>
                  <a:pt x="29079" y="31775"/>
                  <a:pt x="30484" y="28902"/>
                </a:cubicBezTo>
                <a:cubicBezTo>
                  <a:pt x="32255" y="26751"/>
                  <a:pt x="33217" y="24309"/>
                  <a:pt x="33192" y="21500"/>
                </a:cubicBezTo>
                <a:cubicBezTo>
                  <a:pt x="33445" y="20335"/>
                  <a:pt x="33432" y="19159"/>
                  <a:pt x="33343" y="17982"/>
                </a:cubicBezTo>
                <a:cubicBezTo>
                  <a:pt x="33217" y="16299"/>
                  <a:pt x="32976" y="14641"/>
                  <a:pt x="32711" y="12984"/>
                </a:cubicBezTo>
                <a:cubicBezTo>
                  <a:pt x="32420" y="11161"/>
                  <a:pt x="31964" y="9403"/>
                  <a:pt x="31028" y="7783"/>
                </a:cubicBezTo>
                <a:cubicBezTo>
                  <a:pt x="30129" y="6226"/>
                  <a:pt x="28877" y="4961"/>
                  <a:pt x="27725" y="3620"/>
                </a:cubicBezTo>
                <a:cubicBezTo>
                  <a:pt x="27168" y="2974"/>
                  <a:pt x="26586" y="2278"/>
                  <a:pt x="25764" y="1899"/>
                </a:cubicBezTo>
                <a:cubicBezTo>
                  <a:pt x="23410" y="785"/>
                  <a:pt x="20905" y="406"/>
                  <a:pt x="18336" y="342"/>
                </a:cubicBezTo>
                <a:cubicBezTo>
                  <a:pt x="17378" y="224"/>
                  <a:pt x="16419" y="32"/>
                  <a:pt x="15453" y="3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" name="Google Shape;31;p3"/>
          <p:cNvSpPr/>
          <p:nvPr>
            <p:ph idx="3" type="pic"/>
          </p:nvPr>
        </p:nvSpPr>
        <p:spPr>
          <a:xfrm>
            <a:off x="580050" y="931802"/>
            <a:ext cx="3392400" cy="34323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BLANK_1_1_1_1_1">
    <p:spTree>
      <p:nvGrpSpPr>
        <p:cNvPr id="208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1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210" name="Google Shape;210;p2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211" name="Google Shape;211;p21"/>
          <p:cNvSpPr txBox="1"/>
          <p:nvPr>
            <p:ph idx="1" type="subTitle"/>
          </p:nvPr>
        </p:nvSpPr>
        <p:spPr>
          <a:xfrm>
            <a:off x="714585" y="1764669"/>
            <a:ext cx="2459100" cy="105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212" name="Google Shape;212;p21"/>
          <p:cNvSpPr txBox="1"/>
          <p:nvPr>
            <p:ph idx="2" type="subTitle"/>
          </p:nvPr>
        </p:nvSpPr>
        <p:spPr>
          <a:xfrm>
            <a:off x="3342314" y="1764669"/>
            <a:ext cx="2459100" cy="105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213" name="Google Shape;213;p21"/>
          <p:cNvSpPr txBox="1"/>
          <p:nvPr>
            <p:ph idx="3" type="subTitle"/>
          </p:nvPr>
        </p:nvSpPr>
        <p:spPr>
          <a:xfrm>
            <a:off x="5969715" y="1764669"/>
            <a:ext cx="2459700" cy="105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214" name="Google Shape;214;p21"/>
          <p:cNvSpPr txBox="1"/>
          <p:nvPr>
            <p:ph idx="4" type="subTitle"/>
          </p:nvPr>
        </p:nvSpPr>
        <p:spPr>
          <a:xfrm>
            <a:off x="714585" y="3416162"/>
            <a:ext cx="2459100" cy="105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215" name="Google Shape;215;p21"/>
          <p:cNvSpPr txBox="1"/>
          <p:nvPr>
            <p:ph idx="5" type="subTitle"/>
          </p:nvPr>
        </p:nvSpPr>
        <p:spPr>
          <a:xfrm>
            <a:off x="3342314" y="3416162"/>
            <a:ext cx="2459100" cy="105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216" name="Google Shape;216;p21"/>
          <p:cNvSpPr txBox="1"/>
          <p:nvPr>
            <p:ph idx="6" type="subTitle"/>
          </p:nvPr>
        </p:nvSpPr>
        <p:spPr>
          <a:xfrm>
            <a:off x="5969715" y="3416162"/>
            <a:ext cx="2459700" cy="10557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217" name="Google Shape;217;p21"/>
          <p:cNvSpPr txBox="1"/>
          <p:nvPr>
            <p:ph idx="7" type="subTitle"/>
          </p:nvPr>
        </p:nvSpPr>
        <p:spPr>
          <a:xfrm>
            <a:off x="714585" y="1165706"/>
            <a:ext cx="2459100" cy="67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218" name="Google Shape;218;p21"/>
          <p:cNvSpPr txBox="1"/>
          <p:nvPr>
            <p:ph idx="8" type="subTitle"/>
          </p:nvPr>
        </p:nvSpPr>
        <p:spPr>
          <a:xfrm>
            <a:off x="3342314" y="1165706"/>
            <a:ext cx="2459100" cy="67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219" name="Google Shape;219;p21"/>
          <p:cNvSpPr txBox="1"/>
          <p:nvPr>
            <p:ph idx="9" type="subTitle"/>
          </p:nvPr>
        </p:nvSpPr>
        <p:spPr>
          <a:xfrm>
            <a:off x="5969715" y="1165706"/>
            <a:ext cx="2459700" cy="67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220" name="Google Shape;220;p21"/>
          <p:cNvSpPr txBox="1"/>
          <p:nvPr>
            <p:ph idx="13" type="subTitle"/>
          </p:nvPr>
        </p:nvSpPr>
        <p:spPr>
          <a:xfrm>
            <a:off x="714585" y="2812462"/>
            <a:ext cx="2459100" cy="67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221" name="Google Shape;221;p21"/>
          <p:cNvSpPr txBox="1"/>
          <p:nvPr>
            <p:ph idx="14" type="subTitle"/>
          </p:nvPr>
        </p:nvSpPr>
        <p:spPr>
          <a:xfrm>
            <a:off x="3342314" y="2812462"/>
            <a:ext cx="2459100" cy="67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222" name="Google Shape;222;p21"/>
          <p:cNvSpPr txBox="1"/>
          <p:nvPr>
            <p:ph idx="15" type="subTitle"/>
          </p:nvPr>
        </p:nvSpPr>
        <p:spPr>
          <a:xfrm>
            <a:off x="5970015" y="2812462"/>
            <a:ext cx="2459100" cy="677700"/>
          </a:xfrm>
          <a:prstGeom prst="rect">
            <a:avLst/>
          </a:prstGeom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223" name="Google Shape;223;p21"/>
          <p:cNvSpPr/>
          <p:nvPr/>
        </p:nvSpPr>
        <p:spPr>
          <a:xfrm rot="-8540529">
            <a:off x="2698924" y="4608932"/>
            <a:ext cx="1184223" cy="1245640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4" name="Google Shape;224;p21"/>
          <p:cNvSpPr/>
          <p:nvPr/>
        </p:nvSpPr>
        <p:spPr>
          <a:xfrm rot="10800000">
            <a:off x="8636305" y="-310211"/>
            <a:ext cx="835175" cy="845200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" name="Google Shape;225;p21"/>
          <p:cNvSpPr/>
          <p:nvPr/>
        </p:nvSpPr>
        <p:spPr>
          <a:xfrm rot="2858839">
            <a:off x="8856590" y="73485"/>
            <a:ext cx="1230050" cy="1139266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6" name="Google Shape;226;p21"/>
          <p:cNvSpPr/>
          <p:nvPr/>
        </p:nvSpPr>
        <p:spPr>
          <a:xfrm rot="5400000">
            <a:off x="-799354" y="1372304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BLANK_1_1_1_1_1_1">
    <p:spTree>
      <p:nvGrpSpPr>
        <p:cNvPr id="227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" name="Google Shape;228;p22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229" name="Google Shape;229;p22"/>
          <p:cNvSpPr txBox="1"/>
          <p:nvPr>
            <p:ph hasCustomPrompt="1" type="title"/>
          </p:nvPr>
        </p:nvSpPr>
        <p:spPr>
          <a:xfrm>
            <a:off x="1564850" y="537500"/>
            <a:ext cx="6014400" cy="828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30" name="Google Shape;230;p22"/>
          <p:cNvSpPr txBox="1"/>
          <p:nvPr>
            <p:ph idx="1" type="subTitle"/>
          </p:nvPr>
        </p:nvSpPr>
        <p:spPr>
          <a:xfrm>
            <a:off x="1564850" y="1415400"/>
            <a:ext cx="6014400" cy="44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231" name="Google Shape;231;p22"/>
          <p:cNvSpPr txBox="1"/>
          <p:nvPr>
            <p:ph hasCustomPrompt="1" idx="2" type="title"/>
          </p:nvPr>
        </p:nvSpPr>
        <p:spPr>
          <a:xfrm>
            <a:off x="1564850" y="1910199"/>
            <a:ext cx="6014400" cy="828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32" name="Google Shape;232;p22"/>
          <p:cNvSpPr txBox="1"/>
          <p:nvPr>
            <p:ph idx="3" type="subTitle"/>
          </p:nvPr>
        </p:nvSpPr>
        <p:spPr>
          <a:xfrm>
            <a:off x="1564850" y="2788099"/>
            <a:ext cx="6014400" cy="44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233" name="Google Shape;233;p22"/>
          <p:cNvSpPr txBox="1"/>
          <p:nvPr>
            <p:ph hasCustomPrompt="1" idx="4" type="title"/>
          </p:nvPr>
        </p:nvSpPr>
        <p:spPr>
          <a:xfrm>
            <a:off x="1564850" y="3282898"/>
            <a:ext cx="6014400" cy="828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234" name="Google Shape;234;p22"/>
          <p:cNvSpPr txBox="1"/>
          <p:nvPr>
            <p:ph idx="5" type="subTitle"/>
          </p:nvPr>
        </p:nvSpPr>
        <p:spPr>
          <a:xfrm>
            <a:off x="1564850" y="4160799"/>
            <a:ext cx="6014400" cy="44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235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" name="Google Shape;236;p23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237" name="Google Shape;237;p23"/>
          <p:cNvSpPr/>
          <p:nvPr/>
        </p:nvSpPr>
        <p:spPr>
          <a:xfrm>
            <a:off x="-513875" y="2560125"/>
            <a:ext cx="835175" cy="845200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8" name="Google Shape;238;p2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239" name="Google Shape;239;p23"/>
          <p:cNvSpPr/>
          <p:nvPr/>
        </p:nvSpPr>
        <p:spPr>
          <a:xfrm rot="1365978">
            <a:off x="8855974" y="3666828"/>
            <a:ext cx="1184194" cy="1245609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0" name="Google Shape;240;p23"/>
          <p:cNvSpPr/>
          <p:nvPr/>
        </p:nvSpPr>
        <p:spPr>
          <a:xfrm>
            <a:off x="-908750" y="3085363"/>
            <a:ext cx="1230054" cy="1139270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" name="Google Shape;241;p23"/>
          <p:cNvSpPr/>
          <p:nvPr/>
        </p:nvSpPr>
        <p:spPr>
          <a:xfrm rot="5400000">
            <a:off x="8775400" y="306412"/>
            <a:ext cx="1154101" cy="1267301"/>
          </a:xfrm>
          <a:custGeom>
            <a:rect b="b" l="l" r="r" t="t"/>
            <a:pathLst>
              <a:path extrusionOk="0" h="25637" w="23347">
                <a:moveTo>
                  <a:pt x="18407" y="519"/>
                </a:moveTo>
                <a:lnTo>
                  <a:pt x="18407" y="519"/>
                </a:lnTo>
                <a:cubicBezTo>
                  <a:pt x="18408" y="521"/>
                  <a:pt x="18408" y="522"/>
                  <a:pt x="18409" y="524"/>
                </a:cubicBezTo>
                <a:lnTo>
                  <a:pt x="18409" y="524"/>
                </a:lnTo>
                <a:cubicBezTo>
                  <a:pt x="18410" y="522"/>
                  <a:pt x="18411" y="520"/>
                  <a:pt x="18412" y="519"/>
                </a:cubicBezTo>
                <a:close/>
                <a:moveTo>
                  <a:pt x="18340" y="995"/>
                </a:moveTo>
                <a:cubicBezTo>
                  <a:pt x="18353" y="995"/>
                  <a:pt x="18358" y="1007"/>
                  <a:pt x="18348" y="1025"/>
                </a:cubicBezTo>
                <a:cubicBezTo>
                  <a:pt x="18336" y="1050"/>
                  <a:pt x="18272" y="1114"/>
                  <a:pt x="18247" y="1139"/>
                </a:cubicBezTo>
                <a:cubicBezTo>
                  <a:pt x="18247" y="1139"/>
                  <a:pt x="18234" y="1139"/>
                  <a:pt x="18196" y="1114"/>
                </a:cubicBezTo>
                <a:lnTo>
                  <a:pt x="18120" y="1076"/>
                </a:lnTo>
                <a:cubicBezTo>
                  <a:pt x="18171" y="1050"/>
                  <a:pt x="18285" y="1012"/>
                  <a:pt x="18323" y="1000"/>
                </a:cubicBezTo>
                <a:cubicBezTo>
                  <a:pt x="18330" y="996"/>
                  <a:pt x="18336" y="995"/>
                  <a:pt x="18340" y="995"/>
                </a:cubicBezTo>
                <a:close/>
                <a:moveTo>
                  <a:pt x="7833" y="1392"/>
                </a:moveTo>
                <a:cubicBezTo>
                  <a:pt x="7871" y="1392"/>
                  <a:pt x="7896" y="1392"/>
                  <a:pt x="7896" y="1405"/>
                </a:cubicBezTo>
                <a:cubicBezTo>
                  <a:pt x="7896" y="1417"/>
                  <a:pt x="7883" y="1417"/>
                  <a:pt x="7883" y="1430"/>
                </a:cubicBezTo>
                <a:cubicBezTo>
                  <a:pt x="7858" y="1417"/>
                  <a:pt x="7846" y="1405"/>
                  <a:pt x="7846" y="1405"/>
                </a:cubicBezTo>
                <a:cubicBezTo>
                  <a:pt x="7833" y="1405"/>
                  <a:pt x="7833" y="1405"/>
                  <a:pt x="7833" y="1392"/>
                </a:cubicBezTo>
                <a:close/>
                <a:moveTo>
                  <a:pt x="2571" y="1415"/>
                </a:moveTo>
                <a:cubicBezTo>
                  <a:pt x="2582" y="1415"/>
                  <a:pt x="2592" y="1423"/>
                  <a:pt x="2607" y="1430"/>
                </a:cubicBezTo>
                <a:cubicBezTo>
                  <a:pt x="2632" y="1455"/>
                  <a:pt x="2607" y="1455"/>
                  <a:pt x="2594" y="1468"/>
                </a:cubicBezTo>
                <a:lnTo>
                  <a:pt x="2582" y="1481"/>
                </a:lnTo>
                <a:cubicBezTo>
                  <a:pt x="2582" y="1506"/>
                  <a:pt x="2556" y="1519"/>
                  <a:pt x="2544" y="1519"/>
                </a:cubicBezTo>
                <a:lnTo>
                  <a:pt x="2531" y="1519"/>
                </a:lnTo>
                <a:lnTo>
                  <a:pt x="2531" y="1506"/>
                </a:lnTo>
                <a:cubicBezTo>
                  <a:pt x="2506" y="1493"/>
                  <a:pt x="2455" y="1481"/>
                  <a:pt x="2455" y="1468"/>
                </a:cubicBezTo>
                <a:cubicBezTo>
                  <a:pt x="2449" y="1443"/>
                  <a:pt x="2464" y="1439"/>
                  <a:pt x="2485" y="1439"/>
                </a:cubicBezTo>
                <a:cubicBezTo>
                  <a:pt x="2492" y="1439"/>
                  <a:pt x="2499" y="1440"/>
                  <a:pt x="2507" y="1440"/>
                </a:cubicBezTo>
                <a:cubicBezTo>
                  <a:pt x="2521" y="1440"/>
                  <a:pt x="2535" y="1438"/>
                  <a:pt x="2544" y="1430"/>
                </a:cubicBezTo>
                <a:cubicBezTo>
                  <a:pt x="2554" y="1419"/>
                  <a:pt x="2563" y="1415"/>
                  <a:pt x="2571" y="1415"/>
                </a:cubicBezTo>
                <a:close/>
                <a:moveTo>
                  <a:pt x="10154" y="1415"/>
                </a:moveTo>
                <a:cubicBezTo>
                  <a:pt x="10168" y="1415"/>
                  <a:pt x="10179" y="1423"/>
                  <a:pt x="10186" y="1430"/>
                </a:cubicBezTo>
                <a:cubicBezTo>
                  <a:pt x="10224" y="1455"/>
                  <a:pt x="10186" y="1455"/>
                  <a:pt x="10174" y="1468"/>
                </a:cubicBezTo>
                <a:lnTo>
                  <a:pt x="10174" y="1493"/>
                </a:lnTo>
                <a:cubicBezTo>
                  <a:pt x="10161" y="1506"/>
                  <a:pt x="10149" y="1519"/>
                  <a:pt x="10123" y="1519"/>
                </a:cubicBezTo>
                <a:cubicBezTo>
                  <a:pt x="10085" y="1493"/>
                  <a:pt x="10035" y="1481"/>
                  <a:pt x="10035" y="1468"/>
                </a:cubicBezTo>
                <a:cubicBezTo>
                  <a:pt x="10035" y="1443"/>
                  <a:pt x="10050" y="1439"/>
                  <a:pt x="10069" y="1439"/>
                </a:cubicBezTo>
                <a:cubicBezTo>
                  <a:pt x="10076" y="1439"/>
                  <a:pt x="10082" y="1440"/>
                  <a:pt x="10089" y="1440"/>
                </a:cubicBezTo>
                <a:cubicBezTo>
                  <a:pt x="10102" y="1440"/>
                  <a:pt x="10115" y="1438"/>
                  <a:pt x="10123" y="1430"/>
                </a:cubicBezTo>
                <a:cubicBezTo>
                  <a:pt x="10134" y="1419"/>
                  <a:pt x="10145" y="1415"/>
                  <a:pt x="10154" y="1415"/>
                </a:cubicBezTo>
                <a:close/>
                <a:moveTo>
                  <a:pt x="13401" y="1443"/>
                </a:moveTo>
                <a:cubicBezTo>
                  <a:pt x="13439" y="1455"/>
                  <a:pt x="13464" y="1493"/>
                  <a:pt x="13477" y="1506"/>
                </a:cubicBezTo>
                <a:lnTo>
                  <a:pt x="13451" y="1519"/>
                </a:lnTo>
                <a:lnTo>
                  <a:pt x="13439" y="1531"/>
                </a:lnTo>
                <a:cubicBezTo>
                  <a:pt x="13439" y="1546"/>
                  <a:pt x="13423" y="1551"/>
                  <a:pt x="13402" y="1551"/>
                </a:cubicBezTo>
                <a:cubicBezTo>
                  <a:pt x="13369" y="1551"/>
                  <a:pt x="13322" y="1539"/>
                  <a:pt x="13299" y="1531"/>
                </a:cubicBezTo>
                <a:cubicBezTo>
                  <a:pt x="13261" y="1519"/>
                  <a:pt x="13274" y="1493"/>
                  <a:pt x="13325" y="1481"/>
                </a:cubicBezTo>
                <a:lnTo>
                  <a:pt x="13363" y="1468"/>
                </a:lnTo>
                <a:lnTo>
                  <a:pt x="13401" y="1443"/>
                </a:lnTo>
                <a:close/>
                <a:moveTo>
                  <a:pt x="3416" y="1782"/>
                </a:moveTo>
                <a:cubicBezTo>
                  <a:pt x="3421" y="1782"/>
                  <a:pt x="3425" y="1783"/>
                  <a:pt x="3429" y="1784"/>
                </a:cubicBezTo>
                <a:cubicBezTo>
                  <a:pt x="3480" y="1810"/>
                  <a:pt x="3480" y="1822"/>
                  <a:pt x="3455" y="1822"/>
                </a:cubicBezTo>
                <a:lnTo>
                  <a:pt x="3429" y="1822"/>
                </a:lnTo>
                <a:cubicBezTo>
                  <a:pt x="3379" y="1822"/>
                  <a:pt x="3353" y="1835"/>
                  <a:pt x="3353" y="1873"/>
                </a:cubicBezTo>
                <a:cubicBezTo>
                  <a:pt x="3343" y="1876"/>
                  <a:pt x="3335" y="1878"/>
                  <a:pt x="3328" y="1878"/>
                </a:cubicBezTo>
                <a:cubicBezTo>
                  <a:pt x="3310" y="1878"/>
                  <a:pt x="3303" y="1866"/>
                  <a:pt x="3303" y="1848"/>
                </a:cubicBezTo>
                <a:cubicBezTo>
                  <a:pt x="3314" y="1825"/>
                  <a:pt x="3376" y="1782"/>
                  <a:pt x="3416" y="1782"/>
                </a:cubicBezTo>
                <a:close/>
                <a:moveTo>
                  <a:pt x="11022" y="1784"/>
                </a:moveTo>
                <a:cubicBezTo>
                  <a:pt x="11060" y="1810"/>
                  <a:pt x="11072" y="1822"/>
                  <a:pt x="11034" y="1822"/>
                </a:cubicBezTo>
                <a:lnTo>
                  <a:pt x="11009" y="1822"/>
                </a:lnTo>
                <a:cubicBezTo>
                  <a:pt x="10971" y="1822"/>
                  <a:pt x="10946" y="1835"/>
                  <a:pt x="10933" y="1873"/>
                </a:cubicBezTo>
                <a:cubicBezTo>
                  <a:pt x="10926" y="1876"/>
                  <a:pt x="10920" y="1878"/>
                  <a:pt x="10913" y="1878"/>
                </a:cubicBezTo>
                <a:cubicBezTo>
                  <a:pt x="10897" y="1878"/>
                  <a:pt x="10886" y="1866"/>
                  <a:pt x="10895" y="1848"/>
                </a:cubicBezTo>
                <a:cubicBezTo>
                  <a:pt x="10895" y="1848"/>
                  <a:pt x="10895" y="1848"/>
                  <a:pt x="10908" y="1835"/>
                </a:cubicBezTo>
                <a:cubicBezTo>
                  <a:pt x="10908" y="1835"/>
                  <a:pt x="10920" y="1822"/>
                  <a:pt x="10946" y="1822"/>
                </a:cubicBezTo>
                <a:lnTo>
                  <a:pt x="10996" y="1797"/>
                </a:lnTo>
                <a:lnTo>
                  <a:pt x="10996" y="1784"/>
                </a:lnTo>
                <a:cubicBezTo>
                  <a:pt x="11009" y="1784"/>
                  <a:pt x="11009" y="1784"/>
                  <a:pt x="11022" y="1797"/>
                </a:cubicBezTo>
                <a:lnTo>
                  <a:pt x="11022" y="1784"/>
                </a:lnTo>
                <a:close/>
                <a:moveTo>
                  <a:pt x="8453" y="2240"/>
                </a:moveTo>
                <a:cubicBezTo>
                  <a:pt x="8453" y="2252"/>
                  <a:pt x="8453" y="2265"/>
                  <a:pt x="8453" y="2278"/>
                </a:cubicBezTo>
                <a:cubicBezTo>
                  <a:pt x="8453" y="2278"/>
                  <a:pt x="8440" y="2265"/>
                  <a:pt x="8440" y="2265"/>
                </a:cubicBezTo>
                <a:cubicBezTo>
                  <a:pt x="8440" y="2252"/>
                  <a:pt x="8440" y="2252"/>
                  <a:pt x="8453" y="2240"/>
                </a:cubicBezTo>
                <a:close/>
                <a:moveTo>
                  <a:pt x="4366" y="2088"/>
                </a:moveTo>
                <a:cubicBezTo>
                  <a:pt x="4378" y="2101"/>
                  <a:pt x="4391" y="2113"/>
                  <a:pt x="4391" y="2113"/>
                </a:cubicBezTo>
                <a:lnTo>
                  <a:pt x="4378" y="2139"/>
                </a:lnTo>
                <a:cubicBezTo>
                  <a:pt x="4391" y="2164"/>
                  <a:pt x="4454" y="2252"/>
                  <a:pt x="4442" y="2265"/>
                </a:cubicBezTo>
                <a:cubicBezTo>
                  <a:pt x="4429" y="2278"/>
                  <a:pt x="4416" y="2284"/>
                  <a:pt x="4407" y="2284"/>
                </a:cubicBezTo>
                <a:cubicBezTo>
                  <a:pt x="4397" y="2284"/>
                  <a:pt x="4391" y="2278"/>
                  <a:pt x="4391" y="2265"/>
                </a:cubicBezTo>
                <a:lnTo>
                  <a:pt x="4391" y="2252"/>
                </a:lnTo>
                <a:cubicBezTo>
                  <a:pt x="4391" y="2234"/>
                  <a:pt x="4385" y="2227"/>
                  <a:pt x="4375" y="2227"/>
                </a:cubicBezTo>
                <a:cubicBezTo>
                  <a:pt x="4366" y="2227"/>
                  <a:pt x="4353" y="2234"/>
                  <a:pt x="4340" y="2240"/>
                </a:cubicBezTo>
                <a:cubicBezTo>
                  <a:pt x="4340" y="2240"/>
                  <a:pt x="4290" y="2215"/>
                  <a:pt x="4290" y="2202"/>
                </a:cubicBezTo>
                <a:cubicBezTo>
                  <a:pt x="4290" y="2164"/>
                  <a:pt x="4315" y="2126"/>
                  <a:pt x="4328" y="2088"/>
                </a:cubicBezTo>
                <a:close/>
                <a:moveTo>
                  <a:pt x="5429" y="2252"/>
                </a:moveTo>
                <a:cubicBezTo>
                  <a:pt x="5441" y="2290"/>
                  <a:pt x="5441" y="2290"/>
                  <a:pt x="5441" y="2290"/>
                </a:cubicBezTo>
                <a:cubicBezTo>
                  <a:pt x="5441" y="2290"/>
                  <a:pt x="5441" y="2290"/>
                  <a:pt x="5441" y="2303"/>
                </a:cubicBezTo>
                <a:cubicBezTo>
                  <a:pt x="5441" y="2290"/>
                  <a:pt x="5429" y="2265"/>
                  <a:pt x="5429" y="2252"/>
                </a:cubicBezTo>
                <a:close/>
                <a:moveTo>
                  <a:pt x="4910" y="2430"/>
                </a:moveTo>
                <a:cubicBezTo>
                  <a:pt x="4910" y="2430"/>
                  <a:pt x="4910" y="2442"/>
                  <a:pt x="4910" y="2442"/>
                </a:cubicBezTo>
                <a:lnTo>
                  <a:pt x="4935" y="2468"/>
                </a:lnTo>
                <a:cubicBezTo>
                  <a:pt x="4922" y="2493"/>
                  <a:pt x="4897" y="2493"/>
                  <a:pt x="4885" y="2493"/>
                </a:cubicBezTo>
                <a:cubicBezTo>
                  <a:pt x="4885" y="2493"/>
                  <a:pt x="4872" y="2468"/>
                  <a:pt x="4859" y="2442"/>
                </a:cubicBezTo>
                <a:cubicBezTo>
                  <a:pt x="4872" y="2442"/>
                  <a:pt x="4897" y="2442"/>
                  <a:pt x="4910" y="2430"/>
                </a:cubicBezTo>
                <a:close/>
                <a:moveTo>
                  <a:pt x="4168" y="2251"/>
                </a:moveTo>
                <a:cubicBezTo>
                  <a:pt x="4173" y="2251"/>
                  <a:pt x="4179" y="2255"/>
                  <a:pt x="4189" y="2265"/>
                </a:cubicBezTo>
                <a:cubicBezTo>
                  <a:pt x="4214" y="2316"/>
                  <a:pt x="4277" y="2354"/>
                  <a:pt x="4277" y="2392"/>
                </a:cubicBezTo>
                <a:cubicBezTo>
                  <a:pt x="4264" y="2455"/>
                  <a:pt x="4163" y="2417"/>
                  <a:pt x="4125" y="2455"/>
                </a:cubicBezTo>
                <a:lnTo>
                  <a:pt x="4100" y="2455"/>
                </a:lnTo>
                <a:cubicBezTo>
                  <a:pt x="4024" y="2480"/>
                  <a:pt x="4024" y="2480"/>
                  <a:pt x="4037" y="2531"/>
                </a:cubicBezTo>
                <a:cubicBezTo>
                  <a:pt x="4049" y="2544"/>
                  <a:pt x="4062" y="2556"/>
                  <a:pt x="4062" y="2569"/>
                </a:cubicBezTo>
                <a:cubicBezTo>
                  <a:pt x="4062" y="2569"/>
                  <a:pt x="4062" y="2569"/>
                  <a:pt x="4062" y="2581"/>
                </a:cubicBezTo>
                <a:cubicBezTo>
                  <a:pt x="4061" y="2583"/>
                  <a:pt x="4059" y="2583"/>
                  <a:pt x="4056" y="2583"/>
                </a:cubicBezTo>
                <a:cubicBezTo>
                  <a:pt x="4034" y="2583"/>
                  <a:pt x="3973" y="2541"/>
                  <a:pt x="3973" y="2518"/>
                </a:cubicBezTo>
                <a:cubicBezTo>
                  <a:pt x="3973" y="2493"/>
                  <a:pt x="3986" y="2442"/>
                  <a:pt x="3986" y="2430"/>
                </a:cubicBezTo>
                <a:cubicBezTo>
                  <a:pt x="3986" y="2417"/>
                  <a:pt x="3961" y="2379"/>
                  <a:pt x="3961" y="2354"/>
                </a:cubicBezTo>
                <a:lnTo>
                  <a:pt x="3961" y="2354"/>
                </a:lnTo>
                <a:cubicBezTo>
                  <a:pt x="3961" y="2354"/>
                  <a:pt x="3961" y="2366"/>
                  <a:pt x="3973" y="2366"/>
                </a:cubicBezTo>
                <a:cubicBezTo>
                  <a:pt x="3977" y="2370"/>
                  <a:pt x="3983" y="2372"/>
                  <a:pt x="3990" y="2372"/>
                </a:cubicBezTo>
                <a:cubicBezTo>
                  <a:pt x="4007" y="2372"/>
                  <a:pt x="4031" y="2363"/>
                  <a:pt x="4049" y="2354"/>
                </a:cubicBezTo>
                <a:cubicBezTo>
                  <a:pt x="4075" y="2341"/>
                  <a:pt x="4113" y="2316"/>
                  <a:pt x="4138" y="2278"/>
                </a:cubicBezTo>
                <a:cubicBezTo>
                  <a:pt x="4154" y="2262"/>
                  <a:pt x="4160" y="2251"/>
                  <a:pt x="4168" y="2251"/>
                </a:cubicBezTo>
                <a:close/>
                <a:moveTo>
                  <a:pt x="559" y="7564"/>
                </a:moveTo>
                <a:cubicBezTo>
                  <a:pt x="565" y="7564"/>
                  <a:pt x="584" y="7588"/>
                  <a:pt x="595" y="7630"/>
                </a:cubicBezTo>
                <a:lnTo>
                  <a:pt x="544" y="7681"/>
                </a:lnTo>
                <a:lnTo>
                  <a:pt x="532" y="7681"/>
                </a:lnTo>
                <a:cubicBezTo>
                  <a:pt x="557" y="7706"/>
                  <a:pt x="506" y="7732"/>
                  <a:pt x="481" y="7732"/>
                </a:cubicBezTo>
                <a:cubicBezTo>
                  <a:pt x="456" y="7732"/>
                  <a:pt x="468" y="7681"/>
                  <a:pt x="494" y="7668"/>
                </a:cubicBezTo>
                <a:cubicBezTo>
                  <a:pt x="506" y="7656"/>
                  <a:pt x="557" y="7592"/>
                  <a:pt x="557" y="7567"/>
                </a:cubicBezTo>
                <a:cubicBezTo>
                  <a:pt x="557" y="7565"/>
                  <a:pt x="558" y="7564"/>
                  <a:pt x="559" y="7564"/>
                </a:cubicBezTo>
                <a:close/>
                <a:moveTo>
                  <a:pt x="22891" y="7899"/>
                </a:moveTo>
                <a:cubicBezTo>
                  <a:pt x="22900" y="7899"/>
                  <a:pt x="22910" y="7902"/>
                  <a:pt x="22916" y="7909"/>
                </a:cubicBezTo>
                <a:cubicBezTo>
                  <a:pt x="22929" y="7934"/>
                  <a:pt x="22866" y="7985"/>
                  <a:pt x="22828" y="7997"/>
                </a:cubicBezTo>
                <a:cubicBezTo>
                  <a:pt x="22822" y="7999"/>
                  <a:pt x="22817" y="8000"/>
                  <a:pt x="22813" y="8000"/>
                </a:cubicBezTo>
                <a:cubicBezTo>
                  <a:pt x="22784" y="8000"/>
                  <a:pt x="22768" y="7970"/>
                  <a:pt x="22790" y="7959"/>
                </a:cubicBezTo>
                <a:cubicBezTo>
                  <a:pt x="22802" y="7959"/>
                  <a:pt x="22853" y="7921"/>
                  <a:pt x="22866" y="7909"/>
                </a:cubicBezTo>
                <a:cubicBezTo>
                  <a:pt x="22872" y="7902"/>
                  <a:pt x="22882" y="7899"/>
                  <a:pt x="22891" y="7899"/>
                </a:cubicBezTo>
                <a:close/>
                <a:moveTo>
                  <a:pt x="500" y="7803"/>
                </a:moveTo>
                <a:cubicBezTo>
                  <a:pt x="519" y="7803"/>
                  <a:pt x="538" y="7817"/>
                  <a:pt x="557" y="7845"/>
                </a:cubicBezTo>
                <a:lnTo>
                  <a:pt x="570" y="7871"/>
                </a:lnTo>
                <a:lnTo>
                  <a:pt x="595" y="7896"/>
                </a:lnTo>
                <a:cubicBezTo>
                  <a:pt x="582" y="7934"/>
                  <a:pt x="570" y="7985"/>
                  <a:pt x="582" y="7997"/>
                </a:cubicBezTo>
                <a:cubicBezTo>
                  <a:pt x="595" y="8010"/>
                  <a:pt x="608" y="8073"/>
                  <a:pt x="582" y="8086"/>
                </a:cubicBezTo>
                <a:cubicBezTo>
                  <a:pt x="580" y="8087"/>
                  <a:pt x="578" y="8088"/>
                  <a:pt x="576" y="8088"/>
                </a:cubicBezTo>
                <a:cubicBezTo>
                  <a:pt x="555" y="8088"/>
                  <a:pt x="544" y="8033"/>
                  <a:pt x="544" y="8010"/>
                </a:cubicBezTo>
                <a:cubicBezTo>
                  <a:pt x="544" y="7985"/>
                  <a:pt x="532" y="7909"/>
                  <a:pt x="519" y="7896"/>
                </a:cubicBezTo>
                <a:cubicBezTo>
                  <a:pt x="506" y="7883"/>
                  <a:pt x="443" y="7820"/>
                  <a:pt x="481" y="7808"/>
                </a:cubicBezTo>
                <a:cubicBezTo>
                  <a:pt x="487" y="7804"/>
                  <a:pt x="494" y="7803"/>
                  <a:pt x="500" y="7803"/>
                </a:cubicBezTo>
                <a:close/>
                <a:moveTo>
                  <a:pt x="633" y="8491"/>
                </a:moveTo>
                <a:lnTo>
                  <a:pt x="633" y="8491"/>
                </a:lnTo>
                <a:cubicBezTo>
                  <a:pt x="645" y="8503"/>
                  <a:pt x="633" y="8516"/>
                  <a:pt x="620" y="8541"/>
                </a:cubicBezTo>
                <a:cubicBezTo>
                  <a:pt x="608" y="8567"/>
                  <a:pt x="645" y="8668"/>
                  <a:pt x="645" y="8693"/>
                </a:cubicBezTo>
                <a:cubicBezTo>
                  <a:pt x="638" y="8708"/>
                  <a:pt x="626" y="8714"/>
                  <a:pt x="610" y="8714"/>
                </a:cubicBezTo>
                <a:cubicBezTo>
                  <a:pt x="599" y="8714"/>
                  <a:pt x="585" y="8711"/>
                  <a:pt x="570" y="8706"/>
                </a:cubicBezTo>
                <a:lnTo>
                  <a:pt x="557" y="8693"/>
                </a:lnTo>
                <a:cubicBezTo>
                  <a:pt x="557" y="8693"/>
                  <a:pt x="532" y="8681"/>
                  <a:pt x="544" y="8681"/>
                </a:cubicBezTo>
                <a:lnTo>
                  <a:pt x="582" y="8643"/>
                </a:lnTo>
                <a:cubicBezTo>
                  <a:pt x="557" y="8605"/>
                  <a:pt x="570" y="8529"/>
                  <a:pt x="582" y="8516"/>
                </a:cubicBezTo>
                <a:cubicBezTo>
                  <a:pt x="607" y="8504"/>
                  <a:pt x="633" y="8491"/>
                  <a:pt x="633" y="8491"/>
                </a:cubicBezTo>
                <a:close/>
                <a:moveTo>
                  <a:pt x="367" y="9212"/>
                </a:moveTo>
                <a:cubicBezTo>
                  <a:pt x="405" y="9212"/>
                  <a:pt x="405" y="9212"/>
                  <a:pt x="354" y="9225"/>
                </a:cubicBezTo>
                <a:cubicBezTo>
                  <a:pt x="321" y="9225"/>
                  <a:pt x="276" y="9236"/>
                  <a:pt x="249" y="9236"/>
                </a:cubicBezTo>
                <a:cubicBezTo>
                  <a:pt x="236" y="9236"/>
                  <a:pt x="228" y="9233"/>
                  <a:pt x="228" y="9225"/>
                </a:cubicBezTo>
                <a:cubicBezTo>
                  <a:pt x="215" y="9212"/>
                  <a:pt x="329" y="9212"/>
                  <a:pt x="367" y="9212"/>
                </a:cubicBezTo>
                <a:close/>
                <a:moveTo>
                  <a:pt x="417" y="9988"/>
                </a:moveTo>
                <a:cubicBezTo>
                  <a:pt x="430" y="9988"/>
                  <a:pt x="436" y="9991"/>
                  <a:pt x="430" y="9997"/>
                </a:cubicBezTo>
                <a:cubicBezTo>
                  <a:pt x="430" y="10009"/>
                  <a:pt x="392" y="10035"/>
                  <a:pt x="354" y="10047"/>
                </a:cubicBezTo>
                <a:lnTo>
                  <a:pt x="329" y="10073"/>
                </a:lnTo>
                <a:lnTo>
                  <a:pt x="316" y="10098"/>
                </a:lnTo>
                <a:cubicBezTo>
                  <a:pt x="329" y="10123"/>
                  <a:pt x="304" y="10161"/>
                  <a:pt x="279" y="10161"/>
                </a:cubicBezTo>
                <a:lnTo>
                  <a:pt x="253" y="10161"/>
                </a:lnTo>
                <a:lnTo>
                  <a:pt x="253" y="10148"/>
                </a:lnTo>
                <a:lnTo>
                  <a:pt x="241" y="10148"/>
                </a:lnTo>
                <a:cubicBezTo>
                  <a:pt x="228" y="10136"/>
                  <a:pt x="253" y="10098"/>
                  <a:pt x="279" y="10060"/>
                </a:cubicBezTo>
                <a:lnTo>
                  <a:pt x="304" y="10035"/>
                </a:lnTo>
                <a:lnTo>
                  <a:pt x="329" y="10009"/>
                </a:lnTo>
                <a:cubicBezTo>
                  <a:pt x="366" y="9994"/>
                  <a:pt x="399" y="9988"/>
                  <a:pt x="417" y="9988"/>
                </a:cubicBezTo>
                <a:close/>
                <a:moveTo>
                  <a:pt x="22891" y="12261"/>
                </a:moveTo>
                <a:cubicBezTo>
                  <a:pt x="22905" y="12261"/>
                  <a:pt x="22916" y="12265"/>
                  <a:pt x="22916" y="12274"/>
                </a:cubicBezTo>
                <a:lnTo>
                  <a:pt x="22929" y="12274"/>
                </a:lnTo>
                <a:cubicBezTo>
                  <a:pt x="22929" y="12287"/>
                  <a:pt x="22967" y="12338"/>
                  <a:pt x="22954" y="12350"/>
                </a:cubicBezTo>
                <a:cubicBezTo>
                  <a:pt x="22954" y="12363"/>
                  <a:pt x="22916" y="12363"/>
                  <a:pt x="22891" y="12363"/>
                </a:cubicBezTo>
                <a:lnTo>
                  <a:pt x="22853" y="12363"/>
                </a:lnTo>
                <a:cubicBezTo>
                  <a:pt x="22840" y="12363"/>
                  <a:pt x="22828" y="12325"/>
                  <a:pt x="22828" y="12300"/>
                </a:cubicBezTo>
                <a:cubicBezTo>
                  <a:pt x="22828" y="12275"/>
                  <a:pt x="22865" y="12261"/>
                  <a:pt x="22891" y="12261"/>
                </a:cubicBezTo>
                <a:close/>
                <a:moveTo>
                  <a:pt x="506" y="13388"/>
                </a:moveTo>
                <a:cubicBezTo>
                  <a:pt x="519" y="13388"/>
                  <a:pt x="532" y="13426"/>
                  <a:pt x="532" y="13451"/>
                </a:cubicBezTo>
                <a:cubicBezTo>
                  <a:pt x="532" y="13476"/>
                  <a:pt x="500" y="13490"/>
                  <a:pt x="474" y="13490"/>
                </a:cubicBezTo>
                <a:cubicBezTo>
                  <a:pt x="460" y="13490"/>
                  <a:pt x="447" y="13485"/>
                  <a:pt x="443" y="13476"/>
                </a:cubicBezTo>
                <a:cubicBezTo>
                  <a:pt x="430" y="13464"/>
                  <a:pt x="392" y="13413"/>
                  <a:pt x="405" y="13401"/>
                </a:cubicBezTo>
                <a:cubicBezTo>
                  <a:pt x="411" y="13394"/>
                  <a:pt x="421" y="13391"/>
                  <a:pt x="434" y="13391"/>
                </a:cubicBezTo>
                <a:cubicBezTo>
                  <a:pt x="446" y="13391"/>
                  <a:pt x="462" y="13394"/>
                  <a:pt x="481" y="13401"/>
                </a:cubicBezTo>
                <a:lnTo>
                  <a:pt x="506" y="13388"/>
                </a:lnTo>
                <a:close/>
                <a:moveTo>
                  <a:pt x="23081" y="15615"/>
                </a:moveTo>
                <a:lnTo>
                  <a:pt x="23106" y="15628"/>
                </a:lnTo>
                <a:lnTo>
                  <a:pt x="23119" y="15628"/>
                </a:lnTo>
                <a:cubicBezTo>
                  <a:pt x="23131" y="15640"/>
                  <a:pt x="23119" y="15691"/>
                  <a:pt x="23081" y="15716"/>
                </a:cubicBezTo>
                <a:lnTo>
                  <a:pt x="23055" y="15741"/>
                </a:lnTo>
                <a:lnTo>
                  <a:pt x="23030" y="15779"/>
                </a:lnTo>
                <a:cubicBezTo>
                  <a:pt x="22985" y="15788"/>
                  <a:pt x="22953" y="15797"/>
                  <a:pt x="22938" y="15797"/>
                </a:cubicBezTo>
                <a:cubicBezTo>
                  <a:pt x="22932" y="15797"/>
                  <a:pt x="22929" y="15796"/>
                  <a:pt x="22929" y="15792"/>
                </a:cubicBezTo>
                <a:cubicBezTo>
                  <a:pt x="22929" y="15779"/>
                  <a:pt x="22980" y="15741"/>
                  <a:pt x="23018" y="15729"/>
                </a:cubicBezTo>
                <a:lnTo>
                  <a:pt x="23030" y="15704"/>
                </a:lnTo>
                <a:lnTo>
                  <a:pt x="23043" y="15691"/>
                </a:lnTo>
                <a:cubicBezTo>
                  <a:pt x="23043" y="15653"/>
                  <a:pt x="23055" y="15615"/>
                  <a:pt x="23081" y="15615"/>
                </a:cubicBezTo>
                <a:close/>
                <a:moveTo>
                  <a:pt x="23114" y="16553"/>
                </a:moveTo>
                <a:cubicBezTo>
                  <a:pt x="23129" y="16553"/>
                  <a:pt x="23140" y="16556"/>
                  <a:pt x="23144" y="16564"/>
                </a:cubicBezTo>
                <a:cubicBezTo>
                  <a:pt x="23144" y="16577"/>
                  <a:pt x="23043" y="16577"/>
                  <a:pt x="22992" y="16577"/>
                </a:cubicBezTo>
                <a:cubicBezTo>
                  <a:pt x="22954" y="16577"/>
                  <a:pt x="22967" y="16577"/>
                  <a:pt x="23005" y="16564"/>
                </a:cubicBezTo>
                <a:cubicBezTo>
                  <a:pt x="23039" y="16564"/>
                  <a:pt x="23084" y="16553"/>
                  <a:pt x="23114" y="16553"/>
                </a:cubicBezTo>
                <a:close/>
                <a:moveTo>
                  <a:pt x="22749" y="17074"/>
                </a:moveTo>
                <a:cubicBezTo>
                  <a:pt x="22760" y="17074"/>
                  <a:pt x="22774" y="17078"/>
                  <a:pt x="22790" y="17083"/>
                </a:cubicBezTo>
                <a:lnTo>
                  <a:pt x="22815" y="17095"/>
                </a:lnTo>
                <a:cubicBezTo>
                  <a:pt x="22815" y="17095"/>
                  <a:pt x="22828" y="17121"/>
                  <a:pt x="22828" y="17121"/>
                </a:cubicBezTo>
                <a:lnTo>
                  <a:pt x="22777" y="17159"/>
                </a:lnTo>
                <a:cubicBezTo>
                  <a:pt x="22802" y="17197"/>
                  <a:pt x="22790" y="17273"/>
                  <a:pt x="22777" y="17285"/>
                </a:cubicBezTo>
                <a:cubicBezTo>
                  <a:pt x="22752" y="17298"/>
                  <a:pt x="22726" y="17298"/>
                  <a:pt x="22726" y="17298"/>
                </a:cubicBezTo>
                <a:cubicBezTo>
                  <a:pt x="22726" y="17298"/>
                  <a:pt x="22726" y="17273"/>
                  <a:pt x="22739" y="17247"/>
                </a:cubicBezTo>
                <a:cubicBezTo>
                  <a:pt x="22752" y="17235"/>
                  <a:pt x="22714" y="17121"/>
                  <a:pt x="22714" y="17095"/>
                </a:cubicBezTo>
                <a:cubicBezTo>
                  <a:pt x="22721" y="17081"/>
                  <a:pt x="22733" y="17074"/>
                  <a:pt x="22749" y="17074"/>
                </a:cubicBezTo>
                <a:close/>
                <a:moveTo>
                  <a:pt x="22904" y="17285"/>
                </a:moveTo>
                <a:lnTo>
                  <a:pt x="22942" y="17323"/>
                </a:lnTo>
                <a:cubicBezTo>
                  <a:pt x="22967" y="17336"/>
                  <a:pt x="23018" y="17336"/>
                  <a:pt x="23043" y="17361"/>
                </a:cubicBezTo>
                <a:lnTo>
                  <a:pt x="23055" y="17361"/>
                </a:lnTo>
                <a:cubicBezTo>
                  <a:pt x="23055" y="17386"/>
                  <a:pt x="23093" y="17412"/>
                  <a:pt x="23144" y="17424"/>
                </a:cubicBezTo>
                <a:lnTo>
                  <a:pt x="23182" y="17437"/>
                </a:lnTo>
                <a:cubicBezTo>
                  <a:pt x="23195" y="17437"/>
                  <a:pt x="23207" y="17450"/>
                  <a:pt x="23195" y="17462"/>
                </a:cubicBezTo>
                <a:lnTo>
                  <a:pt x="23195" y="17488"/>
                </a:lnTo>
                <a:cubicBezTo>
                  <a:pt x="23182" y="17513"/>
                  <a:pt x="23169" y="17538"/>
                  <a:pt x="23144" y="17551"/>
                </a:cubicBezTo>
                <a:lnTo>
                  <a:pt x="23144" y="17564"/>
                </a:lnTo>
                <a:lnTo>
                  <a:pt x="23144" y="17576"/>
                </a:lnTo>
                <a:cubicBezTo>
                  <a:pt x="23135" y="17594"/>
                  <a:pt x="23157" y="17617"/>
                  <a:pt x="23179" y="17630"/>
                </a:cubicBezTo>
                <a:lnTo>
                  <a:pt x="23179" y="17630"/>
                </a:lnTo>
                <a:cubicBezTo>
                  <a:pt x="23138" y="17613"/>
                  <a:pt x="23101" y="17584"/>
                  <a:pt x="23081" y="17564"/>
                </a:cubicBezTo>
                <a:lnTo>
                  <a:pt x="23106" y="17551"/>
                </a:lnTo>
                <a:cubicBezTo>
                  <a:pt x="23144" y="17513"/>
                  <a:pt x="23131" y="17488"/>
                  <a:pt x="23093" y="17475"/>
                </a:cubicBezTo>
                <a:lnTo>
                  <a:pt x="23068" y="17450"/>
                </a:lnTo>
                <a:cubicBezTo>
                  <a:pt x="23068" y="17424"/>
                  <a:pt x="22942" y="17399"/>
                  <a:pt x="22891" y="17399"/>
                </a:cubicBezTo>
                <a:cubicBezTo>
                  <a:pt x="22853" y="17399"/>
                  <a:pt x="22828" y="17361"/>
                  <a:pt x="22828" y="17349"/>
                </a:cubicBezTo>
                <a:cubicBezTo>
                  <a:pt x="22828" y="17336"/>
                  <a:pt x="22866" y="17311"/>
                  <a:pt x="22904" y="17285"/>
                </a:cubicBezTo>
                <a:close/>
                <a:moveTo>
                  <a:pt x="547" y="17713"/>
                </a:moveTo>
                <a:cubicBezTo>
                  <a:pt x="576" y="17713"/>
                  <a:pt x="593" y="17743"/>
                  <a:pt x="582" y="17753"/>
                </a:cubicBezTo>
                <a:cubicBezTo>
                  <a:pt x="557" y="17753"/>
                  <a:pt x="519" y="17791"/>
                  <a:pt x="494" y="17804"/>
                </a:cubicBezTo>
                <a:cubicBezTo>
                  <a:pt x="488" y="17809"/>
                  <a:pt x="481" y="17812"/>
                  <a:pt x="473" y="17812"/>
                </a:cubicBezTo>
                <a:cubicBezTo>
                  <a:pt x="462" y="17812"/>
                  <a:pt x="450" y="17806"/>
                  <a:pt x="443" y="17791"/>
                </a:cubicBezTo>
                <a:cubicBezTo>
                  <a:pt x="430" y="17779"/>
                  <a:pt x="494" y="17715"/>
                  <a:pt x="532" y="17715"/>
                </a:cubicBezTo>
                <a:cubicBezTo>
                  <a:pt x="537" y="17714"/>
                  <a:pt x="542" y="17713"/>
                  <a:pt x="547" y="17713"/>
                </a:cubicBezTo>
                <a:close/>
                <a:moveTo>
                  <a:pt x="22784" y="17714"/>
                </a:moveTo>
                <a:cubicBezTo>
                  <a:pt x="22807" y="17714"/>
                  <a:pt x="22828" y="17768"/>
                  <a:pt x="22828" y="17791"/>
                </a:cubicBezTo>
                <a:cubicBezTo>
                  <a:pt x="22828" y="17817"/>
                  <a:pt x="22828" y="17893"/>
                  <a:pt x="22840" y="17905"/>
                </a:cubicBezTo>
                <a:cubicBezTo>
                  <a:pt x="22866" y="17918"/>
                  <a:pt x="22916" y="17981"/>
                  <a:pt x="22891" y="17994"/>
                </a:cubicBezTo>
                <a:cubicBezTo>
                  <a:pt x="22885" y="17997"/>
                  <a:pt x="22878" y="17999"/>
                  <a:pt x="22870" y="17999"/>
                </a:cubicBezTo>
                <a:cubicBezTo>
                  <a:pt x="22847" y="17999"/>
                  <a:pt x="22821" y="17984"/>
                  <a:pt x="22802" y="17956"/>
                </a:cubicBezTo>
                <a:lnTo>
                  <a:pt x="22790" y="17931"/>
                </a:lnTo>
                <a:lnTo>
                  <a:pt x="22764" y="17905"/>
                </a:lnTo>
                <a:cubicBezTo>
                  <a:pt x="22777" y="17867"/>
                  <a:pt x="22790" y="17829"/>
                  <a:pt x="22777" y="17804"/>
                </a:cubicBezTo>
                <a:cubicBezTo>
                  <a:pt x="22777" y="17791"/>
                  <a:pt x="22752" y="17728"/>
                  <a:pt x="22777" y="17715"/>
                </a:cubicBezTo>
                <a:cubicBezTo>
                  <a:pt x="22779" y="17714"/>
                  <a:pt x="22782" y="17714"/>
                  <a:pt x="22784" y="17714"/>
                </a:cubicBezTo>
                <a:close/>
                <a:moveTo>
                  <a:pt x="22891" y="18070"/>
                </a:moveTo>
                <a:cubicBezTo>
                  <a:pt x="22916" y="18070"/>
                  <a:pt x="22891" y="18120"/>
                  <a:pt x="22878" y="18133"/>
                </a:cubicBezTo>
                <a:cubicBezTo>
                  <a:pt x="22853" y="18158"/>
                  <a:pt x="22802" y="18222"/>
                  <a:pt x="22802" y="18234"/>
                </a:cubicBezTo>
                <a:cubicBezTo>
                  <a:pt x="22802" y="18241"/>
                  <a:pt x="22801" y="18244"/>
                  <a:pt x="22798" y="18244"/>
                </a:cubicBezTo>
                <a:cubicBezTo>
                  <a:pt x="22790" y="18244"/>
                  <a:pt x="22774" y="18218"/>
                  <a:pt x="22764" y="18171"/>
                </a:cubicBezTo>
                <a:lnTo>
                  <a:pt x="22815" y="18133"/>
                </a:lnTo>
                <a:lnTo>
                  <a:pt x="22828" y="18120"/>
                </a:lnTo>
                <a:cubicBezTo>
                  <a:pt x="22815" y="18095"/>
                  <a:pt x="22853" y="18070"/>
                  <a:pt x="22891" y="18070"/>
                </a:cubicBezTo>
                <a:close/>
                <a:moveTo>
                  <a:pt x="20031" y="23979"/>
                </a:moveTo>
                <a:cubicBezTo>
                  <a:pt x="20057" y="23979"/>
                  <a:pt x="20082" y="23992"/>
                  <a:pt x="20069" y="24004"/>
                </a:cubicBezTo>
                <a:cubicBezTo>
                  <a:pt x="20058" y="24027"/>
                  <a:pt x="19996" y="24070"/>
                  <a:pt x="19956" y="24070"/>
                </a:cubicBezTo>
                <a:cubicBezTo>
                  <a:pt x="19951" y="24070"/>
                  <a:pt x="19947" y="24069"/>
                  <a:pt x="19943" y="24068"/>
                </a:cubicBezTo>
                <a:cubicBezTo>
                  <a:pt x="19905" y="24055"/>
                  <a:pt x="19892" y="24042"/>
                  <a:pt x="19930" y="24030"/>
                </a:cubicBezTo>
                <a:lnTo>
                  <a:pt x="19943" y="24030"/>
                </a:lnTo>
                <a:cubicBezTo>
                  <a:pt x="19993" y="24030"/>
                  <a:pt x="20019" y="24030"/>
                  <a:pt x="20031" y="23992"/>
                </a:cubicBezTo>
                <a:lnTo>
                  <a:pt x="20031" y="23979"/>
                </a:lnTo>
                <a:close/>
                <a:moveTo>
                  <a:pt x="20841" y="24346"/>
                </a:moveTo>
                <a:cubicBezTo>
                  <a:pt x="20879" y="24359"/>
                  <a:pt x="20930" y="24384"/>
                  <a:pt x="20930" y="24397"/>
                </a:cubicBezTo>
                <a:cubicBezTo>
                  <a:pt x="20930" y="24422"/>
                  <a:pt x="20914" y="24425"/>
                  <a:pt x="20895" y="24425"/>
                </a:cubicBezTo>
                <a:cubicBezTo>
                  <a:pt x="20889" y="24425"/>
                  <a:pt x="20882" y="24425"/>
                  <a:pt x="20875" y="24425"/>
                </a:cubicBezTo>
                <a:cubicBezTo>
                  <a:pt x="20862" y="24425"/>
                  <a:pt x="20849" y="24426"/>
                  <a:pt x="20841" y="24435"/>
                </a:cubicBezTo>
                <a:cubicBezTo>
                  <a:pt x="20831" y="24444"/>
                  <a:pt x="20824" y="24448"/>
                  <a:pt x="20816" y="24448"/>
                </a:cubicBezTo>
                <a:cubicBezTo>
                  <a:pt x="20804" y="24448"/>
                  <a:pt x="20793" y="24438"/>
                  <a:pt x="20778" y="24422"/>
                </a:cubicBezTo>
                <a:cubicBezTo>
                  <a:pt x="20752" y="24409"/>
                  <a:pt x="20778" y="24397"/>
                  <a:pt x="20790" y="24384"/>
                </a:cubicBezTo>
                <a:lnTo>
                  <a:pt x="20790" y="24371"/>
                </a:lnTo>
                <a:cubicBezTo>
                  <a:pt x="20803" y="24359"/>
                  <a:pt x="20816" y="24346"/>
                  <a:pt x="20841" y="24346"/>
                </a:cubicBezTo>
                <a:close/>
                <a:moveTo>
                  <a:pt x="5112" y="24511"/>
                </a:moveTo>
                <a:cubicBezTo>
                  <a:pt x="5112" y="24511"/>
                  <a:pt x="5125" y="24511"/>
                  <a:pt x="5163" y="24536"/>
                </a:cubicBezTo>
                <a:lnTo>
                  <a:pt x="5239" y="24574"/>
                </a:lnTo>
                <a:cubicBezTo>
                  <a:pt x="5188" y="24599"/>
                  <a:pt x="5074" y="24637"/>
                  <a:pt x="5036" y="24650"/>
                </a:cubicBezTo>
                <a:cubicBezTo>
                  <a:pt x="5030" y="24653"/>
                  <a:pt x="5024" y="24655"/>
                  <a:pt x="5019" y="24655"/>
                </a:cubicBezTo>
                <a:cubicBezTo>
                  <a:pt x="5006" y="24655"/>
                  <a:pt x="5002" y="24643"/>
                  <a:pt x="5011" y="24624"/>
                </a:cubicBezTo>
                <a:cubicBezTo>
                  <a:pt x="5024" y="24612"/>
                  <a:pt x="5087" y="24549"/>
                  <a:pt x="5112" y="24511"/>
                </a:cubicBezTo>
                <a:close/>
                <a:moveTo>
                  <a:pt x="12452" y="24789"/>
                </a:moveTo>
                <a:cubicBezTo>
                  <a:pt x="12452" y="24814"/>
                  <a:pt x="12452" y="24827"/>
                  <a:pt x="12439" y="24840"/>
                </a:cubicBezTo>
                <a:cubicBezTo>
                  <a:pt x="12426" y="24840"/>
                  <a:pt x="12426" y="24840"/>
                  <a:pt x="12414" y="24827"/>
                </a:cubicBezTo>
                <a:cubicBezTo>
                  <a:pt x="12414" y="24802"/>
                  <a:pt x="12439" y="24802"/>
                  <a:pt x="12452" y="24789"/>
                </a:cubicBezTo>
                <a:close/>
                <a:moveTo>
                  <a:pt x="7200" y="24953"/>
                </a:moveTo>
                <a:cubicBezTo>
                  <a:pt x="7200" y="24953"/>
                  <a:pt x="7213" y="24966"/>
                  <a:pt x="7213" y="24979"/>
                </a:cubicBezTo>
                <a:cubicBezTo>
                  <a:pt x="7213" y="24991"/>
                  <a:pt x="7213" y="25017"/>
                  <a:pt x="7213" y="25029"/>
                </a:cubicBezTo>
                <a:cubicBezTo>
                  <a:pt x="7213" y="25048"/>
                  <a:pt x="7199" y="25060"/>
                  <a:pt x="7172" y="25060"/>
                </a:cubicBezTo>
                <a:cubicBezTo>
                  <a:pt x="7162" y="25060"/>
                  <a:pt x="7150" y="25058"/>
                  <a:pt x="7137" y="25055"/>
                </a:cubicBezTo>
                <a:lnTo>
                  <a:pt x="7099" y="25029"/>
                </a:lnTo>
                <a:cubicBezTo>
                  <a:pt x="7099" y="25029"/>
                  <a:pt x="7099" y="25029"/>
                  <a:pt x="7112" y="25017"/>
                </a:cubicBezTo>
                <a:lnTo>
                  <a:pt x="7137" y="25017"/>
                </a:lnTo>
                <a:cubicBezTo>
                  <a:pt x="7162" y="24991"/>
                  <a:pt x="7200" y="24966"/>
                  <a:pt x="7200" y="24953"/>
                </a:cubicBezTo>
                <a:close/>
                <a:moveTo>
                  <a:pt x="12629" y="25029"/>
                </a:moveTo>
                <a:lnTo>
                  <a:pt x="12629" y="25029"/>
                </a:lnTo>
                <a:cubicBezTo>
                  <a:pt x="12641" y="25042"/>
                  <a:pt x="12641" y="25067"/>
                  <a:pt x="12603" y="25093"/>
                </a:cubicBezTo>
                <a:lnTo>
                  <a:pt x="12578" y="25105"/>
                </a:lnTo>
                <a:lnTo>
                  <a:pt x="12565" y="25105"/>
                </a:lnTo>
                <a:cubicBezTo>
                  <a:pt x="12578" y="25080"/>
                  <a:pt x="12603" y="25055"/>
                  <a:pt x="12629" y="25029"/>
                </a:cubicBezTo>
                <a:close/>
                <a:moveTo>
                  <a:pt x="5062" y="25017"/>
                </a:moveTo>
                <a:cubicBezTo>
                  <a:pt x="5100" y="25017"/>
                  <a:pt x="5100" y="25017"/>
                  <a:pt x="5062" y="25042"/>
                </a:cubicBezTo>
                <a:lnTo>
                  <a:pt x="5036" y="25067"/>
                </a:lnTo>
                <a:lnTo>
                  <a:pt x="5036" y="25080"/>
                </a:lnTo>
                <a:cubicBezTo>
                  <a:pt x="5068" y="25111"/>
                  <a:pt x="5065" y="25134"/>
                  <a:pt x="5041" y="25134"/>
                </a:cubicBezTo>
                <a:cubicBezTo>
                  <a:pt x="5036" y="25134"/>
                  <a:pt x="5030" y="25133"/>
                  <a:pt x="5024" y="25131"/>
                </a:cubicBezTo>
                <a:lnTo>
                  <a:pt x="4960" y="25131"/>
                </a:lnTo>
                <a:cubicBezTo>
                  <a:pt x="4960" y="25105"/>
                  <a:pt x="5011" y="25017"/>
                  <a:pt x="5062" y="25017"/>
                </a:cubicBezTo>
                <a:close/>
                <a:moveTo>
                  <a:pt x="8061" y="24991"/>
                </a:moveTo>
                <a:cubicBezTo>
                  <a:pt x="8061" y="24991"/>
                  <a:pt x="8048" y="25004"/>
                  <a:pt x="8048" y="25017"/>
                </a:cubicBezTo>
                <a:lnTo>
                  <a:pt x="8048" y="25029"/>
                </a:lnTo>
                <a:lnTo>
                  <a:pt x="8035" y="25055"/>
                </a:lnTo>
                <a:cubicBezTo>
                  <a:pt x="8061" y="25067"/>
                  <a:pt x="8124" y="25093"/>
                  <a:pt x="8111" y="25105"/>
                </a:cubicBezTo>
                <a:cubicBezTo>
                  <a:pt x="8099" y="25118"/>
                  <a:pt x="8048" y="25131"/>
                  <a:pt x="8035" y="25143"/>
                </a:cubicBezTo>
                <a:cubicBezTo>
                  <a:pt x="8023" y="25143"/>
                  <a:pt x="7997" y="25055"/>
                  <a:pt x="7985" y="25017"/>
                </a:cubicBezTo>
                <a:cubicBezTo>
                  <a:pt x="7997" y="25004"/>
                  <a:pt x="8023" y="25004"/>
                  <a:pt x="8061" y="24991"/>
                </a:cubicBezTo>
                <a:close/>
                <a:moveTo>
                  <a:pt x="17374" y="0"/>
                </a:moveTo>
                <a:cubicBezTo>
                  <a:pt x="17361" y="13"/>
                  <a:pt x="17361" y="25"/>
                  <a:pt x="17361" y="38"/>
                </a:cubicBezTo>
                <a:lnTo>
                  <a:pt x="17374" y="51"/>
                </a:lnTo>
                <a:cubicBezTo>
                  <a:pt x="17387" y="63"/>
                  <a:pt x="17349" y="63"/>
                  <a:pt x="17298" y="76"/>
                </a:cubicBezTo>
                <a:lnTo>
                  <a:pt x="17260" y="114"/>
                </a:lnTo>
                <a:cubicBezTo>
                  <a:pt x="17247" y="127"/>
                  <a:pt x="17209" y="139"/>
                  <a:pt x="17184" y="152"/>
                </a:cubicBezTo>
                <a:cubicBezTo>
                  <a:pt x="17175" y="154"/>
                  <a:pt x="17167" y="155"/>
                  <a:pt x="17159" y="155"/>
                </a:cubicBezTo>
                <a:cubicBezTo>
                  <a:pt x="17121" y="155"/>
                  <a:pt x="17096" y="133"/>
                  <a:pt x="17096" y="101"/>
                </a:cubicBezTo>
                <a:lnTo>
                  <a:pt x="17108" y="89"/>
                </a:lnTo>
                <a:cubicBezTo>
                  <a:pt x="17107" y="87"/>
                  <a:pt x="17104" y="87"/>
                  <a:pt x="17100" y="87"/>
                </a:cubicBezTo>
                <a:cubicBezTo>
                  <a:pt x="17067" y="87"/>
                  <a:pt x="16956" y="131"/>
                  <a:pt x="16956" y="165"/>
                </a:cubicBezTo>
                <a:cubicBezTo>
                  <a:pt x="16956" y="203"/>
                  <a:pt x="16969" y="278"/>
                  <a:pt x="16969" y="291"/>
                </a:cubicBezTo>
                <a:cubicBezTo>
                  <a:pt x="16956" y="304"/>
                  <a:pt x="16956" y="329"/>
                  <a:pt x="16956" y="354"/>
                </a:cubicBezTo>
                <a:lnTo>
                  <a:pt x="16956" y="367"/>
                </a:lnTo>
                <a:lnTo>
                  <a:pt x="16969" y="392"/>
                </a:lnTo>
                <a:cubicBezTo>
                  <a:pt x="16969" y="418"/>
                  <a:pt x="16906" y="443"/>
                  <a:pt x="16880" y="443"/>
                </a:cubicBezTo>
                <a:cubicBezTo>
                  <a:pt x="16868" y="443"/>
                  <a:pt x="16842" y="380"/>
                  <a:pt x="16830" y="354"/>
                </a:cubicBezTo>
                <a:cubicBezTo>
                  <a:pt x="16830" y="348"/>
                  <a:pt x="16829" y="344"/>
                  <a:pt x="16827" y="344"/>
                </a:cubicBezTo>
                <a:cubicBezTo>
                  <a:pt x="16823" y="344"/>
                  <a:pt x="16814" y="368"/>
                  <a:pt x="16804" y="405"/>
                </a:cubicBezTo>
                <a:lnTo>
                  <a:pt x="16804" y="443"/>
                </a:lnTo>
                <a:cubicBezTo>
                  <a:pt x="16795" y="483"/>
                  <a:pt x="16731" y="514"/>
                  <a:pt x="16673" y="514"/>
                </a:cubicBezTo>
                <a:cubicBezTo>
                  <a:pt x="16657" y="514"/>
                  <a:pt x="16641" y="512"/>
                  <a:pt x="16627" y="506"/>
                </a:cubicBezTo>
                <a:lnTo>
                  <a:pt x="16564" y="494"/>
                </a:lnTo>
                <a:cubicBezTo>
                  <a:pt x="16510" y="494"/>
                  <a:pt x="16409" y="521"/>
                  <a:pt x="16365" y="521"/>
                </a:cubicBezTo>
                <a:cubicBezTo>
                  <a:pt x="16358" y="521"/>
                  <a:pt x="16353" y="521"/>
                  <a:pt x="16349" y="519"/>
                </a:cubicBezTo>
                <a:cubicBezTo>
                  <a:pt x="16343" y="516"/>
                  <a:pt x="16335" y="514"/>
                  <a:pt x="16328" y="514"/>
                </a:cubicBezTo>
                <a:cubicBezTo>
                  <a:pt x="16305" y="514"/>
                  <a:pt x="16279" y="528"/>
                  <a:pt x="16260" y="557"/>
                </a:cubicBezTo>
                <a:lnTo>
                  <a:pt x="16235" y="570"/>
                </a:lnTo>
                <a:cubicBezTo>
                  <a:pt x="16197" y="595"/>
                  <a:pt x="16324" y="607"/>
                  <a:pt x="16248" y="633"/>
                </a:cubicBezTo>
                <a:lnTo>
                  <a:pt x="16210" y="645"/>
                </a:lnTo>
                <a:cubicBezTo>
                  <a:pt x="16184" y="658"/>
                  <a:pt x="16159" y="696"/>
                  <a:pt x="16159" y="709"/>
                </a:cubicBezTo>
                <a:cubicBezTo>
                  <a:pt x="16159" y="709"/>
                  <a:pt x="16121" y="645"/>
                  <a:pt x="16109" y="620"/>
                </a:cubicBezTo>
                <a:cubicBezTo>
                  <a:pt x="16104" y="610"/>
                  <a:pt x="16066" y="606"/>
                  <a:pt x="16015" y="606"/>
                </a:cubicBezTo>
                <a:cubicBezTo>
                  <a:pt x="15934" y="606"/>
                  <a:pt x="15822" y="617"/>
                  <a:pt x="15767" y="633"/>
                </a:cubicBezTo>
                <a:cubicBezTo>
                  <a:pt x="15759" y="634"/>
                  <a:pt x="15752" y="634"/>
                  <a:pt x="15745" y="634"/>
                </a:cubicBezTo>
                <a:cubicBezTo>
                  <a:pt x="15676" y="634"/>
                  <a:pt x="15667" y="579"/>
                  <a:pt x="15678" y="544"/>
                </a:cubicBezTo>
                <a:cubicBezTo>
                  <a:pt x="15704" y="519"/>
                  <a:pt x="15678" y="494"/>
                  <a:pt x="15640" y="494"/>
                </a:cubicBezTo>
                <a:lnTo>
                  <a:pt x="15615" y="506"/>
                </a:lnTo>
                <a:lnTo>
                  <a:pt x="15590" y="532"/>
                </a:lnTo>
                <a:cubicBezTo>
                  <a:pt x="15552" y="557"/>
                  <a:pt x="15501" y="570"/>
                  <a:pt x="15488" y="570"/>
                </a:cubicBezTo>
                <a:cubicBezTo>
                  <a:pt x="15476" y="570"/>
                  <a:pt x="15476" y="582"/>
                  <a:pt x="15476" y="607"/>
                </a:cubicBezTo>
                <a:lnTo>
                  <a:pt x="15476" y="633"/>
                </a:lnTo>
                <a:lnTo>
                  <a:pt x="15488" y="633"/>
                </a:lnTo>
                <a:cubicBezTo>
                  <a:pt x="15488" y="645"/>
                  <a:pt x="15488" y="658"/>
                  <a:pt x="15488" y="658"/>
                </a:cubicBezTo>
                <a:lnTo>
                  <a:pt x="15463" y="658"/>
                </a:lnTo>
                <a:lnTo>
                  <a:pt x="15438" y="645"/>
                </a:lnTo>
                <a:cubicBezTo>
                  <a:pt x="15425" y="620"/>
                  <a:pt x="15400" y="607"/>
                  <a:pt x="15400" y="607"/>
                </a:cubicBezTo>
                <a:cubicBezTo>
                  <a:pt x="15387" y="607"/>
                  <a:pt x="15387" y="607"/>
                  <a:pt x="15387" y="620"/>
                </a:cubicBezTo>
                <a:lnTo>
                  <a:pt x="15387" y="633"/>
                </a:lnTo>
                <a:lnTo>
                  <a:pt x="15387" y="645"/>
                </a:lnTo>
                <a:cubicBezTo>
                  <a:pt x="15375" y="645"/>
                  <a:pt x="15311" y="671"/>
                  <a:pt x="15235" y="671"/>
                </a:cubicBezTo>
                <a:lnTo>
                  <a:pt x="15159" y="683"/>
                </a:lnTo>
                <a:lnTo>
                  <a:pt x="15134" y="683"/>
                </a:lnTo>
                <a:cubicBezTo>
                  <a:pt x="15096" y="683"/>
                  <a:pt x="15033" y="671"/>
                  <a:pt x="14995" y="658"/>
                </a:cubicBezTo>
                <a:lnTo>
                  <a:pt x="14970" y="696"/>
                </a:lnTo>
                <a:cubicBezTo>
                  <a:pt x="14944" y="696"/>
                  <a:pt x="14919" y="709"/>
                  <a:pt x="14906" y="709"/>
                </a:cubicBezTo>
                <a:cubicBezTo>
                  <a:pt x="14906" y="721"/>
                  <a:pt x="14881" y="759"/>
                  <a:pt x="14856" y="797"/>
                </a:cubicBezTo>
                <a:lnTo>
                  <a:pt x="14830" y="810"/>
                </a:lnTo>
                <a:cubicBezTo>
                  <a:pt x="14755" y="823"/>
                  <a:pt x="14755" y="886"/>
                  <a:pt x="14717" y="886"/>
                </a:cubicBezTo>
                <a:lnTo>
                  <a:pt x="14641" y="899"/>
                </a:lnTo>
                <a:cubicBezTo>
                  <a:pt x="14628" y="949"/>
                  <a:pt x="14565" y="1050"/>
                  <a:pt x="14565" y="1088"/>
                </a:cubicBezTo>
                <a:cubicBezTo>
                  <a:pt x="14577" y="1126"/>
                  <a:pt x="14539" y="1152"/>
                  <a:pt x="14514" y="1152"/>
                </a:cubicBezTo>
                <a:cubicBezTo>
                  <a:pt x="14501" y="1152"/>
                  <a:pt x="14501" y="1190"/>
                  <a:pt x="14514" y="1202"/>
                </a:cubicBezTo>
                <a:cubicBezTo>
                  <a:pt x="14514" y="1202"/>
                  <a:pt x="14451" y="1291"/>
                  <a:pt x="14451" y="1329"/>
                </a:cubicBezTo>
                <a:lnTo>
                  <a:pt x="14426" y="1329"/>
                </a:lnTo>
                <a:lnTo>
                  <a:pt x="14388" y="1341"/>
                </a:lnTo>
                <a:cubicBezTo>
                  <a:pt x="14388" y="1341"/>
                  <a:pt x="14375" y="1354"/>
                  <a:pt x="14350" y="1367"/>
                </a:cubicBezTo>
                <a:cubicBezTo>
                  <a:pt x="14312" y="1354"/>
                  <a:pt x="14261" y="1354"/>
                  <a:pt x="14236" y="1354"/>
                </a:cubicBezTo>
                <a:cubicBezTo>
                  <a:pt x="14172" y="1354"/>
                  <a:pt x="14135" y="1341"/>
                  <a:pt x="14172" y="1329"/>
                </a:cubicBezTo>
                <a:lnTo>
                  <a:pt x="14185" y="1316"/>
                </a:lnTo>
                <a:cubicBezTo>
                  <a:pt x="14185" y="1316"/>
                  <a:pt x="14185" y="1291"/>
                  <a:pt x="14172" y="1291"/>
                </a:cubicBezTo>
                <a:lnTo>
                  <a:pt x="14160" y="1278"/>
                </a:lnTo>
                <a:cubicBezTo>
                  <a:pt x="14135" y="1278"/>
                  <a:pt x="14071" y="1316"/>
                  <a:pt x="14071" y="1329"/>
                </a:cubicBezTo>
                <a:cubicBezTo>
                  <a:pt x="14059" y="1341"/>
                  <a:pt x="14084" y="1379"/>
                  <a:pt x="14097" y="1392"/>
                </a:cubicBezTo>
                <a:cubicBezTo>
                  <a:pt x="14109" y="1405"/>
                  <a:pt x="14274" y="1392"/>
                  <a:pt x="14261" y="1417"/>
                </a:cubicBezTo>
                <a:cubicBezTo>
                  <a:pt x="14261" y="1443"/>
                  <a:pt x="14210" y="1443"/>
                  <a:pt x="14198" y="1443"/>
                </a:cubicBezTo>
                <a:cubicBezTo>
                  <a:pt x="14185" y="1443"/>
                  <a:pt x="14185" y="1443"/>
                  <a:pt x="14172" y="1455"/>
                </a:cubicBezTo>
                <a:cubicBezTo>
                  <a:pt x="14147" y="1455"/>
                  <a:pt x="14122" y="1443"/>
                  <a:pt x="14084" y="1443"/>
                </a:cubicBezTo>
                <a:lnTo>
                  <a:pt x="14059" y="1443"/>
                </a:lnTo>
                <a:cubicBezTo>
                  <a:pt x="14046" y="1443"/>
                  <a:pt x="14021" y="1481"/>
                  <a:pt x="14021" y="1531"/>
                </a:cubicBezTo>
                <a:lnTo>
                  <a:pt x="14021" y="1557"/>
                </a:lnTo>
                <a:cubicBezTo>
                  <a:pt x="14008" y="1582"/>
                  <a:pt x="13983" y="1594"/>
                  <a:pt x="13970" y="1594"/>
                </a:cubicBezTo>
                <a:lnTo>
                  <a:pt x="13957" y="1594"/>
                </a:lnTo>
                <a:lnTo>
                  <a:pt x="13932" y="1569"/>
                </a:lnTo>
                <a:cubicBezTo>
                  <a:pt x="13957" y="1544"/>
                  <a:pt x="13919" y="1544"/>
                  <a:pt x="13894" y="1544"/>
                </a:cubicBezTo>
                <a:cubicBezTo>
                  <a:pt x="13869" y="1544"/>
                  <a:pt x="13831" y="1569"/>
                  <a:pt x="13831" y="1569"/>
                </a:cubicBezTo>
                <a:lnTo>
                  <a:pt x="13780" y="1544"/>
                </a:lnTo>
                <a:cubicBezTo>
                  <a:pt x="13818" y="1531"/>
                  <a:pt x="13843" y="1493"/>
                  <a:pt x="13843" y="1481"/>
                </a:cubicBezTo>
                <a:lnTo>
                  <a:pt x="13818" y="1455"/>
                </a:lnTo>
                <a:lnTo>
                  <a:pt x="13793" y="1443"/>
                </a:lnTo>
                <a:cubicBezTo>
                  <a:pt x="13781" y="1431"/>
                  <a:pt x="13769" y="1426"/>
                  <a:pt x="13758" y="1426"/>
                </a:cubicBezTo>
                <a:cubicBezTo>
                  <a:pt x="13733" y="1426"/>
                  <a:pt x="13713" y="1447"/>
                  <a:pt x="13704" y="1455"/>
                </a:cubicBezTo>
                <a:cubicBezTo>
                  <a:pt x="13704" y="1464"/>
                  <a:pt x="13700" y="1468"/>
                  <a:pt x="13692" y="1468"/>
                </a:cubicBezTo>
                <a:cubicBezTo>
                  <a:pt x="13677" y="1468"/>
                  <a:pt x="13653" y="1455"/>
                  <a:pt x="13628" y="1430"/>
                </a:cubicBezTo>
                <a:lnTo>
                  <a:pt x="13616" y="1392"/>
                </a:lnTo>
                <a:lnTo>
                  <a:pt x="13603" y="1291"/>
                </a:lnTo>
                <a:cubicBezTo>
                  <a:pt x="13477" y="1265"/>
                  <a:pt x="13337" y="1253"/>
                  <a:pt x="13325" y="1253"/>
                </a:cubicBezTo>
                <a:cubicBezTo>
                  <a:pt x="13312" y="1253"/>
                  <a:pt x="13299" y="1291"/>
                  <a:pt x="13287" y="1316"/>
                </a:cubicBezTo>
                <a:lnTo>
                  <a:pt x="13261" y="1329"/>
                </a:lnTo>
                <a:cubicBezTo>
                  <a:pt x="13236" y="1354"/>
                  <a:pt x="13185" y="1354"/>
                  <a:pt x="13148" y="1354"/>
                </a:cubicBezTo>
                <a:cubicBezTo>
                  <a:pt x="13135" y="1360"/>
                  <a:pt x="13119" y="1364"/>
                  <a:pt x="13103" y="1364"/>
                </a:cubicBezTo>
                <a:cubicBezTo>
                  <a:pt x="13087" y="1364"/>
                  <a:pt x="13072" y="1360"/>
                  <a:pt x="13059" y="1354"/>
                </a:cubicBezTo>
                <a:lnTo>
                  <a:pt x="13008" y="1354"/>
                </a:lnTo>
                <a:cubicBezTo>
                  <a:pt x="12958" y="1354"/>
                  <a:pt x="12945" y="1392"/>
                  <a:pt x="12958" y="1405"/>
                </a:cubicBezTo>
                <a:cubicBezTo>
                  <a:pt x="12970" y="1417"/>
                  <a:pt x="13021" y="1417"/>
                  <a:pt x="13084" y="1417"/>
                </a:cubicBezTo>
                <a:lnTo>
                  <a:pt x="13097" y="1417"/>
                </a:lnTo>
                <a:lnTo>
                  <a:pt x="13122" y="1443"/>
                </a:lnTo>
                <a:cubicBezTo>
                  <a:pt x="13084" y="1455"/>
                  <a:pt x="13034" y="1493"/>
                  <a:pt x="13008" y="1519"/>
                </a:cubicBezTo>
                <a:lnTo>
                  <a:pt x="13008" y="1557"/>
                </a:lnTo>
                <a:cubicBezTo>
                  <a:pt x="13008" y="1557"/>
                  <a:pt x="12945" y="1544"/>
                  <a:pt x="12920" y="1544"/>
                </a:cubicBezTo>
                <a:cubicBezTo>
                  <a:pt x="12917" y="1541"/>
                  <a:pt x="12905" y="1540"/>
                  <a:pt x="12888" y="1540"/>
                </a:cubicBezTo>
                <a:cubicBezTo>
                  <a:pt x="12858" y="1540"/>
                  <a:pt x="12812" y="1543"/>
                  <a:pt x="12773" y="1543"/>
                </a:cubicBezTo>
                <a:cubicBezTo>
                  <a:pt x="12738" y="1543"/>
                  <a:pt x="12709" y="1541"/>
                  <a:pt x="12705" y="1531"/>
                </a:cubicBezTo>
                <a:cubicBezTo>
                  <a:pt x="12679" y="1493"/>
                  <a:pt x="12578" y="1493"/>
                  <a:pt x="12540" y="1493"/>
                </a:cubicBezTo>
                <a:cubicBezTo>
                  <a:pt x="12502" y="1493"/>
                  <a:pt x="12464" y="1493"/>
                  <a:pt x="12452" y="1506"/>
                </a:cubicBezTo>
                <a:cubicBezTo>
                  <a:pt x="12452" y="1506"/>
                  <a:pt x="12452" y="1531"/>
                  <a:pt x="12452" y="1531"/>
                </a:cubicBezTo>
                <a:lnTo>
                  <a:pt x="12527" y="1557"/>
                </a:lnTo>
                <a:cubicBezTo>
                  <a:pt x="12629" y="1569"/>
                  <a:pt x="12603" y="1607"/>
                  <a:pt x="12565" y="1620"/>
                </a:cubicBezTo>
                <a:cubicBezTo>
                  <a:pt x="12527" y="1632"/>
                  <a:pt x="12527" y="1645"/>
                  <a:pt x="12540" y="1658"/>
                </a:cubicBezTo>
                <a:lnTo>
                  <a:pt x="12540" y="1683"/>
                </a:lnTo>
                <a:lnTo>
                  <a:pt x="12540" y="1734"/>
                </a:lnTo>
                <a:cubicBezTo>
                  <a:pt x="12530" y="1732"/>
                  <a:pt x="12522" y="1731"/>
                  <a:pt x="12517" y="1731"/>
                </a:cubicBezTo>
                <a:cubicBezTo>
                  <a:pt x="12485" y="1731"/>
                  <a:pt x="12547" y="1761"/>
                  <a:pt x="12591" y="1772"/>
                </a:cubicBezTo>
                <a:cubicBezTo>
                  <a:pt x="12641" y="1784"/>
                  <a:pt x="12679" y="1810"/>
                  <a:pt x="12679" y="1810"/>
                </a:cubicBezTo>
                <a:cubicBezTo>
                  <a:pt x="12679" y="1822"/>
                  <a:pt x="12565" y="1848"/>
                  <a:pt x="12439" y="1886"/>
                </a:cubicBezTo>
                <a:lnTo>
                  <a:pt x="12527" y="1987"/>
                </a:lnTo>
                <a:lnTo>
                  <a:pt x="12540" y="1987"/>
                </a:lnTo>
                <a:cubicBezTo>
                  <a:pt x="12515" y="1999"/>
                  <a:pt x="12452" y="1999"/>
                  <a:pt x="12401" y="1999"/>
                </a:cubicBezTo>
                <a:lnTo>
                  <a:pt x="12376" y="1987"/>
                </a:lnTo>
                <a:lnTo>
                  <a:pt x="12363" y="1974"/>
                </a:lnTo>
                <a:cubicBezTo>
                  <a:pt x="12363" y="1961"/>
                  <a:pt x="12312" y="1936"/>
                  <a:pt x="12262" y="1923"/>
                </a:cubicBezTo>
                <a:lnTo>
                  <a:pt x="12262" y="1923"/>
                </a:lnTo>
                <a:lnTo>
                  <a:pt x="12274" y="1961"/>
                </a:lnTo>
                <a:cubicBezTo>
                  <a:pt x="12285" y="1972"/>
                  <a:pt x="12303" y="1990"/>
                  <a:pt x="12283" y="1990"/>
                </a:cubicBezTo>
                <a:cubicBezTo>
                  <a:pt x="12278" y="1990"/>
                  <a:pt x="12271" y="1989"/>
                  <a:pt x="12262" y="1987"/>
                </a:cubicBezTo>
                <a:cubicBezTo>
                  <a:pt x="12234" y="1982"/>
                  <a:pt x="12211" y="1979"/>
                  <a:pt x="12192" y="1979"/>
                </a:cubicBezTo>
                <a:cubicBezTo>
                  <a:pt x="12160" y="1979"/>
                  <a:pt x="12139" y="1988"/>
                  <a:pt x="12123" y="2012"/>
                </a:cubicBezTo>
                <a:lnTo>
                  <a:pt x="12085" y="2050"/>
                </a:lnTo>
                <a:cubicBezTo>
                  <a:pt x="12160" y="2063"/>
                  <a:pt x="12135" y="2088"/>
                  <a:pt x="12110" y="2101"/>
                </a:cubicBezTo>
                <a:cubicBezTo>
                  <a:pt x="12085" y="2126"/>
                  <a:pt x="12085" y="2227"/>
                  <a:pt x="12135" y="2240"/>
                </a:cubicBezTo>
                <a:cubicBezTo>
                  <a:pt x="12173" y="2252"/>
                  <a:pt x="12173" y="2278"/>
                  <a:pt x="12160" y="2290"/>
                </a:cubicBezTo>
                <a:cubicBezTo>
                  <a:pt x="12148" y="2290"/>
                  <a:pt x="12198" y="2328"/>
                  <a:pt x="12224" y="2328"/>
                </a:cubicBezTo>
                <a:cubicBezTo>
                  <a:pt x="12224" y="2341"/>
                  <a:pt x="12236" y="2341"/>
                  <a:pt x="12249" y="2354"/>
                </a:cubicBezTo>
                <a:cubicBezTo>
                  <a:pt x="12224" y="2341"/>
                  <a:pt x="12211" y="2341"/>
                  <a:pt x="12198" y="2341"/>
                </a:cubicBezTo>
                <a:lnTo>
                  <a:pt x="12160" y="2354"/>
                </a:lnTo>
                <a:lnTo>
                  <a:pt x="12135" y="2366"/>
                </a:lnTo>
                <a:cubicBezTo>
                  <a:pt x="12123" y="2379"/>
                  <a:pt x="12097" y="2417"/>
                  <a:pt x="12097" y="2442"/>
                </a:cubicBezTo>
                <a:lnTo>
                  <a:pt x="12021" y="2442"/>
                </a:lnTo>
                <a:cubicBezTo>
                  <a:pt x="12002" y="2455"/>
                  <a:pt x="11983" y="2458"/>
                  <a:pt x="11969" y="2458"/>
                </a:cubicBezTo>
                <a:cubicBezTo>
                  <a:pt x="11955" y="2458"/>
                  <a:pt x="11945" y="2455"/>
                  <a:pt x="11945" y="2455"/>
                </a:cubicBezTo>
                <a:cubicBezTo>
                  <a:pt x="11945" y="2454"/>
                  <a:pt x="11945" y="2454"/>
                  <a:pt x="11944" y="2454"/>
                </a:cubicBezTo>
                <a:cubicBezTo>
                  <a:pt x="11932" y="2454"/>
                  <a:pt x="11830" y="2532"/>
                  <a:pt x="11778" y="2532"/>
                </a:cubicBezTo>
                <a:cubicBezTo>
                  <a:pt x="11774" y="2532"/>
                  <a:pt x="11771" y="2532"/>
                  <a:pt x="11768" y="2531"/>
                </a:cubicBezTo>
                <a:cubicBezTo>
                  <a:pt x="11764" y="2529"/>
                  <a:pt x="11759" y="2529"/>
                  <a:pt x="11755" y="2529"/>
                </a:cubicBezTo>
                <a:cubicBezTo>
                  <a:pt x="11714" y="2529"/>
                  <a:pt x="11653" y="2570"/>
                  <a:pt x="11642" y="2581"/>
                </a:cubicBezTo>
                <a:cubicBezTo>
                  <a:pt x="11639" y="2586"/>
                  <a:pt x="11635" y="2588"/>
                  <a:pt x="11630" y="2588"/>
                </a:cubicBezTo>
                <a:cubicBezTo>
                  <a:pt x="11607" y="2588"/>
                  <a:pt x="11566" y="2551"/>
                  <a:pt x="11566" y="2531"/>
                </a:cubicBezTo>
                <a:cubicBezTo>
                  <a:pt x="11566" y="2506"/>
                  <a:pt x="11566" y="2455"/>
                  <a:pt x="11566" y="2430"/>
                </a:cubicBezTo>
                <a:cubicBezTo>
                  <a:pt x="11566" y="2417"/>
                  <a:pt x="11528" y="2354"/>
                  <a:pt x="11540" y="2341"/>
                </a:cubicBezTo>
                <a:cubicBezTo>
                  <a:pt x="11553" y="2316"/>
                  <a:pt x="11553" y="2290"/>
                  <a:pt x="11553" y="2290"/>
                </a:cubicBezTo>
                <a:cubicBezTo>
                  <a:pt x="11439" y="2278"/>
                  <a:pt x="11515" y="2240"/>
                  <a:pt x="11528" y="2215"/>
                </a:cubicBezTo>
                <a:lnTo>
                  <a:pt x="11540" y="2202"/>
                </a:lnTo>
                <a:cubicBezTo>
                  <a:pt x="11528" y="2189"/>
                  <a:pt x="11502" y="2189"/>
                  <a:pt x="11490" y="2189"/>
                </a:cubicBezTo>
                <a:cubicBezTo>
                  <a:pt x="11489" y="2190"/>
                  <a:pt x="11487" y="2191"/>
                  <a:pt x="11486" y="2191"/>
                </a:cubicBezTo>
                <a:cubicBezTo>
                  <a:pt x="11471" y="2191"/>
                  <a:pt x="11441" y="2136"/>
                  <a:pt x="11465" y="2113"/>
                </a:cubicBezTo>
                <a:cubicBezTo>
                  <a:pt x="11477" y="2101"/>
                  <a:pt x="11427" y="2075"/>
                  <a:pt x="11389" y="2075"/>
                </a:cubicBezTo>
                <a:cubicBezTo>
                  <a:pt x="11363" y="2063"/>
                  <a:pt x="11363" y="2037"/>
                  <a:pt x="11376" y="2037"/>
                </a:cubicBezTo>
                <a:cubicBezTo>
                  <a:pt x="11389" y="2025"/>
                  <a:pt x="11427" y="1987"/>
                  <a:pt x="11414" y="1987"/>
                </a:cubicBezTo>
                <a:cubicBezTo>
                  <a:pt x="11401" y="1974"/>
                  <a:pt x="11376" y="1949"/>
                  <a:pt x="11376" y="1949"/>
                </a:cubicBezTo>
                <a:cubicBezTo>
                  <a:pt x="11363" y="1936"/>
                  <a:pt x="11351" y="1886"/>
                  <a:pt x="11351" y="1873"/>
                </a:cubicBezTo>
                <a:cubicBezTo>
                  <a:pt x="11351" y="1860"/>
                  <a:pt x="11300" y="1835"/>
                  <a:pt x="11300" y="1822"/>
                </a:cubicBezTo>
                <a:cubicBezTo>
                  <a:pt x="11287" y="1810"/>
                  <a:pt x="11275" y="1784"/>
                  <a:pt x="11262" y="1772"/>
                </a:cubicBezTo>
                <a:lnTo>
                  <a:pt x="11249" y="1772"/>
                </a:lnTo>
                <a:cubicBezTo>
                  <a:pt x="11275" y="1746"/>
                  <a:pt x="11211" y="1708"/>
                  <a:pt x="11173" y="1708"/>
                </a:cubicBezTo>
                <a:cubicBezTo>
                  <a:pt x="11136" y="1696"/>
                  <a:pt x="11123" y="1645"/>
                  <a:pt x="11123" y="1632"/>
                </a:cubicBezTo>
                <a:cubicBezTo>
                  <a:pt x="11124" y="1632"/>
                  <a:pt x="11124" y="1631"/>
                  <a:pt x="11123" y="1631"/>
                </a:cubicBezTo>
                <a:lnTo>
                  <a:pt x="11123" y="1631"/>
                </a:lnTo>
                <a:cubicBezTo>
                  <a:pt x="11113" y="1631"/>
                  <a:pt x="10954" y="1709"/>
                  <a:pt x="10895" y="1721"/>
                </a:cubicBezTo>
                <a:cubicBezTo>
                  <a:pt x="10882" y="1708"/>
                  <a:pt x="10882" y="1708"/>
                  <a:pt x="10870" y="1696"/>
                </a:cubicBezTo>
                <a:lnTo>
                  <a:pt x="10933" y="1683"/>
                </a:lnTo>
                <a:cubicBezTo>
                  <a:pt x="10971" y="1670"/>
                  <a:pt x="11009" y="1645"/>
                  <a:pt x="11009" y="1632"/>
                </a:cubicBezTo>
                <a:lnTo>
                  <a:pt x="10984" y="1569"/>
                </a:lnTo>
                <a:cubicBezTo>
                  <a:pt x="11034" y="1506"/>
                  <a:pt x="10946" y="1392"/>
                  <a:pt x="10920" y="1341"/>
                </a:cubicBezTo>
                <a:cubicBezTo>
                  <a:pt x="10907" y="1314"/>
                  <a:pt x="10893" y="1302"/>
                  <a:pt x="10884" y="1302"/>
                </a:cubicBezTo>
                <a:cubicBezTo>
                  <a:pt x="10875" y="1302"/>
                  <a:pt x="10870" y="1311"/>
                  <a:pt x="10870" y="1329"/>
                </a:cubicBezTo>
                <a:lnTo>
                  <a:pt x="10857" y="1341"/>
                </a:lnTo>
                <a:cubicBezTo>
                  <a:pt x="10819" y="1341"/>
                  <a:pt x="10807" y="1354"/>
                  <a:pt x="10794" y="1379"/>
                </a:cubicBezTo>
                <a:cubicBezTo>
                  <a:pt x="10788" y="1392"/>
                  <a:pt x="10769" y="1398"/>
                  <a:pt x="10748" y="1398"/>
                </a:cubicBezTo>
                <a:cubicBezTo>
                  <a:pt x="10727" y="1398"/>
                  <a:pt x="10705" y="1392"/>
                  <a:pt x="10693" y="1379"/>
                </a:cubicBezTo>
                <a:cubicBezTo>
                  <a:pt x="10680" y="1367"/>
                  <a:pt x="10680" y="1354"/>
                  <a:pt x="10667" y="1341"/>
                </a:cubicBezTo>
                <a:cubicBezTo>
                  <a:pt x="10655" y="1329"/>
                  <a:pt x="10629" y="1316"/>
                  <a:pt x="10604" y="1316"/>
                </a:cubicBezTo>
                <a:lnTo>
                  <a:pt x="10591" y="1316"/>
                </a:lnTo>
                <a:cubicBezTo>
                  <a:pt x="10579" y="1329"/>
                  <a:pt x="10579" y="1341"/>
                  <a:pt x="10566" y="1341"/>
                </a:cubicBezTo>
                <a:lnTo>
                  <a:pt x="10553" y="1341"/>
                </a:lnTo>
                <a:cubicBezTo>
                  <a:pt x="10553" y="1329"/>
                  <a:pt x="10553" y="1329"/>
                  <a:pt x="10553" y="1329"/>
                </a:cubicBezTo>
                <a:lnTo>
                  <a:pt x="10541" y="1316"/>
                </a:lnTo>
                <a:cubicBezTo>
                  <a:pt x="10490" y="1303"/>
                  <a:pt x="10566" y="1278"/>
                  <a:pt x="10541" y="1265"/>
                </a:cubicBezTo>
                <a:cubicBezTo>
                  <a:pt x="10503" y="1253"/>
                  <a:pt x="10465" y="1228"/>
                  <a:pt x="10440" y="1215"/>
                </a:cubicBezTo>
                <a:lnTo>
                  <a:pt x="10389" y="1215"/>
                </a:lnTo>
                <a:lnTo>
                  <a:pt x="10338" y="1190"/>
                </a:lnTo>
                <a:cubicBezTo>
                  <a:pt x="10288" y="1228"/>
                  <a:pt x="10262" y="1265"/>
                  <a:pt x="10275" y="1278"/>
                </a:cubicBezTo>
                <a:lnTo>
                  <a:pt x="10300" y="1303"/>
                </a:lnTo>
                <a:lnTo>
                  <a:pt x="10313" y="1316"/>
                </a:lnTo>
                <a:cubicBezTo>
                  <a:pt x="10319" y="1327"/>
                  <a:pt x="10294" y="1334"/>
                  <a:pt x="10262" y="1334"/>
                </a:cubicBezTo>
                <a:cubicBezTo>
                  <a:pt x="10224" y="1334"/>
                  <a:pt x="10175" y="1324"/>
                  <a:pt x="10161" y="1303"/>
                </a:cubicBezTo>
                <a:cubicBezTo>
                  <a:pt x="10136" y="1265"/>
                  <a:pt x="10035" y="1240"/>
                  <a:pt x="10009" y="1240"/>
                </a:cubicBezTo>
                <a:cubicBezTo>
                  <a:pt x="9984" y="1240"/>
                  <a:pt x="9908" y="1265"/>
                  <a:pt x="9845" y="1278"/>
                </a:cubicBezTo>
                <a:lnTo>
                  <a:pt x="9756" y="1278"/>
                </a:lnTo>
                <a:cubicBezTo>
                  <a:pt x="9752" y="1276"/>
                  <a:pt x="9748" y="1275"/>
                  <a:pt x="9745" y="1275"/>
                </a:cubicBezTo>
                <a:cubicBezTo>
                  <a:pt x="9731" y="1275"/>
                  <a:pt x="9733" y="1295"/>
                  <a:pt x="9744" y="1316"/>
                </a:cubicBezTo>
                <a:lnTo>
                  <a:pt x="9744" y="1329"/>
                </a:lnTo>
                <a:lnTo>
                  <a:pt x="9731" y="1354"/>
                </a:lnTo>
                <a:cubicBezTo>
                  <a:pt x="9693" y="1341"/>
                  <a:pt x="9655" y="1329"/>
                  <a:pt x="9630" y="1316"/>
                </a:cubicBezTo>
                <a:lnTo>
                  <a:pt x="9592" y="1329"/>
                </a:lnTo>
                <a:lnTo>
                  <a:pt x="9541" y="1354"/>
                </a:lnTo>
                <a:cubicBezTo>
                  <a:pt x="9579" y="1379"/>
                  <a:pt x="9604" y="1405"/>
                  <a:pt x="9604" y="1405"/>
                </a:cubicBezTo>
                <a:cubicBezTo>
                  <a:pt x="9592" y="1405"/>
                  <a:pt x="9453" y="1392"/>
                  <a:pt x="9389" y="1379"/>
                </a:cubicBezTo>
                <a:cubicBezTo>
                  <a:pt x="9364" y="1379"/>
                  <a:pt x="9317" y="1376"/>
                  <a:pt x="9274" y="1376"/>
                </a:cubicBezTo>
                <a:cubicBezTo>
                  <a:pt x="9231" y="1376"/>
                  <a:pt x="9193" y="1379"/>
                  <a:pt x="9187" y="1392"/>
                </a:cubicBezTo>
                <a:cubicBezTo>
                  <a:pt x="9174" y="1405"/>
                  <a:pt x="9162" y="1443"/>
                  <a:pt x="9174" y="1468"/>
                </a:cubicBezTo>
                <a:lnTo>
                  <a:pt x="9187" y="1493"/>
                </a:lnTo>
                <a:lnTo>
                  <a:pt x="9187" y="1506"/>
                </a:lnTo>
                <a:cubicBezTo>
                  <a:pt x="9183" y="1513"/>
                  <a:pt x="9171" y="1516"/>
                  <a:pt x="9154" y="1516"/>
                </a:cubicBezTo>
                <a:cubicBezTo>
                  <a:pt x="9114" y="1516"/>
                  <a:pt x="9049" y="1499"/>
                  <a:pt x="9022" y="1481"/>
                </a:cubicBezTo>
                <a:cubicBezTo>
                  <a:pt x="8997" y="1468"/>
                  <a:pt x="8959" y="1430"/>
                  <a:pt x="8934" y="1417"/>
                </a:cubicBezTo>
                <a:lnTo>
                  <a:pt x="8908" y="1430"/>
                </a:lnTo>
                <a:cubicBezTo>
                  <a:pt x="8896" y="1436"/>
                  <a:pt x="8886" y="1439"/>
                  <a:pt x="8878" y="1439"/>
                </a:cubicBezTo>
                <a:cubicBezTo>
                  <a:pt x="8870" y="1439"/>
                  <a:pt x="8864" y="1436"/>
                  <a:pt x="8858" y="1430"/>
                </a:cubicBezTo>
                <a:cubicBezTo>
                  <a:pt x="8845" y="1417"/>
                  <a:pt x="8833" y="1392"/>
                  <a:pt x="8833" y="1367"/>
                </a:cubicBezTo>
                <a:cubicBezTo>
                  <a:pt x="8828" y="1354"/>
                  <a:pt x="8824" y="1350"/>
                  <a:pt x="8819" y="1350"/>
                </a:cubicBezTo>
                <a:cubicBezTo>
                  <a:pt x="8810" y="1350"/>
                  <a:pt x="8799" y="1367"/>
                  <a:pt x="8782" y="1367"/>
                </a:cubicBezTo>
                <a:cubicBezTo>
                  <a:pt x="8761" y="1360"/>
                  <a:pt x="8744" y="1349"/>
                  <a:pt x="8733" y="1349"/>
                </a:cubicBezTo>
                <a:cubicBezTo>
                  <a:pt x="8724" y="1349"/>
                  <a:pt x="8719" y="1356"/>
                  <a:pt x="8719" y="1379"/>
                </a:cubicBezTo>
                <a:cubicBezTo>
                  <a:pt x="8719" y="1405"/>
                  <a:pt x="8731" y="1443"/>
                  <a:pt x="8757" y="1481"/>
                </a:cubicBezTo>
                <a:cubicBezTo>
                  <a:pt x="8757" y="1493"/>
                  <a:pt x="8757" y="1506"/>
                  <a:pt x="8757" y="1519"/>
                </a:cubicBezTo>
                <a:lnTo>
                  <a:pt x="8731" y="1531"/>
                </a:lnTo>
                <a:cubicBezTo>
                  <a:pt x="8706" y="1531"/>
                  <a:pt x="8706" y="1557"/>
                  <a:pt x="8706" y="1557"/>
                </a:cubicBezTo>
                <a:cubicBezTo>
                  <a:pt x="8706" y="1569"/>
                  <a:pt x="8693" y="1620"/>
                  <a:pt x="8681" y="1632"/>
                </a:cubicBezTo>
                <a:cubicBezTo>
                  <a:pt x="8668" y="1645"/>
                  <a:pt x="8643" y="1696"/>
                  <a:pt x="8617" y="1708"/>
                </a:cubicBezTo>
                <a:cubicBezTo>
                  <a:pt x="8605" y="1721"/>
                  <a:pt x="8579" y="1746"/>
                  <a:pt x="8554" y="1784"/>
                </a:cubicBezTo>
                <a:lnTo>
                  <a:pt x="8579" y="1810"/>
                </a:lnTo>
                <a:cubicBezTo>
                  <a:pt x="8579" y="1810"/>
                  <a:pt x="8567" y="1835"/>
                  <a:pt x="8554" y="1835"/>
                </a:cubicBezTo>
                <a:lnTo>
                  <a:pt x="8466" y="1848"/>
                </a:lnTo>
                <a:cubicBezTo>
                  <a:pt x="8478" y="1898"/>
                  <a:pt x="8491" y="2025"/>
                  <a:pt x="8478" y="2050"/>
                </a:cubicBezTo>
                <a:cubicBezTo>
                  <a:pt x="8478" y="2075"/>
                  <a:pt x="8478" y="2113"/>
                  <a:pt x="8478" y="2126"/>
                </a:cubicBezTo>
                <a:cubicBezTo>
                  <a:pt x="8478" y="2126"/>
                  <a:pt x="8466" y="2164"/>
                  <a:pt x="8466" y="2202"/>
                </a:cubicBezTo>
                <a:cubicBezTo>
                  <a:pt x="8458" y="2198"/>
                  <a:pt x="8446" y="2197"/>
                  <a:pt x="8433" y="2197"/>
                </a:cubicBezTo>
                <a:cubicBezTo>
                  <a:pt x="8400" y="2197"/>
                  <a:pt x="8357" y="2206"/>
                  <a:pt x="8339" y="2215"/>
                </a:cubicBezTo>
                <a:cubicBezTo>
                  <a:pt x="8314" y="2215"/>
                  <a:pt x="8276" y="2227"/>
                  <a:pt x="8263" y="2227"/>
                </a:cubicBezTo>
                <a:lnTo>
                  <a:pt x="8250" y="2227"/>
                </a:lnTo>
                <a:cubicBezTo>
                  <a:pt x="8212" y="2202"/>
                  <a:pt x="8212" y="2126"/>
                  <a:pt x="8250" y="2101"/>
                </a:cubicBezTo>
                <a:lnTo>
                  <a:pt x="8263" y="2101"/>
                </a:lnTo>
                <a:cubicBezTo>
                  <a:pt x="8288" y="2088"/>
                  <a:pt x="8238" y="2050"/>
                  <a:pt x="8212" y="2037"/>
                </a:cubicBezTo>
                <a:cubicBezTo>
                  <a:pt x="8175" y="2037"/>
                  <a:pt x="8276" y="2025"/>
                  <a:pt x="8314" y="2025"/>
                </a:cubicBezTo>
                <a:cubicBezTo>
                  <a:pt x="8352" y="2025"/>
                  <a:pt x="8390" y="2063"/>
                  <a:pt x="8390" y="2075"/>
                </a:cubicBezTo>
                <a:cubicBezTo>
                  <a:pt x="8390" y="2078"/>
                  <a:pt x="8390" y="2079"/>
                  <a:pt x="8391" y="2079"/>
                </a:cubicBezTo>
                <a:cubicBezTo>
                  <a:pt x="8394" y="2079"/>
                  <a:pt x="8405" y="2056"/>
                  <a:pt x="8415" y="2025"/>
                </a:cubicBezTo>
                <a:lnTo>
                  <a:pt x="8415" y="1987"/>
                </a:lnTo>
                <a:lnTo>
                  <a:pt x="8415" y="1974"/>
                </a:lnTo>
                <a:cubicBezTo>
                  <a:pt x="8402" y="1974"/>
                  <a:pt x="8364" y="1949"/>
                  <a:pt x="8339" y="1936"/>
                </a:cubicBezTo>
                <a:lnTo>
                  <a:pt x="8352" y="1923"/>
                </a:lnTo>
                <a:lnTo>
                  <a:pt x="8377" y="1898"/>
                </a:lnTo>
                <a:cubicBezTo>
                  <a:pt x="8428" y="1873"/>
                  <a:pt x="8440" y="1848"/>
                  <a:pt x="8440" y="1848"/>
                </a:cubicBezTo>
                <a:cubicBezTo>
                  <a:pt x="8428" y="1835"/>
                  <a:pt x="8377" y="1822"/>
                  <a:pt x="8326" y="1797"/>
                </a:cubicBezTo>
                <a:lnTo>
                  <a:pt x="8352" y="1784"/>
                </a:lnTo>
                <a:lnTo>
                  <a:pt x="8402" y="1721"/>
                </a:lnTo>
                <a:cubicBezTo>
                  <a:pt x="8364" y="1670"/>
                  <a:pt x="8263" y="1670"/>
                  <a:pt x="8238" y="1670"/>
                </a:cubicBezTo>
                <a:cubicBezTo>
                  <a:pt x="8200" y="1670"/>
                  <a:pt x="8149" y="1683"/>
                  <a:pt x="8137" y="1683"/>
                </a:cubicBezTo>
                <a:lnTo>
                  <a:pt x="8099" y="1683"/>
                </a:lnTo>
                <a:cubicBezTo>
                  <a:pt x="8099" y="1683"/>
                  <a:pt x="8137" y="1632"/>
                  <a:pt x="8162" y="1620"/>
                </a:cubicBezTo>
                <a:cubicBezTo>
                  <a:pt x="8165" y="1617"/>
                  <a:pt x="8172" y="1616"/>
                  <a:pt x="8180" y="1616"/>
                </a:cubicBezTo>
                <a:cubicBezTo>
                  <a:pt x="8196" y="1616"/>
                  <a:pt x="8219" y="1619"/>
                  <a:pt x="8238" y="1619"/>
                </a:cubicBezTo>
                <a:cubicBezTo>
                  <a:pt x="8256" y="1619"/>
                  <a:pt x="8271" y="1616"/>
                  <a:pt x="8276" y="1607"/>
                </a:cubicBezTo>
                <a:cubicBezTo>
                  <a:pt x="8288" y="1594"/>
                  <a:pt x="8288" y="1557"/>
                  <a:pt x="8276" y="1544"/>
                </a:cubicBezTo>
                <a:cubicBezTo>
                  <a:pt x="8276" y="1538"/>
                  <a:pt x="8266" y="1534"/>
                  <a:pt x="8252" y="1534"/>
                </a:cubicBezTo>
                <a:cubicBezTo>
                  <a:pt x="8238" y="1534"/>
                  <a:pt x="8219" y="1538"/>
                  <a:pt x="8200" y="1544"/>
                </a:cubicBezTo>
                <a:lnTo>
                  <a:pt x="8175" y="1531"/>
                </a:lnTo>
                <a:cubicBezTo>
                  <a:pt x="8149" y="1506"/>
                  <a:pt x="8099" y="1493"/>
                  <a:pt x="8099" y="1455"/>
                </a:cubicBezTo>
                <a:lnTo>
                  <a:pt x="8099" y="1443"/>
                </a:lnTo>
                <a:cubicBezTo>
                  <a:pt x="8086" y="1443"/>
                  <a:pt x="8073" y="1468"/>
                  <a:pt x="8061" y="1468"/>
                </a:cubicBezTo>
                <a:cubicBezTo>
                  <a:pt x="8061" y="1470"/>
                  <a:pt x="8059" y="1470"/>
                  <a:pt x="8056" y="1470"/>
                </a:cubicBezTo>
                <a:cubicBezTo>
                  <a:pt x="8039" y="1470"/>
                  <a:pt x="7976" y="1439"/>
                  <a:pt x="7997" y="1417"/>
                </a:cubicBezTo>
                <a:cubicBezTo>
                  <a:pt x="8023" y="1392"/>
                  <a:pt x="7909" y="1354"/>
                  <a:pt x="7858" y="1354"/>
                </a:cubicBezTo>
                <a:lnTo>
                  <a:pt x="7846" y="1354"/>
                </a:lnTo>
                <a:cubicBezTo>
                  <a:pt x="7846" y="1354"/>
                  <a:pt x="7833" y="1341"/>
                  <a:pt x="7808" y="1329"/>
                </a:cubicBezTo>
                <a:lnTo>
                  <a:pt x="7820" y="1316"/>
                </a:lnTo>
                <a:cubicBezTo>
                  <a:pt x="7820" y="1316"/>
                  <a:pt x="7820" y="1291"/>
                  <a:pt x="7820" y="1291"/>
                </a:cubicBezTo>
                <a:lnTo>
                  <a:pt x="7770" y="1291"/>
                </a:lnTo>
                <a:cubicBezTo>
                  <a:pt x="7770" y="1278"/>
                  <a:pt x="7782" y="1265"/>
                  <a:pt x="7808" y="1240"/>
                </a:cubicBezTo>
                <a:cubicBezTo>
                  <a:pt x="7805" y="1237"/>
                  <a:pt x="7798" y="1236"/>
                  <a:pt x="7789" y="1236"/>
                </a:cubicBezTo>
                <a:cubicBezTo>
                  <a:pt x="7773" y="1236"/>
                  <a:pt x="7749" y="1239"/>
                  <a:pt x="7728" y="1239"/>
                </a:cubicBezTo>
                <a:cubicBezTo>
                  <a:pt x="7708" y="1239"/>
                  <a:pt x="7690" y="1237"/>
                  <a:pt x="7681" y="1228"/>
                </a:cubicBezTo>
                <a:cubicBezTo>
                  <a:pt x="7656" y="1215"/>
                  <a:pt x="7656" y="1177"/>
                  <a:pt x="7656" y="1164"/>
                </a:cubicBezTo>
                <a:cubicBezTo>
                  <a:pt x="7656" y="1152"/>
                  <a:pt x="7643" y="1152"/>
                  <a:pt x="7630" y="1152"/>
                </a:cubicBezTo>
                <a:lnTo>
                  <a:pt x="7605" y="1152"/>
                </a:lnTo>
                <a:cubicBezTo>
                  <a:pt x="7601" y="1156"/>
                  <a:pt x="7597" y="1157"/>
                  <a:pt x="7592" y="1157"/>
                </a:cubicBezTo>
                <a:cubicBezTo>
                  <a:pt x="7584" y="1157"/>
                  <a:pt x="7576" y="1152"/>
                  <a:pt x="7567" y="1152"/>
                </a:cubicBezTo>
                <a:lnTo>
                  <a:pt x="7504" y="1139"/>
                </a:lnTo>
                <a:cubicBezTo>
                  <a:pt x="7453" y="1164"/>
                  <a:pt x="7390" y="1177"/>
                  <a:pt x="7390" y="1177"/>
                </a:cubicBezTo>
                <a:cubicBezTo>
                  <a:pt x="7390" y="1164"/>
                  <a:pt x="7377" y="1152"/>
                  <a:pt x="7352" y="1139"/>
                </a:cubicBezTo>
                <a:cubicBezTo>
                  <a:pt x="7276" y="1152"/>
                  <a:pt x="7352" y="1164"/>
                  <a:pt x="7352" y="1164"/>
                </a:cubicBezTo>
                <a:cubicBezTo>
                  <a:pt x="7330" y="1175"/>
                  <a:pt x="7327" y="1205"/>
                  <a:pt x="7295" y="1205"/>
                </a:cubicBezTo>
                <a:cubicBezTo>
                  <a:pt x="7289" y="1205"/>
                  <a:pt x="7283" y="1204"/>
                  <a:pt x="7276" y="1202"/>
                </a:cubicBezTo>
                <a:lnTo>
                  <a:pt x="7225" y="1177"/>
                </a:lnTo>
                <a:lnTo>
                  <a:pt x="7225" y="1177"/>
                </a:lnTo>
                <a:cubicBezTo>
                  <a:pt x="7238" y="1215"/>
                  <a:pt x="7225" y="1240"/>
                  <a:pt x="7175" y="1240"/>
                </a:cubicBezTo>
                <a:lnTo>
                  <a:pt x="7162" y="1240"/>
                </a:lnTo>
                <a:cubicBezTo>
                  <a:pt x="7099" y="1240"/>
                  <a:pt x="7036" y="1240"/>
                  <a:pt x="7010" y="1291"/>
                </a:cubicBezTo>
                <a:lnTo>
                  <a:pt x="6998" y="1316"/>
                </a:lnTo>
                <a:cubicBezTo>
                  <a:pt x="6971" y="1325"/>
                  <a:pt x="6925" y="1334"/>
                  <a:pt x="6887" y="1334"/>
                </a:cubicBezTo>
                <a:cubicBezTo>
                  <a:pt x="6871" y="1334"/>
                  <a:pt x="6857" y="1332"/>
                  <a:pt x="6846" y="1329"/>
                </a:cubicBezTo>
                <a:lnTo>
                  <a:pt x="6808" y="1341"/>
                </a:lnTo>
                <a:lnTo>
                  <a:pt x="6795" y="1341"/>
                </a:lnTo>
                <a:cubicBezTo>
                  <a:pt x="6795" y="1354"/>
                  <a:pt x="6732" y="1405"/>
                  <a:pt x="6656" y="1455"/>
                </a:cubicBezTo>
                <a:lnTo>
                  <a:pt x="6492" y="1443"/>
                </a:lnTo>
                <a:lnTo>
                  <a:pt x="6479" y="1443"/>
                </a:lnTo>
                <a:cubicBezTo>
                  <a:pt x="6454" y="1455"/>
                  <a:pt x="6441" y="1493"/>
                  <a:pt x="6428" y="1531"/>
                </a:cubicBezTo>
                <a:lnTo>
                  <a:pt x="6441" y="1569"/>
                </a:lnTo>
                <a:lnTo>
                  <a:pt x="6441" y="1594"/>
                </a:lnTo>
                <a:cubicBezTo>
                  <a:pt x="6455" y="1608"/>
                  <a:pt x="6450" y="1618"/>
                  <a:pt x="6434" y="1618"/>
                </a:cubicBezTo>
                <a:cubicBezTo>
                  <a:pt x="6421" y="1618"/>
                  <a:pt x="6401" y="1612"/>
                  <a:pt x="6378" y="1594"/>
                </a:cubicBezTo>
                <a:lnTo>
                  <a:pt x="6340" y="1582"/>
                </a:lnTo>
                <a:cubicBezTo>
                  <a:pt x="6327" y="1582"/>
                  <a:pt x="6314" y="1594"/>
                  <a:pt x="6314" y="1607"/>
                </a:cubicBezTo>
                <a:lnTo>
                  <a:pt x="6327" y="1607"/>
                </a:lnTo>
                <a:lnTo>
                  <a:pt x="6327" y="1620"/>
                </a:lnTo>
                <a:cubicBezTo>
                  <a:pt x="6327" y="1632"/>
                  <a:pt x="6314" y="1645"/>
                  <a:pt x="6289" y="1658"/>
                </a:cubicBezTo>
                <a:lnTo>
                  <a:pt x="6264" y="1645"/>
                </a:lnTo>
                <a:lnTo>
                  <a:pt x="6251" y="1645"/>
                </a:lnTo>
                <a:cubicBezTo>
                  <a:pt x="6231" y="1635"/>
                  <a:pt x="6169" y="1616"/>
                  <a:pt x="6132" y="1616"/>
                </a:cubicBezTo>
                <a:cubicBezTo>
                  <a:pt x="6124" y="1616"/>
                  <a:pt x="6117" y="1617"/>
                  <a:pt x="6112" y="1620"/>
                </a:cubicBezTo>
                <a:cubicBezTo>
                  <a:pt x="6087" y="1620"/>
                  <a:pt x="6061" y="1632"/>
                  <a:pt x="6061" y="1632"/>
                </a:cubicBezTo>
                <a:cubicBezTo>
                  <a:pt x="6049" y="1645"/>
                  <a:pt x="6036" y="1658"/>
                  <a:pt x="6023" y="1658"/>
                </a:cubicBezTo>
                <a:cubicBezTo>
                  <a:pt x="6023" y="1658"/>
                  <a:pt x="6074" y="1696"/>
                  <a:pt x="6074" y="1721"/>
                </a:cubicBezTo>
                <a:cubicBezTo>
                  <a:pt x="6074" y="1727"/>
                  <a:pt x="6046" y="1731"/>
                  <a:pt x="6001" y="1731"/>
                </a:cubicBezTo>
                <a:cubicBezTo>
                  <a:pt x="5957" y="1731"/>
                  <a:pt x="5897" y="1727"/>
                  <a:pt x="5834" y="1721"/>
                </a:cubicBezTo>
                <a:lnTo>
                  <a:pt x="5834" y="1860"/>
                </a:lnTo>
                <a:cubicBezTo>
                  <a:pt x="5834" y="1860"/>
                  <a:pt x="5793" y="1876"/>
                  <a:pt x="5757" y="1876"/>
                </a:cubicBezTo>
                <a:cubicBezTo>
                  <a:pt x="5749" y="1876"/>
                  <a:pt x="5740" y="1875"/>
                  <a:pt x="5732" y="1873"/>
                </a:cubicBezTo>
                <a:lnTo>
                  <a:pt x="5707" y="1873"/>
                </a:lnTo>
                <a:cubicBezTo>
                  <a:pt x="5707" y="1835"/>
                  <a:pt x="5758" y="1759"/>
                  <a:pt x="5732" y="1759"/>
                </a:cubicBezTo>
                <a:cubicBezTo>
                  <a:pt x="5725" y="1755"/>
                  <a:pt x="5714" y="1754"/>
                  <a:pt x="5703" y="1754"/>
                </a:cubicBezTo>
                <a:cubicBezTo>
                  <a:pt x="5674" y="1754"/>
                  <a:pt x="5640" y="1763"/>
                  <a:pt x="5631" y="1772"/>
                </a:cubicBezTo>
                <a:cubicBezTo>
                  <a:pt x="5618" y="1784"/>
                  <a:pt x="5631" y="1848"/>
                  <a:pt x="5644" y="1873"/>
                </a:cubicBezTo>
                <a:cubicBezTo>
                  <a:pt x="5656" y="1886"/>
                  <a:pt x="5669" y="1923"/>
                  <a:pt x="5682" y="1936"/>
                </a:cubicBezTo>
                <a:lnTo>
                  <a:pt x="5694" y="1936"/>
                </a:lnTo>
                <a:lnTo>
                  <a:pt x="5707" y="1949"/>
                </a:lnTo>
                <a:cubicBezTo>
                  <a:pt x="5720" y="1949"/>
                  <a:pt x="5707" y="1974"/>
                  <a:pt x="5694" y="1987"/>
                </a:cubicBezTo>
                <a:cubicBezTo>
                  <a:pt x="5682" y="1987"/>
                  <a:pt x="5644" y="1999"/>
                  <a:pt x="5606" y="2012"/>
                </a:cubicBezTo>
                <a:lnTo>
                  <a:pt x="5568" y="1999"/>
                </a:lnTo>
                <a:cubicBezTo>
                  <a:pt x="5543" y="2012"/>
                  <a:pt x="5492" y="2088"/>
                  <a:pt x="5479" y="2113"/>
                </a:cubicBezTo>
                <a:cubicBezTo>
                  <a:pt x="5467" y="2126"/>
                  <a:pt x="5479" y="2151"/>
                  <a:pt x="5492" y="2164"/>
                </a:cubicBezTo>
                <a:cubicBezTo>
                  <a:pt x="5479" y="2177"/>
                  <a:pt x="5479" y="2177"/>
                  <a:pt x="5479" y="2189"/>
                </a:cubicBezTo>
                <a:lnTo>
                  <a:pt x="5479" y="2202"/>
                </a:lnTo>
                <a:lnTo>
                  <a:pt x="5467" y="2202"/>
                </a:lnTo>
                <a:cubicBezTo>
                  <a:pt x="5441" y="2202"/>
                  <a:pt x="5429" y="2202"/>
                  <a:pt x="5429" y="2215"/>
                </a:cubicBezTo>
                <a:cubicBezTo>
                  <a:pt x="5429" y="2189"/>
                  <a:pt x="5416" y="2164"/>
                  <a:pt x="5416" y="2151"/>
                </a:cubicBezTo>
                <a:cubicBezTo>
                  <a:pt x="5391" y="2139"/>
                  <a:pt x="5353" y="2101"/>
                  <a:pt x="5340" y="2075"/>
                </a:cubicBezTo>
                <a:lnTo>
                  <a:pt x="5403" y="2063"/>
                </a:lnTo>
                <a:cubicBezTo>
                  <a:pt x="5429" y="2063"/>
                  <a:pt x="5454" y="2050"/>
                  <a:pt x="5416" y="2050"/>
                </a:cubicBezTo>
                <a:lnTo>
                  <a:pt x="5365" y="2037"/>
                </a:lnTo>
                <a:cubicBezTo>
                  <a:pt x="5315" y="2012"/>
                  <a:pt x="5176" y="1974"/>
                  <a:pt x="5125" y="1949"/>
                </a:cubicBezTo>
                <a:cubicBezTo>
                  <a:pt x="5087" y="1936"/>
                  <a:pt x="5112" y="1911"/>
                  <a:pt x="5176" y="1898"/>
                </a:cubicBezTo>
                <a:lnTo>
                  <a:pt x="5289" y="1936"/>
                </a:lnTo>
                <a:lnTo>
                  <a:pt x="5340" y="1949"/>
                </a:lnTo>
                <a:cubicBezTo>
                  <a:pt x="5377" y="1967"/>
                  <a:pt x="5421" y="1979"/>
                  <a:pt x="5452" y="1979"/>
                </a:cubicBezTo>
                <a:cubicBezTo>
                  <a:pt x="5463" y="1979"/>
                  <a:pt x="5472" y="1977"/>
                  <a:pt x="5479" y="1974"/>
                </a:cubicBezTo>
                <a:lnTo>
                  <a:pt x="5454" y="1949"/>
                </a:lnTo>
                <a:lnTo>
                  <a:pt x="5441" y="1949"/>
                </a:lnTo>
                <a:cubicBezTo>
                  <a:pt x="5454" y="1923"/>
                  <a:pt x="5391" y="1911"/>
                  <a:pt x="5353" y="1911"/>
                </a:cubicBezTo>
                <a:cubicBezTo>
                  <a:pt x="5327" y="1911"/>
                  <a:pt x="5327" y="1886"/>
                  <a:pt x="5353" y="1848"/>
                </a:cubicBezTo>
                <a:lnTo>
                  <a:pt x="5391" y="1822"/>
                </a:lnTo>
                <a:lnTo>
                  <a:pt x="5429" y="1797"/>
                </a:lnTo>
                <a:cubicBezTo>
                  <a:pt x="5445" y="1772"/>
                  <a:pt x="5467" y="1758"/>
                  <a:pt x="5490" y="1758"/>
                </a:cubicBezTo>
                <a:cubicBezTo>
                  <a:pt x="5503" y="1758"/>
                  <a:pt x="5516" y="1763"/>
                  <a:pt x="5530" y="1772"/>
                </a:cubicBezTo>
                <a:lnTo>
                  <a:pt x="5606" y="1772"/>
                </a:lnTo>
                <a:cubicBezTo>
                  <a:pt x="5656" y="1759"/>
                  <a:pt x="5606" y="1708"/>
                  <a:pt x="5568" y="1696"/>
                </a:cubicBezTo>
                <a:cubicBezTo>
                  <a:pt x="5530" y="1696"/>
                  <a:pt x="5530" y="1645"/>
                  <a:pt x="5530" y="1632"/>
                </a:cubicBezTo>
                <a:cubicBezTo>
                  <a:pt x="5531" y="1630"/>
                  <a:pt x="5531" y="1629"/>
                  <a:pt x="5529" y="1629"/>
                </a:cubicBezTo>
                <a:cubicBezTo>
                  <a:pt x="5511" y="1629"/>
                  <a:pt x="5375" y="1721"/>
                  <a:pt x="5353" y="1721"/>
                </a:cubicBezTo>
                <a:cubicBezTo>
                  <a:pt x="5315" y="1721"/>
                  <a:pt x="5315" y="1683"/>
                  <a:pt x="5315" y="1670"/>
                </a:cubicBezTo>
                <a:cubicBezTo>
                  <a:pt x="5302" y="1658"/>
                  <a:pt x="5251" y="1645"/>
                  <a:pt x="5201" y="1620"/>
                </a:cubicBezTo>
                <a:lnTo>
                  <a:pt x="5188" y="1582"/>
                </a:lnTo>
                <a:cubicBezTo>
                  <a:pt x="5176" y="1557"/>
                  <a:pt x="5150" y="1531"/>
                  <a:pt x="5138" y="1519"/>
                </a:cubicBezTo>
                <a:cubicBezTo>
                  <a:pt x="5129" y="1505"/>
                  <a:pt x="5118" y="1501"/>
                  <a:pt x="5108" y="1501"/>
                </a:cubicBezTo>
                <a:cubicBezTo>
                  <a:pt x="5093" y="1501"/>
                  <a:pt x="5079" y="1509"/>
                  <a:pt x="5069" y="1509"/>
                </a:cubicBezTo>
                <a:cubicBezTo>
                  <a:pt x="5066" y="1509"/>
                  <a:pt x="5064" y="1508"/>
                  <a:pt x="5062" y="1506"/>
                </a:cubicBezTo>
                <a:lnTo>
                  <a:pt x="5036" y="1493"/>
                </a:lnTo>
                <a:cubicBezTo>
                  <a:pt x="5011" y="1455"/>
                  <a:pt x="4973" y="1405"/>
                  <a:pt x="4960" y="1405"/>
                </a:cubicBezTo>
                <a:cubicBezTo>
                  <a:pt x="4958" y="1402"/>
                  <a:pt x="4956" y="1401"/>
                  <a:pt x="4953" y="1401"/>
                </a:cubicBezTo>
                <a:cubicBezTo>
                  <a:pt x="4943" y="1401"/>
                  <a:pt x="4930" y="1422"/>
                  <a:pt x="4910" y="1443"/>
                </a:cubicBezTo>
                <a:lnTo>
                  <a:pt x="4922" y="1443"/>
                </a:lnTo>
                <a:cubicBezTo>
                  <a:pt x="4973" y="1481"/>
                  <a:pt x="4910" y="1506"/>
                  <a:pt x="4910" y="1531"/>
                </a:cubicBezTo>
                <a:lnTo>
                  <a:pt x="4910" y="1569"/>
                </a:lnTo>
                <a:cubicBezTo>
                  <a:pt x="4910" y="1607"/>
                  <a:pt x="4922" y="1645"/>
                  <a:pt x="4922" y="1670"/>
                </a:cubicBezTo>
                <a:lnTo>
                  <a:pt x="4885" y="1683"/>
                </a:lnTo>
                <a:lnTo>
                  <a:pt x="4821" y="1696"/>
                </a:lnTo>
                <a:cubicBezTo>
                  <a:pt x="4834" y="1721"/>
                  <a:pt x="4897" y="1734"/>
                  <a:pt x="4910" y="1734"/>
                </a:cubicBezTo>
                <a:cubicBezTo>
                  <a:pt x="4922" y="1734"/>
                  <a:pt x="4935" y="1746"/>
                  <a:pt x="4948" y="1772"/>
                </a:cubicBezTo>
                <a:lnTo>
                  <a:pt x="4935" y="1772"/>
                </a:lnTo>
                <a:cubicBezTo>
                  <a:pt x="4910" y="1797"/>
                  <a:pt x="4910" y="1822"/>
                  <a:pt x="4935" y="1835"/>
                </a:cubicBezTo>
                <a:cubicBezTo>
                  <a:pt x="4960" y="1860"/>
                  <a:pt x="4998" y="1873"/>
                  <a:pt x="4960" y="1898"/>
                </a:cubicBezTo>
                <a:lnTo>
                  <a:pt x="4948" y="1898"/>
                </a:lnTo>
                <a:cubicBezTo>
                  <a:pt x="4960" y="1923"/>
                  <a:pt x="4973" y="1961"/>
                  <a:pt x="4986" y="1987"/>
                </a:cubicBezTo>
                <a:lnTo>
                  <a:pt x="4986" y="2012"/>
                </a:lnTo>
                <a:lnTo>
                  <a:pt x="4986" y="2063"/>
                </a:lnTo>
                <a:cubicBezTo>
                  <a:pt x="4948" y="2088"/>
                  <a:pt x="4948" y="2126"/>
                  <a:pt x="4960" y="2126"/>
                </a:cubicBezTo>
                <a:cubicBezTo>
                  <a:pt x="4986" y="2126"/>
                  <a:pt x="4948" y="2151"/>
                  <a:pt x="4935" y="2164"/>
                </a:cubicBezTo>
                <a:cubicBezTo>
                  <a:pt x="4922" y="2177"/>
                  <a:pt x="4935" y="2202"/>
                  <a:pt x="4948" y="2215"/>
                </a:cubicBezTo>
                <a:cubicBezTo>
                  <a:pt x="4948" y="2215"/>
                  <a:pt x="5011" y="2189"/>
                  <a:pt x="5036" y="2177"/>
                </a:cubicBezTo>
                <a:cubicBezTo>
                  <a:pt x="5041" y="2174"/>
                  <a:pt x="5046" y="2173"/>
                  <a:pt x="5050" y="2173"/>
                </a:cubicBezTo>
                <a:cubicBezTo>
                  <a:pt x="5071" y="2173"/>
                  <a:pt x="5089" y="2194"/>
                  <a:pt x="5100" y="2215"/>
                </a:cubicBezTo>
                <a:lnTo>
                  <a:pt x="5087" y="2240"/>
                </a:lnTo>
                <a:cubicBezTo>
                  <a:pt x="5074" y="2265"/>
                  <a:pt x="5049" y="2278"/>
                  <a:pt x="5036" y="2303"/>
                </a:cubicBezTo>
                <a:cubicBezTo>
                  <a:pt x="5024" y="2328"/>
                  <a:pt x="5024" y="2354"/>
                  <a:pt x="5011" y="2366"/>
                </a:cubicBezTo>
                <a:lnTo>
                  <a:pt x="4986" y="2366"/>
                </a:lnTo>
                <a:cubicBezTo>
                  <a:pt x="4973" y="2379"/>
                  <a:pt x="4973" y="2404"/>
                  <a:pt x="4986" y="2417"/>
                </a:cubicBezTo>
                <a:cubicBezTo>
                  <a:pt x="4986" y="2417"/>
                  <a:pt x="4980" y="2423"/>
                  <a:pt x="4969" y="2423"/>
                </a:cubicBezTo>
                <a:cubicBezTo>
                  <a:pt x="4963" y="2423"/>
                  <a:pt x="4956" y="2421"/>
                  <a:pt x="4948" y="2417"/>
                </a:cubicBezTo>
                <a:lnTo>
                  <a:pt x="4922" y="2417"/>
                </a:lnTo>
                <a:cubicBezTo>
                  <a:pt x="4935" y="2404"/>
                  <a:pt x="4935" y="2404"/>
                  <a:pt x="4935" y="2404"/>
                </a:cubicBezTo>
                <a:cubicBezTo>
                  <a:pt x="4935" y="2396"/>
                  <a:pt x="4932" y="2393"/>
                  <a:pt x="4928" y="2393"/>
                </a:cubicBezTo>
                <a:cubicBezTo>
                  <a:pt x="4920" y="2393"/>
                  <a:pt x="4906" y="2404"/>
                  <a:pt x="4897" y="2404"/>
                </a:cubicBezTo>
                <a:cubicBezTo>
                  <a:pt x="4885" y="2404"/>
                  <a:pt x="4859" y="2404"/>
                  <a:pt x="4847" y="2417"/>
                </a:cubicBezTo>
                <a:cubicBezTo>
                  <a:pt x="4847" y="2404"/>
                  <a:pt x="4847" y="2392"/>
                  <a:pt x="4847" y="2379"/>
                </a:cubicBezTo>
                <a:cubicBezTo>
                  <a:pt x="4872" y="2354"/>
                  <a:pt x="4872" y="2328"/>
                  <a:pt x="4859" y="2328"/>
                </a:cubicBezTo>
                <a:lnTo>
                  <a:pt x="4796" y="2328"/>
                </a:lnTo>
                <a:cubicBezTo>
                  <a:pt x="4771" y="2335"/>
                  <a:pt x="4742" y="2338"/>
                  <a:pt x="4714" y="2338"/>
                </a:cubicBezTo>
                <a:cubicBezTo>
                  <a:pt x="4685" y="2338"/>
                  <a:pt x="4657" y="2335"/>
                  <a:pt x="4631" y="2328"/>
                </a:cubicBezTo>
                <a:cubicBezTo>
                  <a:pt x="4619" y="2316"/>
                  <a:pt x="4631" y="2303"/>
                  <a:pt x="4631" y="2290"/>
                </a:cubicBezTo>
                <a:cubicBezTo>
                  <a:pt x="4669" y="2240"/>
                  <a:pt x="4669" y="2177"/>
                  <a:pt x="4771" y="2164"/>
                </a:cubicBezTo>
                <a:lnTo>
                  <a:pt x="4796" y="2164"/>
                </a:lnTo>
                <a:cubicBezTo>
                  <a:pt x="4821" y="2164"/>
                  <a:pt x="4847" y="2139"/>
                  <a:pt x="4834" y="2126"/>
                </a:cubicBezTo>
                <a:lnTo>
                  <a:pt x="4821" y="2113"/>
                </a:lnTo>
                <a:lnTo>
                  <a:pt x="4821" y="2101"/>
                </a:lnTo>
                <a:cubicBezTo>
                  <a:pt x="4821" y="2088"/>
                  <a:pt x="4847" y="2075"/>
                  <a:pt x="4859" y="2075"/>
                </a:cubicBezTo>
                <a:cubicBezTo>
                  <a:pt x="4859" y="2075"/>
                  <a:pt x="4872" y="2037"/>
                  <a:pt x="4872" y="2025"/>
                </a:cubicBezTo>
                <a:cubicBezTo>
                  <a:pt x="4872" y="2024"/>
                  <a:pt x="4871" y="2023"/>
                  <a:pt x="4870" y="2023"/>
                </a:cubicBezTo>
                <a:cubicBezTo>
                  <a:pt x="4854" y="2023"/>
                  <a:pt x="4767" y="2078"/>
                  <a:pt x="4733" y="2101"/>
                </a:cubicBezTo>
                <a:cubicBezTo>
                  <a:pt x="4712" y="2111"/>
                  <a:pt x="4683" y="2129"/>
                  <a:pt x="4673" y="2129"/>
                </a:cubicBezTo>
                <a:cubicBezTo>
                  <a:pt x="4671" y="2129"/>
                  <a:pt x="4669" y="2128"/>
                  <a:pt x="4669" y="2126"/>
                </a:cubicBezTo>
                <a:cubicBezTo>
                  <a:pt x="4669" y="2126"/>
                  <a:pt x="4682" y="2101"/>
                  <a:pt x="4682" y="2088"/>
                </a:cubicBezTo>
                <a:cubicBezTo>
                  <a:pt x="4695" y="2088"/>
                  <a:pt x="4644" y="2037"/>
                  <a:pt x="4619" y="2025"/>
                </a:cubicBezTo>
                <a:cubicBezTo>
                  <a:pt x="4606" y="1999"/>
                  <a:pt x="4543" y="1999"/>
                  <a:pt x="4530" y="1999"/>
                </a:cubicBezTo>
                <a:cubicBezTo>
                  <a:pt x="4528" y="2002"/>
                  <a:pt x="4525" y="2003"/>
                  <a:pt x="4523" y="2003"/>
                </a:cubicBezTo>
                <a:cubicBezTo>
                  <a:pt x="4513" y="2003"/>
                  <a:pt x="4502" y="1984"/>
                  <a:pt x="4492" y="1974"/>
                </a:cubicBezTo>
                <a:lnTo>
                  <a:pt x="4492" y="1949"/>
                </a:lnTo>
                <a:cubicBezTo>
                  <a:pt x="4492" y="1936"/>
                  <a:pt x="4518" y="1936"/>
                  <a:pt x="4530" y="1923"/>
                </a:cubicBezTo>
                <a:cubicBezTo>
                  <a:pt x="4556" y="1860"/>
                  <a:pt x="4657" y="1797"/>
                  <a:pt x="4543" y="1721"/>
                </a:cubicBezTo>
                <a:cubicBezTo>
                  <a:pt x="4543" y="1721"/>
                  <a:pt x="4543" y="1708"/>
                  <a:pt x="4543" y="1696"/>
                </a:cubicBezTo>
                <a:cubicBezTo>
                  <a:pt x="4543" y="1670"/>
                  <a:pt x="4556" y="1645"/>
                  <a:pt x="4543" y="1620"/>
                </a:cubicBezTo>
                <a:cubicBezTo>
                  <a:pt x="4530" y="1607"/>
                  <a:pt x="4530" y="1607"/>
                  <a:pt x="4556" y="1582"/>
                </a:cubicBezTo>
                <a:lnTo>
                  <a:pt x="4568" y="1569"/>
                </a:lnTo>
                <a:cubicBezTo>
                  <a:pt x="4593" y="1557"/>
                  <a:pt x="4556" y="1481"/>
                  <a:pt x="4492" y="1417"/>
                </a:cubicBezTo>
                <a:lnTo>
                  <a:pt x="4543" y="1367"/>
                </a:lnTo>
                <a:lnTo>
                  <a:pt x="4581" y="1303"/>
                </a:lnTo>
                <a:cubicBezTo>
                  <a:pt x="4572" y="1300"/>
                  <a:pt x="4563" y="1299"/>
                  <a:pt x="4554" y="1299"/>
                </a:cubicBezTo>
                <a:cubicBezTo>
                  <a:pt x="4527" y="1299"/>
                  <a:pt x="4505" y="1315"/>
                  <a:pt x="4505" y="1354"/>
                </a:cubicBezTo>
                <a:lnTo>
                  <a:pt x="4454" y="1379"/>
                </a:lnTo>
                <a:cubicBezTo>
                  <a:pt x="4378" y="1405"/>
                  <a:pt x="4467" y="1443"/>
                  <a:pt x="4454" y="1468"/>
                </a:cubicBezTo>
                <a:cubicBezTo>
                  <a:pt x="4454" y="1481"/>
                  <a:pt x="4429" y="1493"/>
                  <a:pt x="4429" y="1506"/>
                </a:cubicBezTo>
                <a:lnTo>
                  <a:pt x="4404" y="1519"/>
                </a:lnTo>
                <a:cubicBezTo>
                  <a:pt x="4390" y="1539"/>
                  <a:pt x="4372" y="1549"/>
                  <a:pt x="4355" y="1549"/>
                </a:cubicBezTo>
                <a:cubicBezTo>
                  <a:pt x="4340" y="1549"/>
                  <a:pt x="4326" y="1543"/>
                  <a:pt x="4315" y="1531"/>
                </a:cubicBezTo>
                <a:lnTo>
                  <a:pt x="4290" y="1506"/>
                </a:lnTo>
                <a:cubicBezTo>
                  <a:pt x="4283" y="1499"/>
                  <a:pt x="4274" y="1497"/>
                  <a:pt x="4264" y="1497"/>
                </a:cubicBezTo>
                <a:cubicBezTo>
                  <a:pt x="4248" y="1497"/>
                  <a:pt x="4230" y="1502"/>
                  <a:pt x="4214" y="1502"/>
                </a:cubicBezTo>
                <a:cubicBezTo>
                  <a:pt x="4204" y="1502"/>
                  <a:pt x="4196" y="1500"/>
                  <a:pt x="4189" y="1493"/>
                </a:cubicBezTo>
                <a:cubicBezTo>
                  <a:pt x="4180" y="1489"/>
                  <a:pt x="4167" y="1486"/>
                  <a:pt x="4154" y="1486"/>
                </a:cubicBezTo>
                <a:cubicBezTo>
                  <a:pt x="4128" y="1486"/>
                  <a:pt x="4100" y="1497"/>
                  <a:pt x="4100" y="1531"/>
                </a:cubicBezTo>
                <a:cubicBezTo>
                  <a:pt x="4100" y="1544"/>
                  <a:pt x="4087" y="1557"/>
                  <a:pt x="4087" y="1569"/>
                </a:cubicBezTo>
                <a:lnTo>
                  <a:pt x="4075" y="1594"/>
                </a:lnTo>
                <a:cubicBezTo>
                  <a:pt x="4087" y="1607"/>
                  <a:pt x="4163" y="1620"/>
                  <a:pt x="4163" y="1632"/>
                </a:cubicBezTo>
                <a:cubicBezTo>
                  <a:pt x="4168" y="1641"/>
                  <a:pt x="4174" y="1646"/>
                  <a:pt x="4181" y="1646"/>
                </a:cubicBezTo>
                <a:cubicBezTo>
                  <a:pt x="4194" y="1646"/>
                  <a:pt x="4210" y="1632"/>
                  <a:pt x="4227" y="1607"/>
                </a:cubicBezTo>
                <a:lnTo>
                  <a:pt x="4252" y="1582"/>
                </a:lnTo>
                <a:cubicBezTo>
                  <a:pt x="4252" y="1582"/>
                  <a:pt x="4274" y="1576"/>
                  <a:pt x="4293" y="1576"/>
                </a:cubicBezTo>
                <a:cubicBezTo>
                  <a:pt x="4302" y="1576"/>
                  <a:pt x="4311" y="1578"/>
                  <a:pt x="4315" y="1582"/>
                </a:cubicBezTo>
                <a:cubicBezTo>
                  <a:pt x="4328" y="1594"/>
                  <a:pt x="4366" y="1594"/>
                  <a:pt x="4328" y="1632"/>
                </a:cubicBezTo>
                <a:cubicBezTo>
                  <a:pt x="4328" y="1658"/>
                  <a:pt x="4353" y="1696"/>
                  <a:pt x="4391" y="1734"/>
                </a:cubicBezTo>
                <a:lnTo>
                  <a:pt x="4391" y="1784"/>
                </a:lnTo>
                <a:cubicBezTo>
                  <a:pt x="4391" y="1797"/>
                  <a:pt x="4391" y="1822"/>
                  <a:pt x="4404" y="1835"/>
                </a:cubicBezTo>
                <a:lnTo>
                  <a:pt x="4429" y="1873"/>
                </a:lnTo>
                <a:cubicBezTo>
                  <a:pt x="4416" y="1911"/>
                  <a:pt x="4353" y="1949"/>
                  <a:pt x="4290" y="1949"/>
                </a:cubicBezTo>
                <a:lnTo>
                  <a:pt x="4227" y="1974"/>
                </a:lnTo>
                <a:cubicBezTo>
                  <a:pt x="4201" y="1974"/>
                  <a:pt x="4189" y="1987"/>
                  <a:pt x="4176" y="1999"/>
                </a:cubicBezTo>
                <a:lnTo>
                  <a:pt x="4176" y="2012"/>
                </a:lnTo>
                <a:cubicBezTo>
                  <a:pt x="4176" y="2025"/>
                  <a:pt x="4189" y="2037"/>
                  <a:pt x="4201" y="2037"/>
                </a:cubicBezTo>
                <a:lnTo>
                  <a:pt x="4214" y="2025"/>
                </a:lnTo>
                <a:cubicBezTo>
                  <a:pt x="4224" y="2019"/>
                  <a:pt x="4235" y="2016"/>
                  <a:pt x="4244" y="2016"/>
                </a:cubicBezTo>
                <a:cubicBezTo>
                  <a:pt x="4258" y="2016"/>
                  <a:pt x="4270" y="2023"/>
                  <a:pt x="4277" y="2037"/>
                </a:cubicBezTo>
                <a:cubicBezTo>
                  <a:pt x="4290" y="2050"/>
                  <a:pt x="4264" y="2063"/>
                  <a:pt x="4252" y="2075"/>
                </a:cubicBezTo>
                <a:cubicBezTo>
                  <a:pt x="4227" y="2088"/>
                  <a:pt x="4201" y="2088"/>
                  <a:pt x="4189" y="2101"/>
                </a:cubicBezTo>
                <a:cubicBezTo>
                  <a:pt x="4158" y="2131"/>
                  <a:pt x="4123" y="2148"/>
                  <a:pt x="4080" y="2148"/>
                </a:cubicBezTo>
                <a:cubicBezTo>
                  <a:pt x="4052" y="2148"/>
                  <a:pt x="4021" y="2141"/>
                  <a:pt x="3986" y="2126"/>
                </a:cubicBezTo>
                <a:lnTo>
                  <a:pt x="3986" y="2126"/>
                </a:lnTo>
                <a:cubicBezTo>
                  <a:pt x="3973" y="2139"/>
                  <a:pt x="3986" y="2151"/>
                  <a:pt x="4011" y="2164"/>
                </a:cubicBezTo>
                <a:lnTo>
                  <a:pt x="4024" y="2177"/>
                </a:lnTo>
                <a:cubicBezTo>
                  <a:pt x="4049" y="2189"/>
                  <a:pt x="4062" y="2202"/>
                  <a:pt x="4062" y="2215"/>
                </a:cubicBezTo>
                <a:lnTo>
                  <a:pt x="4049" y="2252"/>
                </a:lnTo>
                <a:cubicBezTo>
                  <a:pt x="4024" y="2290"/>
                  <a:pt x="3986" y="2328"/>
                  <a:pt x="3948" y="2341"/>
                </a:cubicBezTo>
                <a:cubicBezTo>
                  <a:pt x="3961" y="2316"/>
                  <a:pt x="3973" y="2290"/>
                  <a:pt x="3973" y="2290"/>
                </a:cubicBezTo>
                <a:lnTo>
                  <a:pt x="3961" y="2290"/>
                </a:lnTo>
                <a:cubicBezTo>
                  <a:pt x="3860" y="2278"/>
                  <a:pt x="3923" y="2240"/>
                  <a:pt x="3948" y="2215"/>
                </a:cubicBezTo>
                <a:lnTo>
                  <a:pt x="3948" y="2202"/>
                </a:lnTo>
                <a:cubicBezTo>
                  <a:pt x="3935" y="2189"/>
                  <a:pt x="3910" y="2189"/>
                  <a:pt x="3898" y="2189"/>
                </a:cubicBezTo>
                <a:cubicBezTo>
                  <a:pt x="3898" y="2190"/>
                  <a:pt x="3897" y="2191"/>
                  <a:pt x="3896" y="2191"/>
                </a:cubicBezTo>
                <a:cubicBezTo>
                  <a:pt x="3889" y="2191"/>
                  <a:pt x="3849" y="2136"/>
                  <a:pt x="3872" y="2113"/>
                </a:cubicBezTo>
                <a:cubicBezTo>
                  <a:pt x="3898" y="2088"/>
                  <a:pt x="3834" y="2075"/>
                  <a:pt x="3796" y="2063"/>
                </a:cubicBezTo>
                <a:cubicBezTo>
                  <a:pt x="3771" y="2063"/>
                  <a:pt x="3784" y="2037"/>
                  <a:pt x="3784" y="2025"/>
                </a:cubicBezTo>
                <a:cubicBezTo>
                  <a:pt x="3796" y="2025"/>
                  <a:pt x="3834" y="1987"/>
                  <a:pt x="3822" y="1987"/>
                </a:cubicBezTo>
                <a:cubicBezTo>
                  <a:pt x="3809" y="1974"/>
                  <a:pt x="3784" y="1949"/>
                  <a:pt x="3784" y="1949"/>
                </a:cubicBezTo>
                <a:cubicBezTo>
                  <a:pt x="3771" y="1936"/>
                  <a:pt x="3758" y="1886"/>
                  <a:pt x="3758" y="1873"/>
                </a:cubicBezTo>
                <a:cubicBezTo>
                  <a:pt x="3758" y="1848"/>
                  <a:pt x="3708" y="1822"/>
                  <a:pt x="3708" y="1822"/>
                </a:cubicBezTo>
                <a:cubicBezTo>
                  <a:pt x="3708" y="1810"/>
                  <a:pt x="3682" y="1784"/>
                  <a:pt x="3670" y="1772"/>
                </a:cubicBezTo>
                <a:lnTo>
                  <a:pt x="3657" y="1759"/>
                </a:lnTo>
                <a:cubicBezTo>
                  <a:pt x="3569" y="1746"/>
                  <a:pt x="3493" y="1746"/>
                  <a:pt x="3404" y="1734"/>
                </a:cubicBezTo>
                <a:lnTo>
                  <a:pt x="3379" y="1734"/>
                </a:lnTo>
                <a:cubicBezTo>
                  <a:pt x="3372" y="1736"/>
                  <a:pt x="3365" y="1737"/>
                  <a:pt x="3358" y="1737"/>
                </a:cubicBezTo>
                <a:cubicBezTo>
                  <a:pt x="3328" y="1737"/>
                  <a:pt x="3300" y="1716"/>
                  <a:pt x="3290" y="1696"/>
                </a:cubicBezTo>
                <a:lnTo>
                  <a:pt x="3353" y="1683"/>
                </a:lnTo>
                <a:cubicBezTo>
                  <a:pt x="3379" y="1670"/>
                  <a:pt x="3417" y="1645"/>
                  <a:pt x="3417" y="1632"/>
                </a:cubicBezTo>
                <a:lnTo>
                  <a:pt x="3404" y="1557"/>
                </a:lnTo>
                <a:cubicBezTo>
                  <a:pt x="3455" y="1506"/>
                  <a:pt x="3353" y="1379"/>
                  <a:pt x="3341" y="1341"/>
                </a:cubicBezTo>
                <a:cubicBezTo>
                  <a:pt x="3327" y="1314"/>
                  <a:pt x="3314" y="1302"/>
                  <a:pt x="3302" y="1302"/>
                </a:cubicBezTo>
                <a:cubicBezTo>
                  <a:pt x="3292" y="1302"/>
                  <a:pt x="3283" y="1311"/>
                  <a:pt x="3277" y="1329"/>
                </a:cubicBezTo>
                <a:lnTo>
                  <a:pt x="3265" y="1329"/>
                </a:lnTo>
                <a:cubicBezTo>
                  <a:pt x="3227" y="1341"/>
                  <a:pt x="3214" y="1354"/>
                  <a:pt x="3202" y="1379"/>
                </a:cubicBezTo>
                <a:cubicBezTo>
                  <a:pt x="3196" y="1390"/>
                  <a:pt x="3182" y="1394"/>
                  <a:pt x="3165" y="1394"/>
                </a:cubicBezTo>
                <a:cubicBezTo>
                  <a:pt x="3142" y="1394"/>
                  <a:pt x="3115" y="1387"/>
                  <a:pt x="3100" y="1379"/>
                </a:cubicBezTo>
                <a:cubicBezTo>
                  <a:pt x="3100" y="1367"/>
                  <a:pt x="3100" y="1341"/>
                  <a:pt x="3088" y="1341"/>
                </a:cubicBezTo>
                <a:cubicBezTo>
                  <a:pt x="3062" y="1329"/>
                  <a:pt x="3037" y="1316"/>
                  <a:pt x="3012" y="1316"/>
                </a:cubicBezTo>
                <a:lnTo>
                  <a:pt x="2999" y="1316"/>
                </a:lnTo>
                <a:cubicBezTo>
                  <a:pt x="2991" y="1332"/>
                  <a:pt x="2983" y="1343"/>
                  <a:pt x="2976" y="1343"/>
                </a:cubicBezTo>
                <a:cubicBezTo>
                  <a:pt x="2971" y="1343"/>
                  <a:pt x="2966" y="1338"/>
                  <a:pt x="2961" y="1329"/>
                </a:cubicBezTo>
                <a:lnTo>
                  <a:pt x="2948" y="1316"/>
                </a:lnTo>
                <a:cubicBezTo>
                  <a:pt x="2898" y="1303"/>
                  <a:pt x="2986" y="1278"/>
                  <a:pt x="2948" y="1265"/>
                </a:cubicBezTo>
                <a:cubicBezTo>
                  <a:pt x="2911" y="1240"/>
                  <a:pt x="2885" y="1228"/>
                  <a:pt x="2847" y="1215"/>
                </a:cubicBezTo>
                <a:cubicBezTo>
                  <a:pt x="2835" y="1215"/>
                  <a:pt x="2822" y="1215"/>
                  <a:pt x="2797" y="1202"/>
                </a:cubicBezTo>
                <a:lnTo>
                  <a:pt x="2759" y="1190"/>
                </a:lnTo>
                <a:cubicBezTo>
                  <a:pt x="2708" y="1215"/>
                  <a:pt x="2670" y="1253"/>
                  <a:pt x="2695" y="1278"/>
                </a:cubicBezTo>
                <a:lnTo>
                  <a:pt x="2708" y="1291"/>
                </a:lnTo>
                <a:lnTo>
                  <a:pt x="2733" y="1316"/>
                </a:lnTo>
                <a:cubicBezTo>
                  <a:pt x="2733" y="1327"/>
                  <a:pt x="2705" y="1334"/>
                  <a:pt x="2672" y="1334"/>
                </a:cubicBezTo>
                <a:cubicBezTo>
                  <a:pt x="2631" y="1334"/>
                  <a:pt x="2583" y="1324"/>
                  <a:pt x="2569" y="1303"/>
                </a:cubicBezTo>
                <a:cubicBezTo>
                  <a:pt x="2544" y="1265"/>
                  <a:pt x="2455" y="1240"/>
                  <a:pt x="2417" y="1240"/>
                </a:cubicBezTo>
                <a:cubicBezTo>
                  <a:pt x="2392" y="1240"/>
                  <a:pt x="2316" y="1265"/>
                  <a:pt x="2253" y="1278"/>
                </a:cubicBezTo>
                <a:lnTo>
                  <a:pt x="2177" y="1278"/>
                </a:lnTo>
                <a:cubicBezTo>
                  <a:pt x="2167" y="1275"/>
                  <a:pt x="2160" y="1273"/>
                  <a:pt x="2155" y="1273"/>
                </a:cubicBezTo>
                <a:cubicBezTo>
                  <a:pt x="2140" y="1273"/>
                  <a:pt x="2145" y="1288"/>
                  <a:pt x="2164" y="1316"/>
                </a:cubicBezTo>
                <a:lnTo>
                  <a:pt x="2151" y="1329"/>
                </a:lnTo>
                <a:lnTo>
                  <a:pt x="2139" y="1354"/>
                </a:lnTo>
                <a:cubicBezTo>
                  <a:pt x="2113" y="1341"/>
                  <a:pt x="2063" y="1316"/>
                  <a:pt x="2037" y="1316"/>
                </a:cubicBezTo>
                <a:lnTo>
                  <a:pt x="2012" y="1329"/>
                </a:lnTo>
                <a:lnTo>
                  <a:pt x="1961" y="1354"/>
                </a:lnTo>
                <a:cubicBezTo>
                  <a:pt x="1987" y="1367"/>
                  <a:pt x="2012" y="1392"/>
                  <a:pt x="2012" y="1405"/>
                </a:cubicBezTo>
                <a:cubicBezTo>
                  <a:pt x="2012" y="1405"/>
                  <a:pt x="1860" y="1392"/>
                  <a:pt x="1810" y="1379"/>
                </a:cubicBezTo>
                <a:cubicBezTo>
                  <a:pt x="1783" y="1374"/>
                  <a:pt x="1744" y="1371"/>
                  <a:pt x="1706" y="1371"/>
                </a:cubicBezTo>
                <a:cubicBezTo>
                  <a:pt x="1653" y="1371"/>
                  <a:pt x="1602" y="1377"/>
                  <a:pt x="1595" y="1392"/>
                </a:cubicBezTo>
                <a:cubicBezTo>
                  <a:pt x="1582" y="1405"/>
                  <a:pt x="1582" y="1443"/>
                  <a:pt x="1595" y="1468"/>
                </a:cubicBezTo>
                <a:lnTo>
                  <a:pt x="1595" y="1493"/>
                </a:lnTo>
                <a:lnTo>
                  <a:pt x="1595" y="1506"/>
                </a:lnTo>
                <a:cubicBezTo>
                  <a:pt x="1595" y="1513"/>
                  <a:pt x="1584" y="1516"/>
                  <a:pt x="1568" y="1516"/>
                </a:cubicBezTo>
                <a:cubicBezTo>
                  <a:pt x="1529" y="1516"/>
                  <a:pt x="1461" y="1499"/>
                  <a:pt x="1443" y="1481"/>
                </a:cubicBezTo>
                <a:cubicBezTo>
                  <a:pt x="1405" y="1455"/>
                  <a:pt x="1367" y="1430"/>
                  <a:pt x="1341" y="1405"/>
                </a:cubicBezTo>
                <a:lnTo>
                  <a:pt x="1316" y="1430"/>
                </a:lnTo>
                <a:cubicBezTo>
                  <a:pt x="1310" y="1436"/>
                  <a:pt x="1300" y="1439"/>
                  <a:pt x="1291" y="1439"/>
                </a:cubicBezTo>
                <a:cubicBezTo>
                  <a:pt x="1281" y="1439"/>
                  <a:pt x="1272" y="1436"/>
                  <a:pt x="1266" y="1430"/>
                </a:cubicBezTo>
                <a:cubicBezTo>
                  <a:pt x="1253" y="1405"/>
                  <a:pt x="1240" y="1392"/>
                  <a:pt x="1240" y="1367"/>
                </a:cubicBezTo>
                <a:cubicBezTo>
                  <a:pt x="1240" y="1350"/>
                  <a:pt x="1236" y="1346"/>
                  <a:pt x="1228" y="1346"/>
                </a:cubicBezTo>
                <a:cubicBezTo>
                  <a:pt x="1219" y="1346"/>
                  <a:pt x="1204" y="1354"/>
                  <a:pt x="1190" y="1354"/>
                </a:cubicBezTo>
                <a:cubicBezTo>
                  <a:pt x="1177" y="1354"/>
                  <a:pt x="1161" y="1348"/>
                  <a:pt x="1150" y="1348"/>
                </a:cubicBezTo>
                <a:cubicBezTo>
                  <a:pt x="1139" y="1348"/>
                  <a:pt x="1133" y="1354"/>
                  <a:pt x="1139" y="1379"/>
                </a:cubicBezTo>
                <a:cubicBezTo>
                  <a:pt x="1139" y="1405"/>
                  <a:pt x="1139" y="1443"/>
                  <a:pt x="1164" y="1481"/>
                </a:cubicBezTo>
                <a:cubicBezTo>
                  <a:pt x="1177" y="1493"/>
                  <a:pt x="1177" y="1506"/>
                  <a:pt x="1164" y="1519"/>
                </a:cubicBezTo>
                <a:lnTo>
                  <a:pt x="1152" y="1519"/>
                </a:lnTo>
                <a:cubicBezTo>
                  <a:pt x="1126" y="1531"/>
                  <a:pt x="1114" y="1544"/>
                  <a:pt x="1114" y="1557"/>
                </a:cubicBezTo>
                <a:cubicBezTo>
                  <a:pt x="1126" y="1557"/>
                  <a:pt x="1101" y="1607"/>
                  <a:pt x="1088" y="1632"/>
                </a:cubicBezTo>
                <a:cubicBezTo>
                  <a:pt x="1076" y="1645"/>
                  <a:pt x="1050" y="1696"/>
                  <a:pt x="1038" y="1708"/>
                </a:cubicBezTo>
                <a:cubicBezTo>
                  <a:pt x="1012" y="1708"/>
                  <a:pt x="987" y="1746"/>
                  <a:pt x="974" y="1772"/>
                </a:cubicBezTo>
                <a:lnTo>
                  <a:pt x="1000" y="1810"/>
                </a:lnTo>
                <a:cubicBezTo>
                  <a:pt x="1000" y="1810"/>
                  <a:pt x="987" y="1835"/>
                  <a:pt x="974" y="1835"/>
                </a:cubicBezTo>
                <a:lnTo>
                  <a:pt x="886" y="1848"/>
                </a:lnTo>
                <a:cubicBezTo>
                  <a:pt x="886" y="1898"/>
                  <a:pt x="899" y="2025"/>
                  <a:pt x="899" y="2050"/>
                </a:cubicBezTo>
                <a:cubicBezTo>
                  <a:pt x="899" y="2075"/>
                  <a:pt x="899" y="2113"/>
                  <a:pt x="886" y="2126"/>
                </a:cubicBezTo>
                <a:cubicBezTo>
                  <a:pt x="886" y="2126"/>
                  <a:pt x="873" y="2202"/>
                  <a:pt x="861" y="2290"/>
                </a:cubicBezTo>
                <a:lnTo>
                  <a:pt x="759" y="2328"/>
                </a:lnTo>
                <a:cubicBezTo>
                  <a:pt x="759" y="2341"/>
                  <a:pt x="747" y="2442"/>
                  <a:pt x="709" y="2455"/>
                </a:cubicBezTo>
                <a:cubicBezTo>
                  <a:pt x="671" y="2468"/>
                  <a:pt x="683" y="2518"/>
                  <a:pt x="696" y="2544"/>
                </a:cubicBezTo>
                <a:cubicBezTo>
                  <a:pt x="696" y="2569"/>
                  <a:pt x="645" y="2645"/>
                  <a:pt x="645" y="2670"/>
                </a:cubicBezTo>
                <a:cubicBezTo>
                  <a:pt x="645" y="2708"/>
                  <a:pt x="645" y="2797"/>
                  <a:pt x="633" y="2822"/>
                </a:cubicBezTo>
                <a:cubicBezTo>
                  <a:pt x="620" y="2847"/>
                  <a:pt x="620" y="2873"/>
                  <a:pt x="633" y="2873"/>
                </a:cubicBezTo>
                <a:lnTo>
                  <a:pt x="633" y="2885"/>
                </a:lnTo>
                <a:lnTo>
                  <a:pt x="645" y="2923"/>
                </a:lnTo>
                <a:cubicBezTo>
                  <a:pt x="635" y="2920"/>
                  <a:pt x="627" y="2918"/>
                  <a:pt x="620" y="2918"/>
                </a:cubicBezTo>
                <a:cubicBezTo>
                  <a:pt x="602" y="2918"/>
                  <a:pt x="595" y="2930"/>
                  <a:pt x="595" y="2948"/>
                </a:cubicBezTo>
                <a:lnTo>
                  <a:pt x="608" y="2974"/>
                </a:lnTo>
                <a:lnTo>
                  <a:pt x="557" y="2974"/>
                </a:lnTo>
                <a:cubicBezTo>
                  <a:pt x="506" y="2974"/>
                  <a:pt x="557" y="3024"/>
                  <a:pt x="570" y="3024"/>
                </a:cubicBezTo>
                <a:cubicBezTo>
                  <a:pt x="595" y="3037"/>
                  <a:pt x="582" y="3075"/>
                  <a:pt x="570" y="3088"/>
                </a:cubicBezTo>
                <a:cubicBezTo>
                  <a:pt x="566" y="3091"/>
                  <a:pt x="563" y="3093"/>
                  <a:pt x="559" y="3093"/>
                </a:cubicBezTo>
                <a:cubicBezTo>
                  <a:pt x="549" y="3093"/>
                  <a:pt x="537" y="3081"/>
                  <a:pt x="519" y="3062"/>
                </a:cubicBezTo>
                <a:lnTo>
                  <a:pt x="506" y="3062"/>
                </a:lnTo>
                <a:cubicBezTo>
                  <a:pt x="443" y="3062"/>
                  <a:pt x="468" y="3100"/>
                  <a:pt x="468" y="3113"/>
                </a:cubicBezTo>
                <a:cubicBezTo>
                  <a:pt x="468" y="3126"/>
                  <a:pt x="494" y="3126"/>
                  <a:pt x="506" y="3138"/>
                </a:cubicBezTo>
                <a:cubicBezTo>
                  <a:pt x="519" y="3151"/>
                  <a:pt x="481" y="3189"/>
                  <a:pt x="506" y="3202"/>
                </a:cubicBezTo>
                <a:cubicBezTo>
                  <a:pt x="519" y="3214"/>
                  <a:pt x="494" y="3252"/>
                  <a:pt x="468" y="3265"/>
                </a:cubicBezTo>
                <a:cubicBezTo>
                  <a:pt x="456" y="3277"/>
                  <a:pt x="506" y="3379"/>
                  <a:pt x="481" y="3391"/>
                </a:cubicBezTo>
                <a:cubicBezTo>
                  <a:pt x="468" y="3417"/>
                  <a:pt x="443" y="3442"/>
                  <a:pt x="430" y="3455"/>
                </a:cubicBezTo>
                <a:lnTo>
                  <a:pt x="443" y="3467"/>
                </a:lnTo>
                <a:lnTo>
                  <a:pt x="456" y="3493"/>
                </a:lnTo>
                <a:cubicBezTo>
                  <a:pt x="481" y="3505"/>
                  <a:pt x="456" y="3568"/>
                  <a:pt x="456" y="3594"/>
                </a:cubicBezTo>
                <a:cubicBezTo>
                  <a:pt x="456" y="3619"/>
                  <a:pt x="468" y="3657"/>
                  <a:pt x="468" y="3670"/>
                </a:cubicBezTo>
                <a:cubicBezTo>
                  <a:pt x="468" y="3682"/>
                  <a:pt x="468" y="3720"/>
                  <a:pt x="468" y="3758"/>
                </a:cubicBezTo>
                <a:lnTo>
                  <a:pt x="481" y="3784"/>
                </a:lnTo>
                <a:cubicBezTo>
                  <a:pt x="519" y="3834"/>
                  <a:pt x="418" y="3834"/>
                  <a:pt x="430" y="3872"/>
                </a:cubicBezTo>
                <a:cubicBezTo>
                  <a:pt x="430" y="3872"/>
                  <a:pt x="494" y="3935"/>
                  <a:pt x="456" y="3935"/>
                </a:cubicBezTo>
                <a:cubicBezTo>
                  <a:pt x="430" y="3935"/>
                  <a:pt x="430" y="3948"/>
                  <a:pt x="443" y="3948"/>
                </a:cubicBezTo>
                <a:cubicBezTo>
                  <a:pt x="456" y="3961"/>
                  <a:pt x="430" y="3986"/>
                  <a:pt x="443" y="3999"/>
                </a:cubicBezTo>
                <a:cubicBezTo>
                  <a:pt x="456" y="4011"/>
                  <a:pt x="519" y="4049"/>
                  <a:pt x="519" y="4062"/>
                </a:cubicBezTo>
                <a:cubicBezTo>
                  <a:pt x="506" y="4075"/>
                  <a:pt x="468" y="4100"/>
                  <a:pt x="456" y="4113"/>
                </a:cubicBezTo>
                <a:cubicBezTo>
                  <a:pt x="430" y="4113"/>
                  <a:pt x="468" y="4138"/>
                  <a:pt x="481" y="4151"/>
                </a:cubicBezTo>
                <a:cubicBezTo>
                  <a:pt x="494" y="4163"/>
                  <a:pt x="456" y="4176"/>
                  <a:pt x="392" y="4189"/>
                </a:cubicBezTo>
                <a:lnTo>
                  <a:pt x="443" y="4214"/>
                </a:lnTo>
                <a:cubicBezTo>
                  <a:pt x="532" y="4252"/>
                  <a:pt x="506" y="4264"/>
                  <a:pt x="456" y="4302"/>
                </a:cubicBezTo>
                <a:cubicBezTo>
                  <a:pt x="456" y="4315"/>
                  <a:pt x="443" y="4328"/>
                  <a:pt x="456" y="4328"/>
                </a:cubicBezTo>
                <a:cubicBezTo>
                  <a:pt x="506" y="4366"/>
                  <a:pt x="456" y="4378"/>
                  <a:pt x="430" y="4404"/>
                </a:cubicBezTo>
                <a:cubicBezTo>
                  <a:pt x="418" y="4429"/>
                  <a:pt x="405" y="4442"/>
                  <a:pt x="405" y="4454"/>
                </a:cubicBezTo>
                <a:lnTo>
                  <a:pt x="380" y="4492"/>
                </a:lnTo>
                <a:cubicBezTo>
                  <a:pt x="392" y="4543"/>
                  <a:pt x="405" y="4581"/>
                  <a:pt x="418" y="4581"/>
                </a:cubicBezTo>
                <a:cubicBezTo>
                  <a:pt x="418" y="4593"/>
                  <a:pt x="443" y="4631"/>
                  <a:pt x="430" y="4644"/>
                </a:cubicBezTo>
                <a:cubicBezTo>
                  <a:pt x="418" y="4644"/>
                  <a:pt x="443" y="4669"/>
                  <a:pt x="443" y="4682"/>
                </a:cubicBezTo>
                <a:cubicBezTo>
                  <a:pt x="456" y="4682"/>
                  <a:pt x="468" y="4707"/>
                  <a:pt x="456" y="4720"/>
                </a:cubicBezTo>
                <a:lnTo>
                  <a:pt x="443" y="4745"/>
                </a:lnTo>
                <a:cubicBezTo>
                  <a:pt x="418" y="4758"/>
                  <a:pt x="430" y="4796"/>
                  <a:pt x="443" y="4796"/>
                </a:cubicBezTo>
                <a:cubicBezTo>
                  <a:pt x="456" y="4809"/>
                  <a:pt x="443" y="4834"/>
                  <a:pt x="430" y="4834"/>
                </a:cubicBezTo>
                <a:cubicBezTo>
                  <a:pt x="418" y="4834"/>
                  <a:pt x="443" y="4910"/>
                  <a:pt x="443" y="4948"/>
                </a:cubicBezTo>
                <a:cubicBezTo>
                  <a:pt x="443" y="4973"/>
                  <a:pt x="430" y="5024"/>
                  <a:pt x="443" y="5036"/>
                </a:cubicBezTo>
                <a:cubicBezTo>
                  <a:pt x="443" y="5049"/>
                  <a:pt x="468" y="5112"/>
                  <a:pt x="494" y="5176"/>
                </a:cubicBezTo>
                <a:lnTo>
                  <a:pt x="468" y="5201"/>
                </a:lnTo>
                <a:lnTo>
                  <a:pt x="430" y="5251"/>
                </a:lnTo>
                <a:cubicBezTo>
                  <a:pt x="443" y="5302"/>
                  <a:pt x="392" y="5416"/>
                  <a:pt x="418" y="5454"/>
                </a:cubicBezTo>
                <a:cubicBezTo>
                  <a:pt x="430" y="5492"/>
                  <a:pt x="468" y="5593"/>
                  <a:pt x="468" y="5618"/>
                </a:cubicBezTo>
                <a:cubicBezTo>
                  <a:pt x="468" y="5656"/>
                  <a:pt x="468" y="5707"/>
                  <a:pt x="456" y="5745"/>
                </a:cubicBezTo>
                <a:lnTo>
                  <a:pt x="468" y="5783"/>
                </a:lnTo>
                <a:lnTo>
                  <a:pt x="481" y="5821"/>
                </a:lnTo>
                <a:cubicBezTo>
                  <a:pt x="443" y="5859"/>
                  <a:pt x="468" y="5935"/>
                  <a:pt x="494" y="5947"/>
                </a:cubicBezTo>
                <a:cubicBezTo>
                  <a:pt x="519" y="5973"/>
                  <a:pt x="506" y="6036"/>
                  <a:pt x="506" y="6061"/>
                </a:cubicBezTo>
                <a:cubicBezTo>
                  <a:pt x="506" y="6074"/>
                  <a:pt x="519" y="6125"/>
                  <a:pt x="506" y="6137"/>
                </a:cubicBezTo>
                <a:cubicBezTo>
                  <a:pt x="506" y="6163"/>
                  <a:pt x="468" y="6238"/>
                  <a:pt x="481" y="6251"/>
                </a:cubicBezTo>
                <a:cubicBezTo>
                  <a:pt x="494" y="6276"/>
                  <a:pt x="506" y="6314"/>
                  <a:pt x="506" y="6340"/>
                </a:cubicBezTo>
                <a:lnTo>
                  <a:pt x="481" y="6378"/>
                </a:lnTo>
                <a:lnTo>
                  <a:pt x="468" y="6390"/>
                </a:lnTo>
                <a:cubicBezTo>
                  <a:pt x="481" y="6441"/>
                  <a:pt x="494" y="6492"/>
                  <a:pt x="506" y="6529"/>
                </a:cubicBezTo>
                <a:lnTo>
                  <a:pt x="506" y="6555"/>
                </a:lnTo>
                <a:cubicBezTo>
                  <a:pt x="494" y="6580"/>
                  <a:pt x="456" y="6580"/>
                  <a:pt x="481" y="6618"/>
                </a:cubicBezTo>
                <a:cubicBezTo>
                  <a:pt x="491" y="6657"/>
                  <a:pt x="478" y="6673"/>
                  <a:pt x="444" y="6673"/>
                </a:cubicBezTo>
                <a:cubicBezTo>
                  <a:pt x="433" y="6673"/>
                  <a:pt x="420" y="6672"/>
                  <a:pt x="405" y="6669"/>
                </a:cubicBezTo>
                <a:lnTo>
                  <a:pt x="392" y="6669"/>
                </a:lnTo>
                <a:cubicBezTo>
                  <a:pt x="391" y="6668"/>
                  <a:pt x="389" y="6667"/>
                  <a:pt x="387" y="6667"/>
                </a:cubicBezTo>
                <a:cubicBezTo>
                  <a:pt x="359" y="6667"/>
                  <a:pt x="305" y="6745"/>
                  <a:pt x="329" y="6757"/>
                </a:cubicBezTo>
                <a:cubicBezTo>
                  <a:pt x="332" y="6760"/>
                  <a:pt x="335" y="6761"/>
                  <a:pt x="340" y="6761"/>
                </a:cubicBezTo>
                <a:cubicBezTo>
                  <a:pt x="360" y="6761"/>
                  <a:pt x="395" y="6742"/>
                  <a:pt x="405" y="6732"/>
                </a:cubicBezTo>
                <a:cubicBezTo>
                  <a:pt x="411" y="6726"/>
                  <a:pt x="418" y="6722"/>
                  <a:pt x="422" y="6722"/>
                </a:cubicBezTo>
                <a:cubicBezTo>
                  <a:pt x="427" y="6722"/>
                  <a:pt x="430" y="6726"/>
                  <a:pt x="430" y="6732"/>
                </a:cubicBezTo>
                <a:cubicBezTo>
                  <a:pt x="456" y="6745"/>
                  <a:pt x="494" y="6745"/>
                  <a:pt x="494" y="6770"/>
                </a:cubicBezTo>
                <a:cubicBezTo>
                  <a:pt x="506" y="6783"/>
                  <a:pt x="468" y="6795"/>
                  <a:pt x="468" y="6821"/>
                </a:cubicBezTo>
                <a:cubicBezTo>
                  <a:pt x="468" y="6858"/>
                  <a:pt x="468" y="6884"/>
                  <a:pt x="405" y="6896"/>
                </a:cubicBezTo>
                <a:lnTo>
                  <a:pt x="380" y="6909"/>
                </a:lnTo>
                <a:cubicBezTo>
                  <a:pt x="354" y="6934"/>
                  <a:pt x="316" y="6985"/>
                  <a:pt x="291" y="7010"/>
                </a:cubicBezTo>
                <a:lnTo>
                  <a:pt x="241" y="7010"/>
                </a:lnTo>
                <a:cubicBezTo>
                  <a:pt x="215" y="7023"/>
                  <a:pt x="228" y="7036"/>
                  <a:pt x="279" y="7061"/>
                </a:cubicBezTo>
                <a:lnTo>
                  <a:pt x="316" y="7086"/>
                </a:lnTo>
                <a:cubicBezTo>
                  <a:pt x="354" y="7112"/>
                  <a:pt x="354" y="7162"/>
                  <a:pt x="430" y="7187"/>
                </a:cubicBezTo>
                <a:cubicBezTo>
                  <a:pt x="468" y="7187"/>
                  <a:pt x="532" y="7238"/>
                  <a:pt x="418" y="7251"/>
                </a:cubicBezTo>
                <a:lnTo>
                  <a:pt x="405" y="7251"/>
                </a:lnTo>
                <a:cubicBezTo>
                  <a:pt x="405" y="7276"/>
                  <a:pt x="367" y="7327"/>
                  <a:pt x="342" y="7327"/>
                </a:cubicBezTo>
                <a:cubicBezTo>
                  <a:pt x="329" y="7327"/>
                  <a:pt x="279" y="7314"/>
                  <a:pt x="279" y="7301"/>
                </a:cubicBezTo>
                <a:cubicBezTo>
                  <a:pt x="266" y="7289"/>
                  <a:pt x="253" y="7251"/>
                  <a:pt x="241" y="7225"/>
                </a:cubicBezTo>
                <a:lnTo>
                  <a:pt x="304" y="7200"/>
                </a:lnTo>
                <a:lnTo>
                  <a:pt x="316" y="7200"/>
                </a:lnTo>
                <a:cubicBezTo>
                  <a:pt x="316" y="7187"/>
                  <a:pt x="304" y="7162"/>
                  <a:pt x="291" y="7150"/>
                </a:cubicBezTo>
                <a:cubicBezTo>
                  <a:pt x="279" y="7150"/>
                  <a:pt x="253" y="7175"/>
                  <a:pt x="241" y="7187"/>
                </a:cubicBezTo>
                <a:cubicBezTo>
                  <a:pt x="228" y="7200"/>
                  <a:pt x="215" y="7225"/>
                  <a:pt x="203" y="7238"/>
                </a:cubicBezTo>
                <a:cubicBezTo>
                  <a:pt x="203" y="7238"/>
                  <a:pt x="139" y="7263"/>
                  <a:pt x="152" y="7276"/>
                </a:cubicBezTo>
                <a:cubicBezTo>
                  <a:pt x="165" y="7289"/>
                  <a:pt x="215" y="7327"/>
                  <a:pt x="266" y="7339"/>
                </a:cubicBezTo>
                <a:lnTo>
                  <a:pt x="266" y="7390"/>
                </a:lnTo>
                <a:cubicBezTo>
                  <a:pt x="253" y="7466"/>
                  <a:pt x="291" y="7529"/>
                  <a:pt x="316" y="7592"/>
                </a:cubicBezTo>
                <a:cubicBezTo>
                  <a:pt x="316" y="7592"/>
                  <a:pt x="304" y="7605"/>
                  <a:pt x="291" y="7605"/>
                </a:cubicBezTo>
                <a:cubicBezTo>
                  <a:pt x="279" y="7605"/>
                  <a:pt x="253" y="7567"/>
                  <a:pt x="253" y="7554"/>
                </a:cubicBezTo>
                <a:cubicBezTo>
                  <a:pt x="241" y="7542"/>
                  <a:pt x="215" y="7479"/>
                  <a:pt x="177" y="7479"/>
                </a:cubicBezTo>
                <a:cubicBezTo>
                  <a:pt x="152" y="7479"/>
                  <a:pt x="114" y="7428"/>
                  <a:pt x="114" y="7415"/>
                </a:cubicBezTo>
                <a:cubicBezTo>
                  <a:pt x="114" y="7390"/>
                  <a:pt x="101" y="7377"/>
                  <a:pt x="101" y="7377"/>
                </a:cubicBezTo>
                <a:cubicBezTo>
                  <a:pt x="89" y="7377"/>
                  <a:pt x="89" y="7441"/>
                  <a:pt x="89" y="7466"/>
                </a:cubicBezTo>
                <a:cubicBezTo>
                  <a:pt x="89" y="7491"/>
                  <a:pt x="152" y="7554"/>
                  <a:pt x="190" y="7567"/>
                </a:cubicBezTo>
                <a:cubicBezTo>
                  <a:pt x="215" y="7592"/>
                  <a:pt x="177" y="7618"/>
                  <a:pt x="152" y="7618"/>
                </a:cubicBezTo>
                <a:cubicBezTo>
                  <a:pt x="150" y="7620"/>
                  <a:pt x="147" y="7621"/>
                  <a:pt x="144" y="7621"/>
                </a:cubicBezTo>
                <a:cubicBezTo>
                  <a:pt x="130" y="7621"/>
                  <a:pt x="112" y="7600"/>
                  <a:pt x="101" y="7580"/>
                </a:cubicBezTo>
                <a:lnTo>
                  <a:pt x="63" y="7592"/>
                </a:lnTo>
                <a:cubicBezTo>
                  <a:pt x="76" y="7618"/>
                  <a:pt x="76" y="7668"/>
                  <a:pt x="63" y="7668"/>
                </a:cubicBezTo>
                <a:cubicBezTo>
                  <a:pt x="63" y="7681"/>
                  <a:pt x="89" y="7694"/>
                  <a:pt x="139" y="7694"/>
                </a:cubicBezTo>
                <a:lnTo>
                  <a:pt x="139" y="7706"/>
                </a:lnTo>
                <a:lnTo>
                  <a:pt x="152" y="7732"/>
                </a:lnTo>
                <a:cubicBezTo>
                  <a:pt x="139" y="7770"/>
                  <a:pt x="152" y="7795"/>
                  <a:pt x="177" y="7795"/>
                </a:cubicBezTo>
                <a:lnTo>
                  <a:pt x="215" y="7795"/>
                </a:lnTo>
                <a:cubicBezTo>
                  <a:pt x="233" y="7786"/>
                  <a:pt x="276" y="7777"/>
                  <a:pt x="300" y="7777"/>
                </a:cubicBezTo>
                <a:cubicBezTo>
                  <a:pt x="310" y="7777"/>
                  <a:pt x="316" y="7779"/>
                  <a:pt x="316" y="7782"/>
                </a:cubicBezTo>
                <a:cubicBezTo>
                  <a:pt x="316" y="7795"/>
                  <a:pt x="253" y="7858"/>
                  <a:pt x="279" y="7883"/>
                </a:cubicBezTo>
                <a:cubicBezTo>
                  <a:pt x="293" y="7898"/>
                  <a:pt x="291" y="7904"/>
                  <a:pt x="281" y="7904"/>
                </a:cubicBezTo>
                <a:cubicBezTo>
                  <a:pt x="274" y="7904"/>
                  <a:pt x="264" y="7901"/>
                  <a:pt x="253" y="7896"/>
                </a:cubicBezTo>
                <a:cubicBezTo>
                  <a:pt x="242" y="7896"/>
                  <a:pt x="199" y="7844"/>
                  <a:pt x="182" y="7844"/>
                </a:cubicBezTo>
                <a:cubicBezTo>
                  <a:pt x="180" y="7844"/>
                  <a:pt x="178" y="7844"/>
                  <a:pt x="177" y="7845"/>
                </a:cubicBezTo>
                <a:cubicBezTo>
                  <a:pt x="152" y="7858"/>
                  <a:pt x="101" y="7883"/>
                  <a:pt x="89" y="7896"/>
                </a:cubicBezTo>
                <a:cubicBezTo>
                  <a:pt x="76" y="7896"/>
                  <a:pt x="76" y="7921"/>
                  <a:pt x="76" y="7921"/>
                </a:cubicBezTo>
                <a:cubicBezTo>
                  <a:pt x="89" y="7921"/>
                  <a:pt x="203" y="7934"/>
                  <a:pt x="253" y="7947"/>
                </a:cubicBezTo>
                <a:cubicBezTo>
                  <a:pt x="291" y="7959"/>
                  <a:pt x="342" y="7959"/>
                  <a:pt x="367" y="7959"/>
                </a:cubicBezTo>
                <a:lnTo>
                  <a:pt x="405" y="7959"/>
                </a:lnTo>
                <a:cubicBezTo>
                  <a:pt x="430" y="7972"/>
                  <a:pt x="481" y="8010"/>
                  <a:pt x="468" y="8010"/>
                </a:cubicBezTo>
                <a:cubicBezTo>
                  <a:pt x="443" y="8023"/>
                  <a:pt x="405" y="8035"/>
                  <a:pt x="354" y="8061"/>
                </a:cubicBezTo>
                <a:lnTo>
                  <a:pt x="329" y="8086"/>
                </a:lnTo>
                <a:lnTo>
                  <a:pt x="316" y="8099"/>
                </a:lnTo>
                <a:cubicBezTo>
                  <a:pt x="283" y="8099"/>
                  <a:pt x="249" y="8139"/>
                  <a:pt x="224" y="8139"/>
                </a:cubicBezTo>
                <a:cubicBezTo>
                  <a:pt x="221" y="8139"/>
                  <a:pt x="218" y="8138"/>
                  <a:pt x="215" y="8137"/>
                </a:cubicBezTo>
                <a:cubicBezTo>
                  <a:pt x="203" y="8137"/>
                  <a:pt x="127" y="8099"/>
                  <a:pt x="101" y="8086"/>
                </a:cubicBezTo>
                <a:cubicBezTo>
                  <a:pt x="99" y="8085"/>
                  <a:pt x="98" y="8085"/>
                  <a:pt x="97" y="8085"/>
                </a:cubicBezTo>
                <a:cubicBezTo>
                  <a:pt x="82" y="8085"/>
                  <a:pt x="117" y="8150"/>
                  <a:pt x="152" y="8162"/>
                </a:cubicBezTo>
                <a:cubicBezTo>
                  <a:pt x="190" y="8174"/>
                  <a:pt x="241" y="8212"/>
                  <a:pt x="266" y="8238"/>
                </a:cubicBezTo>
                <a:lnTo>
                  <a:pt x="253" y="8263"/>
                </a:lnTo>
                <a:cubicBezTo>
                  <a:pt x="215" y="8288"/>
                  <a:pt x="215" y="8314"/>
                  <a:pt x="253" y="8326"/>
                </a:cubicBezTo>
                <a:lnTo>
                  <a:pt x="291" y="8352"/>
                </a:lnTo>
                <a:cubicBezTo>
                  <a:pt x="291" y="8377"/>
                  <a:pt x="418" y="8402"/>
                  <a:pt x="456" y="8402"/>
                </a:cubicBezTo>
                <a:cubicBezTo>
                  <a:pt x="506" y="8402"/>
                  <a:pt x="532" y="8440"/>
                  <a:pt x="532" y="8453"/>
                </a:cubicBezTo>
                <a:cubicBezTo>
                  <a:pt x="532" y="8466"/>
                  <a:pt x="494" y="8491"/>
                  <a:pt x="456" y="8516"/>
                </a:cubicBezTo>
                <a:lnTo>
                  <a:pt x="405" y="8478"/>
                </a:lnTo>
                <a:cubicBezTo>
                  <a:pt x="392" y="8453"/>
                  <a:pt x="342" y="8453"/>
                  <a:pt x="304" y="8440"/>
                </a:cubicBezTo>
                <a:lnTo>
                  <a:pt x="291" y="8440"/>
                </a:lnTo>
                <a:cubicBezTo>
                  <a:pt x="291" y="8415"/>
                  <a:pt x="253" y="8390"/>
                  <a:pt x="215" y="8377"/>
                </a:cubicBezTo>
                <a:lnTo>
                  <a:pt x="177" y="8364"/>
                </a:lnTo>
                <a:cubicBezTo>
                  <a:pt x="165" y="8364"/>
                  <a:pt x="152" y="8352"/>
                  <a:pt x="152" y="8339"/>
                </a:cubicBezTo>
                <a:lnTo>
                  <a:pt x="165" y="8314"/>
                </a:lnTo>
                <a:cubicBezTo>
                  <a:pt x="165" y="8288"/>
                  <a:pt x="190" y="8263"/>
                  <a:pt x="203" y="8250"/>
                </a:cubicBezTo>
                <a:lnTo>
                  <a:pt x="215" y="8238"/>
                </a:lnTo>
                <a:lnTo>
                  <a:pt x="215" y="8225"/>
                </a:lnTo>
                <a:cubicBezTo>
                  <a:pt x="215" y="8200"/>
                  <a:pt x="177" y="8174"/>
                  <a:pt x="152" y="8174"/>
                </a:cubicBezTo>
                <a:lnTo>
                  <a:pt x="89" y="8174"/>
                </a:lnTo>
                <a:cubicBezTo>
                  <a:pt x="76" y="8174"/>
                  <a:pt x="63" y="8174"/>
                  <a:pt x="76" y="8187"/>
                </a:cubicBezTo>
                <a:lnTo>
                  <a:pt x="76" y="8200"/>
                </a:lnTo>
                <a:lnTo>
                  <a:pt x="76" y="8238"/>
                </a:lnTo>
                <a:cubicBezTo>
                  <a:pt x="76" y="8288"/>
                  <a:pt x="76" y="8352"/>
                  <a:pt x="76" y="8364"/>
                </a:cubicBezTo>
                <a:cubicBezTo>
                  <a:pt x="76" y="8377"/>
                  <a:pt x="152" y="8402"/>
                  <a:pt x="165" y="8415"/>
                </a:cubicBezTo>
                <a:cubicBezTo>
                  <a:pt x="190" y="8415"/>
                  <a:pt x="304" y="8453"/>
                  <a:pt x="279" y="8466"/>
                </a:cubicBezTo>
                <a:cubicBezTo>
                  <a:pt x="253" y="8491"/>
                  <a:pt x="316" y="8503"/>
                  <a:pt x="342" y="8503"/>
                </a:cubicBezTo>
                <a:cubicBezTo>
                  <a:pt x="380" y="8516"/>
                  <a:pt x="392" y="8516"/>
                  <a:pt x="392" y="8529"/>
                </a:cubicBezTo>
                <a:lnTo>
                  <a:pt x="380" y="8529"/>
                </a:lnTo>
                <a:cubicBezTo>
                  <a:pt x="342" y="8541"/>
                  <a:pt x="228" y="8516"/>
                  <a:pt x="316" y="8592"/>
                </a:cubicBezTo>
                <a:cubicBezTo>
                  <a:pt x="316" y="8592"/>
                  <a:pt x="291" y="8630"/>
                  <a:pt x="266" y="8630"/>
                </a:cubicBezTo>
                <a:lnTo>
                  <a:pt x="139" y="8630"/>
                </a:lnTo>
                <a:cubicBezTo>
                  <a:pt x="101" y="8668"/>
                  <a:pt x="51" y="8706"/>
                  <a:pt x="51" y="8719"/>
                </a:cubicBezTo>
                <a:lnTo>
                  <a:pt x="51" y="8731"/>
                </a:lnTo>
                <a:lnTo>
                  <a:pt x="51" y="8744"/>
                </a:lnTo>
                <a:cubicBezTo>
                  <a:pt x="63" y="8750"/>
                  <a:pt x="76" y="8753"/>
                  <a:pt x="86" y="8753"/>
                </a:cubicBezTo>
                <a:cubicBezTo>
                  <a:pt x="95" y="8753"/>
                  <a:pt x="101" y="8750"/>
                  <a:pt x="101" y="8744"/>
                </a:cubicBezTo>
                <a:cubicBezTo>
                  <a:pt x="113" y="8744"/>
                  <a:pt x="135" y="8679"/>
                  <a:pt x="159" y="8679"/>
                </a:cubicBezTo>
                <a:cubicBezTo>
                  <a:pt x="161" y="8679"/>
                  <a:pt x="163" y="8680"/>
                  <a:pt x="165" y="8681"/>
                </a:cubicBezTo>
                <a:cubicBezTo>
                  <a:pt x="203" y="8693"/>
                  <a:pt x="114" y="8731"/>
                  <a:pt x="114" y="8757"/>
                </a:cubicBezTo>
                <a:cubicBezTo>
                  <a:pt x="127" y="8795"/>
                  <a:pt x="114" y="8896"/>
                  <a:pt x="152" y="8921"/>
                </a:cubicBezTo>
                <a:cubicBezTo>
                  <a:pt x="190" y="8934"/>
                  <a:pt x="228" y="8959"/>
                  <a:pt x="215" y="8959"/>
                </a:cubicBezTo>
                <a:cubicBezTo>
                  <a:pt x="207" y="8967"/>
                  <a:pt x="193" y="8969"/>
                  <a:pt x="178" y="8969"/>
                </a:cubicBezTo>
                <a:cubicBezTo>
                  <a:pt x="171" y="8969"/>
                  <a:pt x="164" y="8969"/>
                  <a:pt x="157" y="8969"/>
                </a:cubicBezTo>
                <a:cubicBezTo>
                  <a:pt x="136" y="8969"/>
                  <a:pt x="120" y="8972"/>
                  <a:pt x="127" y="8997"/>
                </a:cubicBezTo>
                <a:cubicBezTo>
                  <a:pt x="127" y="9010"/>
                  <a:pt x="177" y="9035"/>
                  <a:pt x="203" y="9048"/>
                </a:cubicBezTo>
                <a:lnTo>
                  <a:pt x="228" y="9060"/>
                </a:lnTo>
                <a:cubicBezTo>
                  <a:pt x="253" y="9060"/>
                  <a:pt x="266" y="9124"/>
                  <a:pt x="253" y="9136"/>
                </a:cubicBezTo>
                <a:cubicBezTo>
                  <a:pt x="253" y="9147"/>
                  <a:pt x="237" y="9151"/>
                  <a:pt x="219" y="9151"/>
                </a:cubicBezTo>
                <a:cubicBezTo>
                  <a:pt x="194" y="9151"/>
                  <a:pt x="165" y="9143"/>
                  <a:pt x="165" y="9136"/>
                </a:cubicBezTo>
                <a:cubicBezTo>
                  <a:pt x="152" y="9111"/>
                  <a:pt x="152" y="9073"/>
                  <a:pt x="152" y="9048"/>
                </a:cubicBezTo>
                <a:lnTo>
                  <a:pt x="101" y="9048"/>
                </a:lnTo>
                <a:cubicBezTo>
                  <a:pt x="89" y="9073"/>
                  <a:pt x="76" y="9111"/>
                  <a:pt x="76" y="9124"/>
                </a:cubicBezTo>
                <a:cubicBezTo>
                  <a:pt x="76" y="9124"/>
                  <a:pt x="127" y="9187"/>
                  <a:pt x="114" y="9199"/>
                </a:cubicBezTo>
                <a:cubicBezTo>
                  <a:pt x="89" y="9212"/>
                  <a:pt x="51" y="9237"/>
                  <a:pt x="51" y="9250"/>
                </a:cubicBezTo>
                <a:cubicBezTo>
                  <a:pt x="51" y="9250"/>
                  <a:pt x="51" y="9263"/>
                  <a:pt x="63" y="9275"/>
                </a:cubicBezTo>
                <a:lnTo>
                  <a:pt x="89" y="9275"/>
                </a:lnTo>
                <a:cubicBezTo>
                  <a:pt x="90" y="9274"/>
                  <a:pt x="92" y="9273"/>
                  <a:pt x="94" y="9273"/>
                </a:cubicBezTo>
                <a:cubicBezTo>
                  <a:pt x="112" y="9273"/>
                  <a:pt x="153" y="9316"/>
                  <a:pt x="165" y="9339"/>
                </a:cubicBezTo>
                <a:cubicBezTo>
                  <a:pt x="190" y="9351"/>
                  <a:pt x="152" y="9377"/>
                  <a:pt x="101" y="9402"/>
                </a:cubicBezTo>
                <a:lnTo>
                  <a:pt x="89" y="9415"/>
                </a:lnTo>
                <a:lnTo>
                  <a:pt x="76" y="9440"/>
                </a:lnTo>
                <a:cubicBezTo>
                  <a:pt x="101" y="9478"/>
                  <a:pt x="114" y="9554"/>
                  <a:pt x="101" y="9566"/>
                </a:cubicBezTo>
                <a:cubicBezTo>
                  <a:pt x="89" y="9592"/>
                  <a:pt x="76" y="9617"/>
                  <a:pt x="76" y="9630"/>
                </a:cubicBezTo>
                <a:cubicBezTo>
                  <a:pt x="63" y="9630"/>
                  <a:pt x="89" y="9731"/>
                  <a:pt x="76" y="9756"/>
                </a:cubicBezTo>
                <a:cubicBezTo>
                  <a:pt x="63" y="9794"/>
                  <a:pt x="51" y="9845"/>
                  <a:pt x="51" y="9883"/>
                </a:cubicBezTo>
                <a:lnTo>
                  <a:pt x="165" y="9883"/>
                </a:lnTo>
                <a:cubicBezTo>
                  <a:pt x="203" y="9895"/>
                  <a:pt x="152" y="9946"/>
                  <a:pt x="127" y="9946"/>
                </a:cubicBezTo>
                <a:cubicBezTo>
                  <a:pt x="101" y="9959"/>
                  <a:pt x="127" y="10035"/>
                  <a:pt x="139" y="10060"/>
                </a:cubicBezTo>
                <a:cubicBezTo>
                  <a:pt x="165" y="10085"/>
                  <a:pt x="152" y="10111"/>
                  <a:pt x="114" y="10123"/>
                </a:cubicBezTo>
                <a:lnTo>
                  <a:pt x="101" y="10136"/>
                </a:lnTo>
                <a:lnTo>
                  <a:pt x="76" y="10148"/>
                </a:lnTo>
                <a:cubicBezTo>
                  <a:pt x="63" y="10174"/>
                  <a:pt x="152" y="10186"/>
                  <a:pt x="190" y="10186"/>
                </a:cubicBezTo>
                <a:cubicBezTo>
                  <a:pt x="228" y="10199"/>
                  <a:pt x="215" y="10212"/>
                  <a:pt x="190" y="10224"/>
                </a:cubicBezTo>
                <a:cubicBezTo>
                  <a:pt x="180" y="10224"/>
                  <a:pt x="150" y="10246"/>
                  <a:pt x="129" y="10246"/>
                </a:cubicBezTo>
                <a:cubicBezTo>
                  <a:pt x="123" y="10246"/>
                  <a:pt x="117" y="10243"/>
                  <a:pt x="114" y="10237"/>
                </a:cubicBezTo>
                <a:cubicBezTo>
                  <a:pt x="112" y="10235"/>
                  <a:pt x="110" y="10234"/>
                  <a:pt x="108" y="10234"/>
                </a:cubicBezTo>
                <a:cubicBezTo>
                  <a:pt x="97" y="10234"/>
                  <a:pt x="87" y="10260"/>
                  <a:pt x="76" y="10313"/>
                </a:cubicBezTo>
                <a:lnTo>
                  <a:pt x="63" y="10351"/>
                </a:lnTo>
                <a:cubicBezTo>
                  <a:pt x="63" y="10351"/>
                  <a:pt x="63" y="10402"/>
                  <a:pt x="76" y="10440"/>
                </a:cubicBezTo>
                <a:lnTo>
                  <a:pt x="76" y="10465"/>
                </a:lnTo>
                <a:cubicBezTo>
                  <a:pt x="89" y="10515"/>
                  <a:pt x="51" y="10566"/>
                  <a:pt x="114" y="10617"/>
                </a:cubicBezTo>
                <a:cubicBezTo>
                  <a:pt x="127" y="10629"/>
                  <a:pt x="114" y="10655"/>
                  <a:pt x="76" y="10655"/>
                </a:cubicBezTo>
                <a:cubicBezTo>
                  <a:pt x="38" y="10667"/>
                  <a:pt x="63" y="10667"/>
                  <a:pt x="63" y="10693"/>
                </a:cubicBezTo>
                <a:lnTo>
                  <a:pt x="76" y="10718"/>
                </a:lnTo>
                <a:cubicBezTo>
                  <a:pt x="63" y="10743"/>
                  <a:pt x="114" y="10769"/>
                  <a:pt x="139" y="10769"/>
                </a:cubicBezTo>
                <a:cubicBezTo>
                  <a:pt x="165" y="10769"/>
                  <a:pt x="165" y="10819"/>
                  <a:pt x="139" y="10870"/>
                </a:cubicBezTo>
                <a:lnTo>
                  <a:pt x="63" y="10870"/>
                </a:lnTo>
                <a:cubicBezTo>
                  <a:pt x="63" y="10870"/>
                  <a:pt x="51" y="10908"/>
                  <a:pt x="51" y="10908"/>
                </a:cubicBezTo>
                <a:lnTo>
                  <a:pt x="63" y="10933"/>
                </a:lnTo>
                <a:cubicBezTo>
                  <a:pt x="101" y="10946"/>
                  <a:pt x="76" y="10984"/>
                  <a:pt x="63" y="10996"/>
                </a:cubicBezTo>
                <a:cubicBezTo>
                  <a:pt x="38" y="11009"/>
                  <a:pt x="76" y="11047"/>
                  <a:pt x="101" y="11047"/>
                </a:cubicBezTo>
                <a:cubicBezTo>
                  <a:pt x="114" y="11060"/>
                  <a:pt x="101" y="11098"/>
                  <a:pt x="89" y="11135"/>
                </a:cubicBezTo>
                <a:lnTo>
                  <a:pt x="51" y="11161"/>
                </a:lnTo>
                <a:lnTo>
                  <a:pt x="0" y="11199"/>
                </a:lnTo>
                <a:cubicBezTo>
                  <a:pt x="51" y="11224"/>
                  <a:pt x="63" y="11275"/>
                  <a:pt x="51" y="11300"/>
                </a:cubicBezTo>
                <a:lnTo>
                  <a:pt x="51" y="11325"/>
                </a:lnTo>
                <a:cubicBezTo>
                  <a:pt x="51" y="11351"/>
                  <a:pt x="114" y="11389"/>
                  <a:pt x="101" y="11401"/>
                </a:cubicBezTo>
                <a:lnTo>
                  <a:pt x="63" y="11452"/>
                </a:lnTo>
                <a:cubicBezTo>
                  <a:pt x="101" y="11477"/>
                  <a:pt x="127" y="11490"/>
                  <a:pt x="114" y="11490"/>
                </a:cubicBezTo>
                <a:cubicBezTo>
                  <a:pt x="114" y="11490"/>
                  <a:pt x="76" y="11566"/>
                  <a:pt x="76" y="11604"/>
                </a:cubicBezTo>
                <a:cubicBezTo>
                  <a:pt x="63" y="11629"/>
                  <a:pt x="76" y="11692"/>
                  <a:pt x="76" y="11705"/>
                </a:cubicBezTo>
                <a:cubicBezTo>
                  <a:pt x="76" y="11718"/>
                  <a:pt x="89" y="11756"/>
                  <a:pt x="76" y="11768"/>
                </a:cubicBezTo>
                <a:cubicBezTo>
                  <a:pt x="76" y="11781"/>
                  <a:pt x="76" y="11806"/>
                  <a:pt x="76" y="11819"/>
                </a:cubicBezTo>
                <a:cubicBezTo>
                  <a:pt x="63" y="11844"/>
                  <a:pt x="13" y="11933"/>
                  <a:pt x="25" y="11971"/>
                </a:cubicBezTo>
                <a:cubicBezTo>
                  <a:pt x="38" y="11996"/>
                  <a:pt x="51" y="12021"/>
                  <a:pt x="63" y="12034"/>
                </a:cubicBezTo>
                <a:lnTo>
                  <a:pt x="76" y="12034"/>
                </a:lnTo>
                <a:lnTo>
                  <a:pt x="101" y="12047"/>
                </a:lnTo>
                <a:cubicBezTo>
                  <a:pt x="139" y="12072"/>
                  <a:pt x="89" y="12097"/>
                  <a:pt x="89" y="12110"/>
                </a:cubicBezTo>
                <a:cubicBezTo>
                  <a:pt x="89" y="12122"/>
                  <a:pt x="89" y="12186"/>
                  <a:pt x="89" y="12249"/>
                </a:cubicBezTo>
                <a:lnTo>
                  <a:pt x="63" y="12287"/>
                </a:lnTo>
                <a:cubicBezTo>
                  <a:pt x="38" y="12338"/>
                  <a:pt x="38" y="12376"/>
                  <a:pt x="51" y="12426"/>
                </a:cubicBezTo>
                <a:cubicBezTo>
                  <a:pt x="63" y="12439"/>
                  <a:pt x="38" y="12502"/>
                  <a:pt x="51" y="12515"/>
                </a:cubicBezTo>
                <a:cubicBezTo>
                  <a:pt x="63" y="12540"/>
                  <a:pt x="38" y="12591"/>
                  <a:pt x="51" y="12616"/>
                </a:cubicBezTo>
                <a:cubicBezTo>
                  <a:pt x="63" y="12629"/>
                  <a:pt x="38" y="12717"/>
                  <a:pt x="38" y="12755"/>
                </a:cubicBezTo>
                <a:cubicBezTo>
                  <a:pt x="38" y="12780"/>
                  <a:pt x="51" y="12831"/>
                  <a:pt x="63" y="12856"/>
                </a:cubicBezTo>
                <a:lnTo>
                  <a:pt x="63" y="12869"/>
                </a:lnTo>
                <a:lnTo>
                  <a:pt x="63" y="12894"/>
                </a:lnTo>
                <a:cubicBezTo>
                  <a:pt x="51" y="12932"/>
                  <a:pt x="76" y="12958"/>
                  <a:pt x="114" y="12958"/>
                </a:cubicBezTo>
                <a:lnTo>
                  <a:pt x="127" y="12958"/>
                </a:lnTo>
                <a:lnTo>
                  <a:pt x="152" y="12945"/>
                </a:lnTo>
                <a:cubicBezTo>
                  <a:pt x="165" y="12945"/>
                  <a:pt x="177" y="12970"/>
                  <a:pt x="177" y="12970"/>
                </a:cubicBezTo>
                <a:cubicBezTo>
                  <a:pt x="177" y="12983"/>
                  <a:pt x="127" y="12996"/>
                  <a:pt x="114" y="12996"/>
                </a:cubicBezTo>
                <a:cubicBezTo>
                  <a:pt x="101" y="12996"/>
                  <a:pt x="63" y="13008"/>
                  <a:pt x="38" y="13034"/>
                </a:cubicBezTo>
                <a:lnTo>
                  <a:pt x="51" y="13072"/>
                </a:lnTo>
                <a:lnTo>
                  <a:pt x="76" y="13084"/>
                </a:lnTo>
                <a:cubicBezTo>
                  <a:pt x="76" y="13084"/>
                  <a:pt x="114" y="13211"/>
                  <a:pt x="114" y="13211"/>
                </a:cubicBezTo>
                <a:lnTo>
                  <a:pt x="63" y="13261"/>
                </a:lnTo>
                <a:cubicBezTo>
                  <a:pt x="89" y="13312"/>
                  <a:pt x="101" y="13451"/>
                  <a:pt x="101" y="13476"/>
                </a:cubicBezTo>
                <a:cubicBezTo>
                  <a:pt x="89" y="13514"/>
                  <a:pt x="89" y="13565"/>
                  <a:pt x="89" y="13578"/>
                </a:cubicBezTo>
                <a:cubicBezTo>
                  <a:pt x="89" y="13578"/>
                  <a:pt x="127" y="13641"/>
                  <a:pt x="114" y="13654"/>
                </a:cubicBezTo>
                <a:cubicBezTo>
                  <a:pt x="101" y="13679"/>
                  <a:pt x="114" y="13717"/>
                  <a:pt x="101" y="13730"/>
                </a:cubicBezTo>
                <a:cubicBezTo>
                  <a:pt x="89" y="13742"/>
                  <a:pt x="76" y="13780"/>
                  <a:pt x="63" y="13818"/>
                </a:cubicBezTo>
                <a:lnTo>
                  <a:pt x="89" y="13831"/>
                </a:lnTo>
                <a:lnTo>
                  <a:pt x="165" y="13894"/>
                </a:lnTo>
                <a:cubicBezTo>
                  <a:pt x="139" y="13957"/>
                  <a:pt x="63" y="14109"/>
                  <a:pt x="63" y="14147"/>
                </a:cubicBezTo>
                <a:cubicBezTo>
                  <a:pt x="76" y="14185"/>
                  <a:pt x="139" y="14210"/>
                  <a:pt x="165" y="14223"/>
                </a:cubicBezTo>
                <a:cubicBezTo>
                  <a:pt x="177" y="14236"/>
                  <a:pt x="76" y="14312"/>
                  <a:pt x="76" y="14337"/>
                </a:cubicBezTo>
                <a:cubicBezTo>
                  <a:pt x="76" y="14362"/>
                  <a:pt x="101" y="14476"/>
                  <a:pt x="101" y="14514"/>
                </a:cubicBezTo>
                <a:cubicBezTo>
                  <a:pt x="114" y="14552"/>
                  <a:pt x="114" y="14577"/>
                  <a:pt x="114" y="14577"/>
                </a:cubicBezTo>
                <a:cubicBezTo>
                  <a:pt x="101" y="14577"/>
                  <a:pt x="38" y="14590"/>
                  <a:pt x="51" y="14603"/>
                </a:cubicBezTo>
                <a:cubicBezTo>
                  <a:pt x="63" y="14628"/>
                  <a:pt x="101" y="14666"/>
                  <a:pt x="101" y="14691"/>
                </a:cubicBezTo>
                <a:cubicBezTo>
                  <a:pt x="101" y="14704"/>
                  <a:pt x="89" y="14742"/>
                  <a:pt x="63" y="14767"/>
                </a:cubicBezTo>
                <a:lnTo>
                  <a:pt x="101" y="14805"/>
                </a:lnTo>
                <a:cubicBezTo>
                  <a:pt x="114" y="14818"/>
                  <a:pt x="89" y="14868"/>
                  <a:pt x="89" y="14906"/>
                </a:cubicBezTo>
                <a:lnTo>
                  <a:pt x="89" y="14919"/>
                </a:lnTo>
                <a:cubicBezTo>
                  <a:pt x="101" y="14944"/>
                  <a:pt x="101" y="14995"/>
                  <a:pt x="101" y="15008"/>
                </a:cubicBezTo>
                <a:cubicBezTo>
                  <a:pt x="89" y="15020"/>
                  <a:pt x="89" y="15046"/>
                  <a:pt x="89" y="15046"/>
                </a:cubicBezTo>
                <a:cubicBezTo>
                  <a:pt x="101" y="15046"/>
                  <a:pt x="114" y="15046"/>
                  <a:pt x="114" y="15033"/>
                </a:cubicBezTo>
                <a:lnTo>
                  <a:pt x="127" y="15033"/>
                </a:lnTo>
                <a:cubicBezTo>
                  <a:pt x="139" y="15033"/>
                  <a:pt x="152" y="15046"/>
                  <a:pt x="152" y="15058"/>
                </a:cubicBezTo>
                <a:cubicBezTo>
                  <a:pt x="139" y="15071"/>
                  <a:pt x="114" y="15083"/>
                  <a:pt x="127" y="15096"/>
                </a:cubicBezTo>
                <a:cubicBezTo>
                  <a:pt x="139" y="15109"/>
                  <a:pt x="165" y="15121"/>
                  <a:pt x="127" y="15147"/>
                </a:cubicBezTo>
                <a:cubicBezTo>
                  <a:pt x="127" y="15147"/>
                  <a:pt x="152" y="15172"/>
                  <a:pt x="152" y="15172"/>
                </a:cubicBezTo>
                <a:lnTo>
                  <a:pt x="139" y="15197"/>
                </a:lnTo>
                <a:cubicBezTo>
                  <a:pt x="127" y="15235"/>
                  <a:pt x="139" y="15299"/>
                  <a:pt x="114" y="15311"/>
                </a:cubicBezTo>
                <a:cubicBezTo>
                  <a:pt x="101" y="15337"/>
                  <a:pt x="101" y="15387"/>
                  <a:pt x="101" y="15400"/>
                </a:cubicBezTo>
                <a:cubicBezTo>
                  <a:pt x="114" y="15425"/>
                  <a:pt x="76" y="15476"/>
                  <a:pt x="76" y="15488"/>
                </a:cubicBezTo>
                <a:cubicBezTo>
                  <a:pt x="89" y="15501"/>
                  <a:pt x="89" y="15526"/>
                  <a:pt x="101" y="15552"/>
                </a:cubicBezTo>
                <a:lnTo>
                  <a:pt x="89" y="15564"/>
                </a:lnTo>
                <a:lnTo>
                  <a:pt x="63" y="15615"/>
                </a:lnTo>
                <a:cubicBezTo>
                  <a:pt x="114" y="15615"/>
                  <a:pt x="101" y="15628"/>
                  <a:pt x="89" y="15628"/>
                </a:cubicBezTo>
                <a:cubicBezTo>
                  <a:pt x="63" y="15628"/>
                  <a:pt x="76" y="15666"/>
                  <a:pt x="89" y="15678"/>
                </a:cubicBezTo>
                <a:cubicBezTo>
                  <a:pt x="101" y="15691"/>
                  <a:pt x="89" y="15716"/>
                  <a:pt x="76" y="15741"/>
                </a:cubicBezTo>
                <a:lnTo>
                  <a:pt x="114" y="15767"/>
                </a:lnTo>
                <a:lnTo>
                  <a:pt x="139" y="15779"/>
                </a:lnTo>
                <a:cubicBezTo>
                  <a:pt x="177" y="15805"/>
                  <a:pt x="139" y="15843"/>
                  <a:pt x="127" y="15843"/>
                </a:cubicBezTo>
                <a:cubicBezTo>
                  <a:pt x="101" y="15843"/>
                  <a:pt x="76" y="15893"/>
                  <a:pt x="76" y="15919"/>
                </a:cubicBezTo>
                <a:cubicBezTo>
                  <a:pt x="89" y="15944"/>
                  <a:pt x="152" y="15995"/>
                  <a:pt x="127" y="16007"/>
                </a:cubicBezTo>
                <a:cubicBezTo>
                  <a:pt x="114" y="16033"/>
                  <a:pt x="114" y="16070"/>
                  <a:pt x="127" y="16108"/>
                </a:cubicBezTo>
                <a:lnTo>
                  <a:pt x="101" y="16134"/>
                </a:lnTo>
                <a:lnTo>
                  <a:pt x="38" y="16172"/>
                </a:lnTo>
                <a:cubicBezTo>
                  <a:pt x="76" y="16210"/>
                  <a:pt x="76" y="16298"/>
                  <a:pt x="89" y="16324"/>
                </a:cubicBezTo>
                <a:cubicBezTo>
                  <a:pt x="114" y="16336"/>
                  <a:pt x="139" y="16399"/>
                  <a:pt x="139" y="16412"/>
                </a:cubicBezTo>
                <a:cubicBezTo>
                  <a:pt x="127" y="16425"/>
                  <a:pt x="101" y="16539"/>
                  <a:pt x="101" y="16577"/>
                </a:cubicBezTo>
                <a:cubicBezTo>
                  <a:pt x="101" y="16615"/>
                  <a:pt x="101" y="16653"/>
                  <a:pt x="114" y="16665"/>
                </a:cubicBezTo>
                <a:cubicBezTo>
                  <a:pt x="114" y="16665"/>
                  <a:pt x="152" y="16703"/>
                  <a:pt x="127" y="16716"/>
                </a:cubicBezTo>
                <a:cubicBezTo>
                  <a:pt x="114" y="16728"/>
                  <a:pt x="127" y="16766"/>
                  <a:pt x="165" y="16804"/>
                </a:cubicBezTo>
                <a:lnTo>
                  <a:pt x="152" y="16830"/>
                </a:lnTo>
                <a:lnTo>
                  <a:pt x="114" y="16918"/>
                </a:lnTo>
                <a:cubicBezTo>
                  <a:pt x="139" y="17007"/>
                  <a:pt x="114" y="17133"/>
                  <a:pt x="127" y="17159"/>
                </a:cubicBezTo>
                <a:cubicBezTo>
                  <a:pt x="127" y="17184"/>
                  <a:pt x="177" y="17222"/>
                  <a:pt x="203" y="17222"/>
                </a:cubicBezTo>
                <a:cubicBezTo>
                  <a:pt x="215" y="17222"/>
                  <a:pt x="165" y="17273"/>
                  <a:pt x="152" y="17285"/>
                </a:cubicBezTo>
                <a:cubicBezTo>
                  <a:pt x="127" y="17311"/>
                  <a:pt x="152" y="17361"/>
                  <a:pt x="177" y="17374"/>
                </a:cubicBezTo>
                <a:cubicBezTo>
                  <a:pt x="190" y="17386"/>
                  <a:pt x="190" y="17399"/>
                  <a:pt x="177" y="17412"/>
                </a:cubicBezTo>
                <a:lnTo>
                  <a:pt x="165" y="17424"/>
                </a:lnTo>
                <a:cubicBezTo>
                  <a:pt x="101" y="17488"/>
                  <a:pt x="101" y="17488"/>
                  <a:pt x="165" y="17538"/>
                </a:cubicBezTo>
                <a:cubicBezTo>
                  <a:pt x="177" y="17564"/>
                  <a:pt x="190" y="17602"/>
                  <a:pt x="215" y="17602"/>
                </a:cubicBezTo>
                <a:lnTo>
                  <a:pt x="241" y="17614"/>
                </a:lnTo>
                <a:cubicBezTo>
                  <a:pt x="253" y="17627"/>
                  <a:pt x="241" y="17652"/>
                  <a:pt x="228" y="17665"/>
                </a:cubicBezTo>
                <a:cubicBezTo>
                  <a:pt x="203" y="17665"/>
                  <a:pt x="215" y="17690"/>
                  <a:pt x="215" y="17690"/>
                </a:cubicBezTo>
                <a:cubicBezTo>
                  <a:pt x="228" y="17703"/>
                  <a:pt x="177" y="17715"/>
                  <a:pt x="152" y="17715"/>
                </a:cubicBezTo>
                <a:cubicBezTo>
                  <a:pt x="139" y="17715"/>
                  <a:pt x="127" y="17766"/>
                  <a:pt x="114" y="17779"/>
                </a:cubicBezTo>
                <a:cubicBezTo>
                  <a:pt x="114" y="17804"/>
                  <a:pt x="114" y="17855"/>
                  <a:pt x="114" y="17880"/>
                </a:cubicBezTo>
                <a:cubicBezTo>
                  <a:pt x="127" y="17893"/>
                  <a:pt x="101" y="17943"/>
                  <a:pt x="127" y="17969"/>
                </a:cubicBezTo>
                <a:cubicBezTo>
                  <a:pt x="139" y="17981"/>
                  <a:pt x="152" y="18032"/>
                  <a:pt x="152" y="18044"/>
                </a:cubicBezTo>
                <a:cubicBezTo>
                  <a:pt x="152" y="18057"/>
                  <a:pt x="127" y="18108"/>
                  <a:pt x="127" y="18120"/>
                </a:cubicBezTo>
                <a:cubicBezTo>
                  <a:pt x="114" y="18133"/>
                  <a:pt x="127" y="18171"/>
                  <a:pt x="152" y="18196"/>
                </a:cubicBezTo>
                <a:lnTo>
                  <a:pt x="127" y="18222"/>
                </a:lnTo>
                <a:cubicBezTo>
                  <a:pt x="101" y="18247"/>
                  <a:pt x="89" y="18285"/>
                  <a:pt x="114" y="18323"/>
                </a:cubicBezTo>
                <a:lnTo>
                  <a:pt x="139" y="18348"/>
                </a:lnTo>
                <a:cubicBezTo>
                  <a:pt x="139" y="18399"/>
                  <a:pt x="114" y="18449"/>
                  <a:pt x="101" y="18462"/>
                </a:cubicBezTo>
                <a:cubicBezTo>
                  <a:pt x="76" y="18475"/>
                  <a:pt x="127" y="18525"/>
                  <a:pt x="139" y="18538"/>
                </a:cubicBezTo>
                <a:cubicBezTo>
                  <a:pt x="152" y="18551"/>
                  <a:pt x="127" y="18614"/>
                  <a:pt x="114" y="18627"/>
                </a:cubicBezTo>
                <a:cubicBezTo>
                  <a:pt x="101" y="18652"/>
                  <a:pt x="127" y="18690"/>
                  <a:pt x="165" y="18702"/>
                </a:cubicBezTo>
                <a:lnTo>
                  <a:pt x="152" y="18728"/>
                </a:lnTo>
                <a:lnTo>
                  <a:pt x="127" y="18778"/>
                </a:lnTo>
                <a:cubicBezTo>
                  <a:pt x="139" y="18829"/>
                  <a:pt x="152" y="18880"/>
                  <a:pt x="152" y="18880"/>
                </a:cubicBezTo>
                <a:cubicBezTo>
                  <a:pt x="152" y="18892"/>
                  <a:pt x="101" y="19044"/>
                  <a:pt x="101" y="19095"/>
                </a:cubicBezTo>
                <a:cubicBezTo>
                  <a:pt x="114" y="19145"/>
                  <a:pt x="165" y="19272"/>
                  <a:pt x="139" y="19297"/>
                </a:cubicBezTo>
                <a:cubicBezTo>
                  <a:pt x="114" y="19323"/>
                  <a:pt x="114" y="19360"/>
                  <a:pt x="152" y="19373"/>
                </a:cubicBezTo>
                <a:lnTo>
                  <a:pt x="152" y="19386"/>
                </a:lnTo>
                <a:lnTo>
                  <a:pt x="114" y="19436"/>
                </a:lnTo>
                <a:cubicBezTo>
                  <a:pt x="139" y="19474"/>
                  <a:pt x="152" y="19563"/>
                  <a:pt x="152" y="19614"/>
                </a:cubicBezTo>
                <a:lnTo>
                  <a:pt x="114" y="19652"/>
                </a:lnTo>
                <a:lnTo>
                  <a:pt x="76" y="19689"/>
                </a:lnTo>
                <a:cubicBezTo>
                  <a:pt x="101" y="19727"/>
                  <a:pt x="114" y="19829"/>
                  <a:pt x="114" y="19854"/>
                </a:cubicBezTo>
                <a:cubicBezTo>
                  <a:pt x="127" y="19879"/>
                  <a:pt x="152" y="19955"/>
                  <a:pt x="127" y="19968"/>
                </a:cubicBezTo>
                <a:cubicBezTo>
                  <a:pt x="101" y="19981"/>
                  <a:pt x="127" y="20006"/>
                  <a:pt x="127" y="20018"/>
                </a:cubicBezTo>
                <a:cubicBezTo>
                  <a:pt x="127" y="20031"/>
                  <a:pt x="101" y="20132"/>
                  <a:pt x="101" y="20170"/>
                </a:cubicBezTo>
                <a:cubicBezTo>
                  <a:pt x="101" y="20196"/>
                  <a:pt x="89" y="20246"/>
                  <a:pt x="101" y="20259"/>
                </a:cubicBezTo>
                <a:cubicBezTo>
                  <a:pt x="101" y="20272"/>
                  <a:pt x="76" y="20322"/>
                  <a:pt x="89" y="20335"/>
                </a:cubicBezTo>
                <a:cubicBezTo>
                  <a:pt x="89" y="20347"/>
                  <a:pt x="152" y="20423"/>
                  <a:pt x="139" y="20449"/>
                </a:cubicBezTo>
                <a:cubicBezTo>
                  <a:pt x="127" y="20474"/>
                  <a:pt x="139" y="20575"/>
                  <a:pt x="127" y="20601"/>
                </a:cubicBezTo>
                <a:cubicBezTo>
                  <a:pt x="127" y="20626"/>
                  <a:pt x="114" y="20702"/>
                  <a:pt x="114" y="20714"/>
                </a:cubicBezTo>
                <a:cubicBezTo>
                  <a:pt x="127" y="20740"/>
                  <a:pt x="101" y="20816"/>
                  <a:pt x="114" y="20841"/>
                </a:cubicBezTo>
                <a:cubicBezTo>
                  <a:pt x="114" y="20879"/>
                  <a:pt x="114" y="20930"/>
                  <a:pt x="114" y="20955"/>
                </a:cubicBezTo>
                <a:cubicBezTo>
                  <a:pt x="114" y="20968"/>
                  <a:pt x="63" y="21031"/>
                  <a:pt x="89" y="21031"/>
                </a:cubicBezTo>
                <a:cubicBezTo>
                  <a:pt x="127" y="21031"/>
                  <a:pt x="127" y="21043"/>
                  <a:pt x="114" y="21043"/>
                </a:cubicBezTo>
                <a:cubicBezTo>
                  <a:pt x="101" y="21043"/>
                  <a:pt x="127" y="21132"/>
                  <a:pt x="127" y="21170"/>
                </a:cubicBezTo>
                <a:cubicBezTo>
                  <a:pt x="127" y="21195"/>
                  <a:pt x="127" y="21246"/>
                  <a:pt x="127" y="21259"/>
                </a:cubicBezTo>
                <a:cubicBezTo>
                  <a:pt x="139" y="21271"/>
                  <a:pt x="114" y="21322"/>
                  <a:pt x="127" y="21347"/>
                </a:cubicBezTo>
                <a:cubicBezTo>
                  <a:pt x="127" y="21360"/>
                  <a:pt x="152" y="21410"/>
                  <a:pt x="165" y="21461"/>
                </a:cubicBezTo>
                <a:lnTo>
                  <a:pt x="152" y="21486"/>
                </a:lnTo>
                <a:lnTo>
                  <a:pt x="127" y="21550"/>
                </a:lnTo>
                <a:cubicBezTo>
                  <a:pt x="139" y="21600"/>
                  <a:pt x="152" y="21676"/>
                  <a:pt x="152" y="21714"/>
                </a:cubicBezTo>
                <a:lnTo>
                  <a:pt x="165" y="21739"/>
                </a:lnTo>
                <a:lnTo>
                  <a:pt x="203" y="21777"/>
                </a:lnTo>
                <a:cubicBezTo>
                  <a:pt x="177" y="21803"/>
                  <a:pt x="165" y="21853"/>
                  <a:pt x="190" y="21891"/>
                </a:cubicBezTo>
                <a:lnTo>
                  <a:pt x="190" y="21917"/>
                </a:lnTo>
                <a:lnTo>
                  <a:pt x="203" y="21955"/>
                </a:lnTo>
                <a:cubicBezTo>
                  <a:pt x="203" y="21992"/>
                  <a:pt x="190" y="22043"/>
                  <a:pt x="177" y="22068"/>
                </a:cubicBezTo>
                <a:lnTo>
                  <a:pt x="190" y="22106"/>
                </a:lnTo>
                <a:lnTo>
                  <a:pt x="203" y="22132"/>
                </a:lnTo>
                <a:cubicBezTo>
                  <a:pt x="190" y="22182"/>
                  <a:pt x="215" y="22233"/>
                  <a:pt x="241" y="22258"/>
                </a:cubicBezTo>
                <a:lnTo>
                  <a:pt x="203" y="22296"/>
                </a:lnTo>
                <a:lnTo>
                  <a:pt x="203" y="22309"/>
                </a:lnTo>
                <a:cubicBezTo>
                  <a:pt x="215" y="22321"/>
                  <a:pt x="177" y="22423"/>
                  <a:pt x="203" y="22448"/>
                </a:cubicBezTo>
                <a:cubicBezTo>
                  <a:pt x="228" y="22473"/>
                  <a:pt x="253" y="22524"/>
                  <a:pt x="241" y="22524"/>
                </a:cubicBezTo>
                <a:cubicBezTo>
                  <a:pt x="228" y="22524"/>
                  <a:pt x="253" y="22587"/>
                  <a:pt x="253" y="22613"/>
                </a:cubicBezTo>
                <a:cubicBezTo>
                  <a:pt x="266" y="22638"/>
                  <a:pt x="279" y="22701"/>
                  <a:pt x="279" y="22739"/>
                </a:cubicBezTo>
                <a:lnTo>
                  <a:pt x="266" y="22777"/>
                </a:lnTo>
                <a:lnTo>
                  <a:pt x="253" y="22802"/>
                </a:lnTo>
                <a:cubicBezTo>
                  <a:pt x="279" y="22840"/>
                  <a:pt x="316" y="22904"/>
                  <a:pt x="304" y="22916"/>
                </a:cubicBezTo>
                <a:cubicBezTo>
                  <a:pt x="291" y="22929"/>
                  <a:pt x="329" y="23043"/>
                  <a:pt x="329" y="23081"/>
                </a:cubicBezTo>
                <a:cubicBezTo>
                  <a:pt x="329" y="23131"/>
                  <a:pt x="354" y="23207"/>
                  <a:pt x="354" y="23220"/>
                </a:cubicBezTo>
                <a:cubicBezTo>
                  <a:pt x="367" y="23233"/>
                  <a:pt x="329" y="23308"/>
                  <a:pt x="342" y="23321"/>
                </a:cubicBezTo>
                <a:cubicBezTo>
                  <a:pt x="354" y="23334"/>
                  <a:pt x="367" y="23384"/>
                  <a:pt x="354" y="23422"/>
                </a:cubicBezTo>
                <a:lnTo>
                  <a:pt x="405" y="23460"/>
                </a:lnTo>
                <a:cubicBezTo>
                  <a:pt x="392" y="23473"/>
                  <a:pt x="418" y="23511"/>
                  <a:pt x="456" y="23549"/>
                </a:cubicBezTo>
                <a:lnTo>
                  <a:pt x="430" y="23562"/>
                </a:lnTo>
                <a:cubicBezTo>
                  <a:pt x="367" y="23574"/>
                  <a:pt x="481" y="23612"/>
                  <a:pt x="418" y="23625"/>
                </a:cubicBezTo>
                <a:cubicBezTo>
                  <a:pt x="418" y="23625"/>
                  <a:pt x="443" y="23688"/>
                  <a:pt x="430" y="23688"/>
                </a:cubicBezTo>
                <a:lnTo>
                  <a:pt x="380" y="23713"/>
                </a:lnTo>
                <a:cubicBezTo>
                  <a:pt x="418" y="23739"/>
                  <a:pt x="456" y="23789"/>
                  <a:pt x="481" y="23815"/>
                </a:cubicBezTo>
                <a:lnTo>
                  <a:pt x="481" y="23853"/>
                </a:lnTo>
                <a:lnTo>
                  <a:pt x="481" y="23916"/>
                </a:lnTo>
                <a:cubicBezTo>
                  <a:pt x="481" y="23992"/>
                  <a:pt x="494" y="24080"/>
                  <a:pt x="506" y="24106"/>
                </a:cubicBezTo>
                <a:lnTo>
                  <a:pt x="506" y="24144"/>
                </a:lnTo>
                <a:lnTo>
                  <a:pt x="519" y="24169"/>
                </a:lnTo>
                <a:cubicBezTo>
                  <a:pt x="532" y="24207"/>
                  <a:pt x="557" y="24409"/>
                  <a:pt x="582" y="24473"/>
                </a:cubicBezTo>
                <a:cubicBezTo>
                  <a:pt x="608" y="24536"/>
                  <a:pt x="620" y="24599"/>
                  <a:pt x="620" y="24637"/>
                </a:cubicBezTo>
                <a:lnTo>
                  <a:pt x="633" y="24662"/>
                </a:lnTo>
                <a:lnTo>
                  <a:pt x="645" y="24688"/>
                </a:lnTo>
                <a:cubicBezTo>
                  <a:pt x="658" y="24700"/>
                  <a:pt x="671" y="24751"/>
                  <a:pt x="671" y="24764"/>
                </a:cubicBezTo>
                <a:cubicBezTo>
                  <a:pt x="683" y="24776"/>
                  <a:pt x="709" y="24814"/>
                  <a:pt x="721" y="24827"/>
                </a:cubicBezTo>
                <a:cubicBezTo>
                  <a:pt x="734" y="24840"/>
                  <a:pt x="747" y="24852"/>
                  <a:pt x="747" y="24865"/>
                </a:cubicBezTo>
                <a:cubicBezTo>
                  <a:pt x="747" y="24865"/>
                  <a:pt x="734" y="24890"/>
                  <a:pt x="721" y="24903"/>
                </a:cubicBezTo>
                <a:lnTo>
                  <a:pt x="747" y="24890"/>
                </a:lnTo>
                <a:lnTo>
                  <a:pt x="848" y="24852"/>
                </a:lnTo>
                <a:cubicBezTo>
                  <a:pt x="937" y="24802"/>
                  <a:pt x="1038" y="24776"/>
                  <a:pt x="1038" y="24776"/>
                </a:cubicBezTo>
                <a:cubicBezTo>
                  <a:pt x="1038" y="24776"/>
                  <a:pt x="1076" y="24814"/>
                  <a:pt x="1114" y="24852"/>
                </a:cubicBezTo>
                <a:lnTo>
                  <a:pt x="1202" y="24802"/>
                </a:lnTo>
                <a:lnTo>
                  <a:pt x="1253" y="24789"/>
                </a:lnTo>
                <a:cubicBezTo>
                  <a:pt x="1291" y="24802"/>
                  <a:pt x="1341" y="24814"/>
                  <a:pt x="1379" y="24814"/>
                </a:cubicBezTo>
                <a:lnTo>
                  <a:pt x="1405" y="24789"/>
                </a:lnTo>
                <a:lnTo>
                  <a:pt x="1430" y="24776"/>
                </a:lnTo>
                <a:cubicBezTo>
                  <a:pt x="1455" y="24776"/>
                  <a:pt x="1519" y="24764"/>
                  <a:pt x="1557" y="24764"/>
                </a:cubicBezTo>
                <a:lnTo>
                  <a:pt x="1582" y="24764"/>
                </a:lnTo>
                <a:lnTo>
                  <a:pt x="1645" y="24776"/>
                </a:lnTo>
                <a:cubicBezTo>
                  <a:pt x="1649" y="24764"/>
                  <a:pt x="1656" y="24760"/>
                  <a:pt x="1664" y="24760"/>
                </a:cubicBezTo>
                <a:cubicBezTo>
                  <a:pt x="1681" y="24760"/>
                  <a:pt x="1704" y="24780"/>
                  <a:pt x="1721" y="24789"/>
                </a:cubicBezTo>
                <a:cubicBezTo>
                  <a:pt x="1746" y="24802"/>
                  <a:pt x="1810" y="24827"/>
                  <a:pt x="1860" y="24865"/>
                </a:cubicBezTo>
                <a:lnTo>
                  <a:pt x="1898" y="24814"/>
                </a:lnTo>
                <a:cubicBezTo>
                  <a:pt x="1921" y="24784"/>
                  <a:pt x="1944" y="24767"/>
                  <a:pt x="1973" y="24767"/>
                </a:cubicBezTo>
                <a:cubicBezTo>
                  <a:pt x="1991" y="24767"/>
                  <a:pt x="2012" y="24774"/>
                  <a:pt x="2037" y="24789"/>
                </a:cubicBezTo>
                <a:lnTo>
                  <a:pt x="2063" y="24802"/>
                </a:lnTo>
                <a:cubicBezTo>
                  <a:pt x="2113" y="24802"/>
                  <a:pt x="2189" y="24776"/>
                  <a:pt x="2215" y="24764"/>
                </a:cubicBezTo>
                <a:cubicBezTo>
                  <a:pt x="2227" y="24751"/>
                  <a:pt x="2253" y="24738"/>
                  <a:pt x="2253" y="24738"/>
                </a:cubicBezTo>
                <a:cubicBezTo>
                  <a:pt x="2265" y="24751"/>
                  <a:pt x="2290" y="24751"/>
                  <a:pt x="2290" y="24764"/>
                </a:cubicBezTo>
                <a:cubicBezTo>
                  <a:pt x="2290" y="24764"/>
                  <a:pt x="2341" y="24764"/>
                  <a:pt x="2354" y="24776"/>
                </a:cubicBezTo>
                <a:cubicBezTo>
                  <a:pt x="2366" y="24776"/>
                  <a:pt x="2417" y="24840"/>
                  <a:pt x="2442" y="24852"/>
                </a:cubicBezTo>
                <a:cubicBezTo>
                  <a:pt x="2459" y="24852"/>
                  <a:pt x="2476" y="24858"/>
                  <a:pt x="2489" y="24858"/>
                </a:cubicBezTo>
                <a:cubicBezTo>
                  <a:pt x="2496" y="24858"/>
                  <a:pt x="2501" y="24856"/>
                  <a:pt x="2506" y="24852"/>
                </a:cubicBezTo>
                <a:cubicBezTo>
                  <a:pt x="2518" y="24814"/>
                  <a:pt x="2544" y="24802"/>
                  <a:pt x="2582" y="24789"/>
                </a:cubicBezTo>
                <a:lnTo>
                  <a:pt x="2632" y="24776"/>
                </a:lnTo>
                <a:cubicBezTo>
                  <a:pt x="2670" y="24789"/>
                  <a:pt x="2708" y="24827"/>
                  <a:pt x="2708" y="24840"/>
                </a:cubicBezTo>
                <a:cubicBezTo>
                  <a:pt x="2708" y="24852"/>
                  <a:pt x="2784" y="24878"/>
                  <a:pt x="2784" y="24890"/>
                </a:cubicBezTo>
                <a:cubicBezTo>
                  <a:pt x="2784" y="24890"/>
                  <a:pt x="2771" y="24916"/>
                  <a:pt x="2759" y="24916"/>
                </a:cubicBezTo>
                <a:cubicBezTo>
                  <a:pt x="2733" y="24928"/>
                  <a:pt x="2771" y="24991"/>
                  <a:pt x="2784" y="25004"/>
                </a:cubicBezTo>
                <a:cubicBezTo>
                  <a:pt x="2788" y="25012"/>
                  <a:pt x="2793" y="25015"/>
                  <a:pt x="2798" y="25015"/>
                </a:cubicBezTo>
                <a:cubicBezTo>
                  <a:pt x="2810" y="25015"/>
                  <a:pt x="2822" y="25000"/>
                  <a:pt x="2822" y="24991"/>
                </a:cubicBezTo>
                <a:cubicBezTo>
                  <a:pt x="2809" y="24979"/>
                  <a:pt x="2784" y="24916"/>
                  <a:pt x="2809" y="24916"/>
                </a:cubicBezTo>
                <a:cubicBezTo>
                  <a:pt x="2818" y="24920"/>
                  <a:pt x="2826" y="24921"/>
                  <a:pt x="2834" y="24921"/>
                </a:cubicBezTo>
                <a:cubicBezTo>
                  <a:pt x="2849" y="24921"/>
                  <a:pt x="2860" y="24916"/>
                  <a:pt x="2860" y="24916"/>
                </a:cubicBezTo>
                <a:cubicBezTo>
                  <a:pt x="2860" y="24903"/>
                  <a:pt x="2822" y="24865"/>
                  <a:pt x="2835" y="24852"/>
                </a:cubicBezTo>
                <a:cubicBezTo>
                  <a:pt x="2847" y="24840"/>
                  <a:pt x="2885" y="24814"/>
                  <a:pt x="2898" y="24802"/>
                </a:cubicBezTo>
                <a:cubicBezTo>
                  <a:pt x="2899" y="24800"/>
                  <a:pt x="2901" y="24800"/>
                  <a:pt x="2902" y="24800"/>
                </a:cubicBezTo>
                <a:cubicBezTo>
                  <a:pt x="2913" y="24800"/>
                  <a:pt x="2922" y="24841"/>
                  <a:pt x="2911" y="24852"/>
                </a:cubicBezTo>
                <a:cubicBezTo>
                  <a:pt x="2911" y="24865"/>
                  <a:pt x="2911" y="24916"/>
                  <a:pt x="2911" y="24928"/>
                </a:cubicBezTo>
                <a:cubicBezTo>
                  <a:pt x="2923" y="24941"/>
                  <a:pt x="2911" y="24979"/>
                  <a:pt x="2898" y="24991"/>
                </a:cubicBezTo>
                <a:cubicBezTo>
                  <a:pt x="2885" y="24998"/>
                  <a:pt x="2885" y="25001"/>
                  <a:pt x="2893" y="25001"/>
                </a:cubicBezTo>
                <a:cubicBezTo>
                  <a:pt x="2901" y="25001"/>
                  <a:pt x="2917" y="24998"/>
                  <a:pt x="2936" y="24991"/>
                </a:cubicBezTo>
                <a:lnTo>
                  <a:pt x="2974" y="24979"/>
                </a:lnTo>
                <a:lnTo>
                  <a:pt x="2986" y="24979"/>
                </a:lnTo>
                <a:cubicBezTo>
                  <a:pt x="3012" y="24979"/>
                  <a:pt x="3050" y="25042"/>
                  <a:pt x="3075" y="25055"/>
                </a:cubicBezTo>
                <a:cubicBezTo>
                  <a:pt x="3082" y="25058"/>
                  <a:pt x="3093" y="25060"/>
                  <a:pt x="3105" y="25060"/>
                </a:cubicBezTo>
                <a:cubicBezTo>
                  <a:pt x="3133" y="25060"/>
                  <a:pt x="3167" y="25051"/>
                  <a:pt x="3176" y="25042"/>
                </a:cubicBezTo>
                <a:cubicBezTo>
                  <a:pt x="3183" y="25036"/>
                  <a:pt x="3198" y="25033"/>
                  <a:pt x="3217" y="25033"/>
                </a:cubicBezTo>
                <a:cubicBezTo>
                  <a:pt x="3236" y="25033"/>
                  <a:pt x="3258" y="25036"/>
                  <a:pt x="3277" y="25042"/>
                </a:cubicBezTo>
                <a:lnTo>
                  <a:pt x="3303" y="25055"/>
                </a:lnTo>
                <a:lnTo>
                  <a:pt x="3379" y="25067"/>
                </a:lnTo>
                <a:cubicBezTo>
                  <a:pt x="3391" y="25042"/>
                  <a:pt x="3404" y="25029"/>
                  <a:pt x="3412" y="25029"/>
                </a:cubicBezTo>
                <a:cubicBezTo>
                  <a:pt x="3420" y="25029"/>
                  <a:pt x="3423" y="25042"/>
                  <a:pt x="3417" y="25067"/>
                </a:cubicBezTo>
                <a:lnTo>
                  <a:pt x="3404" y="25067"/>
                </a:lnTo>
                <a:lnTo>
                  <a:pt x="3366" y="25080"/>
                </a:lnTo>
                <a:cubicBezTo>
                  <a:pt x="3366" y="25105"/>
                  <a:pt x="3379" y="25118"/>
                  <a:pt x="3417" y="25131"/>
                </a:cubicBezTo>
                <a:lnTo>
                  <a:pt x="3429" y="25105"/>
                </a:lnTo>
                <a:cubicBezTo>
                  <a:pt x="3429" y="25105"/>
                  <a:pt x="3455" y="25118"/>
                  <a:pt x="3467" y="25118"/>
                </a:cubicBezTo>
                <a:cubicBezTo>
                  <a:pt x="3481" y="25121"/>
                  <a:pt x="3492" y="25123"/>
                  <a:pt x="3500" y="25123"/>
                </a:cubicBezTo>
                <a:cubicBezTo>
                  <a:pt x="3524" y="25123"/>
                  <a:pt x="3531" y="25111"/>
                  <a:pt x="3531" y="25093"/>
                </a:cubicBezTo>
                <a:lnTo>
                  <a:pt x="3531" y="25080"/>
                </a:lnTo>
                <a:cubicBezTo>
                  <a:pt x="3538" y="25065"/>
                  <a:pt x="3554" y="25059"/>
                  <a:pt x="3566" y="25059"/>
                </a:cubicBezTo>
                <a:cubicBezTo>
                  <a:pt x="3575" y="25059"/>
                  <a:pt x="3581" y="25062"/>
                  <a:pt x="3581" y="25067"/>
                </a:cubicBezTo>
                <a:cubicBezTo>
                  <a:pt x="3594" y="25067"/>
                  <a:pt x="3632" y="25093"/>
                  <a:pt x="3670" y="25105"/>
                </a:cubicBezTo>
                <a:lnTo>
                  <a:pt x="3695" y="25093"/>
                </a:lnTo>
                <a:cubicBezTo>
                  <a:pt x="3771" y="25067"/>
                  <a:pt x="3809" y="25029"/>
                  <a:pt x="3809" y="25004"/>
                </a:cubicBezTo>
                <a:lnTo>
                  <a:pt x="3796" y="24991"/>
                </a:lnTo>
                <a:cubicBezTo>
                  <a:pt x="3784" y="24991"/>
                  <a:pt x="3834" y="24966"/>
                  <a:pt x="3860" y="24953"/>
                </a:cubicBezTo>
                <a:cubicBezTo>
                  <a:pt x="3872" y="24953"/>
                  <a:pt x="3935" y="24991"/>
                  <a:pt x="3948" y="25004"/>
                </a:cubicBezTo>
                <a:cubicBezTo>
                  <a:pt x="3951" y="25006"/>
                  <a:pt x="3954" y="25006"/>
                  <a:pt x="3956" y="25006"/>
                </a:cubicBezTo>
                <a:cubicBezTo>
                  <a:pt x="3976" y="25006"/>
                  <a:pt x="3987" y="24965"/>
                  <a:pt x="3999" y="24953"/>
                </a:cubicBezTo>
                <a:cubicBezTo>
                  <a:pt x="3999" y="24941"/>
                  <a:pt x="4011" y="24938"/>
                  <a:pt x="4026" y="24938"/>
                </a:cubicBezTo>
                <a:cubicBezTo>
                  <a:pt x="4040" y="24938"/>
                  <a:pt x="4056" y="24941"/>
                  <a:pt x="4062" y="24941"/>
                </a:cubicBezTo>
                <a:cubicBezTo>
                  <a:pt x="4087" y="24953"/>
                  <a:pt x="4100" y="24966"/>
                  <a:pt x="4100" y="24979"/>
                </a:cubicBezTo>
                <a:lnTo>
                  <a:pt x="4075" y="25004"/>
                </a:lnTo>
                <a:cubicBezTo>
                  <a:pt x="4049" y="25017"/>
                  <a:pt x="4049" y="25055"/>
                  <a:pt x="4062" y="25067"/>
                </a:cubicBezTo>
                <a:cubicBezTo>
                  <a:pt x="4075" y="25067"/>
                  <a:pt x="4125" y="25055"/>
                  <a:pt x="4176" y="25042"/>
                </a:cubicBezTo>
                <a:cubicBezTo>
                  <a:pt x="4227" y="25017"/>
                  <a:pt x="4264" y="24991"/>
                  <a:pt x="4252" y="24966"/>
                </a:cubicBezTo>
                <a:lnTo>
                  <a:pt x="4277" y="24953"/>
                </a:lnTo>
                <a:lnTo>
                  <a:pt x="4328" y="24928"/>
                </a:lnTo>
                <a:cubicBezTo>
                  <a:pt x="4366" y="24966"/>
                  <a:pt x="4416" y="24966"/>
                  <a:pt x="4416" y="24966"/>
                </a:cubicBezTo>
                <a:cubicBezTo>
                  <a:pt x="4429" y="24953"/>
                  <a:pt x="4416" y="24916"/>
                  <a:pt x="4378" y="24890"/>
                </a:cubicBezTo>
                <a:lnTo>
                  <a:pt x="4442" y="24865"/>
                </a:lnTo>
                <a:cubicBezTo>
                  <a:pt x="4442" y="24865"/>
                  <a:pt x="4429" y="24852"/>
                  <a:pt x="4404" y="24852"/>
                </a:cubicBezTo>
                <a:lnTo>
                  <a:pt x="4378" y="24840"/>
                </a:lnTo>
                <a:lnTo>
                  <a:pt x="4353" y="24827"/>
                </a:lnTo>
                <a:cubicBezTo>
                  <a:pt x="4328" y="24814"/>
                  <a:pt x="4328" y="24764"/>
                  <a:pt x="4340" y="24751"/>
                </a:cubicBezTo>
                <a:cubicBezTo>
                  <a:pt x="4343" y="24749"/>
                  <a:pt x="4346" y="24748"/>
                  <a:pt x="4352" y="24748"/>
                </a:cubicBezTo>
                <a:cubicBezTo>
                  <a:pt x="4375" y="24748"/>
                  <a:pt x="4425" y="24770"/>
                  <a:pt x="4467" y="24802"/>
                </a:cubicBezTo>
                <a:lnTo>
                  <a:pt x="4518" y="24802"/>
                </a:lnTo>
                <a:cubicBezTo>
                  <a:pt x="4568" y="24802"/>
                  <a:pt x="4606" y="24776"/>
                  <a:pt x="4657" y="24764"/>
                </a:cubicBezTo>
                <a:lnTo>
                  <a:pt x="4669" y="24764"/>
                </a:lnTo>
                <a:cubicBezTo>
                  <a:pt x="4682" y="24776"/>
                  <a:pt x="4619" y="24827"/>
                  <a:pt x="4593" y="24840"/>
                </a:cubicBezTo>
                <a:cubicBezTo>
                  <a:pt x="4568" y="24865"/>
                  <a:pt x="4581" y="24903"/>
                  <a:pt x="4593" y="24916"/>
                </a:cubicBezTo>
                <a:cubicBezTo>
                  <a:pt x="4606" y="24928"/>
                  <a:pt x="4593" y="24979"/>
                  <a:pt x="4581" y="24991"/>
                </a:cubicBezTo>
                <a:cubicBezTo>
                  <a:pt x="4568" y="25004"/>
                  <a:pt x="4593" y="25004"/>
                  <a:pt x="4631" y="25004"/>
                </a:cubicBezTo>
                <a:lnTo>
                  <a:pt x="4669" y="25004"/>
                </a:lnTo>
                <a:lnTo>
                  <a:pt x="4720" y="24991"/>
                </a:lnTo>
                <a:cubicBezTo>
                  <a:pt x="4707" y="24966"/>
                  <a:pt x="4720" y="24928"/>
                  <a:pt x="4733" y="24903"/>
                </a:cubicBezTo>
                <a:lnTo>
                  <a:pt x="4745" y="24903"/>
                </a:lnTo>
                <a:lnTo>
                  <a:pt x="4821" y="24890"/>
                </a:lnTo>
                <a:cubicBezTo>
                  <a:pt x="4796" y="24878"/>
                  <a:pt x="4796" y="24852"/>
                  <a:pt x="4834" y="24840"/>
                </a:cubicBezTo>
                <a:lnTo>
                  <a:pt x="4834" y="24827"/>
                </a:lnTo>
                <a:cubicBezTo>
                  <a:pt x="4821" y="24789"/>
                  <a:pt x="4872" y="24802"/>
                  <a:pt x="4897" y="24789"/>
                </a:cubicBezTo>
                <a:lnTo>
                  <a:pt x="4910" y="24776"/>
                </a:lnTo>
                <a:cubicBezTo>
                  <a:pt x="4910" y="24764"/>
                  <a:pt x="4922" y="24700"/>
                  <a:pt x="4948" y="24688"/>
                </a:cubicBezTo>
                <a:cubicBezTo>
                  <a:pt x="4973" y="24688"/>
                  <a:pt x="5036" y="24700"/>
                  <a:pt x="5062" y="24713"/>
                </a:cubicBezTo>
                <a:cubicBezTo>
                  <a:pt x="5074" y="24713"/>
                  <a:pt x="5036" y="24776"/>
                  <a:pt x="5024" y="24789"/>
                </a:cubicBezTo>
                <a:cubicBezTo>
                  <a:pt x="5024" y="24814"/>
                  <a:pt x="5024" y="24916"/>
                  <a:pt x="5011" y="24941"/>
                </a:cubicBezTo>
                <a:cubicBezTo>
                  <a:pt x="4986" y="24979"/>
                  <a:pt x="4935" y="25093"/>
                  <a:pt x="4948" y="25118"/>
                </a:cubicBezTo>
                <a:cubicBezTo>
                  <a:pt x="4960" y="25156"/>
                  <a:pt x="4986" y="25232"/>
                  <a:pt x="4973" y="25257"/>
                </a:cubicBezTo>
                <a:cubicBezTo>
                  <a:pt x="4960" y="25282"/>
                  <a:pt x="4948" y="25308"/>
                  <a:pt x="4935" y="25320"/>
                </a:cubicBezTo>
                <a:lnTo>
                  <a:pt x="4948" y="25320"/>
                </a:lnTo>
                <a:cubicBezTo>
                  <a:pt x="4998" y="25346"/>
                  <a:pt x="4935" y="25371"/>
                  <a:pt x="4948" y="25384"/>
                </a:cubicBezTo>
                <a:lnTo>
                  <a:pt x="4960" y="25409"/>
                </a:lnTo>
                <a:cubicBezTo>
                  <a:pt x="4963" y="25411"/>
                  <a:pt x="4967" y="25412"/>
                  <a:pt x="4973" y="25412"/>
                </a:cubicBezTo>
                <a:cubicBezTo>
                  <a:pt x="4995" y="25412"/>
                  <a:pt x="5039" y="25394"/>
                  <a:pt x="5049" y="25384"/>
                </a:cubicBezTo>
                <a:cubicBezTo>
                  <a:pt x="5056" y="25376"/>
                  <a:pt x="5093" y="25369"/>
                  <a:pt x="5125" y="25369"/>
                </a:cubicBezTo>
                <a:cubicBezTo>
                  <a:pt x="5149" y="25369"/>
                  <a:pt x="5170" y="25373"/>
                  <a:pt x="5176" y="25384"/>
                </a:cubicBezTo>
                <a:cubicBezTo>
                  <a:pt x="5178" y="25386"/>
                  <a:pt x="5186" y="25387"/>
                  <a:pt x="5199" y="25387"/>
                </a:cubicBezTo>
                <a:cubicBezTo>
                  <a:pt x="5251" y="25387"/>
                  <a:pt x="5375" y="25369"/>
                  <a:pt x="5416" y="25358"/>
                </a:cubicBezTo>
                <a:lnTo>
                  <a:pt x="5568" y="25358"/>
                </a:lnTo>
                <a:cubicBezTo>
                  <a:pt x="5580" y="25384"/>
                  <a:pt x="5593" y="25422"/>
                  <a:pt x="5606" y="25460"/>
                </a:cubicBezTo>
                <a:lnTo>
                  <a:pt x="5644" y="25472"/>
                </a:lnTo>
                <a:lnTo>
                  <a:pt x="5682" y="25472"/>
                </a:lnTo>
                <a:cubicBezTo>
                  <a:pt x="5732" y="25472"/>
                  <a:pt x="5745" y="25498"/>
                  <a:pt x="5720" y="25536"/>
                </a:cubicBezTo>
                <a:lnTo>
                  <a:pt x="5720" y="25548"/>
                </a:lnTo>
                <a:lnTo>
                  <a:pt x="5720" y="25574"/>
                </a:lnTo>
                <a:cubicBezTo>
                  <a:pt x="5734" y="25594"/>
                  <a:pt x="5751" y="25604"/>
                  <a:pt x="5767" y="25604"/>
                </a:cubicBezTo>
                <a:cubicBezTo>
                  <a:pt x="5779" y="25604"/>
                  <a:pt x="5790" y="25598"/>
                  <a:pt x="5796" y="25586"/>
                </a:cubicBezTo>
                <a:lnTo>
                  <a:pt x="5821" y="25548"/>
                </a:lnTo>
                <a:cubicBezTo>
                  <a:pt x="5821" y="25548"/>
                  <a:pt x="5846" y="25536"/>
                  <a:pt x="5859" y="25536"/>
                </a:cubicBezTo>
                <a:cubicBezTo>
                  <a:pt x="5859" y="25536"/>
                  <a:pt x="5884" y="25548"/>
                  <a:pt x="5884" y="25561"/>
                </a:cubicBezTo>
                <a:cubicBezTo>
                  <a:pt x="5884" y="25586"/>
                  <a:pt x="5897" y="25611"/>
                  <a:pt x="5935" y="25637"/>
                </a:cubicBezTo>
                <a:lnTo>
                  <a:pt x="5973" y="25637"/>
                </a:lnTo>
                <a:cubicBezTo>
                  <a:pt x="5985" y="25624"/>
                  <a:pt x="5985" y="25611"/>
                  <a:pt x="5985" y="25599"/>
                </a:cubicBezTo>
                <a:lnTo>
                  <a:pt x="5985" y="25586"/>
                </a:lnTo>
                <a:cubicBezTo>
                  <a:pt x="5973" y="25586"/>
                  <a:pt x="5998" y="25574"/>
                  <a:pt x="6061" y="25561"/>
                </a:cubicBezTo>
                <a:lnTo>
                  <a:pt x="6099" y="25523"/>
                </a:lnTo>
                <a:cubicBezTo>
                  <a:pt x="6112" y="25510"/>
                  <a:pt x="6150" y="25498"/>
                  <a:pt x="6175" y="25485"/>
                </a:cubicBezTo>
                <a:cubicBezTo>
                  <a:pt x="6182" y="25483"/>
                  <a:pt x="6189" y="25482"/>
                  <a:pt x="6196" y="25482"/>
                </a:cubicBezTo>
                <a:cubicBezTo>
                  <a:pt x="6229" y="25482"/>
                  <a:pt x="6262" y="25504"/>
                  <a:pt x="6251" y="25536"/>
                </a:cubicBezTo>
                <a:lnTo>
                  <a:pt x="6251" y="25548"/>
                </a:lnTo>
                <a:cubicBezTo>
                  <a:pt x="6252" y="25550"/>
                  <a:pt x="6255" y="25550"/>
                  <a:pt x="6259" y="25550"/>
                </a:cubicBezTo>
                <a:cubicBezTo>
                  <a:pt x="6289" y="25550"/>
                  <a:pt x="6390" y="25506"/>
                  <a:pt x="6390" y="25472"/>
                </a:cubicBezTo>
                <a:cubicBezTo>
                  <a:pt x="6403" y="25434"/>
                  <a:pt x="6390" y="25358"/>
                  <a:pt x="6390" y="25346"/>
                </a:cubicBezTo>
                <a:cubicBezTo>
                  <a:pt x="6403" y="25333"/>
                  <a:pt x="6403" y="25308"/>
                  <a:pt x="6403" y="25295"/>
                </a:cubicBezTo>
                <a:lnTo>
                  <a:pt x="6403" y="25282"/>
                </a:lnTo>
                <a:lnTo>
                  <a:pt x="6390" y="25257"/>
                </a:lnTo>
                <a:cubicBezTo>
                  <a:pt x="6390" y="25219"/>
                  <a:pt x="6454" y="25207"/>
                  <a:pt x="6479" y="25207"/>
                </a:cubicBezTo>
                <a:cubicBezTo>
                  <a:pt x="6492" y="25207"/>
                  <a:pt x="6517" y="25270"/>
                  <a:pt x="6517" y="25282"/>
                </a:cubicBezTo>
                <a:cubicBezTo>
                  <a:pt x="6520" y="25290"/>
                  <a:pt x="6523" y="25293"/>
                  <a:pt x="6525" y="25293"/>
                </a:cubicBezTo>
                <a:cubicBezTo>
                  <a:pt x="6531" y="25293"/>
                  <a:pt x="6533" y="25272"/>
                  <a:pt x="6542" y="25245"/>
                </a:cubicBezTo>
                <a:lnTo>
                  <a:pt x="6555" y="25207"/>
                </a:lnTo>
                <a:cubicBezTo>
                  <a:pt x="6555" y="25194"/>
                  <a:pt x="6555" y="25181"/>
                  <a:pt x="6567" y="25169"/>
                </a:cubicBezTo>
                <a:cubicBezTo>
                  <a:pt x="6593" y="25207"/>
                  <a:pt x="6618" y="25257"/>
                  <a:pt x="6631" y="25257"/>
                </a:cubicBezTo>
                <a:cubicBezTo>
                  <a:pt x="6631" y="25261"/>
                  <a:pt x="6633" y="25262"/>
                  <a:pt x="6636" y="25262"/>
                </a:cubicBezTo>
                <a:cubicBezTo>
                  <a:pt x="6644" y="25262"/>
                  <a:pt x="6660" y="25253"/>
                  <a:pt x="6669" y="25245"/>
                </a:cubicBezTo>
                <a:lnTo>
                  <a:pt x="6669" y="25232"/>
                </a:lnTo>
                <a:cubicBezTo>
                  <a:pt x="6669" y="25203"/>
                  <a:pt x="6683" y="25189"/>
                  <a:pt x="6706" y="25189"/>
                </a:cubicBezTo>
                <a:cubicBezTo>
                  <a:pt x="6714" y="25189"/>
                  <a:pt x="6722" y="25191"/>
                  <a:pt x="6732" y="25194"/>
                </a:cubicBezTo>
                <a:lnTo>
                  <a:pt x="6795" y="25207"/>
                </a:lnTo>
                <a:cubicBezTo>
                  <a:pt x="6839" y="25214"/>
                  <a:pt x="6921" y="25221"/>
                  <a:pt x="6990" y="25221"/>
                </a:cubicBezTo>
                <a:cubicBezTo>
                  <a:pt x="7040" y="25221"/>
                  <a:pt x="7083" y="25217"/>
                  <a:pt x="7099" y="25207"/>
                </a:cubicBezTo>
                <a:cubicBezTo>
                  <a:pt x="7137" y="25181"/>
                  <a:pt x="7213" y="25143"/>
                  <a:pt x="7263" y="25118"/>
                </a:cubicBezTo>
                <a:lnTo>
                  <a:pt x="7289" y="25143"/>
                </a:lnTo>
                <a:cubicBezTo>
                  <a:pt x="7314" y="25156"/>
                  <a:pt x="7327" y="25181"/>
                  <a:pt x="7339" y="25194"/>
                </a:cubicBezTo>
                <a:cubicBezTo>
                  <a:pt x="7352" y="25207"/>
                  <a:pt x="7390" y="25219"/>
                  <a:pt x="7390" y="25219"/>
                </a:cubicBezTo>
                <a:cubicBezTo>
                  <a:pt x="7410" y="25204"/>
                  <a:pt x="7424" y="25198"/>
                  <a:pt x="7436" y="25198"/>
                </a:cubicBezTo>
                <a:cubicBezTo>
                  <a:pt x="7461" y="25198"/>
                  <a:pt x="7470" y="25227"/>
                  <a:pt x="7479" y="25245"/>
                </a:cubicBezTo>
                <a:lnTo>
                  <a:pt x="7479" y="25270"/>
                </a:lnTo>
                <a:cubicBezTo>
                  <a:pt x="7504" y="25295"/>
                  <a:pt x="7479" y="25320"/>
                  <a:pt x="7466" y="25333"/>
                </a:cubicBezTo>
                <a:cubicBezTo>
                  <a:pt x="7453" y="25333"/>
                  <a:pt x="7415" y="25396"/>
                  <a:pt x="7441" y="25409"/>
                </a:cubicBezTo>
                <a:cubicBezTo>
                  <a:pt x="7479" y="25422"/>
                  <a:pt x="7554" y="25434"/>
                  <a:pt x="7580" y="25434"/>
                </a:cubicBezTo>
                <a:cubicBezTo>
                  <a:pt x="7585" y="25437"/>
                  <a:pt x="7589" y="25438"/>
                  <a:pt x="7592" y="25438"/>
                </a:cubicBezTo>
                <a:cubicBezTo>
                  <a:pt x="7605" y="25438"/>
                  <a:pt x="7603" y="25419"/>
                  <a:pt x="7592" y="25409"/>
                </a:cubicBezTo>
                <a:lnTo>
                  <a:pt x="7592" y="25384"/>
                </a:lnTo>
                <a:cubicBezTo>
                  <a:pt x="7592" y="25371"/>
                  <a:pt x="7605" y="25346"/>
                  <a:pt x="7618" y="25333"/>
                </a:cubicBezTo>
                <a:lnTo>
                  <a:pt x="7656" y="25308"/>
                </a:lnTo>
                <a:cubicBezTo>
                  <a:pt x="7630" y="25295"/>
                  <a:pt x="7592" y="25245"/>
                  <a:pt x="7580" y="25194"/>
                </a:cubicBezTo>
                <a:lnTo>
                  <a:pt x="7605" y="25169"/>
                </a:lnTo>
                <a:lnTo>
                  <a:pt x="7630" y="25143"/>
                </a:lnTo>
                <a:cubicBezTo>
                  <a:pt x="7630" y="25143"/>
                  <a:pt x="7643" y="25105"/>
                  <a:pt x="7656" y="25093"/>
                </a:cubicBezTo>
                <a:cubicBezTo>
                  <a:pt x="7656" y="25080"/>
                  <a:pt x="7668" y="25080"/>
                  <a:pt x="7681" y="25080"/>
                </a:cubicBezTo>
                <a:cubicBezTo>
                  <a:pt x="7681" y="25080"/>
                  <a:pt x="7668" y="25093"/>
                  <a:pt x="7668" y="25093"/>
                </a:cubicBezTo>
                <a:cubicBezTo>
                  <a:pt x="7656" y="25118"/>
                  <a:pt x="7668" y="25131"/>
                  <a:pt x="7694" y="25143"/>
                </a:cubicBezTo>
                <a:cubicBezTo>
                  <a:pt x="7694" y="25156"/>
                  <a:pt x="7694" y="25169"/>
                  <a:pt x="7706" y="25169"/>
                </a:cubicBezTo>
                <a:cubicBezTo>
                  <a:pt x="7711" y="25171"/>
                  <a:pt x="7717" y="25172"/>
                  <a:pt x="7724" y="25172"/>
                </a:cubicBezTo>
                <a:cubicBezTo>
                  <a:pt x="7750" y="25172"/>
                  <a:pt x="7785" y="25156"/>
                  <a:pt x="7795" y="25156"/>
                </a:cubicBezTo>
                <a:cubicBezTo>
                  <a:pt x="7797" y="25154"/>
                  <a:pt x="7800" y="25153"/>
                  <a:pt x="7804" y="25153"/>
                </a:cubicBezTo>
                <a:cubicBezTo>
                  <a:pt x="7821" y="25153"/>
                  <a:pt x="7848" y="25173"/>
                  <a:pt x="7858" y="25194"/>
                </a:cubicBezTo>
                <a:cubicBezTo>
                  <a:pt x="7865" y="25200"/>
                  <a:pt x="7874" y="25203"/>
                  <a:pt x="7883" y="25203"/>
                </a:cubicBezTo>
                <a:cubicBezTo>
                  <a:pt x="7893" y="25203"/>
                  <a:pt x="7902" y="25200"/>
                  <a:pt x="7909" y="25194"/>
                </a:cubicBezTo>
                <a:cubicBezTo>
                  <a:pt x="7921" y="25194"/>
                  <a:pt x="7947" y="25232"/>
                  <a:pt x="7947" y="25245"/>
                </a:cubicBezTo>
                <a:cubicBezTo>
                  <a:pt x="7959" y="25257"/>
                  <a:pt x="8086" y="25295"/>
                  <a:pt x="8124" y="25308"/>
                </a:cubicBezTo>
                <a:cubicBezTo>
                  <a:pt x="8175" y="25308"/>
                  <a:pt x="8200" y="25257"/>
                  <a:pt x="8200" y="25245"/>
                </a:cubicBezTo>
                <a:cubicBezTo>
                  <a:pt x="8212" y="25219"/>
                  <a:pt x="8175" y="25156"/>
                  <a:pt x="8162" y="25131"/>
                </a:cubicBezTo>
                <a:cubicBezTo>
                  <a:pt x="8149" y="25105"/>
                  <a:pt x="8200" y="25080"/>
                  <a:pt x="8225" y="25080"/>
                </a:cubicBezTo>
                <a:cubicBezTo>
                  <a:pt x="8238" y="25080"/>
                  <a:pt x="8250" y="25042"/>
                  <a:pt x="8225" y="25017"/>
                </a:cubicBezTo>
                <a:lnTo>
                  <a:pt x="8212" y="24991"/>
                </a:lnTo>
                <a:cubicBezTo>
                  <a:pt x="8212" y="24979"/>
                  <a:pt x="8200" y="24966"/>
                  <a:pt x="8187" y="24953"/>
                </a:cubicBezTo>
                <a:lnTo>
                  <a:pt x="8225" y="24953"/>
                </a:lnTo>
                <a:cubicBezTo>
                  <a:pt x="8263" y="24953"/>
                  <a:pt x="8326" y="24966"/>
                  <a:pt x="8364" y="24979"/>
                </a:cubicBezTo>
                <a:lnTo>
                  <a:pt x="8377" y="24941"/>
                </a:lnTo>
                <a:cubicBezTo>
                  <a:pt x="8384" y="24945"/>
                  <a:pt x="8393" y="24946"/>
                  <a:pt x="8401" y="24946"/>
                </a:cubicBezTo>
                <a:cubicBezTo>
                  <a:pt x="8421" y="24946"/>
                  <a:pt x="8440" y="24937"/>
                  <a:pt x="8440" y="24928"/>
                </a:cubicBezTo>
                <a:lnTo>
                  <a:pt x="8504" y="24840"/>
                </a:lnTo>
                <a:lnTo>
                  <a:pt x="8529" y="24840"/>
                </a:lnTo>
                <a:cubicBezTo>
                  <a:pt x="8592" y="24827"/>
                  <a:pt x="8605" y="24789"/>
                  <a:pt x="8630" y="24764"/>
                </a:cubicBezTo>
                <a:cubicBezTo>
                  <a:pt x="8630" y="24764"/>
                  <a:pt x="8668" y="24802"/>
                  <a:pt x="8706" y="24840"/>
                </a:cubicBezTo>
                <a:lnTo>
                  <a:pt x="8795" y="24789"/>
                </a:lnTo>
                <a:lnTo>
                  <a:pt x="8833" y="24776"/>
                </a:lnTo>
                <a:cubicBezTo>
                  <a:pt x="8870" y="24776"/>
                  <a:pt x="8934" y="24802"/>
                  <a:pt x="8972" y="24802"/>
                </a:cubicBezTo>
                <a:lnTo>
                  <a:pt x="8997" y="24776"/>
                </a:lnTo>
                <a:lnTo>
                  <a:pt x="9010" y="24764"/>
                </a:lnTo>
                <a:cubicBezTo>
                  <a:pt x="9048" y="24764"/>
                  <a:pt x="9111" y="24751"/>
                  <a:pt x="9149" y="24751"/>
                </a:cubicBezTo>
                <a:lnTo>
                  <a:pt x="9174" y="24751"/>
                </a:lnTo>
                <a:lnTo>
                  <a:pt x="9237" y="24764"/>
                </a:lnTo>
                <a:cubicBezTo>
                  <a:pt x="9237" y="24752"/>
                  <a:pt x="9241" y="24747"/>
                  <a:pt x="9248" y="24747"/>
                </a:cubicBezTo>
                <a:cubicBezTo>
                  <a:pt x="9262" y="24747"/>
                  <a:pt x="9287" y="24768"/>
                  <a:pt x="9313" y="24776"/>
                </a:cubicBezTo>
                <a:cubicBezTo>
                  <a:pt x="9339" y="24789"/>
                  <a:pt x="9402" y="24814"/>
                  <a:pt x="9453" y="24840"/>
                </a:cubicBezTo>
                <a:lnTo>
                  <a:pt x="9478" y="24802"/>
                </a:lnTo>
                <a:cubicBezTo>
                  <a:pt x="9506" y="24766"/>
                  <a:pt x="9531" y="24750"/>
                  <a:pt x="9558" y="24750"/>
                </a:cubicBezTo>
                <a:cubicBezTo>
                  <a:pt x="9579" y="24750"/>
                  <a:pt x="9602" y="24760"/>
                  <a:pt x="9630" y="24776"/>
                </a:cubicBezTo>
                <a:lnTo>
                  <a:pt x="9655" y="24789"/>
                </a:lnTo>
                <a:cubicBezTo>
                  <a:pt x="9706" y="24789"/>
                  <a:pt x="9782" y="24764"/>
                  <a:pt x="9807" y="24751"/>
                </a:cubicBezTo>
                <a:cubicBezTo>
                  <a:pt x="9820" y="24738"/>
                  <a:pt x="9845" y="24726"/>
                  <a:pt x="9845" y="24726"/>
                </a:cubicBezTo>
                <a:cubicBezTo>
                  <a:pt x="9845" y="24738"/>
                  <a:pt x="9883" y="24738"/>
                  <a:pt x="9883" y="24751"/>
                </a:cubicBezTo>
                <a:cubicBezTo>
                  <a:pt x="9883" y="24751"/>
                  <a:pt x="9933" y="24751"/>
                  <a:pt x="9946" y="24764"/>
                </a:cubicBezTo>
                <a:cubicBezTo>
                  <a:pt x="9946" y="24764"/>
                  <a:pt x="9997" y="24827"/>
                  <a:pt x="10035" y="24840"/>
                </a:cubicBezTo>
                <a:cubicBezTo>
                  <a:pt x="10052" y="24840"/>
                  <a:pt x="10068" y="24845"/>
                  <a:pt x="10082" y="24845"/>
                </a:cubicBezTo>
                <a:cubicBezTo>
                  <a:pt x="10088" y="24845"/>
                  <a:pt x="10094" y="24844"/>
                  <a:pt x="10098" y="24840"/>
                </a:cubicBezTo>
                <a:cubicBezTo>
                  <a:pt x="10111" y="24802"/>
                  <a:pt x="10136" y="24789"/>
                  <a:pt x="10174" y="24776"/>
                </a:cubicBezTo>
                <a:lnTo>
                  <a:pt x="10224" y="24764"/>
                </a:lnTo>
                <a:cubicBezTo>
                  <a:pt x="10262" y="24776"/>
                  <a:pt x="10300" y="24814"/>
                  <a:pt x="10288" y="24827"/>
                </a:cubicBezTo>
                <a:cubicBezTo>
                  <a:pt x="10288" y="24840"/>
                  <a:pt x="10376" y="24865"/>
                  <a:pt x="10376" y="24878"/>
                </a:cubicBezTo>
                <a:cubicBezTo>
                  <a:pt x="10376" y="24878"/>
                  <a:pt x="10351" y="24903"/>
                  <a:pt x="10338" y="24903"/>
                </a:cubicBezTo>
                <a:cubicBezTo>
                  <a:pt x="10326" y="24916"/>
                  <a:pt x="10351" y="24979"/>
                  <a:pt x="10376" y="24991"/>
                </a:cubicBezTo>
                <a:cubicBezTo>
                  <a:pt x="10380" y="24999"/>
                  <a:pt x="10385" y="25002"/>
                  <a:pt x="10390" y="25002"/>
                </a:cubicBezTo>
                <a:cubicBezTo>
                  <a:pt x="10401" y="25002"/>
                  <a:pt x="10410" y="24988"/>
                  <a:pt x="10402" y="24979"/>
                </a:cubicBezTo>
                <a:cubicBezTo>
                  <a:pt x="10402" y="24966"/>
                  <a:pt x="10376" y="24903"/>
                  <a:pt x="10402" y="24903"/>
                </a:cubicBezTo>
                <a:cubicBezTo>
                  <a:pt x="10409" y="24907"/>
                  <a:pt x="10416" y="24908"/>
                  <a:pt x="10423" y="24908"/>
                </a:cubicBezTo>
                <a:cubicBezTo>
                  <a:pt x="10440" y="24908"/>
                  <a:pt x="10452" y="24899"/>
                  <a:pt x="10452" y="24890"/>
                </a:cubicBezTo>
                <a:cubicBezTo>
                  <a:pt x="10452" y="24890"/>
                  <a:pt x="10414" y="24852"/>
                  <a:pt x="10427" y="24840"/>
                </a:cubicBezTo>
                <a:cubicBezTo>
                  <a:pt x="10440" y="24827"/>
                  <a:pt x="10478" y="24802"/>
                  <a:pt x="10490" y="24789"/>
                </a:cubicBezTo>
                <a:cubicBezTo>
                  <a:pt x="10492" y="24788"/>
                  <a:pt x="10493" y="24787"/>
                  <a:pt x="10494" y="24787"/>
                </a:cubicBezTo>
                <a:cubicBezTo>
                  <a:pt x="10505" y="24787"/>
                  <a:pt x="10514" y="24828"/>
                  <a:pt x="10503" y="24840"/>
                </a:cubicBezTo>
                <a:cubicBezTo>
                  <a:pt x="10503" y="24852"/>
                  <a:pt x="10503" y="24903"/>
                  <a:pt x="10503" y="24916"/>
                </a:cubicBezTo>
                <a:cubicBezTo>
                  <a:pt x="10515" y="24928"/>
                  <a:pt x="10503" y="24966"/>
                  <a:pt x="10478" y="24979"/>
                </a:cubicBezTo>
                <a:cubicBezTo>
                  <a:pt x="10471" y="24985"/>
                  <a:pt x="10474" y="24988"/>
                  <a:pt x="10484" y="24988"/>
                </a:cubicBezTo>
                <a:cubicBezTo>
                  <a:pt x="10493" y="24988"/>
                  <a:pt x="10509" y="24985"/>
                  <a:pt x="10528" y="24979"/>
                </a:cubicBezTo>
                <a:lnTo>
                  <a:pt x="10566" y="24966"/>
                </a:lnTo>
                <a:lnTo>
                  <a:pt x="10579" y="24966"/>
                </a:lnTo>
                <a:cubicBezTo>
                  <a:pt x="10604" y="24966"/>
                  <a:pt x="10629" y="25029"/>
                  <a:pt x="10655" y="25042"/>
                </a:cubicBezTo>
                <a:cubicBezTo>
                  <a:pt x="10662" y="25046"/>
                  <a:pt x="10674" y="25047"/>
                  <a:pt x="10687" y="25047"/>
                </a:cubicBezTo>
                <a:cubicBezTo>
                  <a:pt x="10719" y="25047"/>
                  <a:pt x="10760" y="25038"/>
                  <a:pt x="10769" y="25029"/>
                </a:cubicBezTo>
                <a:cubicBezTo>
                  <a:pt x="10775" y="25023"/>
                  <a:pt x="10788" y="25020"/>
                  <a:pt x="10805" y="25020"/>
                </a:cubicBezTo>
                <a:cubicBezTo>
                  <a:pt x="10822" y="25020"/>
                  <a:pt x="10844" y="25023"/>
                  <a:pt x="10870" y="25029"/>
                </a:cubicBezTo>
                <a:lnTo>
                  <a:pt x="10895" y="25042"/>
                </a:lnTo>
                <a:cubicBezTo>
                  <a:pt x="10946" y="25055"/>
                  <a:pt x="10958" y="25055"/>
                  <a:pt x="10958" y="25055"/>
                </a:cubicBezTo>
                <a:cubicBezTo>
                  <a:pt x="10958" y="25055"/>
                  <a:pt x="10958" y="25067"/>
                  <a:pt x="10971" y="25067"/>
                </a:cubicBezTo>
                <a:lnTo>
                  <a:pt x="10958" y="25067"/>
                </a:lnTo>
                <a:cubicBezTo>
                  <a:pt x="10958" y="25080"/>
                  <a:pt x="10971" y="25105"/>
                  <a:pt x="10996" y="25105"/>
                </a:cubicBezTo>
                <a:lnTo>
                  <a:pt x="11022" y="25093"/>
                </a:lnTo>
                <a:cubicBezTo>
                  <a:pt x="11022" y="25093"/>
                  <a:pt x="11047" y="25105"/>
                  <a:pt x="11060" y="25105"/>
                </a:cubicBezTo>
                <a:cubicBezTo>
                  <a:pt x="11069" y="25109"/>
                  <a:pt x="11078" y="25110"/>
                  <a:pt x="11086" y="25110"/>
                </a:cubicBezTo>
                <a:cubicBezTo>
                  <a:pt x="11109" y="25110"/>
                  <a:pt x="11123" y="25096"/>
                  <a:pt x="11123" y="25067"/>
                </a:cubicBezTo>
                <a:lnTo>
                  <a:pt x="11123" y="25055"/>
                </a:lnTo>
                <a:cubicBezTo>
                  <a:pt x="11129" y="25048"/>
                  <a:pt x="11139" y="25045"/>
                  <a:pt x="11148" y="25045"/>
                </a:cubicBezTo>
                <a:cubicBezTo>
                  <a:pt x="11158" y="25045"/>
                  <a:pt x="11167" y="25048"/>
                  <a:pt x="11173" y="25055"/>
                </a:cubicBezTo>
                <a:cubicBezTo>
                  <a:pt x="11186" y="25055"/>
                  <a:pt x="11211" y="25067"/>
                  <a:pt x="11249" y="25093"/>
                </a:cubicBezTo>
                <a:lnTo>
                  <a:pt x="11287" y="25080"/>
                </a:lnTo>
                <a:cubicBezTo>
                  <a:pt x="11363" y="25055"/>
                  <a:pt x="11401" y="25017"/>
                  <a:pt x="11389" y="24991"/>
                </a:cubicBezTo>
                <a:lnTo>
                  <a:pt x="11389" y="24979"/>
                </a:lnTo>
                <a:cubicBezTo>
                  <a:pt x="11376" y="24979"/>
                  <a:pt x="11427" y="24941"/>
                  <a:pt x="11439" y="24941"/>
                </a:cubicBezTo>
                <a:cubicBezTo>
                  <a:pt x="11465" y="24941"/>
                  <a:pt x="11528" y="24979"/>
                  <a:pt x="11540" y="24991"/>
                </a:cubicBezTo>
                <a:cubicBezTo>
                  <a:pt x="11542" y="24993"/>
                  <a:pt x="11543" y="24993"/>
                  <a:pt x="11545" y="24993"/>
                </a:cubicBezTo>
                <a:cubicBezTo>
                  <a:pt x="11558" y="24993"/>
                  <a:pt x="11578" y="24951"/>
                  <a:pt x="11578" y="24928"/>
                </a:cubicBezTo>
                <a:cubicBezTo>
                  <a:pt x="11578" y="24924"/>
                  <a:pt x="11585" y="24923"/>
                  <a:pt x="11595" y="24923"/>
                </a:cubicBezTo>
                <a:cubicBezTo>
                  <a:pt x="11615" y="24923"/>
                  <a:pt x="11646" y="24928"/>
                  <a:pt x="11654" y="24928"/>
                </a:cubicBezTo>
                <a:cubicBezTo>
                  <a:pt x="11667" y="24941"/>
                  <a:pt x="11680" y="24953"/>
                  <a:pt x="11680" y="24966"/>
                </a:cubicBezTo>
                <a:lnTo>
                  <a:pt x="11654" y="24979"/>
                </a:lnTo>
                <a:cubicBezTo>
                  <a:pt x="11629" y="25004"/>
                  <a:pt x="11642" y="25042"/>
                  <a:pt x="11642" y="25042"/>
                </a:cubicBezTo>
                <a:cubicBezTo>
                  <a:pt x="11644" y="25044"/>
                  <a:pt x="11648" y="25046"/>
                  <a:pt x="11654" y="25046"/>
                </a:cubicBezTo>
                <a:cubicBezTo>
                  <a:pt x="11678" y="25046"/>
                  <a:pt x="11727" y="25027"/>
                  <a:pt x="11768" y="25017"/>
                </a:cubicBezTo>
                <a:cubicBezTo>
                  <a:pt x="11819" y="25004"/>
                  <a:pt x="11844" y="24979"/>
                  <a:pt x="11844" y="24953"/>
                </a:cubicBezTo>
                <a:lnTo>
                  <a:pt x="11869" y="24941"/>
                </a:lnTo>
                <a:lnTo>
                  <a:pt x="11920" y="24916"/>
                </a:lnTo>
                <a:cubicBezTo>
                  <a:pt x="11944" y="24940"/>
                  <a:pt x="11973" y="24948"/>
                  <a:pt x="11991" y="24948"/>
                </a:cubicBezTo>
                <a:cubicBezTo>
                  <a:pt x="12002" y="24948"/>
                  <a:pt x="12009" y="24945"/>
                  <a:pt x="12009" y="24941"/>
                </a:cubicBezTo>
                <a:cubicBezTo>
                  <a:pt x="12021" y="24941"/>
                  <a:pt x="11996" y="24903"/>
                  <a:pt x="11971" y="24878"/>
                </a:cubicBezTo>
                <a:lnTo>
                  <a:pt x="12021" y="24852"/>
                </a:lnTo>
                <a:lnTo>
                  <a:pt x="12034" y="24852"/>
                </a:lnTo>
                <a:cubicBezTo>
                  <a:pt x="12034" y="24852"/>
                  <a:pt x="12009" y="24840"/>
                  <a:pt x="11983" y="24840"/>
                </a:cubicBezTo>
                <a:lnTo>
                  <a:pt x="11971" y="24827"/>
                </a:lnTo>
                <a:lnTo>
                  <a:pt x="11945" y="24814"/>
                </a:lnTo>
                <a:cubicBezTo>
                  <a:pt x="11920" y="24802"/>
                  <a:pt x="11920" y="24751"/>
                  <a:pt x="11933" y="24738"/>
                </a:cubicBezTo>
                <a:cubicBezTo>
                  <a:pt x="11935" y="24736"/>
                  <a:pt x="11939" y="24735"/>
                  <a:pt x="11944" y="24735"/>
                </a:cubicBezTo>
                <a:cubicBezTo>
                  <a:pt x="11968" y="24735"/>
                  <a:pt x="12018" y="24756"/>
                  <a:pt x="12059" y="24776"/>
                </a:cubicBezTo>
                <a:lnTo>
                  <a:pt x="12110" y="24789"/>
                </a:lnTo>
                <a:cubicBezTo>
                  <a:pt x="12148" y="24789"/>
                  <a:pt x="12198" y="24764"/>
                  <a:pt x="12249" y="24751"/>
                </a:cubicBezTo>
                <a:lnTo>
                  <a:pt x="12262" y="24751"/>
                </a:lnTo>
                <a:cubicBezTo>
                  <a:pt x="12274" y="24751"/>
                  <a:pt x="12211" y="24802"/>
                  <a:pt x="12186" y="24827"/>
                </a:cubicBezTo>
                <a:cubicBezTo>
                  <a:pt x="12173" y="24840"/>
                  <a:pt x="12173" y="24865"/>
                  <a:pt x="12173" y="24878"/>
                </a:cubicBezTo>
                <a:cubicBezTo>
                  <a:pt x="12160" y="24878"/>
                  <a:pt x="12135" y="24903"/>
                  <a:pt x="12123" y="24903"/>
                </a:cubicBezTo>
                <a:cubicBezTo>
                  <a:pt x="12123" y="24916"/>
                  <a:pt x="11971" y="24966"/>
                  <a:pt x="11983" y="25004"/>
                </a:cubicBezTo>
                <a:cubicBezTo>
                  <a:pt x="11990" y="25023"/>
                  <a:pt x="12002" y="25033"/>
                  <a:pt x="12017" y="25033"/>
                </a:cubicBezTo>
                <a:cubicBezTo>
                  <a:pt x="12031" y="25033"/>
                  <a:pt x="12047" y="25023"/>
                  <a:pt x="12059" y="25004"/>
                </a:cubicBezTo>
                <a:cubicBezTo>
                  <a:pt x="12072" y="24966"/>
                  <a:pt x="12160" y="24916"/>
                  <a:pt x="12186" y="24890"/>
                </a:cubicBezTo>
                <a:cubicBezTo>
                  <a:pt x="12186" y="24890"/>
                  <a:pt x="12186" y="24903"/>
                  <a:pt x="12186" y="24903"/>
                </a:cubicBezTo>
                <a:cubicBezTo>
                  <a:pt x="12198" y="24903"/>
                  <a:pt x="12186" y="24966"/>
                  <a:pt x="12173" y="24979"/>
                </a:cubicBezTo>
                <a:cubicBezTo>
                  <a:pt x="12173" y="24979"/>
                  <a:pt x="12173" y="24979"/>
                  <a:pt x="12173" y="24991"/>
                </a:cubicBezTo>
                <a:lnTo>
                  <a:pt x="12160" y="25017"/>
                </a:lnTo>
                <a:cubicBezTo>
                  <a:pt x="12135" y="25042"/>
                  <a:pt x="12148" y="25080"/>
                  <a:pt x="12160" y="25105"/>
                </a:cubicBezTo>
                <a:lnTo>
                  <a:pt x="12186" y="25143"/>
                </a:lnTo>
                <a:cubicBezTo>
                  <a:pt x="12205" y="25137"/>
                  <a:pt x="12230" y="25134"/>
                  <a:pt x="12255" y="25134"/>
                </a:cubicBezTo>
                <a:cubicBezTo>
                  <a:pt x="12281" y="25134"/>
                  <a:pt x="12306" y="25137"/>
                  <a:pt x="12325" y="25143"/>
                </a:cubicBezTo>
                <a:lnTo>
                  <a:pt x="12325" y="25105"/>
                </a:lnTo>
                <a:lnTo>
                  <a:pt x="12338" y="25080"/>
                </a:lnTo>
                <a:cubicBezTo>
                  <a:pt x="12350" y="25055"/>
                  <a:pt x="12249" y="25017"/>
                  <a:pt x="12249" y="24991"/>
                </a:cubicBezTo>
                <a:lnTo>
                  <a:pt x="12262" y="24991"/>
                </a:lnTo>
                <a:lnTo>
                  <a:pt x="12300" y="24979"/>
                </a:lnTo>
                <a:cubicBezTo>
                  <a:pt x="12300" y="24953"/>
                  <a:pt x="12312" y="24916"/>
                  <a:pt x="12325" y="24890"/>
                </a:cubicBezTo>
                <a:lnTo>
                  <a:pt x="12338" y="24890"/>
                </a:lnTo>
                <a:cubicBezTo>
                  <a:pt x="12350" y="24903"/>
                  <a:pt x="12350" y="24928"/>
                  <a:pt x="12376" y="24928"/>
                </a:cubicBezTo>
                <a:cubicBezTo>
                  <a:pt x="12401" y="24928"/>
                  <a:pt x="12477" y="24953"/>
                  <a:pt x="12553" y="24966"/>
                </a:cubicBezTo>
                <a:lnTo>
                  <a:pt x="12578" y="24979"/>
                </a:lnTo>
                <a:cubicBezTo>
                  <a:pt x="12553" y="25017"/>
                  <a:pt x="12540" y="25067"/>
                  <a:pt x="12540" y="25093"/>
                </a:cubicBezTo>
                <a:cubicBezTo>
                  <a:pt x="12515" y="25093"/>
                  <a:pt x="12489" y="25093"/>
                  <a:pt x="12464" y="25105"/>
                </a:cubicBezTo>
                <a:lnTo>
                  <a:pt x="12489" y="25143"/>
                </a:lnTo>
                <a:lnTo>
                  <a:pt x="12515" y="25169"/>
                </a:lnTo>
                <a:cubicBezTo>
                  <a:pt x="12527" y="25194"/>
                  <a:pt x="12553" y="25219"/>
                  <a:pt x="12565" y="25232"/>
                </a:cubicBezTo>
                <a:cubicBezTo>
                  <a:pt x="12565" y="25245"/>
                  <a:pt x="12565" y="25245"/>
                  <a:pt x="12565" y="25245"/>
                </a:cubicBezTo>
                <a:cubicBezTo>
                  <a:pt x="12553" y="25270"/>
                  <a:pt x="12540" y="25295"/>
                  <a:pt x="12527" y="25308"/>
                </a:cubicBezTo>
                <a:lnTo>
                  <a:pt x="12540" y="25308"/>
                </a:lnTo>
                <a:cubicBezTo>
                  <a:pt x="12578" y="25333"/>
                  <a:pt x="12527" y="25358"/>
                  <a:pt x="12540" y="25371"/>
                </a:cubicBezTo>
                <a:lnTo>
                  <a:pt x="12553" y="25396"/>
                </a:lnTo>
                <a:cubicBezTo>
                  <a:pt x="12555" y="25399"/>
                  <a:pt x="12559" y="25400"/>
                  <a:pt x="12565" y="25400"/>
                </a:cubicBezTo>
                <a:cubicBezTo>
                  <a:pt x="12588" y="25400"/>
                  <a:pt x="12631" y="25381"/>
                  <a:pt x="12641" y="25371"/>
                </a:cubicBezTo>
                <a:cubicBezTo>
                  <a:pt x="12649" y="25364"/>
                  <a:pt x="12685" y="25356"/>
                  <a:pt x="12718" y="25356"/>
                </a:cubicBezTo>
                <a:cubicBezTo>
                  <a:pt x="12741" y="25356"/>
                  <a:pt x="12763" y="25360"/>
                  <a:pt x="12768" y="25371"/>
                </a:cubicBezTo>
                <a:cubicBezTo>
                  <a:pt x="12770" y="25373"/>
                  <a:pt x="12779" y="25375"/>
                  <a:pt x="12791" y="25375"/>
                </a:cubicBezTo>
                <a:cubicBezTo>
                  <a:pt x="12844" y="25375"/>
                  <a:pt x="12967" y="25356"/>
                  <a:pt x="13008" y="25346"/>
                </a:cubicBezTo>
                <a:cubicBezTo>
                  <a:pt x="13034" y="25339"/>
                  <a:pt x="13072" y="25336"/>
                  <a:pt x="13103" y="25336"/>
                </a:cubicBezTo>
                <a:cubicBezTo>
                  <a:pt x="13135" y="25336"/>
                  <a:pt x="13160" y="25339"/>
                  <a:pt x="13160" y="25346"/>
                </a:cubicBezTo>
                <a:cubicBezTo>
                  <a:pt x="13173" y="25371"/>
                  <a:pt x="13185" y="25409"/>
                  <a:pt x="13198" y="25447"/>
                </a:cubicBezTo>
                <a:lnTo>
                  <a:pt x="13236" y="25460"/>
                </a:lnTo>
                <a:lnTo>
                  <a:pt x="13274" y="25460"/>
                </a:lnTo>
                <a:cubicBezTo>
                  <a:pt x="13325" y="25460"/>
                  <a:pt x="13337" y="25485"/>
                  <a:pt x="13312" y="25523"/>
                </a:cubicBezTo>
                <a:lnTo>
                  <a:pt x="13312" y="25548"/>
                </a:lnTo>
                <a:lnTo>
                  <a:pt x="13312" y="25574"/>
                </a:lnTo>
                <a:cubicBezTo>
                  <a:pt x="13326" y="25594"/>
                  <a:pt x="13344" y="25604"/>
                  <a:pt x="13359" y="25604"/>
                </a:cubicBezTo>
                <a:cubicBezTo>
                  <a:pt x="13371" y="25604"/>
                  <a:pt x="13382" y="25598"/>
                  <a:pt x="13388" y="25586"/>
                </a:cubicBezTo>
                <a:lnTo>
                  <a:pt x="13413" y="25548"/>
                </a:lnTo>
                <a:cubicBezTo>
                  <a:pt x="13413" y="25548"/>
                  <a:pt x="13439" y="25536"/>
                  <a:pt x="13451" y="25536"/>
                </a:cubicBezTo>
                <a:cubicBezTo>
                  <a:pt x="13464" y="25536"/>
                  <a:pt x="13477" y="25548"/>
                  <a:pt x="13477" y="25561"/>
                </a:cubicBezTo>
                <a:cubicBezTo>
                  <a:pt x="13477" y="25586"/>
                  <a:pt x="13489" y="25611"/>
                  <a:pt x="13527" y="25637"/>
                </a:cubicBezTo>
                <a:lnTo>
                  <a:pt x="13578" y="25637"/>
                </a:lnTo>
                <a:cubicBezTo>
                  <a:pt x="13578" y="25624"/>
                  <a:pt x="13590" y="25611"/>
                  <a:pt x="13578" y="25599"/>
                </a:cubicBezTo>
                <a:lnTo>
                  <a:pt x="13578" y="25586"/>
                </a:lnTo>
                <a:cubicBezTo>
                  <a:pt x="13565" y="25586"/>
                  <a:pt x="13603" y="25574"/>
                  <a:pt x="13654" y="25561"/>
                </a:cubicBezTo>
                <a:lnTo>
                  <a:pt x="13692" y="25523"/>
                </a:lnTo>
                <a:cubicBezTo>
                  <a:pt x="13704" y="25510"/>
                  <a:pt x="13742" y="25498"/>
                  <a:pt x="13768" y="25485"/>
                </a:cubicBezTo>
                <a:cubicBezTo>
                  <a:pt x="13777" y="25483"/>
                  <a:pt x="13785" y="25482"/>
                  <a:pt x="13793" y="25482"/>
                </a:cubicBezTo>
                <a:cubicBezTo>
                  <a:pt x="13830" y="25482"/>
                  <a:pt x="13854" y="25504"/>
                  <a:pt x="13843" y="25536"/>
                </a:cubicBezTo>
                <a:lnTo>
                  <a:pt x="13843" y="25548"/>
                </a:lnTo>
                <a:cubicBezTo>
                  <a:pt x="13845" y="25550"/>
                  <a:pt x="13847" y="25550"/>
                  <a:pt x="13851" y="25550"/>
                </a:cubicBezTo>
                <a:cubicBezTo>
                  <a:pt x="13882" y="25550"/>
                  <a:pt x="13983" y="25506"/>
                  <a:pt x="13983" y="25472"/>
                </a:cubicBezTo>
                <a:cubicBezTo>
                  <a:pt x="13995" y="25434"/>
                  <a:pt x="13983" y="25358"/>
                  <a:pt x="13983" y="25346"/>
                </a:cubicBezTo>
                <a:cubicBezTo>
                  <a:pt x="13995" y="25333"/>
                  <a:pt x="13995" y="25308"/>
                  <a:pt x="13995" y="25295"/>
                </a:cubicBezTo>
                <a:lnTo>
                  <a:pt x="13995" y="25282"/>
                </a:lnTo>
                <a:lnTo>
                  <a:pt x="13983" y="25257"/>
                </a:lnTo>
                <a:cubicBezTo>
                  <a:pt x="13970" y="25219"/>
                  <a:pt x="14046" y="25207"/>
                  <a:pt x="14071" y="25207"/>
                </a:cubicBezTo>
                <a:cubicBezTo>
                  <a:pt x="14084" y="25207"/>
                  <a:pt x="14109" y="25270"/>
                  <a:pt x="14109" y="25282"/>
                </a:cubicBezTo>
                <a:cubicBezTo>
                  <a:pt x="14109" y="25290"/>
                  <a:pt x="14110" y="25293"/>
                  <a:pt x="14112" y="25293"/>
                </a:cubicBezTo>
                <a:cubicBezTo>
                  <a:pt x="14116" y="25293"/>
                  <a:pt x="14125" y="25272"/>
                  <a:pt x="14135" y="25245"/>
                </a:cubicBezTo>
                <a:lnTo>
                  <a:pt x="14147" y="25207"/>
                </a:lnTo>
                <a:cubicBezTo>
                  <a:pt x="14147" y="25181"/>
                  <a:pt x="14160" y="25169"/>
                  <a:pt x="14172" y="25156"/>
                </a:cubicBezTo>
                <a:cubicBezTo>
                  <a:pt x="14198" y="25169"/>
                  <a:pt x="14223" y="25181"/>
                  <a:pt x="14236" y="25194"/>
                </a:cubicBezTo>
                <a:cubicBezTo>
                  <a:pt x="14248" y="25207"/>
                  <a:pt x="14286" y="25207"/>
                  <a:pt x="14299" y="25207"/>
                </a:cubicBezTo>
                <a:cubicBezTo>
                  <a:pt x="14301" y="25205"/>
                  <a:pt x="14303" y="25204"/>
                  <a:pt x="14306" y="25204"/>
                </a:cubicBezTo>
                <a:cubicBezTo>
                  <a:pt x="14322" y="25204"/>
                  <a:pt x="14350" y="25234"/>
                  <a:pt x="14350" y="25245"/>
                </a:cubicBezTo>
                <a:cubicBezTo>
                  <a:pt x="14362" y="25257"/>
                  <a:pt x="14527" y="25295"/>
                  <a:pt x="14590" y="25308"/>
                </a:cubicBezTo>
                <a:cubicBezTo>
                  <a:pt x="14596" y="25309"/>
                  <a:pt x="14601" y="25309"/>
                  <a:pt x="14606" y="25309"/>
                </a:cubicBezTo>
                <a:cubicBezTo>
                  <a:pt x="14658" y="25309"/>
                  <a:pt x="14680" y="25256"/>
                  <a:pt x="14691" y="25245"/>
                </a:cubicBezTo>
                <a:cubicBezTo>
                  <a:pt x="14704" y="25219"/>
                  <a:pt x="14653" y="25156"/>
                  <a:pt x="14641" y="25131"/>
                </a:cubicBezTo>
                <a:cubicBezTo>
                  <a:pt x="14653" y="25118"/>
                  <a:pt x="14666" y="25105"/>
                  <a:pt x="14679" y="25093"/>
                </a:cubicBezTo>
                <a:cubicBezTo>
                  <a:pt x="14691" y="25080"/>
                  <a:pt x="14704" y="25080"/>
                  <a:pt x="14717" y="25080"/>
                </a:cubicBezTo>
                <a:cubicBezTo>
                  <a:pt x="14742" y="25080"/>
                  <a:pt x="14742" y="25055"/>
                  <a:pt x="14729" y="25017"/>
                </a:cubicBezTo>
                <a:lnTo>
                  <a:pt x="14717" y="25004"/>
                </a:lnTo>
                <a:lnTo>
                  <a:pt x="14729" y="25004"/>
                </a:lnTo>
                <a:cubicBezTo>
                  <a:pt x="14755" y="24979"/>
                  <a:pt x="14780" y="24953"/>
                  <a:pt x="14780" y="24941"/>
                </a:cubicBezTo>
                <a:cubicBezTo>
                  <a:pt x="14793" y="24941"/>
                  <a:pt x="14830" y="25004"/>
                  <a:pt x="14843" y="25029"/>
                </a:cubicBezTo>
                <a:cubicBezTo>
                  <a:pt x="14843" y="25035"/>
                  <a:pt x="14884" y="25038"/>
                  <a:pt x="14939" y="25038"/>
                </a:cubicBezTo>
                <a:cubicBezTo>
                  <a:pt x="15016" y="25038"/>
                  <a:pt x="15120" y="25032"/>
                  <a:pt x="15172" y="25017"/>
                </a:cubicBezTo>
                <a:cubicBezTo>
                  <a:pt x="15184" y="25013"/>
                  <a:pt x="15196" y="25012"/>
                  <a:pt x="15206" y="25012"/>
                </a:cubicBezTo>
                <a:cubicBezTo>
                  <a:pt x="15267" y="25012"/>
                  <a:pt x="15282" y="25071"/>
                  <a:pt x="15261" y="25093"/>
                </a:cubicBezTo>
                <a:cubicBezTo>
                  <a:pt x="15248" y="25131"/>
                  <a:pt x="15261" y="25143"/>
                  <a:pt x="15311" y="25143"/>
                </a:cubicBezTo>
                <a:lnTo>
                  <a:pt x="15324" y="25131"/>
                </a:lnTo>
                <a:lnTo>
                  <a:pt x="15362" y="25118"/>
                </a:lnTo>
                <a:cubicBezTo>
                  <a:pt x="15387" y="25093"/>
                  <a:pt x="15438" y="25080"/>
                  <a:pt x="15451" y="25080"/>
                </a:cubicBezTo>
                <a:cubicBezTo>
                  <a:pt x="15463" y="25080"/>
                  <a:pt x="15476" y="25067"/>
                  <a:pt x="15463" y="25042"/>
                </a:cubicBezTo>
                <a:lnTo>
                  <a:pt x="15463" y="25017"/>
                </a:lnTo>
                <a:cubicBezTo>
                  <a:pt x="15463" y="25017"/>
                  <a:pt x="15451" y="25017"/>
                  <a:pt x="15451" y="25004"/>
                </a:cubicBezTo>
                <a:cubicBezTo>
                  <a:pt x="15451" y="25004"/>
                  <a:pt x="15451" y="24991"/>
                  <a:pt x="15451" y="24991"/>
                </a:cubicBezTo>
                <a:cubicBezTo>
                  <a:pt x="15459" y="24991"/>
                  <a:pt x="15467" y="24986"/>
                  <a:pt x="15476" y="24986"/>
                </a:cubicBezTo>
                <a:cubicBezTo>
                  <a:pt x="15480" y="24986"/>
                  <a:pt x="15484" y="24987"/>
                  <a:pt x="15488" y="24991"/>
                </a:cubicBezTo>
                <a:lnTo>
                  <a:pt x="15501" y="25004"/>
                </a:lnTo>
                <a:cubicBezTo>
                  <a:pt x="15514" y="25017"/>
                  <a:pt x="15539" y="25042"/>
                  <a:pt x="15539" y="25042"/>
                </a:cubicBezTo>
                <a:cubicBezTo>
                  <a:pt x="15552" y="25042"/>
                  <a:pt x="15564" y="25029"/>
                  <a:pt x="15564" y="25017"/>
                </a:cubicBezTo>
                <a:lnTo>
                  <a:pt x="15564" y="25004"/>
                </a:lnTo>
                <a:cubicBezTo>
                  <a:pt x="15564" y="24991"/>
                  <a:pt x="15628" y="24979"/>
                  <a:pt x="15704" y="24966"/>
                </a:cubicBezTo>
                <a:lnTo>
                  <a:pt x="15780" y="24966"/>
                </a:lnTo>
                <a:lnTo>
                  <a:pt x="15817" y="24953"/>
                </a:lnTo>
                <a:cubicBezTo>
                  <a:pt x="15843" y="24953"/>
                  <a:pt x="15906" y="24966"/>
                  <a:pt x="15944" y="24979"/>
                </a:cubicBezTo>
                <a:lnTo>
                  <a:pt x="15969" y="24941"/>
                </a:lnTo>
                <a:cubicBezTo>
                  <a:pt x="15977" y="24945"/>
                  <a:pt x="15985" y="24946"/>
                  <a:pt x="15994" y="24946"/>
                </a:cubicBezTo>
                <a:cubicBezTo>
                  <a:pt x="16014" y="24946"/>
                  <a:pt x="16033" y="24937"/>
                  <a:pt x="16033" y="24928"/>
                </a:cubicBezTo>
                <a:lnTo>
                  <a:pt x="16083" y="24840"/>
                </a:lnTo>
                <a:lnTo>
                  <a:pt x="16121" y="24840"/>
                </a:lnTo>
                <a:cubicBezTo>
                  <a:pt x="16184" y="24827"/>
                  <a:pt x="16197" y="24764"/>
                  <a:pt x="16222" y="24764"/>
                </a:cubicBezTo>
                <a:lnTo>
                  <a:pt x="16298" y="24751"/>
                </a:lnTo>
                <a:cubicBezTo>
                  <a:pt x="16324" y="24700"/>
                  <a:pt x="16387" y="24599"/>
                  <a:pt x="16374" y="24561"/>
                </a:cubicBezTo>
                <a:lnTo>
                  <a:pt x="16374" y="24549"/>
                </a:lnTo>
                <a:cubicBezTo>
                  <a:pt x="16401" y="24540"/>
                  <a:pt x="16441" y="24531"/>
                  <a:pt x="16475" y="24531"/>
                </a:cubicBezTo>
                <a:cubicBezTo>
                  <a:pt x="16489" y="24531"/>
                  <a:pt x="16502" y="24532"/>
                  <a:pt x="16513" y="24536"/>
                </a:cubicBezTo>
                <a:lnTo>
                  <a:pt x="16551" y="24523"/>
                </a:lnTo>
                <a:lnTo>
                  <a:pt x="16551" y="24511"/>
                </a:lnTo>
                <a:cubicBezTo>
                  <a:pt x="16564" y="24511"/>
                  <a:pt x="16627" y="24460"/>
                  <a:pt x="16691" y="24409"/>
                </a:cubicBezTo>
                <a:lnTo>
                  <a:pt x="16880" y="24409"/>
                </a:lnTo>
                <a:cubicBezTo>
                  <a:pt x="16906" y="24409"/>
                  <a:pt x="16918" y="24371"/>
                  <a:pt x="16918" y="24333"/>
                </a:cubicBezTo>
                <a:lnTo>
                  <a:pt x="16918" y="24295"/>
                </a:lnTo>
                <a:lnTo>
                  <a:pt x="16918" y="24270"/>
                </a:lnTo>
                <a:cubicBezTo>
                  <a:pt x="16904" y="24249"/>
                  <a:pt x="16906" y="24240"/>
                  <a:pt x="16920" y="24240"/>
                </a:cubicBezTo>
                <a:cubicBezTo>
                  <a:pt x="16932" y="24240"/>
                  <a:pt x="16953" y="24246"/>
                  <a:pt x="16982" y="24258"/>
                </a:cubicBezTo>
                <a:lnTo>
                  <a:pt x="17020" y="24283"/>
                </a:lnTo>
                <a:cubicBezTo>
                  <a:pt x="17032" y="24283"/>
                  <a:pt x="17045" y="24270"/>
                  <a:pt x="17032" y="24258"/>
                </a:cubicBezTo>
                <a:lnTo>
                  <a:pt x="17032" y="24245"/>
                </a:lnTo>
                <a:cubicBezTo>
                  <a:pt x="17032" y="24232"/>
                  <a:pt x="17045" y="24207"/>
                  <a:pt x="17070" y="24207"/>
                </a:cubicBezTo>
                <a:lnTo>
                  <a:pt x="17083" y="24207"/>
                </a:lnTo>
                <a:lnTo>
                  <a:pt x="17108" y="24220"/>
                </a:lnTo>
                <a:cubicBezTo>
                  <a:pt x="17130" y="24220"/>
                  <a:pt x="17198" y="24247"/>
                  <a:pt x="17233" y="24247"/>
                </a:cubicBezTo>
                <a:cubicBezTo>
                  <a:pt x="17239" y="24247"/>
                  <a:pt x="17244" y="24247"/>
                  <a:pt x="17247" y="24245"/>
                </a:cubicBezTo>
                <a:cubicBezTo>
                  <a:pt x="17273" y="24232"/>
                  <a:pt x="17298" y="24220"/>
                  <a:pt x="17298" y="24220"/>
                </a:cubicBezTo>
                <a:cubicBezTo>
                  <a:pt x="17298" y="24220"/>
                  <a:pt x="17323" y="24207"/>
                  <a:pt x="17323" y="24207"/>
                </a:cubicBezTo>
                <a:cubicBezTo>
                  <a:pt x="17336" y="24194"/>
                  <a:pt x="17273" y="24169"/>
                  <a:pt x="17285" y="24144"/>
                </a:cubicBezTo>
                <a:cubicBezTo>
                  <a:pt x="17285" y="24131"/>
                  <a:pt x="17311" y="24125"/>
                  <a:pt x="17352" y="24125"/>
                </a:cubicBezTo>
                <a:cubicBezTo>
                  <a:pt x="17393" y="24125"/>
                  <a:pt x="17450" y="24131"/>
                  <a:pt x="17513" y="24144"/>
                </a:cubicBezTo>
                <a:lnTo>
                  <a:pt x="17526" y="24004"/>
                </a:lnTo>
                <a:cubicBezTo>
                  <a:pt x="17526" y="23992"/>
                  <a:pt x="17589" y="23979"/>
                  <a:pt x="17614" y="23979"/>
                </a:cubicBezTo>
                <a:lnTo>
                  <a:pt x="17640" y="23992"/>
                </a:lnTo>
                <a:cubicBezTo>
                  <a:pt x="17640" y="24017"/>
                  <a:pt x="17602" y="24093"/>
                  <a:pt x="17627" y="24106"/>
                </a:cubicBezTo>
                <a:cubicBezTo>
                  <a:pt x="17632" y="24108"/>
                  <a:pt x="17638" y="24109"/>
                  <a:pt x="17645" y="24109"/>
                </a:cubicBezTo>
                <a:cubicBezTo>
                  <a:pt x="17675" y="24109"/>
                  <a:pt x="17718" y="24091"/>
                  <a:pt x="17728" y="24080"/>
                </a:cubicBezTo>
                <a:cubicBezTo>
                  <a:pt x="17741" y="24080"/>
                  <a:pt x="17716" y="24017"/>
                  <a:pt x="17716" y="23992"/>
                </a:cubicBezTo>
                <a:cubicBezTo>
                  <a:pt x="17703" y="23966"/>
                  <a:pt x="17678" y="23941"/>
                  <a:pt x="17665" y="23929"/>
                </a:cubicBezTo>
                <a:lnTo>
                  <a:pt x="17652" y="23916"/>
                </a:lnTo>
                <a:lnTo>
                  <a:pt x="17652" y="23903"/>
                </a:lnTo>
                <a:cubicBezTo>
                  <a:pt x="17640" y="23903"/>
                  <a:pt x="17652" y="23878"/>
                  <a:pt x="17665" y="23878"/>
                </a:cubicBezTo>
                <a:cubicBezTo>
                  <a:pt x="17665" y="23865"/>
                  <a:pt x="17703" y="23853"/>
                  <a:pt x="17754" y="23840"/>
                </a:cubicBezTo>
                <a:lnTo>
                  <a:pt x="17791" y="23865"/>
                </a:lnTo>
                <a:cubicBezTo>
                  <a:pt x="17817" y="23853"/>
                  <a:pt x="17867" y="23764"/>
                  <a:pt x="17880" y="23739"/>
                </a:cubicBezTo>
                <a:cubicBezTo>
                  <a:pt x="17893" y="23713"/>
                  <a:pt x="17867" y="23688"/>
                  <a:pt x="17842" y="23663"/>
                </a:cubicBezTo>
                <a:lnTo>
                  <a:pt x="17893" y="23650"/>
                </a:lnTo>
                <a:cubicBezTo>
                  <a:pt x="17918" y="23650"/>
                  <a:pt x="17943" y="23637"/>
                  <a:pt x="17943" y="23612"/>
                </a:cubicBezTo>
                <a:lnTo>
                  <a:pt x="17918" y="23549"/>
                </a:lnTo>
                <a:lnTo>
                  <a:pt x="17931" y="23549"/>
                </a:lnTo>
                <a:cubicBezTo>
                  <a:pt x="17969" y="23574"/>
                  <a:pt x="18032" y="23612"/>
                  <a:pt x="18070" y="23625"/>
                </a:cubicBezTo>
                <a:cubicBezTo>
                  <a:pt x="18133" y="23637"/>
                  <a:pt x="18222" y="23637"/>
                  <a:pt x="18260" y="23637"/>
                </a:cubicBezTo>
                <a:lnTo>
                  <a:pt x="18260" y="23625"/>
                </a:lnTo>
                <a:lnTo>
                  <a:pt x="18260" y="23524"/>
                </a:lnTo>
                <a:cubicBezTo>
                  <a:pt x="18279" y="23520"/>
                  <a:pt x="18299" y="23519"/>
                  <a:pt x="18319" y="23519"/>
                </a:cubicBezTo>
                <a:cubicBezTo>
                  <a:pt x="18445" y="23519"/>
                  <a:pt x="18580" y="23579"/>
                  <a:pt x="18601" y="23612"/>
                </a:cubicBezTo>
                <a:cubicBezTo>
                  <a:pt x="18614" y="23631"/>
                  <a:pt x="18636" y="23641"/>
                  <a:pt x="18660" y="23641"/>
                </a:cubicBezTo>
                <a:cubicBezTo>
                  <a:pt x="18684" y="23641"/>
                  <a:pt x="18709" y="23631"/>
                  <a:pt x="18728" y="23612"/>
                </a:cubicBezTo>
                <a:lnTo>
                  <a:pt x="18753" y="23587"/>
                </a:lnTo>
                <a:cubicBezTo>
                  <a:pt x="18769" y="23576"/>
                  <a:pt x="18781" y="23572"/>
                  <a:pt x="18792" y="23572"/>
                </a:cubicBezTo>
                <a:cubicBezTo>
                  <a:pt x="18806" y="23572"/>
                  <a:pt x="18820" y="23580"/>
                  <a:pt x="18842" y="23587"/>
                </a:cubicBezTo>
                <a:cubicBezTo>
                  <a:pt x="18844" y="23589"/>
                  <a:pt x="18848" y="23590"/>
                  <a:pt x="18853" y="23590"/>
                </a:cubicBezTo>
                <a:cubicBezTo>
                  <a:pt x="18874" y="23590"/>
                  <a:pt x="18910" y="23574"/>
                  <a:pt x="18930" y="23574"/>
                </a:cubicBezTo>
                <a:cubicBezTo>
                  <a:pt x="19006" y="23549"/>
                  <a:pt x="19006" y="23549"/>
                  <a:pt x="18943" y="23511"/>
                </a:cubicBezTo>
                <a:lnTo>
                  <a:pt x="18918" y="23498"/>
                </a:lnTo>
                <a:cubicBezTo>
                  <a:pt x="18918" y="23486"/>
                  <a:pt x="18943" y="23460"/>
                  <a:pt x="18968" y="23460"/>
                </a:cubicBezTo>
                <a:lnTo>
                  <a:pt x="18994" y="23460"/>
                </a:lnTo>
                <a:lnTo>
                  <a:pt x="19006" y="23473"/>
                </a:lnTo>
                <a:cubicBezTo>
                  <a:pt x="19013" y="23476"/>
                  <a:pt x="19019" y="23478"/>
                  <a:pt x="19025" y="23478"/>
                </a:cubicBezTo>
                <a:cubicBezTo>
                  <a:pt x="19042" y="23478"/>
                  <a:pt x="19054" y="23464"/>
                  <a:pt x="19044" y="23435"/>
                </a:cubicBezTo>
                <a:lnTo>
                  <a:pt x="19032" y="23410"/>
                </a:lnTo>
                <a:lnTo>
                  <a:pt x="19032" y="23397"/>
                </a:lnTo>
                <a:lnTo>
                  <a:pt x="19032" y="23384"/>
                </a:lnTo>
                <a:cubicBezTo>
                  <a:pt x="19065" y="23362"/>
                  <a:pt x="19129" y="23319"/>
                  <a:pt x="19161" y="23319"/>
                </a:cubicBezTo>
                <a:cubicBezTo>
                  <a:pt x="19165" y="23319"/>
                  <a:pt x="19168" y="23320"/>
                  <a:pt x="19171" y="23321"/>
                </a:cubicBezTo>
                <a:cubicBezTo>
                  <a:pt x="19176" y="23323"/>
                  <a:pt x="19182" y="23323"/>
                  <a:pt x="19188" y="23323"/>
                </a:cubicBezTo>
                <a:cubicBezTo>
                  <a:pt x="19235" y="23323"/>
                  <a:pt x="19286" y="23282"/>
                  <a:pt x="19297" y="23271"/>
                </a:cubicBezTo>
                <a:cubicBezTo>
                  <a:pt x="19300" y="23266"/>
                  <a:pt x="19304" y="23264"/>
                  <a:pt x="19310" y="23264"/>
                </a:cubicBezTo>
                <a:cubicBezTo>
                  <a:pt x="19336" y="23264"/>
                  <a:pt x="19386" y="23301"/>
                  <a:pt x="19386" y="23321"/>
                </a:cubicBezTo>
                <a:cubicBezTo>
                  <a:pt x="19386" y="23346"/>
                  <a:pt x="19373" y="23410"/>
                  <a:pt x="19373" y="23422"/>
                </a:cubicBezTo>
                <a:cubicBezTo>
                  <a:pt x="19373" y="23435"/>
                  <a:pt x="19411" y="23498"/>
                  <a:pt x="19399" y="23524"/>
                </a:cubicBezTo>
                <a:cubicBezTo>
                  <a:pt x="19399" y="23536"/>
                  <a:pt x="19386" y="23562"/>
                  <a:pt x="19386" y="23574"/>
                </a:cubicBezTo>
                <a:cubicBezTo>
                  <a:pt x="19500" y="23587"/>
                  <a:pt x="19436" y="23612"/>
                  <a:pt x="19411" y="23650"/>
                </a:cubicBezTo>
                <a:cubicBezTo>
                  <a:pt x="19418" y="23663"/>
                  <a:pt x="19427" y="23666"/>
                  <a:pt x="19435" y="23666"/>
                </a:cubicBezTo>
                <a:cubicBezTo>
                  <a:pt x="19443" y="23666"/>
                  <a:pt x="19449" y="23663"/>
                  <a:pt x="19449" y="23663"/>
                </a:cubicBezTo>
                <a:cubicBezTo>
                  <a:pt x="19462" y="23663"/>
                  <a:pt x="19500" y="23713"/>
                  <a:pt x="19487" y="23739"/>
                </a:cubicBezTo>
                <a:cubicBezTo>
                  <a:pt x="19462" y="23764"/>
                  <a:pt x="19525" y="23789"/>
                  <a:pt x="19550" y="23789"/>
                </a:cubicBezTo>
                <a:cubicBezTo>
                  <a:pt x="19588" y="23789"/>
                  <a:pt x="19576" y="23827"/>
                  <a:pt x="19576" y="23827"/>
                </a:cubicBezTo>
                <a:cubicBezTo>
                  <a:pt x="19563" y="23827"/>
                  <a:pt x="19512" y="23865"/>
                  <a:pt x="19525" y="23878"/>
                </a:cubicBezTo>
                <a:cubicBezTo>
                  <a:pt x="19538" y="23878"/>
                  <a:pt x="19576" y="23903"/>
                  <a:pt x="19576" y="23916"/>
                </a:cubicBezTo>
                <a:cubicBezTo>
                  <a:pt x="19576" y="23916"/>
                  <a:pt x="19588" y="23966"/>
                  <a:pt x="19588" y="23992"/>
                </a:cubicBezTo>
                <a:cubicBezTo>
                  <a:pt x="19588" y="24004"/>
                  <a:pt x="19639" y="24030"/>
                  <a:pt x="19652" y="24042"/>
                </a:cubicBezTo>
                <a:cubicBezTo>
                  <a:pt x="19652" y="24042"/>
                  <a:pt x="19677" y="24068"/>
                  <a:pt x="19690" y="24093"/>
                </a:cubicBezTo>
                <a:lnTo>
                  <a:pt x="19702" y="24093"/>
                </a:lnTo>
                <a:cubicBezTo>
                  <a:pt x="19778" y="24106"/>
                  <a:pt x="19867" y="24118"/>
                  <a:pt x="19955" y="24118"/>
                </a:cubicBezTo>
                <a:lnTo>
                  <a:pt x="19981" y="24118"/>
                </a:lnTo>
                <a:cubicBezTo>
                  <a:pt x="20006" y="24118"/>
                  <a:pt x="20057" y="24131"/>
                  <a:pt x="20069" y="24169"/>
                </a:cubicBezTo>
                <a:lnTo>
                  <a:pt x="20006" y="24182"/>
                </a:lnTo>
                <a:cubicBezTo>
                  <a:pt x="19981" y="24182"/>
                  <a:pt x="19943" y="24207"/>
                  <a:pt x="19943" y="24232"/>
                </a:cubicBezTo>
                <a:lnTo>
                  <a:pt x="19955" y="24295"/>
                </a:lnTo>
                <a:cubicBezTo>
                  <a:pt x="19905" y="24359"/>
                  <a:pt x="19993" y="24473"/>
                  <a:pt x="20019" y="24523"/>
                </a:cubicBezTo>
                <a:cubicBezTo>
                  <a:pt x="20033" y="24545"/>
                  <a:pt x="20048" y="24559"/>
                  <a:pt x="20058" y="24559"/>
                </a:cubicBezTo>
                <a:cubicBezTo>
                  <a:pt x="20065" y="24559"/>
                  <a:pt x="20069" y="24552"/>
                  <a:pt x="20069" y="24536"/>
                </a:cubicBezTo>
                <a:lnTo>
                  <a:pt x="20094" y="24523"/>
                </a:lnTo>
                <a:cubicBezTo>
                  <a:pt x="20132" y="24511"/>
                  <a:pt x="20145" y="24511"/>
                  <a:pt x="20158" y="24473"/>
                </a:cubicBezTo>
                <a:cubicBezTo>
                  <a:pt x="20158" y="24463"/>
                  <a:pt x="20169" y="24459"/>
                  <a:pt x="20183" y="24459"/>
                </a:cubicBezTo>
                <a:cubicBezTo>
                  <a:pt x="20207" y="24459"/>
                  <a:pt x="20239" y="24470"/>
                  <a:pt x="20246" y="24485"/>
                </a:cubicBezTo>
                <a:cubicBezTo>
                  <a:pt x="20259" y="24498"/>
                  <a:pt x="20259" y="24511"/>
                  <a:pt x="20272" y="24523"/>
                </a:cubicBezTo>
                <a:cubicBezTo>
                  <a:pt x="20282" y="24523"/>
                  <a:pt x="20308" y="24539"/>
                  <a:pt x="20325" y="24539"/>
                </a:cubicBezTo>
                <a:cubicBezTo>
                  <a:pt x="20329" y="24539"/>
                  <a:pt x="20332" y="24538"/>
                  <a:pt x="20335" y="24536"/>
                </a:cubicBezTo>
                <a:lnTo>
                  <a:pt x="20360" y="24536"/>
                </a:lnTo>
                <a:cubicBezTo>
                  <a:pt x="20367" y="24523"/>
                  <a:pt x="20373" y="24517"/>
                  <a:pt x="20378" y="24517"/>
                </a:cubicBezTo>
                <a:cubicBezTo>
                  <a:pt x="20382" y="24517"/>
                  <a:pt x="20386" y="24523"/>
                  <a:pt x="20386" y="24536"/>
                </a:cubicBezTo>
                <a:lnTo>
                  <a:pt x="20411" y="24536"/>
                </a:lnTo>
                <a:cubicBezTo>
                  <a:pt x="20461" y="24561"/>
                  <a:pt x="20373" y="24574"/>
                  <a:pt x="20411" y="24599"/>
                </a:cubicBezTo>
                <a:cubicBezTo>
                  <a:pt x="20436" y="24612"/>
                  <a:pt x="20474" y="24624"/>
                  <a:pt x="20512" y="24637"/>
                </a:cubicBezTo>
                <a:cubicBezTo>
                  <a:pt x="20525" y="24650"/>
                  <a:pt x="20537" y="24650"/>
                  <a:pt x="20550" y="24650"/>
                </a:cubicBezTo>
                <a:lnTo>
                  <a:pt x="20601" y="24662"/>
                </a:lnTo>
                <a:cubicBezTo>
                  <a:pt x="20651" y="24637"/>
                  <a:pt x="20689" y="24599"/>
                  <a:pt x="20664" y="24574"/>
                </a:cubicBezTo>
                <a:lnTo>
                  <a:pt x="20651" y="24561"/>
                </a:lnTo>
                <a:lnTo>
                  <a:pt x="20626" y="24549"/>
                </a:lnTo>
                <a:cubicBezTo>
                  <a:pt x="20620" y="24530"/>
                  <a:pt x="20654" y="24520"/>
                  <a:pt x="20694" y="24520"/>
                </a:cubicBezTo>
                <a:cubicBezTo>
                  <a:pt x="20734" y="24520"/>
                  <a:pt x="20778" y="24530"/>
                  <a:pt x="20790" y="24549"/>
                </a:cubicBezTo>
                <a:cubicBezTo>
                  <a:pt x="20812" y="24581"/>
                  <a:pt x="20882" y="24614"/>
                  <a:pt x="20916" y="24614"/>
                </a:cubicBezTo>
                <a:cubicBezTo>
                  <a:pt x="20922" y="24614"/>
                  <a:pt x="20926" y="24614"/>
                  <a:pt x="20930" y="24612"/>
                </a:cubicBezTo>
                <a:cubicBezTo>
                  <a:pt x="20968" y="24612"/>
                  <a:pt x="21031" y="24599"/>
                  <a:pt x="21094" y="24574"/>
                </a:cubicBezTo>
                <a:lnTo>
                  <a:pt x="21183" y="24574"/>
                </a:lnTo>
                <a:cubicBezTo>
                  <a:pt x="21189" y="24577"/>
                  <a:pt x="21195" y="24579"/>
                  <a:pt x="21200" y="24579"/>
                </a:cubicBezTo>
                <a:cubicBezTo>
                  <a:pt x="21212" y="24579"/>
                  <a:pt x="21214" y="24567"/>
                  <a:pt x="21195" y="24549"/>
                </a:cubicBezTo>
                <a:lnTo>
                  <a:pt x="21208" y="24536"/>
                </a:lnTo>
                <a:lnTo>
                  <a:pt x="21221" y="24511"/>
                </a:lnTo>
                <a:cubicBezTo>
                  <a:pt x="21246" y="24523"/>
                  <a:pt x="21297" y="24536"/>
                  <a:pt x="21322" y="24536"/>
                </a:cubicBezTo>
                <a:lnTo>
                  <a:pt x="21347" y="24523"/>
                </a:lnTo>
                <a:lnTo>
                  <a:pt x="21398" y="24498"/>
                </a:lnTo>
                <a:cubicBezTo>
                  <a:pt x="21373" y="24485"/>
                  <a:pt x="21347" y="24460"/>
                  <a:pt x="21347" y="24460"/>
                </a:cubicBezTo>
                <a:cubicBezTo>
                  <a:pt x="21347" y="24457"/>
                  <a:pt x="21353" y="24456"/>
                  <a:pt x="21363" y="24456"/>
                </a:cubicBezTo>
                <a:cubicBezTo>
                  <a:pt x="21404" y="24456"/>
                  <a:pt x="21509" y="24473"/>
                  <a:pt x="21550" y="24473"/>
                </a:cubicBezTo>
                <a:cubicBezTo>
                  <a:pt x="21575" y="24479"/>
                  <a:pt x="21622" y="24482"/>
                  <a:pt x="21667" y="24482"/>
                </a:cubicBezTo>
                <a:cubicBezTo>
                  <a:pt x="21711" y="24482"/>
                  <a:pt x="21752" y="24479"/>
                  <a:pt x="21765" y="24473"/>
                </a:cubicBezTo>
                <a:cubicBezTo>
                  <a:pt x="21777" y="24447"/>
                  <a:pt x="21777" y="24409"/>
                  <a:pt x="21765" y="24384"/>
                </a:cubicBezTo>
                <a:lnTo>
                  <a:pt x="21765" y="24371"/>
                </a:lnTo>
                <a:lnTo>
                  <a:pt x="21765" y="24346"/>
                </a:lnTo>
                <a:cubicBezTo>
                  <a:pt x="21765" y="24339"/>
                  <a:pt x="21775" y="24336"/>
                  <a:pt x="21789" y="24336"/>
                </a:cubicBezTo>
                <a:cubicBezTo>
                  <a:pt x="21825" y="24336"/>
                  <a:pt x="21890" y="24354"/>
                  <a:pt x="21917" y="24371"/>
                </a:cubicBezTo>
                <a:cubicBezTo>
                  <a:pt x="21942" y="24397"/>
                  <a:pt x="21993" y="24435"/>
                  <a:pt x="22005" y="24447"/>
                </a:cubicBezTo>
                <a:lnTo>
                  <a:pt x="22031" y="24435"/>
                </a:lnTo>
                <a:cubicBezTo>
                  <a:pt x="22043" y="24422"/>
                  <a:pt x="22053" y="24416"/>
                  <a:pt x="22061" y="24416"/>
                </a:cubicBezTo>
                <a:cubicBezTo>
                  <a:pt x="22068" y="24416"/>
                  <a:pt x="22075" y="24422"/>
                  <a:pt x="22081" y="24435"/>
                </a:cubicBezTo>
                <a:cubicBezTo>
                  <a:pt x="22094" y="24447"/>
                  <a:pt x="22106" y="24473"/>
                  <a:pt x="22106" y="24485"/>
                </a:cubicBezTo>
                <a:cubicBezTo>
                  <a:pt x="22112" y="24506"/>
                  <a:pt x="22119" y="24512"/>
                  <a:pt x="22126" y="24512"/>
                </a:cubicBezTo>
                <a:cubicBezTo>
                  <a:pt x="22137" y="24512"/>
                  <a:pt x="22149" y="24498"/>
                  <a:pt x="22157" y="24498"/>
                </a:cubicBezTo>
                <a:cubicBezTo>
                  <a:pt x="22176" y="24498"/>
                  <a:pt x="22192" y="24504"/>
                  <a:pt x="22203" y="24504"/>
                </a:cubicBezTo>
                <a:cubicBezTo>
                  <a:pt x="22214" y="24504"/>
                  <a:pt x="22220" y="24498"/>
                  <a:pt x="22220" y="24473"/>
                </a:cubicBezTo>
                <a:cubicBezTo>
                  <a:pt x="22220" y="24447"/>
                  <a:pt x="22220" y="24409"/>
                  <a:pt x="22182" y="24371"/>
                </a:cubicBezTo>
                <a:cubicBezTo>
                  <a:pt x="22182" y="24371"/>
                  <a:pt x="22182" y="24346"/>
                  <a:pt x="22195" y="24346"/>
                </a:cubicBezTo>
                <a:lnTo>
                  <a:pt x="22208" y="24333"/>
                </a:lnTo>
                <a:cubicBezTo>
                  <a:pt x="22233" y="24333"/>
                  <a:pt x="22246" y="24308"/>
                  <a:pt x="22233" y="24295"/>
                </a:cubicBezTo>
                <a:cubicBezTo>
                  <a:pt x="22233" y="24295"/>
                  <a:pt x="22258" y="24245"/>
                  <a:pt x="22271" y="24232"/>
                </a:cubicBezTo>
                <a:cubicBezTo>
                  <a:pt x="22271" y="24207"/>
                  <a:pt x="22309" y="24156"/>
                  <a:pt x="22322" y="24144"/>
                </a:cubicBezTo>
                <a:cubicBezTo>
                  <a:pt x="22334" y="24144"/>
                  <a:pt x="22360" y="24106"/>
                  <a:pt x="22385" y="24080"/>
                </a:cubicBezTo>
                <a:lnTo>
                  <a:pt x="22360" y="24042"/>
                </a:lnTo>
                <a:cubicBezTo>
                  <a:pt x="22360" y="24042"/>
                  <a:pt x="22372" y="24017"/>
                  <a:pt x="22385" y="24017"/>
                </a:cubicBezTo>
                <a:lnTo>
                  <a:pt x="22473" y="24004"/>
                </a:lnTo>
                <a:cubicBezTo>
                  <a:pt x="22461" y="23954"/>
                  <a:pt x="22461" y="23827"/>
                  <a:pt x="22461" y="23802"/>
                </a:cubicBezTo>
                <a:cubicBezTo>
                  <a:pt x="22461" y="23777"/>
                  <a:pt x="22461" y="23739"/>
                  <a:pt x="22461" y="23726"/>
                </a:cubicBezTo>
                <a:cubicBezTo>
                  <a:pt x="22461" y="23713"/>
                  <a:pt x="22486" y="23650"/>
                  <a:pt x="22499" y="23562"/>
                </a:cubicBezTo>
                <a:lnTo>
                  <a:pt x="22587" y="23511"/>
                </a:lnTo>
                <a:lnTo>
                  <a:pt x="22600" y="23511"/>
                </a:lnTo>
                <a:cubicBezTo>
                  <a:pt x="22587" y="23498"/>
                  <a:pt x="22613" y="23397"/>
                  <a:pt x="22651" y="23397"/>
                </a:cubicBezTo>
                <a:cubicBezTo>
                  <a:pt x="22689" y="23384"/>
                  <a:pt x="22663" y="23321"/>
                  <a:pt x="22663" y="23308"/>
                </a:cubicBezTo>
                <a:cubicBezTo>
                  <a:pt x="22663" y="23283"/>
                  <a:pt x="22714" y="23195"/>
                  <a:pt x="22714" y="23169"/>
                </a:cubicBezTo>
                <a:cubicBezTo>
                  <a:pt x="22714" y="23144"/>
                  <a:pt x="22714" y="23055"/>
                  <a:pt x="22726" y="23030"/>
                </a:cubicBezTo>
                <a:cubicBezTo>
                  <a:pt x="22739" y="23005"/>
                  <a:pt x="22739" y="22979"/>
                  <a:pt x="22726" y="22967"/>
                </a:cubicBezTo>
                <a:lnTo>
                  <a:pt x="22714" y="22929"/>
                </a:lnTo>
                <a:cubicBezTo>
                  <a:pt x="22739" y="22929"/>
                  <a:pt x="22764" y="22916"/>
                  <a:pt x="22752" y="22891"/>
                </a:cubicBezTo>
                <a:lnTo>
                  <a:pt x="22752" y="22866"/>
                </a:lnTo>
                <a:lnTo>
                  <a:pt x="22802" y="22866"/>
                </a:lnTo>
                <a:cubicBezTo>
                  <a:pt x="22853" y="22866"/>
                  <a:pt x="22802" y="22828"/>
                  <a:pt x="22790" y="22815"/>
                </a:cubicBezTo>
                <a:cubicBezTo>
                  <a:pt x="22764" y="22802"/>
                  <a:pt x="22777" y="22764"/>
                  <a:pt x="22790" y="22752"/>
                </a:cubicBezTo>
                <a:cubicBezTo>
                  <a:pt x="22790" y="22748"/>
                  <a:pt x="22792" y="22747"/>
                  <a:pt x="22795" y="22747"/>
                </a:cubicBezTo>
                <a:cubicBezTo>
                  <a:pt x="22803" y="22747"/>
                  <a:pt x="22822" y="22759"/>
                  <a:pt x="22840" y="22777"/>
                </a:cubicBezTo>
                <a:lnTo>
                  <a:pt x="22853" y="22777"/>
                </a:lnTo>
                <a:cubicBezTo>
                  <a:pt x="22860" y="22779"/>
                  <a:pt x="22865" y="22780"/>
                  <a:pt x="22870" y="22780"/>
                </a:cubicBezTo>
                <a:cubicBezTo>
                  <a:pt x="22897" y="22780"/>
                  <a:pt x="22880" y="22748"/>
                  <a:pt x="22891" y="22726"/>
                </a:cubicBezTo>
                <a:cubicBezTo>
                  <a:pt x="22891" y="22714"/>
                  <a:pt x="22866" y="22714"/>
                  <a:pt x="22853" y="22701"/>
                </a:cubicBezTo>
                <a:lnTo>
                  <a:pt x="22840" y="22701"/>
                </a:lnTo>
                <a:cubicBezTo>
                  <a:pt x="22840" y="22688"/>
                  <a:pt x="22878" y="22650"/>
                  <a:pt x="22853" y="22638"/>
                </a:cubicBezTo>
                <a:cubicBezTo>
                  <a:pt x="22840" y="22625"/>
                  <a:pt x="22866" y="22587"/>
                  <a:pt x="22891" y="22575"/>
                </a:cubicBezTo>
                <a:cubicBezTo>
                  <a:pt x="22904" y="22562"/>
                  <a:pt x="22853" y="22473"/>
                  <a:pt x="22866" y="22448"/>
                </a:cubicBezTo>
                <a:cubicBezTo>
                  <a:pt x="22891" y="22435"/>
                  <a:pt x="22916" y="22397"/>
                  <a:pt x="22916" y="22385"/>
                </a:cubicBezTo>
                <a:lnTo>
                  <a:pt x="22916" y="22372"/>
                </a:lnTo>
                <a:lnTo>
                  <a:pt x="22904" y="22359"/>
                </a:lnTo>
                <a:cubicBezTo>
                  <a:pt x="22866" y="22334"/>
                  <a:pt x="22904" y="22271"/>
                  <a:pt x="22904" y="22246"/>
                </a:cubicBezTo>
                <a:cubicBezTo>
                  <a:pt x="22891" y="22220"/>
                  <a:pt x="22878" y="22182"/>
                  <a:pt x="22891" y="22170"/>
                </a:cubicBezTo>
                <a:cubicBezTo>
                  <a:pt x="22891" y="22157"/>
                  <a:pt x="22891" y="22119"/>
                  <a:pt x="22891" y="22081"/>
                </a:cubicBezTo>
                <a:lnTo>
                  <a:pt x="22878" y="22056"/>
                </a:lnTo>
                <a:cubicBezTo>
                  <a:pt x="22840" y="22005"/>
                  <a:pt x="22942" y="22005"/>
                  <a:pt x="22929" y="21967"/>
                </a:cubicBezTo>
                <a:lnTo>
                  <a:pt x="22929" y="21955"/>
                </a:lnTo>
                <a:cubicBezTo>
                  <a:pt x="22929" y="21955"/>
                  <a:pt x="22877" y="21902"/>
                  <a:pt x="22896" y="21902"/>
                </a:cubicBezTo>
                <a:cubicBezTo>
                  <a:pt x="22898" y="21902"/>
                  <a:pt x="22900" y="21903"/>
                  <a:pt x="22904" y="21904"/>
                </a:cubicBezTo>
                <a:cubicBezTo>
                  <a:pt x="22929" y="21904"/>
                  <a:pt x="22929" y="21891"/>
                  <a:pt x="22916" y="21891"/>
                </a:cubicBezTo>
                <a:cubicBezTo>
                  <a:pt x="22904" y="21879"/>
                  <a:pt x="22929" y="21853"/>
                  <a:pt x="22904" y="21841"/>
                </a:cubicBezTo>
                <a:cubicBezTo>
                  <a:pt x="22891" y="21828"/>
                  <a:pt x="22840" y="21790"/>
                  <a:pt x="22840" y="21777"/>
                </a:cubicBezTo>
                <a:cubicBezTo>
                  <a:pt x="22853" y="21765"/>
                  <a:pt x="22891" y="21739"/>
                  <a:pt x="22904" y="21727"/>
                </a:cubicBezTo>
                <a:cubicBezTo>
                  <a:pt x="22929" y="21727"/>
                  <a:pt x="22891" y="21689"/>
                  <a:pt x="22878" y="21689"/>
                </a:cubicBezTo>
                <a:cubicBezTo>
                  <a:pt x="22853" y="21676"/>
                  <a:pt x="22904" y="21663"/>
                  <a:pt x="22967" y="21638"/>
                </a:cubicBezTo>
                <a:lnTo>
                  <a:pt x="22904" y="21613"/>
                </a:lnTo>
                <a:cubicBezTo>
                  <a:pt x="22828" y="21575"/>
                  <a:pt x="22840" y="21562"/>
                  <a:pt x="22904" y="21524"/>
                </a:cubicBezTo>
                <a:cubicBezTo>
                  <a:pt x="22904" y="21524"/>
                  <a:pt x="22916" y="21512"/>
                  <a:pt x="22904" y="21499"/>
                </a:cubicBezTo>
                <a:cubicBezTo>
                  <a:pt x="22853" y="21474"/>
                  <a:pt x="22904" y="21448"/>
                  <a:pt x="22916" y="21423"/>
                </a:cubicBezTo>
                <a:cubicBezTo>
                  <a:pt x="22929" y="21410"/>
                  <a:pt x="22942" y="21385"/>
                  <a:pt x="22954" y="21372"/>
                </a:cubicBezTo>
                <a:lnTo>
                  <a:pt x="22980" y="21334"/>
                </a:lnTo>
                <a:cubicBezTo>
                  <a:pt x="22967" y="21297"/>
                  <a:pt x="22954" y="21259"/>
                  <a:pt x="22942" y="21246"/>
                </a:cubicBezTo>
                <a:cubicBezTo>
                  <a:pt x="22942" y="21233"/>
                  <a:pt x="22916" y="21195"/>
                  <a:pt x="22929" y="21195"/>
                </a:cubicBezTo>
                <a:cubicBezTo>
                  <a:pt x="22942" y="21183"/>
                  <a:pt x="22916" y="21157"/>
                  <a:pt x="22904" y="21145"/>
                </a:cubicBezTo>
                <a:cubicBezTo>
                  <a:pt x="22904" y="21145"/>
                  <a:pt x="22891" y="21119"/>
                  <a:pt x="22891" y="21107"/>
                </a:cubicBezTo>
                <a:lnTo>
                  <a:pt x="22904" y="21107"/>
                </a:lnTo>
                <a:lnTo>
                  <a:pt x="22916" y="21094"/>
                </a:lnTo>
                <a:cubicBezTo>
                  <a:pt x="22942" y="21069"/>
                  <a:pt x="22916" y="21043"/>
                  <a:pt x="22904" y="21031"/>
                </a:cubicBezTo>
                <a:cubicBezTo>
                  <a:pt x="22891" y="21018"/>
                  <a:pt x="22916" y="20993"/>
                  <a:pt x="22929" y="20993"/>
                </a:cubicBezTo>
                <a:cubicBezTo>
                  <a:pt x="22942" y="20993"/>
                  <a:pt x="22916" y="20917"/>
                  <a:pt x="22916" y="20879"/>
                </a:cubicBezTo>
                <a:cubicBezTo>
                  <a:pt x="22916" y="20854"/>
                  <a:pt x="22929" y="20803"/>
                  <a:pt x="22916" y="20790"/>
                </a:cubicBezTo>
                <a:cubicBezTo>
                  <a:pt x="22916" y="20778"/>
                  <a:pt x="22891" y="20714"/>
                  <a:pt x="22866" y="20651"/>
                </a:cubicBezTo>
                <a:lnTo>
                  <a:pt x="22891" y="20613"/>
                </a:lnTo>
                <a:lnTo>
                  <a:pt x="22929" y="20575"/>
                </a:lnTo>
                <a:cubicBezTo>
                  <a:pt x="22916" y="20525"/>
                  <a:pt x="22954" y="20398"/>
                  <a:pt x="22942" y="20360"/>
                </a:cubicBezTo>
                <a:cubicBezTo>
                  <a:pt x="22929" y="20322"/>
                  <a:pt x="22891" y="20234"/>
                  <a:pt x="22891" y="20196"/>
                </a:cubicBezTo>
                <a:cubicBezTo>
                  <a:pt x="22891" y="20170"/>
                  <a:pt x="22891" y="20107"/>
                  <a:pt x="22904" y="20082"/>
                </a:cubicBezTo>
                <a:lnTo>
                  <a:pt x="22891" y="20044"/>
                </a:lnTo>
                <a:lnTo>
                  <a:pt x="22866" y="19993"/>
                </a:lnTo>
                <a:cubicBezTo>
                  <a:pt x="22916" y="19955"/>
                  <a:pt x="22891" y="19879"/>
                  <a:pt x="22866" y="19867"/>
                </a:cubicBezTo>
                <a:cubicBezTo>
                  <a:pt x="22840" y="19841"/>
                  <a:pt x="22853" y="19778"/>
                  <a:pt x="22853" y="19753"/>
                </a:cubicBezTo>
                <a:cubicBezTo>
                  <a:pt x="22853" y="19740"/>
                  <a:pt x="22840" y="19689"/>
                  <a:pt x="22853" y="19677"/>
                </a:cubicBezTo>
                <a:cubicBezTo>
                  <a:pt x="22853" y="19664"/>
                  <a:pt x="22891" y="19576"/>
                  <a:pt x="22878" y="19563"/>
                </a:cubicBezTo>
                <a:cubicBezTo>
                  <a:pt x="22866" y="19538"/>
                  <a:pt x="22853" y="19500"/>
                  <a:pt x="22853" y="19474"/>
                </a:cubicBezTo>
                <a:lnTo>
                  <a:pt x="22866" y="19436"/>
                </a:lnTo>
                <a:lnTo>
                  <a:pt x="22891" y="19424"/>
                </a:lnTo>
                <a:cubicBezTo>
                  <a:pt x="22878" y="19373"/>
                  <a:pt x="22853" y="19310"/>
                  <a:pt x="22853" y="19285"/>
                </a:cubicBezTo>
                <a:lnTo>
                  <a:pt x="22853" y="19259"/>
                </a:lnTo>
                <a:cubicBezTo>
                  <a:pt x="22853" y="19234"/>
                  <a:pt x="22904" y="19221"/>
                  <a:pt x="22878" y="19196"/>
                </a:cubicBezTo>
                <a:cubicBezTo>
                  <a:pt x="22860" y="19159"/>
                  <a:pt x="22875" y="19135"/>
                  <a:pt x="22910" y="19135"/>
                </a:cubicBezTo>
                <a:cubicBezTo>
                  <a:pt x="22922" y="19135"/>
                  <a:pt x="22937" y="19139"/>
                  <a:pt x="22954" y="19145"/>
                </a:cubicBezTo>
                <a:lnTo>
                  <a:pt x="22967" y="19145"/>
                </a:lnTo>
                <a:cubicBezTo>
                  <a:pt x="22969" y="19146"/>
                  <a:pt x="22970" y="19147"/>
                  <a:pt x="22972" y="19147"/>
                </a:cubicBezTo>
                <a:cubicBezTo>
                  <a:pt x="22999" y="19147"/>
                  <a:pt x="23042" y="19069"/>
                  <a:pt x="23030" y="19057"/>
                </a:cubicBezTo>
                <a:cubicBezTo>
                  <a:pt x="23028" y="19054"/>
                  <a:pt x="23024" y="19053"/>
                  <a:pt x="23019" y="19053"/>
                </a:cubicBezTo>
                <a:cubicBezTo>
                  <a:pt x="23000" y="19053"/>
                  <a:pt x="22964" y="19072"/>
                  <a:pt x="22954" y="19082"/>
                </a:cubicBezTo>
                <a:cubicBezTo>
                  <a:pt x="22948" y="19088"/>
                  <a:pt x="22942" y="19092"/>
                  <a:pt x="22937" y="19092"/>
                </a:cubicBezTo>
                <a:cubicBezTo>
                  <a:pt x="22932" y="19092"/>
                  <a:pt x="22929" y="19088"/>
                  <a:pt x="22929" y="19082"/>
                </a:cubicBezTo>
                <a:lnTo>
                  <a:pt x="22916" y="19082"/>
                </a:lnTo>
                <a:cubicBezTo>
                  <a:pt x="22904" y="19069"/>
                  <a:pt x="22866" y="19057"/>
                  <a:pt x="22866" y="19044"/>
                </a:cubicBezTo>
                <a:cubicBezTo>
                  <a:pt x="22853" y="19031"/>
                  <a:pt x="22878" y="19006"/>
                  <a:pt x="22878" y="18994"/>
                </a:cubicBezTo>
                <a:cubicBezTo>
                  <a:pt x="22878" y="18956"/>
                  <a:pt x="22891" y="18918"/>
                  <a:pt x="22954" y="18905"/>
                </a:cubicBezTo>
                <a:lnTo>
                  <a:pt x="22980" y="18905"/>
                </a:lnTo>
                <a:cubicBezTo>
                  <a:pt x="23005" y="18880"/>
                  <a:pt x="23043" y="18829"/>
                  <a:pt x="23055" y="18791"/>
                </a:cubicBezTo>
                <a:lnTo>
                  <a:pt x="23119" y="18791"/>
                </a:lnTo>
                <a:cubicBezTo>
                  <a:pt x="23144" y="18791"/>
                  <a:pt x="23119" y="18766"/>
                  <a:pt x="23081" y="18753"/>
                </a:cubicBezTo>
                <a:lnTo>
                  <a:pt x="23043" y="18728"/>
                </a:lnTo>
                <a:cubicBezTo>
                  <a:pt x="23005" y="18690"/>
                  <a:pt x="23005" y="18639"/>
                  <a:pt x="22929" y="18627"/>
                </a:cubicBezTo>
                <a:cubicBezTo>
                  <a:pt x="22891" y="18614"/>
                  <a:pt x="22815" y="18563"/>
                  <a:pt x="22942" y="18551"/>
                </a:cubicBezTo>
                <a:cubicBezTo>
                  <a:pt x="22954" y="18538"/>
                  <a:pt x="22992" y="18487"/>
                  <a:pt x="23005" y="18487"/>
                </a:cubicBezTo>
                <a:cubicBezTo>
                  <a:pt x="23030" y="18487"/>
                  <a:pt x="23068" y="18500"/>
                  <a:pt x="23081" y="18500"/>
                </a:cubicBezTo>
                <a:cubicBezTo>
                  <a:pt x="23081" y="18513"/>
                  <a:pt x="23106" y="18551"/>
                  <a:pt x="23106" y="18589"/>
                </a:cubicBezTo>
                <a:lnTo>
                  <a:pt x="23055" y="18601"/>
                </a:lnTo>
                <a:lnTo>
                  <a:pt x="23043" y="18601"/>
                </a:lnTo>
                <a:cubicBezTo>
                  <a:pt x="23030" y="18614"/>
                  <a:pt x="23055" y="18652"/>
                  <a:pt x="23068" y="18652"/>
                </a:cubicBezTo>
                <a:cubicBezTo>
                  <a:pt x="23068" y="18654"/>
                  <a:pt x="23069" y="18654"/>
                  <a:pt x="23070" y="18654"/>
                </a:cubicBezTo>
                <a:cubicBezTo>
                  <a:pt x="23078" y="18654"/>
                  <a:pt x="23108" y="18625"/>
                  <a:pt x="23119" y="18614"/>
                </a:cubicBezTo>
                <a:cubicBezTo>
                  <a:pt x="23119" y="18601"/>
                  <a:pt x="23144" y="18576"/>
                  <a:pt x="23157" y="18576"/>
                </a:cubicBezTo>
                <a:cubicBezTo>
                  <a:pt x="23157" y="18563"/>
                  <a:pt x="23207" y="18538"/>
                  <a:pt x="23195" y="18525"/>
                </a:cubicBezTo>
                <a:cubicBezTo>
                  <a:pt x="23195" y="18513"/>
                  <a:pt x="23144" y="18487"/>
                  <a:pt x="23093" y="18462"/>
                </a:cubicBezTo>
                <a:lnTo>
                  <a:pt x="23093" y="18411"/>
                </a:lnTo>
                <a:cubicBezTo>
                  <a:pt x="23093" y="18336"/>
                  <a:pt x="23068" y="18272"/>
                  <a:pt x="23030" y="18209"/>
                </a:cubicBezTo>
                <a:cubicBezTo>
                  <a:pt x="23030" y="18209"/>
                  <a:pt x="23043" y="18196"/>
                  <a:pt x="23055" y="18184"/>
                </a:cubicBezTo>
                <a:lnTo>
                  <a:pt x="23068" y="18184"/>
                </a:lnTo>
                <a:cubicBezTo>
                  <a:pt x="23081" y="18196"/>
                  <a:pt x="23106" y="18234"/>
                  <a:pt x="23106" y="18247"/>
                </a:cubicBezTo>
                <a:cubicBezTo>
                  <a:pt x="23106" y="18260"/>
                  <a:pt x="23144" y="18323"/>
                  <a:pt x="23169" y="18323"/>
                </a:cubicBezTo>
                <a:cubicBezTo>
                  <a:pt x="23207" y="18323"/>
                  <a:pt x="23233" y="18373"/>
                  <a:pt x="23245" y="18399"/>
                </a:cubicBezTo>
                <a:cubicBezTo>
                  <a:pt x="23245" y="18411"/>
                  <a:pt x="23258" y="18424"/>
                  <a:pt x="23258" y="18424"/>
                </a:cubicBezTo>
                <a:cubicBezTo>
                  <a:pt x="23258" y="18424"/>
                  <a:pt x="23258" y="18361"/>
                  <a:pt x="23258" y="18336"/>
                </a:cubicBezTo>
                <a:cubicBezTo>
                  <a:pt x="23258" y="18310"/>
                  <a:pt x="23195" y="18247"/>
                  <a:pt x="23169" y="18234"/>
                </a:cubicBezTo>
                <a:cubicBezTo>
                  <a:pt x="23144" y="18209"/>
                  <a:pt x="23182" y="18184"/>
                  <a:pt x="23195" y="18184"/>
                </a:cubicBezTo>
                <a:cubicBezTo>
                  <a:pt x="23220" y="18184"/>
                  <a:pt x="23245" y="18196"/>
                  <a:pt x="23245" y="18222"/>
                </a:cubicBezTo>
                <a:lnTo>
                  <a:pt x="23296" y="18209"/>
                </a:lnTo>
                <a:cubicBezTo>
                  <a:pt x="23283" y="18184"/>
                  <a:pt x="23283" y="18146"/>
                  <a:pt x="23283" y="18133"/>
                </a:cubicBezTo>
                <a:cubicBezTo>
                  <a:pt x="23296" y="18120"/>
                  <a:pt x="23258" y="18108"/>
                  <a:pt x="23207" y="18108"/>
                </a:cubicBezTo>
                <a:lnTo>
                  <a:pt x="23207" y="18070"/>
                </a:lnTo>
                <a:cubicBezTo>
                  <a:pt x="23220" y="18032"/>
                  <a:pt x="23207" y="18007"/>
                  <a:pt x="23182" y="18007"/>
                </a:cubicBezTo>
                <a:lnTo>
                  <a:pt x="23131" y="18007"/>
                </a:lnTo>
                <a:cubicBezTo>
                  <a:pt x="23122" y="18015"/>
                  <a:pt x="23082" y="18024"/>
                  <a:pt x="23059" y="18024"/>
                </a:cubicBezTo>
                <a:cubicBezTo>
                  <a:pt x="23049" y="18024"/>
                  <a:pt x="23043" y="18023"/>
                  <a:pt x="23043" y="18019"/>
                </a:cubicBezTo>
                <a:cubicBezTo>
                  <a:pt x="23030" y="18007"/>
                  <a:pt x="23093" y="17943"/>
                  <a:pt x="23068" y="17918"/>
                </a:cubicBezTo>
                <a:cubicBezTo>
                  <a:pt x="23059" y="17909"/>
                  <a:pt x="23069" y="17900"/>
                  <a:pt x="23080" y="17900"/>
                </a:cubicBezTo>
                <a:cubicBezTo>
                  <a:pt x="23085" y="17900"/>
                  <a:pt x="23090" y="17902"/>
                  <a:pt x="23093" y="17905"/>
                </a:cubicBezTo>
                <a:cubicBezTo>
                  <a:pt x="23105" y="17905"/>
                  <a:pt x="23148" y="17958"/>
                  <a:pt x="23175" y="17958"/>
                </a:cubicBezTo>
                <a:cubicBezTo>
                  <a:pt x="23177" y="17958"/>
                  <a:pt x="23180" y="17957"/>
                  <a:pt x="23182" y="17956"/>
                </a:cubicBezTo>
                <a:cubicBezTo>
                  <a:pt x="23195" y="17943"/>
                  <a:pt x="23245" y="17918"/>
                  <a:pt x="23258" y="17905"/>
                </a:cubicBezTo>
                <a:cubicBezTo>
                  <a:pt x="23271" y="17905"/>
                  <a:pt x="23271" y="17893"/>
                  <a:pt x="23271" y="17880"/>
                </a:cubicBezTo>
                <a:cubicBezTo>
                  <a:pt x="23271" y="17880"/>
                  <a:pt x="23144" y="17880"/>
                  <a:pt x="23106" y="17867"/>
                </a:cubicBezTo>
                <a:cubicBezTo>
                  <a:pt x="23068" y="17855"/>
                  <a:pt x="23018" y="17842"/>
                  <a:pt x="22992" y="17842"/>
                </a:cubicBezTo>
                <a:lnTo>
                  <a:pt x="22954" y="17842"/>
                </a:lnTo>
                <a:cubicBezTo>
                  <a:pt x="22929" y="17829"/>
                  <a:pt x="22878" y="17804"/>
                  <a:pt x="22891" y="17791"/>
                </a:cubicBezTo>
                <a:cubicBezTo>
                  <a:pt x="22904" y="17791"/>
                  <a:pt x="22954" y="17766"/>
                  <a:pt x="22992" y="17753"/>
                </a:cubicBezTo>
                <a:lnTo>
                  <a:pt x="23030" y="17715"/>
                </a:lnTo>
                <a:lnTo>
                  <a:pt x="23043" y="17715"/>
                </a:lnTo>
                <a:cubicBezTo>
                  <a:pt x="23068" y="17703"/>
                  <a:pt x="23119" y="17665"/>
                  <a:pt x="23131" y="17665"/>
                </a:cubicBezTo>
                <a:cubicBezTo>
                  <a:pt x="23144" y="17678"/>
                  <a:pt x="23233" y="17715"/>
                  <a:pt x="23258" y="17728"/>
                </a:cubicBezTo>
                <a:cubicBezTo>
                  <a:pt x="23260" y="17729"/>
                  <a:pt x="23261" y="17730"/>
                  <a:pt x="23263" y="17730"/>
                </a:cubicBezTo>
                <a:cubicBezTo>
                  <a:pt x="23277" y="17730"/>
                  <a:pt x="23242" y="17663"/>
                  <a:pt x="23207" y="17640"/>
                </a:cubicBezTo>
                <a:lnTo>
                  <a:pt x="23271" y="17640"/>
                </a:lnTo>
                <a:cubicBezTo>
                  <a:pt x="23283" y="17640"/>
                  <a:pt x="23296" y="17627"/>
                  <a:pt x="23283" y="17614"/>
                </a:cubicBezTo>
                <a:lnTo>
                  <a:pt x="23283" y="17602"/>
                </a:lnTo>
                <a:lnTo>
                  <a:pt x="23283" y="17564"/>
                </a:lnTo>
                <a:cubicBezTo>
                  <a:pt x="23271" y="17513"/>
                  <a:pt x="23283" y="17450"/>
                  <a:pt x="23283" y="17437"/>
                </a:cubicBezTo>
                <a:cubicBezTo>
                  <a:pt x="23271" y="17424"/>
                  <a:pt x="23207" y="17399"/>
                  <a:pt x="23182" y="17386"/>
                </a:cubicBezTo>
                <a:cubicBezTo>
                  <a:pt x="23169" y="17386"/>
                  <a:pt x="23043" y="17349"/>
                  <a:pt x="23068" y="17336"/>
                </a:cubicBezTo>
                <a:cubicBezTo>
                  <a:pt x="23093" y="17311"/>
                  <a:pt x="23043" y="17298"/>
                  <a:pt x="23005" y="17298"/>
                </a:cubicBezTo>
                <a:cubicBezTo>
                  <a:pt x="22980" y="17298"/>
                  <a:pt x="22954" y="17285"/>
                  <a:pt x="22967" y="17273"/>
                </a:cubicBezTo>
                <a:lnTo>
                  <a:pt x="22980" y="17273"/>
                </a:lnTo>
                <a:cubicBezTo>
                  <a:pt x="22987" y="17270"/>
                  <a:pt x="22996" y="17270"/>
                  <a:pt x="23007" y="17270"/>
                </a:cubicBezTo>
                <a:cubicBezTo>
                  <a:pt x="23018" y="17270"/>
                  <a:pt x="23030" y="17270"/>
                  <a:pt x="23042" y="17270"/>
                </a:cubicBezTo>
                <a:cubicBezTo>
                  <a:pt x="23075" y="17270"/>
                  <a:pt x="23097" y="17264"/>
                  <a:pt x="23043" y="17209"/>
                </a:cubicBezTo>
                <a:cubicBezTo>
                  <a:pt x="23030" y="17209"/>
                  <a:pt x="23068" y="17171"/>
                  <a:pt x="23081" y="17171"/>
                </a:cubicBezTo>
                <a:lnTo>
                  <a:pt x="23220" y="17159"/>
                </a:lnTo>
                <a:cubicBezTo>
                  <a:pt x="23258" y="17133"/>
                  <a:pt x="23296" y="17095"/>
                  <a:pt x="23309" y="17083"/>
                </a:cubicBezTo>
                <a:lnTo>
                  <a:pt x="23309" y="17070"/>
                </a:lnTo>
                <a:lnTo>
                  <a:pt x="23309" y="17057"/>
                </a:lnTo>
                <a:cubicBezTo>
                  <a:pt x="23296" y="17051"/>
                  <a:pt x="23283" y="17048"/>
                  <a:pt x="23272" y="17048"/>
                </a:cubicBezTo>
                <a:cubicBezTo>
                  <a:pt x="23261" y="17048"/>
                  <a:pt x="23252" y="17051"/>
                  <a:pt x="23245" y="17057"/>
                </a:cubicBezTo>
                <a:cubicBezTo>
                  <a:pt x="23245" y="17057"/>
                  <a:pt x="23220" y="17121"/>
                  <a:pt x="23182" y="17121"/>
                </a:cubicBezTo>
                <a:cubicBezTo>
                  <a:pt x="23157" y="17108"/>
                  <a:pt x="23245" y="17070"/>
                  <a:pt x="23245" y="17032"/>
                </a:cubicBezTo>
                <a:cubicBezTo>
                  <a:pt x="23233" y="17007"/>
                  <a:pt x="23233" y="16906"/>
                  <a:pt x="23195" y="16880"/>
                </a:cubicBezTo>
                <a:cubicBezTo>
                  <a:pt x="23157" y="16855"/>
                  <a:pt x="23131" y="16842"/>
                  <a:pt x="23144" y="16830"/>
                </a:cubicBezTo>
                <a:cubicBezTo>
                  <a:pt x="23150" y="16824"/>
                  <a:pt x="23157" y="16822"/>
                  <a:pt x="23166" y="16822"/>
                </a:cubicBezTo>
                <a:cubicBezTo>
                  <a:pt x="23181" y="16822"/>
                  <a:pt x="23199" y="16828"/>
                  <a:pt x="23212" y="16828"/>
                </a:cubicBezTo>
                <a:cubicBezTo>
                  <a:pt x="23224" y="16828"/>
                  <a:pt x="23233" y="16823"/>
                  <a:pt x="23233" y="16804"/>
                </a:cubicBezTo>
                <a:cubicBezTo>
                  <a:pt x="23233" y="16779"/>
                  <a:pt x="23182" y="16766"/>
                  <a:pt x="23157" y="16754"/>
                </a:cubicBezTo>
                <a:lnTo>
                  <a:pt x="23131" y="16741"/>
                </a:lnTo>
                <a:cubicBezTo>
                  <a:pt x="23093" y="16741"/>
                  <a:pt x="23093" y="16678"/>
                  <a:pt x="23106" y="16653"/>
                </a:cubicBezTo>
                <a:cubicBezTo>
                  <a:pt x="23106" y="16643"/>
                  <a:pt x="23119" y="16639"/>
                  <a:pt x="23135" y="16639"/>
                </a:cubicBezTo>
                <a:cubicBezTo>
                  <a:pt x="23161" y="16639"/>
                  <a:pt x="23195" y="16650"/>
                  <a:pt x="23195" y="16665"/>
                </a:cubicBezTo>
                <a:cubicBezTo>
                  <a:pt x="23195" y="16691"/>
                  <a:pt x="23207" y="16728"/>
                  <a:pt x="23207" y="16754"/>
                </a:cubicBezTo>
                <a:lnTo>
                  <a:pt x="23245" y="16741"/>
                </a:lnTo>
                <a:lnTo>
                  <a:pt x="23258" y="16741"/>
                </a:lnTo>
                <a:cubicBezTo>
                  <a:pt x="23271" y="16716"/>
                  <a:pt x="23271" y="16678"/>
                  <a:pt x="23271" y="16678"/>
                </a:cubicBezTo>
                <a:cubicBezTo>
                  <a:pt x="23271" y="16665"/>
                  <a:pt x="23220" y="16602"/>
                  <a:pt x="23245" y="16589"/>
                </a:cubicBezTo>
                <a:cubicBezTo>
                  <a:pt x="23271" y="16577"/>
                  <a:pt x="23309" y="16551"/>
                  <a:pt x="23309" y="16539"/>
                </a:cubicBezTo>
                <a:cubicBezTo>
                  <a:pt x="23309" y="16539"/>
                  <a:pt x="23296" y="16526"/>
                  <a:pt x="23283" y="16526"/>
                </a:cubicBezTo>
                <a:lnTo>
                  <a:pt x="23271" y="16526"/>
                </a:lnTo>
                <a:cubicBezTo>
                  <a:pt x="23258" y="16526"/>
                  <a:pt x="23207" y="16475"/>
                  <a:pt x="23182" y="16450"/>
                </a:cubicBezTo>
                <a:cubicBezTo>
                  <a:pt x="23169" y="16437"/>
                  <a:pt x="23195" y="16412"/>
                  <a:pt x="23245" y="16387"/>
                </a:cubicBezTo>
                <a:lnTo>
                  <a:pt x="23258" y="16362"/>
                </a:lnTo>
                <a:lnTo>
                  <a:pt x="23271" y="16349"/>
                </a:lnTo>
                <a:cubicBezTo>
                  <a:pt x="23258" y="16311"/>
                  <a:pt x="23245" y="16235"/>
                  <a:pt x="23258" y="16210"/>
                </a:cubicBezTo>
                <a:cubicBezTo>
                  <a:pt x="23271" y="16197"/>
                  <a:pt x="23283" y="16159"/>
                  <a:pt x="23283" y="16159"/>
                </a:cubicBezTo>
                <a:cubicBezTo>
                  <a:pt x="23283" y="16146"/>
                  <a:pt x="23271" y="16058"/>
                  <a:pt x="23283" y="16020"/>
                </a:cubicBezTo>
                <a:cubicBezTo>
                  <a:pt x="23296" y="15995"/>
                  <a:pt x="23309" y="15931"/>
                  <a:pt x="23296" y="15906"/>
                </a:cubicBezTo>
                <a:lnTo>
                  <a:pt x="23182" y="15906"/>
                </a:lnTo>
                <a:cubicBezTo>
                  <a:pt x="23157" y="15881"/>
                  <a:pt x="23195" y="15843"/>
                  <a:pt x="23220" y="15830"/>
                </a:cubicBezTo>
                <a:cubicBezTo>
                  <a:pt x="23258" y="15817"/>
                  <a:pt x="23233" y="15754"/>
                  <a:pt x="23220" y="15729"/>
                </a:cubicBezTo>
                <a:cubicBezTo>
                  <a:pt x="23195" y="15704"/>
                  <a:pt x="23207" y="15666"/>
                  <a:pt x="23245" y="15653"/>
                </a:cubicBezTo>
                <a:lnTo>
                  <a:pt x="23258" y="15640"/>
                </a:lnTo>
                <a:lnTo>
                  <a:pt x="23271" y="15628"/>
                </a:lnTo>
                <a:cubicBezTo>
                  <a:pt x="23283" y="15602"/>
                  <a:pt x="23195" y="15590"/>
                  <a:pt x="23169" y="15590"/>
                </a:cubicBezTo>
                <a:cubicBezTo>
                  <a:pt x="23131" y="15590"/>
                  <a:pt x="23144" y="15564"/>
                  <a:pt x="23169" y="15564"/>
                </a:cubicBezTo>
                <a:cubicBezTo>
                  <a:pt x="23179" y="15555"/>
                  <a:pt x="23210" y="15531"/>
                  <a:pt x="23231" y="15531"/>
                </a:cubicBezTo>
                <a:cubicBezTo>
                  <a:pt x="23237" y="15531"/>
                  <a:pt x="23242" y="15533"/>
                  <a:pt x="23245" y="15539"/>
                </a:cubicBezTo>
                <a:cubicBezTo>
                  <a:pt x="23245" y="15541"/>
                  <a:pt x="23246" y="15542"/>
                  <a:pt x="23247" y="15542"/>
                </a:cubicBezTo>
                <a:cubicBezTo>
                  <a:pt x="23254" y="15542"/>
                  <a:pt x="23273" y="15518"/>
                  <a:pt x="23283" y="15476"/>
                </a:cubicBezTo>
                <a:lnTo>
                  <a:pt x="23296" y="15425"/>
                </a:lnTo>
                <a:cubicBezTo>
                  <a:pt x="23296" y="15425"/>
                  <a:pt x="23296" y="15375"/>
                  <a:pt x="23283" y="15337"/>
                </a:cubicBezTo>
                <a:lnTo>
                  <a:pt x="23271" y="15311"/>
                </a:lnTo>
                <a:cubicBezTo>
                  <a:pt x="23258" y="15261"/>
                  <a:pt x="23296" y="15210"/>
                  <a:pt x="23245" y="15159"/>
                </a:cubicBezTo>
                <a:cubicBezTo>
                  <a:pt x="23233" y="15147"/>
                  <a:pt x="23233" y="15121"/>
                  <a:pt x="23283" y="15121"/>
                </a:cubicBezTo>
                <a:cubicBezTo>
                  <a:pt x="23321" y="15109"/>
                  <a:pt x="23296" y="15109"/>
                  <a:pt x="23296" y="15083"/>
                </a:cubicBezTo>
                <a:lnTo>
                  <a:pt x="23283" y="15058"/>
                </a:lnTo>
                <a:cubicBezTo>
                  <a:pt x="23296" y="15033"/>
                  <a:pt x="23245" y="15008"/>
                  <a:pt x="23220" y="15008"/>
                </a:cubicBezTo>
                <a:cubicBezTo>
                  <a:pt x="23195" y="15008"/>
                  <a:pt x="23195" y="14957"/>
                  <a:pt x="23220" y="14906"/>
                </a:cubicBezTo>
                <a:lnTo>
                  <a:pt x="23296" y="14906"/>
                </a:lnTo>
                <a:cubicBezTo>
                  <a:pt x="23296" y="14906"/>
                  <a:pt x="23309" y="14868"/>
                  <a:pt x="23296" y="14856"/>
                </a:cubicBezTo>
                <a:lnTo>
                  <a:pt x="23283" y="14843"/>
                </a:lnTo>
                <a:cubicBezTo>
                  <a:pt x="23258" y="14818"/>
                  <a:pt x="23271" y="14780"/>
                  <a:pt x="23296" y="14767"/>
                </a:cubicBezTo>
                <a:cubicBezTo>
                  <a:pt x="23321" y="14754"/>
                  <a:pt x="23271" y="14729"/>
                  <a:pt x="23258" y="14717"/>
                </a:cubicBezTo>
                <a:cubicBezTo>
                  <a:pt x="23245" y="14717"/>
                  <a:pt x="23245" y="14679"/>
                  <a:pt x="23271" y="14641"/>
                </a:cubicBezTo>
                <a:lnTo>
                  <a:pt x="23296" y="14615"/>
                </a:lnTo>
                <a:lnTo>
                  <a:pt x="23347" y="14565"/>
                </a:lnTo>
                <a:cubicBezTo>
                  <a:pt x="23309" y="14539"/>
                  <a:pt x="23296" y="14489"/>
                  <a:pt x="23309" y="14463"/>
                </a:cubicBezTo>
                <a:lnTo>
                  <a:pt x="23309" y="14438"/>
                </a:lnTo>
                <a:cubicBezTo>
                  <a:pt x="23296" y="14413"/>
                  <a:pt x="23245" y="14375"/>
                  <a:pt x="23258" y="14362"/>
                </a:cubicBezTo>
                <a:lnTo>
                  <a:pt x="23296" y="14312"/>
                </a:lnTo>
                <a:cubicBezTo>
                  <a:pt x="23245" y="14299"/>
                  <a:pt x="23233" y="14274"/>
                  <a:pt x="23245" y="14274"/>
                </a:cubicBezTo>
                <a:cubicBezTo>
                  <a:pt x="23245" y="14274"/>
                  <a:pt x="23283" y="14198"/>
                  <a:pt x="23283" y="14172"/>
                </a:cubicBezTo>
                <a:cubicBezTo>
                  <a:pt x="23283" y="14134"/>
                  <a:pt x="23283" y="14084"/>
                  <a:pt x="23283" y="14059"/>
                </a:cubicBezTo>
                <a:cubicBezTo>
                  <a:pt x="23283" y="14046"/>
                  <a:pt x="23271" y="14008"/>
                  <a:pt x="23283" y="13995"/>
                </a:cubicBezTo>
                <a:cubicBezTo>
                  <a:pt x="23283" y="13983"/>
                  <a:pt x="23283" y="13957"/>
                  <a:pt x="23283" y="13932"/>
                </a:cubicBezTo>
                <a:cubicBezTo>
                  <a:pt x="23296" y="13919"/>
                  <a:pt x="23347" y="13831"/>
                  <a:pt x="23334" y="13793"/>
                </a:cubicBezTo>
                <a:cubicBezTo>
                  <a:pt x="23321" y="13767"/>
                  <a:pt x="23296" y="13730"/>
                  <a:pt x="23283" y="13730"/>
                </a:cubicBezTo>
                <a:lnTo>
                  <a:pt x="23271" y="13717"/>
                </a:lnTo>
                <a:lnTo>
                  <a:pt x="23245" y="13704"/>
                </a:lnTo>
                <a:cubicBezTo>
                  <a:pt x="23207" y="13692"/>
                  <a:pt x="23271" y="13666"/>
                  <a:pt x="23271" y="13654"/>
                </a:cubicBezTo>
                <a:cubicBezTo>
                  <a:pt x="23271" y="13628"/>
                  <a:pt x="23271" y="13565"/>
                  <a:pt x="23271" y="13514"/>
                </a:cubicBezTo>
                <a:lnTo>
                  <a:pt x="23296" y="13464"/>
                </a:lnTo>
                <a:cubicBezTo>
                  <a:pt x="23309" y="13426"/>
                  <a:pt x="23309" y="13375"/>
                  <a:pt x="23309" y="13337"/>
                </a:cubicBezTo>
                <a:lnTo>
                  <a:pt x="23309" y="13325"/>
                </a:lnTo>
                <a:cubicBezTo>
                  <a:pt x="23296" y="13312"/>
                  <a:pt x="23321" y="13261"/>
                  <a:pt x="23309" y="13236"/>
                </a:cubicBezTo>
                <a:cubicBezTo>
                  <a:pt x="23296" y="13223"/>
                  <a:pt x="23321" y="13160"/>
                  <a:pt x="23309" y="13147"/>
                </a:cubicBezTo>
                <a:cubicBezTo>
                  <a:pt x="23296" y="13122"/>
                  <a:pt x="23321" y="13034"/>
                  <a:pt x="23321" y="13008"/>
                </a:cubicBezTo>
                <a:cubicBezTo>
                  <a:pt x="23309" y="12970"/>
                  <a:pt x="23309" y="12932"/>
                  <a:pt x="23296" y="12907"/>
                </a:cubicBezTo>
                <a:lnTo>
                  <a:pt x="23296" y="12882"/>
                </a:lnTo>
                <a:lnTo>
                  <a:pt x="23296" y="12856"/>
                </a:lnTo>
                <a:cubicBezTo>
                  <a:pt x="23309" y="12831"/>
                  <a:pt x="23283" y="12806"/>
                  <a:pt x="23245" y="12806"/>
                </a:cubicBezTo>
                <a:lnTo>
                  <a:pt x="23207" y="12806"/>
                </a:lnTo>
                <a:cubicBezTo>
                  <a:pt x="23203" y="12808"/>
                  <a:pt x="23198" y="12809"/>
                  <a:pt x="23194" y="12809"/>
                </a:cubicBezTo>
                <a:cubicBezTo>
                  <a:pt x="23178" y="12809"/>
                  <a:pt x="23169" y="12791"/>
                  <a:pt x="23169" y="12780"/>
                </a:cubicBezTo>
                <a:cubicBezTo>
                  <a:pt x="23169" y="12772"/>
                  <a:pt x="23195" y="12763"/>
                  <a:pt x="23218" y="12763"/>
                </a:cubicBezTo>
                <a:cubicBezTo>
                  <a:pt x="23228" y="12763"/>
                  <a:pt x="23238" y="12764"/>
                  <a:pt x="23245" y="12768"/>
                </a:cubicBezTo>
                <a:cubicBezTo>
                  <a:pt x="23258" y="12768"/>
                  <a:pt x="23296" y="12743"/>
                  <a:pt x="23309" y="12717"/>
                </a:cubicBezTo>
                <a:lnTo>
                  <a:pt x="23309" y="12692"/>
                </a:lnTo>
                <a:lnTo>
                  <a:pt x="23283" y="12667"/>
                </a:lnTo>
                <a:cubicBezTo>
                  <a:pt x="23283" y="12667"/>
                  <a:pt x="23233" y="12540"/>
                  <a:pt x="23233" y="12540"/>
                </a:cubicBezTo>
                <a:lnTo>
                  <a:pt x="23296" y="12489"/>
                </a:lnTo>
                <a:cubicBezTo>
                  <a:pt x="23271" y="12439"/>
                  <a:pt x="23258" y="12300"/>
                  <a:pt x="23258" y="12274"/>
                </a:cubicBezTo>
                <a:cubicBezTo>
                  <a:pt x="23271" y="12236"/>
                  <a:pt x="23271" y="12186"/>
                  <a:pt x="23271" y="12173"/>
                </a:cubicBezTo>
                <a:cubicBezTo>
                  <a:pt x="23271" y="12160"/>
                  <a:pt x="23233" y="12110"/>
                  <a:pt x="23245" y="12097"/>
                </a:cubicBezTo>
                <a:cubicBezTo>
                  <a:pt x="23258" y="12072"/>
                  <a:pt x="23245" y="12034"/>
                  <a:pt x="23258" y="12021"/>
                </a:cubicBezTo>
                <a:cubicBezTo>
                  <a:pt x="23258" y="12009"/>
                  <a:pt x="23283" y="11971"/>
                  <a:pt x="23296" y="11933"/>
                </a:cubicBezTo>
                <a:lnTo>
                  <a:pt x="23271" y="11907"/>
                </a:lnTo>
                <a:lnTo>
                  <a:pt x="23195" y="11857"/>
                </a:lnTo>
                <a:cubicBezTo>
                  <a:pt x="23220" y="11793"/>
                  <a:pt x="23296" y="11629"/>
                  <a:pt x="23283" y="11591"/>
                </a:cubicBezTo>
                <a:cubicBezTo>
                  <a:pt x="23283" y="11553"/>
                  <a:pt x="23207" y="11528"/>
                  <a:pt x="23195" y="11515"/>
                </a:cubicBezTo>
                <a:cubicBezTo>
                  <a:pt x="23182" y="11515"/>
                  <a:pt x="23283" y="11439"/>
                  <a:pt x="23283" y="11414"/>
                </a:cubicBezTo>
                <a:cubicBezTo>
                  <a:pt x="23271" y="11376"/>
                  <a:pt x="23258" y="11262"/>
                  <a:pt x="23245" y="11224"/>
                </a:cubicBezTo>
                <a:cubicBezTo>
                  <a:pt x="23245" y="11186"/>
                  <a:pt x="23245" y="11161"/>
                  <a:pt x="23245" y="11161"/>
                </a:cubicBezTo>
                <a:cubicBezTo>
                  <a:pt x="23245" y="11161"/>
                  <a:pt x="23321" y="11148"/>
                  <a:pt x="23309" y="11123"/>
                </a:cubicBezTo>
                <a:cubicBezTo>
                  <a:pt x="23283" y="11110"/>
                  <a:pt x="23258" y="11060"/>
                  <a:pt x="23258" y="11047"/>
                </a:cubicBezTo>
                <a:cubicBezTo>
                  <a:pt x="23258" y="11034"/>
                  <a:pt x="23271" y="10996"/>
                  <a:pt x="23296" y="10971"/>
                </a:cubicBezTo>
                <a:lnTo>
                  <a:pt x="23258" y="10933"/>
                </a:lnTo>
                <a:cubicBezTo>
                  <a:pt x="23233" y="10920"/>
                  <a:pt x="23271" y="10870"/>
                  <a:pt x="23271" y="10832"/>
                </a:cubicBezTo>
                <a:lnTo>
                  <a:pt x="23271" y="10806"/>
                </a:lnTo>
                <a:cubicBezTo>
                  <a:pt x="23258" y="10781"/>
                  <a:pt x="23245" y="10731"/>
                  <a:pt x="23258" y="10718"/>
                </a:cubicBezTo>
                <a:cubicBezTo>
                  <a:pt x="23271" y="10705"/>
                  <a:pt x="23271" y="10693"/>
                  <a:pt x="23258" y="10680"/>
                </a:cubicBezTo>
                <a:cubicBezTo>
                  <a:pt x="23258" y="10680"/>
                  <a:pt x="23245" y="10680"/>
                  <a:pt x="23233" y="10693"/>
                </a:cubicBezTo>
                <a:cubicBezTo>
                  <a:pt x="23220" y="10693"/>
                  <a:pt x="23207" y="10680"/>
                  <a:pt x="23207" y="10680"/>
                </a:cubicBezTo>
                <a:cubicBezTo>
                  <a:pt x="23207" y="10667"/>
                  <a:pt x="23233" y="10642"/>
                  <a:pt x="23233" y="10642"/>
                </a:cubicBezTo>
                <a:cubicBezTo>
                  <a:pt x="23220" y="10617"/>
                  <a:pt x="23195" y="10617"/>
                  <a:pt x="23233" y="10591"/>
                </a:cubicBezTo>
                <a:cubicBezTo>
                  <a:pt x="23233" y="10591"/>
                  <a:pt x="23207" y="10566"/>
                  <a:pt x="23207" y="10553"/>
                </a:cubicBezTo>
                <a:lnTo>
                  <a:pt x="23220" y="10528"/>
                </a:lnTo>
                <a:cubicBezTo>
                  <a:pt x="23233" y="10503"/>
                  <a:pt x="23220" y="10440"/>
                  <a:pt x="23233" y="10414"/>
                </a:cubicBezTo>
                <a:cubicBezTo>
                  <a:pt x="23258" y="10402"/>
                  <a:pt x="23258" y="10338"/>
                  <a:pt x="23258" y="10326"/>
                </a:cubicBezTo>
                <a:cubicBezTo>
                  <a:pt x="23245" y="10313"/>
                  <a:pt x="23283" y="10262"/>
                  <a:pt x="23271" y="10250"/>
                </a:cubicBezTo>
                <a:cubicBezTo>
                  <a:pt x="23271" y="10224"/>
                  <a:pt x="23258" y="10199"/>
                  <a:pt x="23258" y="10186"/>
                </a:cubicBezTo>
                <a:lnTo>
                  <a:pt x="23271" y="10161"/>
                </a:lnTo>
                <a:lnTo>
                  <a:pt x="23296" y="10123"/>
                </a:lnTo>
                <a:cubicBezTo>
                  <a:pt x="23245" y="10111"/>
                  <a:pt x="23245" y="10098"/>
                  <a:pt x="23271" y="10098"/>
                </a:cubicBezTo>
                <a:cubicBezTo>
                  <a:pt x="23283" y="10098"/>
                  <a:pt x="23271" y="10060"/>
                  <a:pt x="23271" y="10047"/>
                </a:cubicBezTo>
                <a:cubicBezTo>
                  <a:pt x="23258" y="10035"/>
                  <a:pt x="23258" y="10009"/>
                  <a:pt x="23271" y="9984"/>
                </a:cubicBezTo>
                <a:lnTo>
                  <a:pt x="23245" y="9959"/>
                </a:lnTo>
                <a:lnTo>
                  <a:pt x="23220" y="9946"/>
                </a:lnTo>
                <a:cubicBezTo>
                  <a:pt x="23182" y="9921"/>
                  <a:pt x="23220" y="9883"/>
                  <a:pt x="23233" y="9883"/>
                </a:cubicBezTo>
                <a:cubicBezTo>
                  <a:pt x="23258" y="9883"/>
                  <a:pt x="23283" y="9819"/>
                  <a:pt x="23271" y="9807"/>
                </a:cubicBezTo>
                <a:cubicBezTo>
                  <a:pt x="23271" y="9782"/>
                  <a:pt x="23207" y="9731"/>
                  <a:pt x="23220" y="9718"/>
                </a:cubicBezTo>
                <a:cubicBezTo>
                  <a:pt x="23245" y="9693"/>
                  <a:pt x="23245" y="9655"/>
                  <a:pt x="23220" y="9617"/>
                </a:cubicBezTo>
                <a:lnTo>
                  <a:pt x="23258" y="9592"/>
                </a:lnTo>
                <a:lnTo>
                  <a:pt x="23321" y="9554"/>
                </a:lnTo>
                <a:cubicBezTo>
                  <a:pt x="23271" y="9516"/>
                  <a:pt x="23283" y="9427"/>
                  <a:pt x="23258" y="9402"/>
                </a:cubicBezTo>
                <a:cubicBezTo>
                  <a:pt x="23245" y="9389"/>
                  <a:pt x="23220" y="9326"/>
                  <a:pt x="23220" y="9313"/>
                </a:cubicBezTo>
                <a:cubicBezTo>
                  <a:pt x="23220" y="9301"/>
                  <a:pt x="23258" y="9187"/>
                  <a:pt x="23258" y="9149"/>
                </a:cubicBezTo>
                <a:cubicBezTo>
                  <a:pt x="23258" y="9098"/>
                  <a:pt x="23258" y="9060"/>
                  <a:pt x="23245" y="9060"/>
                </a:cubicBezTo>
                <a:cubicBezTo>
                  <a:pt x="23245" y="9060"/>
                  <a:pt x="23207" y="9010"/>
                  <a:pt x="23220" y="9010"/>
                </a:cubicBezTo>
                <a:cubicBezTo>
                  <a:pt x="23245" y="8997"/>
                  <a:pt x="23233" y="8959"/>
                  <a:pt x="23195" y="8908"/>
                </a:cubicBezTo>
                <a:lnTo>
                  <a:pt x="23207" y="8883"/>
                </a:lnTo>
                <a:lnTo>
                  <a:pt x="23245" y="8795"/>
                </a:lnTo>
                <a:cubicBezTo>
                  <a:pt x="23220" y="8706"/>
                  <a:pt x="23245" y="8579"/>
                  <a:pt x="23233" y="8554"/>
                </a:cubicBezTo>
                <a:cubicBezTo>
                  <a:pt x="23233" y="8529"/>
                  <a:pt x="23182" y="8503"/>
                  <a:pt x="23157" y="8491"/>
                </a:cubicBezTo>
                <a:cubicBezTo>
                  <a:pt x="23144" y="8491"/>
                  <a:pt x="23182" y="8440"/>
                  <a:pt x="23207" y="8428"/>
                </a:cubicBezTo>
                <a:cubicBezTo>
                  <a:pt x="23233" y="8402"/>
                  <a:pt x="23195" y="8352"/>
                  <a:pt x="23182" y="8339"/>
                </a:cubicBezTo>
                <a:cubicBezTo>
                  <a:pt x="23169" y="8326"/>
                  <a:pt x="23169" y="8314"/>
                  <a:pt x="23182" y="8288"/>
                </a:cubicBezTo>
                <a:cubicBezTo>
                  <a:pt x="23245" y="8225"/>
                  <a:pt x="23245" y="8225"/>
                  <a:pt x="23195" y="8162"/>
                </a:cubicBezTo>
                <a:cubicBezTo>
                  <a:pt x="23182" y="8149"/>
                  <a:pt x="23169" y="8111"/>
                  <a:pt x="23144" y="8111"/>
                </a:cubicBezTo>
                <a:lnTo>
                  <a:pt x="23119" y="8099"/>
                </a:lnTo>
                <a:cubicBezTo>
                  <a:pt x="23106" y="8086"/>
                  <a:pt x="23119" y="8048"/>
                  <a:pt x="23131" y="8048"/>
                </a:cubicBezTo>
                <a:cubicBezTo>
                  <a:pt x="23144" y="8048"/>
                  <a:pt x="23144" y="8023"/>
                  <a:pt x="23144" y="8023"/>
                </a:cubicBezTo>
                <a:cubicBezTo>
                  <a:pt x="23131" y="8010"/>
                  <a:pt x="23182" y="7997"/>
                  <a:pt x="23207" y="7997"/>
                </a:cubicBezTo>
                <a:cubicBezTo>
                  <a:pt x="23220" y="7997"/>
                  <a:pt x="23233" y="7947"/>
                  <a:pt x="23233" y="7921"/>
                </a:cubicBezTo>
                <a:cubicBezTo>
                  <a:pt x="23233" y="7909"/>
                  <a:pt x="23245" y="7845"/>
                  <a:pt x="23245" y="7833"/>
                </a:cubicBezTo>
                <a:cubicBezTo>
                  <a:pt x="23233" y="7820"/>
                  <a:pt x="23245" y="7757"/>
                  <a:pt x="23233" y="7744"/>
                </a:cubicBezTo>
                <a:cubicBezTo>
                  <a:pt x="23220" y="7732"/>
                  <a:pt x="23195" y="7681"/>
                  <a:pt x="23207" y="7668"/>
                </a:cubicBezTo>
                <a:cubicBezTo>
                  <a:pt x="23207" y="7656"/>
                  <a:pt x="23220" y="7605"/>
                  <a:pt x="23233" y="7580"/>
                </a:cubicBezTo>
                <a:cubicBezTo>
                  <a:pt x="23245" y="7567"/>
                  <a:pt x="23233" y="7542"/>
                  <a:pt x="23207" y="7516"/>
                </a:cubicBezTo>
                <a:lnTo>
                  <a:pt x="23233" y="7479"/>
                </a:lnTo>
                <a:cubicBezTo>
                  <a:pt x="23258" y="7453"/>
                  <a:pt x="23258" y="7428"/>
                  <a:pt x="23233" y="7390"/>
                </a:cubicBezTo>
                <a:lnTo>
                  <a:pt x="23220" y="7352"/>
                </a:lnTo>
                <a:cubicBezTo>
                  <a:pt x="23207" y="7314"/>
                  <a:pt x="23233" y="7251"/>
                  <a:pt x="23258" y="7238"/>
                </a:cubicBezTo>
                <a:cubicBezTo>
                  <a:pt x="23271" y="7225"/>
                  <a:pt x="23233" y="7175"/>
                  <a:pt x="23220" y="7162"/>
                </a:cubicBezTo>
                <a:cubicBezTo>
                  <a:pt x="23195" y="7150"/>
                  <a:pt x="23220" y="7086"/>
                  <a:pt x="23245" y="7074"/>
                </a:cubicBezTo>
                <a:cubicBezTo>
                  <a:pt x="23258" y="7048"/>
                  <a:pt x="23233" y="7010"/>
                  <a:pt x="23182" y="6998"/>
                </a:cubicBezTo>
                <a:lnTo>
                  <a:pt x="23207" y="6972"/>
                </a:lnTo>
                <a:lnTo>
                  <a:pt x="23233" y="6922"/>
                </a:lnTo>
                <a:cubicBezTo>
                  <a:pt x="23220" y="6871"/>
                  <a:pt x="23207" y="6821"/>
                  <a:pt x="23207" y="6808"/>
                </a:cubicBezTo>
                <a:cubicBezTo>
                  <a:pt x="23207" y="6808"/>
                  <a:pt x="23258" y="6656"/>
                  <a:pt x="23245" y="6605"/>
                </a:cubicBezTo>
                <a:cubicBezTo>
                  <a:pt x="23245" y="6555"/>
                  <a:pt x="23195" y="6428"/>
                  <a:pt x="23220" y="6403"/>
                </a:cubicBezTo>
                <a:cubicBezTo>
                  <a:pt x="23245" y="6378"/>
                  <a:pt x="23233" y="6340"/>
                  <a:pt x="23207" y="6314"/>
                </a:cubicBezTo>
                <a:lnTo>
                  <a:pt x="23207" y="6302"/>
                </a:lnTo>
                <a:lnTo>
                  <a:pt x="23233" y="6264"/>
                </a:lnTo>
                <a:cubicBezTo>
                  <a:pt x="23220" y="6213"/>
                  <a:pt x="23207" y="6125"/>
                  <a:pt x="23207" y="6074"/>
                </a:cubicBezTo>
                <a:lnTo>
                  <a:pt x="23245" y="6036"/>
                </a:lnTo>
                <a:lnTo>
                  <a:pt x="23283" y="5998"/>
                </a:lnTo>
                <a:cubicBezTo>
                  <a:pt x="23258" y="5960"/>
                  <a:pt x="23245" y="5859"/>
                  <a:pt x="23245" y="5834"/>
                </a:cubicBezTo>
                <a:cubicBezTo>
                  <a:pt x="23233" y="5808"/>
                  <a:pt x="23207" y="5732"/>
                  <a:pt x="23233" y="5720"/>
                </a:cubicBezTo>
                <a:cubicBezTo>
                  <a:pt x="23258" y="5707"/>
                  <a:pt x="23233" y="5682"/>
                  <a:pt x="23233" y="5669"/>
                </a:cubicBezTo>
                <a:cubicBezTo>
                  <a:pt x="23233" y="5656"/>
                  <a:pt x="23245" y="5555"/>
                  <a:pt x="23258" y="5517"/>
                </a:cubicBezTo>
                <a:cubicBezTo>
                  <a:pt x="23258" y="5479"/>
                  <a:pt x="23258" y="5441"/>
                  <a:pt x="23258" y="5429"/>
                </a:cubicBezTo>
                <a:cubicBezTo>
                  <a:pt x="23258" y="5403"/>
                  <a:pt x="23271" y="5365"/>
                  <a:pt x="23271" y="5353"/>
                </a:cubicBezTo>
                <a:cubicBezTo>
                  <a:pt x="23271" y="5340"/>
                  <a:pt x="23207" y="5264"/>
                  <a:pt x="23220" y="5239"/>
                </a:cubicBezTo>
                <a:cubicBezTo>
                  <a:pt x="23220" y="5201"/>
                  <a:pt x="23220" y="5112"/>
                  <a:pt x="23220" y="5087"/>
                </a:cubicBezTo>
                <a:cubicBezTo>
                  <a:pt x="23233" y="5062"/>
                  <a:pt x="23245" y="4986"/>
                  <a:pt x="23245" y="4960"/>
                </a:cubicBezTo>
                <a:cubicBezTo>
                  <a:pt x="23233" y="4935"/>
                  <a:pt x="23258" y="4859"/>
                  <a:pt x="23245" y="4834"/>
                </a:cubicBezTo>
                <a:cubicBezTo>
                  <a:pt x="23245" y="4809"/>
                  <a:pt x="23233" y="4745"/>
                  <a:pt x="23233" y="4733"/>
                </a:cubicBezTo>
                <a:cubicBezTo>
                  <a:pt x="23233" y="4707"/>
                  <a:pt x="23296" y="4644"/>
                  <a:pt x="23271" y="4644"/>
                </a:cubicBezTo>
                <a:cubicBezTo>
                  <a:pt x="23233" y="4644"/>
                  <a:pt x="23233" y="4631"/>
                  <a:pt x="23245" y="4631"/>
                </a:cubicBezTo>
                <a:cubicBezTo>
                  <a:pt x="23258" y="4631"/>
                  <a:pt x="23233" y="4543"/>
                  <a:pt x="23233" y="4505"/>
                </a:cubicBezTo>
                <a:cubicBezTo>
                  <a:pt x="23233" y="4480"/>
                  <a:pt x="23233" y="4429"/>
                  <a:pt x="23220" y="4416"/>
                </a:cubicBezTo>
                <a:cubicBezTo>
                  <a:pt x="23220" y="4391"/>
                  <a:pt x="23233" y="4340"/>
                  <a:pt x="23233" y="4328"/>
                </a:cubicBezTo>
                <a:cubicBezTo>
                  <a:pt x="23233" y="4315"/>
                  <a:pt x="23207" y="4264"/>
                  <a:pt x="23195" y="4214"/>
                </a:cubicBezTo>
                <a:lnTo>
                  <a:pt x="23207" y="4189"/>
                </a:lnTo>
                <a:lnTo>
                  <a:pt x="23233" y="4125"/>
                </a:lnTo>
                <a:cubicBezTo>
                  <a:pt x="23220" y="4075"/>
                  <a:pt x="23207" y="3999"/>
                  <a:pt x="23207" y="3961"/>
                </a:cubicBezTo>
                <a:lnTo>
                  <a:pt x="23182" y="3935"/>
                </a:lnTo>
                <a:lnTo>
                  <a:pt x="23157" y="3897"/>
                </a:lnTo>
                <a:cubicBezTo>
                  <a:pt x="23182" y="3872"/>
                  <a:pt x="23195" y="3822"/>
                  <a:pt x="23169" y="3784"/>
                </a:cubicBezTo>
                <a:lnTo>
                  <a:pt x="23169" y="3746"/>
                </a:lnTo>
                <a:lnTo>
                  <a:pt x="23157" y="3720"/>
                </a:lnTo>
                <a:cubicBezTo>
                  <a:pt x="23157" y="3682"/>
                  <a:pt x="23169" y="3632"/>
                  <a:pt x="23182" y="3594"/>
                </a:cubicBezTo>
                <a:lnTo>
                  <a:pt x="23169" y="3568"/>
                </a:lnTo>
                <a:lnTo>
                  <a:pt x="23157" y="3531"/>
                </a:lnTo>
                <a:cubicBezTo>
                  <a:pt x="23157" y="3493"/>
                  <a:pt x="23144" y="3429"/>
                  <a:pt x="23119" y="3404"/>
                </a:cubicBezTo>
                <a:lnTo>
                  <a:pt x="23157" y="3366"/>
                </a:lnTo>
                <a:cubicBezTo>
                  <a:pt x="23144" y="3341"/>
                  <a:pt x="23182" y="3239"/>
                  <a:pt x="23157" y="3214"/>
                </a:cubicBezTo>
                <a:cubicBezTo>
                  <a:pt x="23131" y="3189"/>
                  <a:pt x="23106" y="3151"/>
                  <a:pt x="23119" y="3138"/>
                </a:cubicBezTo>
                <a:cubicBezTo>
                  <a:pt x="23131" y="3138"/>
                  <a:pt x="23106" y="3075"/>
                  <a:pt x="23106" y="3050"/>
                </a:cubicBezTo>
                <a:cubicBezTo>
                  <a:pt x="23093" y="3024"/>
                  <a:pt x="23081" y="2974"/>
                  <a:pt x="23081" y="2923"/>
                </a:cubicBezTo>
                <a:lnTo>
                  <a:pt x="23093" y="2885"/>
                </a:lnTo>
                <a:lnTo>
                  <a:pt x="23106" y="2860"/>
                </a:lnTo>
                <a:cubicBezTo>
                  <a:pt x="23081" y="2822"/>
                  <a:pt x="23043" y="2759"/>
                  <a:pt x="23055" y="2746"/>
                </a:cubicBezTo>
                <a:cubicBezTo>
                  <a:pt x="23068" y="2733"/>
                  <a:pt x="23018" y="2619"/>
                  <a:pt x="23018" y="2581"/>
                </a:cubicBezTo>
                <a:cubicBezTo>
                  <a:pt x="23018" y="2544"/>
                  <a:pt x="23005" y="2455"/>
                  <a:pt x="23005" y="2442"/>
                </a:cubicBezTo>
                <a:cubicBezTo>
                  <a:pt x="22992" y="2430"/>
                  <a:pt x="23030" y="2354"/>
                  <a:pt x="23005" y="2341"/>
                </a:cubicBezTo>
                <a:cubicBezTo>
                  <a:pt x="22992" y="2328"/>
                  <a:pt x="22992" y="2278"/>
                  <a:pt x="22992" y="2240"/>
                </a:cubicBezTo>
                <a:lnTo>
                  <a:pt x="22954" y="2202"/>
                </a:lnTo>
                <a:cubicBezTo>
                  <a:pt x="22967" y="2189"/>
                  <a:pt x="22942" y="2151"/>
                  <a:pt x="22904" y="2113"/>
                </a:cubicBezTo>
                <a:lnTo>
                  <a:pt x="22929" y="2101"/>
                </a:lnTo>
                <a:cubicBezTo>
                  <a:pt x="22992" y="2088"/>
                  <a:pt x="22878" y="2050"/>
                  <a:pt x="22942" y="2037"/>
                </a:cubicBezTo>
                <a:cubicBezTo>
                  <a:pt x="22942" y="2037"/>
                  <a:pt x="22916" y="1974"/>
                  <a:pt x="22916" y="1974"/>
                </a:cubicBezTo>
                <a:lnTo>
                  <a:pt x="22980" y="1949"/>
                </a:lnTo>
                <a:cubicBezTo>
                  <a:pt x="22942" y="1923"/>
                  <a:pt x="22904" y="1873"/>
                  <a:pt x="22878" y="1835"/>
                </a:cubicBezTo>
                <a:lnTo>
                  <a:pt x="22878" y="1810"/>
                </a:lnTo>
                <a:lnTo>
                  <a:pt x="22878" y="1746"/>
                </a:lnTo>
                <a:cubicBezTo>
                  <a:pt x="22878" y="1670"/>
                  <a:pt x="22866" y="1582"/>
                  <a:pt x="22853" y="1544"/>
                </a:cubicBezTo>
                <a:lnTo>
                  <a:pt x="22840" y="1519"/>
                </a:lnTo>
                <a:lnTo>
                  <a:pt x="22840" y="1481"/>
                </a:lnTo>
                <a:cubicBezTo>
                  <a:pt x="22828" y="1455"/>
                  <a:pt x="22802" y="1253"/>
                  <a:pt x="22777" y="1190"/>
                </a:cubicBezTo>
                <a:cubicBezTo>
                  <a:pt x="22752" y="1126"/>
                  <a:pt x="22739" y="1050"/>
                  <a:pt x="22739" y="1025"/>
                </a:cubicBezTo>
                <a:lnTo>
                  <a:pt x="22726" y="987"/>
                </a:lnTo>
                <a:lnTo>
                  <a:pt x="22714" y="974"/>
                </a:lnTo>
                <a:cubicBezTo>
                  <a:pt x="22689" y="949"/>
                  <a:pt x="22689" y="899"/>
                  <a:pt x="22676" y="886"/>
                </a:cubicBezTo>
                <a:cubicBezTo>
                  <a:pt x="22676" y="886"/>
                  <a:pt x="22651" y="835"/>
                  <a:pt x="22638" y="823"/>
                </a:cubicBezTo>
                <a:cubicBezTo>
                  <a:pt x="22625" y="810"/>
                  <a:pt x="22613" y="797"/>
                  <a:pt x="22613" y="785"/>
                </a:cubicBezTo>
                <a:cubicBezTo>
                  <a:pt x="22613" y="785"/>
                  <a:pt x="22625" y="759"/>
                  <a:pt x="22638" y="747"/>
                </a:cubicBezTo>
                <a:lnTo>
                  <a:pt x="22638" y="747"/>
                </a:lnTo>
                <a:lnTo>
                  <a:pt x="22600" y="759"/>
                </a:lnTo>
                <a:lnTo>
                  <a:pt x="22511" y="797"/>
                </a:lnTo>
                <a:cubicBezTo>
                  <a:pt x="22423" y="848"/>
                  <a:pt x="22322" y="873"/>
                  <a:pt x="22322" y="873"/>
                </a:cubicBezTo>
                <a:cubicBezTo>
                  <a:pt x="22322" y="873"/>
                  <a:pt x="22284" y="835"/>
                  <a:pt x="22246" y="797"/>
                </a:cubicBezTo>
                <a:lnTo>
                  <a:pt x="22144" y="848"/>
                </a:lnTo>
                <a:lnTo>
                  <a:pt x="22106" y="861"/>
                </a:lnTo>
                <a:cubicBezTo>
                  <a:pt x="22068" y="861"/>
                  <a:pt x="22018" y="848"/>
                  <a:pt x="21980" y="835"/>
                </a:cubicBezTo>
                <a:lnTo>
                  <a:pt x="21955" y="861"/>
                </a:lnTo>
                <a:lnTo>
                  <a:pt x="21929" y="873"/>
                </a:lnTo>
                <a:cubicBezTo>
                  <a:pt x="21904" y="873"/>
                  <a:pt x="21841" y="886"/>
                  <a:pt x="21803" y="886"/>
                </a:cubicBezTo>
                <a:lnTo>
                  <a:pt x="21777" y="886"/>
                </a:lnTo>
                <a:lnTo>
                  <a:pt x="21714" y="873"/>
                </a:lnTo>
                <a:cubicBezTo>
                  <a:pt x="21710" y="885"/>
                  <a:pt x="21704" y="890"/>
                  <a:pt x="21696" y="890"/>
                </a:cubicBezTo>
                <a:cubicBezTo>
                  <a:pt x="21679" y="890"/>
                  <a:pt x="21656" y="869"/>
                  <a:pt x="21638" y="861"/>
                </a:cubicBezTo>
                <a:cubicBezTo>
                  <a:pt x="21613" y="848"/>
                  <a:pt x="21550" y="823"/>
                  <a:pt x="21499" y="785"/>
                </a:cubicBezTo>
                <a:lnTo>
                  <a:pt x="21461" y="835"/>
                </a:lnTo>
                <a:cubicBezTo>
                  <a:pt x="21438" y="866"/>
                  <a:pt x="21415" y="883"/>
                  <a:pt x="21384" y="883"/>
                </a:cubicBezTo>
                <a:cubicBezTo>
                  <a:pt x="21363" y="883"/>
                  <a:pt x="21339" y="876"/>
                  <a:pt x="21309" y="861"/>
                </a:cubicBezTo>
                <a:lnTo>
                  <a:pt x="21284" y="848"/>
                </a:lnTo>
                <a:cubicBezTo>
                  <a:pt x="21246" y="848"/>
                  <a:pt x="21157" y="873"/>
                  <a:pt x="21145" y="886"/>
                </a:cubicBezTo>
                <a:cubicBezTo>
                  <a:pt x="21136" y="895"/>
                  <a:pt x="21121" y="904"/>
                  <a:pt x="21112" y="904"/>
                </a:cubicBezTo>
                <a:cubicBezTo>
                  <a:pt x="21109" y="904"/>
                  <a:pt x="21107" y="902"/>
                  <a:pt x="21107" y="899"/>
                </a:cubicBezTo>
                <a:cubicBezTo>
                  <a:pt x="21094" y="899"/>
                  <a:pt x="21069" y="899"/>
                  <a:pt x="21069" y="886"/>
                </a:cubicBezTo>
                <a:cubicBezTo>
                  <a:pt x="21069" y="880"/>
                  <a:pt x="21056" y="880"/>
                  <a:pt x="21042" y="880"/>
                </a:cubicBezTo>
                <a:cubicBezTo>
                  <a:pt x="21028" y="880"/>
                  <a:pt x="21012" y="880"/>
                  <a:pt x="21006" y="873"/>
                </a:cubicBezTo>
                <a:cubicBezTo>
                  <a:pt x="20993" y="873"/>
                  <a:pt x="20942" y="810"/>
                  <a:pt x="20917" y="797"/>
                </a:cubicBezTo>
                <a:cubicBezTo>
                  <a:pt x="20904" y="791"/>
                  <a:pt x="20892" y="788"/>
                  <a:pt x="20881" y="788"/>
                </a:cubicBezTo>
                <a:cubicBezTo>
                  <a:pt x="20870" y="788"/>
                  <a:pt x="20860" y="791"/>
                  <a:pt x="20854" y="797"/>
                </a:cubicBezTo>
                <a:cubicBezTo>
                  <a:pt x="20841" y="835"/>
                  <a:pt x="20816" y="848"/>
                  <a:pt x="20778" y="861"/>
                </a:cubicBezTo>
                <a:lnTo>
                  <a:pt x="20727" y="873"/>
                </a:lnTo>
                <a:cubicBezTo>
                  <a:pt x="20689" y="861"/>
                  <a:pt x="20651" y="823"/>
                  <a:pt x="20651" y="810"/>
                </a:cubicBezTo>
                <a:cubicBezTo>
                  <a:pt x="20651" y="797"/>
                  <a:pt x="20575" y="772"/>
                  <a:pt x="20575" y="759"/>
                </a:cubicBezTo>
                <a:cubicBezTo>
                  <a:pt x="20575" y="747"/>
                  <a:pt x="20588" y="734"/>
                  <a:pt x="20601" y="721"/>
                </a:cubicBezTo>
                <a:cubicBezTo>
                  <a:pt x="20613" y="721"/>
                  <a:pt x="20588" y="658"/>
                  <a:pt x="20575" y="633"/>
                </a:cubicBezTo>
                <a:cubicBezTo>
                  <a:pt x="20572" y="629"/>
                  <a:pt x="20567" y="628"/>
                  <a:pt x="20562" y="628"/>
                </a:cubicBezTo>
                <a:cubicBezTo>
                  <a:pt x="20550" y="628"/>
                  <a:pt x="20537" y="637"/>
                  <a:pt x="20537" y="645"/>
                </a:cubicBezTo>
                <a:cubicBezTo>
                  <a:pt x="20537" y="658"/>
                  <a:pt x="20575" y="721"/>
                  <a:pt x="20550" y="721"/>
                </a:cubicBezTo>
                <a:cubicBezTo>
                  <a:pt x="20512" y="721"/>
                  <a:pt x="20499" y="734"/>
                  <a:pt x="20499" y="734"/>
                </a:cubicBezTo>
                <a:cubicBezTo>
                  <a:pt x="20499" y="734"/>
                  <a:pt x="20537" y="785"/>
                  <a:pt x="20525" y="797"/>
                </a:cubicBezTo>
                <a:cubicBezTo>
                  <a:pt x="20512" y="810"/>
                  <a:pt x="20474" y="835"/>
                  <a:pt x="20461" y="848"/>
                </a:cubicBezTo>
                <a:cubicBezTo>
                  <a:pt x="20449" y="848"/>
                  <a:pt x="20436" y="810"/>
                  <a:pt x="20436" y="797"/>
                </a:cubicBezTo>
                <a:cubicBezTo>
                  <a:pt x="20449" y="772"/>
                  <a:pt x="20449" y="734"/>
                  <a:pt x="20436" y="721"/>
                </a:cubicBezTo>
                <a:cubicBezTo>
                  <a:pt x="20436" y="709"/>
                  <a:pt x="20449" y="658"/>
                  <a:pt x="20461" y="645"/>
                </a:cubicBezTo>
                <a:lnTo>
                  <a:pt x="20423" y="645"/>
                </a:lnTo>
                <a:lnTo>
                  <a:pt x="20386" y="658"/>
                </a:lnTo>
                <a:lnTo>
                  <a:pt x="20373" y="671"/>
                </a:lnTo>
                <a:cubicBezTo>
                  <a:pt x="20348" y="671"/>
                  <a:pt x="20310" y="607"/>
                  <a:pt x="20284" y="595"/>
                </a:cubicBezTo>
                <a:cubicBezTo>
                  <a:pt x="20277" y="591"/>
                  <a:pt x="20266" y="590"/>
                  <a:pt x="20255" y="590"/>
                </a:cubicBezTo>
                <a:cubicBezTo>
                  <a:pt x="20226" y="590"/>
                  <a:pt x="20192" y="599"/>
                  <a:pt x="20183" y="607"/>
                </a:cubicBezTo>
                <a:cubicBezTo>
                  <a:pt x="20177" y="614"/>
                  <a:pt x="20161" y="617"/>
                  <a:pt x="20142" y="617"/>
                </a:cubicBezTo>
                <a:cubicBezTo>
                  <a:pt x="20123" y="617"/>
                  <a:pt x="20101" y="614"/>
                  <a:pt x="20082" y="607"/>
                </a:cubicBezTo>
                <a:lnTo>
                  <a:pt x="20044" y="595"/>
                </a:lnTo>
                <a:lnTo>
                  <a:pt x="19981" y="582"/>
                </a:lnTo>
                <a:cubicBezTo>
                  <a:pt x="19968" y="607"/>
                  <a:pt x="19955" y="620"/>
                  <a:pt x="19946" y="620"/>
                </a:cubicBezTo>
                <a:cubicBezTo>
                  <a:pt x="19936" y="620"/>
                  <a:pt x="19930" y="607"/>
                  <a:pt x="19930" y="582"/>
                </a:cubicBezTo>
                <a:lnTo>
                  <a:pt x="19955" y="582"/>
                </a:lnTo>
                <a:lnTo>
                  <a:pt x="19981" y="570"/>
                </a:lnTo>
                <a:cubicBezTo>
                  <a:pt x="19993" y="544"/>
                  <a:pt x="19968" y="532"/>
                  <a:pt x="19943" y="519"/>
                </a:cubicBezTo>
                <a:lnTo>
                  <a:pt x="19917" y="532"/>
                </a:lnTo>
                <a:lnTo>
                  <a:pt x="19892" y="532"/>
                </a:lnTo>
                <a:cubicBezTo>
                  <a:pt x="19874" y="523"/>
                  <a:pt x="19861" y="518"/>
                  <a:pt x="19851" y="518"/>
                </a:cubicBezTo>
                <a:cubicBezTo>
                  <a:pt x="19834" y="518"/>
                  <a:pt x="19829" y="532"/>
                  <a:pt x="19829" y="557"/>
                </a:cubicBezTo>
                <a:lnTo>
                  <a:pt x="19829" y="570"/>
                </a:lnTo>
                <a:cubicBezTo>
                  <a:pt x="19816" y="582"/>
                  <a:pt x="19778" y="582"/>
                  <a:pt x="19765" y="582"/>
                </a:cubicBezTo>
                <a:cubicBezTo>
                  <a:pt x="19765" y="570"/>
                  <a:pt x="19728" y="557"/>
                  <a:pt x="19690" y="544"/>
                </a:cubicBezTo>
                <a:lnTo>
                  <a:pt x="19664" y="557"/>
                </a:lnTo>
                <a:cubicBezTo>
                  <a:pt x="19588" y="582"/>
                  <a:pt x="19538" y="620"/>
                  <a:pt x="19550" y="645"/>
                </a:cubicBezTo>
                <a:cubicBezTo>
                  <a:pt x="19576" y="658"/>
                  <a:pt x="19525" y="683"/>
                  <a:pt x="19500" y="696"/>
                </a:cubicBezTo>
                <a:cubicBezTo>
                  <a:pt x="19487" y="696"/>
                  <a:pt x="19424" y="658"/>
                  <a:pt x="19411" y="645"/>
                </a:cubicBezTo>
                <a:cubicBezTo>
                  <a:pt x="19408" y="644"/>
                  <a:pt x="19406" y="643"/>
                  <a:pt x="19403" y="643"/>
                </a:cubicBezTo>
                <a:cubicBezTo>
                  <a:pt x="19383" y="643"/>
                  <a:pt x="19372" y="685"/>
                  <a:pt x="19361" y="696"/>
                </a:cubicBezTo>
                <a:cubicBezTo>
                  <a:pt x="19361" y="702"/>
                  <a:pt x="19348" y="706"/>
                  <a:pt x="19334" y="706"/>
                </a:cubicBezTo>
                <a:cubicBezTo>
                  <a:pt x="19319" y="706"/>
                  <a:pt x="19304" y="702"/>
                  <a:pt x="19297" y="696"/>
                </a:cubicBezTo>
                <a:cubicBezTo>
                  <a:pt x="19272" y="696"/>
                  <a:pt x="19259" y="683"/>
                  <a:pt x="19259" y="671"/>
                </a:cubicBezTo>
                <a:lnTo>
                  <a:pt x="19285" y="645"/>
                </a:lnTo>
                <a:cubicBezTo>
                  <a:pt x="19310" y="620"/>
                  <a:pt x="19310" y="595"/>
                  <a:pt x="19297" y="582"/>
                </a:cubicBezTo>
                <a:lnTo>
                  <a:pt x="19297" y="582"/>
                </a:lnTo>
                <a:cubicBezTo>
                  <a:pt x="19285" y="582"/>
                  <a:pt x="19234" y="595"/>
                  <a:pt x="19183" y="607"/>
                </a:cubicBezTo>
                <a:cubicBezTo>
                  <a:pt x="19133" y="620"/>
                  <a:pt x="19095" y="658"/>
                  <a:pt x="19107" y="683"/>
                </a:cubicBezTo>
                <a:lnTo>
                  <a:pt x="19082" y="696"/>
                </a:lnTo>
                <a:lnTo>
                  <a:pt x="19032" y="721"/>
                </a:lnTo>
                <a:cubicBezTo>
                  <a:pt x="18994" y="683"/>
                  <a:pt x="18943" y="683"/>
                  <a:pt x="18943" y="683"/>
                </a:cubicBezTo>
                <a:lnTo>
                  <a:pt x="18943" y="683"/>
                </a:lnTo>
                <a:cubicBezTo>
                  <a:pt x="18930" y="696"/>
                  <a:pt x="18943" y="734"/>
                  <a:pt x="18981" y="759"/>
                </a:cubicBezTo>
                <a:lnTo>
                  <a:pt x="18918" y="785"/>
                </a:lnTo>
                <a:cubicBezTo>
                  <a:pt x="18918" y="785"/>
                  <a:pt x="18930" y="797"/>
                  <a:pt x="18956" y="797"/>
                </a:cubicBezTo>
                <a:lnTo>
                  <a:pt x="18981" y="810"/>
                </a:lnTo>
                <a:lnTo>
                  <a:pt x="19006" y="823"/>
                </a:lnTo>
                <a:cubicBezTo>
                  <a:pt x="19032" y="835"/>
                  <a:pt x="19032" y="886"/>
                  <a:pt x="19019" y="899"/>
                </a:cubicBezTo>
                <a:cubicBezTo>
                  <a:pt x="19017" y="901"/>
                  <a:pt x="19013" y="902"/>
                  <a:pt x="19007" y="902"/>
                </a:cubicBezTo>
                <a:cubicBezTo>
                  <a:pt x="18983" y="902"/>
                  <a:pt x="18934" y="881"/>
                  <a:pt x="18892" y="861"/>
                </a:cubicBezTo>
                <a:lnTo>
                  <a:pt x="18842" y="848"/>
                </a:lnTo>
                <a:cubicBezTo>
                  <a:pt x="18791" y="848"/>
                  <a:pt x="18741" y="873"/>
                  <a:pt x="18703" y="886"/>
                </a:cubicBezTo>
                <a:lnTo>
                  <a:pt x="18690" y="886"/>
                </a:lnTo>
                <a:cubicBezTo>
                  <a:pt x="18677" y="886"/>
                  <a:pt x="18741" y="835"/>
                  <a:pt x="18766" y="810"/>
                </a:cubicBezTo>
                <a:cubicBezTo>
                  <a:pt x="18791" y="785"/>
                  <a:pt x="18766" y="747"/>
                  <a:pt x="18766" y="734"/>
                </a:cubicBezTo>
                <a:cubicBezTo>
                  <a:pt x="18753" y="734"/>
                  <a:pt x="18753" y="671"/>
                  <a:pt x="18778" y="658"/>
                </a:cubicBezTo>
                <a:cubicBezTo>
                  <a:pt x="18791" y="645"/>
                  <a:pt x="18766" y="645"/>
                  <a:pt x="18728" y="645"/>
                </a:cubicBezTo>
                <a:lnTo>
                  <a:pt x="18690" y="658"/>
                </a:lnTo>
                <a:lnTo>
                  <a:pt x="18639" y="658"/>
                </a:lnTo>
                <a:cubicBezTo>
                  <a:pt x="18639" y="683"/>
                  <a:pt x="18639" y="734"/>
                  <a:pt x="18627" y="759"/>
                </a:cubicBezTo>
                <a:lnTo>
                  <a:pt x="18538" y="759"/>
                </a:lnTo>
                <a:cubicBezTo>
                  <a:pt x="18563" y="785"/>
                  <a:pt x="18563" y="810"/>
                  <a:pt x="18525" y="823"/>
                </a:cubicBezTo>
                <a:cubicBezTo>
                  <a:pt x="18538" y="861"/>
                  <a:pt x="18487" y="848"/>
                  <a:pt x="18462" y="873"/>
                </a:cubicBezTo>
                <a:lnTo>
                  <a:pt x="18449" y="873"/>
                </a:lnTo>
                <a:cubicBezTo>
                  <a:pt x="18449" y="899"/>
                  <a:pt x="18437" y="962"/>
                  <a:pt x="18412" y="962"/>
                </a:cubicBezTo>
                <a:cubicBezTo>
                  <a:pt x="18386" y="962"/>
                  <a:pt x="18323" y="949"/>
                  <a:pt x="18298" y="949"/>
                </a:cubicBezTo>
                <a:cubicBezTo>
                  <a:pt x="18285" y="936"/>
                  <a:pt x="18323" y="886"/>
                  <a:pt x="18336" y="861"/>
                </a:cubicBezTo>
                <a:cubicBezTo>
                  <a:pt x="18336" y="835"/>
                  <a:pt x="18323" y="734"/>
                  <a:pt x="18348" y="709"/>
                </a:cubicBezTo>
                <a:cubicBezTo>
                  <a:pt x="18361" y="683"/>
                  <a:pt x="18424" y="570"/>
                  <a:pt x="18412" y="532"/>
                </a:cubicBezTo>
                <a:cubicBezTo>
                  <a:pt x="18411" y="529"/>
                  <a:pt x="18410" y="527"/>
                  <a:pt x="18409" y="524"/>
                </a:cubicBezTo>
                <a:lnTo>
                  <a:pt x="18409" y="524"/>
                </a:lnTo>
                <a:cubicBezTo>
                  <a:pt x="18393" y="553"/>
                  <a:pt x="18346" y="621"/>
                  <a:pt x="18310" y="633"/>
                </a:cubicBezTo>
                <a:cubicBezTo>
                  <a:pt x="18260" y="633"/>
                  <a:pt x="18260" y="633"/>
                  <a:pt x="18310" y="607"/>
                </a:cubicBezTo>
                <a:lnTo>
                  <a:pt x="18323" y="582"/>
                </a:lnTo>
                <a:lnTo>
                  <a:pt x="18336" y="570"/>
                </a:lnTo>
                <a:cubicBezTo>
                  <a:pt x="18307" y="531"/>
                  <a:pt x="18300" y="514"/>
                  <a:pt x="18315" y="514"/>
                </a:cubicBezTo>
                <a:cubicBezTo>
                  <a:pt x="18320" y="514"/>
                  <a:pt x="18327" y="516"/>
                  <a:pt x="18336" y="519"/>
                </a:cubicBezTo>
                <a:lnTo>
                  <a:pt x="18407" y="519"/>
                </a:lnTo>
                <a:cubicBezTo>
                  <a:pt x="18394" y="479"/>
                  <a:pt x="18375" y="415"/>
                  <a:pt x="18386" y="392"/>
                </a:cubicBezTo>
                <a:cubicBezTo>
                  <a:pt x="18399" y="367"/>
                  <a:pt x="18412" y="342"/>
                  <a:pt x="18412" y="329"/>
                </a:cubicBezTo>
                <a:cubicBezTo>
                  <a:pt x="18361" y="304"/>
                  <a:pt x="18412" y="278"/>
                  <a:pt x="18412" y="266"/>
                </a:cubicBezTo>
                <a:lnTo>
                  <a:pt x="18399" y="241"/>
                </a:lnTo>
                <a:cubicBezTo>
                  <a:pt x="18396" y="238"/>
                  <a:pt x="18392" y="237"/>
                  <a:pt x="18387" y="237"/>
                </a:cubicBezTo>
                <a:cubicBezTo>
                  <a:pt x="18364" y="237"/>
                  <a:pt x="18321" y="256"/>
                  <a:pt x="18310" y="266"/>
                </a:cubicBezTo>
                <a:cubicBezTo>
                  <a:pt x="18303" y="273"/>
                  <a:pt x="18266" y="280"/>
                  <a:pt x="18234" y="280"/>
                </a:cubicBezTo>
                <a:cubicBezTo>
                  <a:pt x="18210" y="280"/>
                  <a:pt x="18189" y="277"/>
                  <a:pt x="18184" y="266"/>
                </a:cubicBezTo>
                <a:cubicBezTo>
                  <a:pt x="18181" y="263"/>
                  <a:pt x="18173" y="262"/>
                  <a:pt x="18161" y="262"/>
                </a:cubicBezTo>
                <a:cubicBezTo>
                  <a:pt x="18108" y="262"/>
                  <a:pt x="17984" y="281"/>
                  <a:pt x="17943" y="291"/>
                </a:cubicBezTo>
                <a:cubicBezTo>
                  <a:pt x="17918" y="297"/>
                  <a:pt x="17880" y="301"/>
                  <a:pt x="17847" y="301"/>
                </a:cubicBezTo>
                <a:cubicBezTo>
                  <a:pt x="17814" y="301"/>
                  <a:pt x="17785" y="297"/>
                  <a:pt x="17779" y="291"/>
                </a:cubicBezTo>
                <a:cubicBezTo>
                  <a:pt x="17779" y="266"/>
                  <a:pt x="17766" y="228"/>
                  <a:pt x="17754" y="190"/>
                </a:cubicBezTo>
                <a:lnTo>
                  <a:pt x="17703" y="177"/>
                </a:lnTo>
                <a:lnTo>
                  <a:pt x="17678" y="177"/>
                </a:lnTo>
                <a:cubicBezTo>
                  <a:pt x="17627" y="177"/>
                  <a:pt x="17614" y="152"/>
                  <a:pt x="17640" y="114"/>
                </a:cubicBezTo>
                <a:lnTo>
                  <a:pt x="17640" y="89"/>
                </a:lnTo>
                <a:lnTo>
                  <a:pt x="17640" y="63"/>
                </a:lnTo>
                <a:cubicBezTo>
                  <a:pt x="17627" y="44"/>
                  <a:pt x="17611" y="35"/>
                  <a:pt x="17597" y="35"/>
                </a:cubicBezTo>
                <a:cubicBezTo>
                  <a:pt x="17583" y="35"/>
                  <a:pt x="17570" y="44"/>
                  <a:pt x="17564" y="63"/>
                </a:cubicBezTo>
                <a:lnTo>
                  <a:pt x="17538" y="89"/>
                </a:lnTo>
                <a:cubicBezTo>
                  <a:pt x="17538" y="101"/>
                  <a:pt x="17513" y="101"/>
                  <a:pt x="17500" y="101"/>
                </a:cubicBezTo>
                <a:cubicBezTo>
                  <a:pt x="17488" y="101"/>
                  <a:pt x="17475" y="89"/>
                  <a:pt x="17475" y="76"/>
                </a:cubicBezTo>
                <a:cubicBezTo>
                  <a:pt x="17475" y="51"/>
                  <a:pt x="17462" y="25"/>
                  <a:pt x="17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2" name="Google Shape;242;p23"/>
          <p:cNvSpPr/>
          <p:nvPr/>
        </p:nvSpPr>
        <p:spPr>
          <a:xfrm>
            <a:off x="539799" y="4798311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BLANK_1_1_1_1_1_1_2">
    <p:spTree>
      <p:nvGrpSpPr>
        <p:cNvPr id="243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" name="Google Shape;244;p24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245" name="Google Shape;245;p24"/>
          <p:cNvSpPr txBox="1"/>
          <p:nvPr>
            <p:ph type="ctrTitle"/>
          </p:nvPr>
        </p:nvSpPr>
        <p:spPr>
          <a:xfrm>
            <a:off x="715100" y="535000"/>
            <a:ext cx="4379400" cy="105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246" name="Google Shape;246;p24"/>
          <p:cNvSpPr txBox="1"/>
          <p:nvPr>
            <p:ph idx="1" type="subTitle"/>
          </p:nvPr>
        </p:nvSpPr>
        <p:spPr>
          <a:xfrm>
            <a:off x="715200" y="1700400"/>
            <a:ext cx="4379400" cy="117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47" name="Google Shape;247;p24"/>
          <p:cNvSpPr txBox="1"/>
          <p:nvPr/>
        </p:nvSpPr>
        <p:spPr>
          <a:xfrm>
            <a:off x="715100" y="3563450"/>
            <a:ext cx="43794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CREDITS: This presentation template was created by </a:t>
            </a:r>
            <a:r>
              <a:rPr b="1" lang="en" sz="1000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000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,</a:t>
            </a:r>
            <a:r>
              <a:rPr lang="en" sz="1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including icons by </a:t>
            </a:r>
            <a:r>
              <a:rPr b="1" lang="en" sz="1000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, and infographics &amp; images by </a:t>
            </a:r>
            <a:r>
              <a:rPr b="1" lang="en" sz="1000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000" u="sng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48" name="Google Shape;248;p24"/>
          <p:cNvSpPr/>
          <p:nvPr>
            <p:ph idx="2" type="pic"/>
          </p:nvPr>
        </p:nvSpPr>
        <p:spPr>
          <a:xfrm>
            <a:off x="5108325" y="931802"/>
            <a:ext cx="3392400" cy="34323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49" name="Google Shape;249;p24"/>
          <p:cNvSpPr/>
          <p:nvPr/>
        </p:nvSpPr>
        <p:spPr>
          <a:xfrm rot="10800000">
            <a:off x="7168736" y="1477908"/>
            <a:ext cx="2807264" cy="1432522"/>
          </a:xfrm>
          <a:custGeom>
            <a:rect b="b" l="l" r="r" t="t"/>
            <a:pathLst>
              <a:path extrusionOk="0" h="18520" w="36293">
                <a:moveTo>
                  <a:pt x="18475" y="7"/>
                </a:moveTo>
                <a:cubicBezTo>
                  <a:pt x="18475" y="8"/>
                  <a:pt x="18474" y="9"/>
                  <a:pt x="18473" y="10"/>
                </a:cubicBezTo>
                <a:lnTo>
                  <a:pt x="18473" y="10"/>
                </a:lnTo>
                <a:cubicBezTo>
                  <a:pt x="18474" y="9"/>
                  <a:pt x="18475" y="8"/>
                  <a:pt x="18475" y="7"/>
                </a:cubicBezTo>
                <a:close/>
                <a:moveTo>
                  <a:pt x="19500" y="108"/>
                </a:moveTo>
                <a:lnTo>
                  <a:pt x="19495" y="124"/>
                </a:lnTo>
                <a:lnTo>
                  <a:pt x="19495" y="124"/>
                </a:lnTo>
                <a:cubicBezTo>
                  <a:pt x="19498" y="117"/>
                  <a:pt x="19500" y="112"/>
                  <a:pt x="19500" y="108"/>
                </a:cubicBezTo>
                <a:close/>
                <a:moveTo>
                  <a:pt x="15185" y="146"/>
                </a:moveTo>
                <a:cubicBezTo>
                  <a:pt x="15185" y="146"/>
                  <a:pt x="15185" y="146"/>
                  <a:pt x="15185" y="146"/>
                </a:cubicBezTo>
                <a:lnTo>
                  <a:pt x="15185" y="146"/>
                </a:lnTo>
                <a:close/>
                <a:moveTo>
                  <a:pt x="18071" y="121"/>
                </a:moveTo>
                <a:lnTo>
                  <a:pt x="18071" y="121"/>
                </a:lnTo>
                <a:cubicBezTo>
                  <a:pt x="18112" y="146"/>
                  <a:pt x="18077" y="176"/>
                  <a:pt x="18045" y="176"/>
                </a:cubicBezTo>
                <a:cubicBezTo>
                  <a:pt x="18028" y="176"/>
                  <a:pt x="18012" y="168"/>
                  <a:pt x="18007" y="146"/>
                </a:cubicBezTo>
                <a:lnTo>
                  <a:pt x="18071" y="121"/>
                </a:lnTo>
                <a:close/>
                <a:moveTo>
                  <a:pt x="18121" y="146"/>
                </a:moveTo>
                <a:cubicBezTo>
                  <a:pt x="18222" y="184"/>
                  <a:pt x="18349" y="159"/>
                  <a:pt x="18425" y="197"/>
                </a:cubicBezTo>
                <a:cubicBezTo>
                  <a:pt x="18425" y="228"/>
                  <a:pt x="18408" y="251"/>
                  <a:pt x="18373" y="251"/>
                </a:cubicBezTo>
                <a:cubicBezTo>
                  <a:pt x="18366" y="251"/>
                  <a:pt x="18358" y="250"/>
                  <a:pt x="18349" y="247"/>
                </a:cubicBezTo>
                <a:cubicBezTo>
                  <a:pt x="18281" y="247"/>
                  <a:pt x="18208" y="242"/>
                  <a:pt x="18133" y="242"/>
                </a:cubicBezTo>
                <a:cubicBezTo>
                  <a:pt x="18096" y="242"/>
                  <a:pt x="18058" y="243"/>
                  <a:pt x="18020" y="247"/>
                </a:cubicBezTo>
                <a:cubicBezTo>
                  <a:pt x="18045" y="210"/>
                  <a:pt x="18083" y="210"/>
                  <a:pt x="18121" y="184"/>
                </a:cubicBezTo>
                <a:cubicBezTo>
                  <a:pt x="18121" y="172"/>
                  <a:pt x="18121" y="159"/>
                  <a:pt x="18121" y="146"/>
                </a:cubicBezTo>
                <a:close/>
                <a:moveTo>
                  <a:pt x="18475" y="172"/>
                </a:moveTo>
                <a:cubicBezTo>
                  <a:pt x="18526" y="172"/>
                  <a:pt x="18564" y="184"/>
                  <a:pt x="18602" y="210"/>
                </a:cubicBezTo>
                <a:cubicBezTo>
                  <a:pt x="18602" y="273"/>
                  <a:pt x="18564" y="311"/>
                  <a:pt x="18526" y="361"/>
                </a:cubicBezTo>
                <a:cubicBezTo>
                  <a:pt x="18526" y="336"/>
                  <a:pt x="18551" y="285"/>
                  <a:pt x="18564" y="260"/>
                </a:cubicBezTo>
                <a:lnTo>
                  <a:pt x="18425" y="260"/>
                </a:lnTo>
                <a:lnTo>
                  <a:pt x="18475" y="172"/>
                </a:lnTo>
                <a:close/>
                <a:moveTo>
                  <a:pt x="18530" y="435"/>
                </a:moveTo>
                <a:cubicBezTo>
                  <a:pt x="18567" y="435"/>
                  <a:pt x="18608" y="466"/>
                  <a:pt x="18564" y="488"/>
                </a:cubicBezTo>
                <a:cubicBezTo>
                  <a:pt x="18556" y="496"/>
                  <a:pt x="18545" y="500"/>
                  <a:pt x="18535" y="500"/>
                </a:cubicBezTo>
                <a:cubicBezTo>
                  <a:pt x="18499" y="500"/>
                  <a:pt x="18464" y="457"/>
                  <a:pt x="18513" y="437"/>
                </a:cubicBezTo>
                <a:cubicBezTo>
                  <a:pt x="18519" y="436"/>
                  <a:pt x="18524" y="435"/>
                  <a:pt x="18530" y="435"/>
                </a:cubicBezTo>
                <a:close/>
                <a:moveTo>
                  <a:pt x="16122" y="475"/>
                </a:moveTo>
                <a:cubicBezTo>
                  <a:pt x="16122" y="475"/>
                  <a:pt x="16135" y="501"/>
                  <a:pt x="16147" y="513"/>
                </a:cubicBezTo>
                <a:cubicBezTo>
                  <a:pt x="16046" y="526"/>
                  <a:pt x="15945" y="526"/>
                  <a:pt x="15856" y="539"/>
                </a:cubicBezTo>
                <a:cubicBezTo>
                  <a:pt x="15945" y="513"/>
                  <a:pt x="16033" y="488"/>
                  <a:pt x="16122" y="475"/>
                </a:cubicBezTo>
                <a:close/>
                <a:moveTo>
                  <a:pt x="14578" y="463"/>
                </a:moveTo>
                <a:cubicBezTo>
                  <a:pt x="14536" y="494"/>
                  <a:pt x="14486" y="516"/>
                  <a:pt x="14427" y="516"/>
                </a:cubicBezTo>
                <a:cubicBezTo>
                  <a:pt x="14415" y="516"/>
                  <a:pt x="14402" y="515"/>
                  <a:pt x="14388" y="513"/>
                </a:cubicBezTo>
                <a:lnTo>
                  <a:pt x="14388" y="513"/>
                </a:lnTo>
                <a:cubicBezTo>
                  <a:pt x="14414" y="526"/>
                  <a:pt x="14477" y="539"/>
                  <a:pt x="14502" y="551"/>
                </a:cubicBezTo>
                <a:cubicBezTo>
                  <a:pt x="14515" y="526"/>
                  <a:pt x="14553" y="488"/>
                  <a:pt x="14578" y="463"/>
                </a:cubicBezTo>
                <a:close/>
                <a:moveTo>
                  <a:pt x="19323" y="463"/>
                </a:moveTo>
                <a:cubicBezTo>
                  <a:pt x="19323" y="475"/>
                  <a:pt x="19323" y="501"/>
                  <a:pt x="19311" y="513"/>
                </a:cubicBezTo>
                <a:lnTo>
                  <a:pt x="19349" y="513"/>
                </a:lnTo>
                <a:cubicBezTo>
                  <a:pt x="19361" y="526"/>
                  <a:pt x="19361" y="539"/>
                  <a:pt x="19361" y="551"/>
                </a:cubicBezTo>
                <a:cubicBezTo>
                  <a:pt x="19273" y="539"/>
                  <a:pt x="19171" y="526"/>
                  <a:pt x="19083" y="513"/>
                </a:cubicBezTo>
                <a:lnTo>
                  <a:pt x="19045" y="513"/>
                </a:lnTo>
                <a:cubicBezTo>
                  <a:pt x="18893" y="501"/>
                  <a:pt x="18741" y="513"/>
                  <a:pt x="18602" y="475"/>
                </a:cubicBezTo>
                <a:cubicBezTo>
                  <a:pt x="18648" y="468"/>
                  <a:pt x="18694" y="465"/>
                  <a:pt x="18740" y="465"/>
                </a:cubicBezTo>
                <a:cubicBezTo>
                  <a:pt x="18869" y="465"/>
                  <a:pt x="19000" y="486"/>
                  <a:pt x="19127" y="486"/>
                </a:cubicBezTo>
                <a:cubicBezTo>
                  <a:pt x="19194" y="486"/>
                  <a:pt x="19259" y="480"/>
                  <a:pt x="19323" y="463"/>
                </a:cubicBezTo>
                <a:close/>
                <a:moveTo>
                  <a:pt x="17931" y="551"/>
                </a:moveTo>
                <a:cubicBezTo>
                  <a:pt x="17931" y="551"/>
                  <a:pt x="17931" y="551"/>
                  <a:pt x="17931" y="551"/>
                </a:cubicBezTo>
                <a:lnTo>
                  <a:pt x="17931" y="551"/>
                </a:lnTo>
                <a:cubicBezTo>
                  <a:pt x="17931" y="551"/>
                  <a:pt x="17931" y="551"/>
                  <a:pt x="17931" y="551"/>
                </a:cubicBezTo>
                <a:lnTo>
                  <a:pt x="17931" y="551"/>
                </a:lnTo>
                <a:close/>
                <a:moveTo>
                  <a:pt x="17672" y="529"/>
                </a:moveTo>
                <a:cubicBezTo>
                  <a:pt x="17713" y="529"/>
                  <a:pt x="17754" y="532"/>
                  <a:pt x="17792" y="539"/>
                </a:cubicBezTo>
                <a:cubicBezTo>
                  <a:pt x="17805" y="539"/>
                  <a:pt x="17817" y="539"/>
                  <a:pt x="17830" y="551"/>
                </a:cubicBezTo>
                <a:cubicBezTo>
                  <a:pt x="17778" y="566"/>
                  <a:pt x="17726" y="572"/>
                  <a:pt x="17672" y="572"/>
                </a:cubicBezTo>
                <a:cubicBezTo>
                  <a:pt x="17633" y="572"/>
                  <a:pt x="17594" y="569"/>
                  <a:pt x="17552" y="564"/>
                </a:cubicBezTo>
                <a:lnTo>
                  <a:pt x="17552" y="539"/>
                </a:lnTo>
                <a:cubicBezTo>
                  <a:pt x="17590" y="532"/>
                  <a:pt x="17631" y="529"/>
                  <a:pt x="17672" y="529"/>
                </a:cubicBezTo>
                <a:close/>
                <a:moveTo>
                  <a:pt x="15274" y="552"/>
                </a:moveTo>
                <a:cubicBezTo>
                  <a:pt x="15261" y="564"/>
                  <a:pt x="15249" y="564"/>
                  <a:pt x="15249" y="576"/>
                </a:cubicBezTo>
                <a:cubicBezTo>
                  <a:pt x="15249" y="564"/>
                  <a:pt x="15236" y="564"/>
                  <a:pt x="15236" y="564"/>
                </a:cubicBezTo>
                <a:cubicBezTo>
                  <a:pt x="15249" y="564"/>
                  <a:pt x="15261" y="564"/>
                  <a:pt x="15274" y="552"/>
                </a:cubicBezTo>
                <a:close/>
                <a:moveTo>
                  <a:pt x="15489" y="564"/>
                </a:moveTo>
                <a:cubicBezTo>
                  <a:pt x="15477" y="564"/>
                  <a:pt x="15464" y="564"/>
                  <a:pt x="15451" y="576"/>
                </a:cubicBezTo>
                <a:cubicBezTo>
                  <a:pt x="15464" y="564"/>
                  <a:pt x="15464" y="564"/>
                  <a:pt x="15477" y="564"/>
                </a:cubicBezTo>
                <a:close/>
                <a:moveTo>
                  <a:pt x="17476" y="551"/>
                </a:moveTo>
                <a:cubicBezTo>
                  <a:pt x="17476" y="551"/>
                  <a:pt x="17488" y="564"/>
                  <a:pt x="17501" y="564"/>
                </a:cubicBezTo>
                <a:cubicBezTo>
                  <a:pt x="17476" y="564"/>
                  <a:pt x="17451" y="564"/>
                  <a:pt x="17425" y="576"/>
                </a:cubicBezTo>
                <a:cubicBezTo>
                  <a:pt x="17438" y="564"/>
                  <a:pt x="17451" y="551"/>
                  <a:pt x="17463" y="551"/>
                </a:cubicBezTo>
                <a:close/>
                <a:moveTo>
                  <a:pt x="17963" y="535"/>
                </a:moveTo>
                <a:cubicBezTo>
                  <a:pt x="17968" y="535"/>
                  <a:pt x="17975" y="536"/>
                  <a:pt x="17982" y="539"/>
                </a:cubicBezTo>
                <a:cubicBezTo>
                  <a:pt x="17995" y="539"/>
                  <a:pt x="18007" y="551"/>
                  <a:pt x="18007" y="576"/>
                </a:cubicBezTo>
                <a:lnTo>
                  <a:pt x="17931" y="576"/>
                </a:lnTo>
                <a:cubicBezTo>
                  <a:pt x="17927" y="567"/>
                  <a:pt x="17927" y="558"/>
                  <a:pt x="17931" y="551"/>
                </a:cubicBezTo>
                <a:lnTo>
                  <a:pt x="17931" y="551"/>
                </a:lnTo>
                <a:cubicBezTo>
                  <a:pt x="17919" y="551"/>
                  <a:pt x="17906" y="564"/>
                  <a:pt x="17893" y="564"/>
                </a:cubicBezTo>
                <a:cubicBezTo>
                  <a:pt x="17893" y="564"/>
                  <a:pt x="17893" y="551"/>
                  <a:pt x="17881" y="539"/>
                </a:cubicBezTo>
                <a:lnTo>
                  <a:pt x="17881" y="539"/>
                </a:lnTo>
                <a:lnTo>
                  <a:pt x="17931" y="551"/>
                </a:lnTo>
                <a:lnTo>
                  <a:pt x="17931" y="551"/>
                </a:lnTo>
                <a:cubicBezTo>
                  <a:pt x="17936" y="542"/>
                  <a:pt x="17948" y="535"/>
                  <a:pt x="17963" y="535"/>
                </a:cubicBezTo>
                <a:close/>
                <a:moveTo>
                  <a:pt x="18134" y="551"/>
                </a:moveTo>
                <a:cubicBezTo>
                  <a:pt x="18134" y="551"/>
                  <a:pt x="18134" y="564"/>
                  <a:pt x="18134" y="576"/>
                </a:cubicBezTo>
                <a:lnTo>
                  <a:pt x="18121" y="576"/>
                </a:lnTo>
                <a:cubicBezTo>
                  <a:pt x="18121" y="564"/>
                  <a:pt x="18121" y="551"/>
                  <a:pt x="18121" y="551"/>
                </a:cubicBezTo>
                <a:close/>
                <a:moveTo>
                  <a:pt x="15312" y="576"/>
                </a:moveTo>
                <a:cubicBezTo>
                  <a:pt x="15312" y="576"/>
                  <a:pt x="15325" y="576"/>
                  <a:pt x="15337" y="589"/>
                </a:cubicBezTo>
                <a:lnTo>
                  <a:pt x="15299" y="589"/>
                </a:lnTo>
                <a:cubicBezTo>
                  <a:pt x="15299" y="589"/>
                  <a:pt x="15299" y="589"/>
                  <a:pt x="15312" y="576"/>
                </a:cubicBezTo>
                <a:close/>
                <a:moveTo>
                  <a:pt x="17172" y="551"/>
                </a:moveTo>
                <a:cubicBezTo>
                  <a:pt x="17210" y="551"/>
                  <a:pt x="17235" y="564"/>
                  <a:pt x="17223" y="589"/>
                </a:cubicBezTo>
                <a:lnTo>
                  <a:pt x="17159" y="589"/>
                </a:lnTo>
                <a:cubicBezTo>
                  <a:pt x="17159" y="576"/>
                  <a:pt x="17172" y="564"/>
                  <a:pt x="17172" y="551"/>
                </a:cubicBezTo>
                <a:close/>
                <a:moveTo>
                  <a:pt x="17602" y="399"/>
                </a:moveTo>
                <a:cubicBezTo>
                  <a:pt x="17706" y="425"/>
                  <a:pt x="17809" y="430"/>
                  <a:pt x="17913" y="430"/>
                </a:cubicBezTo>
                <a:cubicBezTo>
                  <a:pt x="17972" y="430"/>
                  <a:pt x="18032" y="428"/>
                  <a:pt x="18091" y="428"/>
                </a:cubicBezTo>
                <a:cubicBezTo>
                  <a:pt x="18181" y="428"/>
                  <a:pt x="18272" y="432"/>
                  <a:pt x="18362" y="450"/>
                </a:cubicBezTo>
                <a:cubicBezTo>
                  <a:pt x="18273" y="463"/>
                  <a:pt x="18197" y="463"/>
                  <a:pt x="18109" y="463"/>
                </a:cubicBezTo>
                <a:cubicBezTo>
                  <a:pt x="18109" y="463"/>
                  <a:pt x="18096" y="463"/>
                  <a:pt x="18096" y="475"/>
                </a:cubicBezTo>
                <a:lnTo>
                  <a:pt x="17488" y="475"/>
                </a:lnTo>
                <a:cubicBezTo>
                  <a:pt x="17463" y="475"/>
                  <a:pt x="17432" y="469"/>
                  <a:pt x="17400" y="469"/>
                </a:cubicBezTo>
                <a:cubicBezTo>
                  <a:pt x="17368" y="469"/>
                  <a:pt x="17337" y="475"/>
                  <a:pt x="17311" y="501"/>
                </a:cubicBezTo>
                <a:cubicBezTo>
                  <a:pt x="17337" y="513"/>
                  <a:pt x="17375" y="539"/>
                  <a:pt x="17387" y="551"/>
                </a:cubicBezTo>
                <a:cubicBezTo>
                  <a:pt x="17387" y="551"/>
                  <a:pt x="17387" y="564"/>
                  <a:pt x="17375" y="576"/>
                </a:cubicBezTo>
                <a:cubicBezTo>
                  <a:pt x="17337" y="576"/>
                  <a:pt x="17299" y="576"/>
                  <a:pt x="17261" y="589"/>
                </a:cubicBezTo>
                <a:cubicBezTo>
                  <a:pt x="17286" y="551"/>
                  <a:pt x="17273" y="513"/>
                  <a:pt x="17248" y="475"/>
                </a:cubicBezTo>
                <a:cubicBezTo>
                  <a:pt x="17219" y="470"/>
                  <a:pt x="17190" y="468"/>
                  <a:pt x="17161" y="468"/>
                </a:cubicBezTo>
                <a:cubicBezTo>
                  <a:pt x="17063" y="468"/>
                  <a:pt x="16960" y="490"/>
                  <a:pt x="16857" y="490"/>
                </a:cubicBezTo>
                <a:cubicBezTo>
                  <a:pt x="16840" y="490"/>
                  <a:pt x="16823" y="489"/>
                  <a:pt x="16805" y="488"/>
                </a:cubicBezTo>
                <a:cubicBezTo>
                  <a:pt x="16776" y="488"/>
                  <a:pt x="16745" y="486"/>
                  <a:pt x="16714" y="486"/>
                </a:cubicBezTo>
                <a:cubicBezTo>
                  <a:pt x="16653" y="486"/>
                  <a:pt x="16594" y="492"/>
                  <a:pt x="16552" y="526"/>
                </a:cubicBezTo>
                <a:cubicBezTo>
                  <a:pt x="16565" y="539"/>
                  <a:pt x="16577" y="539"/>
                  <a:pt x="16590" y="539"/>
                </a:cubicBezTo>
                <a:cubicBezTo>
                  <a:pt x="16565" y="539"/>
                  <a:pt x="16539" y="551"/>
                  <a:pt x="16514" y="551"/>
                </a:cubicBezTo>
                <a:cubicBezTo>
                  <a:pt x="16534" y="521"/>
                  <a:pt x="16531" y="476"/>
                  <a:pt x="16504" y="476"/>
                </a:cubicBezTo>
                <a:cubicBezTo>
                  <a:pt x="16496" y="476"/>
                  <a:pt x="16487" y="480"/>
                  <a:pt x="16476" y="488"/>
                </a:cubicBezTo>
                <a:cubicBezTo>
                  <a:pt x="16362" y="501"/>
                  <a:pt x="16274" y="501"/>
                  <a:pt x="16172" y="513"/>
                </a:cubicBezTo>
                <a:cubicBezTo>
                  <a:pt x="16172" y="501"/>
                  <a:pt x="16172" y="475"/>
                  <a:pt x="16172" y="463"/>
                </a:cubicBezTo>
                <a:lnTo>
                  <a:pt x="16185" y="463"/>
                </a:lnTo>
                <a:cubicBezTo>
                  <a:pt x="16198" y="475"/>
                  <a:pt x="16210" y="488"/>
                  <a:pt x="16210" y="501"/>
                </a:cubicBezTo>
                <a:cubicBezTo>
                  <a:pt x="16261" y="488"/>
                  <a:pt x="16324" y="463"/>
                  <a:pt x="16375" y="437"/>
                </a:cubicBezTo>
                <a:cubicBezTo>
                  <a:pt x="16422" y="451"/>
                  <a:pt x="16477" y="464"/>
                  <a:pt x="16531" y="464"/>
                </a:cubicBezTo>
                <a:cubicBezTo>
                  <a:pt x="16578" y="464"/>
                  <a:pt x="16625" y="454"/>
                  <a:pt x="16666" y="425"/>
                </a:cubicBezTo>
                <a:lnTo>
                  <a:pt x="16704" y="425"/>
                </a:lnTo>
                <a:lnTo>
                  <a:pt x="16742" y="463"/>
                </a:lnTo>
                <a:cubicBezTo>
                  <a:pt x="16793" y="450"/>
                  <a:pt x="16843" y="437"/>
                  <a:pt x="16881" y="425"/>
                </a:cubicBezTo>
                <a:cubicBezTo>
                  <a:pt x="17122" y="425"/>
                  <a:pt x="17362" y="425"/>
                  <a:pt x="17602" y="399"/>
                </a:cubicBezTo>
                <a:close/>
                <a:moveTo>
                  <a:pt x="16957" y="551"/>
                </a:moveTo>
                <a:cubicBezTo>
                  <a:pt x="16957" y="564"/>
                  <a:pt x="16957" y="576"/>
                  <a:pt x="16957" y="589"/>
                </a:cubicBezTo>
                <a:cubicBezTo>
                  <a:pt x="16932" y="589"/>
                  <a:pt x="16919" y="589"/>
                  <a:pt x="16894" y="602"/>
                </a:cubicBezTo>
                <a:cubicBezTo>
                  <a:pt x="16906" y="589"/>
                  <a:pt x="16932" y="564"/>
                  <a:pt x="16957" y="551"/>
                </a:cubicBezTo>
                <a:close/>
                <a:moveTo>
                  <a:pt x="16982" y="551"/>
                </a:moveTo>
                <a:cubicBezTo>
                  <a:pt x="17046" y="551"/>
                  <a:pt x="17058" y="564"/>
                  <a:pt x="17033" y="589"/>
                </a:cubicBezTo>
                <a:cubicBezTo>
                  <a:pt x="17020" y="589"/>
                  <a:pt x="16995" y="602"/>
                  <a:pt x="16970" y="602"/>
                </a:cubicBezTo>
                <a:cubicBezTo>
                  <a:pt x="16970" y="589"/>
                  <a:pt x="16970" y="576"/>
                  <a:pt x="16982" y="551"/>
                </a:cubicBezTo>
                <a:close/>
                <a:moveTo>
                  <a:pt x="16767" y="526"/>
                </a:moveTo>
                <a:cubicBezTo>
                  <a:pt x="16780" y="539"/>
                  <a:pt x="16793" y="539"/>
                  <a:pt x="16805" y="539"/>
                </a:cubicBezTo>
                <a:cubicBezTo>
                  <a:pt x="16755" y="564"/>
                  <a:pt x="16704" y="602"/>
                  <a:pt x="16641" y="614"/>
                </a:cubicBezTo>
                <a:cubicBezTo>
                  <a:pt x="16641" y="602"/>
                  <a:pt x="16653" y="589"/>
                  <a:pt x="16653" y="576"/>
                </a:cubicBezTo>
                <a:cubicBezTo>
                  <a:pt x="16666" y="564"/>
                  <a:pt x="16679" y="564"/>
                  <a:pt x="16691" y="551"/>
                </a:cubicBezTo>
                <a:cubicBezTo>
                  <a:pt x="16717" y="551"/>
                  <a:pt x="16742" y="539"/>
                  <a:pt x="16767" y="526"/>
                </a:cubicBezTo>
                <a:close/>
                <a:moveTo>
                  <a:pt x="19197" y="602"/>
                </a:moveTo>
                <a:cubicBezTo>
                  <a:pt x="19197" y="614"/>
                  <a:pt x="19209" y="614"/>
                  <a:pt x="19209" y="614"/>
                </a:cubicBezTo>
                <a:lnTo>
                  <a:pt x="19020" y="614"/>
                </a:lnTo>
                <a:cubicBezTo>
                  <a:pt x="19083" y="602"/>
                  <a:pt x="19134" y="602"/>
                  <a:pt x="19197" y="602"/>
                </a:cubicBezTo>
                <a:close/>
                <a:moveTo>
                  <a:pt x="16628" y="589"/>
                </a:moveTo>
                <a:lnTo>
                  <a:pt x="16590" y="627"/>
                </a:lnTo>
                <a:lnTo>
                  <a:pt x="16577" y="627"/>
                </a:lnTo>
                <a:cubicBezTo>
                  <a:pt x="16590" y="614"/>
                  <a:pt x="16615" y="602"/>
                  <a:pt x="16628" y="589"/>
                </a:cubicBezTo>
                <a:close/>
                <a:moveTo>
                  <a:pt x="16218" y="560"/>
                </a:moveTo>
                <a:cubicBezTo>
                  <a:pt x="16279" y="560"/>
                  <a:pt x="16340" y="564"/>
                  <a:pt x="16400" y="564"/>
                </a:cubicBezTo>
                <a:cubicBezTo>
                  <a:pt x="16350" y="576"/>
                  <a:pt x="16299" y="589"/>
                  <a:pt x="16248" y="614"/>
                </a:cubicBezTo>
                <a:lnTo>
                  <a:pt x="16236" y="589"/>
                </a:lnTo>
                <a:cubicBezTo>
                  <a:pt x="16223" y="589"/>
                  <a:pt x="16210" y="602"/>
                  <a:pt x="16198" y="614"/>
                </a:cubicBezTo>
                <a:lnTo>
                  <a:pt x="16160" y="564"/>
                </a:lnTo>
                <a:lnTo>
                  <a:pt x="16147" y="589"/>
                </a:lnTo>
                <a:cubicBezTo>
                  <a:pt x="16160" y="602"/>
                  <a:pt x="16185" y="627"/>
                  <a:pt x="16198" y="640"/>
                </a:cubicBezTo>
                <a:lnTo>
                  <a:pt x="16160" y="640"/>
                </a:lnTo>
                <a:cubicBezTo>
                  <a:pt x="16160" y="640"/>
                  <a:pt x="16160" y="640"/>
                  <a:pt x="16160" y="652"/>
                </a:cubicBezTo>
                <a:lnTo>
                  <a:pt x="16097" y="652"/>
                </a:lnTo>
                <a:cubicBezTo>
                  <a:pt x="16097" y="627"/>
                  <a:pt x="16084" y="589"/>
                  <a:pt x="16084" y="576"/>
                </a:cubicBezTo>
                <a:cubicBezTo>
                  <a:pt x="16071" y="589"/>
                  <a:pt x="16033" y="614"/>
                  <a:pt x="16021" y="614"/>
                </a:cubicBezTo>
                <a:cubicBezTo>
                  <a:pt x="16033" y="627"/>
                  <a:pt x="16046" y="652"/>
                  <a:pt x="16059" y="665"/>
                </a:cubicBezTo>
                <a:lnTo>
                  <a:pt x="16046" y="665"/>
                </a:lnTo>
                <a:cubicBezTo>
                  <a:pt x="15995" y="652"/>
                  <a:pt x="15957" y="640"/>
                  <a:pt x="15919" y="627"/>
                </a:cubicBezTo>
                <a:cubicBezTo>
                  <a:pt x="16008" y="571"/>
                  <a:pt x="16112" y="560"/>
                  <a:pt x="16218" y="560"/>
                </a:cubicBezTo>
                <a:close/>
                <a:moveTo>
                  <a:pt x="15298" y="681"/>
                </a:moveTo>
                <a:cubicBezTo>
                  <a:pt x="15309" y="681"/>
                  <a:pt x="15318" y="684"/>
                  <a:pt x="15325" y="690"/>
                </a:cubicBezTo>
                <a:lnTo>
                  <a:pt x="15261" y="690"/>
                </a:lnTo>
                <a:cubicBezTo>
                  <a:pt x="15274" y="684"/>
                  <a:pt x="15287" y="681"/>
                  <a:pt x="15298" y="681"/>
                </a:cubicBezTo>
                <a:close/>
                <a:moveTo>
                  <a:pt x="14705" y="614"/>
                </a:moveTo>
                <a:cubicBezTo>
                  <a:pt x="14654" y="640"/>
                  <a:pt x="14591" y="665"/>
                  <a:pt x="14540" y="716"/>
                </a:cubicBezTo>
                <a:lnTo>
                  <a:pt x="14490" y="716"/>
                </a:lnTo>
                <a:cubicBezTo>
                  <a:pt x="14540" y="703"/>
                  <a:pt x="14578" y="665"/>
                  <a:pt x="14603" y="627"/>
                </a:cubicBezTo>
                <a:cubicBezTo>
                  <a:pt x="14641" y="627"/>
                  <a:pt x="14679" y="614"/>
                  <a:pt x="14705" y="614"/>
                </a:cubicBezTo>
                <a:close/>
                <a:moveTo>
                  <a:pt x="15198" y="678"/>
                </a:moveTo>
                <a:cubicBezTo>
                  <a:pt x="15198" y="690"/>
                  <a:pt x="15211" y="690"/>
                  <a:pt x="15211" y="703"/>
                </a:cubicBezTo>
                <a:cubicBezTo>
                  <a:pt x="15185" y="703"/>
                  <a:pt x="15173" y="703"/>
                  <a:pt x="15148" y="716"/>
                </a:cubicBezTo>
                <a:cubicBezTo>
                  <a:pt x="15148" y="703"/>
                  <a:pt x="15160" y="690"/>
                  <a:pt x="15198" y="678"/>
                </a:cubicBezTo>
                <a:close/>
                <a:moveTo>
                  <a:pt x="14085" y="703"/>
                </a:moveTo>
                <a:lnTo>
                  <a:pt x="14085" y="716"/>
                </a:lnTo>
                <a:lnTo>
                  <a:pt x="14123" y="716"/>
                </a:lnTo>
                <a:cubicBezTo>
                  <a:pt x="14110" y="716"/>
                  <a:pt x="14097" y="716"/>
                  <a:pt x="14072" y="728"/>
                </a:cubicBezTo>
                <a:cubicBezTo>
                  <a:pt x="14085" y="716"/>
                  <a:pt x="14085" y="716"/>
                  <a:pt x="14085" y="703"/>
                </a:cubicBezTo>
                <a:close/>
                <a:moveTo>
                  <a:pt x="20095" y="728"/>
                </a:moveTo>
                <a:cubicBezTo>
                  <a:pt x="20108" y="728"/>
                  <a:pt x="20121" y="728"/>
                  <a:pt x="20133" y="741"/>
                </a:cubicBezTo>
                <a:lnTo>
                  <a:pt x="20108" y="741"/>
                </a:lnTo>
                <a:cubicBezTo>
                  <a:pt x="20108" y="741"/>
                  <a:pt x="20095" y="741"/>
                  <a:pt x="20095" y="728"/>
                </a:cubicBezTo>
                <a:close/>
                <a:moveTo>
                  <a:pt x="20310" y="754"/>
                </a:moveTo>
                <a:lnTo>
                  <a:pt x="20310" y="754"/>
                </a:lnTo>
                <a:cubicBezTo>
                  <a:pt x="20336" y="766"/>
                  <a:pt x="20374" y="779"/>
                  <a:pt x="20399" y="779"/>
                </a:cubicBezTo>
                <a:cubicBezTo>
                  <a:pt x="20399" y="792"/>
                  <a:pt x="20399" y="792"/>
                  <a:pt x="20399" y="792"/>
                </a:cubicBezTo>
                <a:cubicBezTo>
                  <a:pt x="20361" y="779"/>
                  <a:pt x="20336" y="779"/>
                  <a:pt x="20310" y="754"/>
                </a:cubicBezTo>
                <a:close/>
                <a:moveTo>
                  <a:pt x="19374" y="513"/>
                </a:moveTo>
                <a:lnTo>
                  <a:pt x="19374" y="513"/>
                </a:lnTo>
                <a:cubicBezTo>
                  <a:pt x="19741" y="539"/>
                  <a:pt x="20108" y="602"/>
                  <a:pt x="20475" y="665"/>
                </a:cubicBezTo>
                <a:lnTo>
                  <a:pt x="20513" y="665"/>
                </a:lnTo>
                <a:cubicBezTo>
                  <a:pt x="20551" y="678"/>
                  <a:pt x="20589" y="678"/>
                  <a:pt x="20627" y="690"/>
                </a:cubicBezTo>
                <a:cubicBezTo>
                  <a:pt x="20715" y="703"/>
                  <a:pt x="20804" y="728"/>
                  <a:pt x="20892" y="741"/>
                </a:cubicBezTo>
                <a:cubicBezTo>
                  <a:pt x="20892" y="728"/>
                  <a:pt x="20892" y="716"/>
                  <a:pt x="20905" y="703"/>
                </a:cubicBezTo>
                <a:cubicBezTo>
                  <a:pt x="21019" y="792"/>
                  <a:pt x="21171" y="779"/>
                  <a:pt x="21297" y="817"/>
                </a:cubicBezTo>
                <a:cubicBezTo>
                  <a:pt x="21277" y="827"/>
                  <a:pt x="21256" y="831"/>
                  <a:pt x="21235" y="831"/>
                </a:cubicBezTo>
                <a:cubicBezTo>
                  <a:pt x="21180" y="831"/>
                  <a:pt x="21125" y="804"/>
                  <a:pt x="21070" y="804"/>
                </a:cubicBezTo>
                <a:cubicBezTo>
                  <a:pt x="20854" y="766"/>
                  <a:pt x="20652" y="728"/>
                  <a:pt x="20437" y="703"/>
                </a:cubicBezTo>
                <a:cubicBezTo>
                  <a:pt x="20108" y="652"/>
                  <a:pt x="19766" y="602"/>
                  <a:pt x="19437" y="551"/>
                </a:cubicBezTo>
                <a:cubicBezTo>
                  <a:pt x="19412" y="539"/>
                  <a:pt x="19399" y="526"/>
                  <a:pt x="19374" y="513"/>
                </a:cubicBezTo>
                <a:close/>
                <a:moveTo>
                  <a:pt x="13907" y="804"/>
                </a:moveTo>
                <a:cubicBezTo>
                  <a:pt x="13920" y="817"/>
                  <a:pt x="13920" y="830"/>
                  <a:pt x="13933" y="855"/>
                </a:cubicBezTo>
                <a:lnTo>
                  <a:pt x="13895" y="855"/>
                </a:lnTo>
                <a:cubicBezTo>
                  <a:pt x="13907" y="842"/>
                  <a:pt x="13907" y="830"/>
                  <a:pt x="13907" y="804"/>
                </a:cubicBezTo>
                <a:close/>
                <a:moveTo>
                  <a:pt x="20437" y="830"/>
                </a:moveTo>
                <a:lnTo>
                  <a:pt x="20437" y="830"/>
                </a:lnTo>
                <a:cubicBezTo>
                  <a:pt x="20462" y="842"/>
                  <a:pt x="20475" y="842"/>
                  <a:pt x="20500" y="842"/>
                </a:cubicBezTo>
                <a:cubicBezTo>
                  <a:pt x="20487" y="855"/>
                  <a:pt x="20462" y="868"/>
                  <a:pt x="20450" y="880"/>
                </a:cubicBezTo>
                <a:cubicBezTo>
                  <a:pt x="20450" y="868"/>
                  <a:pt x="20437" y="855"/>
                  <a:pt x="20437" y="830"/>
                </a:cubicBezTo>
                <a:close/>
                <a:moveTo>
                  <a:pt x="14274" y="842"/>
                </a:moveTo>
                <a:cubicBezTo>
                  <a:pt x="14236" y="855"/>
                  <a:pt x="14211" y="880"/>
                  <a:pt x="14186" y="918"/>
                </a:cubicBezTo>
                <a:lnTo>
                  <a:pt x="14186" y="905"/>
                </a:lnTo>
                <a:cubicBezTo>
                  <a:pt x="14148" y="918"/>
                  <a:pt x="14123" y="931"/>
                  <a:pt x="14097" y="931"/>
                </a:cubicBezTo>
                <a:lnTo>
                  <a:pt x="14085" y="931"/>
                </a:lnTo>
                <a:cubicBezTo>
                  <a:pt x="14041" y="938"/>
                  <a:pt x="13997" y="945"/>
                  <a:pt x="13958" y="945"/>
                </a:cubicBezTo>
                <a:cubicBezTo>
                  <a:pt x="13929" y="945"/>
                  <a:pt x="13904" y="941"/>
                  <a:pt x="13882" y="931"/>
                </a:cubicBezTo>
                <a:cubicBezTo>
                  <a:pt x="13882" y="931"/>
                  <a:pt x="13895" y="918"/>
                  <a:pt x="13895" y="918"/>
                </a:cubicBezTo>
                <a:cubicBezTo>
                  <a:pt x="13945" y="893"/>
                  <a:pt x="13996" y="880"/>
                  <a:pt x="14047" y="868"/>
                </a:cubicBezTo>
                <a:cubicBezTo>
                  <a:pt x="14047" y="880"/>
                  <a:pt x="14059" y="893"/>
                  <a:pt x="14072" y="905"/>
                </a:cubicBezTo>
                <a:cubicBezTo>
                  <a:pt x="14085" y="880"/>
                  <a:pt x="14097" y="868"/>
                  <a:pt x="14110" y="855"/>
                </a:cubicBezTo>
                <a:lnTo>
                  <a:pt x="14173" y="855"/>
                </a:lnTo>
                <a:lnTo>
                  <a:pt x="14173" y="893"/>
                </a:lnTo>
                <a:cubicBezTo>
                  <a:pt x="14186" y="880"/>
                  <a:pt x="14186" y="868"/>
                  <a:pt x="14186" y="842"/>
                </a:cubicBezTo>
                <a:close/>
                <a:moveTo>
                  <a:pt x="21297" y="830"/>
                </a:moveTo>
                <a:cubicBezTo>
                  <a:pt x="21538" y="830"/>
                  <a:pt x="21766" y="931"/>
                  <a:pt x="21993" y="994"/>
                </a:cubicBezTo>
                <a:cubicBezTo>
                  <a:pt x="21973" y="1000"/>
                  <a:pt x="21952" y="1002"/>
                  <a:pt x="21932" y="1002"/>
                </a:cubicBezTo>
                <a:cubicBezTo>
                  <a:pt x="21864" y="1002"/>
                  <a:pt x="21798" y="976"/>
                  <a:pt x="21740" y="956"/>
                </a:cubicBezTo>
                <a:cubicBezTo>
                  <a:pt x="21588" y="931"/>
                  <a:pt x="21437" y="905"/>
                  <a:pt x="21297" y="830"/>
                </a:cubicBezTo>
                <a:close/>
                <a:moveTo>
                  <a:pt x="22019" y="981"/>
                </a:moveTo>
                <a:cubicBezTo>
                  <a:pt x="22082" y="981"/>
                  <a:pt x="22095" y="1007"/>
                  <a:pt x="22057" y="1045"/>
                </a:cubicBezTo>
                <a:cubicBezTo>
                  <a:pt x="22006" y="1045"/>
                  <a:pt x="21993" y="1032"/>
                  <a:pt x="22019" y="981"/>
                </a:cubicBezTo>
                <a:close/>
                <a:moveTo>
                  <a:pt x="13832" y="931"/>
                </a:moveTo>
                <a:lnTo>
                  <a:pt x="13781" y="994"/>
                </a:lnTo>
                <a:lnTo>
                  <a:pt x="13768" y="994"/>
                </a:lnTo>
                <a:cubicBezTo>
                  <a:pt x="13757" y="993"/>
                  <a:pt x="13747" y="992"/>
                  <a:pt x="13737" y="992"/>
                </a:cubicBezTo>
                <a:cubicBezTo>
                  <a:pt x="13651" y="992"/>
                  <a:pt x="13582" y="1036"/>
                  <a:pt x="13503" y="1070"/>
                </a:cubicBezTo>
                <a:cubicBezTo>
                  <a:pt x="13515" y="1083"/>
                  <a:pt x="13528" y="1095"/>
                  <a:pt x="13540" y="1108"/>
                </a:cubicBezTo>
                <a:cubicBezTo>
                  <a:pt x="13503" y="1121"/>
                  <a:pt x="13477" y="1133"/>
                  <a:pt x="13439" y="1159"/>
                </a:cubicBezTo>
                <a:cubicBezTo>
                  <a:pt x="13428" y="1162"/>
                  <a:pt x="13416" y="1164"/>
                  <a:pt x="13404" y="1164"/>
                </a:cubicBezTo>
                <a:cubicBezTo>
                  <a:pt x="13358" y="1164"/>
                  <a:pt x="13308" y="1141"/>
                  <a:pt x="13261" y="1141"/>
                </a:cubicBezTo>
                <a:cubicBezTo>
                  <a:pt x="13259" y="1141"/>
                  <a:pt x="13258" y="1141"/>
                  <a:pt x="13257" y="1141"/>
                </a:cubicBezTo>
                <a:lnTo>
                  <a:pt x="13257" y="1141"/>
                </a:lnTo>
                <a:cubicBezTo>
                  <a:pt x="13451" y="1079"/>
                  <a:pt x="13636" y="1000"/>
                  <a:pt x="13832" y="931"/>
                </a:cubicBezTo>
                <a:close/>
                <a:moveTo>
                  <a:pt x="13199" y="1159"/>
                </a:moveTo>
                <a:cubicBezTo>
                  <a:pt x="13199" y="1184"/>
                  <a:pt x="13186" y="1209"/>
                  <a:pt x="13186" y="1222"/>
                </a:cubicBezTo>
                <a:lnTo>
                  <a:pt x="13161" y="1222"/>
                </a:lnTo>
                <a:cubicBezTo>
                  <a:pt x="13174" y="1209"/>
                  <a:pt x="13186" y="1184"/>
                  <a:pt x="13199" y="1159"/>
                </a:cubicBezTo>
                <a:close/>
                <a:moveTo>
                  <a:pt x="22955" y="1095"/>
                </a:moveTo>
                <a:cubicBezTo>
                  <a:pt x="23044" y="1146"/>
                  <a:pt x="23170" y="1121"/>
                  <a:pt x="23208" y="1222"/>
                </a:cubicBezTo>
                <a:cubicBezTo>
                  <a:pt x="23119" y="1197"/>
                  <a:pt x="23031" y="1171"/>
                  <a:pt x="22942" y="1146"/>
                </a:cubicBezTo>
                <a:cubicBezTo>
                  <a:pt x="22942" y="1133"/>
                  <a:pt x="22955" y="1108"/>
                  <a:pt x="22955" y="1095"/>
                </a:cubicBezTo>
                <a:close/>
                <a:moveTo>
                  <a:pt x="21639" y="1019"/>
                </a:moveTo>
                <a:lnTo>
                  <a:pt x="21639" y="1019"/>
                </a:lnTo>
                <a:cubicBezTo>
                  <a:pt x="21829" y="1057"/>
                  <a:pt x="22019" y="1146"/>
                  <a:pt x="22221" y="1159"/>
                </a:cubicBezTo>
                <a:cubicBezTo>
                  <a:pt x="22259" y="1171"/>
                  <a:pt x="22297" y="1197"/>
                  <a:pt x="22322" y="1234"/>
                </a:cubicBezTo>
                <a:cubicBezTo>
                  <a:pt x="22290" y="1234"/>
                  <a:pt x="22221" y="1187"/>
                  <a:pt x="22175" y="1187"/>
                </a:cubicBezTo>
                <a:cubicBezTo>
                  <a:pt x="22150" y="1187"/>
                  <a:pt x="22132" y="1202"/>
                  <a:pt x="22132" y="1247"/>
                </a:cubicBezTo>
                <a:cubicBezTo>
                  <a:pt x="22120" y="1222"/>
                  <a:pt x="22120" y="1197"/>
                  <a:pt x="22107" y="1171"/>
                </a:cubicBezTo>
                <a:cubicBezTo>
                  <a:pt x="21943" y="1159"/>
                  <a:pt x="21778" y="1108"/>
                  <a:pt x="21639" y="1019"/>
                </a:cubicBezTo>
                <a:close/>
                <a:moveTo>
                  <a:pt x="13148" y="1171"/>
                </a:moveTo>
                <a:lnTo>
                  <a:pt x="13148" y="1171"/>
                </a:lnTo>
                <a:cubicBezTo>
                  <a:pt x="13110" y="1209"/>
                  <a:pt x="13072" y="1234"/>
                  <a:pt x="13034" y="1260"/>
                </a:cubicBezTo>
                <a:cubicBezTo>
                  <a:pt x="12984" y="1272"/>
                  <a:pt x="12920" y="1285"/>
                  <a:pt x="12870" y="1298"/>
                </a:cubicBezTo>
                <a:cubicBezTo>
                  <a:pt x="12958" y="1260"/>
                  <a:pt x="13060" y="1222"/>
                  <a:pt x="13148" y="1171"/>
                </a:cubicBezTo>
                <a:close/>
                <a:moveTo>
                  <a:pt x="13123" y="1348"/>
                </a:moveTo>
                <a:cubicBezTo>
                  <a:pt x="13123" y="1361"/>
                  <a:pt x="13136" y="1361"/>
                  <a:pt x="13148" y="1361"/>
                </a:cubicBezTo>
                <a:cubicBezTo>
                  <a:pt x="13136" y="1361"/>
                  <a:pt x="13123" y="1361"/>
                  <a:pt x="13110" y="1348"/>
                </a:cubicBezTo>
                <a:close/>
                <a:moveTo>
                  <a:pt x="12984" y="1386"/>
                </a:moveTo>
                <a:cubicBezTo>
                  <a:pt x="13009" y="1399"/>
                  <a:pt x="13034" y="1399"/>
                  <a:pt x="13047" y="1412"/>
                </a:cubicBezTo>
                <a:lnTo>
                  <a:pt x="12933" y="1412"/>
                </a:lnTo>
                <a:cubicBezTo>
                  <a:pt x="12933" y="1412"/>
                  <a:pt x="12933" y="1399"/>
                  <a:pt x="12933" y="1399"/>
                </a:cubicBezTo>
                <a:lnTo>
                  <a:pt x="12984" y="1386"/>
                </a:lnTo>
                <a:close/>
                <a:moveTo>
                  <a:pt x="12769" y="1450"/>
                </a:moveTo>
                <a:lnTo>
                  <a:pt x="12769" y="1450"/>
                </a:lnTo>
                <a:cubicBezTo>
                  <a:pt x="12718" y="1475"/>
                  <a:pt x="12680" y="1500"/>
                  <a:pt x="12629" y="1526"/>
                </a:cubicBezTo>
                <a:cubicBezTo>
                  <a:pt x="12579" y="1538"/>
                  <a:pt x="12516" y="1563"/>
                  <a:pt x="12465" y="1576"/>
                </a:cubicBezTo>
                <a:cubicBezTo>
                  <a:pt x="12465" y="1563"/>
                  <a:pt x="12452" y="1551"/>
                  <a:pt x="12452" y="1538"/>
                </a:cubicBezTo>
                <a:lnTo>
                  <a:pt x="12617" y="1488"/>
                </a:lnTo>
                <a:cubicBezTo>
                  <a:pt x="12617" y="1500"/>
                  <a:pt x="12629" y="1500"/>
                  <a:pt x="12642" y="1513"/>
                </a:cubicBezTo>
                <a:cubicBezTo>
                  <a:pt x="12642" y="1500"/>
                  <a:pt x="12642" y="1488"/>
                  <a:pt x="12642" y="1475"/>
                </a:cubicBezTo>
                <a:cubicBezTo>
                  <a:pt x="12693" y="1462"/>
                  <a:pt x="12731" y="1462"/>
                  <a:pt x="12769" y="1450"/>
                </a:cubicBezTo>
                <a:close/>
                <a:moveTo>
                  <a:pt x="22082" y="1019"/>
                </a:moveTo>
                <a:cubicBezTo>
                  <a:pt x="22322" y="1032"/>
                  <a:pt x="22537" y="1146"/>
                  <a:pt x="22765" y="1197"/>
                </a:cubicBezTo>
                <a:lnTo>
                  <a:pt x="22765" y="1159"/>
                </a:lnTo>
                <a:cubicBezTo>
                  <a:pt x="22778" y="1171"/>
                  <a:pt x="22790" y="1197"/>
                  <a:pt x="22803" y="1209"/>
                </a:cubicBezTo>
                <a:cubicBezTo>
                  <a:pt x="23119" y="1310"/>
                  <a:pt x="23448" y="1386"/>
                  <a:pt x="23740" y="1526"/>
                </a:cubicBezTo>
                <a:cubicBezTo>
                  <a:pt x="23740" y="1513"/>
                  <a:pt x="23752" y="1488"/>
                  <a:pt x="23752" y="1475"/>
                </a:cubicBezTo>
                <a:cubicBezTo>
                  <a:pt x="23803" y="1589"/>
                  <a:pt x="23967" y="1589"/>
                  <a:pt x="24069" y="1652"/>
                </a:cubicBezTo>
                <a:cubicBezTo>
                  <a:pt x="24062" y="1653"/>
                  <a:pt x="24055" y="1653"/>
                  <a:pt x="24048" y="1653"/>
                </a:cubicBezTo>
                <a:cubicBezTo>
                  <a:pt x="23977" y="1653"/>
                  <a:pt x="23920" y="1600"/>
                  <a:pt x="23848" y="1600"/>
                </a:cubicBezTo>
                <a:cubicBezTo>
                  <a:pt x="23842" y="1600"/>
                  <a:pt x="23835" y="1600"/>
                  <a:pt x="23828" y="1601"/>
                </a:cubicBezTo>
                <a:cubicBezTo>
                  <a:pt x="23284" y="1348"/>
                  <a:pt x="22626" y="1260"/>
                  <a:pt x="22082" y="1019"/>
                </a:cubicBezTo>
                <a:close/>
                <a:moveTo>
                  <a:pt x="25195" y="1817"/>
                </a:moveTo>
                <a:cubicBezTo>
                  <a:pt x="25184" y="1823"/>
                  <a:pt x="25177" y="1828"/>
                  <a:pt x="25172" y="1834"/>
                </a:cubicBezTo>
                <a:lnTo>
                  <a:pt x="25172" y="1834"/>
                </a:lnTo>
                <a:cubicBezTo>
                  <a:pt x="25179" y="1828"/>
                  <a:pt x="25187" y="1822"/>
                  <a:pt x="25195" y="1817"/>
                </a:cubicBezTo>
                <a:close/>
                <a:moveTo>
                  <a:pt x="13540" y="969"/>
                </a:moveTo>
                <a:cubicBezTo>
                  <a:pt x="13211" y="1070"/>
                  <a:pt x="12895" y="1197"/>
                  <a:pt x="12604" y="1374"/>
                </a:cubicBezTo>
                <a:cubicBezTo>
                  <a:pt x="12528" y="1399"/>
                  <a:pt x="12452" y="1424"/>
                  <a:pt x="12376" y="1462"/>
                </a:cubicBezTo>
                <a:cubicBezTo>
                  <a:pt x="12364" y="1450"/>
                  <a:pt x="12351" y="1412"/>
                  <a:pt x="12338" y="1386"/>
                </a:cubicBezTo>
                <a:cubicBezTo>
                  <a:pt x="12313" y="1399"/>
                  <a:pt x="12237" y="1412"/>
                  <a:pt x="12212" y="1412"/>
                </a:cubicBezTo>
                <a:cubicBezTo>
                  <a:pt x="12199" y="1437"/>
                  <a:pt x="12187" y="1462"/>
                  <a:pt x="12187" y="1500"/>
                </a:cubicBezTo>
                <a:lnTo>
                  <a:pt x="12262" y="1488"/>
                </a:lnTo>
                <a:lnTo>
                  <a:pt x="12262" y="1488"/>
                </a:lnTo>
                <a:cubicBezTo>
                  <a:pt x="12237" y="1500"/>
                  <a:pt x="12174" y="1526"/>
                  <a:pt x="12149" y="1538"/>
                </a:cubicBezTo>
                <a:cubicBezTo>
                  <a:pt x="12161" y="1526"/>
                  <a:pt x="12174" y="1488"/>
                  <a:pt x="12174" y="1475"/>
                </a:cubicBezTo>
                <a:cubicBezTo>
                  <a:pt x="12161" y="1462"/>
                  <a:pt x="12136" y="1450"/>
                  <a:pt x="12123" y="1424"/>
                </a:cubicBezTo>
                <a:cubicBezTo>
                  <a:pt x="12073" y="1462"/>
                  <a:pt x="12009" y="1475"/>
                  <a:pt x="11959" y="1500"/>
                </a:cubicBezTo>
                <a:lnTo>
                  <a:pt x="11959" y="1538"/>
                </a:lnTo>
                <a:cubicBezTo>
                  <a:pt x="11990" y="1532"/>
                  <a:pt x="12019" y="1529"/>
                  <a:pt x="12047" y="1529"/>
                </a:cubicBezTo>
                <a:cubicBezTo>
                  <a:pt x="12076" y="1529"/>
                  <a:pt x="12104" y="1532"/>
                  <a:pt x="12136" y="1538"/>
                </a:cubicBezTo>
                <a:cubicBezTo>
                  <a:pt x="12073" y="1538"/>
                  <a:pt x="12009" y="1563"/>
                  <a:pt x="11971" y="1601"/>
                </a:cubicBezTo>
                <a:cubicBezTo>
                  <a:pt x="11959" y="1563"/>
                  <a:pt x="11946" y="1538"/>
                  <a:pt x="11933" y="1500"/>
                </a:cubicBezTo>
                <a:cubicBezTo>
                  <a:pt x="11883" y="1513"/>
                  <a:pt x="11820" y="1538"/>
                  <a:pt x="11769" y="1563"/>
                </a:cubicBezTo>
                <a:lnTo>
                  <a:pt x="11946" y="1563"/>
                </a:lnTo>
                <a:cubicBezTo>
                  <a:pt x="11918" y="1592"/>
                  <a:pt x="11882" y="1606"/>
                  <a:pt x="11845" y="1606"/>
                </a:cubicBezTo>
                <a:cubicBezTo>
                  <a:pt x="11832" y="1606"/>
                  <a:pt x="11820" y="1605"/>
                  <a:pt x="11807" y="1601"/>
                </a:cubicBezTo>
                <a:cubicBezTo>
                  <a:pt x="11706" y="1665"/>
                  <a:pt x="11604" y="1690"/>
                  <a:pt x="11503" y="1728"/>
                </a:cubicBezTo>
                <a:lnTo>
                  <a:pt x="11465" y="1690"/>
                </a:lnTo>
                <a:lnTo>
                  <a:pt x="11427" y="1779"/>
                </a:lnTo>
                <a:cubicBezTo>
                  <a:pt x="11402" y="1753"/>
                  <a:pt x="11377" y="1728"/>
                  <a:pt x="11364" y="1703"/>
                </a:cubicBezTo>
                <a:cubicBezTo>
                  <a:pt x="11339" y="1741"/>
                  <a:pt x="11313" y="1779"/>
                  <a:pt x="11288" y="1817"/>
                </a:cubicBezTo>
                <a:cubicBezTo>
                  <a:pt x="11263" y="1829"/>
                  <a:pt x="11225" y="1829"/>
                  <a:pt x="11187" y="1842"/>
                </a:cubicBezTo>
                <a:cubicBezTo>
                  <a:pt x="11225" y="1804"/>
                  <a:pt x="11250" y="1766"/>
                  <a:pt x="11275" y="1715"/>
                </a:cubicBezTo>
                <a:lnTo>
                  <a:pt x="11275" y="1715"/>
                </a:lnTo>
                <a:cubicBezTo>
                  <a:pt x="11237" y="1741"/>
                  <a:pt x="11187" y="1766"/>
                  <a:pt x="11162" y="1779"/>
                </a:cubicBezTo>
                <a:cubicBezTo>
                  <a:pt x="11149" y="1766"/>
                  <a:pt x="11136" y="1728"/>
                  <a:pt x="11124" y="1715"/>
                </a:cubicBezTo>
                <a:cubicBezTo>
                  <a:pt x="11124" y="1741"/>
                  <a:pt x="11111" y="1791"/>
                  <a:pt x="11111" y="1817"/>
                </a:cubicBezTo>
                <a:cubicBezTo>
                  <a:pt x="11106" y="1815"/>
                  <a:pt x="11100" y="1815"/>
                  <a:pt x="11094" y="1815"/>
                </a:cubicBezTo>
                <a:cubicBezTo>
                  <a:pt x="11064" y="1815"/>
                  <a:pt x="11023" y="1827"/>
                  <a:pt x="10993" y="1827"/>
                </a:cubicBezTo>
                <a:cubicBezTo>
                  <a:pt x="10965" y="1827"/>
                  <a:pt x="10948" y="1817"/>
                  <a:pt x="10959" y="1779"/>
                </a:cubicBezTo>
                <a:cubicBezTo>
                  <a:pt x="11060" y="1677"/>
                  <a:pt x="11301" y="1703"/>
                  <a:pt x="11351" y="1551"/>
                </a:cubicBezTo>
                <a:cubicBezTo>
                  <a:pt x="11364" y="1563"/>
                  <a:pt x="11377" y="1589"/>
                  <a:pt x="11377" y="1614"/>
                </a:cubicBezTo>
                <a:cubicBezTo>
                  <a:pt x="11744" y="1500"/>
                  <a:pt x="12111" y="1336"/>
                  <a:pt x="12490" y="1234"/>
                </a:cubicBezTo>
                <a:cubicBezTo>
                  <a:pt x="12490" y="1209"/>
                  <a:pt x="12490" y="1184"/>
                  <a:pt x="12503" y="1159"/>
                </a:cubicBezTo>
                <a:cubicBezTo>
                  <a:pt x="12503" y="1171"/>
                  <a:pt x="12528" y="1197"/>
                  <a:pt x="12528" y="1209"/>
                </a:cubicBezTo>
                <a:cubicBezTo>
                  <a:pt x="12591" y="1184"/>
                  <a:pt x="12642" y="1171"/>
                  <a:pt x="12705" y="1159"/>
                </a:cubicBezTo>
                <a:lnTo>
                  <a:pt x="12705" y="1159"/>
                </a:lnTo>
                <a:cubicBezTo>
                  <a:pt x="12655" y="1184"/>
                  <a:pt x="12591" y="1209"/>
                  <a:pt x="12541" y="1222"/>
                </a:cubicBezTo>
                <a:cubicBezTo>
                  <a:pt x="12553" y="1260"/>
                  <a:pt x="12566" y="1285"/>
                  <a:pt x="12579" y="1310"/>
                </a:cubicBezTo>
                <a:cubicBezTo>
                  <a:pt x="12667" y="1247"/>
                  <a:pt x="12756" y="1209"/>
                  <a:pt x="12857" y="1184"/>
                </a:cubicBezTo>
                <a:cubicBezTo>
                  <a:pt x="12870" y="1171"/>
                  <a:pt x="12882" y="1133"/>
                  <a:pt x="12895" y="1121"/>
                </a:cubicBezTo>
                <a:cubicBezTo>
                  <a:pt x="12908" y="1133"/>
                  <a:pt x="12933" y="1159"/>
                  <a:pt x="12946" y="1159"/>
                </a:cubicBezTo>
                <a:cubicBezTo>
                  <a:pt x="12996" y="1121"/>
                  <a:pt x="13034" y="1095"/>
                  <a:pt x="13072" y="1057"/>
                </a:cubicBezTo>
                <a:lnTo>
                  <a:pt x="13148" y="1057"/>
                </a:lnTo>
                <a:cubicBezTo>
                  <a:pt x="13275" y="1057"/>
                  <a:pt x="13401" y="969"/>
                  <a:pt x="13540" y="969"/>
                </a:cubicBezTo>
                <a:close/>
                <a:moveTo>
                  <a:pt x="24081" y="1665"/>
                </a:moveTo>
                <a:cubicBezTo>
                  <a:pt x="24233" y="1690"/>
                  <a:pt x="24398" y="1753"/>
                  <a:pt x="24511" y="1842"/>
                </a:cubicBezTo>
                <a:cubicBezTo>
                  <a:pt x="24435" y="1829"/>
                  <a:pt x="24347" y="1791"/>
                  <a:pt x="24271" y="1741"/>
                </a:cubicBezTo>
                <a:cubicBezTo>
                  <a:pt x="24225" y="1752"/>
                  <a:pt x="24179" y="1743"/>
                  <a:pt x="24142" y="1779"/>
                </a:cubicBezTo>
                <a:lnTo>
                  <a:pt x="24142" y="1779"/>
                </a:lnTo>
                <a:cubicBezTo>
                  <a:pt x="24155" y="1763"/>
                  <a:pt x="24173" y="1738"/>
                  <a:pt x="24182" y="1728"/>
                </a:cubicBezTo>
                <a:cubicBezTo>
                  <a:pt x="24157" y="1715"/>
                  <a:pt x="24106" y="1690"/>
                  <a:pt x="24081" y="1665"/>
                </a:cubicBezTo>
                <a:close/>
                <a:moveTo>
                  <a:pt x="12350" y="1585"/>
                </a:moveTo>
                <a:cubicBezTo>
                  <a:pt x="12372" y="1585"/>
                  <a:pt x="12393" y="1586"/>
                  <a:pt x="12414" y="1589"/>
                </a:cubicBezTo>
                <a:cubicBezTo>
                  <a:pt x="12327" y="1626"/>
                  <a:pt x="12240" y="1651"/>
                  <a:pt x="12141" y="1676"/>
                </a:cubicBezTo>
                <a:lnTo>
                  <a:pt x="12141" y="1676"/>
                </a:lnTo>
                <a:cubicBezTo>
                  <a:pt x="12140" y="1676"/>
                  <a:pt x="12138" y="1676"/>
                  <a:pt x="12137" y="1676"/>
                </a:cubicBezTo>
                <a:lnTo>
                  <a:pt x="12137" y="1676"/>
                </a:lnTo>
                <a:cubicBezTo>
                  <a:pt x="12137" y="1676"/>
                  <a:pt x="12136" y="1677"/>
                  <a:pt x="12136" y="1677"/>
                </a:cubicBezTo>
                <a:cubicBezTo>
                  <a:pt x="12138" y="1677"/>
                  <a:pt x="12139" y="1677"/>
                  <a:pt x="12141" y="1676"/>
                </a:cubicBezTo>
                <a:lnTo>
                  <a:pt x="12141" y="1676"/>
                </a:lnTo>
                <a:cubicBezTo>
                  <a:pt x="12143" y="1676"/>
                  <a:pt x="12146" y="1677"/>
                  <a:pt x="12149" y="1677"/>
                </a:cubicBezTo>
                <a:cubicBezTo>
                  <a:pt x="11921" y="1728"/>
                  <a:pt x="11706" y="1804"/>
                  <a:pt x="11503" y="1905"/>
                </a:cubicBezTo>
                <a:lnTo>
                  <a:pt x="11491" y="1867"/>
                </a:lnTo>
                <a:cubicBezTo>
                  <a:pt x="11671" y="1799"/>
                  <a:pt x="11882" y="1671"/>
                  <a:pt x="12078" y="1671"/>
                </a:cubicBezTo>
                <a:cubicBezTo>
                  <a:pt x="12098" y="1671"/>
                  <a:pt x="12118" y="1673"/>
                  <a:pt x="12137" y="1676"/>
                </a:cubicBezTo>
                <a:lnTo>
                  <a:pt x="12137" y="1676"/>
                </a:lnTo>
                <a:cubicBezTo>
                  <a:pt x="12187" y="1607"/>
                  <a:pt x="12269" y="1585"/>
                  <a:pt x="12350" y="1585"/>
                </a:cubicBezTo>
                <a:close/>
                <a:moveTo>
                  <a:pt x="23841" y="1715"/>
                </a:moveTo>
                <a:cubicBezTo>
                  <a:pt x="23929" y="1741"/>
                  <a:pt x="24031" y="1766"/>
                  <a:pt x="24132" y="1791"/>
                </a:cubicBezTo>
                <a:cubicBezTo>
                  <a:pt x="24195" y="1855"/>
                  <a:pt x="24284" y="1867"/>
                  <a:pt x="24372" y="1892"/>
                </a:cubicBezTo>
                <a:cubicBezTo>
                  <a:pt x="24360" y="1905"/>
                  <a:pt x="24334" y="1918"/>
                  <a:pt x="24322" y="1930"/>
                </a:cubicBezTo>
                <a:cubicBezTo>
                  <a:pt x="24296" y="1905"/>
                  <a:pt x="24271" y="1892"/>
                  <a:pt x="24233" y="1867"/>
                </a:cubicBezTo>
                <a:cubicBezTo>
                  <a:pt x="24220" y="1892"/>
                  <a:pt x="24195" y="1905"/>
                  <a:pt x="24182" y="1930"/>
                </a:cubicBezTo>
                <a:lnTo>
                  <a:pt x="24195" y="1880"/>
                </a:lnTo>
                <a:cubicBezTo>
                  <a:pt x="24069" y="1829"/>
                  <a:pt x="23967" y="1753"/>
                  <a:pt x="23828" y="1728"/>
                </a:cubicBezTo>
                <a:cubicBezTo>
                  <a:pt x="23828" y="1728"/>
                  <a:pt x="23828" y="1715"/>
                  <a:pt x="23841" y="1715"/>
                </a:cubicBezTo>
                <a:close/>
                <a:moveTo>
                  <a:pt x="11623" y="1948"/>
                </a:moveTo>
                <a:cubicBezTo>
                  <a:pt x="11646" y="1948"/>
                  <a:pt x="11670" y="1954"/>
                  <a:pt x="11693" y="1968"/>
                </a:cubicBezTo>
                <a:cubicBezTo>
                  <a:pt x="11614" y="1991"/>
                  <a:pt x="11525" y="2034"/>
                  <a:pt x="11435" y="2034"/>
                </a:cubicBezTo>
                <a:cubicBezTo>
                  <a:pt x="11424" y="2034"/>
                  <a:pt x="11413" y="2033"/>
                  <a:pt x="11402" y="2032"/>
                </a:cubicBezTo>
                <a:cubicBezTo>
                  <a:pt x="11470" y="2012"/>
                  <a:pt x="11546" y="1948"/>
                  <a:pt x="11623" y="1948"/>
                </a:cubicBezTo>
                <a:close/>
                <a:moveTo>
                  <a:pt x="11136" y="1984"/>
                </a:moveTo>
                <a:cubicBezTo>
                  <a:pt x="11150" y="1984"/>
                  <a:pt x="11164" y="1987"/>
                  <a:pt x="11174" y="1994"/>
                </a:cubicBezTo>
                <a:cubicBezTo>
                  <a:pt x="11183" y="2031"/>
                  <a:pt x="11138" y="2054"/>
                  <a:pt x="11099" y="2054"/>
                </a:cubicBezTo>
                <a:cubicBezTo>
                  <a:pt x="11084" y="2054"/>
                  <a:pt x="11070" y="2051"/>
                  <a:pt x="11060" y="2044"/>
                </a:cubicBezTo>
                <a:cubicBezTo>
                  <a:pt x="11051" y="2007"/>
                  <a:pt x="11096" y="1984"/>
                  <a:pt x="11136" y="1984"/>
                </a:cubicBezTo>
                <a:close/>
                <a:moveTo>
                  <a:pt x="25089" y="2054"/>
                </a:moveTo>
                <a:cubicBezTo>
                  <a:pt x="25124" y="2054"/>
                  <a:pt x="25169" y="2084"/>
                  <a:pt x="25169" y="2120"/>
                </a:cubicBezTo>
                <a:cubicBezTo>
                  <a:pt x="25162" y="2131"/>
                  <a:pt x="25150" y="2136"/>
                  <a:pt x="25136" y="2136"/>
                </a:cubicBezTo>
                <a:cubicBezTo>
                  <a:pt x="25101" y="2136"/>
                  <a:pt x="25056" y="2106"/>
                  <a:pt x="25056" y="2070"/>
                </a:cubicBezTo>
                <a:cubicBezTo>
                  <a:pt x="25063" y="2059"/>
                  <a:pt x="25075" y="2054"/>
                  <a:pt x="25089" y="2054"/>
                </a:cubicBezTo>
                <a:close/>
                <a:moveTo>
                  <a:pt x="17653" y="2234"/>
                </a:moveTo>
                <a:cubicBezTo>
                  <a:pt x="17618" y="2234"/>
                  <a:pt x="17584" y="2240"/>
                  <a:pt x="17549" y="2244"/>
                </a:cubicBezTo>
                <a:lnTo>
                  <a:pt x="17549" y="2244"/>
                </a:lnTo>
                <a:cubicBezTo>
                  <a:pt x="17584" y="2234"/>
                  <a:pt x="17618" y="2234"/>
                  <a:pt x="17653" y="2234"/>
                </a:cubicBezTo>
                <a:close/>
                <a:moveTo>
                  <a:pt x="17020" y="2247"/>
                </a:moveTo>
                <a:cubicBezTo>
                  <a:pt x="17046" y="2247"/>
                  <a:pt x="17058" y="2259"/>
                  <a:pt x="17084" y="2259"/>
                </a:cubicBezTo>
                <a:cubicBezTo>
                  <a:pt x="17058" y="2259"/>
                  <a:pt x="17033" y="2272"/>
                  <a:pt x="17008" y="2272"/>
                </a:cubicBezTo>
                <a:cubicBezTo>
                  <a:pt x="17008" y="2272"/>
                  <a:pt x="17020" y="2247"/>
                  <a:pt x="17020" y="2247"/>
                </a:cubicBezTo>
                <a:close/>
                <a:moveTo>
                  <a:pt x="16856" y="2272"/>
                </a:moveTo>
                <a:lnTo>
                  <a:pt x="16805" y="2285"/>
                </a:lnTo>
                <a:cubicBezTo>
                  <a:pt x="16805" y="2285"/>
                  <a:pt x="16818" y="2272"/>
                  <a:pt x="16830" y="2272"/>
                </a:cubicBezTo>
                <a:close/>
                <a:moveTo>
                  <a:pt x="19829" y="2146"/>
                </a:moveTo>
                <a:lnTo>
                  <a:pt x="19855" y="2158"/>
                </a:lnTo>
                <a:cubicBezTo>
                  <a:pt x="19880" y="2171"/>
                  <a:pt x="19918" y="2171"/>
                  <a:pt x="19956" y="2171"/>
                </a:cubicBezTo>
                <a:cubicBezTo>
                  <a:pt x="19981" y="2184"/>
                  <a:pt x="20007" y="2184"/>
                  <a:pt x="20032" y="2196"/>
                </a:cubicBezTo>
                <a:cubicBezTo>
                  <a:pt x="20222" y="2196"/>
                  <a:pt x="20412" y="2247"/>
                  <a:pt x="20589" y="2285"/>
                </a:cubicBezTo>
                <a:cubicBezTo>
                  <a:pt x="20399" y="2285"/>
                  <a:pt x="20209" y="2259"/>
                  <a:pt x="20032" y="2196"/>
                </a:cubicBezTo>
                <a:cubicBezTo>
                  <a:pt x="20008" y="2206"/>
                  <a:pt x="19984" y="2210"/>
                  <a:pt x="19959" y="2210"/>
                </a:cubicBezTo>
                <a:cubicBezTo>
                  <a:pt x="19920" y="2210"/>
                  <a:pt x="19881" y="2199"/>
                  <a:pt x="19842" y="2184"/>
                </a:cubicBezTo>
                <a:cubicBezTo>
                  <a:pt x="19842" y="2171"/>
                  <a:pt x="19842" y="2158"/>
                  <a:pt x="19829" y="2146"/>
                </a:cubicBezTo>
                <a:close/>
                <a:moveTo>
                  <a:pt x="16296" y="2226"/>
                </a:moveTo>
                <a:cubicBezTo>
                  <a:pt x="16318" y="2226"/>
                  <a:pt x="16337" y="2236"/>
                  <a:pt x="16337" y="2259"/>
                </a:cubicBezTo>
                <a:cubicBezTo>
                  <a:pt x="16330" y="2280"/>
                  <a:pt x="16302" y="2293"/>
                  <a:pt x="16277" y="2293"/>
                </a:cubicBezTo>
                <a:cubicBezTo>
                  <a:pt x="16255" y="2293"/>
                  <a:pt x="16236" y="2283"/>
                  <a:pt x="16236" y="2259"/>
                </a:cubicBezTo>
                <a:cubicBezTo>
                  <a:pt x="16243" y="2239"/>
                  <a:pt x="16271" y="2226"/>
                  <a:pt x="16296" y="2226"/>
                </a:cubicBezTo>
                <a:close/>
                <a:moveTo>
                  <a:pt x="19640" y="2146"/>
                </a:moveTo>
                <a:cubicBezTo>
                  <a:pt x="19690" y="2146"/>
                  <a:pt x="19754" y="2158"/>
                  <a:pt x="19817" y="2171"/>
                </a:cubicBezTo>
                <a:cubicBezTo>
                  <a:pt x="19804" y="2209"/>
                  <a:pt x="19804" y="2234"/>
                  <a:pt x="19792" y="2272"/>
                </a:cubicBezTo>
                <a:cubicBezTo>
                  <a:pt x="19867" y="2272"/>
                  <a:pt x="19943" y="2272"/>
                  <a:pt x="20007" y="2297"/>
                </a:cubicBezTo>
                <a:cubicBezTo>
                  <a:pt x="20019" y="2285"/>
                  <a:pt x="20032" y="2259"/>
                  <a:pt x="20032" y="2247"/>
                </a:cubicBezTo>
                <a:lnTo>
                  <a:pt x="20032" y="2310"/>
                </a:lnTo>
                <a:cubicBezTo>
                  <a:pt x="20133" y="2310"/>
                  <a:pt x="20234" y="2323"/>
                  <a:pt x="20323" y="2348"/>
                </a:cubicBezTo>
                <a:cubicBezTo>
                  <a:pt x="19741" y="2285"/>
                  <a:pt x="19159" y="2234"/>
                  <a:pt x="18564" y="2234"/>
                </a:cubicBezTo>
                <a:cubicBezTo>
                  <a:pt x="18480" y="2230"/>
                  <a:pt x="18395" y="2229"/>
                  <a:pt x="18311" y="2229"/>
                </a:cubicBezTo>
                <a:cubicBezTo>
                  <a:pt x="18142" y="2229"/>
                  <a:pt x="17974" y="2234"/>
                  <a:pt x="17805" y="2234"/>
                </a:cubicBezTo>
                <a:cubicBezTo>
                  <a:pt x="17868" y="2234"/>
                  <a:pt x="17931" y="2221"/>
                  <a:pt x="17995" y="2221"/>
                </a:cubicBezTo>
                <a:cubicBezTo>
                  <a:pt x="17995" y="2196"/>
                  <a:pt x="18007" y="2171"/>
                  <a:pt x="18007" y="2146"/>
                </a:cubicBezTo>
                <a:cubicBezTo>
                  <a:pt x="18020" y="2158"/>
                  <a:pt x="18033" y="2184"/>
                  <a:pt x="18033" y="2209"/>
                </a:cubicBezTo>
                <a:cubicBezTo>
                  <a:pt x="18187" y="2193"/>
                  <a:pt x="18341" y="2171"/>
                  <a:pt x="18495" y="2171"/>
                </a:cubicBezTo>
                <a:cubicBezTo>
                  <a:pt x="18581" y="2171"/>
                  <a:pt x="18667" y="2178"/>
                  <a:pt x="18754" y="2196"/>
                </a:cubicBezTo>
                <a:cubicBezTo>
                  <a:pt x="18741" y="2184"/>
                  <a:pt x="18741" y="2158"/>
                  <a:pt x="18729" y="2146"/>
                </a:cubicBezTo>
                <a:lnTo>
                  <a:pt x="18741" y="2146"/>
                </a:lnTo>
                <a:cubicBezTo>
                  <a:pt x="18754" y="2158"/>
                  <a:pt x="18767" y="2171"/>
                  <a:pt x="18779" y="2184"/>
                </a:cubicBezTo>
                <a:lnTo>
                  <a:pt x="19045" y="2184"/>
                </a:lnTo>
                <a:cubicBezTo>
                  <a:pt x="19045" y="2184"/>
                  <a:pt x="19045" y="2171"/>
                  <a:pt x="19058" y="2171"/>
                </a:cubicBezTo>
                <a:cubicBezTo>
                  <a:pt x="19222" y="2184"/>
                  <a:pt x="19399" y="2196"/>
                  <a:pt x="19576" y="2196"/>
                </a:cubicBezTo>
                <a:cubicBezTo>
                  <a:pt x="19640" y="2221"/>
                  <a:pt x="19716" y="2247"/>
                  <a:pt x="19779" y="2259"/>
                </a:cubicBezTo>
                <a:cubicBezTo>
                  <a:pt x="19766" y="2234"/>
                  <a:pt x="19754" y="2196"/>
                  <a:pt x="19728" y="2171"/>
                </a:cubicBezTo>
                <a:cubicBezTo>
                  <a:pt x="19703" y="2158"/>
                  <a:pt x="19665" y="2158"/>
                  <a:pt x="19640" y="2146"/>
                </a:cubicBezTo>
                <a:close/>
                <a:moveTo>
                  <a:pt x="16059" y="2348"/>
                </a:moveTo>
                <a:cubicBezTo>
                  <a:pt x="16059" y="2348"/>
                  <a:pt x="16071" y="2348"/>
                  <a:pt x="16071" y="2361"/>
                </a:cubicBezTo>
                <a:lnTo>
                  <a:pt x="16059" y="2361"/>
                </a:lnTo>
                <a:cubicBezTo>
                  <a:pt x="16059" y="2361"/>
                  <a:pt x="16059" y="2348"/>
                  <a:pt x="16059" y="2348"/>
                </a:cubicBezTo>
                <a:close/>
                <a:moveTo>
                  <a:pt x="25283" y="2297"/>
                </a:moveTo>
                <a:lnTo>
                  <a:pt x="25283" y="2297"/>
                </a:lnTo>
                <a:cubicBezTo>
                  <a:pt x="25372" y="2348"/>
                  <a:pt x="25524" y="2348"/>
                  <a:pt x="25536" y="2462"/>
                </a:cubicBezTo>
                <a:cubicBezTo>
                  <a:pt x="25448" y="2411"/>
                  <a:pt x="25347" y="2373"/>
                  <a:pt x="25283" y="2297"/>
                </a:cubicBezTo>
                <a:close/>
                <a:moveTo>
                  <a:pt x="23157" y="943"/>
                </a:moveTo>
                <a:cubicBezTo>
                  <a:pt x="23157" y="956"/>
                  <a:pt x="23145" y="994"/>
                  <a:pt x="23145" y="1007"/>
                </a:cubicBezTo>
                <a:cubicBezTo>
                  <a:pt x="23246" y="1032"/>
                  <a:pt x="23360" y="1070"/>
                  <a:pt x="23474" y="1095"/>
                </a:cubicBezTo>
                <a:lnTo>
                  <a:pt x="23499" y="1133"/>
                </a:lnTo>
                <a:cubicBezTo>
                  <a:pt x="23676" y="1159"/>
                  <a:pt x="23841" y="1260"/>
                  <a:pt x="23993" y="1323"/>
                </a:cubicBezTo>
                <a:cubicBezTo>
                  <a:pt x="24018" y="1310"/>
                  <a:pt x="24043" y="1298"/>
                  <a:pt x="24056" y="1285"/>
                </a:cubicBezTo>
                <a:lnTo>
                  <a:pt x="24157" y="1386"/>
                </a:lnTo>
                <a:cubicBezTo>
                  <a:pt x="24182" y="1374"/>
                  <a:pt x="24233" y="1361"/>
                  <a:pt x="24258" y="1348"/>
                </a:cubicBezTo>
                <a:lnTo>
                  <a:pt x="24258" y="1348"/>
                </a:lnTo>
                <a:cubicBezTo>
                  <a:pt x="24258" y="1361"/>
                  <a:pt x="24246" y="1399"/>
                  <a:pt x="24246" y="1412"/>
                </a:cubicBezTo>
                <a:lnTo>
                  <a:pt x="24334" y="1412"/>
                </a:lnTo>
                <a:cubicBezTo>
                  <a:pt x="24334" y="1450"/>
                  <a:pt x="24347" y="1488"/>
                  <a:pt x="24347" y="1513"/>
                </a:cubicBezTo>
                <a:cubicBezTo>
                  <a:pt x="24347" y="1500"/>
                  <a:pt x="24372" y="1462"/>
                  <a:pt x="24372" y="1450"/>
                </a:cubicBezTo>
                <a:cubicBezTo>
                  <a:pt x="24638" y="1576"/>
                  <a:pt x="24904" y="1715"/>
                  <a:pt x="25195" y="1817"/>
                </a:cubicBezTo>
                <a:cubicBezTo>
                  <a:pt x="25321" y="1817"/>
                  <a:pt x="25439" y="1948"/>
                  <a:pt x="25570" y="1948"/>
                </a:cubicBezTo>
                <a:cubicBezTo>
                  <a:pt x="25596" y="1948"/>
                  <a:pt x="25623" y="1943"/>
                  <a:pt x="25650" y="1930"/>
                </a:cubicBezTo>
                <a:lnTo>
                  <a:pt x="25650" y="1930"/>
                </a:lnTo>
                <a:cubicBezTo>
                  <a:pt x="25638" y="1956"/>
                  <a:pt x="25625" y="1981"/>
                  <a:pt x="25612" y="1994"/>
                </a:cubicBezTo>
                <a:cubicBezTo>
                  <a:pt x="25954" y="2171"/>
                  <a:pt x="26321" y="2323"/>
                  <a:pt x="26650" y="2513"/>
                </a:cubicBezTo>
                <a:cubicBezTo>
                  <a:pt x="26673" y="2501"/>
                  <a:pt x="26696" y="2489"/>
                  <a:pt x="26719" y="2478"/>
                </a:cubicBezTo>
                <a:lnTo>
                  <a:pt x="26719" y="2478"/>
                </a:lnTo>
                <a:cubicBezTo>
                  <a:pt x="26720" y="2478"/>
                  <a:pt x="26721" y="2479"/>
                  <a:pt x="26722" y="2479"/>
                </a:cubicBezTo>
                <a:lnTo>
                  <a:pt x="26722" y="2479"/>
                </a:lnTo>
                <a:cubicBezTo>
                  <a:pt x="26723" y="2478"/>
                  <a:pt x="26724" y="2476"/>
                  <a:pt x="26726" y="2475"/>
                </a:cubicBezTo>
                <a:lnTo>
                  <a:pt x="26726" y="2475"/>
                </a:lnTo>
                <a:cubicBezTo>
                  <a:pt x="26724" y="2476"/>
                  <a:pt x="26721" y="2477"/>
                  <a:pt x="26719" y="2478"/>
                </a:cubicBezTo>
                <a:lnTo>
                  <a:pt x="26719" y="2478"/>
                </a:lnTo>
                <a:cubicBezTo>
                  <a:pt x="26437" y="2333"/>
                  <a:pt x="26186" y="2138"/>
                  <a:pt x="25903" y="2006"/>
                </a:cubicBezTo>
                <a:cubicBezTo>
                  <a:pt x="25893" y="2009"/>
                  <a:pt x="25882" y="2011"/>
                  <a:pt x="25873" y="2011"/>
                </a:cubicBezTo>
                <a:cubicBezTo>
                  <a:pt x="25805" y="2011"/>
                  <a:pt x="25769" y="1938"/>
                  <a:pt x="25714" y="1905"/>
                </a:cubicBezTo>
                <a:cubicBezTo>
                  <a:pt x="25625" y="1880"/>
                  <a:pt x="25536" y="1842"/>
                  <a:pt x="25448" y="1804"/>
                </a:cubicBezTo>
                <a:lnTo>
                  <a:pt x="25385" y="1804"/>
                </a:lnTo>
                <a:cubicBezTo>
                  <a:pt x="25359" y="1779"/>
                  <a:pt x="25321" y="1741"/>
                  <a:pt x="25283" y="1715"/>
                </a:cubicBezTo>
                <a:cubicBezTo>
                  <a:pt x="25245" y="1703"/>
                  <a:pt x="25207" y="1690"/>
                  <a:pt x="25157" y="1677"/>
                </a:cubicBezTo>
                <a:cubicBezTo>
                  <a:pt x="25157" y="1665"/>
                  <a:pt x="25144" y="1639"/>
                  <a:pt x="25144" y="1627"/>
                </a:cubicBezTo>
                <a:lnTo>
                  <a:pt x="25119" y="1665"/>
                </a:lnTo>
                <a:cubicBezTo>
                  <a:pt x="25068" y="1627"/>
                  <a:pt x="25005" y="1589"/>
                  <a:pt x="24929" y="1563"/>
                </a:cubicBezTo>
                <a:cubicBezTo>
                  <a:pt x="24942" y="1563"/>
                  <a:pt x="24942" y="1538"/>
                  <a:pt x="24942" y="1526"/>
                </a:cubicBezTo>
                <a:lnTo>
                  <a:pt x="24942" y="1526"/>
                </a:lnTo>
                <a:cubicBezTo>
                  <a:pt x="24929" y="1538"/>
                  <a:pt x="24891" y="1538"/>
                  <a:pt x="24866" y="1551"/>
                </a:cubicBezTo>
                <a:cubicBezTo>
                  <a:pt x="24777" y="1450"/>
                  <a:pt x="24613" y="1475"/>
                  <a:pt x="24511" y="1386"/>
                </a:cubicBezTo>
                <a:cubicBezTo>
                  <a:pt x="24503" y="1387"/>
                  <a:pt x="24495" y="1387"/>
                  <a:pt x="24487" y="1387"/>
                </a:cubicBezTo>
                <a:cubicBezTo>
                  <a:pt x="24296" y="1387"/>
                  <a:pt x="24136" y="1245"/>
                  <a:pt x="23942" y="1197"/>
                </a:cubicBezTo>
                <a:cubicBezTo>
                  <a:pt x="23929" y="1209"/>
                  <a:pt x="23891" y="1234"/>
                  <a:pt x="23879" y="1247"/>
                </a:cubicBezTo>
                <a:cubicBezTo>
                  <a:pt x="23879" y="1234"/>
                  <a:pt x="23866" y="1197"/>
                  <a:pt x="23853" y="1184"/>
                </a:cubicBezTo>
                <a:cubicBezTo>
                  <a:pt x="23626" y="1108"/>
                  <a:pt x="23411" y="969"/>
                  <a:pt x="23157" y="943"/>
                </a:cubicBezTo>
                <a:close/>
                <a:moveTo>
                  <a:pt x="20589" y="2297"/>
                </a:moveTo>
                <a:cubicBezTo>
                  <a:pt x="20968" y="2348"/>
                  <a:pt x="21348" y="2437"/>
                  <a:pt x="21702" y="2563"/>
                </a:cubicBezTo>
                <a:cubicBezTo>
                  <a:pt x="21588" y="2550"/>
                  <a:pt x="21474" y="2500"/>
                  <a:pt x="21361" y="2500"/>
                </a:cubicBezTo>
                <a:cubicBezTo>
                  <a:pt x="21348" y="2500"/>
                  <a:pt x="21323" y="2500"/>
                  <a:pt x="21297" y="2487"/>
                </a:cubicBezTo>
                <a:cubicBezTo>
                  <a:pt x="21297" y="2487"/>
                  <a:pt x="21285" y="2475"/>
                  <a:pt x="21285" y="2475"/>
                </a:cubicBezTo>
                <a:cubicBezTo>
                  <a:pt x="21057" y="2399"/>
                  <a:pt x="20816" y="2386"/>
                  <a:pt x="20589" y="2297"/>
                </a:cubicBezTo>
                <a:close/>
                <a:moveTo>
                  <a:pt x="25473" y="2247"/>
                </a:moveTo>
                <a:cubicBezTo>
                  <a:pt x="25676" y="2335"/>
                  <a:pt x="25954" y="2399"/>
                  <a:pt x="26068" y="2576"/>
                </a:cubicBezTo>
                <a:cubicBezTo>
                  <a:pt x="25878" y="2462"/>
                  <a:pt x="25676" y="2361"/>
                  <a:pt x="25460" y="2285"/>
                </a:cubicBezTo>
                <a:lnTo>
                  <a:pt x="25473" y="2247"/>
                </a:lnTo>
                <a:close/>
                <a:moveTo>
                  <a:pt x="10529" y="2259"/>
                </a:moveTo>
                <a:lnTo>
                  <a:pt x="10529" y="2259"/>
                </a:lnTo>
                <a:cubicBezTo>
                  <a:pt x="10453" y="2310"/>
                  <a:pt x="10364" y="2348"/>
                  <a:pt x="10276" y="2361"/>
                </a:cubicBezTo>
                <a:cubicBezTo>
                  <a:pt x="10250" y="2399"/>
                  <a:pt x="10213" y="2437"/>
                  <a:pt x="10225" y="2487"/>
                </a:cubicBezTo>
                <a:cubicBezTo>
                  <a:pt x="10314" y="2487"/>
                  <a:pt x="10390" y="2437"/>
                  <a:pt x="10466" y="2399"/>
                </a:cubicBezTo>
                <a:cubicBezTo>
                  <a:pt x="10466" y="2411"/>
                  <a:pt x="10466" y="2437"/>
                  <a:pt x="10466" y="2449"/>
                </a:cubicBezTo>
                <a:cubicBezTo>
                  <a:pt x="10428" y="2462"/>
                  <a:pt x="10390" y="2475"/>
                  <a:pt x="10364" y="2475"/>
                </a:cubicBezTo>
                <a:cubicBezTo>
                  <a:pt x="10364" y="2500"/>
                  <a:pt x="10364" y="2525"/>
                  <a:pt x="10364" y="2550"/>
                </a:cubicBezTo>
                <a:lnTo>
                  <a:pt x="10326" y="2513"/>
                </a:lnTo>
                <a:cubicBezTo>
                  <a:pt x="10213" y="2576"/>
                  <a:pt x="10073" y="2588"/>
                  <a:pt x="9972" y="2664"/>
                </a:cubicBezTo>
                <a:cubicBezTo>
                  <a:pt x="9972" y="2664"/>
                  <a:pt x="9959" y="2652"/>
                  <a:pt x="9959" y="2652"/>
                </a:cubicBezTo>
                <a:cubicBezTo>
                  <a:pt x="10048" y="2601"/>
                  <a:pt x="10137" y="2550"/>
                  <a:pt x="10213" y="2500"/>
                </a:cubicBezTo>
                <a:cubicBezTo>
                  <a:pt x="10213" y="2475"/>
                  <a:pt x="10200" y="2437"/>
                  <a:pt x="10200" y="2424"/>
                </a:cubicBezTo>
                <a:cubicBezTo>
                  <a:pt x="10175" y="2424"/>
                  <a:pt x="10124" y="2449"/>
                  <a:pt x="10086" y="2449"/>
                </a:cubicBezTo>
                <a:cubicBezTo>
                  <a:pt x="10213" y="2361"/>
                  <a:pt x="10364" y="2285"/>
                  <a:pt x="10529" y="2259"/>
                </a:cubicBezTo>
                <a:close/>
                <a:moveTo>
                  <a:pt x="23246" y="2622"/>
                </a:moveTo>
                <a:cubicBezTo>
                  <a:pt x="23269" y="2622"/>
                  <a:pt x="23281" y="2636"/>
                  <a:pt x="23271" y="2664"/>
                </a:cubicBezTo>
                <a:cubicBezTo>
                  <a:pt x="23259" y="2673"/>
                  <a:pt x="23247" y="2677"/>
                  <a:pt x="23239" y="2677"/>
                </a:cubicBezTo>
                <a:cubicBezTo>
                  <a:pt x="23221" y="2677"/>
                  <a:pt x="23212" y="2660"/>
                  <a:pt x="23221" y="2626"/>
                </a:cubicBezTo>
                <a:cubicBezTo>
                  <a:pt x="23230" y="2623"/>
                  <a:pt x="23239" y="2622"/>
                  <a:pt x="23246" y="2622"/>
                </a:cubicBezTo>
                <a:close/>
                <a:moveTo>
                  <a:pt x="26090" y="2562"/>
                </a:moveTo>
                <a:cubicBezTo>
                  <a:pt x="26184" y="2562"/>
                  <a:pt x="26274" y="2632"/>
                  <a:pt x="26321" y="2702"/>
                </a:cubicBezTo>
                <a:cubicBezTo>
                  <a:pt x="26232" y="2664"/>
                  <a:pt x="26144" y="2614"/>
                  <a:pt x="26068" y="2563"/>
                </a:cubicBezTo>
                <a:cubicBezTo>
                  <a:pt x="26075" y="2562"/>
                  <a:pt x="26083" y="2562"/>
                  <a:pt x="26090" y="2562"/>
                </a:cubicBezTo>
                <a:close/>
                <a:moveTo>
                  <a:pt x="9104" y="2745"/>
                </a:moveTo>
                <a:cubicBezTo>
                  <a:pt x="9115" y="2745"/>
                  <a:pt x="9126" y="2746"/>
                  <a:pt x="9137" y="2749"/>
                </a:cubicBezTo>
                <a:lnTo>
                  <a:pt x="9137" y="2749"/>
                </a:lnTo>
                <a:cubicBezTo>
                  <a:pt x="9065" y="2797"/>
                  <a:pt x="8993" y="2844"/>
                  <a:pt x="8922" y="2892"/>
                </a:cubicBezTo>
                <a:cubicBezTo>
                  <a:pt x="8909" y="2879"/>
                  <a:pt x="8897" y="2854"/>
                  <a:pt x="8884" y="2842"/>
                </a:cubicBezTo>
                <a:cubicBezTo>
                  <a:pt x="8959" y="2820"/>
                  <a:pt x="9025" y="2745"/>
                  <a:pt x="9104" y="2745"/>
                </a:cubicBezTo>
                <a:close/>
                <a:moveTo>
                  <a:pt x="26827" y="3095"/>
                </a:moveTo>
                <a:cubicBezTo>
                  <a:pt x="26865" y="3107"/>
                  <a:pt x="26903" y="3133"/>
                  <a:pt x="26941" y="3145"/>
                </a:cubicBezTo>
                <a:lnTo>
                  <a:pt x="26944" y="3136"/>
                </a:lnTo>
                <a:lnTo>
                  <a:pt x="26944" y="3136"/>
                </a:lnTo>
                <a:cubicBezTo>
                  <a:pt x="26981" y="3172"/>
                  <a:pt x="27018" y="3197"/>
                  <a:pt x="27055" y="3234"/>
                </a:cubicBezTo>
                <a:lnTo>
                  <a:pt x="27042" y="3246"/>
                </a:lnTo>
                <a:cubicBezTo>
                  <a:pt x="26966" y="3208"/>
                  <a:pt x="26890" y="3171"/>
                  <a:pt x="26814" y="3133"/>
                </a:cubicBezTo>
                <a:cubicBezTo>
                  <a:pt x="26814" y="3120"/>
                  <a:pt x="26827" y="3107"/>
                  <a:pt x="26827" y="3095"/>
                </a:cubicBezTo>
                <a:close/>
                <a:moveTo>
                  <a:pt x="10073" y="2449"/>
                </a:moveTo>
                <a:cubicBezTo>
                  <a:pt x="10023" y="2513"/>
                  <a:pt x="9921" y="2513"/>
                  <a:pt x="9871" y="2576"/>
                </a:cubicBezTo>
                <a:cubicBezTo>
                  <a:pt x="9289" y="2791"/>
                  <a:pt x="8795" y="3183"/>
                  <a:pt x="8239" y="3398"/>
                </a:cubicBezTo>
                <a:cubicBezTo>
                  <a:pt x="8416" y="3246"/>
                  <a:pt x="8643" y="3171"/>
                  <a:pt x="8833" y="3044"/>
                </a:cubicBezTo>
                <a:cubicBezTo>
                  <a:pt x="8821" y="3044"/>
                  <a:pt x="8808" y="3019"/>
                  <a:pt x="8795" y="3019"/>
                </a:cubicBezTo>
                <a:lnTo>
                  <a:pt x="8871" y="3019"/>
                </a:lnTo>
                <a:cubicBezTo>
                  <a:pt x="9162" y="2879"/>
                  <a:pt x="9441" y="2702"/>
                  <a:pt x="9744" y="2588"/>
                </a:cubicBezTo>
                <a:cubicBezTo>
                  <a:pt x="9744" y="2576"/>
                  <a:pt x="9719" y="2563"/>
                  <a:pt x="9719" y="2550"/>
                </a:cubicBezTo>
                <a:lnTo>
                  <a:pt x="9719" y="2550"/>
                </a:lnTo>
                <a:cubicBezTo>
                  <a:pt x="9733" y="2553"/>
                  <a:pt x="9747" y="2555"/>
                  <a:pt x="9760" y="2555"/>
                </a:cubicBezTo>
                <a:cubicBezTo>
                  <a:pt x="9871" y="2555"/>
                  <a:pt x="9972" y="2472"/>
                  <a:pt x="10073" y="2449"/>
                </a:cubicBezTo>
                <a:close/>
                <a:moveTo>
                  <a:pt x="8215" y="3385"/>
                </a:moveTo>
                <a:cubicBezTo>
                  <a:pt x="8233" y="3385"/>
                  <a:pt x="8244" y="3401"/>
                  <a:pt x="8251" y="3436"/>
                </a:cubicBezTo>
                <a:cubicBezTo>
                  <a:pt x="8236" y="3451"/>
                  <a:pt x="8223" y="3458"/>
                  <a:pt x="8211" y="3458"/>
                </a:cubicBezTo>
                <a:cubicBezTo>
                  <a:pt x="8193" y="3458"/>
                  <a:pt x="8178" y="3442"/>
                  <a:pt x="8163" y="3411"/>
                </a:cubicBezTo>
                <a:cubicBezTo>
                  <a:pt x="8185" y="3394"/>
                  <a:pt x="8202" y="3385"/>
                  <a:pt x="8215" y="3385"/>
                </a:cubicBezTo>
                <a:close/>
                <a:moveTo>
                  <a:pt x="8535" y="3368"/>
                </a:moveTo>
                <a:cubicBezTo>
                  <a:pt x="8546" y="3368"/>
                  <a:pt x="8557" y="3370"/>
                  <a:pt x="8568" y="3373"/>
                </a:cubicBezTo>
                <a:cubicBezTo>
                  <a:pt x="8530" y="3411"/>
                  <a:pt x="8352" y="3436"/>
                  <a:pt x="8441" y="3512"/>
                </a:cubicBezTo>
                <a:cubicBezTo>
                  <a:pt x="8428" y="3512"/>
                  <a:pt x="8403" y="3500"/>
                  <a:pt x="8378" y="3487"/>
                </a:cubicBezTo>
                <a:cubicBezTo>
                  <a:pt x="8251" y="3588"/>
                  <a:pt x="8112" y="3664"/>
                  <a:pt x="7935" y="3702"/>
                </a:cubicBezTo>
                <a:cubicBezTo>
                  <a:pt x="8112" y="3601"/>
                  <a:pt x="8289" y="3525"/>
                  <a:pt x="8441" y="3398"/>
                </a:cubicBezTo>
                <a:cubicBezTo>
                  <a:pt x="8469" y="3380"/>
                  <a:pt x="8503" y="3368"/>
                  <a:pt x="8535" y="3368"/>
                </a:cubicBezTo>
                <a:close/>
                <a:moveTo>
                  <a:pt x="10308" y="3654"/>
                </a:moveTo>
                <a:cubicBezTo>
                  <a:pt x="10318" y="3654"/>
                  <a:pt x="10328" y="3661"/>
                  <a:pt x="10339" y="3677"/>
                </a:cubicBezTo>
                <a:cubicBezTo>
                  <a:pt x="10332" y="3704"/>
                  <a:pt x="10322" y="3716"/>
                  <a:pt x="10310" y="3716"/>
                </a:cubicBezTo>
                <a:cubicBezTo>
                  <a:pt x="10299" y="3716"/>
                  <a:pt x="10288" y="3707"/>
                  <a:pt x="10276" y="3689"/>
                </a:cubicBezTo>
                <a:cubicBezTo>
                  <a:pt x="10283" y="3667"/>
                  <a:pt x="10295" y="3654"/>
                  <a:pt x="10308" y="3654"/>
                </a:cubicBezTo>
                <a:close/>
                <a:moveTo>
                  <a:pt x="26384" y="2690"/>
                </a:moveTo>
                <a:cubicBezTo>
                  <a:pt x="26941" y="2993"/>
                  <a:pt x="27472" y="3322"/>
                  <a:pt x="27991" y="3664"/>
                </a:cubicBezTo>
                <a:cubicBezTo>
                  <a:pt x="28054" y="3702"/>
                  <a:pt x="28130" y="3727"/>
                  <a:pt x="28143" y="3803"/>
                </a:cubicBezTo>
                <a:cubicBezTo>
                  <a:pt x="27801" y="3537"/>
                  <a:pt x="27396" y="3348"/>
                  <a:pt x="27042" y="3095"/>
                </a:cubicBezTo>
                <a:cubicBezTo>
                  <a:pt x="27006" y="3107"/>
                  <a:pt x="26981" y="3119"/>
                  <a:pt x="26946" y="3131"/>
                </a:cubicBezTo>
                <a:lnTo>
                  <a:pt x="26946" y="3131"/>
                </a:lnTo>
                <a:lnTo>
                  <a:pt x="26966" y="3069"/>
                </a:lnTo>
                <a:cubicBezTo>
                  <a:pt x="26776" y="2943"/>
                  <a:pt x="26561" y="2842"/>
                  <a:pt x="26359" y="2728"/>
                </a:cubicBezTo>
                <a:cubicBezTo>
                  <a:pt x="26372" y="2715"/>
                  <a:pt x="26384" y="2702"/>
                  <a:pt x="26384" y="2690"/>
                </a:cubicBezTo>
                <a:close/>
                <a:moveTo>
                  <a:pt x="8163" y="3436"/>
                </a:moveTo>
                <a:cubicBezTo>
                  <a:pt x="8125" y="3512"/>
                  <a:pt x="8036" y="3550"/>
                  <a:pt x="7960" y="3601"/>
                </a:cubicBezTo>
                <a:cubicBezTo>
                  <a:pt x="7834" y="3677"/>
                  <a:pt x="7720" y="3778"/>
                  <a:pt x="7568" y="3816"/>
                </a:cubicBezTo>
                <a:cubicBezTo>
                  <a:pt x="7732" y="3651"/>
                  <a:pt x="7960" y="3550"/>
                  <a:pt x="8163" y="3436"/>
                </a:cubicBezTo>
                <a:close/>
                <a:moveTo>
                  <a:pt x="28156" y="3791"/>
                </a:moveTo>
                <a:cubicBezTo>
                  <a:pt x="28358" y="3892"/>
                  <a:pt x="28523" y="4031"/>
                  <a:pt x="28712" y="4145"/>
                </a:cubicBezTo>
                <a:cubicBezTo>
                  <a:pt x="28497" y="4069"/>
                  <a:pt x="28333" y="3917"/>
                  <a:pt x="28156" y="3791"/>
                </a:cubicBezTo>
                <a:close/>
                <a:moveTo>
                  <a:pt x="28757" y="4316"/>
                </a:moveTo>
                <a:cubicBezTo>
                  <a:pt x="28786" y="4316"/>
                  <a:pt x="28814" y="4357"/>
                  <a:pt x="28814" y="4385"/>
                </a:cubicBezTo>
                <a:cubicBezTo>
                  <a:pt x="28804" y="4395"/>
                  <a:pt x="28794" y="4399"/>
                  <a:pt x="28784" y="4399"/>
                </a:cubicBezTo>
                <a:cubicBezTo>
                  <a:pt x="28754" y="4399"/>
                  <a:pt x="28725" y="4363"/>
                  <a:pt x="28725" y="4335"/>
                </a:cubicBezTo>
                <a:cubicBezTo>
                  <a:pt x="28735" y="4321"/>
                  <a:pt x="28746" y="4316"/>
                  <a:pt x="28757" y="4316"/>
                </a:cubicBezTo>
                <a:close/>
                <a:moveTo>
                  <a:pt x="6277" y="4398"/>
                </a:moveTo>
                <a:lnTo>
                  <a:pt x="6277" y="4398"/>
                </a:lnTo>
                <a:cubicBezTo>
                  <a:pt x="6274" y="4404"/>
                  <a:pt x="6272" y="4412"/>
                  <a:pt x="6270" y="4421"/>
                </a:cubicBezTo>
                <a:lnTo>
                  <a:pt x="6270" y="4421"/>
                </a:lnTo>
                <a:cubicBezTo>
                  <a:pt x="6273" y="4414"/>
                  <a:pt x="6275" y="4406"/>
                  <a:pt x="6277" y="4398"/>
                </a:cubicBezTo>
                <a:close/>
                <a:moveTo>
                  <a:pt x="7036" y="4335"/>
                </a:moveTo>
                <a:lnTo>
                  <a:pt x="7036" y="4436"/>
                </a:lnTo>
                <a:cubicBezTo>
                  <a:pt x="7011" y="4423"/>
                  <a:pt x="6986" y="4411"/>
                  <a:pt x="6960" y="4398"/>
                </a:cubicBezTo>
                <a:cubicBezTo>
                  <a:pt x="6935" y="4436"/>
                  <a:pt x="6897" y="4461"/>
                  <a:pt x="6872" y="4487"/>
                </a:cubicBezTo>
                <a:lnTo>
                  <a:pt x="6847" y="4449"/>
                </a:lnTo>
                <a:cubicBezTo>
                  <a:pt x="6910" y="4411"/>
                  <a:pt x="6973" y="4373"/>
                  <a:pt x="7036" y="4335"/>
                </a:cubicBezTo>
                <a:close/>
                <a:moveTo>
                  <a:pt x="5784" y="4562"/>
                </a:moveTo>
                <a:lnTo>
                  <a:pt x="5789" y="4569"/>
                </a:lnTo>
                <a:lnTo>
                  <a:pt x="5789" y="4569"/>
                </a:lnTo>
                <a:cubicBezTo>
                  <a:pt x="5787" y="4566"/>
                  <a:pt x="5785" y="4564"/>
                  <a:pt x="5784" y="4562"/>
                </a:cubicBezTo>
                <a:close/>
                <a:moveTo>
                  <a:pt x="28725" y="4170"/>
                </a:moveTo>
                <a:lnTo>
                  <a:pt x="28725" y="4170"/>
                </a:lnTo>
                <a:cubicBezTo>
                  <a:pt x="28953" y="4322"/>
                  <a:pt x="29181" y="4499"/>
                  <a:pt x="29396" y="4676"/>
                </a:cubicBezTo>
                <a:cubicBezTo>
                  <a:pt x="29130" y="4575"/>
                  <a:pt x="28915" y="4360"/>
                  <a:pt x="28725" y="4170"/>
                </a:cubicBezTo>
                <a:close/>
                <a:moveTo>
                  <a:pt x="6733" y="4550"/>
                </a:moveTo>
                <a:cubicBezTo>
                  <a:pt x="6758" y="4562"/>
                  <a:pt x="6783" y="4600"/>
                  <a:pt x="6809" y="4613"/>
                </a:cubicBezTo>
                <a:cubicBezTo>
                  <a:pt x="6783" y="4600"/>
                  <a:pt x="6745" y="4588"/>
                  <a:pt x="6720" y="4588"/>
                </a:cubicBezTo>
                <a:cubicBezTo>
                  <a:pt x="6707" y="4613"/>
                  <a:pt x="6682" y="4664"/>
                  <a:pt x="6682" y="4689"/>
                </a:cubicBezTo>
                <a:cubicBezTo>
                  <a:pt x="6644" y="4626"/>
                  <a:pt x="6669" y="4575"/>
                  <a:pt x="6733" y="4550"/>
                </a:cubicBezTo>
                <a:close/>
                <a:moveTo>
                  <a:pt x="27385" y="4675"/>
                </a:moveTo>
                <a:cubicBezTo>
                  <a:pt x="27432" y="4675"/>
                  <a:pt x="27481" y="4729"/>
                  <a:pt x="27434" y="4752"/>
                </a:cubicBezTo>
                <a:cubicBezTo>
                  <a:pt x="27428" y="4756"/>
                  <a:pt x="27422" y="4758"/>
                  <a:pt x="27415" y="4758"/>
                </a:cubicBezTo>
                <a:cubicBezTo>
                  <a:pt x="27379" y="4758"/>
                  <a:pt x="27339" y="4708"/>
                  <a:pt x="27371" y="4676"/>
                </a:cubicBezTo>
                <a:cubicBezTo>
                  <a:pt x="27376" y="4675"/>
                  <a:pt x="27380" y="4675"/>
                  <a:pt x="27385" y="4675"/>
                </a:cubicBezTo>
                <a:close/>
                <a:moveTo>
                  <a:pt x="7520" y="4725"/>
                </a:moveTo>
                <a:cubicBezTo>
                  <a:pt x="7532" y="4725"/>
                  <a:pt x="7543" y="4735"/>
                  <a:pt x="7555" y="4752"/>
                </a:cubicBezTo>
                <a:cubicBezTo>
                  <a:pt x="7542" y="4779"/>
                  <a:pt x="7528" y="4792"/>
                  <a:pt x="7515" y="4792"/>
                </a:cubicBezTo>
                <a:cubicBezTo>
                  <a:pt x="7503" y="4792"/>
                  <a:pt x="7491" y="4783"/>
                  <a:pt x="7479" y="4765"/>
                </a:cubicBezTo>
                <a:cubicBezTo>
                  <a:pt x="7493" y="4738"/>
                  <a:pt x="7506" y="4725"/>
                  <a:pt x="7520" y="4725"/>
                </a:cubicBezTo>
                <a:close/>
                <a:moveTo>
                  <a:pt x="6606" y="4613"/>
                </a:moveTo>
                <a:lnTo>
                  <a:pt x="6606" y="4613"/>
                </a:lnTo>
                <a:cubicBezTo>
                  <a:pt x="6631" y="4664"/>
                  <a:pt x="6606" y="4689"/>
                  <a:pt x="6568" y="4727"/>
                </a:cubicBezTo>
                <a:cubicBezTo>
                  <a:pt x="6581" y="4740"/>
                  <a:pt x="6581" y="4765"/>
                  <a:pt x="6594" y="4778"/>
                </a:cubicBezTo>
                <a:lnTo>
                  <a:pt x="6492" y="4778"/>
                </a:lnTo>
                <a:cubicBezTo>
                  <a:pt x="6505" y="4790"/>
                  <a:pt x="6518" y="4803"/>
                  <a:pt x="6530" y="4816"/>
                </a:cubicBezTo>
                <a:cubicBezTo>
                  <a:pt x="6509" y="4809"/>
                  <a:pt x="6490" y="4806"/>
                  <a:pt x="6475" y="4806"/>
                </a:cubicBezTo>
                <a:cubicBezTo>
                  <a:pt x="6399" y="4806"/>
                  <a:pt x="6395" y="4875"/>
                  <a:pt x="6480" y="4917"/>
                </a:cubicBezTo>
                <a:cubicBezTo>
                  <a:pt x="6467" y="4917"/>
                  <a:pt x="6442" y="4942"/>
                  <a:pt x="6429" y="4955"/>
                </a:cubicBezTo>
                <a:cubicBezTo>
                  <a:pt x="6404" y="4917"/>
                  <a:pt x="6391" y="4891"/>
                  <a:pt x="6378" y="4853"/>
                </a:cubicBezTo>
                <a:cubicBezTo>
                  <a:pt x="6340" y="4891"/>
                  <a:pt x="6302" y="4904"/>
                  <a:pt x="6252" y="4904"/>
                </a:cubicBezTo>
                <a:cubicBezTo>
                  <a:pt x="6378" y="4816"/>
                  <a:pt x="6480" y="4702"/>
                  <a:pt x="6606" y="4613"/>
                </a:cubicBezTo>
                <a:close/>
                <a:moveTo>
                  <a:pt x="8264" y="4828"/>
                </a:moveTo>
                <a:cubicBezTo>
                  <a:pt x="8201" y="4879"/>
                  <a:pt x="8137" y="4929"/>
                  <a:pt x="8074" y="4980"/>
                </a:cubicBezTo>
                <a:cubicBezTo>
                  <a:pt x="8074" y="4967"/>
                  <a:pt x="8061" y="4955"/>
                  <a:pt x="8049" y="4942"/>
                </a:cubicBezTo>
                <a:cubicBezTo>
                  <a:pt x="8125" y="4904"/>
                  <a:pt x="8188" y="4866"/>
                  <a:pt x="8264" y="4828"/>
                </a:cubicBezTo>
                <a:close/>
                <a:moveTo>
                  <a:pt x="29551" y="4944"/>
                </a:moveTo>
                <a:cubicBezTo>
                  <a:pt x="29567" y="4944"/>
                  <a:pt x="29578" y="4958"/>
                  <a:pt x="29586" y="4980"/>
                </a:cubicBezTo>
                <a:cubicBezTo>
                  <a:pt x="29570" y="4996"/>
                  <a:pt x="29556" y="5003"/>
                  <a:pt x="29545" y="5003"/>
                </a:cubicBezTo>
                <a:cubicBezTo>
                  <a:pt x="29529" y="5003"/>
                  <a:pt x="29517" y="4989"/>
                  <a:pt x="29510" y="4967"/>
                </a:cubicBezTo>
                <a:cubicBezTo>
                  <a:pt x="29526" y="4951"/>
                  <a:pt x="29539" y="4944"/>
                  <a:pt x="29551" y="4944"/>
                </a:cubicBezTo>
                <a:close/>
                <a:moveTo>
                  <a:pt x="7074" y="5057"/>
                </a:moveTo>
                <a:cubicBezTo>
                  <a:pt x="7085" y="5057"/>
                  <a:pt x="7094" y="5060"/>
                  <a:pt x="7100" y="5069"/>
                </a:cubicBezTo>
                <a:cubicBezTo>
                  <a:pt x="7089" y="5101"/>
                  <a:pt x="7049" y="5134"/>
                  <a:pt x="7006" y="5134"/>
                </a:cubicBezTo>
                <a:cubicBezTo>
                  <a:pt x="6999" y="5134"/>
                  <a:pt x="6993" y="5134"/>
                  <a:pt x="6986" y="5132"/>
                </a:cubicBezTo>
                <a:cubicBezTo>
                  <a:pt x="6976" y="5102"/>
                  <a:pt x="7036" y="5057"/>
                  <a:pt x="7074" y="5057"/>
                </a:cubicBezTo>
                <a:close/>
                <a:moveTo>
                  <a:pt x="29718" y="5088"/>
                </a:moveTo>
                <a:cubicBezTo>
                  <a:pt x="29748" y="5088"/>
                  <a:pt x="29771" y="5136"/>
                  <a:pt x="29750" y="5157"/>
                </a:cubicBezTo>
                <a:cubicBezTo>
                  <a:pt x="29740" y="5165"/>
                  <a:pt x="29731" y="5168"/>
                  <a:pt x="29723" y="5168"/>
                </a:cubicBezTo>
                <a:cubicBezTo>
                  <a:pt x="29688" y="5168"/>
                  <a:pt x="29669" y="5114"/>
                  <a:pt x="29699" y="5094"/>
                </a:cubicBezTo>
                <a:cubicBezTo>
                  <a:pt x="29706" y="5090"/>
                  <a:pt x="29712" y="5088"/>
                  <a:pt x="29718" y="5088"/>
                </a:cubicBezTo>
                <a:close/>
                <a:moveTo>
                  <a:pt x="5024" y="5220"/>
                </a:moveTo>
                <a:cubicBezTo>
                  <a:pt x="5024" y="5222"/>
                  <a:pt x="5025" y="5224"/>
                  <a:pt x="5025" y="5226"/>
                </a:cubicBezTo>
                <a:lnTo>
                  <a:pt x="5025" y="5226"/>
                </a:lnTo>
                <a:cubicBezTo>
                  <a:pt x="5025" y="5224"/>
                  <a:pt x="5025" y="5222"/>
                  <a:pt x="5024" y="5220"/>
                </a:cubicBezTo>
                <a:close/>
                <a:moveTo>
                  <a:pt x="6087" y="5094"/>
                </a:moveTo>
                <a:cubicBezTo>
                  <a:pt x="6011" y="5157"/>
                  <a:pt x="5936" y="5220"/>
                  <a:pt x="5860" y="5258"/>
                </a:cubicBezTo>
                <a:cubicBezTo>
                  <a:pt x="5898" y="5208"/>
                  <a:pt x="5936" y="5157"/>
                  <a:pt x="5986" y="5119"/>
                </a:cubicBezTo>
                <a:cubicBezTo>
                  <a:pt x="6011" y="5107"/>
                  <a:pt x="6049" y="5107"/>
                  <a:pt x="6075" y="5094"/>
                </a:cubicBezTo>
                <a:close/>
                <a:moveTo>
                  <a:pt x="28004" y="5094"/>
                </a:moveTo>
                <a:lnTo>
                  <a:pt x="28004" y="5094"/>
                </a:lnTo>
                <a:cubicBezTo>
                  <a:pt x="28080" y="5145"/>
                  <a:pt x="28156" y="5195"/>
                  <a:pt x="28219" y="5258"/>
                </a:cubicBezTo>
                <a:cubicBezTo>
                  <a:pt x="28143" y="5208"/>
                  <a:pt x="28029" y="5182"/>
                  <a:pt x="28004" y="5094"/>
                </a:cubicBezTo>
                <a:close/>
                <a:moveTo>
                  <a:pt x="9200" y="4702"/>
                </a:moveTo>
                <a:lnTo>
                  <a:pt x="9200" y="4702"/>
                </a:lnTo>
                <a:cubicBezTo>
                  <a:pt x="9112" y="4778"/>
                  <a:pt x="8998" y="4816"/>
                  <a:pt x="8934" y="4904"/>
                </a:cubicBezTo>
                <a:lnTo>
                  <a:pt x="8922" y="4904"/>
                </a:lnTo>
                <a:cubicBezTo>
                  <a:pt x="8909" y="4917"/>
                  <a:pt x="8884" y="4929"/>
                  <a:pt x="8871" y="4942"/>
                </a:cubicBezTo>
                <a:cubicBezTo>
                  <a:pt x="8871" y="4929"/>
                  <a:pt x="8859" y="4929"/>
                  <a:pt x="8846" y="4929"/>
                </a:cubicBezTo>
                <a:cubicBezTo>
                  <a:pt x="8643" y="5043"/>
                  <a:pt x="8466" y="5195"/>
                  <a:pt x="8251" y="5296"/>
                </a:cubicBezTo>
                <a:cubicBezTo>
                  <a:pt x="8542" y="5069"/>
                  <a:pt x="8871" y="4866"/>
                  <a:pt x="9200" y="4702"/>
                </a:cubicBezTo>
                <a:close/>
                <a:moveTo>
                  <a:pt x="29788" y="5182"/>
                </a:moveTo>
                <a:cubicBezTo>
                  <a:pt x="29851" y="5220"/>
                  <a:pt x="29915" y="5258"/>
                  <a:pt x="29965" y="5296"/>
                </a:cubicBezTo>
                <a:cubicBezTo>
                  <a:pt x="29953" y="5296"/>
                  <a:pt x="29940" y="5322"/>
                  <a:pt x="29940" y="5334"/>
                </a:cubicBezTo>
                <a:cubicBezTo>
                  <a:pt x="29877" y="5296"/>
                  <a:pt x="29826" y="5246"/>
                  <a:pt x="29788" y="5182"/>
                </a:cubicBezTo>
                <a:close/>
                <a:moveTo>
                  <a:pt x="5265" y="5271"/>
                </a:moveTo>
                <a:cubicBezTo>
                  <a:pt x="5315" y="5309"/>
                  <a:pt x="5328" y="5372"/>
                  <a:pt x="5328" y="5423"/>
                </a:cubicBezTo>
                <a:cubicBezTo>
                  <a:pt x="5315" y="5398"/>
                  <a:pt x="5290" y="5360"/>
                  <a:pt x="5277" y="5334"/>
                </a:cubicBezTo>
                <a:cubicBezTo>
                  <a:pt x="5252" y="5360"/>
                  <a:pt x="5214" y="5398"/>
                  <a:pt x="5189" y="5423"/>
                </a:cubicBezTo>
                <a:cubicBezTo>
                  <a:pt x="5176" y="5410"/>
                  <a:pt x="5164" y="5360"/>
                  <a:pt x="5151" y="5334"/>
                </a:cubicBezTo>
                <a:cubicBezTo>
                  <a:pt x="5176" y="5296"/>
                  <a:pt x="5214" y="5271"/>
                  <a:pt x="5265" y="5271"/>
                </a:cubicBezTo>
                <a:close/>
                <a:moveTo>
                  <a:pt x="7555" y="3803"/>
                </a:moveTo>
                <a:lnTo>
                  <a:pt x="7555" y="3803"/>
                </a:lnTo>
                <a:cubicBezTo>
                  <a:pt x="7543" y="3879"/>
                  <a:pt x="7441" y="3904"/>
                  <a:pt x="7391" y="3955"/>
                </a:cubicBezTo>
                <a:cubicBezTo>
                  <a:pt x="6859" y="4335"/>
                  <a:pt x="6340" y="4727"/>
                  <a:pt x="5822" y="5145"/>
                </a:cubicBezTo>
                <a:cubicBezTo>
                  <a:pt x="5708" y="5233"/>
                  <a:pt x="5606" y="5360"/>
                  <a:pt x="5480" y="5436"/>
                </a:cubicBezTo>
                <a:cubicBezTo>
                  <a:pt x="5606" y="5258"/>
                  <a:pt x="5847" y="5132"/>
                  <a:pt x="5948" y="4942"/>
                </a:cubicBezTo>
                <a:cubicBezTo>
                  <a:pt x="5961" y="4942"/>
                  <a:pt x="5973" y="4967"/>
                  <a:pt x="5986" y="4967"/>
                </a:cubicBezTo>
                <a:cubicBezTo>
                  <a:pt x="6366" y="4626"/>
                  <a:pt x="6796" y="4335"/>
                  <a:pt x="7226" y="4031"/>
                </a:cubicBezTo>
                <a:lnTo>
                  <a:pt x="7201" y="4006"/>
                </a:lnTo>
                <a:cubicBezTo>
                  <a:pt x="7353" y="3980"/>
                  <a:pt x="7441" y="3866"/>
                  <a:pt x="7555" y="3803"/>
                </a:cubicBezTo>
                <a:close/>
                <a:moveTo>
                  <a:pt x="30003" y="5358"/>
                </a:moveTo>
                <a:cubicBezTo>
                  <a:pt x="30038" y="5358"/>
                  <a:pt x="30076" y="5402"/>
                  <a:pt x="30054" y="5436"/>
                </a:cubicBezTo>
                <a:cubicBezTo>
                  <a:pt x="30050" y="5437"/>
                  <a:pt x="30046" y="5438"/>
                  <a:pt x="30041" y="5438"/>
                </a:cubicBezTo>
                <a:cubicBezTo>
                  <a:pt x="30006" y="5438"/>
                  <a:pt x="29968" y="5394"/>
                  <a:pt x="29991" y="5360"/>
                </a:cubicBezTo>
                <a:cubicBezTo>
                  <a:pt x="29995" y="5358"/>
                  <a:pt x="29999" y="5358"/>
                  <a:pt x="30003" y="5358"/>
                </a:cubicBezTo>
                <a:close/>
                <a:moveTo>
                  <a:pt x="5441" y="5448"/>
                </a:moveTo>
                <a:cubicBezTo>
                  <a:pt x="5459" y="5448"/>
                  <a:pt x="5473" y="5458"/>
                  <a:pt x="5467" y="5486"/>
                </a:cubicBezTo>
                <a:cubicBezTo>
                  <a:pt x="5467" y="5513"/>
                  <a:pt x="5439" y="5529"/>
                  <a:pt x="5416" y="5529"/>
                </a:cubicBezTo>
                <a:cubicBezTo>
                  <a:pt x="5396" y="5529"/>
                  <a:pt x="5379" y="5516"/>
                  <a:pt x="5391" y="5486"/>
                </a:cubicBezTo>
                <a:cubicBezTo>
                  <a:pt x="5391" y="5465"/>
                  <a:pt x="5419" y="5448"/>
                  <a:pt x="5441" y="5448"/>
                </a:cubicBezTo>
                <a:close/>
                <a:moveTo>
                  <a:pt x="8251" y="5284"/>
                </a:moveTo>
                <a:lnTo>
                  <a:pt x="8251" y="5284"/>
                </a:lnTo>
                <a:cubicBezTo>
                  <a:pt x="8125" y="5423"/>
                  <a:pt x="7960" y="5524"/>
                  <a:pt x="7796" y="5613"/>
                </a:cubicBezTo>
                <a:cubicBezTo>
                  <a:pt x="7922" y="5486"/>
                  <a:pt x="8087" y="5385"/>
                  <a:pt x="8251" y="5284"/>
                </a:cubicBezTo>
                <a:close/>
                <a:moveTo>
                  <a:pt x="4846" y="5574"/>
                </a:moveTo>
                <a:cubicBezTo>
                  <a:pt x="4897" y="5574"/>
                  <a:pt x="4879" y="5646"/>
                  <a:pt x="4843" y="5646"/>
                </a:cubicBezTo>
                <a:cubicBezTo>
                  <a:pt x="4836" y="5646"/>
                  <a:pt x="4829" y="5643"/>
                  <a:pt x="4822" y="5638"/>
                </a:cubicBezTo>
                <a:cubicBezTo>
                  <a:pt x="4822" y="5625"/>
                  <a:pt x="4835" y="5600"/>
                  <a:pt x="4835" y="5575"/>
                </a:cubicBezTo>
                <a:cubicBezTo>
                  <a:pt x="4839" y="5574"/>
                  <a:pt x="4842" y="5574"/>
                  <a:pt x="4846" y="5574"/>
                </a:cubicBezTo>
                <a:close/>
                <a:moveTo>
                  <a:pt x="5138" y="5385"/>
                </a:moveTo>
                <a:lnTo>
                  <a:pt x="5138" y="5385"/>
                </a:lnTo>
                <a:cubicBezTo>
                  <a:pt x="5164" y="5410"/>
                  <a:pt x="5164" y="5448"/>
                  <a:pt x="5126" y="5474"/>
                </a:cubicBezTo>
                <a:cubicBezTo>
                  <a:pt x="5062" y="5549"/>
                  <a:pt x="4974" y="5613"/>
                  <a:pt x="4911" y="5701"/>
                </a:cubicBezTo>
                <a:cubicBezTo>
                  <a:pt x="4885" y="5663"/>
                  <a:pt x="4923" y="5625"/>
                  <a:pt x="4923" y="5587"/>
                </a:cubicBezTo>
                <a:cubicBezTo>
                  <a:pt x="4923" y="5575"/>
                  <a:pt x="4898" y="5562"/>
                  <a:pt x="4898" y="5562"/>
                </a:cubicBezTo>
                <a:cubicBezTo>
                  <a:pt x="4986" y="5511"/>
                  <a:pt x="5050" y="5410"/>
                  <a:pt x="5138" y="5385"/>
                </a:cubicBezTo>
                <a:close/>
                <a:moveTo>
                  <a:pt x="29687" y="4929"/>
                </a:moveTo>
                <a:lnTo>
                  <a:pt x="29687" y="4929"/>
                </a:lnTo>
                <a:cubicBezTo>
                  <a:pt x="29991" y="5170"/>
                  <a:pt x="30282" y="5423"/>
                  <a:pt x="30547" y="5701"/>
                </a:cubicBezTo>
                <a:cubicBezTo>
                  <a:pt x="30269" y="5537"/>
                  <a:pt x="30079" y="5271"/>
                  <a:pt x="29826" y="5094"/>
                </a:cubicBezTo>
                <a:cubicBezTo>
                  <a:pt x="29763" y="5043"/>
                  <a:pt x="29712" y="4993"/>
                  <a:pt x="29687" y="4929"/>
                </a:cubicBezTo>
                <a:close/>
                <a:moveTo>
                  <a:pt x="28725" y="5638"/>
                </a:moveTo>
                <a:lnTo>
                  <a:pt x="28725" y="5638"/>
                </a:lnTo>
                <a:cubicBezTo>
                  <a:pt x="28788" y="5663"/>
                  <a:pt x="28826" y="5714"/>
                  <a:pt x="28877" y="5739"/>
                </a:cubicBezTo>
                <a:cubicBezTo>
                  <a:pt x="28877" y="5752"/>
                  <a:pt x="28864" y="5777"/>
                  <a:pt x="28852" y="5790"/>
                </a:cubicBezTo>
                <a:cubicBezTo>
                  <a:pt x="28814" y="5739"/>
                  <a:pt x="28763" y="5701"/>
                  <a:pt x="28725" y="5638"/>
                </a:cubicBezTo>
                <a:close/>
                <a:moveTo>
                  <a:pt x="30142" y="5474"/>
                </a:moveTo>
                <a:cubicBezTo>
                  <a:pt x="30282" y="5613"/>
                  <a:pt x="30459" y="5714"/>
                  <a:pt x="30547" y="5878"/>
                </a:cubicBezTo>
                <a:cubicBezTo>
                  <a:pt x="30383" y="5752"/>
                  <a:pt x="30269" y="5587"/>
                  <a:pt x="30079" y="5511"/>
                </a:cubicBezTo>
                <a:cubicBezTo>
                  <a:pt x="30092" y="5499"/>
                  <a:pt x="30130" y="5486"/>
                  <a:pt x="30142" y="5474"/>
                </a:cubicBezTo>
                <a:close/>
                <a:moveTo>
                  <a:pt x="5214" y="5828"/>
                </a:moveTo>
                <a:lnTo>
                  <a:pt x="5214" y="5828"/>
                </a:lnTo>
                <a:cubicBezTo>
                  <a:pt x="5265" y="5840"/>
                  <a:pt x="5265" y="5866"/>
                  <a:pt x="5227" y="5904"/>
                </a:cubicBezTo>
                <a:cubicBezTo>
                  <a:pt x="5189" y="5878"/>
                  <a:pt x="5176" y="5853"/>
                  <a:pt x="5214" y="5828"/>
                </a:cubicBezTo>
                <a:close/>
                <a:moveTo>
                  <a:pt x="30547" y="5714"/>
                </a:moveTo>
                <a:lnTo>
                  <a:pt x="30547" y="5714"/>
                </a:lnTo>
                <a:cubicBezTo>
                  <a:pt x="30649" y="5815"/>
                  <a:pt x="30762" y="5904"/>
                  <a:pt x="30864" y="6005"/>
                </a:cubicBezTo>
                <a:cubicBezTo>
                  <a:pt x="30851" y="6030"/>
                  <a:pt x="30838" y="6043"/>
                  <a:pt x="30826" y="6056"/>
                </a:cubicBezTo>
                <a:cubicBezTo>
                  <a:pt x="30775" y="5980"/>
                  <a:pt x="30699" y="5904"/>
                  <a:pt x="30611" y="5840"/>
                </a:cubicBezTo>
                <a:cubicBezTo>
                  <a:pt x="30598" y="5803"/>
                  <a:pt x="30573" y="5752"/>
                  <a:pt x="30547" y="5714"/>
                </a:cubicBezTo>
                <a:close/>
                <a:moveTo>
                  <a:pt x="30662" y="5965"/>
                </a:moveTo>
                <a:cubicBezTo>
                  <a:pt x="30707" y="5965"/>
                  <a:pt x="30746" y="6021"/>
                  <a:pt x="30712" y="6056"/>
                </a:cubicBezTo>
                <a:cubicBezTo>
                  <a:pt x="30708" y="6057"/>
                  <a:pt x="30705" y="6057"/>
                  <a:pt x="30701" y="6057"/>
                </a:cubicBezTo>
                <a:cubicBezTo>
                  <a:pt x="30663" y="6057"/>
                  <a:pt x="30614" y="6002"/>
                  <a:pt x="30649" y="5967"/>
                </a:cubicBezTo>
                <a:cubicBezTo>
                  <a:pt x="30653" y="5966"/>
                  <a:pt x="30658" y="5965"/>
                  <a:pt x="30662" y="5965"/>
                </a:cubicBezTo>
                <a:close/>
                <a:moveTo>
                  <a:pt x="30826" y="6068"/>
                </a:moveTo>
                <a:cubicBezTo>
                  <a:pt x="30838" y="6068"/>
                  <a:pt x="30838" y="6068"/>
                  <a:pt x="30851" y="6081"/>
                </a:cubicBezTo>
                <a:cubicBezTo>
                  <a:pt x="30838" y="6094"/>
                  <a:pt x="30826" y="6106"/>
                  <a:pt x="30813" y="6119"/>
                </a:cubicBezTo>
                <a:cubicBezTo>
                  <a:pt x="30800" y="6119"/>
                  <a:pt x="30788" y="6106"/>
                  <a:pt x="30775" y="6106"/>
                </a:cubicBezTo>
                <a:cubicBezTo>
                  <a:pt x="30800" y="6094"/>
                  <a:pt x="30813" y="6081"/>
                  <a:pt x="30826" y="6068"/>
                </a:cubicBezTo>
                <a:close/>
                <a:moveTo>
                  <a:pt x="30788" y="6169"/>
                </a:moveTo>
                <a:cubicBezTo>
                  <a:pt x="30788" y="6169"/>
                  <a:pt x="30800" y="6169"/>
                  <a:pt x="30800" y="6182"/>
                </a:cubicBezTo>
                <a:lnTo>
                  <a:pt x="30788" y="6169"/>
                </a:lnTo>
                <a:close/>
                <a:moveTo>
                  <a:pt x="7796" y="5613"/>
                </a:moveTo>
                <a:lnTo>
                  <a:pt x="7796" y="5613"/>
                </a:lnTo>
                <a:cubicBezTo>
                  <a:pt x="7770" y="5676"/>
                  <a:pt x="7694" y="5714"/>
                  <a:pt x="7631" y="5752"/>
                </a:cubicBezTo>
                <a:cubicBezTo>
                  <a:pt x="7644" y="5765"/>
                  <a:pt x="7656" y="5777"/>
                  <a:pt x="7669" y="5790"/>
                </a:cubicBezTo>
                <a:lnTo>
                  <a:pt x="7631" y="5815"/>
                </a:lnTo>
                <a:cubicBezTo>
                  <a:pt x="7618" y="5815"/>
                  <a:pt x="7593" y="5815"/>
                  <a:pt x="7581" y="5803"/>
                </a:cubicBezTo>
                <a:cubicBezTo>
                  <a:pt x="7378" y="5929"/>
                  <a:pt x="7239" y="6106"/>
                  <a:pt x="7024" y="6195"/>
                </a:cubicBezTo>
                <a:cubicBezTo>
                  <a:pt x="7264" y="5980"/>
                  <a:pt x="7517" y="5777"/>
                  <a:pt x="7796" y="5613"/>
                </a:cubicBezTo>
                <a:close/>
                <a:moveTo>
                  <a:pt x="30876" y="6094"/>
                </a:moveTo>
                <a:cubicBezTo>
                  <a:pt x="30927" y="6106"/>
                  <a:pt x="30965" y="6132"/>
                  <a:pt x="31003" y="6169"/>
                </a:cubicBezTo>
                <a:cubicBezTo>
                  <a:pt x="31013" y="6179"/>
                  <a:pt x="31023" y="6197"/>
                  <a:pt x="31033" y="6211"/>
                </a:cubicBezTo>
                <a:lnTo>
                  <a:pt x="31033" y="6211"/>
                </a:lnTo>
                <a:cubicBezTo>
                  <a:pt x="31031" y="6210"/>
                  <a:pt x="31030" y="6208"/>
                  <a:pt x="31028" y="6207"/>
                </a:cubicBezTo>
                <a:lnTo>
                  <a:pt x="31028" y="6207"/>
                </a:lnTo>
                <a:cubicBezTo>
                  <a:pt x="31030" y="6210"/>
                  <a:pt x="31032" y="6213"/>
                  <a:pt x="31034" y="6216"/>
                </a:cubicBezTo>
                <a:lnTo>
                  <a:pt x="31034" y="6216"/>
                </a:lnTo>
                <a:cubicBezTo>
                  <a:pt x="30974" y="6178"/>
                  <a:pt x="30925" y="6130"/>
                  <a:pt x="30876" y="6094"/>
                </a:cubicBezTo>
                <a:close/>
                <a:moveTo>
                  <a:pt x="5128" y="5919"/>
                </a:moveTo>
                <a:cubicBezTo>
                  <a:pt x="5162" y="5919"/>
                  <a:pt x="5179" y="5972"/>
                  <a:pt x="5138" y="5992"/>
                </a:cubicBezTo>
                <a:cubicBezTo>
                  <a:pt x="5133" y="5996"/>
                  <a:pt x="5127" y="5997"/>
                  <a:pt x="5122" y="5997"/>
                </a:cubicBezTo>
                <a:cubicBezTo>
                  <a:pt x="5108" y="5997"/>
                  <a:pt x="5095" y="5988"/>
                  <a:pt x="5087" y="5976"/>
                </a:cubicBezTo>
                <a:lnTo>
                  <a:pt x="5087" y="5976"/>
                </a:lnTo>
                <a:cubicBezTo>
                  <a:pt x="5070" y="6098"/>
                  <a:pt x="4960" y="6184"/>
                  <a:pt x="4898" y="6283"/>
                </a:cubicBezTo>
                <a:cubicBezTo>
                  <a:pt x="4873" y="6258"/>
                  <a:pt x="4847" y="6233"/>
                  <a:pt x="4822" y="6220"/>
                </a:cubicBezTo>
                <a:cubicBezTo>
                  <a:pt x="4897" y="6120"/>
                  <a:pt x="4984" y="6045"/>
                  <a:pt x="5083" y="5970"/>
                </a:cubicBezTo>
                <a:lnTo>
                  <a:pt x="5083" y="5970"/>
                </a:lnTo>
                <a:cubicBezTo>
                  <a:pt x="5084" y="5972"/>
                  <a:pt x="5085" y="5974"/>
                  <a:pt x="5087" y="5976"/>
                </a:cubicBezTo>
                <a:lnTo>
                  <a:pt x="5087" y="5976"/>
                </a:lnTo>
                <a:cubicBezTo>
                  <a:pt x="5087" y="5973"/>
                  <a:pt x="5087" y="5970"/>
                  <a:pt x="5088" y="5967"/>
                </a:cubicBezTo>
                <a:lnTo>
                  <a:pt x="5088" y="5967"/>
                </a:lnTo>
                <a:cubicBezTo>
                  <a:pt x="5086" y="5968"/>
                  <a:pt x="5085" y="5969"/>
                  <a:pt x="5083" y="5970"/>
                </a:cubicBezTo>
                <a:lnTo>
                  <a:pt x="5083" y="5970"/>
                </a:lnTo>
                <a:cubicBezTo>
                  <a:pt x="5075" y="5954"/>
                  <a:pt x="5077" y="5935"/>
                  <a:pt x="5100" y="5929"/>
                </a:cubicBezTo>
                <a:cubicBezTo>
                  <a:pt x="5110" y="5922"/>
                  <a:pt x="5119" y="5919"/>
                  <a:pt x="5128" y="5919"/>
                </a:cubicBezTo>
                <a:close/>
                <a:moveTo>
                  <a:pt x="4805" y="6269"/>
                </a:moveTo>
                <a:cubicBezTo>
                  <a:pt x="4814" y="6269"/>
                  <a:pt x="4824" y="6273"/>
                  <a:pt x="4835" y="6283"/>
                </a:cubicBezTo>
                <a:cubicBezTo>
                  <a:pt x="4835" y="6296"/>
                  <a:pt x="4822" y="6334"/>
                  <a:pt x="4809" y="6347"/>
                </a:cubicBezTo>
                <a:cubicBezTo>
                  <a:pt x="4800" y="6351"/>
                  <a:pt x="4792" y="6352"/>
                  <a:pt x="4786" y="6352"/>
                </a:cubicBezTo>
                <a:cubicBezTo>
                  <a:pt x="4742" y="6352"/>
                  <a:pt x="4764" y="6269"/>
                  <a:pt x="4805" y="6269"/>
                </a:cubicBezTo>
                <a:close/>
                <a:moveTo>
                  <a:pt x="31033" y="6211"/>
                </a:moveTo>
                <a:cubicBezTo>
                  <a:pt x="31069" y="6236"/>
                  <a:pt x="31105" y="6272"/>
                  <a:pt x="31129" y="6296"/>
                </a:cubicBezTo>
                <a:cubicBezTo>
                  <a:pt x="31129" y="6296"/>
                  <a:pt x="31142" y="6296"/>
                  <a:pt x="31142" y="6309"/>
                </a:cubicBezTo>
                <a:cubicBezTo>
                  <a:pt x="31180" y="6347"/>
                  <a:pt x="31218" y="6385"/>
                  <a:pt x="31256" y="6423"/>
                </a:cubicBezTo>
                <a:cubicBezTo>
                  <a:pt x="31205" y="6372"/>
                  <a:pt x="31155" y="6334"/>
                  <a:pt x="31091" y="6296"/>
                </a:cubicBezTo>
                <a:cubicBezTo>
                  <a:pt x="31068" y="6273"/>
                  <a:pt x="31055" y="6249"/>
                  <a:pt x="31034" y="6216"/>
                </a:cubicBezTo>
                <a:lnTo>
                  <a:pt x="31034" y="6216"/>
                </a:lnTo>
                <a:cubicBezTo>
                  <a:pt x="31036" y="6217"/>
                  <a:pt x="31038" y="6219"/>
                  <a:pt x="31041" y="6220"/>
                </a:cubicBezTo>
                <a:cubicBezTo>
                  <a:pt x="31038" y="6217"/>
                  <a:pt x="31035" y="6214"/>
                  <a:pt x="31033" y="6211"/>
                </a:cubicBezTo>
                <a:close/>
                <a:moveTo>
                  <a:pt x="30815" y="6192"/>
                </a:moveTo>
                <a:cubicBezTo>
                  <a:pt x="30886" y="6241"/>
                  <a:pt x="30958" y="6300"/>
                  <a:pt x="31041" y="6359"/>
                </a:cubicBezTo>
                <a:cubicBezTo>
                  <a:pt x="31066" y="6385"/>
                  <a:pt x="31091" y="6410"/>
                  <a:pt x="31129" y="6435"/>
                </a:cubicBezTo>
                <a:cubicBezTo>
                  <a:pt x="31104" y="6435"/>
                  <a:pt x="31079" y="6423"/>
                  <a:pt x="31066" y="6410"/>
                </a:cubicBezTo>
                <a:cubicBezTo>
                  <a:pt x="31041" y="6385"/>
                  <a:pt x="31003" y="6359"/>
                  <a:pt x="30965" y="6334"/>
                </a:cubicBezTo>
                <a:cubicBezTo>
                  <a:pt x="30895" y="6299"/>
                  <a:pt x="30868" y="6232"/>
                  <a:pt x="30815" y="6192"/>
                </a:cubicBezTo>
                <a:close/>
                <a:moveTo>
                  <a:pt x="5758" y="6144"/>
                </a:moveTo>
                <a:lnTo>
                  <a:pt x="5784" y="6169"/>
                </a:lnTo>
                <a:cubicBezTo>
                  <a:pt x="5682" y="6258"/>
                  <a:pt x="5594" y="6347"/>
                  <a:pt x="5505" y="6448"/>
                </a:cubicBezTo>
                <a:cubicBezTo>
                  <a:pt x="5543" y="6321"/>
                  <a:pt x="5682" y="6245"/>
                  <a:pt x="5758" y="6144"/>
                </a:cubicBezTo>
                <a:close/>
                <a:moveTo>
                  <a:pt x="31167" y="6448"/>
                </a:moveTo>
                <a:cubicBezTo>
                  <a:pt x="31180" y="6448"/>
                  <a:pt x="31193" y="6461"/>
                  <a:pt x="31205" y="6473"/>
                </a:cubicBezTo>
                <a:cubicBezTo>
                  <a:pt x="31193" y="6473"/>
                  <a:pt x="31180" y="6461"/>
                  <a:pt x="31167" y="6461"/>
                </a:cubicBezTo>
                <a:lnTo>
                  <a:pt x="31167" y="6448"/>
                </a:lnTo>
                <a:close/>
                <a:moveTo>
                  <a:pt x="4622" y="6469"/>
                </a:moveTo>
                <a:cubicBezTo>
                  <a:pt x="4638" y="6469"/>
                  <a:pt x="4650" y="6481"/>
                  <a:pt x="4657" y="6511"/>
                </a:cubicBezTo>
                <a:cubicBezTo>
                  <a:pt x="4642" y="6522"/>
                  <a:pt x="4628" y="6528"/>
                  <a:pt x="4617" y="6528"/>
                </a:cubicBezTo>
                <a:cubicBezTo>
                  <a:pt x="4601" y="6528"/>
                  <a:pt x="4589" y="6515"/>
                  <a:pt x="4582" y="6486"/>
                </a:cubicBezTo>
                <a:cubicBezTo>
                  <a:pt x="4597" y="6475"/>
                  <a:pt x="4611" y="6469"/>
                  <a:pt x="4622" y="6469"/>
                </a:cubicBezTo>
                <a:close/>
                <a:moveTo>
                  <a:pt x="31243" y="6498"/>
                </a:moveTo>
                <a:lnTo>
                  <a:pt x="31294" y="6549"/>
                </a:lnTo>
                <a:lnTo>
                  <a:pt x="31243" y="6562"/>
                </a:lnTo>
                <a:cubicBezTo>
                  <a:pt x="31243" y="6562"/>
                  <a:pt x="31256" y="6574"/>
                  <a:pt x="31256" y="6587"/>
                </a:cubicBezTo>
                <a:cubicBezTo>
                  <a:pt x="31205" y="6562"/>
                  <a:pt x="31167" y="6549"/>
                  <a:pt x="31117" y="6524"/>
                </a:cubicBezTo>
                <a:cubicBezTo>
                  <a:pt x="31117" y="6524"/>
                  <a:pt x="31117" y="6524"/>
                  <a:pt x="31117" y="6511"/>
                </a:cubicBezTo>
                <a:cubicBezTo>
                  <a:pt x="31155" y="6511"/>
                  <a:pt x="31205" y="6511"/>
                  <a:pt x="31243" y="6498"/>
                </a:cubicBezTo>
                <a:close/>
                <a:moveTo>
                  <a:pt x="4126" y="6549"/>
                </a:moveTo>
                <a:cubicBezTo>
                  <a:pt x="4101" y="6574"/>
                  <a:pt x="4088" y="6600"/>
                  <a:pt x="4075" y="6612"/>
                </a:cubicBezTo>
                <a:cubicBezTo>
                  <a:pt x="4084" y="6629"/>
                  <a:pt x="4092" y="6646"/>
                  <a:pt x="4101" y="6663"/>
                </a:cubicBezTo>
                <a:lnTo>
                  <a:pt x="4101" y="6663"/>
                </a:lnTo>
                <a:cubicBezTo>
                  <a:pt x="4101" y="6638"/>
                  <a:pt x="4113" y="6574"/>
                  <a:pt x="4126" y="6549"/>
                </a:cubicBezTo>
                <a:close/>
                <a:moveTo>
                  <a:pt x="4498" y="6593"/>
                </a:moveTo>
                <a:cubicBezTo>
                  <a:pt x="4513" y="6593"/>
                  <a:pt x="4524" y="6609"/>
                  <a:pt x="4531" y="6638"/>
                </a:cubicBezTo>
                <a:cubicBezTo>
                  <a:pt x="4513" y="6655"/>
                  <a:pt x="4498" y="6665"/>
                  <a:pt x="4486" y="6665"/>
                </a:cubicBezTo>
                <a:cubicBezTo>
                  <a:pt x="4472" y="6665"/>
                  <a:pt x="4462" y="6652"/>
                  <a:pt x="4455" y="6625"/>
                </a:cubicBezTo>
                <a:cubicBezTo>
                  <a:pt x="4472" y="6603"/>
                  <a:pt x="4486" y="6593"/>
                  <a:pt x="4498" y="6593"/>
                </a:cubicBezTo>
                <a:close/>
                <a:moveTo>
                  <a:pt x="31278" y="6618"/>
                </a:moveTo>
                <a:lnTo>
                  <a:pt x="31278" y="6618"/>
                </a:lnTo>
                <a:cubicBezTo>
                  <a:pt x="31297" y="6632"/>
                  <a:pt x="31308" y="6654"/>
                  <a:pt x="31319" y="6676"/>
                </a:cubicBezTo>
                <a:lnTo>
                  <a:pt x="31307" y="6739"/>
                </a:lnTo>
                <a:lnTo>
                  <a:pt x="31281" y="6726"/>
                </a:lnTo>
                <a:cubicBezTo>
                  <a:pt x="31281" y="6714"/>
                  <a:pt x="31269" y="6714"/>
                  <a:pt x="31269" y="6701"/>
                </a:cubicBezTo>
                <a:cubicBezTo>
                  <a:pt x="31269" y="6676"/>
                  <a:pt x="31281" y="6663"/>
                  <a:pt x="31294" y="6638"/>
                </a:cubicBezTo>
                <a:lnTo>
                  <a:pt x="31269" y="6638"/>
                </a:lnTo>
                <a:cubicBezTo>
                  <a:pt x="31276" y="6630"/>
                  <a:pt x="31279" y="6623"/>
                  <a:pt x="31278" y="6618"/>
                </a:cubicBezTo>
                <a:close/>
                <a:moveTo>
                  <a:pt x="31382" y="6448"/>
                </a:moveTo>
                <a:cubicBezTo>
                  <a:pt x="31395" y="6461"/>
                  <a:pt x="31420" y="6473"/>
                  <a:pt x="31446" y="6473"/>
                </a:cubicBezTo>
                <a:cubicBezTo>
                  <a:pt x="31484" y="6536"/>
                  <a:pt x="31534" y="6587"/>
                  <a:pt x="31598" y="6638"/>
                </a:cubicBezTo>
                <a:lnTo>
                  <a:pt x="31610" y="6650"/>
                </a:lnTo>
                <a:cubicBezTo>
                  <a:pt x="31623" y="6663"/>
                  <a:pt x="31648" y="6688"/>
                  <a:pt x="31673" y="6701"/>
                </a:cubicBezTo>
                <a:cubicBezTo>
                  <a:pt x="31673" y="6726"/>
                  <a:pt x="31661" y="6752"/>
                  <a:pt x="31661" y="6764"/>
                </a:cubicBezTo>
                <a:cubicBezTo>
                  <a:pt x="31623" y="6739"/>
                  <a:pt x="31598" y="6701"/>
                  <a:pt x="31560" y="6676"/>
                </a:cubicBezTo>
                <a:cubicBezTo>
                  <a:pt x="31522" y="6625"/>
                  <a:pt x="31484" y="6562"/>
                  <a:pt x="31458" y="6498"/>
                </a:cubicBezTo>
                <a:lnTo>
                  <a:pt x="31420" y="6498"/>
                </a:lnTo>
                <a:cubicBezTo>
                  <a:pt x="31408" y="6473"/>
                  <a:pt x="31395" y="6461"/>
                  <a:pt x="31382" y="6448"/>
                </a:cubicBezTo>
                <a:close/>
                <a:moveTo>
                  <a:pt x="31699" y="6726"/>
                </a:moveTo>
                <a:cubicBezTo>
                  <a:pt x="31737" y="6764"/>
                  <a:pt x="31787" y="6790"/>
                  <a:pt x="31825" y="6827"/>
                </a:cubicBezTo>
                <a:cubicBezTo>
                  <a:pt x="31813" y="6853"/>
                  <a:pt x="31787" y="6865"/>
                  <a:pt x="31775" y="6878"/>
                </a:cubicBezTo>
                <a:cubicBezTo>
                  <a:pt x="31737" y="6840"/>
                  <a:pt x="31711" y="6815"/>
                  <a:pt x="31673" y="6777"/>
                </a:cubicBezTo>
                <a:cubicBezTo>
                  <a:pt x="31673" y="6764"/>
                  <a:pt x="31686" y="6739"/>
                  <a:pt x="31699" y="6726"/>
                </a:cubicBezTo>
                <a:close/>
                <a:moveTo>
                  <a:pt x="5653" y="6911"/>
                </a:moveTo>
                <a:cubicBezTo>
                  <a:pt x="5664" y="6911"/>
                  <a:pt x="5674" y="6916"/>
                  <a:pt x="5682" y="6929"/>
                </a:cubicBezTo>
                <a:cubicBezTo>
                  <a:pt x="5670" y="6954"/>
                  <a:pt x="5644" y="6979"/>
                  <a:pt x="5619" y="7005"/>
                </a:cubicBezTo>
                <a:cubicBezTo>
                  <a:pt x="5605" y="7010"/>
                  <a:pt x="5594" y="7013"/>
                  <a:pt x="5586" y="7013"/>
                </a:cubicBezTo>
                <a:cubicBezTo>
                  <a:pt x="5534" y="7013"/>
                  <a:pt x="5602" y="6911"/>
                  <a:pt x="5653" y="6911"/>
                </a:cubicBezTo>
                <a:close/>
                <a:moveTo>
                  <a:pt x="31332" y="6587"/>
                </a:moveTo>
                <a:cubicBezTo>
                  <a:pt x="31395" y="6638"/>
                  <a:pt x="31471" y="6688"/>
                  <a:pt x="31534" y="6752"/>
                </a:cubicBezTo>
                <a:cubicBezTo>
                  <a:pt x="31610" y="6840"/>
                  <a:pt x="31686" y="6941"/>
                  <a:pt x="31749" y="7030"/>
                </a:cubicBezTo>
                <a:cubicBezTo>
                  <a:pt x="31737" y="7017"/>
                  <a:pt x="31724" y="7005"/>
                  <a:pt x="31699" y="7005"/>
                </a:cubicBezTo>
                <a:cubicBezTo>
                  <a:pt x="31661" y="6929"/>
                  <a:pt x="31585" y="6865"/>
                  <a:pt x="31522" y="6815"/>
                </a:cubicBezTo>
                <a:cubicBezTo>
                  <a:pt x="31458" y="6739"/>
                  <a:pt x="31382" y="6663"/>
                  <a:pt x="31332" y="6587"/>
                </a:cubicBezTo>
                <a:close/>
                <a:moveTo>
                  <a:pt x="5467" y="6435"/>
                </a:moveTo>
                <a:lnTo>
                  <a:pt x="5493" y="6461"/>
                </a:lnTo>
                <a:cubicBezTo>
                  <a:pt x="5353" y="6600"/>
                  <a:pt x="5227" y="6726"/>
                  <a:pt x="5088" y="6853"/>
                </a:cubicBezTo>
                <a:cubicBezTo>
                  <a:pt x="4961" y="7005"/>
                  <a:pt x="4835" y="7156"/>
                  <a:pt x="4683" y="7296"/>
                </a:cubicBezTo>
                <a:cubicBezTo>
                  <a:pt x="4911" y="6979"/>
                  <a:pt x="5202" y="6714"/>
                  <a:pt x="5467" y="6435"/>
                </a:cubicBezTo>
                <a:close/>
                <a:moveTo>
                  <a:pt x="6239" y="6903"/>
                </a:moveTo>
                <a:cubicBezTo>
                  <a:pt x="6151" y="6992"/>
                  <a:pt x="6037" y="7093"/>
                  <a:pt x="5948" y="7182"/>
                </a:cubicBezTo>
                <a:cubicBezTo>
                  <a:pt x="5986" y="7194"/>
                  <a:pt x="6024" y="7207"/>
                  <a:pt x="6049" y="7207"/>
                </a:cubicBezTo>
                <a:cubicBezTo>
                  <a:pt x="6125" y="7144"/>
                  <a:pt x="6189" y="7081"/>
                  <a:pt x="6265" y="7017"/>
                </a:cubicBezTo>
                <a:lnTo>
                  <a:pt x="6265" y="7017"/>
                </a:lnTo>
                <a:cubicBezTo>
                  <a:pt x="6163" y="7106"/>
                  <a:pt x="6075" y="7207"/>
                  <a:pt x="5973" y="7308"/>
                </a:cubicBezTo>
                <a:cubicBezTo>
                  <a:pt x="5961" y="7283"/>
                  <a:pt x="5948" y="7258"/>
                  <a:pt x="5923" y="7220"/>
                </a:cubicBezTo>
                <a:lnTo>
                  <a:pt x="5948" y="7220"/>
                </a:lnTo>
                <a:cubicBezTo>
                  <a:pt x="5948" y="7207"/>
                  <a:pt x="5936" y="7182"/>
                  <a:pt x="5923" y="7169"/>
                </a:cubicBezTo>
                <a:cubicBezTo>
                  <a:pt x="6011" y="7068"/>
                  <a:pt x="6113" y="6967"/>
                  <a:pt x="6239" y="6903"/>
                </a:cubicBezTo>
                <a:close/>
                <a:moveTo>
                  <a:pt x="31851" y="6865"/>
                </a:moveTo>
                <a:cubicBezTo>
                  <a:pt x="31901" y="6916"/>
                  <a:pt x="31952" y="6967"/>
                  <a:pt x="31977" y="7030"/>
                </a:cubicBezTo>
                <a:lnTo>
                  <a:pt x="32028" y="7030"/>
                </a:lnTo>
                <a:lnTo>
                  <a:pt x="32028" y="7055"/>
                </a:lnTo>
                <a:cubicBezTo>
                  <a:pt x="32040" y="7055"/>
                  <a:pt x="32066" y="7068"/>
                  <a:pt x="32091" y="7068"/>
                </a:cubicBezTo>
                <a:cubicBezTo>
                  <a:pt x="32091" y="7081"/>
                  <a:pt x="32104" y="7093"/>
                  <a:pt x="32104" y="7106"/>
                </a:cubicBezTo>
                <a:cubicBezTo>
                  <a:pt x="32141" y="7244"/>
                  <a:pt x="32278" y="7319"/>
                  <a:pt x="32330" y="7468"/>
                </a:cubicBezTo>
                <a:lnTo>
                  <a:pt x="32330" y="7468"/>
                </a:lnTo>
                <a:cubicBezTo>
                  <a:pt x="32237" y="7364"/>
                  <a:pt x="32141" y="7257"/>
                  <a:pt x="32040" y="7156"/>
                </a:cubicBezTo>
                <a:cubicBezTo>
                  <a:pt x="31990" y="7093"/>
                  <a:pt x="31939" y="7030"/>
                  <a:pt x="31876" y="6967"/>
                </a:cubicBezTo>
                <a:cubicBezTo>
                  <a:pt x="31863" y="6941"/>
                  <a:pt x="31863" y="6903"/>
                  <a:pt x="31851" y="6865"/>
                </a:cubicBezTo>
                <a:close/>
                <a:moveTo>
                  <a:pt x="5809" y="7270"/>
                </a:moveTo>
                <a:cubicBezTo>
                  <a:pt x="5847" y="7372"/>
                  <a:pt x="5708" y="7410"/>
                  <a:pt x="5720" y="7511"/>
                </a:cubicBezTo>
                <a:cubicBezTo>
                  <a:pt x="5708" y="7498"/>
                  <a:pt x="5682" y="7460"/>
                  <a:pt x="5670" y="7435"/>
                </a:cubicBezTo>
                <a:cubicBezTo>
                  <a:pt x="5695" y="7397"/>
                  <a:pt x="5746" y="7372"/>
                  <a:pt x="5784" y="7346"/>
                </a:cubicBezTo>
                <a:cubicBezTo>
                  <a:pt x="5784" y="7334"/>
                  <a:pt x="5796" y="7296"/>
                  <a:pt x="5809" y="7270"/>
                </a:cubicBezTo>
                <a:close/>
                <a:moveTo>
                  <a:pt x="32382" y="7422"/>
                </a:moveTo>
                <a:lnTo>
                  <a:pt x="32382" y="7422"/>
                </a:lnTo>
                <a:cubicBezTo>
                  <a:pt x="32407" y="7460"/>
                  <a:pt x="32445" y="7498"/>
                  <a:pt x="32471" y="7536"/>
                </a:cubicBezTo>
                <a:cubicBezTo>
                  <a:pt x="32445" y="7523"/>
                  <a:pt x="32420" y="7498"/>
                  <a:pt x="32395" y="7485"/>
                </a:cubicBezTo>
                <a:cubicBezTo>
                  <a:pt x="32395" y="7460"/>
                  <a:pt x="32382" y="7448"/>
                  <a:pt x="32382" y="7422"/>
                </a:cubicBezTo>
                <a:close/>
                <a:moveTo>
                  <a:pt x="5132" y="7466"/>
                </a:moveTo>
                <a:cubicBezTo>
                  <a:pt x="5159" y="7466"/>
                  <a:pt x="5179" y="7505"/>
                  <a:pt x="5151" y="7523"/>
                </a:cubicBezTo>
                <a:cubicBezTo>
                  <a:pt x="5143" y="7543"/>
                  <a:pt x="5132" y="7550"/>
                  <a:pt x="5121" y="7550"/>
                </a:cubicBezTo>
                <a:cubicBezTo>
                  <a:pt x="5096" y="7550"/>
                  <a:pt x="5074" y="7512"/>
                  <a:pt x="5100" y="7485"/>
                </a:cubicBezTo>
                <a:cubicBezTo>
                  <a:pt x="5111" y="7472"/>
                  <a:pt x="5122" y="7466"/>
                  <a:pt x="5132" y="7466"/>
                </a:cubicBezTo>
                <a:close/>
                <a:moveTo>
                  <a:pt x="4683" y="7283"/>
                </a:moveTo>
                <a:lnTo>
                  <a:pt x="4683" y="7283"/>
                </a:lnTo>
                <a:cubicBezTo>
                  <a:pt x="4670" y="7334"/>
                  <a:pt x="4632" y="7372"/>
                  <a:pt x="4607" y="7410"/>
                </a:cubicBezTo>
                <a:lnTo>
                  <a:pt x="4594" y="7410"/>
                </a:lnTo>
                <a:cubicBezTo>
                  <a:pt x="4556" y="7460"/>
                  <a:pt x="4506" y="7511"/>
                  <a:pt x="4468" y="7561"/>
                </a:cubicBezTo>
                <a:cubicBezTo>
                  <a:pt x="4480" y="7523"/>
                  <a:pt x="4493" y="7485"/>
                  <a:pt x="4493" y="7460"/>
                </a:cubicBezTo>
                <a:cubicBezTo>
                  <a:pt x="4506" y="7448"/>
                  <a:pt x="4531" y="7435"/>
                  <a:pt x="4544" y="7435"/>
                </a:cubicBezTo>
                <a:cubicBezTo>
                  <a:pt x="4582" y="7372"/>
                  <a:pt x="4619" y="7321"/>
                  <a:pt x="4683" y="7283"/>
                </a:cubicBezTo>
                <a:close/>
                <a:moveTo>
                  <a:pt x="5644" y="7498"/>
                </a:moveTo>
                <a:lnTo>
                  <a:pt x="5644" y="7498"/>
                </a:lnTo>
                <a:cubicBezTo>
                  <a:pt x="5670" y="7523"/>
                  <a:pt x="5657" y="7561"/>
                  <a:pt x="5632" y="7587"/>
                </a:cubicBezTo>
                <a:cubicBezTo>
                  <a:pt x="5616" y="7594"/>
                  <a:pt x="5592" y="7607"/>
                  <a:pt x="5572" y="7607"/>
                </a:cubicBezTo>
                <a:cubicBezTo>
                  <a:pt x="5559" y="7607"/>
                  <a:pt x="5548" y="7602"/>
                  <a:pt x="5543" y="7587"/>
                </a:cubicBezTo>
                <a:cubicBezTo>
                  <a:pt x="5556" y="7549"/>
                  <a:pt x="5606" y="7511"/>
                  <a:pt x="5644" y="7498"/>
                </a:cubicBezTo>
                <a:close/>
                <a:moveTo>
                  <a:pt x="32346" y="7486"/>
                </a:moveTo>
                <a:cubicBezTo>
                  <a:pt x="32382" y="7517"/>
                  <a:pt x="32426" y="7539"/>
                  <a:pt x="32471" y="7561"/>
                </a:cubicBezTo>
                <a:cubicBezTo>
                  <a:pt x="32483" y="7574"/>
                  <a:pt x="32483" y="7587"/>
                  <a:pt x="32496" y="7599"/>
                </a:cubicBezTo>
                <a:cubicBezTo>
                  <a:pt x="32483" y="7599"/>
                  <a:pt x="32471" y="7612"/>
                  <a:pt x="32471" y="7637"/>
                </a:cubicBezTo>
                <a:lnTo>
                  <a:pt x="32471" y="7625"/>
                </a:lnTo>
                <a:cubicBezTo>
                  <a:pt x="32429" y="7579"/>
                  <a:pt x="32388" y="7533"/>
                  <a:pt x="32346" y="7486"/>
                </a:cubicBezTo>
                <a:close/>
                <a:moveTo>
                  <a:pt x="32572" y="7650"/>
                </a:moveTo>
                <a:cubicBezTo>
                  <a:pt x="32572" y="7688"/>
                  <a:pt x="32572" y="7726"/>
                  <a:pt x="32585" y="7751"/>
                </a:cubicBezTo>
                <a:cubicBezTo>
                  <a:pt x="32559" y="7739"/>
                  <a:pt x="32547" y="7726"/>
                  <a:pt x="32534" y="7701"/>
                </a:cubicBezTo>
                <a:cubicBezTo>
                  <a:pt x="32534" y="7688"/>
                  <a:pt x="32547" y="7675"/>
                  <a:pt x="32547" y="7663"/>
                </a:cubicBezTo>
                <a:cubicBezTo>
                  <a:pt x="32559" y="7663"/>
                  <a:pt x="32572" y="7650"/>
                  <a:pt x="32572" y="7650"/>
                </a:cubicBezTo>
                <a:close/>
                <a:moveTo>
                  <a:pt x="5493" y="7637"/>
                </a:moveTo>
                <a:cubicBezTo>
                  <a:pt x="5531" y="7663"/>
                  <a:pt x="5505" y="7713"/>
                  <a:pt x="5480" y="7751"/>
                </a:cubicBezTo>
                <a:cubicBezTo>
                  <a:pt x="5476" y="7752"/>
                  <a:pt x="5473" y="7752"/>
                  <a:pt x="5470" y="7752"/>
                </a:cubicBezTo>
                <a:cubicBezTo>
                  <a:pt x="5407" y="7752"/>
                  <a:pt x="5432" y="7637"/>
                  <a:pt x="5493" y="7637"/>
                </a:cubicBezTo>
                <a:close/>
                <a:moveTo>
                  <a:pt x="4379" y="7663"/>
                </a:moveTo>
                <a:cubicBezTo>
                  <a:pt x="4354" y="7726"/>
                  <a:pt x="4278" y="7764"/>
                  <a:pt x="4265" y="7840"/>
                </a:cubicBezTo>
                <a:cubicBezTo>
                  <a:pt x="4253" y="7840"/>
                  <a:pt x="4240" y="7852"/>
                  <a:pt x="4227" y="7852"/>
                </a:cubicBezTo>
                <a:cubicBezTo>
                  <a:pt x="4240" y="7840"/>
                  <a:pt x="4278" y="7789"/>
                  <a:pt x="4290" y="7777"/>
                </a:cubicBezTo>
                <a:cubicBezTo>
                  <a:pt x="4290" y="7764"/>
                  <a:pt x="4278" y="7764"/>
                  <a:pt x="4278" y="7751"/>
                </a:cubicBezTo>
                <a:cubicBezTo>
                  <a:pt x="4303" y="7713"/>
                  <a:pt x="4341" y="7688"/>
                  <a:pt x="4379" y="7663"/>
                </a:cubicBezTo>
                <a:close/>
                <a:moveTo>
                  <a:pt x="5290" y="5600"/>
                </a:moveTo>
                <a:lnTo>
                  <a:pt x="5290" y="5600"/>
                </a:lnTo>
                <a:cubicBezTo>
                  <a:pt x="5126" y="5815"/>
                  <a:pt x="4923" y="6018"/>
                  <a:pt x="4733" y="6220"/>
                </a:cubicBezTo>
                <a:cubicBezTo>
                  <a:pt x="4695" y="6258"/>
                  <a:pt x="4619" y="6296"/>
                  <a:pt x="4632" y="6359"/>
                </a:cubicBezTo>
                <a:cubicBezTo>
                  <a:pt x="4657" y="6347"/>
                  <a:pt x="4695" y="6347"/>
                  <a:pt x="4721" y="6334"/>
                </a:cubicBezTo>
                <a:cubicBezTo>
                  <a:pt x="4733" y="6359"/>
                  <a:pt x="4759" y="6410"/>
                  <a:pt x="4771" y="6435"/>
                </a:cubicBezTo>
                <a:cubicBezTo>
                  <a:pt x="4746" y="6448"/>
                  <a:pt x="4708" y="6448"/>
                  <a:pt x="4670" y="6448"/>
                </a:cubicBezTo>
                <a:cubicBezTo>
                  <a:pt x="4657" y="6410"/>
                  <a:pt x="4619" y="6397"/>
                  <a:pt x="4569" y="6397"/>
                </a:cubicBezTo>
                <a:cubicBezTo>
                  <a:pt x="4455" y="6473"/>
                  <a:pt x="4392" y="6612"/>
                  <a:pt x="4290" y="6701"/>
                </a:cubicBezTo>
                <a:cubicBezTo>
                  <a:pt x="4227" y="6764"/>
                  <a:pt x="4151" y="6827"/>
                  <a:pt x="4151" y="6903"/>
                </a:cubicBezTo>
                <a:cubicBezTo>
                  <a:pt x="4215" y="6878"/>
                  <a:pt x="4278" y="6827"/>
                  <a:pt x="4290" y="6764"/>
                </a:cubicBezTo>
                <a:cubicBezTo>
                  <a:pt x="4341" y="6734"/>
                  <a:pt x="4376" y="6646"/>
                  <a:pt x="4427" y="6646"/>
                </a:cubicBezTo>
                <a:cubicBezTo>
                  <a:pt x="4440" y="6646"/>
                  <a:pt x="4453" y="6651"/>
                  <a:pt x="4468" y="6663"/>
                </a:cubicBezTo>
                <a:cubicBezTo>
                  <a:pt x="4430" y="6701"/>
                  <a:pt x="4417" y="6739"/>
                  <a:pt x="4442" y="6790"/>
                </a:cubicBezTo>
                <a:cubicBezTo>
                  <a:pt x="4430" y="6777"/>
                  <a:pt x="4392" y="6764"/>
                  <a:pt x="4379" y="6764"/>
                </a:cubicBezTo>
                <a:lnTo>
                  <a:pt x="4366" y="6764"/>
                </a:lnTo>
                <a:cubicBezTo>
                  <a:pt x="4366" y="6790"/>
                  <a:pt x="4366" y="6827"/>
                  <a:pt x="4366" y="6853"/>
                </a:cubicBezTo>
                <a:cubicBezTo>
                  <a:pt x="4341" y="6891"/>
                  <a:pt x="4316" y="6916"/>
                  <a:pt x="4303" y="6941"/>
                </a:cubicBezTo>
                <a:cubicBezTo>
                  <a:pt x="4290" y="6929"/>
                  <a:pt x="4265" y="6891"/>
                  <a:pt x="4253" y="6865"/>
                </a:cubicBezTo>
                <a:cubicBezTo>
                  <a:pt x="4253" y="6916"/>
                  <a:pt x="4253" y="6954"/>
                  <a:pt x="4253" y="7005"/>
                </a:cubicBezTo>
                <a:cubicBezTo>
                  <a:pt x="4240" y="7005"/>
                  <a:pt x="4215" y="6979"/>
                  <a:pt x="4202" y="6967"/>
                </a:cubicBezTo>
                <a:cubicBezTo>
                  <a:pt x="4126" y="7068"/>
                  <a:pt x="4050" y="7169"/>
                  <a:pt x="3974" y="7258"/>
                </a:cubicBezTo>
                <a:cubicBezTo>
                  <a:pt x="3974" y="7359"/>
                  <a:pt x="3860" y="7372"/>
                  <a:pt x="3797" y="7422"/>
                </a:cubicBezTo>
                <a:cubicBezTo>
                  <a:pt x="3835" y="7232"/>
                  <a:pt x="4012" y="7119"/>
                  <a:pt x="4113" y="6979"/>
                </a:cubicBezTo>
                <a:cubicBezTo>
                  <a:pt x="4158" y="6961"/>
                  <a:pt x="4114" y="6906"/>
                  <a:pt x="4085" y="6906"/>
                </a:cubicBezTo>
                <a:cubicBezTo>
                  <a:pt x="4073" y="6906"/>
                  <a:pt x="4063" y="6915"/>
                  <a:pt x="4063" y="6941"/>
                </a:cubicBezTo>
                <a:cubicBezTo>
                  <a:pt x="3860" y="7182"/>
                  <a:pt x="3658" y="7422"/>
                  <a:pt x="3468" y="7663"/>
                </a:cubicBezTo>
                <a:cubicBezTo>
                  <a:pt x="3392" y="7751"/>
                  <a:pt x="3329" y="7840"/>
                  <a:pt x="3253" y="7928"/>
                </a:cubicBezTo>
                <a:cubicBezTo>
                  <a:pt x="3316" y="7751"/>
                  <a:pt x="3455" y="7625"/>
                  <a:pt x="3569" y="7485"/>
                </a:cubicBezTo>
                <a:lnTo>
                  <a:pt x="3531" y="7448"/>
                </a:lnTo>
                <a:cubicBezTo>
                  <a:pt x="3557" y="7448"/>
                  <a:pt x="3595" y="7460"/>
                  <a:pt x="3607" y="7473"/>
                </a:cubicBezTo>
                <a:cubicBezTo>
                  <a:pt x="3620" y="7448"/>
                  <a:pt x="3620" y="7397"/>
                  <a:pt x="3632" y="7372"/>
                </a:cubicBezTo>
                <a:cubicBezTo>
                  <a:pt x="3645" y="7359"/>
                  <a:pt x="3683" y="7334"/>
                  <a:pt x="3696" y="7321"/>
                </a:cubicBezTo>
                <a:lnTo>
                  <a:pt x="3696" y="7258"/>
                </a:lnTo>
                <a:cubicBezTo>
                  <a:pt x="3708" y="7245"/>
                  <a:pt x="3734" y="7245"/>
                  <a:pt x="3759" y="7245"/>
                </a:cubicBezTo>
                <a:cubicBezTo>
                  <a:pt x="4037" y="6827"/>
                  <a:pt x="4442" y="6486"/>
                  <a:pt x="4759" y="6094"/>
                </a:cubicBezTo>
                <a:cubicBezTo>
                  <a:pt x="4961" y="5954"/>
                  <a:pt x="5088" y="5739"/>
                  <a:pt x="5290" y="5600"/>
                </a:cubicBezTo>
                <a:close/>
                <a:moveTo>
                  <a:pt x="3443" y="7865"/>
                </a:moveTo>
                <a:cubicBezTo>
                  <a:pt x="3455" y="7865"/>
                  <a:pt x="3455" y="7865"/>
                  <a:pt x="3455" y="7878"/>
                </a:cubicBezTo>
                <a:cubicBezTo>
                  <a:pt x="3443" y="7890"/>
                  <a:pt x="3430" y="7916"/>
                  <a:pt x="3417" y="7928"/>
                </a:cubicBezTo>
                <a:cubicBezTo>
                  <a:pt x="3405" y="7903"/>
                  <a:pt x="3417" y="7865"/>
                  <a:pt x="3443" y="7865"/>
                </a:cubicBezTo>
                <a:close/>
                <a:moveTo>
                  <a:pt x="3443" y="7954"/>
                </a:moveTo>
                <a:cubicBezTo>
                  <a:pt x="3443" y="7954"/>
                  <a:pt x="3443" y="7966"/>
                  <a:pt x="3443" y="7966"/>
                </a:cubicBezTo>
                <a:cubicBezTo>
                  <a:pt x="3443" y="7966"/>
                  <a:pt x="3430" y="7966"/>
                  <a:pt x="3430" y="7954"/>
                </a:cubicBezTo>
                <a:close/>
                <a:moveTo>
                  <a:pt x="32566" y="7927"/>
                </a:moveTo>
                <a:cubicBezTo>
                  <a:pt x="32579" y="7927"/>
                  <a:pt x="32594" y="7938"/>
                  <a:pt x="32610" y="7954"/>
                </a:cubicBezTo>
                <a:cubicBezTo>
                  <a:pt x="32603" y="7976"/>
                  <a:pt x="32591" y="7989"/>
                  <a:pt x="32577" y="7989"/>
                </a:cubicBezTo>
                <a:cubicBezTo>
                  <a:pt x="32568" y="7989"/>
                  <a:pt x="32557" y="7982"/>
                  <a:pt x="32547" y="7966"/>
                </a:cubicBezTo>
                <a:cubicBezTo>
                  <a:pt x="32547" y="7954"/>
                  <a:pt x="32547" y="7954"/>
                  <a:pt x="32559" y="7941"/>
                </a:cubicBezTo>
                <a:lnTo>
                  <a:pt x="32547" y="7941"/>
                </a:lnTo>
                <a:cubicBezTo>
                  <a:pt x="32551" y="7931"/>
                  <a:pt x="32558" y="7927"/>
                  <a:pt x="32566" y="7927"/>
                </a:cubicBezTo>
                <a:close/>
                <a:moveTo>
                  <a:pt x="3354" y="7954"/>
                </a:moveTo>
                <a:cubicBezTo>
                  <a:pt x="3405" y="7954"/>
                  <a:pt x="3417" y="7966"/>
                  <a:pt x="3392" y="8017"/>
                </a:cubicBezTo>
                <a:cubicBezTo>
                  <a:pt x="3341" y="8017"/>
                  <a:pt x="3329" y="7992"/>
                  <a:pt x="3354" y="7954"/>
                </a:cubicBezTo>
                <a:close/>
                <a:moveTo>
                  <a:pt x="32602" y="8019"/>
                </a:moveTo>
                <a:cubicBezTo>
                  <a:pt x="32634" y="8019"/>
                  <a:pt x="32673" y="8040"/>
                  <a:pt x="32673" y="8068"/>
                </a:cubicBezTo>
                <a:cubicBezTo>
                  <a:pt x="32663" y="8075"/>
                  <a:pt x="32649" y="8078"/>
                  <a:pt x="32635" y="8078"/>
                </a:cubicBezTo>
                <a:cubicBezTo>
                  <a:pt x="32600" y="8078"/>
                  <a:pt x="32563" y="8057"/>
                  <a:pt x="32572" y="8030"/>
                </a:cubicBezTo>
                <a:cubicBezTo>
                  <a:pt x="32579" y="8023"/>
                  <a:pt x="32590" y="8019"/>
                  <a:pt x="32602" y="8019"/>
                </a:cubicBezTo>
                <a:close/>
                <a:moveTo>
                  <a:pt x="4101" y="8017"/>
                </a:moveTo>
                <a:lnTo>
                  <a:pt x="4101" y="8017"/>
                </a:lnTo>
                <a:cubicBezTo>
                  <a:pt x="4088" y="8042"/>
                  <a:pt x="4075" y="8068"/>
                  <a:pt x="4050" y="8093"/>
                </a:cubicBezTo>
                <a:cubicBezTo>
                  <a:pt x="4050" y="8055"/>
                  <a:pt x="4075" y="8030"/>
                  <a:pt x="4101" y="8017"/>
                </a:cubicBezTo>
                <a:close/>
                <a:moveTo>
                  <a:pt x="4635" y="8066"/>
                </a:moveTo>
                <a:cubicBezTo>
                  <a:pt x="4638" y="8066"/>
                  <a:pt x="4641" y="8066"/>
                  <a:pt x="4645" y="8068"/>
                </a:cubicBezTo>
                <a:cubicBezTo>
                  <a:pt x="4679" y="8091"/>
                  <a:pt x="4651" y="8145"/>
                  <a:pt x="4607" y="8145"/>
                </a:cubicBezTo>
                <a:cubicBezTo>
                  <a:pt x="4603" y="8145"/>
                  <a:pt x="4599" y="8145"/>
                  <a:pt x="4594" y="8143"/>
                </a:cubicBezTo>
                <a:cubicBezTo>
                  <a:pt x="4571" y="8120"/>
                  <a:pt x="4601" y="8066"/>
                  <a:pt x="4635" y="8066"/>
                </a:cubicBezTo>
                <a:close/>
                <a:moveTo>
                  <a:pt x="5961" y="7321"/>
                </a:moveTo>
                <a:lnTo>
                  <a:pt x="5961" y="7321"/>
                </a:lnTo>
                <a:cubicBezTo>
                  <a:pt x="5695" y="7599"/>
                  <a:pt x="5429" y="7878"/>
                  <a:pt x="5189" y="8181"/>
                </a:cubicBezTo>
                <a:cubicBezTo>
                  <a:pt x="5265" y="8068"/>
                  <a:pt x="5379" y="7979"/>
                  <a:pt x="5404" y="7852"/>
                </a:cubicBezTo>
                <a:cubicBezTo>
                  <a:pt x="5379" y="7852"/>
                  <a:pt x="5328" y="7878"/>
                  <a:pt x="5303" y="7878"/>
                </a:cubicBezTo>
                <a:cubicBezTo>
                  <a:pt x="5303" y="7865"/>
                  <a:pt x="5315" y="7827"/>
                  <a:pt x="5315" y="7802"/>
                </a:cubicBezTo>
                <a:cubicBezTo>
                  <a:pt x="5341" y="7814"/>
                  <a:pt x="5366" y="7814"/>
                  <a:pt x="5391" y="7827"/>
                </a:cubicBezTo>
                <a:lnTo>
                  <a:pt x="5391" y="7751"/>
                </a:lnTo>
                <a:cubicBezTo>
                  <a:pt x="5404" y="7789"/>
                  <a:pt x="5417" y="7840"/>
                  <a:pt x="5429" y="7878"/>
                </a:cubicBezTo>
                <a:cubicBezTo>
                  <a:pt x="5619" y="7713"/>
                  <a:pt x="5746" y="7473"/>
                  <a:pt x="5961" y="7321"/>
                </a:cubicBezTo>
                <a:close/>
                <a:moveTo>
                  <a:pt x="5100" y="8194"/>
                </a:moveTo>
                <a:lnTo>
                  <a:pt x="5062" y="8232"/>
                </a:lnTo>
                <a:cubicBezTo>
                  <a:pt x="5088" y="8245"/>
                  <a:pt x="5113" y="8245"/>
                  <a:pt x="5138" y="8245"/>
                </a:cubicBezTo>
                <a:cubicBezTo>
                  <a:pt x="5113" y="8270"/>
                  <a:pt x="5100" y="8283"/>
                  <a:pt x="5088" y="8308"/>
                </a:cubicBezTo>
                <a:cubicBezTo>
                  <a:pt x="5075" y="8283"/>
                  <a:pt x="5075" y="8257"/>
                  <a:pt x="5062" y="8245"/>
                </a:cubicBezTo>
                <a:cubicBezTo>
                  <a:pt x="5050" y="8270"/>
                  <a:pt x="5012" y="8308"/>
                  <a:pt x="4999" y="8321"/>
                </a:cubicBezTo>
                <a:lnTo>
                  <a:pt x="4911" y="8321"/>
                </a:lnTo>
                <a:cubicBezTo>
                  <a:pt x="4961" y="8270"/>
                  <a:pt x="5037" y="8232"/>
                  <a:pt x="5100" y="8194"/>
                </a:cubicBezTo>
                <a:close/>
                <a:moveTo>
                  <a:pt x="3164" y="8055"/>
                </a:moveTo>
                <a:cubicBezTo>
                  <a:pt x="3038" y="8270"/>
                  <a:pt x="2911" y="8485"/>
                  <a:pt x="2772" y="8700"/>
                </a:cubicBezTo>
                <a:cubicBezTo>
                  <a:pt x="2734" y="8751"/>
                  <a:pt x="2696" y="8801"/>
                  <a:pt x="2658" y="8852"/>
                </a:cubicBezTo>
                <a:lnTo>
                  <a:pt x="2633" y="8852"/>
                </a:lnTo>
                <a:cubicBezTo>
                  <a:pt x="2633" y="8839"/>
                  <a:pt x="2645" y="8839"/>
                  <a:pt x="2645" y="8827"/>
                </a:cubicBezTo>
                <a:cubicBezTo>
                  <a:pt x="2645" y="8801"/>
                  <a:pt x="2645" y="8776"/>
                  <a:pt x="2633" y="8738"/>
                </a:cubicBezTo>
                <a:cubicBezTo>
                  <a:pt x="2848" y="8574"/>
                  <a:pt x="2873" y="8270"/>
                  <a:pt x="3101" y="8131"/>
                </a:cubicBezTo>
                <a:cubicBezTo>
                  <a:pt x="3088" y="8118"/>
                  <a:pt x="3063" y="8106"/>
                  <a:pt x="3063" y="8093"/>
                </a:cubicBezTo>
                <a:cubicBezTo>
                  <a:pt x="3101" y="8080"/>
                  <a:pt x="3139" y="8068"/>
                  <a:pt x="3164" y="8055"/>
                </a:cubicBezTo>
                <a:close/>
                <a:moveTo>
                  <a:pt x="2861" y="8688"/>
                </a:moveTo>
                <a:cubicBezTo>
                  <a:pt x="2861" y="8713"/>
                  <a:pt x="2861" y="8726"/>
                  <a:pt x="2861" y="8738"/>
                </a:cubicBezTo>
                <a:cubicBezTo>
                  <a:pt x="2797" y="8776"/>
                  <a:pt x="2772" y="8865"/>
                  <a:pt x="2797" y="8941"/>
                </a:cubicBezTo>
                <a:cubicBezTo>
                  <a:pt x="2785" y="8928"/>
                  <a:pt x="2747" y="8903"/>
                  <a:pt x="2721" y="8890"/>
                </a:cubicBezTo>
                <a:cubicBezTo>
                  <a:pt x="2759" y="8827"/>
                  <a:pt x="2810" y="8751"/>
                  <a:pt x="2861" y="8688"/>
                </a:cubicBezTo>
                <a:close/>
                <a:moveTo>
                  <a:pt x="2570" y="8928"/>
                </a:moveTo>
                <a:cubicBezTo>
                  <a:pt x="2570" y="8941"/>
                  <a:pt x="2570" y="8953"/>
                  <a:pt x="2570" y="8979"/>
                </a:cubicBezTo>
                <a:lnTo>
                  <a:pt x="2544" y="8979"/>
                </a:lnTo>
                <a:cubicBezTo>
                  <a:pt x="2557" y="8966"/>
                  <a:pt x="2557" y="8941"/>
                  <a:pt x="2570" y="8928"/>
                </a:cubicBezTo>
                <a:close/>
                <a:moveTo>
                  <a:pt x="2709" y="8928"/>
                </a:moveTo>
                <a:cubicBezTo>
                  <a:pt x="2734" y="8928"/>
                  <a:pt x="2759" y="8941"/>
                  <a:pt x="2785" y="8941"/>
                </a:cubicBezTo>
                <a:cubicBezTo>
                  <a:pt x="2785" y="8941"/>
                  <a:pt x="2785" y="8953"/>
                  <a:pt x="2785" y="8966"/>
                </a:cubicBezTo>
                <a:cubicBezTo>
                  <a:pt x="2772" y="8966"/>
                  <a:pt x="2759" y="8979"/>
                  <a:pt x="2747" y="9004"/>
                </a:cubicBezTo>
                <a:cubicBezTo>
                  <a:pt x="2734" y="8991"/>
                  <a:pt x="2709" y="8966"/>
                  <a:pt x="2683" y="8966"/>
                </a:cubicBezTo>
                <a:cubicBezTo>
                  <a:pt x="2696" y="8953"/>
                  <a:pt x="2696" y="8941"/>
                  <a:pt x="2709" y="8928"/>
                </a:cubicBezTo>
                <a:close/>
                <a:moveTo>
                  <a:pt x="2392" y="9055"/>
                </a:moveTo>
                <a:cubicBezTo>
                  <a:pt x="2392" y="9055"/>
                  <a:pt x="2392" y="9067"/>
                  <a:pt x="2405" y="9067"/>
                </a:cubicBezTo>
                <a:lnTo>
                  <a:pt x="2392" y="9055"/>
                </a:lnTo>
                <a:close/>
                <a:moveTo>
                  <a:pt x="2468" y="9143"/>
                </a:moveTo>
                <a:cubicBezTo>
                  <a:pt x="2468" y="9156"/>
                  <a:pt x="2468" y="9156"/>
                  <a:pt x="2456" y="9156"/>
                </a:cubicBezTo>
                <a:cubicBezTo>
                  <a:pt x="2468" y="9156"/>
                  <a:pt x="2468" y="9143"/>
                  <a:pt x="2468" y="9143"/>
                </a:cubicBezTo>
                <a:close/>
                <a:moveTo>
                  <a:pt x="2747" y="9017"/>
                </a:moveTo>
                <a:cubicBezTo>
                  <a:pt x="2734" y="9042"/>
                  <a:pt x="2721" y="9055"/>
                  <a:pt x="2721" y="9080"/>
                </a:cubicBezTo>
                <a:lnTo>
                  <a:pt x="2709" y="9105"/>
                </a:lnTo>
                <a:lnTo>
                  <a:pt x="2696" y="9105"/>
                </a:lnTo>
                <a:cubicBezTo>
                  <a:pt x="2696" y="9105"/>
                  <a:pt x="2696" y="9118"/>
                  <a:pt x="2696" y="9118"/>
                </a:cubicBezTo>
                <a:cubicBezTo>
                  <a:pt x="2683" y="9130"/>
                  <a:pt x="2671" y="9156"/>
                  <a:pt x="2658" y="9181"/>
                </a:cubicBezTo>
                <a:cubicBezTo>
                  <a:pt x="2641" y="9181"/>
                  <a:pt x="2624" y="9175"/>
                  <a:pt x="2611" y="9175"/>
                </a:cubicBezTo>
                <a:cubicBezTo>
                  <a:pt x="2605" y="9175"/>
                  <a:pt x="2599" y="9177"/>
                  <a:pt x="2595" y="9181"/>
                </a:cubicBezTo>
                <a:cubicBezTo>
                  <a:pt x="2595" y="9168"/>
                  <a:pt x="2595" y="9156"/>
                  <a:pt x="2608" y="9143"/>
                </a:cubicBezTo>
                <a:cubicBezTo>
                  <a:pt x="2620" y="9143"/>
                  <a:pt x="2645" y="9130"/>
                  <a:pt x="2658" y="9118"/>
                </a:cubicBezTo>
                <a:lnTo>
                  <a:pt x="2671" y="9067"/>
                </a:lnTo>
                <a:cubicBezTo>
                  <a:pt x="2696" y="9055"/>
                  <a:pt x="2721" y="9042"/>
                  <a:pt x="2747" y="9017"/>
                </a:cubicBezTo>
                <a:close/>
                <a:moveTo>
                  <a:pt x="2582" y="9055"/>
                </a:moveTo>
                <a:lnTo>
                  <a:pt x="2582" y="9055"/>
                </a:lnTo>
                <a:cubicBezTo>
                  <a:pt x="2544" y="9118"/>
                  <a:pt x="2506" y="9194"/>
                  <a:pt x="2481" y="9257"/>
                </a:cubicBezTo>
                <a:lnTo>
                  <a:pt x="2468" y="9257"/>
                </a:lnTo>
                <a:cubicBezTo>
                  <a:pt x="2494" y="9181"/>
                  <a:pt x="2532" y="9118"/>
                  <a:pt x="2582" y="9055"/>
                </a:cubicBezTo>
                <a:close/>
                <a:moveTo>
                  <a:pt x="32800" y="9320"/>
                </a:moveTo>
                <a:cubicBezTo>
                  <a:pt x="32800" y="9333"/>
                  <a:pt x="32812" y="9346"/>
                  <a:pt x="32812" y="9358"/>
                </a:cubicBezTo>
                <a:cubicBezTo>
                  <a:pt x="32800" y="9346"/>
                  <a:pt x="32787" y="9333"/>
                  <a:pt x="32787" y="9333"/>
                </a:cubicBezTo>
                <a:lnTo>
                  <a:pt x="32774" y="9333"/>
                </a:lnTo>
                <a:cubicBezTo>
                  <a:pt x="32774" y="9333"/>
                  <a:pt x="32787" y="9320"/>
                  <a:pt x="32800" y="9320"/>
                </a:cubicBezTo>
                <a:close/>
                <a:moveTo>
                  <a:pt x="32800" y="9358"/>
                </a:moveTo>
                <a:cubicBezTo>
                  <a:pt x="32812" y="9371"/>
                  <a:pt x="32812" y="9371"/>
                  <a:pt x="32825" y="9384"/>
                </a:cubicBezTo>
                <a:cubicBezTo>
                  <a:pt x="32825" y="9396"/>
                  <a:pt x="32838" y="9409"/>
                  <a:pt x="32838" y="9422"/>
                </a:cubicBezTo>
                <a:cubicBezTo>
                  <a:pt x="32825" y="9396"/>
                  <a:pt x="32812" y="9384"/>
                  <a:pt x="32800" y="9358"/>
                </a:cubicBezTo>
                <a:close/>
                <a:moveTo>
                  <a:pt x="33530" y="9393"/>
                </a:moveTo>
                <a:cubicBezTo>
                  <a:pt x="33538" y="9393"/>
                  <a:pt x="33548" y="9394"/>
                  <a:pt x="33559" y="9396"/>
                </a:cubicBezTo>
                <a:cubicBezTo>
                  <a:pt x="33578" y="9435"/>
                  <a:pt x="33575" y="9451"/>
                  <a:pt x="33550" y="9451"/>
                </a:cubicBezTo>
                <a:cubicBezTo>
                  <a:pt x="33543" y="9451"/>
                  <a:pt x="33533" y="9450"/>
                  <a:pt x="33521" y="9447"/>
                </a:cubicBezTo>
                <a:cubicBezTo>
                  <a:pt x="33490" y="9416"/>
                  <a:pt x="33493" y="9393"/>
                  <a:pt x="33530" y="9393"/>
                </a:cubicBezTo>
                <a:close/>
                <a:moveTo>
                  <a:pt x="33648" y="9548"/>
                </a:moveTo>
                <a:cubicBezTo>
                  <a:pt x="33660" y="9599"/>
                  <a:pt x="33648" y="9611"/>
                  <a:pt x="33597" y="9611"/>
                </a:cubicBezTo>
                <a:cubicBezTo>
                  <a:pt x="33584" y="9561"/>
                  <a:pt x="33597" y="9548"/>
                  <a:pt x="33648" y="9548"/>
                </a:cubicBezTo>
                <a:close/>
                <a:moveTo>
                  <a:pt x="4417" y="9143"/>
                </a:moveTo>
                <a:cubicBezTo>
                  <a:pt x="4404" y="9194"/>
                  <a:pt x="4366" y="9244"/>
                  <a:pt x="4341" y="9308"/>
                </a:cubicBezTo>
                <a:cubicBezTo>
                  <a:pt x="4316" y="9358"/>
                  <a:pt x="4278" y="9409"/>
                  <a:pt x="4240" y="9459"/>
                </a:cubicBezTo>
                <a:cubicBezTo>
                  <a:pt x="4215" y="9497"/>
                  <a:pt x="4202" y="9523"/>
                  <a:pt x="4177" y="9548"/>
                </a:cubicBezTo>
                <a:cubicBezTo>
                  <a:pt x="4151" y="9586"/>
                  <a:pt x="4139" y="9624"/>
                  <a:pt x="4113" y="9662"/>
                </a:cubicBezTo>
                <a:cubicBezTo>
                  <a:pt x="4126" y="9586"/>
                  <a:pt x="4139" y="9497"/>
                  <a:pt x="4215" y="9459"/>
                </a:cubicBezTo>
                <a:cubicBezTo>
                  <a:pt x="4227" y="9447"/>
                  <a:pt x="4227" y="9422"/>
                  <a:pt x="4227" y="9396"/>
                </a:cubicBezTo>
                <a:cubicBezTo>
                  <a:pt x="4265" y="9371"/>
                  <a:pt x="4303" y="9346"/>
                  <a:pt x="4290" y="9282"/>
                </a:cubicBezTo>
                <a:cubicBezTo>
                  <a:pt x="4341" y="9257"/>
                  <a:pt x="4366" y="9219"/>
                  <a:pt x="4366" y="9168"/>
                </a:cubicBezTo>
                <a:cubicBezTo>
                  <a:pt x="4379" y="9168"/>
                  <a:pt x="4404" y="9143"/>
                  <a:pt x="4417" y="9143"/>
                </a:cubicBezTo>
                <a:close/>
                <a:moveTo>
                  <a:pt x="32901" y="9485"/>
                </a:moveTo>
                <a:cubicBezTo>
                  <a:pt x="32914" y="9548"/>
                  <a:pt x="32952" y="9611"/>
                  <a:pt x="33002" y="9649"/>
                </a:cubicBezTo>
                <a:cubicBezTo>
                  <a:pt x="33027" y="9700"/>
                  <a:pt x="33065" y="9751"/>
                  <a:pt x="33091" y="9801"/>
                </a:cubicBezTo>
                <a:cubicBezTo>
                  <a:pt x="33091" y="9801"/>
                  <a:pt x="33078" y="9814"/>
                  <a:pt x="33078" y="9826"/>
                </a:cubicBezTo>
                <a:cubicBezTo>
                  <a:pt x="33002" y="9725"/>
                  <a:pt x="32939" y="9611"/>
                  <a:pt x="32876" y="9497"/>
                </a:cubicBezTo>
                <a:cubicBezTo>
                  <a:pt x="32888" y="9497"/>
                  <a:pt x="32888" y="9497"/>
                  <a:pt x="32901" y="9485"/>
                </a:cubicBezTo>
                <a:close/>
                <a:moveTo>
                  <a:pt x="33742" y="9770"/>
                </a:moveTo>
                <a:cubicBezTo>
                  <a:pt x="33777" y="9770"/>
                  <a:pt x="33822" y="9822"/>
                  <a:pt x="33761" y="9839"/>
                </a:cubicBezTo>
                <a:cubicBezTo>
                  <a:pt x="33749" y="9839"/>
                  <a:pt x="33723" y="9814"/>
                  <a:pt x="33711" y="9814"/>
                </a:cubicBezTo>
                <a:cubicBezTo>
                  <a:pt x="33711" y="9781"/>
                  <a:pt x="33725" y="9770"/>
                  <a:pt x="33742" y="9770"/>
                </a:cubicBezTo>
                <a:close/>
                <a:moveTo>
                  <a:pt x="2165" y="9839"/>
                </a:moveTo>
                <a:cubicBezTo>
                  <a:pt x="2165" y="9839"/>
                  <a:pt x="2177" y="9852"/>
                  <a:pt x="2177" y="9852"/>
                </a:cubicBezTo>
                <a:cubicBezTo>
                  <a:pt x="2177" y="9864"/>
                  <a:pt x="2177" y="9864"/>
                  <a:pt x="2165" y="9864"/>
                </a:cubicBezTo>
                <a:cubicBezTo>
                  <a:pt x="2165" y="9864"/>
                  <a:pt x="2165" y="9852"/>
                  <a:pt x="2165" y="9839"/>
                </a:cubicBezTo>
                <a:close/>
                <a:moveTo>
                  <a:pt x="33129" y="9864"/>
                </a:moveTo>
                <a:cubicBezTo>
                  <a:pt x="33141" y="9890"/>
                  <a:pt x="33154" y="9928"/>
                  <a:pt x="33179" y="9953"/>
                </a:cubicBezTo>
                <a:cubicBezTo>
                  <a:pt x="33167" y="9966"/>
                  <a:pt x="33167" y="9978"/>
                  <a:pt x="33167" y="9978"/>
                </a:cubicBezTo>
                <a:cubicBezTo>
                  <a:pt x="33154" y="9953"/>
                  <a:pt x="33141" y="9928"/>
                  <a:pt x="33129" y="9902"/>
                </a:cubicBezTo>
                <a:lnTo>
                  <a:pt x="33129" y="9864"/>
                </a:lnTo>
                <a:close/>
                <a:moveTo>
                  <a:pt x="33179" y="10016"/>
                </a:moveTo>
                <a:lnTo>
                  <a:pt x="33179" y="10016"/>
                </a:lnTo>
                <a:cubicBezTo>
                  <a:pt x="33192" y="10016"/>
                  <a:pt x="33205" y="10029"/>
                  <a:pt x="33217" y="10029"/>
                </a:cubicBezTo>
                <a:lnTo>
                  <a:pt x="33243" y="10080"/>
                </a:lnTo>
                <a:lnTo>
                  <a:pt x="33243" y="10105"/>
                </a:lnTo>
                <a:lnTo>
                  <a:pt x="33217" y="10105"/>
                </a:lnTo>
                <a:cubicBezTo>
                  <a:pt x="33205" y="10080"/>
                  <a:pt x="33192" y="10042"/>
                  <a:pt x="33179" y="10016"/>
                </a:cubicBezTo>
                <a:close/>
                <a:moveTo>
                  <a:pt x="34407" y="10054"/>
                </a:moveTo>
                <a:cubicBezTo>
                  <a:pt x="34419" y="10067"/>
                  <a:pt x="34457" y="10080"/>
                  <a:pt x="34470" y="10092"/>
                </a:cubicBezTo>
                <a:cubicBezTo>
                  <a:pt x="34466" y="10112"/>
                  <a:pt x="34454" y="10119"/>
                  <a:pt x="34440" y="10119"/>
                </a:cubicBezTo>
                <a:cubicBezTo>
                  <a:pt x="34410" y="10119"/>
                  <a:pt x="34372" y="10081"/>
                  <a:pt x="34407" y="10054"/>
                </a:cubicBezTo>
                <a:close/>
                <a:moveTo>
                  <a:pt x="33306" y="10193"/>
                </a:moveTo>
                <a:cubicBezTo>
                  <a:pt x="33319" y="10206"/>
                  <a:pt x="33319" y="10231"/>
                  <a:pt x="33331" y="10244"/>
                </a:cubicBezTo>
                <a:cubicBezTo>
                  <a:pt x="33319" y="10244"/>
                  <a:pt x="33306" y="10231"/>
                  <a:pt x="33293" y="10231"/>
                </a:cubicBezTo>
                <a:cubicBezTo>
                  <a:pt x="33293" y="10219"/>
                  <a:pt x="33306" y="10206"/>
                  <a:pt x="33306" y="10193"/>
                </a:cubicBezTo>
                <a:close/>
                <a:moveTo>
                  <a:pt x="33837" y="9852"/>
                </a:moveTo>
                <a:cubicBezTo>
                  <a:pt x="33900" y="9952"/>
                  <a:pt x="33951" y="10065"/>
                  <a:pt x="33988" y="10178"/>
                </a:cubicBezTo>
                <a:lnTo>
                  <a:pt x="33988" y="10178"/>
                </a:lnTo>
                <a:cubicBezTo>
                  <a:pt x="33991" y="10178"/>
                  <a:pt x="33994" y="10178"/>
                  <a:pt x="33997" y="10178"/>
                </a:cubicBezTo>
                <a:cubicBezTo>
                  <a:pt x="34013" y="10178"/>
                  <a:pt x="34027" y="10186"/>
                  <a:pt x="34027" y="10206"/>
                </a:cubicBezTo>
                <a:cubicBezTo>
                  <a:pt x="34034" y="10234"/>
                  <a:pt x="34009" y="10251"/>
                  <a:pt x="33986" y="10251"/>
                </a:cubicBezTo>
                <a:cubicBezTo>
                  <a:pt x="33968" y="10251"/>
                  <a:pt x="33951" y="10241"/>
                  <a:pt x="33951" y="10219"/>
                </a:cubicBezTo>
                <a:cubicBezTo>
                  <a:pt x="33945" y="10199"/>
                  <a:pt x="33965" y="10183"/>
                  <a:pt x="33986" y="10179"/>
                </a:cubicBezTo>
                <a:lnTo>
                  <a:pt x="33986" y="10179"/>
                </a:lnTo>
                <a:cubicBezTo>
                  <a:pt x="33987" y="10179"/>
                  <a:pt x="33988" y="10180"/>
                  <a:pt x="33989" y="10181"/>
                </a:cubicBezTo>
                <a:cubicBezTo>
                  <a:pt x="33989" y="10180"/>
                  <a:pt x="33989" y="10179"/>
                  <a:pt x="33988" y="10178"/>
                </a:cubicBezTo>
                <a:lnTo>
                  <a:pt x="33988" y="10178"/>
                </a:lnTo>
                <a:cubicBezTo>
                  <a:pt x="33988" y="10179"/>
                  <a:pt x="33987" y="10179"/>
                  <a:pt x="33986" y="10179"/>
                </a:cubicBezTo>
                <a:lnTo>
                  <a:pt x="33986" y="10179"/>
                </a:lnTo>
                <a:cubicBezTo>
                  <a:pt x="33874" y="10115"/>
                  <a:pt x="33824" y="9990"/>
                  <a:pt x="33749" y="9902"/>
                </a:cubicBezTo>
                <a:lnTo>
                  <a:pt x="33736" y="9902"/>
                </a:lnTo>
                <a:cubicBezTo>
                  <a:pt x="33774" y="9890"/>
                  <a:pt x="33799" y="9877"/>
                  <a:pt x="33837" y="9852"/>
                </a:cubicBezTo>
                <a:close/>
                <a:moveTo>
                  <a:pt x="32777" y="10231"/>
                </a:moveTo>
                <a:cubicBezTo>
                  <a:pt x="32810" y="10231"/>
                  <a:pt x="32885" y="10338"/>
                  <a:pt x="32825" y="10358"/>
                </a:cubicBezTo>
                <a:cubicBezTo>
                  <a:pt x="32812" y="10333"/>
                  <a:pt x="32787" y="10295"/>
                  <a:pt x="32762" y="10257"/>
                </a:cubicBezTo>
                <a:cubicBezTo>
                  <a:pt x="32762" y="10238"/>
                  <a:pt x="32768" y="10231"/>
                  <a:pt x="32777" y="10231"/>
                </a:cubicBezTo>
                <a:close/>
                <a:moveTo>
                  <a:pt x="33344" y="10269"/>
                </a:moveTo>
                <a:cubicBezTo>
                  <a:pt x="33356" y="10295"/>
                  <a:pt x="33369" y="10320"/>
                  <a:pt x="33382" y="10345"/>
                </a:cubicBezTo>
                <a:cubicBezTo>
                  <a:pt x="33382" y="10345"/>
                  <a:pt x="33369" y="10358"/>
                  <a:pt x="33356" y="10358"/>
                </a:cubicBezTo>
                <a:cubicBezTo>
                  <a:pt x="33344" y="10345"/>
                  <a:pt x="33344" y="10320"/>
                  <a:pt x="33331" y="10307"/>
                </a:cubicBezTo>
                <a:cubicBezTo>
                  <a:pt x="33331" y="10295"/>
                  <a:pt x="33344" y="10282"/>
                  <a:pt x="33344" y="10269"/>
                </a:cubicBezTo>
                <a:close/>
                <a:moveTo>
                  <a:pt x="34038" y="10307"/>
                </a:moveTo>
                <a:cubicBezTo>
                  <a:pt x="34058" y="10307"/>
                  <a:pt x="34074" y="10321"/>
                  <a:pt x="34090" y="10345"/>
                </a:cubicBezTo>
                <a:cubicBezTo>
                  <a:pt x="34075" y="10360"/>
                  <a:pt x="34062" y="10367"/>
                  <a:pt x="34051" y="10367"/>
                </a:cubicBezTo>
                <a:cubicBezTo>
                  <a:pt x="34032" y="10367"/>
                  <a:pt x="34017" y="10351"/>
                  <a:pt x="34002" y="10320"/>
                </a:cubicBezTo>
                <a:cubicBezTo>
                  <a:pt x="34015" y="10311"/>
                  <a:pt x="34027" y="10307"/>
                  <a:pt x="34038" y="10307"/>
                </a:cubicBezTo>
                <a:close/>
                <a:moveTo>
                  <a:pt x="34343" y="10115"/>
                </a:moveTo>
                <a:cubicBezTo>
                  <a:pt x="34374" y="10115"/>
                  <a:pt x="34398" y="10157"/>
                  <a:pt x="34432" y="10168"/>
                </a:cubicBezTo>
                <a:cubicBezTo>
                  <a:pt x="34432" y="10168"/>
                  <a:pt x="34457" y="10155"/>
                  <a:pt x="34470" y="10155"/>
                </a:cubicBezTo>
                <a:cubicBezTo>
                  <a:pt x="34483" y="10244"/>
                  <a:pt x="34559" y="10345"/>
                  <a:pt x="34559" y="10421"/>
                </a:cubicBezTo>
                <a:cubicBezTo>
                  <a:pt x="34546" y="10430"/>
                  <a:pt x="34533" y="10434"/>
                  <a:pt x="34522" y="10434"/>
                </a:cubicBezTo>
                <a:cubicBezTo>
                  <a:pt x="34498" y="10434"/>
                  <a:pt x="34478" y="10417"/>
                  <a:pt x="34470" y="10383"/>
                </a:cubicBezTo>
                <a:cubicBezTo>
                  <a:pt x="34419" y="10295"/>
                  <a:pt x="34381" y="10206"/>
                  <a:pt x="34331" y="10117"/>
                </a:cubicBezTo>
                <a:cubicBezTo>
                  <a:pt x="34335" y="10116"/>
                  <a:pt x="34339" y="10115"/>
                  <a:pt x="34343" y="10115"/>
                </a:cubicBezTo>
                <a:close/>
                <a:moveTo>
                  <a:pt x="32673" y="7878"/>
                </a:moveTo>
                <a:lnTo>
                  <a:pt x="32673" y="7878"/>
                </a:lnTo>
                <a:cubicBezTo>
                  <a:pt x="32825" y="7992"/>
                  <a:pt x="32901" y="8156"/>
                  <a:pt x="33002" y="8308"/>
                </a:cubicBezTo>
                <a:cubicBezTo>
                  <a:pt x="33015" y="8308"/>
                  <a:pt x="33040" y="8295"/>
                  <a:pt x="33053" y="8295"/>
                </a:cubicBezTo>
                <a:lnTo>
                  <a:pt x="33053" y="8295"/>
                </a:lnTo>
                <a:cubicBezTo>
                  <a:pt x="33040" y="8308"/>
                  <a:pt x="33015" y="8333"/>
                  <a:pt x="33002" y="8346"/>
                </a:cubicBezTo>
                <a:cubicBezTo>
                  <a:pt x="33027" y="8359"/>
                  <a:pt x="33078" y="8384"/>
                  <a:pt x="33091" y="8397"/>
                </a:cubicBezTo>
                <a:cubicBezTo>
                  <a:pt x="33103" y="8422"/>
                  <a:pt x="33116" y="8460"/>
                  <a:pt x="33116" y="8472"/>
                </a:cubicBezTo>
                <a:cubicBezTo>
                  <a:pt x="33141" y="8485"/>
                  <a:pt x="33167" y="8485"/>
                  <a:pt x="33192" y="8498"/>
                </a:cubicBezTo>
                <a:cubicBezTo>
                  <a:pt x="33192" y="8510"/>
                  <a:pt x="33179" y="8536"/>
                  <a:pt x="33179" y="8548"/>
                </a:cubicBezTo>
                <a:cubicBezTo>
                  <a:pt x="33496" y="8953"/>
                  <a:pt x="33685" y="9422"/>
                  <a:pt x="33977" y="9839"/>
                </a:cubicBezTo>
                <a:cubicBezTo>
                  <a:pt x="34040" y="10067"/>
                  <a:pt x="34217" y="10257"/>
                  <a:pt x="34280" y="10484"/>
                </a:cubicBezTo>
                <a:cubicBezTo>
                  <a:pt x="34116" y="10257"/>
                  <a:pt x="34002" y="10016"/>
                  <a:pt x="33863" y="9776"/>
                </a:cubicBezTo>
                <a:cubicBezTo>
                  <a:pt x="33825" y="9725"/>
                  <a:pt x="33825" y="9649"/>
                  <a:pt x="33761" y="9637"/>
                </a:cubicBezTo>
                <a:cubicBezTo>
                  <a:pt x="33761" y="9662"/>
                  <a:pt x="33749" y="9700"/>
                  <a:pt x="33749" y="9725"/>
                </a:cubicBezTo>
                <a:cubicBezTo>
                  <a:pt x="33711" y="9725"/>
                  <a:pt x="33660" y="9725"/>
                  <a:pt x="33635" y="9738"/>
                </a:cubicBezTo>
                <a:cubicBezTo>
                  <a:pt x="33635" y="9700"/>
                  <a:pt x="33648" y="9675"/>
                  <a:pt x="33648" y="9637"/>
                </a:cubicBezTo>
                <a:cubicBezTo>
                  <a:pt x="33698" y="9637"/>
                  <a:pt x="33723" y="9611"/>
                  <a:pt x="33749" y="9573"/>
                </a:cubicBezTo>
                <a:cubicBezTo>
                  <a:pt x="33711" y="9434"/>
                  <a:pt x="33584" y="9333"/>
                  <a:pt x="33534" y="9206"/>
                </a:cubicBezTo>
                <a:cubicBezTo>
                  <a:pt x="33496" y="9143"/>
                  <a:pt x="33458" y="9042"/>
                  <a:pt x="33382" y="9017"/>
                </a:cubicBezTo>
                <a:lnTo>
                  <a:pt x="33382" y="9017"/>
                </a:lnTo>
                <a:cubicBezTo>
                  <a:pt x="33382" y="9093"/>
                  <a:pt x="33407" y="9156"/>
                  <a:pt x="33470" y="9194"/>
                </a:cubicBezTo>
                <a:cubicBezTo>
                  <a:pt x="33483" y="9257"/>
                  <a:pt x="33597" y="9346"/>
                  <a:pt x="33508" y="9384"/>
                </a:cubicBezTo>
                <a:cubicBezTo>
                  <a:pt x="33483" y="9333"/>
                  <a:pt x="33445" y="9308"/>
                  <a:pt x="33394" y="9308"/>
                </a:cubicBezTo>
                <a:cubicBezTo>
                  <a:pt x="33407" y="9295"/>
                  <a:pt x="33432" y="9270"/>
                  <a:pt x="33445" y="9257"/>
                </a:cubicBezTo>
                <a:cubicBezTo>
                  <a:pt x="33420" y="9257"/>
                  <a:pt x="33382" y="9232"/>
                  <a:pt x="33356" y="9232"/>
                </a:cubicBezTo>
                <a:cubicBezTo>
                  <a:pt x="33331" y="9194"/>
                  <a:pt x="33306" y="9168"/>
                  <a:pt x="33293" y="9143"/>
                </a:cubicBezTo>
                <a:cubicBezTo>
                  <a:pt x="33306" y="9130"/>
                  <a:pt x="33356" y="9130"/>
                  <a:pt x="33382" y="9118"/>
                </a:cubicBezTo>
                <a:lnTo>
                  <a:pt x="33243" y="9080"/>
                </a:lnTo>
                <a:cubicBezTo>
                  <a:pt x="33255" y="9067"/>
                  <a:pt x="33281" y="9055"/>
                  <a:pt x="33293" y="9042"/>
                </a:cubicBezTo>
                <a:cubicBezTo>
                  <a:pt x="33217" y="8941"/>
                  <a:pt x="33154" y="8839"/>
                  <a:pt x="33091" y="8738"/>
                </a:cubicBezTo>
                <a:cubicBezTo>
                  <a:pt x="32990" y="8713"/>
                  <a:pt x="33002" y="8612"/>
                  <a:pt x="32990" y="8536"/>
                </a:cubicBezTo>
                <a:lnTo>
                  <a:pt x="32990" y="8536"/>
                </a:lnTo>
                <a:cubicBezTo>
                  <a:pt x="33154" y="8624"/>
                  <a:pt x="33205" y="8827"/>
                  <a:pt x="33319" y="8966"/>
                </a:cubicBezTo>
                <a:cubicBezTo>
                  <a:pt x="33319" y="8985"/>
                  <a:pt x="33332" y="8993"/>
                  <a:pt x="33347" y="8993"/>
                </a:cubicBezTo>
                <a:cubicBezTo>
                  <a:pt x="33382" y="8993"/>
                  <a:pt x="33431" y="8954"/>
                  <a:pt x="33369" y="8928"/>
                </a:cubicBezTo>
                <a:cubicBezTo>
                  <a:pt x="33192" y="8675"/>
                  <a:pt x="33040" y="8409"/>
                  <a:pt x="32863" y="8156"/>
                </a:cubicBezTo>
                <a:cubicBezTo>
                  <a:pt x="32787" y="8055"/>
                  <a:pt x="32724" y="7966"/>
                  <a:pt x="32673" y="7878"/>
                </a:cubicBezTo>
                <a:close/>
                <a:moveTo>
                  <a:pt x="34495" y="10446"/>
                </a:moveTo>
                <a:cubicBezTo>
                  <a:pt x="34521" y="10459"/>
                  <a:pt x="34571" y="10459"/>
                  <a:pt x="34597" y="10459"/>
                </a:cubicBezTo>
                <a:cubicBezTo>
                  <a:pt x="34635" y="10497"/>
                  <a:pt x="34635" y="10535"/>
                  <a:pt x="34622" y="10573"/>
                </a:cubicBezTo>
                <a:cubicBezTo>
                  <a:pt x="34597" y="10592"/>
                  <a:pt x="34568" y="10598"/>
                  <a:pt x="34538" y="10598"/>
                </a:cubicBezTo>
                <a:cubicBezTo>
                  <a:pt x="34508" y="10598"/>
                  <a:pt x="34476" y="10592"/>
                  <a:pt x="34445" y="10586"/>
                </a:cubicBezTo>
                <a:cubicBezTo>
                  <a:pt x="34470" y="10573"/>
                  <a:pt x="34533" y="10573"/>
                  <a:pt x="34559" y="10573"/>
                </a:cubicBezTo>
                <a:cubicBezTo>
                  <a:pt x="34533" y="10535"/>
                  <a:pt x="34521" y="10484"/>
                  <a:pt x="34495" y="10446"/>
                </a:cubicBezTo>
                <a:close/>
                <a:moveTo>
                  <a:pt x="34340" y="10602"/>
                </a:moveTo>
                <a:cubicBezTo>
                  <a:pt x="34348" y="10602"/>
                  <a:pt x="34358" y="10604"/>
                  <a:pt x="34369" y="10611"/>
                </a:cubicBezTo>
                <a:cubicBezTo>
                  <a:pt x="34399" y="10631"/>
                  <a:pt x="34397" y="10685"/>
                  <a:pt x="34369" y="10685"/>
                </a:cubicBezTo>
                <a:cubicBezTo>
                  <a:pt x="34362" y="10685"/>
                  <a:pt x="34353" y="10682"/>
                  <a:pt x="34343" y="10674"/>
                </a:cubicBezTo>
                <a:cubicBezTo>
                  <a:pt x="34302" y="10664"/>
                  <a:pt x="34303" y="10602"/>
                  <a:pt x="34340" y="10602"/>
                </a:cubicBezTo>
                <a:close/>
                <a:moveTo>
                  <a:pt x="33369" y="10371"/>
                </a:moveTo>
                <a:cubicBezTo>
                  <a:pt x="33483" y="10459"/>
                  <a:pt x="33496" y="10598"/>
                  <a:pt x="33572" y="10700"/>
                </a:cubicBezTo>
                <a:lnTo>
                  <a:pt x="33546" y="10712"/>
                </a:lnTo>
                <a:cubicBezTo>
                  <a:pt x="33496" y="10598"/>
                  <a:pt x="33432" y="10484"/>
                  <a:pt x="33369" y="10371"/>
                </a:cubicBezTo>
                <a:close/>
                <a:moveTo>
                  <a:pt x="2922" y="10688"/>
                </a:moveTo>
                <a:cubicBezTo>
                  <a:pt x="2932" y="10688"/>
                  <a:pt x="2941" y="10691"/>
                  <a:pt x="2949" y="10700"/>
                </a:cubicBezTo>
                <a:cubicBezTo>
                  <a:pt x="2980" y="10730"/>
                  <a:pt x="2944" y="10770"/>
                  <a:pt x="2909" y="10770"/>
                </a:cubicBezTo>
                <a:cubicBezTo>
                  <a:pt x="2901" y="10770"/>
                  <a:pt x="2893" y="10768"/>
                  <a:pt x="2886" y="10763"/>
                </a:cubicBezTo>
                <a:cubicBezTo>
                  <a:pt x="2856" y="10733"/>
                  <a:pt x="2889" y="10688"/>
                  <a:pt x="2922" y="10688"/>
                </a:cubicBezTo>
                <a:close/>
                <a:moveTo>
                  <a:pt x="1622" y="11242"/>
                </a:moveTo>
                <a:cubicBezTo>
                  <a:pt x="1626" y="11242"/>
                  <a:pt x="1629" y="11243"/>
                  <a:pt x="1633" y="11244"/>
                </a:cubicBezTo>
                <a:cubicBezTo>
                  <a:pt x="1666" y="11276"/>
                  <a:pt x="1642" y="11337"/>
                  <a:pt x="1603" y="11337"/>
                </a:cubicBezTo>
                <a:cubicBezTo>
                  <a:pt x="1596" y="11337"/>
                  <a:pt x="1590" y="11336"/>
                  <a:pt x="1583" y="11332"/>
                </a:cubicBezTo>
                <a:cubicBezTo>
                  <a:pt x="1547" y="11309"/>
                  <a:pt x="1577" y="11242"/>
                  <a:pt x="1622" y="11242"/>
                </a:cubicBezTo>
                <a:close/>
                <a:moveTo>
                  <a:pt x="34419" y="11092"/>
                </a:moveTo>
                <a:lnTo>
                  <a:pt x="34419" y="11092"/>
                </a:lnTo>
                <a:cubicBezTo>
                  <a:pt x="34457" y="11155"/>
                  <a:pt x="34495" y="11206"/>
                  <a:pt x="34521" y="11269"/>
                </a:cubicBezTo>
                <a:cubicBezTo>
                  <a:pt x="34521" y="11294"/>
                  <a:pt x="34521" y="11320"/>
                  <a:pt x="34508" y="11358"/>
                </a:cubicBezTo>
                <a:cubicBezTo>
                  <a:pt x="34483" y="11269"/>
                  <a:pt x="34445" y="11180"/>
                  <a:pt x="34419" y="11092"/>
                </a:cubicBezTo>
                <a:close/>
                <a:moveTo>
                  <a:pt x="3354" y="10927"/>
                </a:moveTo>
                <a:cubicBezTo>
                  <a:pt x="3367" y="10927"/>
                  <a:pt x="3367" y="10940"/>
                  <a:pt x="3379" y="10940"/>
                </a:cubicBezTo>
                <a:cubicBezTo>
                  <a:pt x="3303" y="11104"/>
                  <a:pt x="3215" y="11269"/>
                  <a:pt x="3139" y="11433"/>
                </a:cubicBezTo>
                <a:cubicBezTo>
                  <a:pt x="3177" y="11320"/>
                  <a:pt x="3228" y="11193"/>
                  <a:pt x="3303" y="11092"/>
                </a:cubicBezTo>
                <a:lnTo>
                  <a:pt x="3215" y="11092"/>
                </a:lnTo>
                <a:cubicBezTo>
                  <a:pt x="3253" y="11079"/>
                  <a:pt x="3278" y="11067"/>
                  <a:pt x="3303" y="11054"/>
                </a:cubicBezTo>
                <a:cubicBezTo>
                  <a:pt x="3316" y="11016"/>
                  <a:pt x="3341" y="10965"/>
                  <a:pt x="3354" y="10927"/>
                </a:cubicBezTo>
                <a:close/>
                <a:moveTo>
                  <a:pt x="2076" y="9940"/>
                </a:moveTo>
                <a:cubicBezTo>
                  <a:pt x="2051" y="10016"/>
                  <a:pt x="2025" y="10092"/>
                  <a:pt x="2000" y="10155"/>
                </a:cubicBezTo>
                <a:lnTo>
                  <a:pt x="2000" y="10168"/>
                </a:lnTo>
                <a:lnTo>
                  <a:pt x="2013" y="10168"/>
                </a:lnTo>
                <a:cubicBezTo>
                  <a:pt x="1950" y="10295"/>
                  <a:pt x="1899" y="10421"/>
                  <a:pt x="1823" y="10535"/>
                </a:cubicBezTo>
                <a:lnTo>
                  <a:pt x="1874" y="10560"/>
                </a:lnTo>
                <a:cubicBezTo>
                  <a:pt x="1886" y="10535"/>
                  <a:pt x="1924" y="10484"/>
                  <a:pt x="1937" y="10459"/>
                </a:cubicBezTo>
                <a:lnTo>
                  <a:pt x="2013" y="10434"/>
                </a:lnTo>
                <a:lnTo>
                  <a:pt x="2013" y="10484"/>
                </a:lnTo>
                <a:cubicBezTo>
                  <a:pt x="1987" y="10484"/>
                  <a:pt x="1950" y="10497"/>
                  <a:pt x="1924" y="10497"/>
                </a:cubicBezTo>
                <a:cubicBezTo>
                  <a:pt x="1924" y="10560"/>
                  <a:pt x="1912" y="10624"/>
                  <a:pt x="1899" y="10687"/>
                </a:cubicBezTo>
                <a:cubicBezTo>
                  <a:pt x="1823" y="10738"/>
                  <a:pt x="1798" y="10813"/>
                  <a:pt x="1785" y="10902"/>
                </a:cubicBezTo>
                <a:cubicBezTo>
                  <a:pt x="1785" y="11003"/>
                  <a:pt x="1671" y="11079"/>
                  <a:pt x="1722" y="11193"/>
                </a:cubicBezTo>
                <a:cubicBezTo>
                  <a:pt x="1671" y="11168"/>
                  <a:pt x="1633" y="11155"/>
                  <a:pt x="1583" y="11142"/>
                </a:cubicBezTo>
                <a:cubicBezTo>
                  <a:pt x="1532" y="11231"/>
                  <a:pt x="1494" y="11320"/>
                  <a:pt x="1481" y="11421"/>
                </a:cubicBezTo>
                <a:cubicBezTo>
                  <a:pt x="1443" y="11459"/>
                  <a:pt x="1418" y="11497"/>
                  <a:pt x="1380" y="11535"/>
                </a:cubicBezTo>
                <a:cubicBezTo>
                  <a:pt x="1456" y="11320"/>
                  <a:pt x="1519" y="11092"/>
                  <a:pt x="1646" y="10902"/>
                </a:cubicBezTo>
                <a:lnTo>
                  <a:pt x="1646" y="10902"/>
                </a:lnTo>
                <a:cubicBezTo>
                  <a:pt x="1633" y="10965"/>
                  <a:pt x="1608" y="11041"/>
                  <a:pt x="1583" y="11117"/>
                </a:cubicBezTo>
                <a:cubicBezTo>
                  <a:pt x="1608" y="11117"/>
                  <a:pt x="1646" y="11130"/>
                  <a:pt x="1671" y="11130"/>
                </a:cubicBezTo>
                <a:cubicBezTo>
                  <a:pt x="1684" y="10965"/>
                  <a:pt x="1798" y="10826"/>
                  <a:pt x="1823" y="10662"/>
                </a:cubicBezTo>
                <a:lnTo>
                  <a:pt x="1823" y="10662"/>
                </a:lnTo>
                <a:cubicBezTo>
                  <a:pt x="1722" y="10712"/>
                  <a:pt x="1696" y="10826"/>
                  <a:pt x="1633" y="10902"/>
                </a:cubicBezTo>
                <a:cubicBezTo>
                  <a:pt x="1709" y="10636"/>
                  <a:pt x="1848" y="10371"/>
                  <a:pt x="1975" y="10117"/>
                </a:cubicBezTo>
                <a:cubicBezTo>
                  <a:pt x="1987" y="10117"/>
                  <a:pt x="1987" y="10105"/>
                  <a:pt x="1987" y="10105"/>
                </a:cubicBezTo>
                <a:cubicBezTo>
                  <a:pt x="2000" y="10092"/>
                  <a:pt x="2000" y="10092"/>
                  <a:pt x="2000" y="10080"/>
                </a:cubicBezTo>
                <a:cubicBezTo>
                  <a:pt x="2025" y="10029"/>
                  <a:pt x="2051" y="9991"/>
                  <a:pt x="2076" y="9940"/>
                </a:cubicBezTo>
                <a:close/>
                <a:moveTo>
                  <a:pt x="34647" y="11585"/>
                </a:moveTo>
                <a:lnTo>
                  <a:pt x="34647" y="11585"/>
                </a:lnTo>
                <a:cubicBezTo>
                  <a:pt x="34685" y="11725"/>
                  <a:pt x="34761" y="11851"/>
                  <a:pt x="34812" y="11990"/>
                </a:cubicBezTo>
                <a:cubicBezTo>
                  <a:pt x="34761" y="11990"/>
                  <a:pt x="34736" y="11965"/>
                  <a:pt x="34710" y="11927"/>
                </a:cubicBezTo>
                <a:lnTo>
                  <a:pt x="34647" y="11927"/>
                </a:lnTo>
                <a:lnTo>
                  <a:pt x="34647" y="11914"/>
                </a:lnTo>
                <a:lnTo>
                  <a:pt x="34685" y="11838"/>
                </a:lnTo>
                <a:cubicBezTo>
                  <a:pt x="34672" y="11838"/>
                  <a:pt x="34647" y="11838"/>
                  <a:pt x="34635" y="11851"/>
                </a:cubicBezTo>
                <a:cubicBezTo>
                  <a:pt x="34695" y="11790"/>
                  <a:pt x="34679" y="11741"/>
                  <a:pt x="34633" y="11741"/>
                </a:cubicBezTo>
                <a:cubicBezTo>
                  <a:pt x="34613" y="11741"/>
                  <a:pt x="34586" y="11751"/>
                  <a:pt x="34559" y="11775"/>
                </a:cubicBezTo>
                <a:cubicBezTo>
                  <a:pt x="34559" y="11750"/>
                  <a:pt x="34546" y="11725"/>
                  <a:pt x="34533" y="11712"/>
                </a:cubicBezTo>
                <a:cubicBezTo>
                  <a:pt x="34571" y="11712"/>
                  <a:pt x="34609" y="11699"/>
                  <a:pt x="34660" y="11699"/>
                </a:cubicBezTo>
                <a:cubicBezTo>
                  <a:pt x="34635" y="11661"/>
                  <a:pt x="34622" y="11623"/>
                  <a:pt x="34647" y="11585"/>
                </a:cubicBezTo>
                <a:close/>
                <a:moveTo>
                  <a:pt x="1545" y="11471"/>
                </a:moveTo>
                <a:lnTo>
                  <a:pt x="1545" y="11471"/>
                </a:lnTo>
                <a:cubicBezTo>
                  <a:pt x="1507" y="11661"/>
                  <a:pt x="1393" y="11838"/>
                  <a:pt x="1405" y="12028"/>
                </a:cubicBezTo>
                <a:cubicBezTo>
                  <a:pt x="1393" y="12016"/>
                  <a:pt x="1367" y="11990"/>
                  <a:pt x="1342" y="11978"/>
                </a:cubicBezTo>
                <a:cubicBezTo>
                  <a:pt x="1418" y="11813"/>
                  <a:pt x="1431" y="11611"/>
                  <a:pt x="1545" y="11471"/>
                </a:cubicBezTo>
                <a:close/>
                <a:moveTo>
                  <a:pt x="34747" y="12026"/>
                </a:moveTo>
                <a:cubicBezTo>
                  <a:pt x="34798" y="12026"/>
                  <a:pt x="34837" y="12063"/>
                  <a:pt x="34837" y="12129"/>
                </a:cubicBezTo>
                <a:cubicBezTo>
                  <a:pt x="34812" y="12129"/>
                  <a:pt x="34774" y="12155"/>
                  <a:pt x="34748" y="12155"/>
                </a:cubicBezTo>
                <a:cubicBezTo>
                  <a:pt x="34761" y="12142"/>
                  <a:pt x="34786" y="12117"/>
                  <a:pt x="34799" y="12104"/>
                </a:cubicBezTo>
                <a:cubicBezTo>
                  <a:pt x="34774" y="12079"/>
                  <a:pt x="34736" y="12041"/>
                  <a:pt x="34723" y="12028"/>
                </a:cubicBezTo>
                <a:cubicBezTo>
                  <a:pt x="34731" y="12027"/>
                  <a:pt x="34739" y="12026"/>
                  <a:pt x="34747" y="12026"/>
                </a:cubicBezTo>
                <a:close/>
                <a:moveTo>
                  <a:pt x="1334" y="12077"/>
                </a:moveTo>
                <a:cubicBezTo>
                  <a:pt x="1336" y="12077"/>
                  <a:pt x="1339" y="12078"/>
                  <a:pt x="1342" y="12079"/>
                </a:cubicBezTo>
                <a:cubicBezTo>
                  <a:pt x="1377" y="12102"/>
                  <a:pt x="1358" y="12169"/>
                  <a:pt x="1315" y="12169"/>
                </a:cubicBezTo>
                <a:cubicBezTo>
                  <a:pt x="1312" y="12169"/>
                  <a:pt x="1308" y="12168"/>
                  <a:pt x="1304" y="12167"/>
                </a:cubicBezTo>
                <a:cubicBezTo>
                  <a:pt x="1281" y="12144"/>
                  <a:pt x="1301" y="12077"/>
                  <a:pt x="1334" y="12077"/>
                </a:cubicBezTo>
                <a:close/>
                <a:moveTo>
                  <a:pt x="34154" y="12142"/>
                </a:moveTo>
                <a:cubicBezTo>
                  <a:pt x="34204" y="12142"/>
                  <a:pt x="34230" y="12256"/>
                  <a:pt x="34179" y="12269"/>
                </a:cubicBezTo>
                <a:cubicBezTo>
                  <a:pt x="34154" y="12231"/>
                  <a:pt x="34141" y="12180"/>
                  <a:pt x="34154" y="12142"/>
                </a:cubicBezTo>
                <a:close/>
                <a:moveTo>
                  <a:pt x="1317" y="12218"/>
                </a:moveTo>
                <a:cubicBezTo>
                  <a:pt x="1304" y="12294"/>
                  <a:pt x="1279" y="12357"/>
                  <a:pt x="1228" y="12408"/>
                </a:cubicBezTo>
                <a:cubicBezTo>
                  <a:pt x="1241" y="12345"/>
                  <a:pt x="1254" y="12281"/>
                  <a:pt x="1254" y="12218"/>
                </a:cubicBezTo>
                <a:close/>
                <a:moveTo>
                  <a:pt x="34888" y="12256"/>
                </a:moveTo>
                <a:cubicBezTo>
                  <a:pt x="34900" y="12332"/>
                  <a:pt x="34913" y="12395"/>
                  <a:pt x="34938" y="12458"/>
                </a:cubicBezTo>
                <a:cubicBezTo>
                  <a:pt x="34900" y="12458"/>
                  <a:pt x="34875" y="12446"/>
                  <a:pt x="34837" y="12433"/>
                </a:cubicBezTo>
                <a:cubicBezTo>
                  <a:pt x="34862" y="12408"/>
                  <a:pt x="34875" y="12395"/>
                  <a:pt x="34900" y="12370"/>
                </a:cubicBezTo>
                <a:cubicBezTo>
                  <a:pt x="34888" y="12332"/>
                  <a:pt x="34862" y="12294"/>
                  <a:pt x="34850" y="12256"/>
                </a:cubicBezTo>
                <a:close/>
                <a:moveTo>
                  <a:pt x="1228" y="12457"/>
                </a:moveTo>
                <a:cubicBezTo>
                  <a:pt x="1232" y="12457"/>
                  <a:pt x="1236" y="12457"/>
                  <a:pt x="1241" y="12458"/>
                </a:cubicBezTo>
                <a:cubicBezTo>
                  <a:pt x="1275" y="12481"/>
                  <a:pt x="1247" y="12536"/>
                  <a:pt x="1204" y="12536"/>
                </a:cubicBezTo>
                <a:cubicBezTo>
                  <a:pt x="1199" y="12536"/>
                  <a:pt x="1195" y="12535"/>
                  <a:pt x="1190" y="12534"/>
                </a:cubicBezTo>
                <a:cubicBezTo>
                  <a:pt x="1156" y="12511"/>
                  <a:pt x="1184" y="12457"/>
                  <a:pt x="1228" y="12457"/>
                </a:cubicBezTo>
                <a:close/>
                <a:moveTo>
                  <a:pt x="1380" y="11547"/>
                </a:moveTo>
                <a:lnTo>
                  <a:pt x="1380" y="11547"/>
                </a:lnTo>
                <a:cubicBezTo>
                  <a:pt x="1355" y="11851"/>
                  <a:pt x="1190" y="12129"/>
                  <a:pt x="1127" y="12433"/>
                </a:cubicBezTo>
                <a:cubicBezTo>
                  <a:pt x="1127" y="12496"/>
                  <a:pt x="1089" y="12560"/>
                  <a:pt x="1038" y="12623"/>
                </a:cubicBezTo>
                <a:cubicBezTo>
                  <a:pt x="1127" y="12256"/>
                  <a:pt x="1241" y="11889"/>
                  <a:pt x="1380" y="11547"/>
                </a:cubicBezTo>
                <a:close/>
                <a:moveTo>
                  <a:pt x="1140" y="12674"/>
                </a:moveTo>
                <a:cubicBezTo>
                  <a:pt x="1190" y="12699"/>
                  <a:pt x="1190" y="12712"/>
                  <a:pt x="1152" y="12749"/>
                </a:cubicBezTo>
                <a:cubicBezTo>
                  <a:pt x="1102" y="12737"/>
                  <a:pt x="1102" y="12712"/>
                  <a:pt x="1140" y="12674"/>
                </a:cubicBezTo>
                <a:close/>
                <a:moveTo>
                  <a:pt x="34356" y="12699"/>
                </a:moveTo>
                <a:cubicBezTo>
                  <a:pt x="34394" y="12737"/>
                  <a:pt x="34394" y="12762"/>
                  <a:pt x="34343" y="12762"/>
                </a:cubicBezTo>
                <a:cubicBezTo>
                  <a:pt x="34306" y="12737"/>
                  <a:pt x="34306" y="12712"/>
                  <a:pt x="34356" y="12699"/>
                </a:cubicBezTo>
                <a:close/>
                <a:moveTo>
                  <a:pt x="2228" y="12914"/>
                </a:moveTo>
                <a:cubicBezTo>
                  <a:pt x="2216" y="12971"/>
                  <a:pt x="2194" y="13019"/>
                  <a:pt x="2162" y="13074"/>
                </a:cubicBezTo>
                <a:lnTo>
                  <a:pt x="2162" y="13074"/>
                </a:lnTo>
                <a:cubicBezTo>
                  <a:pt x="2157" y="13019"/>
                  <a:pt x="2178" y="12971"/>
                  <a:pt x="2190" y="12914"/>
                </a:cubicBezTo>
                <a:close/>
                <a:moveTo>
                  <a:pt x="34381" y="10700"/>
                </a:moveTo>
                <a:lnTo>
                  <a:pt x="34381" y="10700"/>
                </a:lnTo>
                <a:cubicBezTo>
                  <a:pt x="34521" y="10877"/>
                  <a:pt x="34546" y="11142"/>
                  <a:pt x="34710" y="11294"/>
                </a:cubicBezTo>
                <a:cubicBezTo>
                  <a:pt x="34710" y="11294"/>
                  <a:pt x="34685" y="11307"/>
                  <a:pt x="34672" y="11307"/>
                </a:cubicBezTo>
                <a:cubicBezTo>
                  <a:pt x="34875" y="11775"/>
                  <a:pt x="35027" y="12256"/>
                  <a:pt x="35179" y="12737"/>
                </a:cubicBezTo>
                <a:cubicBezTo>
                  <a:pt x="35179" y="12737"/>
                  <a:pt x="35204" y="12724"/>
                  <a:pt x="35204" y="12724"/>
                </a:cubicBezTo>
                <a:lnTo>
                  <a:pt x="35204" y="12724"/>
                </a:lnTo>
                <a:cubicBezTo>
                  <a:pt x="35179" y="12863"/>
                  <a:pt x="35267" y="12977"/>
                  <a:pt x="35293" y="13104"/>
                </a:cubicBezTo>
                <a:cubicBezTo>
                  <a:pt x="35217" y="13066"/>
                  <a:pt x="35229" y="12977"/>
                  <a:pt x="35204" y="12901"/>
                </a:cubicBezTo>
                <a:cubicBezTo>
                  <a:pt x="35001" y="12307"/>
                  <a:pt x="34786" y="11712"/>
                  <a:pt x="34559" y="11117"/>
                </a:cubicBezTo>
                <a:cubicBezTo>
                  <a:pt x="34508" y="10978"/>
                  <a:pt x="34407" y="10851"/>
                  <a:pt x="34381" y="10700"/>
                </a:cubicBezTo>
                <a:close/>
                <a:moveTo>
                  <a:pt x="925" y="13597"/>
                </a:moveTo>
                <a:cubicBezTo>
                  <a:pt x="975" y="13597"/>
                  <a:pt x="950" y="13673"/>
                  <a:pt x="912" y="13686"/>
                </a:cubicBezTo>
                <a:cubicBezTo>
                  <a:pt x="861" y="13686"/>
                  <a:pt x="887" y="13597"/>
                  <a:pt x="925" y="13597"/>
                </a:cubicBezTo>
                <a:close/>
                <a:moveTo>
                  <a:pt x="35267" y="13116"/>
                </a:moveTo>
                <a:cubicBezTo>
                  <a:pt x="35381" y="13306"/>
                  <a:pt x="35394" y="13547"/>
                  <a:pt x="35444" y="13762"/>
                </a:cubicBezTo>
                <a:cubicBezTo>
                  <a:pt x="35381" y="13699"/>
                  <a:pt x="35368" y="13610"/>
                  <a:pt x="35356" y="13534"/>
                </a:cubicBezTo>
                <a:cubicBezTo>
                  <a:pt x="35318" y="13395"/>
                  <a:pt x="35267" y="13256"/>
                  <a:pt x="35267" y="13116"/>
                </a:cubicBezTo>
                <a:close/>
                <a:moveTo>
                  <a:pt x="937" y="12977"/>
                </a:moveTo>
                <a:lnTo>
                  <a:pt x="937" y="12977"/>
                </a:lnTo>
                <a:cubicBezTo>
                  <a:pt x="950" y="13243"/>
                  <a:pt x="861" y="13521"/>
                  <a:pt x="760" y="13774"/>
                </a:cubicBezTo>
                <a:cubicBezTo>
                  <a:pt x="811" y="13509"/>
                  <a:pt x="874" y="13230"/>
                  <a:pt x="937" y="12977"/>
                </a:cubicBezTo>
                <a:close/>
                <a:moveTo>
                  <a:pt x="35442" y="13784"/>
                </a:moveTo>
                <a:cubicBezTo>
                  <a:pt x="35449" y="13784"/>
                  <a:pt x="35459" y="13785"/>
                  <a:pt x="35470" y="13787"/>
                </a:cubicBezTo>
                <a:cubicBezTo>
                  <a:pt x="35495" y="13838"/>
                  <a:pt x="35470" y="13850"/>
                  <a:pt x="35419" y="13850"/>
                </a:cubicBezTo>
                <a:cubicBezTo>
                  <a:pt x="35398" y="13808"/>
                  <a:pt x="35403" y="13784"/>
                  <a:pt x="35442" y="13784"/>
                </a:cubicBezTo>
                <a:close/>
                <a:moveTo>
                  <a:pt x="2025" y="13686"/>
                </a:moveTo>
                <a:lnTo>
                  <a:pt x="2025" y="13686"/>
                </a:lnTo>
                <a:cubicBezTo>
                  <a:pt x="2013" y="13774"/>
                  <a:pt x="2051" y="13888"/>
                  <a:pt x="1975" y="13952"/>
                </a:cubicBezTo>
                <a:cubicBezTo>
                  <a:pt x="1987" y="13863"/>
                  <a:pt x="2000" y="13774"/>
                  <a:pt x="2025" y="13686"/>
                </a:cubicBezTo>
                <a:close/>
                <a:moveTo>
                  <a:pt x="35255" y="13471"/>
                </a:moveTo>
                <a:cubicBezTo>
                  <a:pt x="35293" y="13661"/>
                  <a:pt x="35305" y="13850"/>
                  <a:pt x="35381" y="14028"/>
                </a:cubicBezTo>
                <a:cubicBezTo>
                  <a:pt x="35394" y="14065"/>
                  <a:pt x="35381" y="14116"/>
                  <a:pt x="35368" y="14154"/>
                </a:cubicBezTo>
                <a:cubicBezTo>
                  <a:pt x="35335" y="14110"/>
                  <a:pt x="35360" y="13980"/>
                  <a:pt x="35300" y="13980"/>
                </a:cubicBezTo>
                <a:cubicBezTo>
                  <a:pt x="35291" y="13980"/>
                  <a:pt x="35280" y="13983"/>
                  <a:pt x="35267" y="13990"/>
                </a:cubicBezTo>
                <a:cubicBezTo>
                  <a:pt x="35280" y="13977"/>
                  <a:pt x="35305" y="13964"/>
                  <a:pt x="35318" y="13939"/>
                </a:cubicBezTo>
                <a:cubicBezTo>
                  <a:pt x="35267" y="13800"/>
                  <a:pt x="35229" y="13635"/>
                  <a:pt x="35255" y="13471"/>
                </a:cubicBezTo>
                <a:close/>
                <a:moveTo>
                  <a:pt x="747" y="13787"/>
                </a:moveTo>
                <a:lnTo>
                  <a:pt x="747" y="13787"/>
                </a:lnTo>
                <a:cubicBezTo>
                  <a:pt x="773" y="14002"/>
                  <a:pt x="709" y="14205"/>
                  <a:pt x="659" y="14407"/>
                </a:cubicBezTo>
                <a:cubicBezTo>
                  <a:pt x="659" y="14205"/>
                  <a:pt x="722" y="13990"/>
                  <a:pt x="747" y="13787"/>
                </a:cubicBezTo>
                <a:close/>
                <a:moveTo>
                  <a:pt x="1894" y="14567"/>
                </a:moveTo>
                <a:cubicBezTo>
                  <a:pt x="1900" y="14567"/>
                  <a:pt x="1905" y="14569"/>
                  <a:pt x="1912" y="14572"/>
                </a:cubicBezTo>
                <a:cubicBezTo>
                  <a:pt x="1947" y="14595"/>
                  <a:pt x="1928" y="14662"/>
                  <a:pt x="1875" y="14662"/>
                </a:cubicBezTo>
                <a:cubicBezTo>
                  <a:pt x="1870" y="14662"/>
                  <a:pt x="1866" y="14661"/>
                  <a:pt x="1861" y="14660"/>
                </a:cubicBezTo>
                <a:cubicBezTo>
                  <a:pt x="1839" y="14638"/>
                  <a:pt x="1855" y="14567"/>
                  <a:pt x="1894" y="14567"/>
                </a:cubicBezTo>
                <a:close/>
                <a:moveTo>
                  <a:pt x="35786" y="14610"/>
                </a:moveTo>
                <a:cubicBezTo>
                  <a:pt x="35786" y="14698"/>
                  <a:pt x="35849" y="14799"/>
                  <a:pt x="35786" y="14875"/>
                </a:cubicBezTo>
                <a:cubicBezTo>
                  <a:pt x="35761" y="14799"/>
                  <a:pt x="35748" y="14711"/>
                  <a:pt x="35723" y="14622"/>
                </a:cubicBezTo>
                <a:cubicBezTo>
                  <a:pt x="35735" y="14622"/>
                  <a:pt x="35761" y="14622"/>
                  <a:pt x="35786" y="14610"/>
                </a:cubicBezTo>
                <a:close/>
                <a:moveTo>
                  <a:pt x="598" y="15707"/>
                </a:moveTo>
                <a:cubicBezTo>
                  <a:pt x="597" y="15708"/>
                  <a:pt x="596" y="15709"/>
                  <a:pt x="596" y="15710"/>
                </a:cubicBezTo>
                <a:lnTo>
                  <a:pt x="608" y="15710"/>
                </a:lnTo>
                <a:cubicBezTo>
                  <a:pt x="605" y="15709"/>
                  <a:pt x="601" y="15708"/>
                  <a:pt x="598" y="15707"/>
                </a:cubicBezTo>
                <a:close/>
                <a:moveTo>
                  <a:pt x="35457" y="13850"/>
                </a:moveTo>
                <a:lnTo>
                  <a:pt x="35457" y="13850"/>
                </a:lnTo>
                <a:cubicBezTo>
                  <a:pt x="35546" y="14065"/>
                  <a:pt x="35546" y="14281"/>
                  <a:pt x="35596" y="14496"/>
                </a:cubicBezTo>
                <a:cubicBezTo>
                  <a:pt x="35609" y="14496"/>
                  <a:pt x="35634" y="14483"/>
                  <a:pt x="35634" y="14483"/>
                </a:cubicBezTo>
                <a:lnTo>
                  <a:pt x="35634" y="14483"/>
                </a:lnTo>
                <a:cubicBezTo>
                  <a:pt x="35622" y="14496"/>
                  <a:pt x="35622" y="14521"/>
                  <a:pt x="35609" y="14534"/>
                </a:cubicBezTo>
                <a:cubicBezTo>
                  <a:pt x="35647" y="14850"/>
                  <a:pt x="35735" y="15154"/>
                  <a:pt x="35735" y="15457"/>
                </a:cubicBezTo>
                <a:cubicBezTo>
                  <a:pt x="35748" y="15457"/>
                  <a:pt x="35773" y="15457"/>
                  <a:pt x="35786" y="15445"/>
                </a:cubicBezTo>
                <a:lnTo>
                  <a:pt x="35786" y="15445"/>
                </a:lnTo>
                <a:cubicBezTo>
                  <a:pt x="35710" y="15546"/>
                  <a:pt x="35786" y="15685"/>
                  <a:pt x="35761" y="15799"/>
                </a:cubicBezTo>
                <a:cubicBezTo>
                  <a:pt x="35710" y="15736"/>
                  <a:pt x="35761" y="15647"/>
                  <a:pt x="35710" y="15571"/>
                </a:cubicBezTo>
                <a:cubicBezTo>
                  <a:pt x="35697" y="15002"/>
                  <a:pt x="35470" y="14420"/>
                  <a:pt x="35457" y="13850"/>
                </a:cubicBezTo>
                <a:close/>
                <a:moveTo>
                  <a:pt x="77" y="16217"/>
                </a:moveTo>
                <a:cubicBezTo>
                  <a:pt x="77" y="16217"/>
                  <a:pt x="77" y="16217"/>
                  <a:pt x="77" y="16217"/>
                </a:cubicBezTo>
                <a:lnTo>
                  <a:pt x="77" y="16217"/>
                </a:lnTo>
                <a:cubicBezTo>
                  <a:pt x="77" y="16217"/>
                  <a:pt x="77" y="16217"/>
                  <a:pt x="77" y="16217"/>
                </a:cubicBezTo>
                <a:close/>
                <a:moveTo>
                  <a:pt x="35596" y="15635"/>
                </a:moveTo>
                <a:cubicBezTo>
                  <a:pt x="35622" y="15723"/>
                  <a:pt x="35647" y="15812"/>
                  <a:pt x="35672" y="15900"/>
                </a:cubicBezTo>
                <a:lnTo>
                  <a:pt x="35748" y="15913"/>
                </a:lnTo>
                <a:cubicBezTo>
                  <a:pt x="35748" y="15888"/>
                  <a:pt x="35748" y="15837"/>
                  <a:pt x="35761" y="15812"/>
                </a:cubicBezTo>
                <a:cubicBezTo>
                  <a:pt x="35799" y="15951"/>
                  <a:pt x="35824" y="16115"/>
                  <a:pt x="35786" y="16255"/>
                </a:cubicBezTo>
                <a:cubicBezTo>
                  <a:pt x="35773" y="16179"/>
                  <a:pt x="35761" y="16090"/>
                  <a:pt x="35773" y="16002"/>
                </a:cubicBezTo>
                <a:cubicBezTo>
                  <a:pt x="35748" y="15964"/>
                  <a:pt x="35723" y="15913"/>
                  <a:pt x="35672" y="15913"/>
                </a:cubicBezTo>
                <a:cubicBezTo>
                  <a:pt x="35634" y="15989"/>
                  <a:pt x="35659" y="16077"/>
                  <a:pt x="35672" y="16166"/>
                </a:cubicBezTo>
                <a:cubicBezTo>
                  <a:pt x="35659" y="16153"/>
                  <a:pt x="35634" y="16141"/>
                  <a:pt x="35622" y="16141"/>
                </a:cubicBezTo>
                <a:cubicBezTo>
                  <a:pt x="35622" y="16103"/>
                  <a:pt x="35634" y="16065"/>
                  <a:pt x="35634" y="16039"/>
                </a:cubicBezTo>
                <a:cubicBezTo>
                  <a:pt x="35609" y="16027"/>
                  <a:pt x="35584" y="16014"/>
                  <a:pt x="35558" y="16014"/>
                </a:cubicBezTo>
                <a:lnTo>
                  <a:pt x="35609" y="16002"/>
                </a:lnTo>
                <a:cubicBezTo>
                  <a:pt x="35596" y="15875"/>
                  <a:pt x="35622" y="15748"/>
                  <a:pt x="35584" y="15635"/>
                </a:cubicBezTo>
                <a:close/>
                <a:moveTo>
                  <a:pt x="684" y="14420"/>
                </a:moveTo>
                <a:lnTo>
                  <a:pt x="684" y="14420"/>
                </a:lnTo>
                <a:cubicBezTo>
                  <a:pt x="583" y="14825"/>
                  <a:pt x="596" y="15242"/>
                  <a:pt x="520" y="15660"/>
                </a:cubicBezTo>
                <a:cubicBezTo>
                  <a:pt x="543" y="15671"/>
                  <a:pt x="566" y="15693"/>
                  <a:pt x="598" y="15707"/>
                </a:cubicBezTo>
                <a:lnTo>
                  <a:pt x="598" y="15707"/>
                </a:lnTo>
                <a:cubicBezTo>
                  <a:pt x="622" y="15670"/>
                  <a:pt x="634" y="15633"/>
                  <a:pt x="646" y="15584"/>
                </a:cubicBezTo>
                <a:lnTo>
                  <a:pt x="659" y="15584"/>
                </a:lnTo>
                <a:cubicBezTo>
                  <a:pt x="659" y="15660"/>
                  <a:pt x="659" y="15748"/>
                  <a:pt x="659" y="15824"/>
                </a:cubicBezTo>
                <a:cubicBezTo>
                  <a:pt x="646" y="15824"/>
                  <a:pt x="621" y="15837"/>
                  <a:pt x="608" y="15837"/>
                </a:cubicBezTo>
                <a:lnTo>
                  <a:pt x="608" y="15710"/>
                </a:lnTo>
                <a:cubicBezTo>
                  <a:pt x="596" y="15723"/>
                  <a:pt x="545" y="15723"/>
                  <a:pt x="532" y="15723"/>
                </a:cubicBezTo>
                <a:cubicBezTo>
                  <a:pt x="494" y="15951"/>
                  <a:pt x="494" y="16166"/>
                  <a:pt x="482" y="16394"/>
                </a:cubicBezTo>
                <a:cubicBezTo>
                  <a:pt x="469" y="16394"/>
                  <a:pt x="444" y="16381"/>
                  <a:pt x="431" y="16381"/>
                </a:cubicBezTo>
                <a:cubicBezTo>
                  <a:pt x="469" y="15786"/>
                  <a:pt x="532" y="15192"/>
                  <a:pt x="621" y="14597"/>
                </a:cubicBezTo>
                <a:cubicBezTo>
                  <a:pt x="621" y="14534"/>
                  <a:pt x="621" y="14458"/>
                  <a:pt x="684" y="14420"/>
                </a:cubicBezTo>
                <a:close/>
                <a:moveTo>
                  <a:pt x="35811" y="16811"/>
                </a:moveTo>
                <a:cubicBezTo>
                  <a:pt x="35875" y="16811"/>
                  <a:pt x="35875" y="16900"/>
                  <a:pt x="35837" y="16925"/>
                </a:cubicBezTo>
                <a:cubicBezTo>
                  <a:pt x="35773" y="16925"/>
                  <a:pt x="35773" y="16837"/>
                  <a:pt x="35811" y="16811"/>
                </a:cubicBezTo>
                <a:close/>
                <a:moveTo>
                  <a:pt x="482" y="16444"/>
                </a:moveTo>
                <a:cubicBezTo>
                  <a:pt x="482" y="16533"/>
                  <a:pt x="482" y="16622"/>
                  <a:pt x="469" y="16710"/>
                </a:cubicBezTo>
                <a:cubicBezTo>
                  <a:pt x="469" y="16710"/>
                  <a:pt x="468" y="16709"/>
                  <a:pt x="468" y="16709"/>
                </a:cubicBezTo>
                <a:lnTo>
                  <a:pt x="468" y="16709"/>
                </a:lnTo>
                <a:cubicBezTo>
                  <a:pt x="444" y="16920"/>
                  <a:pt x="444" y="17131"/>
                  <a:pt x="469" y="17343"/>
                </a:cubicBezTo>
                <a:lnTo>
                  <a:pt x="431" y="17343"/>
                </a:lnTo>
                <a:cubicBezTo>
                  <a:pt x="431" y="17143"/>
                  <a:pt x="357" y="16894"/>
                  <a:pt x="465" y="16705"/>
                </a:cubicBezTo>
                <a:lnTo>
                  <a:pt x="465" y="16705"/>
                </a:lnTo>
                <a:cubicBezTo>
                  <a:pt x="466" y="16706"/>
                  <a:pt x="467" y="16707"/>
                  <a:pt x="468" y="16709"/>
                </a:cubicBezTo>
                <a:lnTo>
                  <a:pt x="468" y="16709"/>
                </a:lnTo>
                <a:cubicBezTo>
                  <a:pt x="468" y="16705"/>
                  <a:pt x="469" y="16701"/>
                  <a:pt x="469" y="16697"/>
                </a:cubicBezTo>
                <a:lnTo>
                  <a:pt x="469" y="16697"/>
                </a:lnTo>
                <a:cubicBezTo>
                  <a:pt x="468" y="16700"/>
                  <a:pt x="466" y="16702"/>
                  <a:pt x="465" y="16705"/>
                </a:cubicBezTo>
                <a:lnTo>
                  <a:pt x="465" y="16705"/>
                </a:lnTo>
                <a:cubicBezTo>
                  <a:pt x="406" y="16629"/>
                  <a:pt x="420" y="16519"/>
                  <a:pt x="482" y="16444"/>
                </a:cubicBezTo>
                <a:close/>
                <a:moveTo>
                  <a:pt x="35710" y="17102"/>
                </a:moveTo>
                <a:cubicBezTo>
                  <a:pt x="35710" y="17204"/>
                  <a:pt x="35773" y="17318"/>
                  <a:pt x="35672" y="17381"/>
                </a:cubicBezTo>
                <a:cubicBezTo>
                  <a:pt x="35685" y="17292"/>
                  <a:pt x="35659" y="17191"/>
                  <a:pt x="35710" y="17102"/>
                </a:cubicBezTo>
                <a:close/>
                <a:moveTo>
                  <a:pt x="608" y="17204"/>
                </a:moveTo>
                <a:lnTo>
                  <a:pt x="608" y="17204"/>
                </a:lnTo>
                <a:cubicBezTo>
                  <a:pt x="596" y="17292"/>
                  <a:pt x="621" y="17393"/>
                  <a:pt x="570" y="17482"/>
                </a:cubicBezTo>
                <a:cubicBezTo>
                  <a:pt x="570" y="17393"/>
                  <a:pt x="507" y="17267"/>
                  <a:pt x="608" y="17204"/>
                </a:cubicBezTo>
                <a:close/>
                <a:moveTo>
                  <a:pt x="444" y="17659"/>
                </a:moveTo>
                <a:lnTo>
                  <a:pt x="444" y="17659"/>
                </a:lnTo>
                <a:cubicBezTo>
                  <a:pt x="507" y="17672"/>
                  <a:pt x="507" y="17760"/>
                  <a:pt x="469" y="17786"/>
                </a:cubicBezTo>
                <a:cubicBezTo>
                  <a:pt x="406" y="17786"/>
                  <a:pt x="406" y="17684"/>
                  <a:pt x="444" y="17659"/>
                </a:cubicBezTo>
                <a:close/>
                <a:moveTo>
                  <a:pt x="35849" y="17242"/>
                </a:moveTo>
                <a:cubicBezTo>
                  <a:pt x="35849" y="17444"/>
                  <a:pt x="35913" y="17710"/>
                  <a:pt x="35799" y="17887"/>
                </a:cubicBezTo>
                <a:cubicBezTo>
                  <a:pt x="35837" y="17672"/>
                  <a:pt x="35824" y="17457"/>
                  <a:pt x="35811" y="17242"/>
                </a:cubicBezTo>
                <a:close/>
                <a:moveTo>
                  <a:pt x="35811" y="17887"/>
                </a:moveTo>
                <a:lnTo>
                  <a:pt x="35811" y="17887"/>
                </a:lnTo>
                <a:cubicBezTo>
                  <a:pt x="35875" y="17963"/>
                  <a:pt x="35849" y="18077"/>
                  <a:pt x="35799" y="18153"/>
                </a:cubicBezTo>
                <a:cubicBezTo>
                  <a:pt x="35799" y="18064"/>
                  <a:pt x="35799" y="17976"/>
                  <a:pt x="35811" y="17887"/>
                </a:cubicBezTo>
                <a:close/>
                <a:moveTo>
                  <a:pt x="18086" y="0"/>
                </a:moveTo>
                <a:cubicBezTo>
                  <a:pt x="18056" y="0"/>
                  <a:pt x="18028" y="35"/>
                  <a:pt x="18007" y="45"/>
                </a:cubicBezTo>
                <a:cubicBezTo>
                  <a:pt x="17985" y="43"/>
                  <a:pt x="17964" y="42"/>
                  <a:pt x="17944" y="42"/>
                </a:cubicBezTo>
                <a:cubicBezTo>
                  <a:pt x="17836" y="42"/>
                  <a:pt x="17753" y="72"/>
                  <a:pt x="17678" y="146"/>
                </a:cubicBezTo>
                <a:cubicBezTo>
                  <a:pt x="17666" y="134"/>
                  <a:pt x="17666" y="83"/>
                  <a:pt x="17666" y="58"/>
                </a:cubicBezTo>
                <a:cubicBezTo>
                  <a:pt x="17653" y="83"/>
                  <a:pt x="17640" y="121"/>
                  <a:pt x="17628" y="146"/>
                </a:cubicBezTo>
                <a:cubicBezTo>
                  <a:pt x="17599" y="127"/>
                  <a:pt x="17563" y="79"/>
                  <a:pt x="17525" y="79"/>
                </a:cubicBezTo>
                <a:cubicBezTo>
                  <a:pt x="17513" y="79"/>
                  <a:pt x="17501" y="83"/>
                  <a:pt x="17488" y="96"/>
                </a:cubicBezTo>
                <a:cubicBezTo>
                  <a:pt x="17413" y="96"/>
                  <a:pt x="17324" y="96"/>
                  <a:pt x="17248" y="83"/>
                </a:cubicBezTo>
                <a:lnTo>
                  <a:pt x="17248" y="83"/>
                </a:lnTo>
                <a:cubicBezTo>
                  <a:pt x="17324" y="134"/>
                  <a:pt x="17425" y="146"/>
                  <a:pt x="17514" y="172"/>
                </a:cubicBezTo>
                <a:cubicBezTo>
                  <a:pt x="17514" y="146"/>
                  <a:pt x="17526" y="108"/>
                  <a:pt x="17526" y="96"/>
                </a:cubicBezTo>
                <a:cubicBezTo>
                  <a:pt x="17561" y="139"/>
                  <a:pt x="17595" y="164"/>
                  <a:pt x="17638" y="164"/>
                </a:cubicBezTo>
                <a:cubicBezTo>
                  <a:pt x="17658" y="164"/>
                  <a:pt x="17679" y="158"/>
                  <a:pt x="17704" y="146"/>
                </a:cubicBezTo>
                <a:lnTo>
                  <a:pt x="17704" y="146"/>
                </a:lnTo>
                <a:lnTo>
                  <a:pt x="17691" y="210"/>
                </a:lnTo>
                <a:cubicBezTo>
                  <a:pt x="17729" y="146"/>
                  <a:pt x="17780" y="96"/>
                  <a:pt x="17855" y="58"/>
                </a:cubicBezTo>
                <a:cubicBezTo>
                  <a:pt x="17944" y="96"/>
                  <a:pt x="17969" y="197"/>
                  <a:pt x="17982" y="285"/>
                </a:cubicBezTo>
                <a:cubicBezTo>
                  <a:pt x="18071" y="298"/>
                  <a:pt x="18159" y="311"/>
                  <a:pt x="18248" y="323"/>
                </a:cubicBezTo>
                <a:cubicBezTo>
                  <a:pt x="17780" y="336"/>
                  <a:pt x="17324" y="349"/>
                  <a:pt x="16856" y="349"/>
                </a:cubicBezTo>
                <a:cubicBezTo>
                  <a:pt x="16868" y="336"/>
                  <a:pt x="16894" y="298"/>
                  <a:pt x="16906" y="285"/>
                </a:cubicBezTo>
                <a:cubicBezTo>
                  <a:pt x="16906" y="285"/>
                  <a:pt x="16881" y="273"/>
                  <a:pt x="16868" y="273"/>
                </a:cubicBezTo>
                <a:cubicBezTo>
                  <a:pt x="16860" y="331"/>
                  <a:pt x="16835" y="362"/>
                  <a:pt x="16794" y="362"/>
                </a:cubicBezTo>
                <a:cubicBezTo>
                  <a:pt x="16773" y="362"/>
                  <a:pt x="16747" y="353"/>
                  <a:pt x="16717" y="336"/>
                </a:cubicBezTo>
                <a:cubicBezTo>
                  <a:pt x="16742" y="323"/>
                  <a:pt x="16780" y="298"/>
                  <a:pt x="16805" y="285"/>
                </a:cubicBezTo>
                <a:lnTo>
                  <a:pt x="16717" y="285"/>
                </a:lnTo>
                <a:cubicBezTo>
                  <a:pt x="16717" y="323"/>
                  <a:pt x="16704" y="349"/>
                  <a:pt x="16691" y="361"/>
                </a:cubicBezTo>
                <a:cubicBezTo>
                  <a:pt x="16552" y="374"/>
                  <a:pt x="16413" y="374"/>
                  <a:pt x="16274" y="374"/>
                </a:cubicBezTo>
                <a:cubicBezTo>
                  <a:pt x="16264" y="373"/>
                  <a:pt x="16254" y="373"/>
                  <a:pt x="16245" y="373"/>
                </a:cubicBezTo>
                <a:cubicBezTo>
                  <a:pt x="16135" y="373"/>
                  <a:pt x="16014" y="412"/>
                  <a:pt x="15906" y="412"/>
                </a:cubicBezTo>
                <a:cubicBezTo>
                  <a:pt x="15846" y="412"/>
                  <a:pt x="15790" y="400"/>
                  <a:pt x="15742" y="361"/>
                </a:cubicBezTo>
                <a:cubicBezTo>
                  <a:pt x="15654" y="349"/>
                  <a:pt x="15578" y="349"/>
                  <a:pt x="15489" y="336"/>
                </a:cubicBezTo>
                <a:cubicBezTo>
                  <a:pt x="15477" y="336"/>
                  <a:pt x="15451" y="361"/>
                  <a:pt x="15439" y="361"/>
                </a:cubicBezTo>
                <a:cubicBezTo>
                  <a:pt x="15423" y="355"/>
                  <a:pt x="15407" y="352"/>
                  <a:pt x="15392" y="352"/>
                </a:cubicBezTo>
                <a:cubicBezTo>
                  <a:pt x="15347" y="352"/>
                  <a:pt x="15309" y="380"/>
                  <a:pt x="15299" y="437"/>
                </a:cubicBezTo>
                <a:cubicBezTo>
                  <a:pt x="15350" y="425"/>
                  <a:pt x="15388" y="425"/>
                  <a:pt x="15439" y="425"/>
                </a:cubicBezTo>
                <a:cubicBezTo>
                  <a:pt x="15375" y="450"/>
                  <a:pt x="15299" y="463"/>
                  <a:pt x="15236" y="475"/>
                </a:cubicBezTo>
                <a:cubicBezTo>
                  <a:pt x="15236" y="450"/>
                  <a:pt x="15249" y="399"/>
                  <a:pt x="15249" y="387"/>
                </a:cubicBezTo>
                <a:lnTo>
                  <a:pt x="15249" y="387"/>
                </a:lnTo>
                <a:cubicBezTo>
                  <a:pt x="15211" y="399"/>
                  <a:pt x="15173" y="412"/>
                  <a:pt x="15135" y="437"/>
                </a:cubicBezTo>
                <a:cubicBezTo>
                  <a:pt x="15148" y="387"/>
                  <a:pt x="15148" y="349"/>
                  <a:pt x="15148" y="311"/>
                </a:cubicBezTo>
                <a:cubicBezTo>
                  <a:pt x="15198" y="298"/>
                  <a:pt x="15236" y="285"/>
                  <a:pt x="15287" y="285"/>
                </a:cubicBezTo>
                <a:cubicBezTo>
                  <a:pt x="15287" y="285"/>
                  <a:pt x="15312" y="298"/>
                  <a:pt x="15325" y="298"/>
                </a:cubicBezTo>
                <a:cubicBezTo>
                  <a:pt x="15439" y="298"/>
                  <a:pt x="15540" y="260"/>
                  <a:pt x="15641" y="222"/>
                </a:cubicBezTo>
                <a:cubicBezTo>
                  <a:pt x="15666" y="235"/>
                  <a:pt x="15704" y="247"/>
                  <a:pt x="15730" y="260"/>
                </a:cubicBezTo>
                <a:cubicBezTo>
                  <a:pt x="15742" y="247"/>
                  <a:pt x="15742" y="197"/>
                  <a:pt x="15755" y="184"/>
                </a:cubicBezTo>
                <a:cubicBezTo>
                  <a:pt x="15699" y="166"/>
                  <a:pt x="15643" y="159"/>
                  <a:pt x="15587" y="159"/>
                </a:cubicBezTo>
                <a:cubicBezTo>
                  <a:pt x="15453" y="159"/>
                  <a:pt x="15319" y="197"/>
                  <a:pt x="15185" y="197"/>
                </a:cubicBezTo>
                <a:lnTo>
                  <a:pt x="15185" y="146"/>
                </a:lnTo>
                <a:cubicBezTo>
                  <a:pt x="15185" y="159"/>
                  <a:pt x="15173" y="184"/>
                  <a:pt x="15160" y="210"/>
                </a:cubicBezTo>
                <a:cubicBezTo>
                  <a:pt x="15072" y="210"/>
                  <a:pt x="14970" y="222"/>
                  <a:pt x="14882" y="260"/>
                </a:cubicBezTo>
                <a:cubicBezTo>
                  <a:pt x="14858" y="256"/>
                  <a:pt x="14835" y="254"/>
                  <a:pt x="14813" y="254"/>
                </a:cubicBezTo>
                <a:cubicBezTo>
                  <a:pt x="14764" y="254"/>
                  <a:pt x="14722" y="267"/>
                  <a:pt x="14705" y="311"/>
                </a:cubicBezTo>
                <a:cubicBezTo>
                  <a:pt x="14692" y="298"/>
                  <a:pt x="14679" y="260"/>
                  <a:pt x="14667" y="247"/>
                </a:cubicBezTo>
                <a:cubicBezTo>
                  <a:pt x="14667" y="273"/>
                  <a:pt x="14667" y="323"/>
                  <a:pt x="14667" y="349"/>
                </a:cubicBezTo>
                <a:cubicBezTo>
                  <a:pt x="14629" y="336"/>
                  <a:pt x="14578" y="311"/>
                  <a:pt x="14553" y="298"/>
                </a:cubicBezTo>
                <a:cubicBezTo>
                  <a:pt x="14553" y="311"/>
                  <a:pt x="14540" y="323"/>
                  <a:pt x="14540" y="336"/>
                </a:cubicBezTo>
                <a:cubicBezTo>
                  <a:pt x="14594" y="342"/>
                  <a:pt x="14650" y="354"/>
                  <a:pt x="14704" y="354"/>
                </a:cubicBezTo>
                <a:cubicBezTo>
                  <a:pt x="14765" y="354"/>
                  <a:pt x="14822" y="339"/>
                  <a:pt x="14869" y="285"/>
                </a:cubicBezTo>
                <a:cubicBezTo>
                  <a:pt x="14882" y="298"/>
                  <a:pt x="14932" y="323"/>
                  <a:pt x="14958" y="336"/>
                </a:cubicBezTo>
                <a:cubicBezTo>
                  <a:pt x="15021" y="323"/>
                  <a:pt x="15072" y="311"/>
                  <a:pt x="15135" y="298"/>
                </a:cubicBezTo>
                <a:lnTo>
                  <a:pt x="15135" y="298"/>
                </a:lnTo>
                <a:lnTo>
                  <a:pt x="15097" y="437"/>
                </a:lnTo>
                <a:cubicBezTo>
                  <a:pt x="15072" y="425"/>
                  <a:pt x="15034" y="412"/>
                  <a:pt x="15008" y="399"/>
                </a:cubicBezTo>
                <a:lnTo>
                  <a:pt x="15008" y="501"/>
                </a:lnTo>
                <a:cubicBezTo>
                  <a:pt x="14996" y="501"/>
                  <a:pt x="14970" y="513"/>
                  <a:pt x="14945" y="513"/>
                </a:cubicBezTo>
                <a:cubicBezTo>
                  <a:pt x="14945" y="488"/>
                  <a:pt x="14945" y="437"/>
                  <a:pt x="14958" y="412"/>
                </a:cubicBezTo>
                <a:lnTo>
                  <a:pt x="14958" y="412"/>
                </a:lnTo>
                <a:cubicBezTo>
                  <a:pt x="14932" y="437"/>
                  <a:pt x="14907" y="475"/>
                  <a:pt x="14882" y="513"/>
                </a:cubicBezTo>
                <a:cubicBezTo>
                  <a:pt x="14856" y="513"/>
                  <a:pt x="14819" y="526"/>
                  <a:pt x="14793" y="526"/>
                </a:cubicBezTo>
                <a:cubicBezTo>
                  <a:pt x="14819" y="513"/>
                  <a:pt x="14869" y="501"/>
                  <a:pt x="14882" y="463"/>
                </a:cubicBezTo>
                <a:cubicBezTo>
                  <a:pt x="14867" y="452"/>
                  <a:pt x="14853" y="447"/>
                  <a:pt x="14840" y="447"/>
                </a:cubicBezTo>
                <a:cubicBezTo>
                  <a:pt x="14779" y="447"/>
                  <a:pt x="14742" y="553"/>
                  <a:pt x="14679" y="564"/>
                </a:cubicBezTo>
                <a:cubicBezTo>
                  <a:pt x="14629" y="564"/>
                  <a:pt x="14540" y="551"/>
                  <a:pt x="14502" y="551"/>
                </a:cubicBezTo>
                <a:cubicBezTo>
                  <a:pt x="14472" y="581"/>
                  <a:pt x="14444" y="593"/>
                  <a:pt x="14418" y="593"/>
                </a:cubicBezTo>
                <a:cubicBezTo>
                  <a:pt x="14378" y="593"/>
                  <a:pt x="14343" y="564"/>
                  <a:pt x="14312" y="526"/>
                </a:cubicBezTo>
                <a:cubicBezTo>
                  <a:pt x="14300" y="551"/>
                  <a:pt x="14287" y="589"/>
                  <a:pt x="14274" y="602"/>
                </a:cubicBezTo>
                <a:cubicBezTo>
                  <a:pt x="14161" y="652"/>
                  <a:pt x="14021" y="678"/>
                  <a:pt x="13907" y="703"/>
                </a:cubicBezTo>
                <a:cubicBezTo>
                  <a:pt x="13933" y="665"/>
                  <a:pt x="13958" y="627"/>
                  <a:pt x="13996" y="589"/>
                </a:cubicBezTo>
                <a:lnTo>
                  <a:pt x="13996" y="589"/>
                </a:lnTo>
                <a:cubicBezTo>
                  <a:pt x="13920" y="602"/>
                  <a:pt x="13895" y="665"/>
                  <a:pt x="13869" y="728"/>
                </a:cubicBezTo>
                <a:cubicBezTo>
                  <a:pt x="13844" y="703"/>
                  <a:pt x="13819" y="665"/>
                  <a:pt x="13781" y="640"/>
                </a:cubicBezTo>
                <a:lnTo>
                  <a:pt x="13781" y="640"/>
                </a:lnTo>
                <a:cubicBezTo>
                  <a:pt x="13794" y="678"/>
                  <a:pt x="13806" y="703"/>
                  <a:pt x="13819" y="741"/>
                </a:cubicBezTo>
                <a:cubicBezTo>
                  <a:pt x="13730" y="741"/>
                  <a:pt x="13642" y="779"/>
                  <a:pt x="13566" y="804"/>
                </a:cubicBezTo>
                <a:cubicBezTo>
                  <a:pt x="13566" y="792"/>
                  <a:pt x="13578" y="754"/>
                  <a:pt x="13578" y="728"/>
                </a:cubicBezTo>
                <a:lnTo>
                  <a:pt x="13578" y="728"/>
                </a:lnTo>
                <a:lnTo>
                  <a:pt x="13490" y="741"/>
                </a:lnTo>
                <a:cubicBezTo>
                  <a:pt x="13591" y="817"/>
                  <a:pt x="13465" y="855"/>
                  <a:pt x="13389" y="868"/>
                </a:cubicBezTo>
                <a:cubicBezTo>
                  <a:pt x="13389" y="868"/>
                  <a:pt x="13389" y="880"/>
                  <a:pt x="13389" y="880"/>
                </a:cubicBezTo>
                <a:lnTo>
                  <a:pt x="13363" y="855"/>
                </a:lnTo>
                <a:cubicBezTo>
                  <a:pt x="13363" y="855"/>
                  <a:pt x="13363" y="868"/>
                  <a:pt x="13363" y="880"/>
                </a:cubicBezTo>
                <a:cubicBezTo>
                  <a:pt x="13275" y="905"/>
                  <a:pt x="13186" y="943"/>
                  <a:pt x="13098" y="981"/>
                </a:cubicBezTo>
                <a:cubicBezTo>
                  <a:pt x="13060" y="994"/>
                  <a:pt x="13009" y="1007"/>
                  <a:pt x="12958" y="1032"/>
                </a:cubicBezTo>
                <a:cubicBezTo>
                  <a:pt x="12946" y="1045"/>
                  <a:pt x="12946" y="1045"/>
                  <a:pt x="12933" y="1045"/>
                </a:cubicBezTo>
                <a:cubicBezTo>
                  <a:pt x="12920" y="1049"/>
                  <a:pt x="12906" y="1050"/>
                  <a:pt x="12892" y="1050"/>
                </a:cubicBezTo>
                <a:cubicBezTo>
                  <a:pt x="12863" y="1050"/>
                  <a:pt x="12832" y="1045"/>
                  <a:pt x="12807" y="1045"/>
                </a:cubicBezTo>
                <a:cubicBezTo>
                  <a:pt x="12794" y="1070"/>
                  <a:pt x="12781" y="1095"/>
                  <a:pt x="12756" y="1121"/>
                </a:cubicBezTo>
                <a:cubicBezTo>
                  <a:pt x="12743" y="1108"/>
                  <a:pt x="12731" y="1083"/>
                  <a:pt x="12718" y="1070"/>
                </a:cubicBezTo>
                <a:cubicBezTo>
                  <a:pt x="12693" y="1083"/>
                  <a:pt x="12655" y="1095"/>
                  <a:pt x="12629" y="1108"/>
                </a:cubicBezTo>
                <a:cubicBezTo>
                  <a:pt x="12629" y="1095"/>
                  <a:pt x="12617" y="1095"/>
                  <a:pt x="12617" y="1095"/>
                </a:cubicBezTo>
                <a:cubicBezTo>
                  <a:pt x="12612" y="1093"/>
                  <a:pt x="12607" y="1092"/>
                  <a:pt x="12602" y="1092"/>
                </a:cubicBezTo>
                <a:cubicBezTo>
                  <a:pt x="12578" y="1092"/>
                  <a:pt x="12551" y="1113"/>
                  <a:pt x="12541" y="1133"/>
                </a:cubicBezTo>
                <a:cubicBezTo>
                  <a:pt x="12224" y="1247"/>
                  <a:pt x="11895" y="1285"/>
                  <a:pt x="11579" y="1399"/>
                </a:cubicBezTo>
                <a:cubicBezTo>
                  <a:pt x="11529" y="1475"/>
                  <a:pt x="11440" y="1450"/>
                  <a:pt x="11364" y="1462"/>
                </a:cubicBezTo>
                <a:cubicBezTo>
                  <a:pt x="11288" y="1513"/>
                  <a:pt x="11200" y="1551"/>
                  <a:pt x="11111" y="1576"/>
                </a:cubicBezTo>
                <a:cubicBezTo>
                  <a:pt x="11098" y="1589"/>
                  <a:pt x="11073" y="1614"/>
                  <a:pt x="11060" y="1627"/>
                </a:cubicBezTo>
                <a:lnTo>
                  <a:pt x="10921" y="1627"/>
                </a:lnTo>
                <a:cubicBezTo>
                  <a:pt x="10896" y="1652"/>
                  <a:pt x="10858" y="1677"/>
                  <a:pt x="10820" y="1703"/>
                </a:cubicBezTo>
                <a:lnTo>
                  <a:pt x="10757" y="1677"/>
                </a:lnTo>
                <a:lnTo>
                  <a:pt x="10769" y="1715"/>
                </a:lnTo>
                <a:cubicBezTo>
                  <a:pt x="10706" y="1728"/>
                  <a:pt x="10643" y="1753"/>
                  <a:pt x="10579" y="1779"/>
                </a:cubicBezTo>
                <a:cubicBezTo>
                  <a:pt x="10567" y="1779"/>
                  <a:pt x="10554" y="1753"/>
                  <a:pt x="10554" y="1753"/>
                </a:cubicBezTo>
                <a:cubicBezTo>
                  <a:pt x="10542" y="1766"/>
                  <a:pt x="10529" y="1791"/>
                  <a:pt x="10516" y="1817"/>
                </a:cubicBezTo>
                <a:cubicBezTo>
                  <a:pt x="10377" y="1817"/>
                  <a:pt x="10288" y="1943"/>
                  <a:pt x="10149" y="1956"/>
                </a:cubicBezTo>
                <a:cubicBezTo>
                  <a:pt x="10010" y="2108"/>
                  <a:pt x="9782" y="2120"/>
                  <a:pt x="9618" y="2221"/>
                </a:cubicBezTo>
                <a:cubicBezTo>
                  <a:pt x="9618" y="2247"/>
                  <a:pt x="9618" y="2285"/>
                  <a:pt x="9618" y="2297"/>
                </a:cubicBezTo>
                <a:cubicBezTo>
                  <a:pt x="9592" y="2285"/>
                  <a:pt x="9567" y="2272"/>
                  <a:pt x="9542" y="2272"/>
                </a:cubicBezTo>
                <a:cubicBezTo>
                  <a:pt x="9339" y="2386"/>
                  <a:pt x="9074" y="2437"/>
                  <a:pt x="8897" y="2588"/>
                </a:cubicBezTo>
                <a:lnTo>
                  <a:pt x="8922" y="2652"/>
                </a:lnTo>
                <a:cubicBezTo>
                  <a:pt x="9023" y="2588"/>
                  <a:pt x="9124" y="2538"/>
                  <a:pt x="9226" y="2475"/>
                </a:cubicBezTo>
                <a:cubicBezTo>
                  <a:pt x="9238" y="2475"/>
                  <a:pt x="9263" y="2487"/>
                  <a:pt x="9276" y="2487"/>
                </a:cubicBezTo>
                <a:cubicBezTo>
                  <a:pt x="9403" y="2373"/>
                  <a:pt x="9592" y="2335"/>
                  <a:pt x="9757" y="2272"/>
                </a:cubicBezTo>
                <a:cubicBezTo>
                  <a:pt x="9757" y="2247"/>
                  <a:pt x="9757" y="2221"/>
                  <a:pt x="9757" y="2209"/>
                </a:cubicBezTo>
                <a:cubicBezTo>
                  <a:pt x="9808" y="2209"/>
                  <a:pt x="9858" y="2196"/>
                  <a:pt x="9909" y="2196"/>
                </a:cubicBezTo>
                <a:cubicBezTo>
                  <a:pt x="9921" y="2171"/>
                  <a:pt x="9934" y="2133"/>
                  <a:pt x="9947" y="2108"/>
                </a:cubicBezTo>
                <a:cubicBezTo>
                  <a:pt x="9959" y="2120"/>
                  <a:pt x="9985" y="2146"/>
                  <a:pt x="9997" y="2158"/>
                </a:cubicBezTo>
                <a:cubicBezTo>
                  <a:pt x="10010" y="2133"/>
                  <a:pt x="10035" y="2108"/>
                  <a:pt x="10048" y="2095"/>
                </a:cubicBezTo>
                <a:cubicBezTo>
                  <a:pt x="10086" y="2108"/>
                  <a:pt x="10111" y="2133"/>
                  <a:pt x="10137" y="2158"/>
                </a:cubicBezTo>
                <a:cubicBezTo>
                  <a:pt x="10137" y="2133"/>
                  <a:pt x="10111" y="2108"/>
                  <a:pt x="10111" y="2082"/>
                </a:cubicBezTo>
                <a:cubicBezTo>
                  <a:pt x="10390" y="1994"/>
                  <a:pt x="10668" y="1892"/>
                  <a:pt x="10946" y="1766"/>
                </a:cubicBezTo>
                <a:cubicBezTo>
                  <a:pt x="10946" y="1829"/>
                  <a:pt x="10946" y="1880"/>
                  <a:pt x="10946" y="1930"/>
                </a:cubicBezTo>
                <a:cubicBezTo>
                  <a:pt x="10946" y="1918"/>
                  <a:pt x="10921" y="1880"/>
                  <a:pt x="10908" y="1855"/>
                </a:cubicBezTo>
                <a:cubicBezTo>
                  <a:pt x="10782" y="1905"/>
                  <a:pt x="10655" y="1968"/>
                  <a:pt x="10516" y="2032"/>
                </a:cubicBezTo>
                <a:cubicBezTo>
                  <a:pt x="10529" y="2044"/>
                  <a:pt x="10554" y="2070"/>
                  <a:pt x="10567" y="2082"/>
                </a:cubicBezTo>
                <a:cubicBezTo>
                  <a:pt x="10402" y="2184"/>
                  <a:pt x="10213" y="2259"/>
                  <a:pt x="10035" y="2323"/>
                </a:cubicBezTo>
                <a:cubicBezTo>
                  <a:pt x="10048" y="2272"/>
                  <a:pt x="10099" y="2234"/>
                  <a:pt x="10149" y="2209"/>
                </a:cubicBezTo>
                <a:lnTo>
                  <a:pt x="10149" y="2196"/>
                </a:lnTo>
                <a:cubicBezTo>
                  <a:pt x="10111" y="2209"/>
                  <a:pt x="10061" y="2221"/>
                  <a:pt x="10023" y="2234"/>
                </a:cubicBezTo>
                <a:cubicBezTo>
                  <a:pt x="10023" y="2285"/>
                  <a:pt x="10023" y="2323"/>
                  <a:pt x="10023" y="2361"/>
                </a:cubicBezTo>
                <a:cubicBezTo>
                  <a:pt x="9959" y="2361"/>
                  <a:pt x="9959" y="2310"/>
                  <a:pt x="9934" y="2272"/>
                </a:cubicBezTo>
                <a:cubicBezTo>
                  <a:pt x="9858" y="2323"/>
                  <a:pt x="9782" y="2361"/>
                  <a:pt x="9706" y="2411"/>
                </a:cubicBezTo>
                <a:cubicBezTo>
                  <a:pt x="9757" y="2411"/>
                  <a:pt x="9808" y="2411"/>
                  <a:pt x="9858" y="2399"/>
                </a:cubicBezTo>
                <a:lnTo>
                  <a:pt x="9858" y="2399"/>
                </a:lnTo>
                <a:cubicBezTo>
                  <a:pt x="9769" y="2428"/>
                  <a:pt x="9681" y="2527"/>
                  <a:pt x="9592" y="2527"/>
                </a:cubicBezTo>
                <a:cubicBezTo>
                  <a:pt x="9567" y="2527"/>
                  <a:pt x="9542" y="2519"/>
                  <a:pt x="9517" y="2500"/>
                </a:cubicBezTo>
                <a:cubicBezTo>
                  <a:pt x="9466" y="2538"/>
                  <a:pt x="9403" y="2563"/>
                  <a:pt x="9352" y="2588"/>
                </a:cubicBezTo>
                <a:cubicBezTo>
                  <a:pt x="9390" y="2588"/>
                  <a:pt x="9428" y="2576"/>
                  <a:pt x="9453" y="2563"/>
                </a:cubicBezTo>
                <a:lnTo>
                  <a:pt x="9466" y="2588"/>
                </a:lnTo>
                <a:cubicBezTo>
                  <a:pt x="9415" y="2614"/>
                  <a:pt x="9365" y="2639"/>
                  <a:pt x="9314" y="2677"/>
                </a:cubicBezTo>
                <a:cubicBezTo>
                  <a:pt x="9314" y="2664"/>
                  <a:pt x="9289" y="2626"/>
                  <a:pt x="9276" y="2614"/>
                </a:cubicBezTo>
                <a:lnTo>
                  <a:pt x="9276" y="2614"/>
                </a:lnTo>
                <a:cubicBezTo>
                  <a:pt x="9314" y="2677"/>
                  <a:pt x="9263" y="2702"/>
                  <a:pt x="9200" y="2715"/>
                </a:cubicBezTo>
                <a:cubicBezTo>
                  <a:pt x="9200" y="2702"/>
                  <a:pt x="9188" y="2664"/>
                  <a:pt x="9188" y="2639"/>
                </a:cubicBezTo>
                <a:cubicBezTo>
                  <a:pt x="9036" y="2740"/>
                  <a:pt x="8871" y="2816"/>
                  <a:pt x="8719" y="2905"/>
                </a:cubicBezTo>
                <a:cubicBezTo>
                  <a:pt x="8732" y="2905"/>
                  <a:pt x="8783" y="2879"/>
                  <a:pt x="8808" y="2879"/>
                </a:cubicBezTo>
                <a:lnTo>
                  <a:pt x="8846" y="2917"/>
                </a:lnTo>
                <a:lnTo>
                  <a:pt x="8669" y="3019"/>
                </a:lnTo>
                <a:cubicBezTo>
                  <a:pt x="8669" y="2993"/>
                  <a:pt x="8656" y="2968"/>
                  <a:pt x="8656" y="2943"/>
                </a:cubicBezTo>
                <a:cubicBezTo>
                  <a:pt x="8454" y="3031"/>
                  <a:pt x="8251" y="3145"/>
                  <a:pt x="8087" y="3272"/>
                </a:cubicBezTo>
                <a:cubicBezTo>
                  <a:pt x="8201" y="3234"/>
                  <a:pt x="8289" y="3158"/>
                  <a:pt x="8403" y="3133"/>
                </a:cubicBezTo>
                <a:lnTo>
                  <a:pt x="8403" y="3133"/>
                </a:lnTo>
                <a:cubicBezTo>
                  <a:pt x="8276" y="3246"/>
                  <a:pt x="8112" y="3335"/>
                  <a:pt x="7947" y="3411"/>
                </a:cubicBezTo>
                <a:cubicBezTo>
                  <a:pt x="7935" y="3398"/>
                  <a:pt x="7922" y="3398"/>
                  <a:pt x="7910" y="3398"/>
                </a:cubicBezTo>
                <a:cubicBezTo>
                  <a:pt x="7985" y="3373"/>
                  <a:pt x="8061" y="3348"/>
                  <a:pt x="8099" y="3284"/>
                </a:cubicBezTo>
                <a:cubicBezTo>
                  <a:pt x="8049" y="3284"/>
                  <a:pt x="7985" y="3284"/>
                  <a:pt x="7935" y="3297"/>
                </a:cubicBezTo>
                <a:cubicBezTo>
                  <a:pt x="7922" y="3322"/>
                  <a:pt x="7910" y="3373"/>
                  <a:pt x="7897" y="3398"/>
                </a:cubicBezTo>
                <a:cubicBezTo>
                  <a:pt x="7890" y="3397"/>
                  <a:pt x="7883" y="3396"/>
                  <a:pt x="7876" y="3396"/>
                </a:cubicBezTo>
                <a:cubicBezTo>
                  <a:pt x="7830" y="3396"/>
                  <a:pt x="7778" y="3429"/>
                  <a:pt x="7745" y="3462"/>
                </a:cubicBezTo>
                <a:cubicBezTo>
                  <a:pt x="7760" y="3469"/>
                  <a:pt x="7776" y="3472"/>
                  <a:pt x="7792" y="3472"/>
                </a:cubicBezTo>
                <a:cubicBezTo>
                  <a:pt x="7832" y="3472"/>
                  <a:pt x="7874" y="3454"/>
                  <a:pt x="7910" y="3436"/>
                </a:cubicBezTo>
                <a:lnTo>
                  <a:pt x="7910" y="3436"/>
                </a:lnTo>
                <a:cubicBezTo>
                  <a:pt x="7846" y="3500"/>
                  <a:pt x="7783" y="3537"/>
                  <a:pt x="7707" y="3575"/>
                </a:cubicBezTo>
                <a:cubicBezTo>
                  <a:pt x="7707" y="3550"/>
                  <a:pt x="7694" y="3525"/>
                  <a:pt x="7694" y="3500"/>
                </a:cubicBezTo>
                <a:cubicBezTo>
                  <a:pt x="7631" y="3537"/>
                  <a:pt x="7581" y="3575"/>
                  <a:pt x="7530" y="3601"/>
                </a:cubicBezTo>
                <a:lnTo>
                  <a:pt x="7656" y="3601"/>
                </a:lnTo>
                <a:cubicBezTo>
                  <a:pt x="7581" y="3651"/>
                  <a:pt x="7492" y="3702"/>
                  <a:pt x="7391" y="3753"/>
                </a:cubicBezTo>
                <a:lnTo>
                  <a:pt x="7315" y="3677"/>
                </a:lnTo>
                <a:cubicBezTo>
                  <a:pt x="7277" y="3841"/>
                  <a:pt x="7024" y="3879"/>
                  <a:pt x="6935" y="4031"/>
                </a:cubicBezTo>
                <a:cubicBezTo>
                  <a:pt x="6960" y="4018"/>
                  <a:pt x="6998" y="3993"/>
                  <a:pt x="7024" y="3980"/>
                </a:cubicBezTo>
                <a:cubicBezTo>
                  <a:pt x="7036" y="3980"/>
                  <a:pt x="7049" y="4006"/>
                  <a:pt x="7062" y="4018"/>
                </a:cubicBezTo>
                <a:cubicBezTo>
                  <a:pt x="7036" y="4031"/>
                  <a:pt x="6986" y="4044"/>
                  <a:pt x="6960" y="4056"/>
                </a:cubicBezTo>
                <a:cubicBezTo>
                  <a:pt x="6948" y="4082"/>
                  <a:pt x="6935" y="4107"/>
                  <a:pt x="6910" y="4132"/>
                </a:cubicBezTo>
                <a:cubicBezTo>
                  <a:pt x="6897" y="4107"/>
                  <a:pt x="6885" y="4056"/>
                  <a:pt x="6872" y="4031"/>
                </a:cubicBezTo>
                <a:cubicBezTo>
                  <a:pt x="6809" y="4069"/>
                  <a:pt x="6745" y="4107"/>
                  <a:pt x="6733" y="4183"/>
                </a:cubicBezTo>
                <a:cubicBezTo>
                  <a:pt x="6669" y="4221"/>
                  <a:pt x="6594" y="4259"/>
                  <a:pt x="6518" y="4284"/>
                </a:cubicBezTo>
                <a:cubicBezTo>
                  <a:pt x="6518" y="4297"/>
                  <a:pt x="6492" y="4335"/>
                  <a:pt x="6492" y="4347"/>
                </a:cubicBezTo>
                <a:cubicBezTo>
                  <a:pt x="6404" y="4385"/>
                  <a:pt x="6328" y="4436"/>
                  <a:pt x="6265" y="4499"/>
                </a:cubicBezTo>
                <a:cubicBezTo>
                  <a:pt x="6265" y="4480"/>
                  <a:pt x="6265" y="4447"/>
                  <a:pt x="6270" y="4421"/>
                </a:cubicBezTo>
                <a:lnTo>
                  <a:pt x="6270" y="4421"/>
                </a:lnTo>
                <a:cubicBezTo>
                  <a:pt x="6236" y="4507"/>
                  <a:pt x="6149" y="4558"/>
                  <a:pt x="6125" y="4651"/>
                </a:cubicBezTo>
                <a:cubicBezTo>
                  <a:pt x="6201" y="4600"/>
                  <a:pt x="6277" y="4550"/>
                  <a:pt x="6353" y="4512"/>
                </a:cubicBezTo>
                <a:lnTo>
                  <a:pt x="6353" y="4512"/>
                </a:lnTo>
                <a:cubicBezTo>
                  <a:pt x="6151" y="4714"/>
                  <a:pt x="5923" y="4891"/>
                  <a:pt x="5682" y="5043"/>
                </a:cubicBezTo>
                <a:cubicBezTo>
                  <a:pt x="5720" y="5005"/>
                  <a:pt x="5758" y="4967"/>
                  <a:pt x="5796" y="4929"/>
                </a:cubicBezTo>
                <a:cubicBezTo>
                  <a:pt x="5782" y="4924"/>
                  <a:pt x="5768" y="4921"/>
                  <a:pt x="5754" y="4921"/>
                </a:cubicBezTo>
                <a:cubicBezTo>
                  <a:pt x="5710" y="4921"/>
                  <a:pt x="5671" y="4948"/>
                  <a:pt x="5632" y="4967"/>
                </a:cubicBezTo>
                <a:cubicBezTo>
                  <a:pt x="5606" y="5005"/>
                  <a:pt x="5581" y="5056"/>
                  <a:pt x="5543" y="5094"/>
                </a:cubicBezTo>
                <a:cubicBezTo>
                  <a:pt x="5531" y="5094"/>
                  <a:pt x="5505" y="5081"/>
                  <a:pt x="5493" y="5069"/>
                </a:cubicBezTo>
                <a:lnTo>
                  <a:pt x="5493" y="5069"/>
                </a:lnTo>
                <a:cubicBezTo>
                  <a:pt x="5502" y="5118"/>
                  <a:pt x="5405" y="5243"/>
                  <a:pt x="5344" y="5243"/>
                </a:cubicBezTo>
                <a:cubicBezTo>
                  <a:pt x="5326" y="5243"/>
                  <a:pt x="5311" y="5233"/>
                  <a:pt x="5303" y="5208"/>
                </a:cubicBezTo>
                <a:cubicBezTo>
                  <a:pt x="5455" y="4993"/>
                  <a:pt x="5733" y="4866"/>
                  <a:pt x="5872" y="4638"/>
                </a:cubicBezTo>
                <a:lnTo>
                  <a:pt x="5923" y="4638"/>
                </a:lnTo>
                <a:cubicBezTo>
                  <a:pt x="6037" y="4537"/>
                  <a:pt x="6176" y="4449"/>
                  <a:pt x="6302" y="4347"/>
                </a:cubicBezTo>
                <a:lnTo>
                  <a:pt x="6239" y="4233"/>
                </a:lnTo>
                <a:cubicBezTo>
                  <a:pt x="6176" y="4284"/>
                  <a:pt x="6100" y="4360"/>
                  <a:pt x="6113" y="4449"/>
                </a:cubicBezTo>
                <a:cubicBezTo>
                  <a:pt x="6087" y="4461"/>
                  <a:pt x="6049" y="4487"/>
                  <a:pt x="6011" y="4499"/>
                </a:cubicBezTo>
                <a:cubicBezTo>
                  <a:pt x="6006" y="4498"/>
                  <a:pt x="6001" y="4498"/>
                  <a:pt x="5997" y="4498"/>
                </a:cubicBezTo>
                <a:cubicBezTo>
                  <a:pt x="5920" y="4498"/>
                  <a:pt x="5894" y="4590"/>
                  <a:pt x="5834" y="4626"/>
                </a:cubicBezTo>
                <a:lnTo>
                  <a:pt x="5789" y="4569"/>
                </a:lnTo>
                <a:lnTo>
                  <a:pt x="5789" y="4569"/>
                </a:lnTo>
                <a:cubicBezTo>
                  <a:pt x="5799" y="4585"/>
                  <a:pt x="5809" y="4616"/>
                  <a:pt x="5809" y="4638"/>
                </a:cubicBezTo>
                <a:cubicBezTo>
                  <a:pt x="5771" y="4638"/>
                  <a:pt x="5695" y="4651"/>
                  <a:pt x="5657" y="4651"/>
                </a:cubicBezTo>
                <a:cubicBezTo>
                  <a:pt x="5644" y="4689"/>
                  <a:pt x="5644" y="4727"/>
                  <a:pt x="5644" y="4765"/>
                </a:cubicBezTo>
                <a:cubicBezTo>
                  <a:pt x="5619" y="4765"/>
                  <a:pt x="5569" y="4752"/>
                  <a:pt x="5543" y="4752"/>
                </a:cubicBezTo>
                <a:cubicBezTo>
                  <a:pt x="5556" y="4752"/>
                  <a:pt x="5581" y="4778"/>
                  <a:pt x="5594" y="4778"/>
                </a:cubicBezTo>
                <a:cubicBezTo>
                  <a:pt x="5549" y="4811"/>
                  <a:pt x="5493" y="4855"/>
                  <a:pt x="5437" y="4855"/>
                </a:cubicBezTo>
                <a:cubicBezTo>
                  <a:pt x="5430" y="4855"/>
                  <a:pt x="5423" y="4855"/>
                  <a:pt x="5417" y="4853"/>
                </a:cubicBezTo>
                <a:lnTo>
                  <a:pt x="5417" y="4853"/>
                </a:lnTo>
                <a:cubicBezTo>
                  <a:pt x="5429" y="4866"/>
                  <a:pt x="5442" y="4879"/>
                  <a:pt x="5455" y="4891"/>
                </a:cubicBezTo>
                <a:cubicBezTo>
                  <a:pt x="5303" y="5005"/>
                  <a:pt x="5176" y="5157"/>
                  <a:pt x="5037" y="5284"/>
                </a:cubicBezTo>
                <a:cubicBezTo>
                  <a:pt x="5037" y="5261"/>
                  <a:pt x="5027" y="5239"/>
                  <a:pt x="5025" y="5226"/>
                </a:cubicBezTo>
                <a:lnTo>
                  <a:pt x="5025" y="5226"/>
                </a:lnTo>
                <a:cubicBezTo>
                  <a:pt x="5032" y="5326"/>
                  <a:pt x="4896" y="5461"/>
                  <a:pt x="4784" y="5461"/>
                </a:cubicBezTo>
                <a:cubicBezTo>
                  <a:pt x="4721" y="5474"/>
                  <a:pt x="4746" y="5537"/>
                  <a:pt x="4733" y="5562"/>
                </a:cubicBezTo>
                <a:cubicBezTo>
                  <a:pt x="4632" y="5651"/>
                  <a:pt x="4582" y="5739"/>
                  <a:pt x="4594" y="5866"/>
                </a:cubicBezTo>
                <a:cubicBezTo>
                  <a:pt x="4569" y="5853"/>
                  <a:pt x="4544" y="5828"/>
                  <a:pt x="4518" y="5815"/>
                </a:cubicBezTo>
                <a:lnTo>
                  <a:pt x="4518" y="5815"/>
                </a:lnTo>
                <a:cubicBezTo>
                  <a:pt x="4531" y="5828"/>
                  <a:pt x="4556" y="5878"/>
                  <a:pt x="4569" y="5891"/>
                </a:cubicBezTo>
                <a:cubicBezTo>
                  <a:pt x="4518" y="5904"/>
                  <a:pt x="4430" y="5878"/>
                  <a:pt x="4430" y="5954"/>
                </a:cubicBezTo>
                <a:cubicBezTo>
                  <a:pt x="4379" y="6018"/>
                  <a:pt x="4316" y="6068"/>
                  <a:pt x="4265" y="6119"/>
                </a:cubicBezTo>
                <a:cubicBezTo>
                  <a:pt x="4354" y="6094"/>
                  <a:pt x="4430" y="6043"/>
                  <a:pt x="4506" y="5992"/>
                </a:cubicBezTo>
                <a:cubicBezTo>
                  <a:pt x="4493" y="5967"/>
                  <a:pt x="4468" y="5942"/>
                  <a:pt x="4455" y="5929"/>
                </a:cubicBezTo>
                <a:lnTo>
                  <a:pt x="4455" y="5929"/>
                </a:lnTo>
                <a:cubicBezTo>
                  <a:pt x="4469" y="5931"/>
                  <a:pt x="4483" y="5932"/>
                  <a:pt x="4495" y="5932"/>
                </a:cubicBezTo>
                <a:cubicBezTo>
                  <a:pt x="4559" y="5932"/>
                  <a:pt x="4596" y="5904"/>
                  <a:pt x="4607" y="5840"/>
                </a:cubicBezTo>
                <a:lnTo>
                  <a:pt x="4657" y="5891"/>
                </a:lnTo>
                <a:cubicBezTo>
                  <a:pt x="4632" y="5815"/>
                  <a:pt x="4619" y="5752"/>
                  <a:pt x="4645" y="5676"/>
                </a:cubicBezTo>
                <a:cubicBezTo>
                  <a:pt x="4666" y="5667"/>
                  <a:pt x="4688" y="5663"/>
                  <a:pt x="4710" y="5663"/>
                </a:cubicBezTo>
                <a:cubicBezTo>
                  <a:pt x="4777" y="5663"/>
                  <a:pt x="4844" y="5701"/>
                  <a:pt x="4911" y="5739"/>
                </a:cubicBezTo>
                <a:cubicBezTo>
                  <a:pt x="4974" y="5689"/>
                  <a:pt x="5050" y="5638"/>
                  <a:pt x="5113" y="5587"/>
                </a:cubicBezTo>
                <a:lnTo>
                  <a:pt x="5113" y="5587"/>
                </a:lnTo>
                <a:cubicBezTo>
                  <a:pt x="4822" y="5916"/>
                  <a:pt x="4518" y="6245"/>
                  <a:pt x="4202" y="6562"/>
                </a:cubicBezTo>
                <a:cubicBezTo>
                  <a:pt x="4202" y="6549"/>
                  <a:pt x="4189" y="6498"/>
                  <a:pt x="4189" y="6486"/>
                </a:cubicBezTo>
                <a:cubicBezTo>
                  <a:pt x="4177" y="6486"/>
                  <a:pt x="4164" y="6498"/>
                  <a:pt x="4164" y="6498"/>
                </a:cubicBezTo>
                <a:cubicBezTo>
                  <a:pt x="4202" y="6574"/>
                  <a:pt x="4202" y="6638"/>
                  <a:pt x="4101" y="6663"/>
                </a:cubicBezTo>
                <a:lnTo>
                  <a:pt x="4101" y="6663"/>
                </a:lnTo>
                <a:cubicBezTo>
                  <a:pt x="4105" y="6671"/>
                  <a:pt x="4109" y="6680"/>
                  <a:pt x="4113" y="6688"/>
                </a:cubicBezTo>
                <a:cubicBezTo>
                  <a:pt x="4025" y="6790"/>
                  <a:pt x="3924" y="6891"/>
                  <a:pt x="3835" y="6992"/>
                </a:cubicBezTo>
                <a:cubicBezTo>
                  <a:pt x="3708" y="7106"/>
                  <a:pt x="3658" y="7334"/>
                  <a:pt x="3468" y="7346"/>
                </a:cubicBezTo>
                <a:cubicBezTo>
                  <a:pt x="3405" y="7397"/>
                  <a:pt x="3341" y="7448"/>
                  <a:pt x="3278" y="7498"/>
                </a:cubicBezTo>
                <a:cubicBezTo>
                  <a:pt x="3278" y="7511"/>
                  <a:pt x="3266" y="7549"/>
                  <a:pt x="3266" y="7561"/>
                </a:cubicBezTo>
                <a:cubicBezTo>
                  <a:pt x="3202" y="7587"/>
                  <a:pt x="3177" y="7650"/>
                  <a:pt x="3228" y="7701"/>
                </a:cubicBezTo>
                <a:lnTo>
                  <a:pt x="3316" y="7599"/>
                </a:lnTo>
                <a:lnTo>
                  <a:pt x="3316" y="7599"/>
                </a:lnTo>
                <a:cubicBezTo>
                  <a:pt x="3291" y="7663"/>
                  <a:pt x="3253" y="7726"/>
                  <a:pt x="3215" y="7777"/>
                </a:cubicBezTo>
                <a:cubicBezTo>
                  <a:pt x="3202" y="7764"/>
                  <a:pt x="3164" y="7726"/>
                  <a:pt x="3152" y="7701"/>
                </a:cubicBezTo>
                <a:cubicBezTo>
                  <a:pt x="3139" y="7739"/>
                  <a:pt x="3126" y="7777"/>
                  <a:pt x="3114" y="7814"/>
                </a:cubicBezTo>
                <a:cubicBezTo>
                  <a:pt x="3088" y="7789"/>
                  <a:pt x="3063" y="7751"/>
                  <a:pt x="3025" y="7726"/>
                </a:cubicBezTo>
                <a:cubicBezTo>
                  <a:pt x="3050" y="7688"/>
                  <a:pt x="3076" y="7650"/>
                  <a:pt x="3101" y="7612"/>
                </a:cubicBezTo>
                <a:lnTo>
                  <a:pt x="3139" y="7599"/>
                </a:lnTo>
                <a:cubicBezTo>
                  <a:pt x="3202" y="7523"/>
                  <a:pt x="3253" y="7422"/>
                  <a:pt x="3291" y="7321"/>
                </a:cubicBezTo>
                <a:lnTo>
                  <a:pt x="3392" y="7296"/>
                </a:lnTo>
                <a:lnTo>
                  <a:pt x="3329" y="7220"/>
                </a:lnTo>
                <a:cubicBezTo>
                  <a:pt x="3152" y="7308"/>
                  <a:pt x="3088" y="7498"/>
                  <a:pt x="2962" y="7625"/>
                </a:cubicBezTo>
                <a:lnTo>
                  <a:pt x="2924" y="7587"/>
                </a:lnTo>
                <a:lnTo>
                  <a:pt x="2924" y="7587"/>
                </a:lnTo>
                <a:cubicBezTo>
                  <a:pt x="2937" y="7599"/>
                  <a:pt x="2949" y="7625"/>
                  <a:pt x="2962" y="7650"/>
                </a:cubicBezTo>
                <a:cubicBezTo>
                  <a:pt x="2899" y="7713"/>
                  <a:pt x="2835" y="7789"/>
                  <a:pt x="2810" y="7878"/>
                </a:cubicBezTo>
                <a:cubicBezTo>
                  <a:pt x="2747" y="7916"/>
                  <a:pt x="2696" y="7979"/>
                  <a:pt x="2734" y="8042"/>
                </a:cubicBezTo>
                <a:cubicBezTo>
                  <a:pt x="2709" y="8042"/>
                  <a:pt x="2683" y="8030"/>
                  <a:pt x="2658" y="8017"/>
                </a:cubicBezTo>
                <a:lnTo>
                  <a:pt x="2658" y="8017"/>
                </a:lnTo>
                <a:cubicBezTo>
                  <a:pt x="2683" y="8042"/>
                  <a:pt x="2709" y="8068"/>
                  <a:pt x="2734" y="8093"/>
                </a:cubicBezTo>
                <a:cubicBezTo>
                  <a:pt x="2696" y="8106"/>
                  <a:pt x="2645" y="8131"/>
                  <a:pt x="2620" y="8143"/>
                </a:cubicBezTo>
                <a:cubicBezTo>
                  <a:pt x="2620" y="8143"/>
                  <a:pt x="2633" y="8169"/>
                  <a:pt x="2645" y="8169"/>
                </a:cubicBezTo>
                <a:cubicBezTo>
                  <a:pt x="2734" y="8106"/>
                  <a:pt x="2848" y="8030"/>
                  <a:pt x="2823" y="7916"/>
                </a:cubicBezTo>
                <a:cubicBezTo>
                  <a:pt x="2848" y="7903"/>
                  <a:pt x="2899" y="7890"/>
                  <a:pt x="2924" y="7878"/>
                </a:cubicBezTo>
                <a:cubicBezTo>
                  <a:pt x="2949" y="7827"/>
                  <a:pt x="2987" y="7777"/>
                  <a:pt x="3012" y="7726"/>
                </a:cubicBezTo>
                <a:cubicBezTo>
                  <a:pt x="3038" y="7764"/>
                  <a:pt x="3076" y="7814"/>
                  <a:pt x="3101" y="7852"/>
                </a:cubicBezTo>
                <a:cubicBezTo>
                  <a:pt x="3076" y="7852"/>
                  <a:pt x="3025" y="7878"/>
                  <a:pt x="3012" y="7890"/>
                </a:cubicBezTo>
                <a:cubicBezTo>
                  <a:pt x="3038" y="7903"/>
                  <a:pt x="3063" y="7928"/>
                  <a:pt x="3088" y="7954"/>
                </a:cubicBezTo>
                <a:cubicBezTo>
                  <a:pt x="3076" y="7966"/>
                  <a:pt x="3063" y="7992"/>
                  <a:pt x="3063" y="8004"/>
                </a:cubicBezTo>
                <a:cubicBezTo>
                  <a:pt x="3038" y="7992"/>
                  <a:pt x="3000" y="7954"/>
                  <a:pt x="2974" y="7928"/>
                </a:cubicBezTo>
                <a:lnTo>
                  <a:pt x="2974" y="7928"/>
                </a:lnTo>
                <a:cubicBezTo>
                  <a:pt x="2987" y="7966"/>
                  <a:pt x="3000" y="8017"/>
                  <a:pt x="3012" y="8055"/>
                </a:cubicBezTo>
                <a:cubicBezTo>
                  <a:pt x="2987" y="8080"/>
                  <a:pt x="2974" y="8106"/>
                  <a:pt x="2962" y="8131"/>
                </a:cubicBezTo>
                <a:cubicBezTo>
                  <a:pt x="2962" y="8093"/>
                  <a:pt x="2987" y="8055"/>
                  <a:pt x="2962" y="8017"/>
                </a:cubicBezTo>
                <a:cubicBezTo>
                  <a:pt x="2861" y="8030"/>
                  <a:pt x="2949" y="8169"/>
                  <a:pt x="2911" y="8232"/>
                </a:cubicBezTo>
                <a:cubicBezTo>
                  <a:pt x="2886" y="8257"/>
                  <a:pt x="2823" y="8308"/>
                  <a:pt x="2785" y="8346"/>
                </a:cubicBezTo>
                <a:cubicBezTo>
                  <a:pt x="2785" y="8308"/>
                  <a:pt x="2772" y="8257"/>
                  <a:pt x="2772" y="8232"/>
                </a:cubicBezTo>
                <a:cubicBezTo>
                  <a:pt x="2759" y="8295"/>
                  <a:pt x="2734" y="8346"/>
                  <a:pt x="2683" y="8397"/>
                </a:cubicBezTo>
                <a:cubicBezTo>
                  <a:pt x="2709" y="8384"/>
                  <a:pt x="2759" y="8359"/>
                  <a:pt x="2785" y="8346"/>
                </a:cubicBezTo>
                <a:lnTo>
                  <a:pt x="2785" y="8346"/>
                </a:lnTo>
                <a:cubicBezTo>
                  <a:pt x="2795" y="8420"/>
                  <a:pt x="2752" y="8450"/>
                  <a:pt x="2685" y="8450"/>
                </a:cubicBezTo>
                <a:cubicBezTo>
                  <a:pt x="2673" y="8450"/>
                  <a:pt x="2660" y="8449"/>
                  <a:pt x="2645" y="8447"/>
                </a:cubicBezTo>
                <a:lnTo>
                  <a:pt x="2645" y="8447"/>
                </a:lnTo>
                <a:cubicBezTo>
                  <a:pt x="2658" y="8472"/>
                  <a:pt x="2671" y="8510"/>
                  <a:pt x="2683" y="8536"/>
                </a:cubicBezTo>
                <a:cubicBezTo>
                  <a:pt x="2633" y="8650"/>
                  <a:pt x="2570" y="8751"/>
                  <a:pt x="2506" y="8865"/>
                </a:cubicBezTo>
                <a:cubicBezTo>
                  <a:pt x="2494" y="8814"/>
                  <a:pt x="2481" y="8764"/>
                  <a:pt x="2468" y="8713"/>
                </a:cubicBezTo>
                <a:lnTo>
                  <a:pt x="2468" y="8713"/>
                </a:lnTo>
                <a:cubicBezTo>
                  <a:pt x="2443" y="8776"/>
                  <a:pt x="2468" y="8839"/>
                  <a:pt x="2506" y="8890"/>
                </a:cubicBezTo>
                <a:lnTo>
                  <a:pt x="2456" y="8890"/>
                </a:lnTo>
                <a:cubicBezTo>
                  <a:pt x="2468" y="8890"/>
                  <a:pt x="2456" y="8865"/>
                  <a:pt x="2443" y="8852"/>
                </a:cubicBezTo>
                <a:cubicBezTo>
                  <a:pt x="2436" y="8850"/>
                  <a:pt x="2430" y="8849"/>
                  <a:pt x="2424" y="8849"/>
                </a:cubicBezTo>
                <a:cubicBezTo>
                  <a:pt x="2397" y="8849"/>
                  <a:pt x="2382" y="8871"/>
                  <a:pt x="2392" y="8903"/>
                </a:cubicBezTo>
                <a:lnTo>
                  <a:pt x="2380" y="8903"/>
                </a:lnTo>
                <a:cubicBezTo>
                  <a:pt x="2380" y="8903"/>
                  <a:pt x="2392" y="8903"/>
                  <a:pt x="2405" y="8915"/>
                </a:cubicBezTo>
                <a:lnTo>
                  <a:pt x="2418" y="8915"/>
                </a:lnTo>
                <a:lnTo>
                  <a:pt x="2481" y="8953"/>
                </a:lnTo>
                <a:cubicBezTo>
                  <a:pt x="2443" y="8979"/>
                  <a:pt x="2418" y="9017"/>
                  <a:pt x="2405" y="9067"/>
                </a:cubicBezTo>
                <a:cubicBezTo>
                  <a:pt x="2392" y="9105"/>
                  <a:pt x="2380" y="9130"/>
                  <a:pt x="2367" y="9168"/>
                </a:cubicBezTo>
                <a:cubicBezTo>
                  <a:pt x="2354" y="9143"/>
                  <a:pt x="2329" y="9118"/>
                  <a:pt x="2316" y="9105"/>
                </a:cubicBezTo>
                <a:cubicBezTo>
                  <a:pt x="2304" y="9118"/>
                  <a:pt x="2279" y="9156"/>
                  <a:pt x="2266" y="9168"/>
                </a:cubicBezTo>
                <a:cubicBezTo>
                  <a:pt x="2276" y="9167"/>
                  <a:pt x="2285" y="9166"/>
                  <a:pt x="2293" y="9166"/>
                </a:cubicBezTo>
                <a:cubicBezTo>
                  <a:pt x="2345" y="9166"/>
                  <a:pt x="2353" y="9200"/>
                  <a:pt x="2342" y="9244"/>
                </a:cubicBezTo>
                <a:cubicBezTo>
                  <a:pt x="2329" y="9244"/>
                  <a:pt x="2316" y="9257"/>
                  <a:pt x="2304" y="9257"/>
                </a:cubicBezTo>
                <a:cubicBezTo>
                  <a:pt x="2304" y="9270"/>
                  <a:pt x="2316" y="9282"/>
                  <a:pt x="2316" y="9295"/>
                </a:cubicBezTo>
                <a:lnTo>
                  <a:pt x="2304" y="9320"/>
                </a:lnTo>
                <a:cubicBezTo>
                  <a:pt x="2291" y="9346"/>
                  <a:pt x="2279" y="9371"/>
                  <a:pt x="2279" y="9384"/>
                </a:cubicBezTo>
                <a:cubicBezTo>
                  <a:pt x="2253" y="9384"/>
                  <a:pt x="2228" y="9384"/>
                  <a:pt x="2215" y="9396"/>
                </a:cubicBezTo>
                <a:cubicBezTo>
                  <a:pt x="2127" y="9548"/>
                  <a:pt x="2013" y="9687"/>
                  <a:pt x="1975" y="9852"/>
                </a:cubicBezTo>
                <a:cubicBezTo>
                  <a:pt x="1924" y="9890"/>
                  <a:pt x="1874" y="9928"/>
                  <a:pt x="1810" y="9953"/>
                </a:cubicBezTo>
                <a:cubicBezTo>
                  <a:pt x="1810" y="9839"/>
                  <a:pt x="1899" y="9751"/>
                  <a:pt x="1975" y="9687"/>
                </a:cubicBezTo>
                <a:cubicBezTo>
                  <a:pt x="1975" y="9662"/>
                  <a:pt x="1975" y="9637"/>
                  <a:pt x="1962" y="9624"/>
                </a:cubicBezTo>
                <a:cubicBezTo>
                  <a:pt x="2101" y="9523"/>
                  <a:pt x="2114" y="9358"/>
                  <a:pt x="2241" y="9244"/>
                </a:cubicBezTo>
                <a:cubicBezTo>
                  <a:pt x="2253" y="9181"/>
                  <a:pt x="2253" y="9118"/>
                  <a:pt x="2253" y="9067"/>
                </a:cubicBezTo>
                <a:lnTo>
                  <a:pt x="2253" y="9067"/>
                </a:lnTo>
                <a:cubicBezTo>
                  <a:pt x="2241" y="9105"/>
                  <a:pt x="2228" y="9143"/>
                  <a:pt x="2215" y="9181"/>
                </a:cubicBezTo>
                <a:cubicBezTo>
                  <a:pt x="1975" y="9384"/>
                  <a:pt x="1886" y="9713"/>
                  <a:pt x="1696" y="9953"/>
                </a:cubicBezTo>
                <a:cubicBezTo>
                  <a:pt x="1772" y="9953"/>
                  <a:pt x="1861" y="9953"/>
                  <a:pt x="1950" y="9978"/>
                </a:cubicBezTo>
                <a:cubicBezTo>
                  <a:pt x="1924" y="10016"/>
                  <a:pt x="1912" y="10067"/>
                  <a:pt x="1886" y="10117"/>
                </a:cubicBezTo>
                <a:cubicBezTo>
                  <a:pt x="1861" y="10105"/>
                  <a:pt x="1823" y="10105"/>
                  <a:pt x="1798" y="10105"/>
                </a:cubicBezTo>
                <a:cubicBezTo>
                  <a:pt x="1798" y="10117"/>
                  <a:pt x="1798" y="10143"/>
                  <a:pt x="1798" y="10155"/>
                </a:cubicBezTo>
                <a:cubicBezTo>
                  <a:pt x="1823" y="10143"/>
                  <a:pt x="1861" y="10130"/>
                  <a:pt x="1886" y="10117"/>
                </a:cubicBezTo>
                <a:lnTo>
                  <a:pt x="1886" y="10117"/>
                </a:lnTo>
                <a:cubicBezTo>
                  <a:pt x="1848" y="10219"/>
                  <a:pt x="1810" y="10333"/>
                  <a:pt x="1722" y="10409"/>
                </a:cubicBezTo>
                <a:cubicBezTo>
                  <a:pt x="1722" y="10421"/>
                  <a:pt x="1722" y="10446"/>
                  <a:pt x="1734" y="10459"/>
                </a:cubicBezTo>
                <a:cubicBezTo>
                  <a:pt x="1696" y="10535"/>
                  <a:pt x="1658" y="10611"/>
                  <a:pt x="1621" y="10687"/>
                </a:cubicBezTo>
                <a:cubicBezTo>
                  <a:pt x="1605" y="10676"/>
                  <a:pt x="1587" y="10670"/>
                  <a:pt x="1570" y="10670"/>
                </a:cubicBezTo>
                <a:cubicBezTo>
                  <a:pt x="1547" y="10670"/>
                  <a:pt x="1527" y="10683"/>
                  <a:pt x="1519" y="10712"/>
                </a:cubicBezTo>
                <a:lnTo>
                  <a:pt x="1608" y="10712"/>
                </a:lnTo>
                <a:cubicBezTo>
                  <a:pt x="1557" y="10826"/>
                  <a:pt x="1507" y="10940"/>
                  <a:pt x="1469" y="11054"/>
                </a:cubicBezTo>
                <a:cubicBezTo>
                  <a:pt x="1431" y="11041"/>
                  <a:pt x="1393" y="11041"/>
                  <a:pt x="1342" y="11029"/>
                </a:cubicBezTo>
                <a:lnTo>
                  <a:pt x="1342" y="11029"/>
                </a:lnTo>
                <a:lnTo>
                  <a:pt x="1367" y="11130"/>
                </a:lnTo>
                <a:cubicBezTo>
                  <a:pt x="1380" y="11117"/>
                  <a:pt x="1418" y="11104"/>
                  <a:pt x="1443" y="11104"/>
                </a:cubicBezTo>
                <a:cubicBezTo>
                  <a:pt x="1431" y="11155"/>
                  <a:pt x="1418" y="11206"/>
                  <a:pt x="1405" y="11256"/>
                </a:cubicBezTo>
                <a:lnTo>
                  <a:pt x="1292" y="11256"/>
                </a:lnTo>
                <a:cubicBezTo>
                  <a:pt x="1266" y="11332"/>
                  <a:pt x="1228" y="11408"/>
                  <a:pt x="1228" y="11497"/>
                </a:cubicBezTo>
                <a:cubicBezTo>
                  <a:pt x="1266" y="11433"/>
                  <a:pt x="1292" y="11358"/>
                  <a:pt x="1342" y="11307"/>
                </a:cubicBezTo>
                <a:lnTo>
                  <a:pt x="1342" y="11307"/>
                </a:lnTo>
                <a:cubicBezTo>
                  <a:pt x="1342" y="11408"/>
                  <a:pt x="1292" y="11497"/>
                  <a:pt x="1241" y="11585"/>
                </a:cubicBezTo>
                <a:cubicBezTo>
                  <a:pt x="1228" y="11573"/>
                  <a:pt x="1203" y="11573"/>
                  <a:pt x="1178" y="11573"/>
                </a:cubicBezTo>
                <a:cubicBezTo>
                  <a:pt x="1165" y="11611"/>
                  <a:pt x="1152" y="11661"/>
                  <a:pt x="1140" y="11699"/>
                </a:cubicBezTo>
                <a:cubicBezTo>
                  <a:pt x="1178" y="11661"/>
                  <a:pt x="1216" y="11623"/>
                  <a:pt x="1241" y="11598"/>
                </a:cubicBezTo>
                <a:lnTo>
                  <a:pt x="1241" y="11598"/>
                </a:lnTo>
                <a:cubicBezTo>
                  <a:pt x="1190" y="11775"/>
                  <a:pt x="1127" y="11965"/>
                  <a:pt x="1064" y="12155"/>
                </a:cubicBezTo>
                <a:cubicBezTo>
                  <a:pt x="1064" y="12129"/>
                  <a:pt x="1051" y="12091"/>
                  <a:pt x="1038" y="12066"/>
                </a:cubicBezTo>
                <a:lnTo>
                  <a:pt x="963" y="12142"/>
                </a:lnTo>
                <a:cubicBezTo>
                  <a:pt x="963" y="12243"/>
                  <a:pt x="1038" y="12332"/>
                  <a:pt x="975" y="12433"/>
                </a:cubicBezTo>
                <a:cubicBezTo>
                  <a:pt x="963" y="12383"/>
                  <a:pt x="963" y="12332"/>
                  <a:pt x="950" y="12281"/>
                </a:cubicBezTo>
                <a:cubicBezTo>
                  <a:pt x="899" y="12420"/>
                  <a:pt x="823" y="12572"/>
                  <a:pt x="861" y="12724"/>
                </a:cubicBezTo>
                <a:lnTo>
                  <a:pt x="823" y="12724"/>
                </a:lnTo>
                <a:cubicBezTo>
                  <a:pt x="823" y="12724"/>
                  <a:pt x="836" y="12749"/>
                  <a:pt x="836" y="12762"/>
                </a:cubicBezTo>
                <a:lnTo>
                  <a:pt x="773" y="12775"/>
                </a:lnTo>
                <a:lnTo>
                  <a:pt x="785" y="12800"/>
                </a:lnTo>
                <a:cubicBezTo>
                  <a:pt x="811" y="12787"/>
                  <a:pt x="861" y="12775"/>
                  <a:pt x="874" y="12762"/>
                </a:cubicBezTo>
                <a:lnTo>
                  <a:pt x="874" y="12762"/>
                </a:lnTo>
                <a:cubicBezTo>
                  <a:pt x="861" y="12787"/>
                  <a:pt x="849" y="12838"/>
                  <a:pt x="836" y="12863"/>
                </a:cubicBezTo>
                <a:cubicBezTo>
                  <a:pt x="811" y="12863"/>
                  <a:pt x="773" y="12851"/>
                  <a:pt x="760" y="12851"/>
                </a:cubicBezTo>
                <a:lnTo>
                  <a:pt x="760" y="12851"/>
                </a:lnTo>
                <a:cubicBezTo>
                  <a:pt x="760" y="12863"/>
                  <a:pt x="773" y="12901"/>
                  <a:pt x="785" y="12927"/>
                </a:cubicBezTo>
                <a:cubicBezTo>
                  <a:pt x="798" y="12914"/>
                  <a:pt x="823" y="12901"/>
                  <a:pt x="836" y="12901"/>
                </a:cubicBezTo>
                <a:lnTo>
                  <a:pt x="836" y="12901"/>
                </a:lnTo>
                <a:cubicBezTo>
                  <a:pt x="849" y="13028"/>
                  <a:pt x="785" y="13142"/>
                  <a:pt x="760" y="13256"/>
                </a:cubicBezTo>
                <a:cubicBezTo>
                  <a:pt x="747" y="13243"/>
                  <a:pt x="697" y="13230"/>
                  <a:pt x="684" y="13230"/>
                </a:cubicBezTo>
                <a:lnTo>
                  <a:pt x="684" y="13230"/>
                </a:lnTo>
                <a:cubicBezTo>
                  <a:pt x="709" y="13243"/>
                  <a:pt x="735" y="13256"/>
                  <a:pt x="760" y="13268"/>
                </a:cubicBezTo>
                <a:cubicBezTo>
                  <a:pt x="747" y="13332"/>
                  <a:pt x="722" y="13407"/>
                  <a:pt x="709" y="13471"/>
                </a:cubicBezTo>
                <a:cubicBezTo>
                  <a:pt x="709" y="13407"/>
                  <a:pt x="697" y="13357"/>
                  <a:pt x="659" y="13306"/>
                </a:cubicBezTo>
                <a:cubicBezTo>
                  <a:pt x="659" y="13357"/>
                  <a:pt x="646" y="13395"/>
                  <a:pt x="596" y="13420"/>
                </a:cubicBezTo>
                <a:cubicBezTo>
                  <a:pt x="608" y="13420"/>
                  <a:pt x="634" y="13433"/>
                  <a:pt x="646" y="13433"/>
                </a:cubicBezTo>
                <a:cubicBezTo>
                  <a:pt x="570" y="13597"/>
                  <a:pt x="558" y="13774"/>
                  <a:pt x="520" y="13952"/>
                </a:cubicBezTo>
                <a:cubicBezTo>
                  <a:pt x="545" y="13939"/>
                  <a:pt x="583" y="13939"/>
                  <a:pt x="608" y="13926"/>
                </a:cubicBezTo>
                <a:lnTo>
                  <a:pt x="608" y="13926"/>
                </a:lnTo>
                <a:cubicBezTo>
                  <a:pt x="596" y="14091"/>
                  <a:pt x="570" y="14243"/>
                  <a:pt x="532" y="14394"/>
                </a:cubicBezTo>
                <a:cubicBezTo>
                  <a:pt x="507" y="14306"/>
                  <a:pt x="520" y="14217"/>
                  <a:pt x="532" y="14129"/>
                </a:cubicBezTo>
                <a:lnTo>
                  <a:pt x="532" y="14129"/>
                </a:lnTo>
                <a:cubicBezTo>
                  <a:pt x="393" y="14167"/>
                  <a:pt x="482" y="14749"/>
                  <a:pt x="342" y="14901"/>
                </a:cubicBezTo>
                <a:cubicBezTo>
                  <a:pt x="305" y="14875"/>
                  <a:pt x="267" y="14863"/>
                  <a:pt x="229" y="14837"/>
                </a:cubicBezTo>
                <a:cubicBezTo>
                  <a:pt x="241" y="14837"/>
                  <a:pt x="267" y="14825"/>
                  <a:pt x="279" y="14825"/>
                </a:cubicBezTo>
                <a:cubicBezTo>
                  <a:pt x="292" y="14774"/>
                  <a:pt x="317" y="14749"/>
                  <a:pt x="368" y="14736"/>
                </a:cubicBezTo>
                <a:cubicBezTo>
                  <a:pt x="355" y="14698"/>
                  <a:pt x="330" y="14660"/>
                  <a:pt x="317" y="14622"/>
                </a:cubicBezTo>
                <a:lnTo>
                  <a:pt x="317" y="14622"/>
                </a:lnTo>
                <a:lnTo>
                  <a:pt x="393" y="14635"/>
                </a:lnTo>
                <a:cubicBezTo>
                  <a:pt x="380" y="14622"/>
                  <a:pt x="342" y="14597"/>
                  <a:pt x="330" y="14584"/>
                </a:cubicBezTo>
                <a:cubicBezTo>
                  <a:pt x="355" y="14432"/>
                  <a:pt x="380" y="14255"/>
                  <a:pt x="267" y="14129"/>
                </a:cubicBezTo>
                <a:cubicBezTo>
                  <a:pt x="267" y="14344"/>
                  <a:pt x="203" y="14546"/>
                  <a:pt x="191" y="14749"/>
                </a:cubicBezTo>
                <a:cubicBezTo>
                  <a:pt x="178" y="14761"/>
                  <a:pt x="165" y="14774"/>
                  <a:pt x="153" y="14787"/>
                </a:cubicBezTo>
                <a:cubicBezTo>
                  <a:pt x="203" y="14837"/>
                  <a:pt x="165" y="14913"/>
                  <a:pt x="127" y="14964"/>
                </a:cubicBezTo>
                <a:cubicBezTo>
                  <a:pt x="191" y="15078"/>
                  <a:pt x="127" y="15204"/>
                  <a:pt x="127" y="15318"/>
                </a:cubicBezTo>
                <a:lnTo>
                  <a:pt x="77" y="15331"/>
                </a:lnTo>
                <a:cubicBezTo>
                  <a:pt x="89" y="15344"/>
                  <a:pt x="115" y="15356"/>
                  <a:pt x="127" y="15356"/>
                </a:cubicBezTo>
                <a:cubicBezTo>
                  <a:pt x="127" y="15495"/>
                  <a:pt x="102" y="15622"/>
                  <a:pt x="127" y="15761"/>
                </a:cubicBezTo>
                <a:cubicBezTo>
                  <a:pt x="140" y="15812"/>
                  <a:pt x="89" y="15850"/>
                  <a:pt x="77" y="15888"/>
                </a:cubicBezTo>
                <a:cubicBezTo>
                  <a:pt x="102" y="15913"/>
                  <a:pt x="115" y="15938"/>
                  <a:pt x="140" y="15964"/>
                </a:cubicBezTo>
                <a:cubicBezTo>
                  <a:pt x="115" y="15964"/>
                  <a:pt x="89" y="15976"/>
                  <a:pt x="64" y="15976"/>
                </a:cubicBezTo>
                <a:cubicBezTo>
                  <a:pt x="75" y="16057"/>
                  <a:pt x="78" y="16137"/>
                  <a:pt x="77" y="16217"/>
                </a:cubicBezTo>
                <a:lnTo>
                  <a:pt x="77" y="16217"/>
                </a:lnTo>
                <a:cubicBezTo>
                  <a:pt x="89" y="16204"/>
                  <a:pt x="115" y="16204"/>
                  <a:pt x="127" y="16191"/>
                </a:cubicBezTo>
                <a:cubicBezTo>
                  <a:pt x="115" y="16014"/>
                  <a:pt x="229" y="15824"/>
                  <a:pt x="153" y="15647"/>
                </a:cubicBezTo>
                <a:cubicBezTo>
                  <a:pt x="267" y="15533"/>
                  <a:pt x="178" y="15356"/>
                  <a:pt x="241" y="15217"/>
                </a:cubicBezTo>
                <a:cubicBezTo>
                  <a:pt x="267" y="15128"/>
                  <a:pt x="216" y="15015"/>
                  <a:pt x="317" y="14964"/>
                </a:cubicBezTo>
                <a:lnTo>
                  <a:pt x="368" y="15027"/>
                </a:lnTo>
                <a:cubicBezTo>
                  <a:pt x="305" y="15116"/>
                  <a:pt x="330" y="15204"/>
                  <a:pt x="342" y="15293"/>
                </a:cubicBezTo>
                <a:cubicBezTo>
                  <a:pt x="355" y="15293"/>
                  <a:pt x="406" y="15268"/>
                  <a:pt x="431" y="15255"/>
                </a:cubicBezTo>
                <a:lnTo>
                  <a:pt x="431" y="15255"/>
                </a:lnTo>
                <a:cubicBezTo>
                  <a:pt x="418" y="15293"/>
                  <a:pt x="406" y="15318"/>
                  <a:pt x="406" y="15344"/>
                </a:cubicBezTo>
                <a:cubicBezTo>
                  <a:pt x="431" y="15445"/>
                  <a:pt x="305" y="15495"/>
                  <a:pt x="330" y="15597"/>
                </a:cubicBezTo>
                <a:cubicBezTo>
                  <a:pt x="342" y="15609"/>
                  <a:pt x="368" y="15622"/>
                  <a:pt x="380" y="15635"/>
                </a:cubicBezTo>
                <a:cubicBezTo>
                  <a:pt x="368" y="15900"/>
                  <a:pt x="292" y="16166"/>
                  <a:pt x="342" y="16432"/>
                </a:cubicBezTo>
                <a:lnTo>
                  <a:pt x="254" y="16432"/>
                </a:lnTo>
                <a:cubicBezTo>
                  <a:pt x="241" y="16457"/>
                  <a:pt x="229" y="16520"/>
                  <a:pt x="229" y="16558"/>
                </a:cubicBezTo>
                <a:cubicBezTo>
                  <a:pt x="254" y="16571"/>
                  <a:pt x="279" y="16584"/>
                  <a:pt x="305" y="16596"/>
                </a:cubicBezTo>
                <a:lnTo>
                  <a:pt x="317" y="16533"/>
                </a:lnTo>
                <a:cubicBezTo>
                  <a:pt x="317" y="16558"/>
                  <a:pt x="330" y="16622"/>
                  <a:pt x="330" y="16647"/>
                </a:cubicBezTo>
                <a:cubicBezTo>
                  <a:pt x="317" y="16634"/>
                  <a:pt x="292" y="16609"/>
                  <a:pt x="279" y="16596"/>
                </a:cubicBezTo>
                <a:cubicBezTo>
                  <a:pt x="267" y="16609"/>
                  <a:pt x="229" y="16622"/>
                  <a:pt x="216" y="16634"/>
                </a:cubicBezTo>
                <a:cubicBezTo>
                  <a:pt x="229" y="16685"/>
                  <a:pt x="229" y="16748"/>
                  <a:pt x="229" y="16799"/>
                </a:cubicBezTo>
                <a:lnTo>
                  <a:pt x="267" y="16811"/>
                </a:lnTo>
                <a:cubicBezTo>
                  <a:pt x="279" y="16761"/>
                  <a:pt x="292" y="16710"/>
                  <a:pt x="330" y="16660"/>
                </a:cubicBezTo>
                <a:lnTo>
                  <a:pt x="330" y="16660"/>
                </a:lnTo>
                <a:cubicBezTo>
                  <a:pt x="305" y="16710"/>
                  <a:pt x="305" y="16773"/>
                  <a:pt x="330" y="16824"/>
                </a:cubicBezTo>
                <a:lnTo>
                  <a:pt x="216" y="16824"/>
                </a:lnTo>
                <a:cubicBezTo>
                  <a:pt x="216" y="16875"/>
                  <a:pt x="216" y="16938"/>
                  <a:pt x="229" y="16989"/>
                </a:cubicBezTo>
                <a:cubicBezTo>
                  <a:pt x="241" y="16951"/>
                  <a:pt x="279" y="16875"/>
                  <a:pt x="292" y="16837"/>
                </a:cubicBezTo>
                <a:lnTo>
                  <a:pt x="292" y="16837"/>
                </a:lnTo>
                <a:cubicBezTo>
                  <a:pt x="317" y="16887"/>
                  <a:pt x="305" y="16925"/>
                  <a:pt x="279" y="16976"/>
                </a:cubicBezTo>
                <a:cubicBezTo>
                  <a:pt x="317" y="17077"/>
                  <a:pt x="292" y="17178"/>
                  <a:pt x="305" y="17292"/>
                </a:cubicBezTo>
                <a:lnTo>
                  <a:pt x="241" y="17305"/>
                </a:lnTo>
                <a:cubicBezTo>
                  <a:pt x="267" y="17318"/>
                  <a:pt x="305" y="17355"/>
                  <a:pt x="330" y="17368"/>
                </a:cubicBezTo>
                <a:cubicBezTo>
                  <a:pt x="292" y="17381"/>
                  <a:pt x="254" y="17393"/>
                  <a:pt x="216" y="17406"/>
                </a:cubicBezTo>
                <a:cubicBezTo>
                  <a:pt x="254" y="17431"/>
                  <a:pt x="279" y="17469"/>
                  <a:pt x="317" y="17507"/>
                </a:cubicBezTo>
                <a:cubicBezTo>
                  <a:pt x="317" y="17533"/>
                  <a:pt x="305" y="17571"/>
                  <a:pt x="292" y="17596"/>
                </a:cubicBezTo>
                <a:cubicBezTo>
                  <a:pt x="279" y="17558"/>
                  <a:pt x="241" y="17520"/>
                  <a:pt x="203" y="17482"/>
                </a:cubicBezTo>
                <a:lnTo>
                  <a:pt x="203" y="17482"/>
                </a:lnTo>
                <a:cubicBezTo>
                  <a:pt x="216" y="17520"/>
                  <a:pt x="229" y="17571"/>
                  <a:pt x="229" y="17596"/>
                </a:cubicBezTo>
                <a:cubicBezTo>
                  <a:pt x="203" y="17596"/>
                  <a:pt x="165" y="17609"/>
                  <a:pt x="153" y="17609"/>
                </a:cubicBezTo>
                <a:cubicBezTo>
                  <a:pt x="178" y="17621"/>
                  <a:pt x="216" y="17647"/>
                  <a:pt x="241" y="17659"/>
                </a:cubicBezTo>
                <a:cubicBezTo>
                  <a:pt x="221" y="17690"/>
                  <a:pt x="234" y="17789"/>
                  <a:pt x="191" y="17789"/>
                </a:cubicBezTo>
                <a:cubicBezTo>
                  <a:pt x="181" y="17789"/>
                  <a:pt x="169" y="17784"/>
                  <a:pt x="153" y="17773"/>
                </a:cubicBezTo>
                <a:cubicBezTo>
                  <a:pt x="89" y="17647"/>
                  <a:pt x="203" y="17457"/>
                  <a:pt x="64" y="17355"/>
                </a:cubicBezTo>
                <a:lnTo>
                  <a:pt x="127" y="17355"/>
                </a:lnTo>
                <a:cubicBezTo>
                  <a:pt x="153" y="16989"/>
                  <a:pt x="115" y="16622"/>
                  <a:pt x="153" y="16255"/>
                </a:cubicBezTo>
                <a:cubicBezTo>
                  <a:pt x="127" y="16242"/>
                  <a:pt x="102" y="16217"/>
                  <a:pt x="77" y="16217"/>
                </a:cubicBezTo>
                <a:lnTo>
                  <a:pt x="77" y="16217"/>
                </a:lnTo>
                <a:cubicBezTo>
                  <a:pt x="71" y="16512"/>
                  <a:pt x="1" y="16803"/>
                  <a:pt x="1" y="17102"/>
                </a:cubicBezTo>
                <a:cubicBezTo>
                  <a:pt x="64" y="17166"/>
                  <a:pt x="13" y="17242"/>
                  <a:pt x="1" y="17305"/>
                </a:cubicBezTo>
                <a:cubicBezTo>
                  <a:pt x="13" y="17393"/>
                  <a:pt x="26" y="17482"/>
                  <a:pt x="13" y="17571"/>
                </a:cubicBezTo>
                <a:cubicBezTo>
                  <a:pt x="26" y="17583"/>
                  <a:pt x="39" y="17621"/>
                  <a:pt x="51" y="17634"/>
                </a:cubicBezTo>
                <a:cubicBezTo>
                  <a:pt x="39" y="17672"/>
                  <a:pt x="26" y="17710"/>
                  <a:pt x="1" y="17748"/>
                </a:cubicBezTo>
                <a:cubicBezTo>
                  <a:pt x="13" y="17798"/>
                  <a:pt x="26" y="17836"/>
                  <a:pt x="39" y="17874"/>
                </a:cubicBezTo>
                <a:cubicBezTo>
                  <a:pt x="26" y="17887"/>
                  <a:pt x="1" y="17900"/>
                  <a:pt x="1" y="17912"/>
                </a:cubicBezTo>
                <a:lnTo>
                  <a:pt x="39" y="17912"/>
                </a:lnTo>
                <a:cubicBezTo>
                  <a:pt x="26" y="17976"/>
                  <a:pt x="26" y="18051"/>
                  <a:pt x="39" y="18115"/>
                </a:cubicBezTo>
                <a:cubicBezTo>
                  <a:pt x="26" y="18115"/>
                  <a:pt x="1" y="18127"/>
                  <a:pt x="1" y="18127"/>
                </a:cubicBezTo>
                <a:cubicBezTo>
                  <a:pt x="13" y="18140"/>
                  <a:pt x="39" y="18165"/>
                  <a:pt x="39" y="18178"/>
                </a:cubicBezTo>
                <a:cubicBezTo>
                  <a:pt x="1" y="18292"/>
                  <a:pt x="77" y="18406"/>
                  <a:pt x="64" y="18507"/>
                </a:cubicBezTo>
                <a:lnTo>
                  <a:pt x="178" y="18507"/>
                </a:lnTo>
                <a:cubicBezTo>
                  <a:pt x="178" y="18267"/>
                  <a:pt x="178" y="18026"/>
                  <a:pt x="153" y="17786"/>
                </a:cubicBezTo>
                <a:lnTo>
                  <a:pt x="153" y="17786"/>
                </a:lnTo>
                <a:cubicBezTo>
                  <a:pt x="203" y="17798"/>
                  <a:pt x="267" y="17824"/>
                  <a:pt x="317" y="17836"/>
                </a:cubicBezTo>
                <a:cubicBezTo>
                  <a:pt x="292" y="17836"/>
                  <a:pt x="254" y="17849"/>
                  <a:pt x="229" y="17849"/>
                </a:cubicBezTo>
                <a:cubicBezTo>
                  <a:pt x="229" y="17976"/>
                  <a:pt x="241" y="18115"/>
                  <a:pt x="267" y="18254"/>
                </a:cubicBezTo>
                <a:cubicBezTo>
                  <a:pt x="279" y="18241"/>
                  <a:pt x="317" y="18229"/>
                  <a:pt x="330" y="18229"/>
                </a:cubicBezTo>
                <a:cubicBezTo>
                  <a:pt x="342" y="18317"/>
                  <a:pt x="368" y="18418"/>
                  <a:pt x="368" y="18520"/>
                </a:cubicBezTo>
                <a:lnTo>
                  <a:pt x="482" y="18520"/>
                </a:lnTo>
                <a:cubicBezTo>
                  <a:pt x="482" y="18456"/>
                  <a:pt x="482" y="18393"/>
                  <a:pt x="494" y="18330"/>
                </a:cubicBezTo>
                <a:cubicBezTo>
                  <a:pt x="507" y="18393"/>
                  <a:pt x="520" y="18456"/>
                  <a:pt x="507" y="18520"/>
                </a:cubicBezTo>
                <a:lnTo>
                  <a:pt x="621" y="18520"/>
                </a:lnTo>
                <a:cubicBezTo>
                  <a:pt x="621" y="18482"/>
                  <a:pt x="608" y="18456"/>
                  <a:pt x="608" y="18431"/>
                </a:cubicBezTo>
                <a:lnTo>
                  <a:pt x="608" y="18431"/>
                </a:lnTo>
                <a:cubicBezTo>
                  <a:pt x="621" y="18431"/>
                  <a:pt x="646" y="18444"/>
                  <a:pt x="659" y="18456"/>
                </a:cubicBezTo>
                <a:cubicBezTo>
                  <a:pt x="659" y="18469"/>
                  <a:pt x="659" y="18494"/>
                  <a:pt x="646" y="18520"/>
                </a:cubicBezTo>
                <a:lnTo>
                  <a:pt x="35786" y="18520"/>
                </a:lnTo>
                <a:cubicBezTo>
                  <a:pt x="35799" y="18406"/>
                  <a:pt x="35799" y="18305"/>
                  <a:pt x="35811" y="18203"/>
                </a:cubicBezTo>
                <a:cubicBezTo>
                  <a:pt x="35811" y="18203"/>
                  <a:pt x="35837" y="18216"/>
                  <a:pt x="35849" y="18216"/>
                </a:cubicBezTo>
                <a:cubicBezTo>
                  <a:pt x="35849" y="18317"/>
                  <a:pt x="35837" y="18418"/>
                  <a:pt x="35824" y="18520"/>
                </a:cubicBezTo>
                <a:lnTo>
                  <a:pt x="35951" y="18520"/>
                </a:lnTo>
                <a:cubicBezTo>
                  <a:pt x="35963" y="18393"/>
                  <a:pt x="35963" y="18279"/>
                  <a:pt x="35951" y="18165"/>
                </a:cubicBezTo>
                <a:lnTo>
                  <a:pt x="36026" y="18165"/>
                </a:lnTo>
                <a:cubicBezTo>
                  <a:pt x="36039" y="18140"/>
                  <a:pt x="36052" y="18077"/>
                  <a:pt x="36064" y="18039"/>
                </a:cubicBezTo>
                <a:cubicBezTo>
                  <a:pt x="36039" y="18026"/>
                  <a:pt x="36014" y="18013"/>
                  <a:pt x="35988" y="18001"/>
                </a:cubicBezTo>
                <a:lnTo>
                  <a:pt x="35976" y="18064"/>
                </a:lnTo>
                <a:cubicBezTo>
                  <a:pt x="35963" y="18039"/>
                  <a:pt x="35963" y="17976"/>
                  <a:pt x="35951" y="17950"/>
                </a:cubicBezTo>
                <a:lnTo>
                  <a:pt x="35951" y="17950"/>
                </a:lnTo>
                <a:cubicBezTo>
                  <a:pt x="35963" y="17963"/>
                  <a:pt x="35988" y="17988"/>
                  <a:pt x="36001" y="18001"/>
                </a:cubicBezTo>
                <a:cubicBezTo>
                  <a:pt x="36026" y="17988"/>
                  <a:pt x="36052" y="17976"/>
                  <a:pt x="36064" y="17963"/>
                </a:cubicBezTo>
                <a:cubicBezTo>
                  <a:pt x="36064" y="17912"/>
                  <a:pt x="36064" y="17849"/>
                  <a:pt x="36064" y="17798"/>
                </a:cubicBezTo>
                <a:lnTo>
                  <a:pt x="36014" y="17786"/>
                </a:lnTo>
                <a:cubicBezTo>
                  <a:pt x="36001" y="17836"/>
                  <a:pt x="35988" y="17887"/>
                  <a:pt x="35963" y="17938"/>
                </a:cubicBezTo>
                <a:cubicBezTo>
                  <a:pt x="35988" y="17887"/>
                  <a:pt x="35976" y="17824"/>
                  <a:pt x="35963" y="17773"/>
                </a:cubicBezTo>
                <a:lnTo>
                  <a:pt x="36064" y="17773"/>
                </a:lnTo>
                <a:cubicBezTo>
                  <a:pt x="36064" y="17722"/>
                  <a:pt x="36064" y="17659"/>
                  <a:pt x="36064" y="17609"/>
                </a:cubicBezTo>
                <a:cubicBezTo>
                  <a:pt x="36039" y="17647"/>
                  <a:pt x="36014" y="17722"/>
                  <a:pt x="35988" y="17760"/>
                </a:cubicBezTo>
                <a:cubicBezTo>
                  <a:pt x="35976" y="17710"/>
                  <a:pt x="35976" y="17672"/>
                  <a:pt x="36001" y="17621"/>
                </a:cubicBezTo>
                <a:cubicBezTo>
                  <a:pt x="35976" y="17520"/>
                  <a:pt x="35988" y="17419"/>
                  <a:pt x="35988" y="17318"/>
                </a:cubicBezTo>
                <a:lnTo>
                  <a:pt x="36039" y="17292"/>
                </a:lnTo>
                <a:cubicBezTo>
                  <a:pt x="36026" y="17280"/>
                  <a:pt x="35976" y="17242"/>
                  <a:pt x="35963" y="17229"/>
                </a:cubicBezTo>
                <a:cubicBezTo>
                  <a:pt x="35988" y="17216"/>
                  <a:pt x="36026" y="17204"/>
                  <a:pt x="36064" y="17204"/>
                </a:cubicBezTo>
                <a:cubicBezTo>
                  <a:pt x="36026" y="17166"/>
                  <a:pt x="36001" y="17128"/>
                  <a:pt x="35963" y="17090"/>
                </a:cubicBezTo>
                <a:cubicBezTo>
                  <a:pt x="35976" y="17064"/>
                  <a:pt x="35976" y="17026"/>
                  <a:pt x="35988" y="17001"/>
                </a:cubicBezTo>
                <a:cubicBezTo>
                  <a:pt x="36014" y="17039"/>
                  <a:pt x="36039" y="17077"/>
                  <a:pt x="36077" y="17115"/>
                </a:cubicBezTo>
                <a:cubicBezTo>
                  <a:pt x="36077" y="17090"/>
                  <a:pt x="36064" y="17026"/>
                  <a:pt x="36052" y="17001"/>
                </a:cubicBezTo>
                <a:cubicBezTo>
                  <a:pt x="36077" y="17001"/>
                  <a:pt x="36115" y="16989"/>
                  <a:pt x="36140" y="16989"/>
                </a:cubicBezTo>
                <a:cubicBezTo>
                  <a:pt x="36115" y="16976"/>
                  <a:pt x="36064" y="16951"/>
                  <a:pt x="36039" y="16938"/>
                </a:cubicBezTo>
                <a:cubicBezTo>
                  <a:pt x="36060" y="16906"/>
                  <a:pt x="36046" y="16812"/>
                  <a:pt x="36093" y="16812"/>
                </a:cubicBezTo>
                <a:cubicBezTo>
                  <a:pt x="36102" y="16812"/>
                  <a:pt x="36113" y="16816"/>
                  <a:pt x="36128" y="16824"/>
                </a:cubicBezTo>
                <a:cubicBezTo>
                  <a:pt x="36191" y="16951"/>
                  <a:pt x="36077" y="17140"/>
                  <a:pt x="36229" y="17242"/>
                </a:cubicBezTo>
                <a:lnTo>
                  <a:pt x="36153" y="17242"/>
                </a:lnTo>
                <a:cubicBezTo>
                  <a:pt x="36140" y="17609"/>
                  <a:pt x="36166" y="17988"/>
                  <a:pt x="36140" y="18355"/>
                </a:cubicBezTo>
                <a:cubicBezTo>
                  <a:pt x="36166" y="18368"/>
                  <a:pt x="36178" y="18380"/>
                  <a:pt x="36204" y="18393"/>
                </a:cubicBezTo>
                <a:cubicBezTo>
                  <a:pt x="36191" y="18393"/>
                  <a:pt x="36166" y="18406"/>
                  <a:pt x="36153" y="18406"/>
                </a:cubicBezTo>
                <a:cubicBezTo>
                  <a:pt x="36153" y="18444"/>
                  <a:pt x="36153" y="18482"/>
                  <a:pt x="36153" y="18520"/>
                </a:cubicBezTo>
                <a:lnTo>
                  <a:pt x="36216" y="18520"/>
                </a:lnTo>
                <a:cubicBezTo>
                  <a:pt x="36204" y="18165"/>
                  <a:pt x="36292" y="17836"/>
                  <a:pt x="36280" y="17495"/>
                </a:cubicBezTo>
                <a:cubicBezTo>
                  <a:pt x="36229" y="17431"/>
                  <a:pt x="36280" y="17355"/>
                  <a:pt x="36292" y="17292"/>
                </a:cubicBezTo>
                <a:cubicBezTo>
                  <a:pt x="36280" y="17204"/>
                  <a:pt x="36267" y="17102"/>
                  <a:pt x="36267" y="17014"/>
                </a:cubicBezTo>
                <a:cubicBezTo>
                  <a:pt x="36254" y="17001"/>
                  <a:pt x="36242" y="16976"/>
                  <a:pt x="36229" y="16963"/>
                </a:cubicBezTo>
                <a:cubicBezTo>
                  <a:pt x="36254" y="16925"/>
                  <a:pt x="36267" y="16887"/>
                  <a:pt x="36280" y="16837"/>
                </a:cubicBezTo>
                <a:cubicBezTo>
                  <a:pt x="36267" y="16799"/>
                  <a:pt x="36254" y="16761"/>
                  <a:pt x="36254" y="16723"/>
                </a:cubicBezTo>
                <a:cubicBezTo>
                  <a:pt x="36254" y="16710"/>
                  <a:pt x="36280" y="16685"/>
                  <a:pt x="36292" y="16685"/>
                </a:cubicBezTo>
                <a:lnTo>
                  <a:pt x="36254" y="16685"/>
                </a:lnTo>
                <a:cubicBezTo>
                  <a:pt x="36254" y="16609"/>
                  <a:pt x="36254" y="16546"/>
                  <a:pt x="36254" y="16482"/>
                </a:cubicBezTo>
                <a:cubicBezTo>
                  <a:pt x="36254" y="16482"/>
                  <a:pt x="36280" y="16470"/>
                  <a:pt x="36292" y="16470"/>
                </a:cubicBezTo>
                <a:cubicBezTo>
                  <a:pt x="36280" y="16457"/>
                  <a:pt x="36254" y="16432"/>
                  <a:pt x="36242" y="16419"/>
                </a:cubicBezTo>
                <a:cubicBezTo>
                  <a:pt x="36292" y="16293"/>
                  <a:pt x="36191" y="16166"/>
                  <a:pt x="36229" y="16052"/>
                </a:cubicBezTo>
                <a:cubicBezTo>
                  <a:pt x="36128" y="15875"/>
                  <a:pt x="36191" y="15673"/>
                  <a:pt x="36140" y="15483"/>
                </a:cubicBezTo>
                <a:cubicBezTo>
                  <a:pt x="36128" y="15470"/>
                  <a:pt x="36090" y="15457"/>
                  <a:pt x="36064" y="15457"/>
                </a:cubicBezTo>
                <a:cubicBezTo>
                  <a:pt x="36077" y="15445"/>
                  <a:pt x="36115" y="15419"/>
                  <a:pt x="36128" y="15407"/>
                </a:cubicBezTo>
                <a:cubicBezTo>
                  <a:pt x="36077" y="15179"/>
                  <a:pt x="36128" y="14926"/>
                  <a:pt x="36026" y="14723"/>
                </a:cubicBezTo>
                <a:lnTo>
                  <a:pt x="35963" y="14723"/>
                </a:lnTo>
                <a:cubicBezTo>
                  <a:pt x="35976" y="14837"/>
                  <a:pt x="36001" y="14939"/>
                  <a:pt x="36026" y="15040"/>
                </a:cubicBezTo>
                <a:cubicBezTo>
                  <a:pt x="36026" y="15052"/>
                  <a:pt x="36014" y="15078"/>
                  <a:pt x="36001" y="15090"/>
                </a:cubicBezTo>
                <a:cubicBezTo>
                  <a:pt x="36064" y="15242"/>
                  <a:pt x="36039" y="15419"/>
                  <a:pt x="36052" y="15584"/>
                </a:cubicBezTo>
                <a:cubicBezTo>
                  <a:pt x="36064" y="15597"/>
                  <a:pt x="36090" y="15609"/>
                  <a:pt x="36115" y="15622"/>
                </a:cubicBezTo>
                <a:cubicBezTo>
                  <a:pt x="36090" y="15660"/>
                  <a:pt x="36077" y="15698"/>
                  <a:pt x="36064" y="15748"/>
                </a:cubicBezTo>
                <a:cubicBezTo>
                  <a:pt x="36090" y="15761"/>
                  <a:pt x="36128" y="15799"/>
                  <a:pt x="36153" y="15812"/>
                </a:cubicBezTo>
                <a:cubicBezTo>
                  <a:pt x="36128" y="15824"/>
                  <a:pt x="36102" y="15824"/>
                  <a:pt x="36077" y="15837"/>
                </a:cubicBezTo>
                <a:cubicBezTo>
                  <a:pt x="36090" y="15850"/>
                  <a:pt x="36115" y="15888"/>
                  <a:pt x="36128" y="15913"/>
                </a:cubicBezTo>
                <a:cubicBezTo>
                  <a:pt x="36090" y="15926"/>
                  <a:pt x="36064" y="15951"/>
                  <a:pt x="36026" y="15964"/>
                </a:cubicBezTo>
                <a:lnTo>
                  <a:pt x="36115" y="15964"/>
                </a:lnTo>
                <a:cubicBezTo>
                  <a:pt x="36115" y="16242"/>
                  <a:pt x="36102" y="16520"/>
                  <a:pt x="36140" y="16799"/>
                </a:cubicBezTo>
                <a:cubicBezTo>
                  <a:pt x="36077" y="16786"/>
                  <a:pt x="36026" y="16773"/>
                  <a:pt x="35976" y="16748"/>
                </a:cubicBezTo>
                <a:lnTo>
                  <a:pt x="36064" y="16748"/>
                </a:lnTo>
                <a:cubicBezTo>
                  <a:pt x="36064" y="16609"/>
                  <a:pt x="36039" y="16482"/>
                  <a:pt x="36026" y="16343"/>
                </a:cubicBezTo>
                <a:cubicBezTo>
                  <a:pt x="36014" y="16343"/>
                  <a:pt x="35976" y="16356"/>
                  <a:pt x="35963" y="16368"/>
                </a:cubicBezTo>
                <a:cubicBezTo>
                  <a:pt x="35913" y="16179"/>
                  <a:pt x="35900" y="15989"/>
                  <a:pt x="35900" y="15812"/>
                </a:cubicBezTo>
                <a:lnTo>
                  <a:pt x="35900" y="15812"/>
                </a:lnTo>
                <a:cubicBezTo>
                  <a:pt x="35951" y="15837"/>
                  <a:pt x="35976" y="15888"/>
                  <a:pt x="35976" y="15951"/>
                </a:cubicBezTo>
                <a:lnTo>
                  <a:pt x="35988" y="15951"/>
                </a:lnTo>
                <a:cubicBezTo>
                  <a:pt x="35988" y="15913"/>
                  <a:pt x="35988" y="15875"/>
                  <a:pt x="35988" y="15824"/>
                </a:cubicBezTo>
                <a:cubicBezTo>
                  <a:pt x="35951" y="15812"/>
                  <a:pt x="35900" y="15799"/>
                  <a:pt x="35862" y="15786"/>
                </a:cubicBezTo>
                <a:cubicBezTo>
                  <a:pt x="35879" y="15753"/>
                  <a:pt x="35907" y="15747"/>
                  <a:pt x="35935" y="15747"/>
                </a:cubicBezTo>
                <a:cubicBezTo>
                  <a:pt x="35949" y="15747"/>
                  <a:pt x="35963" y="15748"/>
                  <a:pt x="35976" y="15748"/>
                </a:cubicBezTo>
                <a:cubicBezTo>
                  <a:pt x="35963" y="15660"/>
                  <a:pt x="35951" y="15571"/>
                  <a:pt x="35925" y="15483"/>
                </a:cubicBezTo>
                <a:cubicBezTo>
                  <a:pt x="35913" y="15533"/>
                  <a:pt x="35900" y="15571"/>
                  <a:pt x="35887" y="15622"/>
                </a:cubicBezTo>
                <a:cubicBezTo>
                  <a:pt x="35887" y="15508"/>
                  <a:pt x="35773" y="15369"/>
                  <a:pt x="35900" y="15293"/>
                </a:cubicBezTo>
                <a:cubicBezTo>
                  <a:pt x="35887" y="15230"/>
                  <a:pt x="35875" y="15179"/>
                  <a:pt x="35875" y="15116"/>
                </a:cubicBezTo>
                <a:cubicBezTo>
                  <a:pt x="35862" y="15154"/>
                  <a:pt x="35862" y="15179"/>
                  <a:pt x="35862" y="15217"/>
                </a:cubicBezTo>
                <a:lnTo>
                  <a:pt x="35837" y="15217"/>
                </a:lnTo>
                <a:cubicBezTo>
                  <a:pt x="35824" y="15166"/>
                  <a:pt x="35811" y="15116"/>
                  <a:pt x="35799" y="15052"/>
                </a:cubicBezTo>
                <a:cubicBezTo>
                  <a:pt x="35824" y="15052"/>
                  <a:pt x="35849" y="15052"/>
                  <a:pt x="35875" y="15040"/>
                </a:cubicBezTo>
                <a:cubicBezTo>
                  <a:pt x="35799" y="15040"/>
                  <a:pt x="35786" y="14989"/>
                  <a:pt x="35799" y="14939"/>
                </a:cubicBezTo>
                <a:cubicBezTo>
                  <a:pt x="35824" y="14939"/>
                  <a:pt x="35862" y="14951"/>
                  <a:pt x="35875" y="14951"/>
                </a:cubicBezTo>
                <a:cubicBezTo>
                  <a:pt x="35824" y="14787"/>
                  <a:pt x="35811" y="14622"/>
                  <a:pt x="35773" y="14445"/>
                </a:cubicBezTo>
                <a:lnTo>
                  <a:pt x="35773" y="14445"/>
                </a:lnTo>
                <a:cubicBezTo>
                  <a:pt x="35773" y="14470"/>
                  <a:pt x="35773" y="14508"/>
                  <a:pt x="35786" y="14534"/>
                </a:cubicBezTo>
                <a:lnTo>
                  <a:pt x="35723" y="14559"/>
                </a:lnTo>
                <a:cubicBezTo>
                  <a:pt x="35710" y="14496"/>
                  <a:pt x="35697" y="14432"/>
                  <a:pt x="35685" y="14369"/>
                </a:cubicBezTo>
                <a:lnTo>
                  <a:pt x="35685" y="14369"/>
                </a:lnTo>
                <a:cubicBezTo>
                  <a:pt x="35710" y="14382"/>
                  <a:pt x="35748" y="14382"/>
                  <a:pt x="35761" y="14382"/>
                </a:cubicBezTo>
                <a:cubicBezTo>
                  <a:pt x="35735" y="14179"/>
                  <a:pt x="35710" y="13964"/>
                  <a:pt x="35634" y="13762"/>
                </a:cubicBezTo>
                <a:lnTo>
                  <a:pt x="35634" y="13762"/>
                </a:lnTo>
                <a:cubicBezTo>
                  <a:pt x="35634" y="13876"/>
                  <a:pt x="35672" y="13990"/>
                  <a:pt x="35659" y="14103"/>
                </a:cubicBezTo>
                <a:cubicBezTo>
                  <a:pt x="35596" y="13939"/>
                  <a:pt x="35571" y="13774"/>
                  <a:pt x="35546" y="13597"/>
                </a:cubicBezTo>
                <a:cubicBezTo>
                  <a:pt x="35558" y="13597"/>
                  <a:pt x="35571" y="13585"/>
                  <a:pt x="35584" y="13572"/>
                </a:cubicBezTo>
                <a:lnTo>
                  <a:pt x="35584" y="13572"/>
                </a:lnTo>
                <a:cubicBezTo>
                  <a:pt x="35571" y="13635"/>
                  <a:pt x="35571" y="13724"/>
                  <a:pt x="35622" y="13774"/>
                </a:cubicBezTo>
                <a:cubicBezTo>
                  <a:pt x="35634" y="13724"/>
                  <a:pt x="35659" y="13673"/>
                  <a:pt x="35672" y="13623"/>
                </a:cubicBezTo>
                <a:cubicBezTo>
                  <a:pt x="35647" y="13610"/>
                  <a:pt x="35609" y="13585"/>
                  <a:pt x="35584" y="13572"/>
                </a:cubicBezTo>
                <a:lnTo>
                  <a:pt x="35584" y="13572"/>
                </a:lnTo>
                <a:cubicBezTo>
                  <a:pt x="35584" y="13572"/>
                  <a:pt x="35584" y="13572"/>
                  <a:pt x="35584" y="13572"/>
                </a:cubicBezTo>
                <a:cubicBezTo>
                  <a:pt x="35609" y="13521"/>
                  <a:pt x="35596" y="13458"/>
                  <a:pt x="35571" y="13407"/>
                </a:cubicBezTo>
                <a:cubicBezTo>
                  <a:pt x="35533" y="13445"/>
                  <a:pt x="35533" y="13496"/>
                  <a:pt x="35533" y="13547"/>
                </a:cubicBezTo>
                <a:cubicBezTo>
                  <a:pt x="35495" y="13483"/>
                  <a:pt x="35470" y="13407"/>
                  <a:pt x="35457" y="13332"/>
                </a:cubicBezTo>
                <a:cubicBezTo>
                  <a:pt x="35495" y="13332"/>
                  <a:pt x="35520" y="13332"/>
                  <a:pt x="35546" y="13344"/>
                </a:cubicBezTo>
                <a:cubicBezTo>
                  <a:pt x="35533" y="13281"/>
                  <a:pt x="35508" y="13218"/>
                  <a:pt x="35495" y="13154"/>
                </a:cubicBezTo>
                <a:cubicBezTo>
                  <a:pt x="35482" y="13205"/>
                  <a:pt x="35470" y="13243"/>
                  <a:pt x="35444" y="13281"/>
                </a:cubicBezTo>
                <a:cubicBezTo>
                  <a:pt x="35432" y="13180"/>
                  <a:pt x="35419" y="13091"/>
                  <a:pt x="35406" y="12990"/>
                </a:cubicBezTo>
                <a:cubicBezTo>
                  <a:pt x="35432" y="12977"/>
                  <a:pt x="35470" y="12965"/>
                  <a:pt x="35508" y="12939"/>
                </a:cubicBezTo>
                <a:cubicBezTo>
                  <a:pt x="35343" y="12851"/>
                  <a:pt x="35394" y="12623"/>
                  <a:pt x="35280" y="12496"/>
                </a:cubicBezTo>
                <a:lnTo>
                  <a:pt x="35280" y="12496"/>
                </a:lnTo>
                <a:cubicBezTo>
                  <a:pt x="35280" y="12509"/>
                  <a:pt x="35293" y="12560"/>
                  <a:pt x="35305" y="12585"/>
                </a:cubicBezTo>
                <a:cubicBezTo>
                  <a:pt x="35293" y="12585"/>
                  <a:pt x="35267" y="12598"/>
                  <a:pt x="35255" y="12610"/>
                </a:cubicBezTo>
                <a:cubicBezTo>
                  <a:pt x="35255" y="12572"/>
                  <a:pt x="35242" y="12522"/>
                  <a:pt x="35242" y="12496"/>
                </a:cubicBezTo>
                <a:cubicBezTo>
                  <a:pt x="35229" y="12471"/>
                  <a:pt x="35204" y="12458"/>
                  <a:pt x="35191" y="12433"/>
                </a:cubicBezTo>
                <a:lnTo>
                  <a:pt x="35305" y="12433"/>
                </a:lnTo>
                <a:cubicBezTo>
                  <a:pt x="35280" y="12370"/>
                  <a:pt x="35267" y="12294"/>
                  <a:pt x="35204" y="12256"/>
                </a:cubicBezTo>
                <a:cubicBezTo>
                  <a:pt x="35179" y="12193"/>
                  <a:pt x="35179" y="12117"/>
                  <a:pt x="35166" y="12041"/>
                </a:cubicBezTo>
                <a:cubicBezTo>
                  <a:pt x="35153" y="12028"/>
                  <a:pt x="35128" y="12003"/>
                  <a:pt x="35115" y="11990"/>
                </a:cubicBezTo>
                <a:cubicBezTo>
                  <a:pt x="35115" y="11902"/>
                  <a:pt x="35090" y="11813"/>
                  <a:pt x="35052" y="11737"/>
                </a:cubicBezTo>
                <a:lnTo>
                  <a:pt x="35052" y="11737"/>
                </a:lnTo>
                <a:cubicBezTo>
                  <a:pt x="35077" y="11750"/>
                  <a:pt x="35115" y="11762"/>
                  <a:pt x="35141" y="11775"/>
                </a:cubicBezTo>
                <a:cubicBezTo>
                  <a:pt x="35052" y="11725"/>
                  <a:pt x="35039" y="11623"/>
                  <a:pt x="34951" y="11560"/>
                </a:cubicBezTo>
                <a:lnTo>
                  <a:pt x="34951" y="11560"/>
                </a:lnTo>
                <a:cubicBezTo>
                  <a:pt x="34964" y="11636"/>
                  <a:pt x="34989" y="11725"/>
                  <a:pt x="35001" y="11800"/>
                </a:cubicBezTo>
                <a:cubicBezTo>
                  <a:pt x="34875" y="11560"/>
                  <a:pt x="34786" y="11294"/>
                  <a:pt x="34698" y="11029"/>
                </a:cubicBezTo>
                <a:lnTo>
                  <a:pt x="34698" y="11029"/>
                </a:lnTo>
                <a:cubicBezTo>
                  <a:pt x="34723" y="11079"/>
                  <a:pt x="34748" y="11117"/>
                  <a:pt x="34774" y="11168"/>
                </a:cubicBezTo>
                <a:cubicBezTo>
                  <a:pt x="34824" y="11130"/>
                  <a:pt x="34799" y="11067"/>
                  <a:pt x="34812" y="11016"/>
                </a:cubicBezTo>
                <a:cubicBezTo>
                  <a:pt x="34774" y="10978"/>
                  <a:pt x="34736" y="10940"/>
                  <a:pt x="34710" y="10889"/>
                </a:cubicBezTo>
                <a:cubicBezTo>
                  <a:pt x="34710" y="10877"/>
                  <a:pt x="34736" y="10864"/>
                  <a:pt x="34748" y="10851"/>
                </a:cubicBezTo>
                <a:cubicBezTo>
                  <a:pt x="34687" y="10839"/>
                  <a:pt x="34566" y="10636"/>
                  <a:pt x="34663" y="10636"/>
                </a:cubicBezTo>
                <a:cubicBezTo>
                  <a:pt x="34666" y="10636"/>
                  <a:pt x="34669" y="10636"/>
                  <a:pt x="34672" y="10636"/>
                </a:cubicBezTo>
                <a:cubicBezTo>
                  <a:pt x="34837" y="10851"/>
                  <a:pt x="34875" y="11130"/>
                  <a:pt x="35039" y="11332"/>
                </a:cubicBezTo>
                <a:lnTo>
                  <a:pt x="35027" y="11383"/>
                </a:lnTo>
                <a:cubicBezTo>
                  <a:pt x="35103" y="11522"/>
                  <a:pt x="35128" y="11674"/>
                  <a:pt x="35179" y="11826"/>
                </a:cubicBezTo>
                <a:cubicBezTo>
                  <a:pt x="35217" y="11813"/>
                  <a:pt x="35280" y="11813"/>
                  <a:pt x="35318" y="11800"/>
                </a:cubicBezTo>
                <a:cubicBezTo>
                  <a:pt x="35293" y="11725"/>
                  <a:pt x="35255" y="11636"/>
                  <a:pt x="35153" y="11611"/>
                </a:cubicBezTo>
                <a:cubicBezTo>
                  <a:pt x="35153" y="11585"/>
                  <a:pt x="35141" y="11547"/>
                  <a:pt x="35141" y="11509"/>
                </a:cubicBezTo>
                <a:cubicBezTo>
                  <a:pt x="35179" y="11433"/>
                  <a:pt x="35090" y="11370"/>
                  <a:pt x="35077" y="11307"/>
                </a:cubicBezTo>
                <a:lnTo>
                  <a:pt x="35153" y="11294"/>
                </a:lnTo>
                <a:cubicBezTo>
                  <a:pt x="35128" y="11294"/>
                  <a:pt x="35090" y="11282"/>
                  <a:pt x="35065" y="11282"/>
                </a:cubicBezTo>
                <a:cubicBezTo>
                  <a:pt x="35077" y="11244"/>
                  <a:pt x="35090" y="11180"/>
                  <a:pt x="35115" y="11130"/>
                </a:cubicBezTo>
                <a:cubicBezTo>
                  <a:pt x="35077" y="11117"/>
                  <a:pt x="35039" y="11104"/>
                  <a:pt x="35001" y="11092"/>
                </a:cubicBezTo>
                <a:cubicBezTo>
                  <a:pt x="35014" y="11067"/>
                  <a:pt x="35039" y="11029"/>
                  <a:pt x="35052" y="11016"/>
                </a:cubicBezTo>
                <a:lnTo>
                  <a:pt x="35052" y="11016"/>
                </a:lnTo>
                <a:cubicBezTo>
                  <a:pt x="35039" y="11016"/>
                  <a:pt x="35014" y="11029"/>
                  <a:pt x="35001" y="11041"/>
                </a:cubicBezTo>
                <a:cubicBezTo>
                  <a:pt x="34989" y="10978"/>
                  <a:pt x="34951" y="10915"/>
                  <a:pt x="34989" y="10851"/>
                </a:cubicBezTo>
                <a:lnTo>
                  <a:pt x="34989" y="10851"/>
                </a:lnTo>
                <a:cubicBezTo>
                  <a:pt x="34976" y="10864"/>
                  <a:pt x="34951" y="10877"/>
                  <a:pt x="34938" y="10889"/>
                </a:cubicBezTo>
                <a:cubicBezTo>
                  <a:pt x="34875" y="10712"/>
                  <a:pt x="34774" y="10548"/>
                  <a:pt x="34698" y="10383"/>
                </a:cubicBezTo>
                <a:lnTo>
                  <a:pt x="34774" y="10383"/>
                </a:lnTo>
                <a:cubicBezTo>
                  <a:pt x="34660" y="10358"/>
                  <a:pt x="34559" y="10193"/>
                  <a:pt x="34609" y="10080"/>
                </a:cubicBezTo>
                <a:cubicBezTo>
                  <a:pt x="34609" y="10042"/>
                  <a:pt x="34546" y="10029"/>
                  <a:pt x="34521" y="10004"/>
                </a:cubicBezTo>
                <a:cubicBezTo>
                  <a:pt x="34470" y="9890"/>
                  <a:pt x="34407" y="9814"/>
                  <a:pt x="34268" y="9776"/>
                </a:cubicBezTo>
                <a:cubicBezTo>
                  <a:pt x="34293" y="9776"/>
                  <a:pt x="34331" y="9751"/>
                  <a:pt x="34343" y="9738"/>
                </a:cubicBezTo>
                <a:lnTo>
                  <a:pt x="34242" y="9738"/>
                </a:lnTo>
                <a:cubicBezTo>
                  <a:pt x="34255" y="9700"/>
                  <a:pt x="34306" y="9624"/>
                  <a:pt x="34230" y="9611"/>
                </a:cubicBezTo>
                <a:cubicBezTo>
                  <a:pt x="34192" y="9535"/>
                  <a:pt x="34166" y="9472"/>
                  <a:pt x="34128" y="9396"/>
                </a:cubicBezTo>
                <a:lnTo>
                  <a:pt x="34128" y="9396"/>
                </a:lnTo>
                <a:cubicBezTo>
                  <a:pt x="34128" y="9485"/>
                  <a:pt x="34154" y="9573"/>
                  <a:pt x="34179" y="9662"/>
                </a:cubicBezTo>
                <a:cubicBezTo>
                  <a:pt x="34192" y="9649"/>
                  <a:pt x="34242" y="9637"/>
                  <a:pt x="34255" y="9637"/>
                </a:cubicBezTo>
                <a:lnTo>
                  <a:pt x="34255" y="9637"/>
                </a:lnTo>
                <a:cubicBezTo>
                  <a:pt x="34204" y="9700"/>
                  <a:pt x="34217" y="9763"/>
                  <a:pt x="34293" y="9801"/>
                </a:cubicBezTo>
                <a:lnTo>
                  <a:pt x="34230" y="9826"/>
                </a:lnTo>
                <a:cubicBezTo>
                  <a:pt x="34306" y="9826"/>
                  <a:pt x="34369" y="9852"/>
                  <a:pt x="34445" y="9890"/>
                </a:cubicBezTo>
                <a:cubicBezTo>
                  <a:pt x="34445" y="9991"/>
                  <a:pt x="34369" y="10042"/>
                  <a:pt x="34280" y="10092"/>
                </a:cubicBezTo>
                <a:cubicBezTo>
                  <a:pt x="34306" y="10181"/>
                  <a:pt x="34331" y="10257"/>
                  <a:pt x="34369" y="10333"/>
                </a:cubicBezTo>
                <a:cubicBezTo>
                  <a:pt x="34141" y="9966"/>
                  <a:pt x="33913" y="9573"/>
                  <a:pt x="33711" y="9194"/>
                </a:cubicBezTo>
                <a:lnTo>
                  <a:pt x="33711" y="9194"/>
                </a:lnTo>
                <a:cubicBezTo>
                  <a:pt x="33723" y="9194"/>
                  <a:pt x="33774" y="9206"/>
                  <a:pt x="33787" y="9206"/>
                </a:cubicBezTo>
                <a:cubicBezTo>
                  <a:pt x="33787" y="9194"/>
                  <a:pt x="33787" y="9181"/>
                  <a:pt x="33787" y="9168"/>
                </a:cubicBezTo>
                <a:cubicBezTo>
                  <a:pt x="33766" y="9174"/>
                  <a:pt x="33746" y="9178"/>
                  <a:pt x="33729" y="9178"/>
                </a:cubicBezTo>
                <a:cubicBezTo>
                  <a:pt x="33672" y="9178"/>
                  <a:pt x="33638" y="9145"/>
                  <a:pt x="33648" y="9067"/>
                </a:cubicBezTo>
                <a:lnTo>
                  <a:pt x="33648" y="9067"/>
                </a:lnTo>
                <a:cubicBezTo>
                  <a:pt x="33673" y="9080"/>
                  <a:pt x="33723" y="9105"/>
                  <a:pt x="33749" y="9118"/>
                </a:cubicBezTo>
                <a:cubicBezTo>
                  <a:pt x="33723" y="9105"/>
                  <a:pt x="33711" y="9080"/>
                  <a:pt x="33698" y="9055"/>
                </a:cubicBezTo>
                <a:cubicBezTo>
                  <a:pt x="33673" y="9067"/>
                  <a:pt x="33648" y="9067"/>
                  <a:pt x="33610" y="9067"/>
                </a:cubicBezTo>
                <a:cubicBezTo>
                  <a:pt x="33546" y="8953"/>
                  <a:pt x="33483" y="8827"/>
                  <a:pt x="33407" y="8713"/>
                </a:cubicBezTo>
                <a:cubicBezTo>
                  <a:pt x="33344" y="8574"/>
                  <a:pt x="33129" y="8435"/>
                  <a:pt x="33179" y="8257"/>
                </a:cubicBezTo>
                <a:cubicBezTo>
                  <a:pt x="33154" y="8194"/>
                  <a:pt x="33116" y="8118"/>
                  <a:pt x="33091" y="8042"/>
                </a:cubicBezTo>
                <a:cubicBezTo>
                  <a:pt x="33078" y="8042"/>
                  <a:pt x="33053" y="8030"/>
                  <a:pt x="33040" y="8017"/>
                </a:cubicBezTo>
                <a:cubicBezTo>
                  <a:pt x="33030" y="7965"/>
                  <a:pt x="32994" y="7922"/>
                  <a:pt x="32946" y="7922"/>
                </a:cubicBezTo>
                <a:cubicBezTo>
                  <a:pt x="32936" y="7922"/>
                  <a:pt x="32925" y="7924"/>
                  <a:pt x="32914" y="7928"/>
                </a:cubicBezTo>
                <a:cubicBezTo>
                  <a:pt x="32939" y="7966"/>
                  <a:pt x="32964" y="8004"/>
                  <a:pt x="32990" y="8042"/>
                </a:cubicBezTo>
                <a:cubicBezTo>
                  <a:pt x="32926" y="8004"/>
                  <a:pt x="32888" y="7941"/>
                  <a:pt x="32838" y="7890"/>
                </a:cubicBezTo>
                <a:cubicBezTo>
                  <a:pt x="32863" y="7890"/>
                  <a:pt x="32914" y="7878"/>
                  <a:pt x="32939" y="7865"/>
                </a:cubicBezTo>
                <a:cubicBezTo>
                  <a:pt x="32901" y="7840"/>
                  <a:pt x="32863" y="7814"/>
                  <a:pt x="32838" y="7789"/>
                </a:cubicBezTo>
                <a:cubicBezTo>
                  <a:pt x="32876" y="7777"/>
                  <a:pt x="32914" y="7764"/>
                  <a:pt x="32964" y="7751"/>
                </a:cubicBezTo>
                <a:cubicBezTo>
                  <a:pt x="32990" y="7777"/>
                  <a:pt x="33015" y="7814"/>
                  <a:pt x="33040" y="7852"/>
                </a:cubicBezTo>
                <a:lnTo>
                  <a:pt x="33040" y="7890"/>
                </a:lnTo>
                <a:cubicBezTo>
                  <a:pt x="33103" y="7979"/>
                  <a:pt x="33179" y="8055"/>
                  <a:pt x="33268" y="8118"/>
                </a:cubicBezTo>
                <a:cubicBezTo>
                  <a:pt x="33268" y="8143"/>
                  <a:pt x="33268" y="8194"/>
                  <a:pt x="33268" y="8219"/>
                </a:cubicBezTo>
                <a:lnTo>
                  <a:pt x="33356" y="8194"/>
                </a:lnTo>
                <a:cubicBezTo>
                  <a:pt x="33331" y="8004"/>
                  <a:pt x="33167" y="7878"/>
                  <a:pt x="33078" y="7726"/>
                </a:cubicBezTo>
                <a:lnTo>
                  <a:pt x="33129" y="7713"/>
                </a:lnTo>
                <a:lnTo>
                  <a:pt x="33065" y="7713"/>
                </a:lnTo>
                <a:cubicBezTo>
                  <a:pt x="33015" y="7637"/>
                  <a:pt x="32964" y="7561"/>
                  <a:pt x="32888" y="7498"/>
                </a:cubicBezTo>
                <a:cubicBezTo>
                  <a:pt x="32863" y="7435"/>
                  <a:pt x="32825" y="7372"/>
                  <a:pt x="32736" y="7372"/>
                </a:cubicBezTo>
                <a:cubicBezTo>
                  <a:pt x="32749" y="7359"/>
                  <a:pt x="32774" y="7334"/>
                  <a:pt x="32787" y="7321"/>
                </a:cubicBezTo>
                <a:lnTo>
                  <a:pt x="32787" y="7321"/>
                </a:lnTo>
                <a:cubicBezTo>
                  <a:pt x="32774" y="7334"/>
                  <a:pt x="32724" y="7346"/>
                  <a:pt x="32698" y="7359"/>
                </a:cubicBezTo>
                <a:cubicBezTo>
                  <a:pt x="32698" y="7334"/>
                  <a:pt x="32698" y="7270"/>
                  <a:pt x="32686" y="7245"/>
                </a:cubicBezTo>
                <a:lnTo>
                  <a:pt x="32648" y="7245"/>
                </a:lnTo>
                <a:cubicBezTo>
                  <a:pt x="32686" y="7346"/>
                  <a:pt x="32711" y="7485"/>
                  <a:pt x="32850" y="7498"/>
                </a:cubicBezTo>
                <a:cubicBezTo>
                  <a:pt x="32850" y="7523"/>
                  <a:pt x="32850" y="7574"/>
                  <a:pt x="32838" y="7599"/>
                </a:cubicBezTo>
                <a:cubicBezTo>
                  <a:pt x="32876" y="7650"/>
                  <a:pt x="32926" y="7688"/>
                  <a:pt x="32964" y="7739"/>
                </a:cubicBezTo>
                <a:cubicBezTo>
                  <a:pt x="32926" y="7739"/>
                  <a:pt x="32850" y="7751"/>
                  <a:pt x="32812" y="7764"/>
                </a:cubicBezTo>
                <a:cubicBezTo>
                  <a:pt x="32812" y="7739"/>
                  <a:pt x="32812" y="7701"/>
                  <a:pt x="32812" y="7675"/>
                </a:cubicBezTo>
                <a:cubicBezTo>
                  <a:pt x="32774" y="7688"/>
                  <a:pt x="32749" y="7701"/>
                  <a:pt x="32711" y="7713"/>
                </a:cubicBezTo>
                <a:cubicBezTo>
                  <a:pt x="32698" y="7713"/>
                  <a:pt x="32673" y="7688"/>
                  <a:pt x="32661" y="7675"/>
                </a:cubicBezTo>
                <a:cubicBezTo>
                  <a:pt x="32686" y="7663"/>
                  <a:pt x="32736" y="7637"/>
                  <a:pt x="32762" y="7625"/>
                </a:cubicBezTo>
                <a:cubicBezTo>
                  <a:pt x="32736" y="7625"/>
                  <a:pt x="32673" y="7625"/>
                  <a:pt x="32648" y="7612"/>
                </a:cubicBezTo>
                <a:cubicBezTo>
                  <a:pt x="32623" y="7599"/>
                  <a:pt x="32597" y="7574"/>
                  <a:pt x="32585" y="7549"/>
                </a:cubicBezTo>
                <a:lnTo>
                  <a:pt x="32585" y="7549"/>
                </a:lnTo>
                <a:cubicBezTo>
                  <a:pt x="32606" y="7560"/>
                  <a:pt x="32637" y="7589"/>
                  <a:pt x="32670" y="7589"/>
                </a:cubicBezTo>
                <a:cubicBezTo>
                  <a:pt x="32675" y="7589"/>
                  <a:pt x="32681" y="7588"/>
                  <a:pt x="32686" y="7587"/>
                </a:cubicBezTo>
                <a:cubicBezTo>
                  <a:pt x="32711" y="7485"/>
                  <a:pt x="32547" y="7523"/>
                  <a:pt x="32496" y="7473"/>
                </a:cubicBezTo>
                <a:lnTo>
                  <a:pt x="32433" y="7321"/>
                </a:lnTo>
                <a:cubicBezTo>
                  <a:pt x="32458" y="7321"/>
                  <a:pt x="32521" y="7334"/>
                  <a:pt x="32547" y="7346"/>
                </a:cubicBezTo>
                <a:cubicBezTo>
                  <a:pt x="32483" y="7308"/>
                  <a:pt x="32433" y="7270"/>
                  <a:pt x="32407" y="7207"/>
                </a:cubicBezTo>
                <a:lnTo>
                  <a:pt x="32407" y="7207"/>
                </a:lnTo>
                <a:cubicBezTo>
                  <a:pt x="32407" y="7232"/>
                  <a:pt x="32420" y="7296"/>
                  <a:pt x="32420" y="7321"/>
                </a:cubicBezTo>
                <a:cubicBezTo>
                  <a:pt x="32319" y="7296"/>
                  <a:pt x="32332" y="7220"/>
                  <a:pt x="32369" y="7156"/>
                </a:cubicBezTo>
                <a:lnTo>
                  <a:pt x="32268" y="7156"/>
                </a:lnTo>
                <a:cubicBezTo>
                  <a:pt x="32230" y="7119"/>
                  <a:pt x="32192" y="7081"/>
                  <a:pt x="32142" y="7043"/>
                </a:cubicBezTo>
                <a:cubicBezTo>
                  <a:pt x="32116" y="6992"/>
                  <a:pt x="32078" y="6941"/>
                  <a:pt x="32040" y="6891"/>
                </a:cubicBezTo>
                <a:lnTo>
                  <a:pt x="32040" y="6891"/>
                </a:lnTo>
                <a:cubicBezTo>
                  <a:pt x="32078" y="6903"/>
                  <a:pt x="32116" y="6903"/>
                  <a:pt x="32154" y="6903"/>
                </a:cubicBezTo>
                <a:cubicBezTo>
                  <a:pt x="32116" y="6878"/>
                  <a:pt x="32066" y="6865"/>
                  <a:pt x="32015" y="6865"/>
                </a:cubicBezTo>
                <a:lnTo>
                  <a:pt x="31990" y="6827"/>
                </a:lnTo>
                <a:cubicBezTo>
                  <a:pt x="32002" y="6802"/>
                  <a:pt x="32003" y="6777"/>
                  <a:pt x="32015" y="6764"/>
                </a:cubicBezTo>
                <a:lnTo>
                  <a:pt x="32015" y="6764"/>
                </a:lnTo>
                <a:cubicBezTo>
                  <a:pt x="32002" y="6777"/>
                  <a:pt x="31990" y="6790"/>
                  <a:pt x="31965" y="6790"/>
                </a:cubicBezTo>
                <a:cubicBezTo>
                  <a:pt x="31952" y="6764"/>
                  <a:pt x="31927" y="6726"/>
                  <a:pt x="31914" y="6688"/>
                </a:cubicBezTo>
                <a:cubicBezTo>
                  <a:pt x="31901" y="6714"/>
                  <a:pt x="31889" y="6739"/>
                  <a:pt x="31876" y="6764"/>
                </a:cubicBezTo>
                <a:cubicBezTo>
                  <a:pt x="31838" y="6726"/>
                  <a:pt x="31800" y="6688"/>
                  <a:pt x="31749" y="6650"/>
                </a:cubicBezTo>
                <a:cubicBezTo>
                  <a:pt x="31775" y="6650"/>
                  <a:pt x="31813" y="6638"/>
                  <a:pt x="31838" y="6638"/>
                </a:cubicBezTo>
                <a:cubicBezTo>
                  <a:pt x="31825" y="6612"/>
                  <a:pt x="31800" y="6587"/>
                  <a:pt x="31787" y="6562"/>
                </a:cubicBezTo>
                <a:cubicBezTo>
                  <a:pt x="31774" y="6607"/>
                  <a:pt x="31754" y="6623"/>
                  <a:pt x="31732" y="6623"/>
                </a:cubicBezTo>
                <a:cubicBezTo>
                  <a:pt x="31691" y="6623"/>
                  <a:pt x="31643" y="6569"/>
                  <a:pt x="31610" y="6536"/>
                </a:cubicBezTo>
                <a:cubicBezTo>
                  <a:pt x="31509" y="6448"/>
                  <a:pt x="31395" y="6359"/>
                  <a:pt x="31281" y="6271"/>
                </a:cubicBezTo>
                <a:cubicBezTo>
                  <a:pt x="31307" y="6258"/>
                  <a:pt x="31307" y="6220"/>
                  <a:pt x="31269" y="6195"/>
                </a:cubicBezTo>
                <a:cubicBezTo>
                  <a:pt x="31269" y="6207"/>
                  <a:pt x="31256" y="6233"/>
                  <a:pt x="31243" y="6245"/>
                </a:cubicBezTo>
                <a:lnTo>
                  <a:pt x="31155" y="6182"/>
                </a:lnTo>
                <a:cubicBezTo>
                  <a:pt x="31104" y="6132"/>
                  <a:pt x="31053" y="6081"/>
                  <a:pt x="30990" y="6030"/>
                </a:cubicBezTo>
                <a:cubicBezTo>
                  <a:pt x="31015" y="6030"/>
                  <a:pt x="31041" y="6030"/>
                  <a:pt x="31041" y="6005"/>
                </a:cubicBezTo>
                <a:cubicBezTo>
                  <a:pt x="31041" y="5980"/>
                  <a:pt x="31028" y="5967"/>
                  <a:pt x="31003" y="5967"/>
                </a:cubicBezTo>
                <a:cubicBezTo>
                  <a:pt x="31028" y="5954"/>
                  <a:pt x="31041" y="5929"/>
                  <a:pt x="31053" y="5916"/>
                </a:cubicBezTo>
                <a:cubicBezTo>
                  <a:pt x="31028" y="5904"/>
                  <a:pt x="30978" y="5891"/>
                  <a:pt x="30952" y="5891"/>
                </a:cubicBezTo>
                <a:cubicBezTo>
                  <a:pt x="30952" y="5904"/>
                  <a:pt x="30940" y="5942"/>
                  <a:pt x="30940" y="5967"/>
                </a:cubicBezTo>
                <a:cubicBezTo>
                  <a:pt x="30902" y="5929"/>
                  <a:pt x="30851" y="5891"/>
                  <a:pt x="30813" y="5853"/>
                </a:cubicBezTo>
                <a:cubicBezTo>
                  <a:pt x="30826" y="5828"/>
                  <a:pt x="30838" y="5803"/>
                  <a:pt x="30864" y="5765"/>
                </a:cubicBezTo>
                <a:cubicBezTo>
                  <a:pt x="30800" y="5714"/>
                  <a:pt x="30737" y="5651"/>
                  <a:pt x="30661" y="5600"/>
                </a:cubicBezTo>
                <a:lnTo>
                  <a:pt x="30661" y="5600"/>
                </a:lnTo>
                <a:cubicBezTo>
                  <a:pt x="30712" y="5663"/>
                  <a:pt x="30762" y="5714"/>
                  <a:pt x="30800" y="5790"/>
                </a:cubicBezTo>
                <a:cubicBezTo>
                  <a:pt x="30699" y="5739"/>
                  <a:pt x="30636" y="5651"/>
                  <a:pt x="30573" y="5575"/>
                </a:cubicBezTo>
                <a:cubicBezTo>
                  <a:pt x="30585" y="5562"/>
                  <a:pt x="30598" y="5537"/>
                  <a:pt x="30611" y="5524"/>
                </a:cubicBezTo>
                <a:cubicBezTo>
                  <a:pt x="30573" y="5499"/>
                  <a:pt x="30547" y="5461"/>
                  <a:pt x="30509" y="5436"/>
                </a:cubicBezTo>
                <a:lnTo>
                  <a:pt x="30509" y="5436"/>
                </a:lnTo>
                <a:cubicBezTo>
                  <a:pt x="30522" y="5474"/>
                  <a:pt x="30547" y="5524"/>
                  <a:pt x="30560" y="5575"/>
                </a:cubicBezTo>
                <a:cubicBezTo>
                  <a:pt x="30408" y="5448"/>
                  <a:pt x="30269" y="5309"/>
                  <a:pt x="30117" y="5170"/>
                </a:cubicBezTo>
                <a:cubicBezTo>
                  <a:pt x="30142" y="5170"/>
                  <a:pt x="30180" y="5182"/>
                  <a:pt x="30206" y="5182"/>
                </a:cubicBezTo>
                <a:cubicBezTo>
                  <a:pt x="30193" y="5145"/>
                  <a:pt x="30180" y="5119"/>
                  <a:pt x="30168" y="5081"/>
                </a:cubicBezTo>
                <a:cubicBezTo>
                  <a:pt x="30079" y="5031"/>
                  <a:pt x="29953" y="5056"/>
                  <a:pt x="29889" y="4967"/>
                </a:cubicBezTo>
                <a:lnTo>
                  <a:pt x="29889" y="4967"/>
                </a:lnTo>
                <a:cubicBezTo>
                  <a:pt x="29940" y="4980"/>
                  <a:pt x="30003" y="4993"/>
                  <a:pt x="30054" y="5005"/>
                </a:cubicBezTo>
                <a:cubicBezTo>
                  <a:pt x="29940" y="4904"/>
                  <a:pt x="29826" y="4765"/>
                  <a:pt x="29674" y="4740"/>
                </a:cubicBezTo>
                <a:lnTo>
                  <a:pt x="29687" y="4702"/>
                </a:lnTo>
                <a:cubicBezTo>
                  <a:pt x="29674" y="4702"/>
                  <a:pt x="29649" y="4689"/>
                  <a:pt x="29636" y="4689"/>
                </a:cubicBezTo>
                <a:lnTo>
                  <a:pt x="29649" y="4638"/>
                </a:lnTo>
                <a:lnTo>
                  <a:pt x="29624" y="4638"/>
                </a:lnTo>
                <a:cubicBezTo>
                  <a:pt x="29624" y="4664"/>
                  <a:pt x="29624" y="4702"/>
                  <a:pt x="29624" y="4727"/>
                </a:cubicBezTo>
                <a:cubicBezTo>
                  <a:pt x="29598" y="4702"/>
                  <a:pt x="29560" y="4664"/>
                  <a:pt x="29548" y="4638"/>
                </a:cubicBezTo>
                <a:lnTo>
                  <a:pt x="29598" y="4588"/>
                </a:lnTo>
                <a:cubicBezTo>
                  <a:pt x="29573" y="4588"/>
                  <a:pt x="29535" y="4575"/>
                  <a:pt x="29522" y="4575"/>
                </a:cubicBezTo>
                <a:cubicBezTo>
                  <a:pt x="29522" y="4588"/>
                  <a:pt x="29510" y="4613"/>
                  <a:pt x="29510" y="4626"/>
                </a:cubicBezTo>
                <a:cubicBezTo>
                  <a:pt x="29396" y="4588"/>
                  <a:pt x="29307" y="4474"/>
                  <a:pt x="29206" y="4411"/>
                </a:cubicBezTo>
                <a:lnTo>
                  <a:pt x="29269" y="4360"/>
                </a:lnTo>
                <a:lnTo>
                  <a:pt x="29269" y="4360"/>
                </a:lnTo>
                <a:cubicBezTo>
                  <a:pt x="29244" y="4373"/>
                  <a:pt x="29219" y="4385"/>
                  <a:pt x="29193" y="4398"/>
                </a:cubicBezTo>
                <a:cubicBezTo>
                  <a:pt x="29143" y="4360"/>
                  <a:pt x="29079" y="4309"/>
                  <a:pt x="29029" y="4271"/>
                </a:cubicBezTo>
                <a:lnTo>
                  <a:pt x="29029" y="4271"/>
                </a:lnTo>
                <a:cubicBezTo>
                  <a:pt x="29079" y="4284"/>
                  <a:pt x="29143" y="4309"/>
                  <a:pt x="29206" y="4309"/>
                </a:cubicBezTo>
                <a:cubicBezTo>
                  <a:pt x="29155" y="4284"/>
                  <a:pt x="29130" y="4246"/>
                  <a:pt x="29130" y="4195"/>
                </a:cubicBezTo>
                <a:cubicBezTo>
                  <a:pt x="29117" y="4195"/>
                  <a:pt x="29092" y="4221"/>
                  <a:pt x="29079" y="4221"/>
                </a:cubicBezTo>
                <a:cubicBezTo>
                  <a:pt x="28966" y="4094"/>
                  <a:pt x="28801" y="3993"/>
                  <a:pt x="28662" y="3879"/>
                </a:cubicBezTo>
                <a:cubicBezTo>
                  <a:pt x="28649" y="3904"/>
                  <a:pt x="28637" y="3955"/>
                  <a:pt x="28637" y="3968"/>
                </a:cubicBezTo>
                <a:cubicBezTo>
                  <a:pt x="28485" y="3892"/>
                  <a:pt x="28358" y="3791"/>
                  <a:pt x="28219" y="3689"/>
                </a:cubicBezTo>
                <a:lnTo>
                  <a:pt x="28219" y="3689"/>
                </a:lnTo>
                <a:cubicBezTo>
                  <a:pt x="28320" y="3702"/>
                  <a:pt x="28396" y="3753"/>
                  <a:pt x="28472" y="3816"/>
                </a:cubicBezTo>
                <a:cubicBezTo>
                  <a:pt x="28510" y="3677"/>
                  <a:pt x="27915" y="3487"/>
                  <a:pt x="27839" y="3297"/>
                </a:cubicBezTo>
                <a:cubicBezTo>
                  <a:pt x="27877" y="3284"/>
                  <a:pt x="27915" y="3259"/>
                  <a:pt x="27953" y="3234"/>
                </a:cubicBezTo>
                <a:lnTo>
                  <a:pt x="27953" y="3234"/>
                </a:lnTo>
                <a:cubicBezTo>
                  <a:pt x="27941" y="3246"/>
                  <a:pt x="27941" y="3272"/>
                  <a:pt x="27928" y="3284"/>
                </a:cubicBezTo>
                <a:cubicBezTo>
                  <a:pt x="27979" y="3310"/>
                  <a:pt x="27991" y="3348"/>
                  <a:pt x="27979" y="3398"/>
                </a:cubicBezTo>
                <a:cubicBezTo>
                  <a:pt x="28029" y="3398"/>
                  <a:pt x="28067" y="3411"/>
                  <a:pt x="28118" y="3411"/>
                </a:cubicBezTo>
                <a:lnTo>
                  <a:pt x="28067" y="3474"/>
                </a:lnTo>
                <a:cubicBezTo>
                  <a:pt x="28080" y="3462"/>
                  <a:pt x="28118" y="3449"/>
                  <a:pt x="28143" y="3436"/>
                </a:cubicBezTo>
                <a:cubicBezTo>
                  <a:pt x="28251" y="3512"/>
                  <a:pt x="28377" y="3596"/>
                  <a:pt x="28521" y="3596"/>
                </a:cubicBezTo>
                <a:cubicBezTo>
                  <a:pt x="28547" y="3596"/>
                  <a:pt x="28572" y="3594"/>
                  <a:pt x="28599" y="3588"/>
                </a:cubicBezTo>
                <a:cubicBezTo>
                  <a:pt x="28409" y="3487"/>
                  <a:pt x="28232" y="3348"/>
                  <a:pt x="28042" y="3246"/>
                </a:cubicBezTo>
                <a:cubicBezTo>
                  <a:pt x="28042" y="3234"/>
                  <a:pt x="28042" y="3208"/>
                  <a:pt x="28042" y="3196"/>
                </a:cubicBezTo>
                <a:cubicBezTo>
                  <a:pt x="28030" y="3199"/>
                  <a:pt x="28019" y="3201"/>
                  <a:pt x="28008" y="3201"/>
                </a:cubicBezTo>
                <a:cubicBezTo>
                  <a:pt x="27943" y="3201"/>
                  <a:pt x="27910" y="3138"/>
                  <a:pt x="27877" y="3095"/>
                </a:cubicBezTo>
                <a:cubicBezTo>
                  <a:pt x="27738" y="3082"/>
                  <a:pt x="27650" y="2981"/>
                  <a:pt x="27536" y="2917"/>
                </a:cubicBezTo>
                <a:lnTo>
                  <a:pt x="27548" y="2879"/>
                </a:lnTo>
                <a:lnTo>
                  <a:pt x="27548" y="2879"/>
                </a:lnTo>
                <a:cubicBezTo>
                  <a:pt x="27536" y="2892"/>
                  <a:pt x="27510" y="2905"/>
                  <a:pt x="27498" y="2917"/>
                </a:cubicBezTo>
                <a:cubicBezTo>
                  <a:pt x="27371" y="2842"/>
                  <a:pt x="27257" y="2766"/>
                  <a:pt x="27118" y="2728"/>
                </a:cubicBezTo>
                <a:cubicBezTo>
                  <a:pt x="27067" y="2715"/>
                  <a:pt x="27055" y="2664"/>
                  <a:pt x="27017" y="2626"/>
                </a:cubicBezTo>
                <a:cubicBezTo>
                  <a:pt x="26992" y="2626"/>
                  <a:pt x="26954" y="2639"/>
                  <a:pt x="26928" y="2639"/>
                </a:cubicBezTo>
                <a:cubicBezTo>
                  <a:pt x="26928" y="2626"/>
                  <a:pt x="26928" y="2588"/>
                  <a:pt x="26941" y="2576"/>
                </a:cubicBezTo>
                <a:cubicBezTo>
                  <a:pt x="26865" y="2548"/>
                  <a:pt x="26793" y="2515"/>
                  <a:pt x="26722" y="2479"/>
                </a:cubicBezTo>
                <a:lnTo>
                  <a:pt x="26722" y="2479"/>
                </a:lnTo>
                <a:cubicBezTo>
                  <a:pt x="26713" y="2493"/>
                  <a:pt x="26713" y="2514"/>
                  <a:pt x="26713" y="2525"/>
                </a:cubicBezTo>
                <a:cubicBezTo>
                  <a:pt x="26890" y="2601"/>
                  <a:pt x="27017" y="2778"/>
                  <a:pt x="27219" y="2804"/>
                </a:cubicBezTo>
                <a:cubicBezTo>
                  <a:pt x="27270" y="2943"/>
                  <a:pt x="27485" y="2955"/>
                  <a:pt x="27586" y="3069"/>
                </a:cubicBezTo>
                <a:cubicBezTo>
                  <a:pt x="27662" y="3133"/>
                  <a:pt x="27789" y="3145"/>
                  <a:pt x="27789" y="3259"/>
                </a:cubicBezTo>
                <a:lnTo>
                  <a:pt x="27700" y="3259"/>
                </a:lnTo>
                <a:cubicBezTo>
                  <a:pt x="27650" y="3171"/>
                  <a:pt x="27548" y="3145"/>
                  <a:pt x="27460" y="3107"/>
                </a:cubicBezTo>
                <a:cubicBezTo>
                  <a:pt x="27460" y="3133"/>
                  <a:pt x="27460" y="3183"/>
                  <a:pt x="27460" y="3208"/>
                </a:cubicBezTo>
                <a:cubicBezTo>
                  <a:pt x="27434" y="3183"/>
                  <a:pt x="27409" y="3158"/>
                  <a:pt x="27384" y="3145"/>
                </a:cubicBezTo>
                <a:cubicBezTo>
                  <a:pt x="27283" y="3120"/>
                  <a:pt x="27295" y="2993"/>
                  <a:pt x="27181" y="2968"/>
                </a:cubicBezTo>
                <a:cubicBezTo>
                  <a:pt x="27169" y="2968"/>
                  <a:pt x="27143" y="2981"/>
                  <a:pt x="27131" y="2993"/>
                </a:cubicBezTo>
                <a:cubicBezTo>
                  <a:pt x="26878" y="2854"/>
                  <a:pt x="26663" y="2677"/>
                  <a:pt x="26397" y="2588"/>
                </a:cubicBezTo>
                <a:cubicBezTo>
                  <a:pt x="26409" y="2576"/>
                  <a:pt x="26422" y="2538"/>
                  <a:pt x="26435" y="2525"/>
                </a:cubicBezTo>
                <a:cubicBezTo>
                  <a:pt x="26409" y="2500"/>
                  <a:pt x="26359" y="2462"/>
                  <a:pt x="26334" y="2437"/>
                </a:cubicBezTo>
                <a:lnTo>
                  <a:pt x="26245" y="2487"/>
                </a:lnTo>
                <a:lnTo>
                  <a:pt x="26308" y="2525"/>
                </a:lnTo>
                <a:lnTo>
                  <a:pt x="26308" y="2525"/>
                </a:lnTo>
                <a:lnTo>
                  <a:pt x="26194" y="2487"/>
                </a:lnTo>
                <a:cubicBezTo>
                  <a:pt x="26207" y="2475"/>
                  <a:pt x="26245" y="2475"/>
                  <a:pt x="26258" y="2462"/>
                </a:cubicBezTo>
                <a:cubicBezTo>
                  <a:pt x="26258" y="2449"/>
                  <a:pt x="26258" y="2411"/>
                  <a:pt x="26258" y="2399"/>
                </a:cubicBezTo>
                <a:cubicBezTo>
                  <a:pt x="26194" y="2373"/>
                  <a:pt x="26144" y="2348"/>
                  <a:pt x="26093" y="2323"/>
                </a:cubicBezTo>
                <a:lnTo>
                  <a:pt x="26055" y="2361"/>
                </a:lnTo>
                <a:cubicBezTo>
                  <a:pt x="26106" y="2386"/>
                  <a:pt x="26144" y="2424"/>
                  <a:pt x="26169" y="2475"/>
                </a:cubicBezTo>
                <a:cubicBezTo>
                  <a:pt x="26131" y="2424"/>
                  <a:pt x="26080" y="2411"/>
                  <a:pt x="26017" y="2399"/>
                </a:cubicBezTo>
                <a:cubicBezTo>
                  <a:pt x="26030" y="2373"/>
                  <a:pt x="26055" y="2335"/>
                  <a:pt x="26068" y="2310"/>
                </a:cubicBezTo>
                <a:cubicBezTo>
                  <a:pt x="26017" y="2285"/>
                  <a:pt x="25967" y="2259"/>
                  <a:pt x="25916" y="2234"/>
                </a:cubicBezTo>
                <a:lnTo>
                  <a:pt x="25916" y="2234"/>
                </a:lnTo>
                <a:cubicBezTo>
                  <a:pt x="25941" y="2272"/>
                  <a:pt x="25992" y="2335"/>
                  <a:pt x="26030" y="2361"/>
                </a:cubicBezTo>
                <a:cubicBezTo>
                  <a:pt x="25979" y="2361"/>
                  <a:pt x="25929" y="2335"/>
                  <a:pt x="25903" y="2285"/>
                </a:cubicBezTo>
                <a:cubicBezTo>
                  <a:pt x="25789" y="2272"/>
                  <a:pt x="25701" y="2209"/>
                  <a:pt x="25600" y="2158"/>
                </a:cubicBezTo>
                <a:lnTo>
                  <a:pt x="25612" y="2108"/>
                </a:lnTo>
                <a:lnTo>
                  <a:pt x="25511" y="2146"/>
                </a:lnTo>
                <a:cubicBezTo>
                  <a:pt x="25511" y="2108"/>
                  <a:pt x="25524" y="2082"/>
                  <a:pt x="25524" y="2044"/>
                </a:cubicBezTo>
                <a:lnTo>
                  <a:pt x="25524" y="2044"/>
                </a:lnTo>
                <a:cubicBezTo>
                  <a:pt x="25486" y="2057"/>
                  <a:pt x="25435" y="2070"/>
                  <a:pt x="25385" y="2082"/>
                </a:cubicBezTo>
                <a:cubicBezTo>
                  <a:pt x="25359" y="2057"/>
                  <a:pt x="25334" y="2044"/>
                  <a:pt x="25296" y="2019"/>
                </a:cubicBezTo>
                <a:cubicBezTo>
                  <a:pt x="25359" y="2019"/>
                  <a:pt x="25410" y="2019"/>
                  <a:pt x="25448" y="1994"/>
                </a:cubicBezTo>
                <a:cubicBezTo>
                  <a:pt x="25422" y="1981"/>
                  <a:pt x="25359" y="1968"/>
                  <a:pt x="25334" y="1956"/>
                </a:cubicBezTo>
                <a:cubicBezTo>
                  <a:pt x="25334" y="1943"/>
                  <a:pt x="25359" y="1905"/>
                  <a:pt x="25359" y="1892"/>
                </a:cubicBezTo>
                <a:lnTo>
                  <a:pt x="25359" y="1892"/>
                </a:lnTo>
                <a:lnTo>
                  <a:pt x="25271" y="1943"/>
                </a:lnTo>
                <a:cubicBezTo>
                  <a:pt x="25248" y="1910"/>
                  <a:pt x="25138" y="1876"/>
                  <a:pt x="25172" y="1834"/>
                </a:cubicBezTo>
                <a:lnTo>
                  <a:pt x="25172" y="1834"/>
                </a:lnTo>
                <a:cubicBezTo>
                  <a:pt x="25132" y="1866"/>
                  <a:pt x="25100" y="1898"/>
                  <a:pt x="25068" y="1930"/>
                </a:cubicBezTo>
                <a:cubicBezTo>
                  <a:pt x="25068" y="1918"/>
                  <a:pt x="25093" y="1880"/>
                  <a:pt x="25106" y="1855"/>
                </a:cubicBezTo>
                <a:cubicBezTo>
                  <a:pt x="24967" y="1791"/>
                  <a:pt x="24840" y="1741"/>
                  <a:pt x="24701" y="1690"/>
                </a:cubicBezTo>
                <a:cubicBezTo>
                  <a:pt x="24701" y="1715"/>
                  <a:pt x="24701" y="1741"/>
                  <a:pt x="24689" y="1766"/>
                </a:cubicBezTo>
                <a:cubicBezTo>
                  <a:pt x="24499" y="1715"/>
                  <a:pt x="24309" y="1639"/>
                  <a:pt x="24132" y="1551"/>
                </a:cubicBezTo>
                <a:cubicBezTo>
                  <a:pt x="24156" y="1541"/>
                  <a:pt x="24178" y="1537"/>
                  <a:pt x="24200" y="1537"/>
                </a:cubicBezTo>
                <a:cubicBezTo>
                  <a:pt x="24236" y="1537"/>
                  <a:pt x="24270" y="1548"/>
                  <a:pt x="24309" y="1563"/>
                </a:cubicBezTo>
                <a:lnTo>
                  <a:pt x="24322" y="1551"/>
                </a:lnTo>
                <a:cubicBezTo>
                  <a:pt x="24271" y="1538"/>
                  <a:pt x="24233" y="1513"/>
                  <a:pt x="24195" y="1488"/>
                </a:cubicBezTo>
                <a:cubicBezTo>
                  <a:pt x="24170" y="1526"/>
                  <a:pt x="24132" y="1551"/>
                  <a:pt x="24094" y="1576"/>
                </a:cubicBezTo>
                <a:cubicBezTo>
                  <a:pt x="24056" y="1538"/>
                  <a:pt x="24106" y="1500"/>
                  <a:pt x="24119" y="1462"/>
                </a:cubicBezTo>
                <a:cubicBezTo>
                  <a:pt x="24018" y="1437"/>
                  <a:pt x="23942" y="1412"/>
                  <a:pt x="23853" y="1386"/>
                </a:cubicBezTo>
                <a:lnTo>
                  <a:pt x="23853" y="1386"/>
                </a:lnTo>
                <a:cubicBezTo>
                  <a:pt x="23879" y="1424"/>
                  <a:pt x="23917" y="1450"/>
                  <a:pt x="23955" y="1488"/>
                </a:cubicBezTo>
                <a:cubicBezTo>
                  <a:pt x="23853" y="1437"/>
                  <a:pt x="23664" y="1450"/>
                  <a:pt x="23651" y="1323"/>
                </a:cubicBezTo>
                <a:cubicBezTo>
                  <a:pt x="23588" y="1298"/>
                  <a:pt x="23524" y="1285"/>
                  <a:pt x="23461" y="1260"/>
                </a:cubicBezTo>
                <a:lnTo>
                  <a:pt x="23461" y="1260"/>
                </a:lnTo>
                <a:cubicBezTo>
                  <a:pt x="23499" y="1285"/>
                  <a:pt x="23537" y="1298"/>
                  <a:pt x="23562" y="1310"/>
                </a:cubicBezTo>
                <a:lnTo>
                  <a:pt x="23550" y="1336"/>
                </a:lnTo>
                <a:cubicBezTo>
                  <a:pt x="23499" y="1323"/>
                  <a:pt x="23436" y="1310"/>
                  <a:pt x="23385" y="1298"/>
                </a:cubicBezTo>
                <a:cubicBezTo>
                  <a:pt x="23385" y="1272"/>
                  <a:pt x="23398" y="1247"/>
                  <a:pt x="23398" y="1222"/>
                </a:cubicBezTo>
                <a:lnTo>
                  <a:pt x="23398" y="1222"/>
                </a:lnTo>
                <a:cubicBezTo>
                  <a:pt x="23386" y="1258"/>
                  <a:pt x="23368" y="1271"/>
                  <a:pt x="23348" y="1271"/>
                </a:cubicBezTo>
                <a:cubicBezTo>
                  <a:pt x="23325" y="1271"/>
                  <a:pt x="23298" y="1254"/>
                  <a:pt x="23271" y="1234"/>
                </a:cubicBezTo>
                <a:cubicBezTo>
                  <a:pt x="23284" y="1222"/>
                  <a:pt x="23309" y="1197"/>
                  <a:pt x="23322" y="1184"/>
                </a:cubicBezTo>
                <a:cubicBezTo>
                  <a:pt x="23145" y="1146"/>
                  <a:pt x="22968" y="1083"/>
                  <a:pt x="22790" y="1032"/>
                </a:cubicBezTo>
                <a:lnTo>
                  <a:pt x="22790" y="1032"/>
                </a:lnTo>
                <a:cubicBezTo>
                  <a:pt x="22816" y="1045"/>
                  <a:pt x="22854" y="1057"/>
                  <a:pt x="22879" y="1070"/>
                </a:cubicBezTo>
                <a:lnTo>
                  <a:pt x="22866" y="1133"/>
                </a:lnTo>
                <a:cubicBezTo>
                  <a:pt x="22803" y="1108"/>
                  <a:pt x="22740" y="1095"/>
                  <a:pt x="22677" y="1070"/>
                </a:cubicBezTo>
                <a:cubicBezTo>
                  <a:pt x="22689" y="1057"/>
                  <a:pt x="22715" y="1032"/>
                  <a:pt x="22727" y="1019"/>
                </a:cubicBezTo>
                <a:cubicBezTo>
                  <a:pt x="22512" y="943"/>
                  <a:pt x="22297" y="868"/>
                  <a:pt x="22082" y="842"/>
                </a:cubicBezTo>
                <a:lnTo>
                  <a:pt x="22082" y="842"/>
                </a:lnTo>
                <a:cubicBezTo>
                  <a:pt x="22183" y="893"/>
                  <a:pt x="22310" y="905"/>
                  <a:pt x="22398" y="969"/>
                </a:cubicBezTo>
                <a:cubicBezTo>
                  <a:pt x="22221" y="956"/>
                  <a:pt x="22057" y="893"/>
                  <a:pt x="21879" y="830"/>
                </a:cubicBezTo>
                <a:cubicBezTo>
                  <a:pt x="21879" y="817"/>
                  <a:pt x="21867" y="804"/>
                  <a:pt x="21867" y="792"/>
                </a:cubicBezTo>
                <a:lnTo>
                  <a:pt x="21867" y="792"/>
                </a:lnTo>
                <a:cubicBezTo>
                  <a:pt x="21922" y="824"/>
                  <a:pt x="21976" y="857"/>
                  <a:pt x="22048" y="857"/>
                </a:cubicBezTo>
                <a:cubicBezTo>
                  <a:pt x="22059" y="857"/>
                  <a:pt x="22070" y="857"/>
                  <a:pt x="22082" y="855"/>
                </a:cubicBezTo>
                <a:cubicBezTo>
                  <a:pt x="22044" y="817"/>
                  <a:pt x="22006" y="779"/>
                  <a:pt x="21955" y="741"/>
                </a:cubicBezTo>
                <a:cubicBezTo>
                  <a:pt x="21930" y="754"/>
                  <a:pt x="21892" y="779"/>
                  <a:pt x="21867" y="792"/>
                </a:cubicBezTo>
                <a:cubicBezTo>
                  <a:pt x="21829" y="754"/>
                  <a:pt x="21766" y="728"/>
                  <a:pt x="21702" y="728"/>
                </a:cubicBezTo>
                <a:cubicBezTo>
                  <a:pt x="21715" y="779"/>
                  <a:pt x="21778" y="804"/>
                  <a:pt x="21829" y="830"/>
                </a:cubicBezTo>
                <a:cubicBezTo>
                  <a:pt x="21740" y="830"/>
                  <a:pt x="21664" y="804"/>
                  <a:pt x="21588" y="792"/>
                </a:cubicBezTo>
                <a:cubicBezTo>
                  <a:pt x="21601" y="766"/>
                  <a:pt x="21614" y="741"/>
                  <a:pt x="21626" y="716"/>
                </a:cubicBezTo>
                <a:cubicBezTo>
                  <a:pt x="21563" y="703"/>
                  <a:pt x="21500" y="690"/>
                  <a:pt x="21437" y="678"/>
                </a:cubicBezTo>
                <a:lnTo>
                  <a:pt x="21437" y="678"/>
                </a:lnTo>
                <a:cubicBezTo>
                  <a:pt x="21474" y="703"/>
                  <a:pt x="21500" y="741"/>
                  <a:pt x="21525" y="766"/>
                </a:cubicBezTo>
                <a:cubicBezTo>
                  <a:pt x="21437" y="741"/>
                  <a:pt x="21335" y="716"/>
                  <a:pt x="21234" y="678"/>
                </a:cubicBezTo>
                <a:cubicBezTo>
                  <a:pt x="21234" y="640"/>
                  <a:pt x="21247" y="602"/>
                  <a:pt x="21247" y="564"/>
                </a:cubicBezTo>
                <a:lnTo>
                  <a:pt x="21247" y="564"/>
                </a:lnTo>
                <a:cubicBezTo>
                  <a:pt x="21204" y="590"/>
                  <a:pt x="21159" y="599"/>
                  <a:pt x="21113" y="599"/>
                </a:cubicBezTo>
                <a:cubicBezTo>
                  <a:pt x="21000" y="599"/>
                  <a:pt x="20879" y="545"/>
                  <a:pt x="20765" y="545"/>
                </a:cubicBezTo>
                <a:cubicBezTo>
                  <a:pt x="20744" y="545"/>
                  <a:pt x="20723" y="547"/>
                  <a:pt x="20703" y="551"/>
                </a:cubicBezTo>
                <a:cubicBezTo>
                  <a:pt x="20728" y="551"/>
                  <a:pt x="20779" y="564"/>
                  <a:pt x="20804" y="576"/>
                </a:cubicBezTo>
                <a:cubicBezTo>
                  <a:pt x="20804" y="589"/>
                  <a:pt x="20804" y="614"/>
                  <a:pt x="20804" y="627"/>
                </a:cubicBezTo>
                <a:cubicBezTo>
                  <a:pt x="20779" y="614"/>
                  <a:pt x="20728" y="589"/>
                  <a:pt x="20690" y="576"/>
                </a:cubicBezTo>
                <a:cubicBezTo>
                  <a:pt x="20665" y="589"/>
                  <a:pt x="20639" y="589"/>
                  <a:pt x="20614" y="602"/>
                </a:cubicBezTo>
                <a:cubicBezTo>
                  <a:pt x="20627" y="576"/>
                  <a:pt x="20652" y="526"/>
                  <a:pt x="20665" y="501"/>
                </a:cubicBezTo>
                <a:cubicBezTo>
                  <a:pt x="20621" y="493"/>
                  <a:pt x="20577" y="486"/>
                  <a:pt x="20536" y="486"/>
                </a:cubicBezTo>
                <a:cubicBezTo>
                  <a:pt x="20505" y="486"/>
                  <a:pt x="20476" y="490"/>
                  <a:pt x="20450" y="501"/>
                </a:cubicBezTo>
                <a:cubicBezTo>
                  <a:pt x="20374" y="488"/>
                  <a:pt x="20298" y="463"/>
                  <a:pt x="20222" y="425"/>
                </a:cubicBezTo>
                <a:cubicBezTo>
                  <a:pt x="20209" y="437"/>
                  <a:pt x="20171" y="437"/>
                  <a:pt x="20158" y="450"/>
                </a:cubicBezTo>
                <a:cubicBezTo>
                  <a:pt x="20070" y="412"/>
                  <a:pt x="19981" y="399"/>
                  <a:pt x="19880" y="387"/>
                </a:cubicBezTo>
                <a:cubicBezTo>
                  <a:pt x="19905" y="374"/>
                  <a:pt x="19943" y="349"/>
                  <a:pt x="19969" y="336"/>
                </a:cubicBezTo>
                <a:lnTo>
                  <a:pt x="19969" y="336"/>
                </a:lnTo>
                <a:cubicBezTo>
                  <a:pt x="19880" y="374"/>
                  <a:pt x="19766" y="349"/>
                  <a:pt x="19678" y="399"/>
                </a:cubicBezTo>
                <a:cubicBezTo>
                  <a:pt x="19754" y="412"/>
                  <a:pt x="19842" y="437"/>
                  <a:pt x="19931" y="463"/>
                </a:cubicBezTo>
                <a:cubicBezTo>
                  <a:pt x="19766" y="463"/>
                  <a:pt x="19589" y="437"/>
                  <a:pt x="19425" y="425"/>
                </a:cubicBezTo>
                <a:cubicBezTo>
                  <a:pt x="19387" y="412"/>
                  <a:pt x="19336" y="399"/>
                  <a:pt x="19298" y="387"/>
                </a:cubicBezTo>
                <a:lnTo>
                  <a:pt x="19298" y="387"/>
                </a:lnTo>
                <a:cubicBezTo>
                  <a:pt x="19298" y="393"/>
                  <a:pt x="19298" y="396"/>
                  <a:pt x="19300" y="398"/>
                </a:cubicBezTo>
                <a:lnTo>
                  <a:pt x="19300" y="398"/>
                </a:lnTo>
                <a:cubicBezTo>
                  <a:pt x="19215" y="386"/>
                  <a:pt x="19130" y="373"/>
                  <a:pt x="19058" y="361"/>
                </a:cubicBezTo>
                <a:lnTo>
                  <a:pt x="19222" y="361"/>
                </a:lnTo>
                <a:cubicBezTo>
                  <a:pt x="19197" y="311"/>
                  <a:pt x="19134" y="298"/>
                  <a:pt x="19096" y="273"/>
                </a:cubicBezTo>
                <a:cubicBezTo>
                  <a:pt x="19032" y="285"/>
                  <a:pt x="18982" y="285"/>
                  <a:pt x="18931" y="298"/>
                </a:cubicBezTo>
                <a:lnTo>
                  <a:pt x="18906" y="247"/>
                </a:lnTo>
                <a:cubicBezTo>
                  <a:pt x="18889" y="269"/>
                  <a:pt x="18831" y="282"/>
                  <a:pt x="18775" y="282"/>
                </a:cubicBezTo>
                <a:cubicBezTo>
                  <a:pt x="18702" y="282"/>
                  <a:pt x="18635" y="260"/>
                  <a:pt x="18678" y="210"/>
                </a:cubicBezTo>
                <a:cubicBezTo>
                  <a:pt x="18722" y="203"/>
                  <a:pt x="18766" y="201"/>
                  <a:pt x="18810" y="201"/>
                </a:cubicBezTo>
                <a:cubicBezTo>
                  <a:pt x="18979" y="201"/>
                  <a:pt x="19152" y="237"/>
                  <a:pt x="19327" y="237"/>
                </a:cubicBezTo>
                <a:cubicBezTo>
                  <a:pt x="19385" y="237"/>
                  <a:pt x="19443" y="233"/>
                  <a:pt x="19500" y="222"/>
                </a:cubicBezTo>
                <a:cubicBezTo>
                  <a:pt x="19500" y="222"/>
                  <a:pt x="19526" y="247"/>
                  <a:pt x="19526" y="247"/>
                </a:cubicBezTo>
                <a:cubicBezTo>
                  <a:pt x="19703" y="260"/>
                  <a:pt x="19855" y="298"/>
                  <a:pt x="20019" y="323"/>
                </a:cubicBezTo>
                <a:cubicBezTo>
                  <a:pt x="20032" y="298"/>
                  <a:pt x="20057" y="235"/>
                  <a:pt x="20070" y="210"/>
                </a:cubicBezTo>
                <a:cubicBezTo>
                  <a:pt x="20037" y="200"/>
                  <a:pt x="20003" y="194"/>
                  <a:pt x="19970" y="194"/>
                </a:cubicBezTo>
                <a:cubicBezTo>
                  <a:pt x="19912" y="194"/>
                  <a:pt x="19857" y="212"/>
                  <a:pt x="19817" y="260"/>
                </a:cubicBezTo>
                <a:cubicBezTo>
                  <a:pt x="19779" y="247"/>
                  <a:pt x="19741" y="235"/>
                  <a:pt x="19703" y="222"/>
                </a:cubicBezTo>
                <a:cubicBezTo>
                  <a:pt x="19680" y="188"/>
                  <a:pt x="19646" y="179"/>
                  <a:pt x="19609" y="179"/>
                </a:cubicBezTo>
                <a:cubicBezTo>
                  <a:pt x="19575" y="179"/>
                  <a:pt x="19538" y="186"/>
                  <a:pt x="19504" y="186"/>
                </a:cubicBezTo>
                <a:cubicBezTo>
                  <a:pt x="19494" y="186"/>
                  <a:pt x="19484" y="186"/>
                  <a:pt x="19475" y="184"/>
                </a:cubicBezTo>
                <a:lnTo>
                  <a:pt x="19495" y="124"/>
                </a:lnTo>
                <a:lnTo>
                  <a:pt x="19495" y="124"/>
                </a:lnTo>
                <a:cubicBezTo>
                  <a:pt x="19487" y="140"/>
                  <a:pt x="19472" y="162"/>
                  <a:pt x="19463" y="172"/>
                </a:cubicBezTo>
                <a:cubicBezTo>
                  <a:pt x="19425" y="146"/>
                  <a:pt x="19374" y="108"/>
                  <a:pt x="19336" y="70"/>
                </a:cubicBezTo>
                <a:cubicBezTo>
                  <a:pt x="19311" y="96"/>
                  <a:pt x="19285" y="121"/>
                  <a:pt x="19247" y="134"/>
                </a:cubicBezTo>
                <a:cubicBezTo>
                  <a:pt x="19235" y="121"/>
                  <a:pt x="19209" y="83"/>
                  <a:pt x="19197" y="58"/>
                </a:cubicBezTo>
                <a:cubicBezTo>
                  <a:pt x="19197" y="70"/>
                  <a:pt x="19197" y="108"/>
                  <a:pt x="19197" y="121"/>
                </a:cubicBezTo>
                <a:cubicBezTo>
                  <a:pt x="19134" y="108"/>
                  <a:pt x="19058" y="96"/>
                  <a:pt x="19020" y="45"/>
                </a:cubicBezTo>
                <a:lnTo>
                  <a:pt x="19020" y="45"/>
                </a:lnTo>
                <a:cubicBezTo>
                  <a:pt x="19020" y="58"/>
                  <a:pt x="19020" y="83"/>
                  <a:pt x="19032" y="96"/>
                </a:cubicBezTo>
                <a:cubicBezTo>
                  <a:pt x="18830" y="70"/>
                  <a:pt x="18627" y="83"/>
                  <a:pt x="18438" y="70"/>
                </a:cubicBezTo>
                <a:cubicBezTo>
                  <a:pt x="18449" y="59"/>
                  <a:pt x="18461" y="25"/>
                  <a:pt x="18473" y="10"/>
                </a:cubicBezTo>
                <a:lnTo>
                  <a:pt x="18473" y="10"/>
                </a:lnTo>
                <a:cubicBezTo>
                  <a:pt x="18434" y="52"/>
                  <a:pt x="18366" y="73"/>
                  <a:pt x="18297" y="73"/>
                </a:cubicBezTo>
                <a:cubicBezTo>
                  <a:pt x="18226" y="73"/>
                  <a:pt x="18153" y="51"/>
                  <a:pt x="18109" y="7"/>
                </a:cubicBezTo>
                <a:cubicBezTo>
                  <a:pt x="18101" y="2"/>
                  <a:pt x="18094" y="0"/>
                  <a:pt x="180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" name="Google Shape;250;p24"/>
          <p:cNvSpPr/>
          <p:nvPr/>
        </p:nvSpPr>
        <p:spPr>
          <a:xfrm rot="10800000">
            <a:off x="7168775" y="-32645"/>
            <a:ext cx="2807186" cy="1510568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1" name="Google Shape;251;p24"/>
          <p:cNvSpPr/>
          <p:nvPr/>
        </p:nvSpPr>
        <p:spPr>
          <a:xfrm rot="-7941199">
            <a:off x="7655967" y="4775557"/>
            <a:ext cx="955145" cy="1139289"/>
          </a:xfrm>
          <a:custGeom>
            <a:rect b="b" l="l" r="r" t="t"/>
            <a:pathLst>
              <a:path extrusionOk="0" h="36786" w="33445">
                <a:moveTo>
                  <a:pt x="15453" y="32"/>
                </a:moveTo>
                <a:cubicBezTo>
                  <a:pt x="15284" y="32"/>
                  <a:pt x="15114" y="38"/>
                  <a:pt x="14945" y="51"/>
                </a:cubicBezTo>
                <a:cubicBezTo>
                  <a:pt x="14223" y="115"/>
                  <a:pt x="13464" y="1"/>
                  <a:pt x="12768" y="342"/>
                </a:cubicBezTo>
                <a:cubicBezTo>
                  <a:pt x="11705" y="431"/>
                  <a:pt x="10630" y="444"/>
                  <a:pt x="9605" y="874"/>
                </a:cubicBezTo>
                <a:cubicBezTo>
                  <a:pt x="8124" y="1494"/>
                  <a:pt x="6897" y="2430"/>
                  <a:pt x="5707" y="3493"/>
                </a:cubicBezTo>
                <a:cubicBezTo>
                  <a:pt x="4353" y="4708"/>
                  <a:pt x="3303" y="6138"/>
                  <a:pt x="2468" y="7745"/>
                </a:cubicBezTo>
                <a:cubicBezTo>
                  <a:pt x="1532" y="9567"/>
                  <a:pt x="1038" y="11541"/>
                  <a:pt x="722" y="13553"/>
                </a:cubicBezTo>
                <a:cubicBezTo>
                  <a:pt x="431" y="15274"/>
                  <a:pt x="64" y="16995"/>
                  <a:pt x="431" y="18754"/>
                </a:cubicBezTo>
                <a:cubicBezTo>
                  <a:pt x="102" y="19931"/>
                  <a:pt x="26" y="21107"/>
                  <a:pt x="127" y="22309"/>
                </a:cubicBezTo>
                <a:cubicBezTo>
                  <a:pt x="0" y="22537"/>
                  <a:pt x="190" y="22790"/>
                  <a:pt x="51" y="23005"/>
                </a:cubicBezTo>
                <a:cubicBezTo>
                  <a:pt x="114" y="23537"/>
                  <a:pt x="342" y="24043"/>
                  <a:pt x="304" y="24600"/>
                </a:cubicBezTo>
                <a:cubicBezTo>
                  <a:pt x="494" y="24840"/>
                  <a:pt x="317" y="25157"/>
                  <a:pt x="494" y="25410"/>
                </a:cubicBezTo>
                <a:cubicBezTo>
                  <a:pt x="962" y="27004"/>
                  <a:pt x="1785" y="28434"/>
                  <a:pt x="2620" y="29851"/>
                </a:cubicBezTo>
                <a:cubicBezTo>
                  <a:pt x="3518" y="31294"/>
                  <a:pt x="4594" y="32572"/>
                  <a:pt x="5884" y="33673"/>
                </a:cubicBezTo>
                <a:cubicBezTo>
                  <a:pt x="6846" y="34508"/>
                  <a:pt x="7922" y="35103"/>
                  <a:pt x="9111" y="35482"/>
                </a:cubicBezTo>
                <a:cubicBezTo>
                  <a:pt x="10415" y="36203"/>
                  <a:pt x="11806" y="36558"/>
                  <a:pt x="13274" y="36684"/>
                </a:cubicBezTo>
                <a:cubicBezTo>
                  <a:pt x="13346" y="36722"/>
                  <a:pt x="13419" y="36733"/>
                  <a:pt x="13493" y="36733"/>
                </a:cubicBezTo>
                <a:cubicBezTo>
                  <a:pt x="13620" y="36733"/>
                  <a:pt x="13751" y="36698"/>
                  <a:pt x="13878" y="36698"/>
                </a:cubicBezTo>
                <a:cubicBezTo>
                  <a:pt x="13952" y="36698"/>
                  <a:pt x="14025" y="36710"/>
                  <a:pt x="14097" y="36748"/>
                </a:cubicBezTo>
                <a:lnTo>
                  <a:pt x="14363" y="36748"/>
                </a:lnTo>
                <a:cubicBezTo>
                  <a:pt x="14453" y="36776"/>
                  <a:pt x="14545" y="36786"/>
                  <a:pt x="14637" y="36786"/>
                </a:cubicBezTo>
                <a:cubicBezTo>
                  <a:pt x="14849" y="36786"/>
                  <a:pt x="15063" y="36733"/>
                  <a:pt x="15275" y="36733"/>
                </a:cubicBezTo>
                <a:cubicBezTo>
                  <a:pt x="15380" y="36733"/>
                  <a:pt x="15486" y="36746"/>
                  <a:pt x="15590" y="36785"/>
                </a:cubicBezTo>
                <a:cubicBezTo>
                  <a:pt x="16172" y="36735"/>
                  <a:pt x="16754" y="36697"/>
                  <a:pt x="17336" y="36646"/>
                </a:cubicBezTo>
                <a:cubicBezTo>
                  <a:pt x="17716" y="36444"/>
                  <a:pt x="18159" y="36621"/>
                  <a:pt x="18551" y="36431"/>
                </a:cubicBezTo>
                <a:cubicBezTo>
                  <a:pt x="18627" y="36419"/>
                  <a:pt x="18715" y="36419"/>
                  <a:pt x="18804" y="36406"/>
                </a:cubicBezTo>
                <a:cubicBezTo>
                  <a:pt x="19285" y="36191"/>
                  <a:pt x="19816" y="36368"/>
                  <a:pt x="20285" y="36178"/>
                </a:cubicBezTo>
                <a:cubicBezTo>
                  <a:pt x="21550" y="35963"/>
                  <a:pt x="22689" y="35394"/>
                  <a:pt x="23878" y="34951"/>
                </a:cubicBezTo>
                <a:cubicBezTo>
                  <a:pt x="27219" y="34179"/>
                  <a:pt x="29079" y="31775"/>
                  <a:pt x="30484" y="28902"/>
                </a:cubicBezTo>
                <a:cubicBezTo>
                  <a:pt x="32255" y="26751"/>
                  <a:pt x="33217" y="24309"/>
                  <a:pt x="33192" y="21500"/>
                </a:cubicBezTo>
                <a:cubicBezTo>
                  <a:pt x="33445" y="20335"/>
                  <a:pt x="33432" y="19159"/>
                  <a:pt x="33343" y="17982"/>
                </a:cubicBezTo>
                <a:cubicBezTo>
                  <a:pt x="33217" y="16299"/>
                  <a:pt x="32976" y="14641"/>
                  <a:pt x="32711" y="12984"/>
                </a:cubicBezTo>
                <a:cubicBezTo>
                  <a:pt x="32420" y="11161"/>
                  <a:pt x="31964" y="9403"/>
                  <a:pt x="31028" y="7783"/>
                </a:cubicBezTo>
                <a:cubicBezTo>
                  <a:pt x="30129" y="6226"/>
                  <a:pt x="28877" y="4961"/>
                  <a:pt x="27725" y="3620"/>
                </a:cubicBezTo>
                <a:cubicBezTo>
                  <a:pt x="27168" y="2974"/>
                  <a:pt x="26586" y="2278"/>
                  <a:pt x="25764" y="1899"/>
                </a:cubicBezTo>
                <a:cubicBezTo>
                  <a:pt x="23410" y="785"/>
                  <a:pt x="20905" y="406"/>
                  <a:pt x="18336" y="342"/>
                </a:cubicBezTo>
                <a:cubicBezTo>
                  <a:pt x="17378" y="224"/>
                  <a:pt x="16419" y="32"/>
                  <a:pt x="15453" y="3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" name="Google Shape;252;p24"/>
          <p:cNvSpPr/>
          <p:nvPr/>
        </p:nvSpPr>
        <p:spPr>
          <a:xfrm rot="-7941161">
            <a:off x="8325165" y="4573687"/>
            <a:ext cx="1230050" cy="1139266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" name="Google Shape;253;p24"/>
          <p:cNvSpPr/>
          <p:nvPr/>
        </p:nvSpPr>
        <p:spPr>
          <a:xfrm rot="3455736">
            <a:off x="-461166" y="167776"/>
            <a:ext cx="835188" cy="845213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" name="Google Shape;254;p24"/>
          <p:cNvSpPr/>
          <p:nvPr/>
        </p:nvSpPr>
        <p:spPr>
          <a:xfrm rot="219834">
            <a:off x="3884927" y="4708215"/>
            <a:ext cx="1374148" cy="1273978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" name="Google Shape;255;p24"/>
          <p:cNvSpPr/>
          <p:nvPr/>
        </p:nvSpPr>
        <p:spPr>
          <a:xfrm rot="-8540529">
            <a:off x="311799" y="4722382"/>
            <a:ext cx="1184223" cy="1245640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BLANK_1_1_1_1_1_1_1">
    <p:spTree>
      <p:nvGrpSpPr>
        <p:cNvPr id="256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7" name="Google Shape;257;p25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258" name="Google Shape;258;p25"/>
          <p:cNvSpPr/>
          <p:nvPr/>
        </p:nvSpPr>
        <p:spPr>
          <a:xfrm rot="10800000">
            <a:off x="7510097" y="-420755"/>
            <a:ext cx="835175" cy="845200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9" name="Google Shape;259;p25"/>
          <p:cNvSpPr/>
          <p:nvPr/>
        </p:nvSpPr>
        <p:spPr>
          <a:xfrm rot="5624216">
            <a:off x="8678829" y="1300049"/>
            <a:ext cx="1184210" cy="1245627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0" name="Google Shape;260;p25"/>
          <p:cNvSpPr/>
          <p:nvPr/>
        </p:nvSpPr>
        <p:spPr>
          <a:xfrm rot="10800000">
            <a:off x="-736808" y="3244613"/>
            <a:ext cx="1230054" cy="1139270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1" name="Google Shape;261;p25"/>
          <p:cNvSpPr/>
          <p:nvPr/>
        </p:nvSpPr>
        <p:spPr>
          <a:xfrm>
            <a:off x="1139199" y="4608512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2" name="Google Shape;262;p25"/>
          <p:cNvSpPr/>
          <p:nvPr/>
        </p:nvSpPr>
        <p:spPr>
          <a:xfrm rot="-6737841">
            <a:off x="8753067" y="3177830"/>
            <a:ext cx="1035739" cy="1272832"/>
          </a:xfrm>
          <a:custGeom>
            <a:rect b="b" l="l" r="r" t="t"/>
            <a:pathLst>
              <a:path extrusionOk="0" h="42003" w="34179">
                <a:moveTo>
                  <a:pt x="18943" y="959"/>
                </a:moveTo>
                <a:lnTo>
                  <a:pt x="18943" y="959"/>
                </a:lnTo>
                <a:cubicBezTo>
                  <a:pt x="18981" y="997"/>
                  <a:pt x="18994" y="1035"/>
                  <a:pt x="18994" y="1073"/>
                </a:cubicBezTo>
                <a:cubicBezTo>
                  <a:pt x="18981" y="1035"/>
                  <a:pt x="18956" y="997"/>
                  <a:pt x="18943" y="959"/>
                </a:cubicBezTo>
                <a:close/>
                <a:moveTo>
                  <a:pt x="16666" y="2579"/>
                </a:moveTo>
                <a:lnTo>
                  <a:pt x="16666" y="2579"/>
                </a:lnTo>
                <a:cubicBezTo>
                  <a:pt x="16716" y="2731"/>
                  <a:pt x="16653" y="2820"/>
                  <a:pt x="16514" y="2908"/>
                </a:cubicBezTo>
                <a:cubicBezTo>
                  <a:pt x="16615" y="2794"/>
                  <a:pt x="16653" y="2693"/>
                  <a:pt x="16666" y="2579"/>
                </a:cubicBezTo>
                <a:close/>
                <a:moveTo>
                  <a:pt x="13085" y="5135"/>
                </a:moveTo>
                <a:cubicBezTo>
                  <a:pt x="13110" y="5148"/>
                  <a:pt x="13148" y="5173"/>
                  <a:pt x="13173" y="5211"/>
                </a:cubicBezTo>
                <a:cubicBezTo>
                  <a:pt x="13173" y="5236"/>
                  <a:pt x="13173" y="5274"/>
                  <a:pt x="13173" y="5300"/>
                </a:cubicBezTo>
                <a:cubicBezTo>
                  <a:pt x="13135" y="5236"/>
                  <a:pt x="13110" y="5186"/>
                  <a:pt x="13085" y="5135"/>
                </a:cubicBezTo>
                <a:close/>
                <a:moveTo>
                  <a:pt x="19285" y="6755"/>
                </a:moveTo>
                <a:lnTo>
                  <a:pt x="19285" y="6755"/>
                </a:lnTo>
                <a:cubicBezTo>
                  <a:pt x="19272" y="6780"/>
                  <a:pt x="19260" y="6818"/>
                  <a:pt x="19234" y="6843"/>
                </a:cubicBezTo>
                <a:cubicBezTo>
                  <a:pt x="19247" y="6818"/>
                  <a:pt x="19260" y="6793"/>
                  <a:pt x="19272" y="6768"/>
                </a:cubicBezTo>
                <a:cubicBezTo>
                  <a:pt x="19272" y="6768"/>
                  <a:pt x="19285" y="6755"/>
                  <a:pt x="19285" y="6755"/>
                </a:cubicBezTo>
                <a:close/>
                <a:moveTo>
                  <a:pt x="19589" y="6970"/>
                </a:moveTo>
                <a:cubicBezTo>
                  <a:pt x="19589" y="6983"/>
                  <a:pt x="19589" y="6983"/>
                  <a:pt x="19589" y="6983"/>
                </a:cubicBezTo>
                <a:cubicBezTo>
                  <a:pt x="19589" y="6983"/>
                  <a:pt x="19589" y="6983"/>
                  <a:pt x="19576" y="6995"/>
                </a:cubicBezTo>
                <a:lnTo>
                  <a:pt x="19589" y="6970"/>
                </a:lnTo>
                <a:close/>
                <a:moveTo>
                  <a:pt x="7707" y="8185"/>
                </a:moveTo>
                <a:cubicBezTo>
                  <a:pt x="7757" y="8197"/>
                  <a:pt x="7821" y="8210"/>
                  <a:pt x="7884" y="8210"/>
                </a:cubicBezTo>
                <a:cubicBezTo>
                  <a:pt x="7839" y="8219"/>
                  <a:pt x="7794" y="8228"/>
                  <a:pt x="7745" y="8228"/>
                </a:cubicBezTo>
                <a:cubicBezTo>
                  <a:pt x="7725" y="8228"/>
                  <a:pt x="7704" y="8226"/>
                  <a:pt x="7681" y="8223"/>
                </a:cubicBezTo>
                <a:cubicBezTo>
                  <a:pt x="7694" y="8210"/>
                  <a:pt x="7694" y="8197"/>
                  <a:pt x="7707" y="8185"/>
                </a:cubicBezTo>
                <a:close/>
                <a:moveTo>
                  <a:pt x="19779" y="9602"/>
                </a:moveTo>
                <a:cubicBezTo>
                  <a:pt x="19766" y="9615"/>
                  <a:pt x="19766" y="9615"/>
                  <a:pt x="19753" y="9627"/>
                </a:cubicBezTo>
                <a:cubicBezTo>
                  <a:pt x="19753" y="9615"/>
                  <a:pt x="19766" y="9615"/>
                  <a:pt x="19766" y="9602"/>
                </a:cubicBezTo>
                <a:close/>
                <a:moveTo>
                  <a:pt x="12528" y="9653"/>
                </a:moveTo>
                <a:lnTo>
                  <a:pt x="12528" y="9653"/>
                </a:lnTo>
                <a:cubicBezTo>
                  <a:pt x="12505" y="9675"/>
                  <a:pt x="12503" y="9688"/>
                  <a:pt x="12485" y="9699"/>
                </a:cubicBezTo>
                <a:lnTo>
                  <a:pt x="12485" y="9699"/>
                </a:lnTo>
                <a:cubicBezTo>
                  <a:pt x="12474" y="9690"/>
                  <a:pt x="12463" y="9689"/>
                  <a:pt x="12452" y="9678"/>
                </a:cubicBezTo>
                <a:cubicBezTo>
                  <a:pt x="12477" y="9665"/>
                  <a:pt x="12503" y="9665"/>
                  <a:pt x="12528" y="9653"/>
                </a:cubicBezTo>
                <a:close/>
                <a:moveTo>
                  <a:pt x="2569" y="14081"/>
                </a:moveTo>
                <a:lnTo>
                  <a:pt x="2569" y="14081"/>
                </a:lnTo>
                <a:cubicBezTo>
                  <a:pt x="2633" y="14183"/>
                  <a:pt x="2721" y="14259"/>
                  <a:pt x="2772" y="14347"/>
                </a:cubicBezTo>
                <a:cubicBezTo>
                  <a:pt x="2848" y="14474"/>
                  <a:pt x="3075" y="14398"/>
                  <a:pt x="3164" y="14562"/>
                </a:cubicBezTo>
                <a:lnTo>
                  <a:pt x="3442" y="14562"/>
                </a:lnTo>
                <a:cubicBezTo>
                  <a:pt x="3493" y="14638"/>
                  <a:pt x="3544" y="14727"/>
                  <a:pt x="3607" y="14790"/>
                </a:cubicBezTo>
                <a:cubicBezTo>
                  <a:pt x="3493" y="14727"/>
                  <a:pt x="3404" y="14638"/>
                  <a:pt x="3291" y="14613"/>
                </a:cubicBezTo>
                <a:cubicBezTo>
                  <a:pt x="3265" y="14604"/>
                  <a:pt x="3240" y="14600"/>
                  <a:pt x="3215" y="14600"/>
                </a:cubicBezTo>
                <a:cubicBezTo>
                  <a:pt x="3165" y="14600"/>
                  <a:pt x="3118" y="14617"/>
                  <a:pt x="3075" y="14651"/>
                </a:cubicBezTo>
                <a:cubicBezTo>
                  <a:pt x="3075" y="14638"/>
                  <a:pt x="3063" y="14638"/>
                  <a:pt x="3063" y="14626"/>
                </a:cubicBezTo>
                <a:cubicBezTo>
                  <a:pt x="3000" y="14448"/>
                  <a:pt x="2822" y="14436"/>
                  <a:pt x="2709" y="14347"/>
                </a:cubicBezTo>
                <a:cubicBezTo>
                  <a:pt x="2633" y="14271"/>
                  <a:pt x="2582" y="14183"/>
                  <a:pt x="2569" y="14081"/>
                </a:cubicBezTo>
                <a:close/>
                <a:moveTo>
                  <a:pt x="31977" y="15081"/>
                </a:moveTo>
                <a:cubicBezTo>
                  <a:pt x="31990" y="15081"/>
                  <a:pt x="32015" y="15094"/>
                  <a:pt x="32028" y="15094"/>
                </a:cubicBezTo>
                <a:cubicBezTo>
                  <a:pt x="32028" y="15106"/>
                  <a:pt x="32015" y="15132"/>
                  <a:pt x="32002" y="15144"/>
                </a:cubicBezTo>
                <a:cubicBezTo>
                  <a:pt x="31990" y="15132"/>
                  <a:pt x="31990" y="15106"/>
                  <a:pt x="31977" y="15081"/>
                </a:cubicBezTo>
                <a:close/>
                <a:moveTo>
                  <a:pt x="22638" y="16169"/>
                </a:moveTo>
                <a:cubicBezTo>
                  <a:pt x="22638" y="16182"/>
                  <a:pt x="22651" y="16182"/>
                  <a:pt x="22651" y="16195"/>
                </a:cubicBezTo>
                <a:cubicBezTo>
                  <a:pt x="22638" y="16182"/>
                  <a:pt x="22626" y="16182"/>
                  <a:pt x="22613" y="16169"/>
                </a:cubicBezTo>
                <a:close/>
                <a:moveTo>
                  <a:pt x="20816" y="16713"/>
                </a:moveTo>
                <a:cubicBezTo>
                  <a:pt x="20702" y="16891"/>
                  <a:pt x="20639" y="17042"/>
                  <a:pt x="20588" y="17182"/>
                </a:cubicBezTo>
                <a:cubicBezTo>
                  <a:pt x="20576" y="17156"/>
                  <a:pt x="20576" y="17144"/>
                  <a:pt x="20563" y="17118"/>
                </a:cubicBezTo>
                <a:cubicBezTo>
                  <a:pt x="20462" y="16916"/>
                  <a:pt x="20563" y="16789"/>
                  <a:pt x="20690" y="16739"/>
                </a:cubicBezTo>
                <a:cubicBezTo>
                  <a:pt x="20702" y="16739"/>
                  <a:pt x="20702" y="16726"/>
                  <a:pt x="20702" y="16726"/>
                </a:cubicBezTo>
                <a:cubicBezTo>
                  <a:pt x="20740" y="16713"/>
                  <a:pt x="20778" y="16713"/>
                  <a:pt x="20816" y="16713"/>
                </a:cubicBezTo>
                <a:close/>
                <a:moveTo>
                  <a:pt x="20196" y="17283"/>
                </a:moveTo>
                <a:lnTo>
                  <a:pt x="20196" y="17283"/>
                </a:lnTo>
                <a:cubicBezTo>
                  <a:pt x="20234" y="17308"/>
                  <a:pt x="20272" y="17333"/>
                  <a:pt x="20323" y="17346"/>
                </a:cubicBezTo>
                <a:cubicBezTo>
                  <a:pt x="20399" y="17384"/>
                  <a:pt x="20475" y="17397"/>
                  <a:pt x="20525" y="17409"/>
                </a:cubicBezTo>
                <a:cubicBezTo>
                  <a:pt x="20525" y="17473"/>
                  <a:pt x="20525" y="17523"/>
                  <a:pt x="20525" y="17574"/>
                </a:cubicBezTo>
                <a:cubicBezTo>
                  <a:pt x="20411" y="17485"/>
                  <a:pt x="20310" y="17384"/>
                  <a:pt x="20196" y="17283"/>
                </a:cubicBezTo>
                <a:close/>
                <a:moveTo>
                  <a:pt x="1197" y="19929"/>
                </a:moveTo>
                <a:cubicBezTo>
                  <a:pt x="1267" y="19929"/>
                  <a:pt x="1332" y="19968"/>
                  <a:pt x="1393" y="20029"/>
                </a:cubicBezTo>
                <a:cubicBezTo>
                  <a:pt x="1329" y="20022"/>
                  <a:pt x="1266" y="20019"/>
                  <a:pt x="1201" y="20019"/>
                </a:cubicBezTo>
                <a:cubicBezTo>
                  <a:pt x="1136" y="20019"/>
                  <a:pt x="1070" y="20022"/>
                  <a:pt x="1000" y="20029"/>
                </a:cubicBezTo>
                <a:cubicBezTo>
                  <a:pt x="1071" y="19958"/>
                  <a:pt x="1136" y="19929"/>
                  <a:pt x="1197" y="19929"/>
                </a:cubicBezTo>
                <a:close/>
                <a:moveTo>
                  <a:pt x="33748" y="20421"/>
                </a:moveTo>
                <a:lnTo>
                  <a:pt x="33748" y="20421"/>
                </a:lnTo>
                <a:cubicBezTo>
                  <a:pt x="33799" y="20434"/>
                  <a:pt x="33837" y="20434"/>
                  <a:pt x="33888" y="20434"/>
                </a:cubicBezTo>
                <a:cubicBezTo>
                  <a:pt x="33837" y="20459"/>
                  <a:pt x="33799" y="20472"/>
                  <a:pt x="33761" y="20484"/>
                </a:cubicBezTo>
                <a:cubicBezTo>
                  <a:pt x="33761" y="20459"/>
                  <a:pt x="33761" y="20446"/>
                  <a:pt x="33748" y="20421"/>
                </a:cubicBezTo>
                <a:close/>
                <a:moveTo>
                  <a:pt x="32863" y="22180"/>
                </a:moveTo>
                <a:cubicBezTo>
                  <a:pt x="32837" y="22193"/>
                  <a:pt x="32825" y="22205"/>
                  <a:pt x="32812" y="22231"/>
                </a:cubicBezTo>
                <a:cubicBezTo>
                  <a:pt x="32799" y="22205"/>
                  <a:pt x="32799" y="22193"/>
                  <a:pt x="32799" y="22180"/>
                </a:cubicBezTo>
                <a:close/>
                <a:moveTo>
                  <a:pt x="20500" y="24647"/>
                </a:moveTo>
                <a:cubicBezTo>
                  <a:pt x="20500" y="24673"/>
                  <a:pt x="20487" y="24698"/>
                  <a:pt x="20475" y="24723"/>
                </a:cubicBezTo>
                <a:cubicBezTo>
                  <a:pt x="20487" y="24698"/>
                  <a:pt x="20487" y="24673"/>
                  <a:pt x="20500" y="24647"/>
                </a:cubicBezTo>
                <a:close/>
                <a:moveTo>
                  <a:pt x="1443" y="26190"/>
                </a:moveTo>
                <a:cubicBezTo>
                  <a:pt x="1496" y="26190"/>
                  <a:pt x="1548" y="26201"/>
                  <a:pt x="1595" y="26216"/>
                </a:cubicBezTo>
                <a:cubicBezTo>
                  <a:pt x="1550" y="26202"/>
                  <a:pt x="1502" y="26196"/>
                  <a:pt x="1451" y="26196"/>
                </a:cubicBezTo>
                <a:cubicBezTo>
                  <a:pt x="1415" y="26196"/>
                  <a:pt x="1379" y="26199"/>
                  <a:pt x="1342" y="26204"/>
                </a:cubicBezTo>
                <a:cubicBezTo>
                  <a:pt x="1376" y="26194"/>
                  <a:pt x="1410" y="26190"/>
                  <a:pt x="1443" y="26190"/>
                </a:cubicBezTo>
                <a:close/>
                <a:moveTo>
                  <a:pt x="2013" y="26444"/>
                </a:moveTo>
                <a:cubicBezTo>
                  <a:pt x="2025" y="26457"/>
                  <a:pt x="2051" y="26470"/>
                  <a:pt x="2063" y="26482"/>
                </a:cubicBezTo>
                <a:cubicBezTo>
                  <a:pt x="2139" y="26533"/>
                  <a:pt x="2304" y="26533"/>
                  <a:pt x="2278" y="26672"/>
                </a:cubicBezTo>
                <a:cubicBezTo>
                  <a:pt x="2278" y="26710"/>
                  <a:pt x="2266" y="26735"/>
                  <a:pt x="2253" y="26761"/>
                </a:cubicBezTo>
                <a:cubicBezTo>
                  <a:pt x="2240" y="26710"/>
                  <a:pt x="2202" y="26647"/>
                  <a:pt x="2152" y="26583"/>
                </a:cubicBezTo>
                <a:cubicBezTo>
                  <a:pt x="2101" y="26545"/>
                  <a:pt x="2051" y="26495"/>
                  <a:pt x="2013" y="26444"/>
                </a:cubicBezTo>
                <a:close/>
                <a:moveTo>
                  <a:pt x="26068" y="27659"/>
                </a:moveTo>
                <a:cubicBezTo>
                  <a:pt x="26093" y="27697"/>
                  <a:pt x="26106" y="27735"/>
                  <a:pt x="26131" y="27760"/>
                </a:cubicBezTo>
                <a:cubicBezTo>
                  <a:pt x="26093" y="27748"/>
                  <a:pt x="26055" y="27735"/>
                  <a:pt x="26017" y="27710"/>
                </a:cubicBezTo>
                <a:cubicBezTo>
                  <a:pt x="26042" y="27697"/>
                  <a:pt x="26055" y="27684"/>
                  <a:pt x="26068" y="27659"/>
                </a:cubicBezTo>
                <a:close/>
                <a:moveTo>
                  <a:pt x="29509" y="28545"/>
                </a:moveTo>
                <a:cubicBezTo>
                  <a:pt x="29535" y="28570"/>
                  <a:pt x="29560" y="28595"/>
                  <a:pt x="29585" y="28621"/>
                </a:cubicBezTo>
                <a:cubicBezTo>
                  <a:pt x="29560" y="28608"/>
                  <a:pt x="29535" y="28608"/>
                  <a:pt x="29509" y="28595"/>
                </a:cubicBezTo>
                <a:lnTo>
                  <a:pt x="29509" y="28545"/>
                </a:lnTo>
                <a:close/>
                <a:moveTo>
                  <a:pt x="8631" y="29760"/>
                </a:moveTo>
                <a:cubicBezTo>
                  <a:pt x="8631" y="29760"/>
                  <a:pt x="8643" y="29772"/>
                  <a:pt x="8643" y="29772"/>
                </a:cubicBezTo>
                <a:lnTo>
                  <a:pt x="8631" y="29772"/>
                </a:lnTo>
                <a:cubicBezTo>
                  <a:pt x="8631" y="29772"/>
                  <a:pt x="8631" y="29760"/>
                  <a:pt x="8631" y="29760"/>
                </a:cubicBezTo>
                <a:close/>
                <a:moveTo>
                  <a:pt x="9111" y="29987"/>
                </a:moveTo>
                <a:cubicBezTo>
                  <a:pt x="9124" y="29987"/>
                  <a:pt x="9137" y="29987"/>
                  <a:pt x="9124" y="30000"/>
                </a:cubicBezTo>
                <a:lnTo>
                  <a:pt x="9111" y="29987"/>
                </a:lnTo>
                <a:close/>
                <a:moveTo>
                  <a:pt x="1966" y="30210"/>
                </a:moveTo>
                <a:cubicBezTo>
                  <a:pt x="1991" y="30210"/>
                  <a:pt x="2014" y="30218"/>
                  <a:pt x="2034" y="30237"/>
                </a:cubicBezTo>
                <a:lnTo>
                  <a:pt x="2034" y="30237"/>
                </a:lnTo>
                <a:cubicBezTo>
                  <a:pt x="1989" y="30228"/>
                  <a:pt x="1944" y="30228"/>
                  <a:pt x="1899" y="30228"/>
                </a:cubicBezTo>
                <a:cubicBezTo>
                  <a:pt x="1921" y="30216"/>
                  <a:pt x="1944" y="30210"/>
                  <a:pt x="1966" y="30210"/>
                </a:cubicBezTo>
                <a:close/>
                <a:moveTo>
                  <a:pt x="30775" y="30785"/>
                </a:moveTo>
                <a:cubicBezTo>
                  <a:pt x="30762" y="30810"/>
                  <a:pt x="30762" y="30822"/>
                  <a:pt x="30750" y="30848"/>
                </a:cubicBezTo>
                <a:cubicBezTo>
                  <a:pt x="30724" y="30835"/>
                  <a:pt x="30699" y="30822"/>
                  <a:pt x="30674" y="30797"/>
                </a:cubicBezTo>
                <a:cubicBezTo>
                  <a:pt x="30712" y="30797"/>
                  <a:pt x="30737" y="30785"/>
                  <a:pt x="30775" y="30785"/>
                </a:cubicBezTo>
                <a:close/>
                <a:moveTo>
                  <a:pt x="20943" y="32455"/>
                </a:moveTo>
                <a:lnTo>
                  <a:pt x="20943" y="32455"/>
                </a:lnTo>
                <a:cubicBezTo>
                  <a:pt x="20892" y="32505"/>
                  <a:pt x="20854" y="32569"/>
                  <a:pt x="20804" y="32619"/>
                </a:cubicBezTo>
                <a:cubicBezTo>
                  <a:pt x="20778" y="32569"/>
                  <a:pt x="20778" y="32531"/>
                  <a:pt x="20829" y="32493"/>
                </a:cubicBezTo>
                <a:cubicBezTo>
                  <a:pt x="20867" y="32480"/>
                  <a:pt x="20905" y="32467"/>
                  <a:pt x="20943" y="32455"/>
                </a:cubicBezTo>
                <a:close/>
                <a:moveTo>
                  <a:pt x="12465" y="32784"/>
                </a:moveTo>
                <a:cubicBezTo>
                  <a:pt x="12465" y="32784"/>
                  <a:pt x="12465" y="32796"/>
                  <a:pt x="12477" y="32796"/>
                </a:cubicBezTo>
                <a:lnTo>
                  <a:pt x="12452" y="32796"/>
                </a:lnTo>
                <a:cubicBezTo>
                  <a:pt x="12452" y="32796"/>
                  <a:pt x="12452" y="32796"/>
                  <a:pt x="12465" y="32784"/>
                </a:cubicBezTo>
                <a:close/>
                <a:moveTo>
                  <a:pt x="5214" y="34302"/>
                </a:moveTo>
                <a:cubicBezTo>
                  <a:pt x="5214" y="34302"/>
                  <a:pt x="5214" y="34315"/>
                  <a:pt x="5201" y="34315"/>
                </a:cubicBezTo>
                <a:lnTo>
                  <a:pt x="5214" y="34302"/>
                </a:lnTo>
                <a:close/>
                <a:moveTo>
                  <a:pt x="15945" y="0"/>
                </a:moveTo>
                <a:cubicBezTo>
                  <a:pt x="15759" y="0"/>
                  <a:pt x="15570" y="44"/>
                  <a:pt x="15375" y="162"/>
                </a:cubicBezTo>
                <a:cubicBezTo>
                  <a:pt x="15046" y="137"/>
                  <a:pt x="14730" y="112"/>
                  <a:pt x="14401" y="86"/>
                </a:cubicBezTo>
                <a:cubicBezTo>
                  <a:pt x="14293" y="74"/>
                  <a:pt x="14182" y="61"/>
                  <a:pt x="14070" y="61"/>
                </a:cubicBezTo>
                <a:cubicBezTo>
                  <a:pt x="13958" y="61"/>
                  <a:pt x="13844" y="74"/>
                  <a:pt x="13730" y="112"/>
                </a:cubicBezTo>
                <a:cubicBezTo>
                  <a:pt x="13515" y="162"/>
                  <a:pt x="13300" y="188"/>
                  <a:pt x="13085" y="251"/>
                </a:cubicBezTo>
                <a:cubicBezTo>
                  <a:pt x="11908" y="630"/>
                  <a:pt x="10946" y="1314"/>
                  <a:pt x="10035" y="2124"/>
                </a:cubicBezTo>
                <a:cubicBezTo>
                  <a:pt x="9592" y="2351"/>
                  <a:pt x="9276" y="2718"/>
                  <a:pt x="9023" y="3149"/>
                </a:cubicBezTo>
                <a:cubicBezTo>
                  <a:pt x="8833" y="3313"/>
                  <a:pt x="8656" y="3478"/>
                  <a:pt x="8517" y="3680"/>
                </a:cubicBezTo>
                <a:cubicBezTo>
                  <a:pt x="7935" y="4363"/>
                  <a:pt x="7441" y="5110"/>
                  <a:pt x="7099" y="5920"/>
                </a:cubicBezTo>
                <a:cubicBezTo>
                  <a:pt x="6732" y="6793"/>
                  <a:pt x="6201" y="7501"/>
                  <a:pt x="5467" y="8096"/>
                </a:cubicBezTo>
                <a:cubicBezTo>
                  <a:pt x="5201" y="8337"/>
                  <a:pt x="4784" y="8438"/>
                  <a:pt x="4645" y="8830"/>
                </a:cubicBezTo>
                <a:cubicBezTo>
                  <a:pt x="4354" y="8957"/>
                  <a:pt x="4189" y="9222"/>
                  <a:pt x="3987" y="9450"/>
                </a:cubicBezTo>
                <a:cubicBezTo>
                  <a:pt x="3291" y="9969"/>
                  <a:pt x="2924" y="10741"/>
                  <a:pt x="2506" y="11437"/>
                </a:cubicBezTo>
                <a:cubicBezTo>
                  <a:pt x="2164" y="11994"/>
                  <a:pt x="1620" y="12474"/>
                  <a:pt x="1582" y="13196"/>
                </a:cubicBezTo>
                <a:cubicBezTo>
                  <a:pt x="1595" y="13221"/>
                  <a:pt x="1608" y="13259"/>
                  <a:pt x="1620" y="13284"/>
                </a:cubicBezTo>
                <a:cubicBezTo>
                  <a:pt x="1241" y="13942"/>
                  <a:pt x="962" y="14638"/>
                  <a:pt x="823" y="15397"/>
                </a:cubicBezTo>
                <a:cubicBezTo>
                  <a:pt x="697" y="15625"/>
                  <a:pt x="836" y="15891"/>
                  <a:pt x="722" y="16119"/>
                </a:cubicBezTo>
                <a:cubicBezTo>
                  <a:pt x="507" y="16296"/>
                  <a:pt x="646" y="16549"/>
                  <a:pt x="570" y="16764"/>
                </a:cubicBezTo>
                <a:cubicBezTo>
                  <a:pt x="456" y="16979"/>
                  <a:pt x="469" y="17220"/>
                  <a:pt x="443" y="17460"/>
                </a:cubicBezTo>
                <a:cubicBezTo>
                  <a:pt x="469" y="17498"/>
                  <a:pt x="469" y="17549"/>
                  <a:pt x="431" y="17587"/>
                </a:cubicBezTo>
                <a:cubicBezTo>
                  <a:pt x="178" y="18396"/>
                  <a:pt x="216" y="19244"/>
                  <a:pt x="228" y="20079"/>
                </a:cubicBezTo>
                <a:cubicBezTo>
                  <a:pt x="323" y="20276"/>
                  <a:pt x="434" y="20375"/>
                  <a:pt x="555" y="20375"/>
                </a:cubicBezTo>
                <a:cubicBezTo>
                  <a:pt x="613" y="20375"/>
                  <a:pt x="673" y="20352"/>
                  <a:pt x="735" y="20307"/>
                </a:cubicBezTo>
                <a:lnTo>
                  <a:pt x="735" y="20307"/>
                </a:lnTo>
                <a:cubicBezTo>
                  <a:pt x="659" y="20586"/>
                  <a:pt x="342" y="20813"/>
                  <a:pt x="443" y="21054"/>
                </a:cubicBezTo>
                <a:cubicBezTo>
                  <a:pt x="608" y="21509"/>
                  <a:pt x="646" y="22053"/>
                  <a:pt x="874" y="22420"/>
                </a:cubicBezTo>
                <a:cubicBezTo>
                  <a:pt x="1139" y="22838"/>
                  <a:pt x="823" y="22952"/>
                  <a:pt x="760" y="23218"/>
                </a:cubicBezTo>
                <a:cubicBezTo>
                  <a:pt x="659" y="23622"/>
                  <a:pt x="241" y="23319"/>
                  <a:pt x="76" y="23559"/>
                </a:cubicBezTo>
                <a:cubicBezTo>
                  <a:pt x="102" y="23749"/>
                  <a:pt x="1" y="23964"/>
                  <a:pt x="152" y="24154"/>
                </a:cubicBezTo>
                <a:lnTo>
                  <a:pt x="152" y="24141"/>
                </a:lnTo>
                <a:lnTo>
                  <a:pt x="152" y="24141"/>
                </a:lnTo>
                <a:cubicBezTo>
                  <a:pt x="317" y="24496"/>
                  <a:pt x="114" y="24888"/>
                  <a:pt x="266" y="25242"/>
                </a:cubicBezTo>
                <a:cubicBezTo>
                  <a:pt x="114" y="25571"/>
                  <a:pt x="355" y="25887"/>
                  <a:pt x="266" y="26216"/>
                </a:cubicBezTo>
                <a:cubicBezTo>
                  <a:pt x="190" y="26343"/>
                  <a:pt x="216" y="26470"/>
                  <a:pt x="228" y="26596"/>
                </a:cubicBezTo>
                <a:cubicBezTo>
                  <a:pt x="266" y="26659"/>
                  <a:pt x="317" y="26710"/>
                  <a:pt x="355" y="26761"/>
                </a:cubicBezTo>
                <a:cubicBezTo>
                  <a:pt x="330" y="27052"/>
                  <a:pt x="418" y="27368"/>
                  <a:pt x="304" y="27646"/>
                </a:cubicBezTo>
                <a:cubicBezTo>
                  <a:pt x="266" y="27773"/>
                  <a:pt x="228" y="27899"/>
                  <a:pt x="190" y="28026"/>
                </a:cubicBezTo>
                <a:cubicBezTo>
                  <a:pt x="178" y="28064"/>
                  <a:pt x="165" y="28115"/>
                  <a:pt x="140" y="28165"/>
                </a:cubicBezTo>
                <a:cubicBezTo>
                  <a:pt x="51" y="28380"/>
                  <a:pt x="64" y="28608"/>
                  <a:pt x="140" y="28836"/>
                </a:cubicBezTo>
                <a:cubicBezTo>
                  <a:pt x="190" y="29152"/>
                  <a:pt x="241" y="29469"/>
                  <a:pt x="292" y="29785"/>
                </a:cubicBezTo>
                <a:cubicBezTo>
                  <a:pt x="431" y="30000"/>
                  <a:pt x="304" y="30253"/>
                  <a:pt x="393" y="30481"/>
                </a:cubicBezTo>
                <a:cubicBezTo>
                  <a:pt x="684" y="31556"/>
                  <a:pt x="1051" y="32645"/>
                  <a:pt x="1633" y="33568"/>
                </a:cubicBezTo>
                <a:cubicBezTo>
                  <a:pt x="2051" y="34239"/>
                  <a:pt x="2342" y="35099"/>
                  <a:pt x="3164" y="35466"/>
                </a:cubicBezTo>
                <a:cubicBezTo>
                  <a:pt x="3240" y="35542"/>
                  <a:pt x="3303" y="35606"/>
                  <a:pt x="3392" y="35644"/>
                </a:cubicBezTo>
                <a:cubicBezTo>
                  <a:pt x="3354" y="35669"/>
                  <a:pt x="3316" y="35682"/>
                  <a:pt x="3265" y="35707"/>
                </a:cubicBezTo>
                <a:cubicBezTo>
                  <a:pt x="3227" y="35833"/>
                  <a:pt x="3341" y="35871"/>
                  <a:pt x="3392" y="35960"/>
                </a:cubicBezTo>
                <a:cubicBezTo>
                  <a:pt x="3455" y="36011"/>
                  <a:pt x="3518" y="36074"/>
                  <a:pt x="3569" y="36124"/>
                </a:cubicBezTo>
                <a:cubicBezTo>
                  <a:pt x="3708" y="36289"/>
                  <a:pt x="3873" y="36453"/>
                  <a:pt x="3974" y="36643"/>
                </a:cubicBezTo>
                <a:lnTo>
                  <a:pt x="4126" y="36808"/>
                </a:lnTo>
                <a:cubicBezTo>
                  <a:pt x="4240" y="36947"/>
                  <a:pt x="4366" y="37073"/>
                  <a:pt x="4493" y="37200"/>
                </a:cubicBezTo>
                <a:cubicBezTo>
                  <a:pt x="4948" y="37618"/>
                  <a:pt x="5353" y="38111"/>
                  <a:pt x="5897" y="38427"/>
                </a:cubicBezTo>
                <a:cubicBezTo>
                  <a:pt x="6644" y="39275"/>
                  <a:pt x="7644" y="39769"/>
                  <a:pt x="8567" y="40338"/>
                </a:cubicBezTo>
                <a:cubicBezTo>
                  <a:pt x="10361" y="41430"/>
                  <a:pt x="12312" y="42002"/>
                  <a:pt x="14395" y="42002"/>
                </a:cubicBezTo>
                <a:cubicBezTo>
                  <a:pt x="14677" y="42002"/>
                  <a:pt x="14962" y="41992"/>
                  <a:pt x="15249" y="41971"/>
                </a:cubicBezTo>
                <a:cubicBezTo>
                  <a:pt x="16210" y="41895"/>
                  <a:pt x="17197" y="41831"/>
                  <a:pt x="18121" y="41452"/>
                </a:cubicBezTo>
                <a:cubicBezTo>
                  <a:pt x="18652" y="41275"/>
                  <a:pt x="19272" y="41313"/>
                  <a:pt x="19728" y="40882"/>
                </a:cubicBezTo>
                <a:cubicBezTo>
                  <a:pt x="19791" y="40857"/>
                  <a:pt x="19804" y="40819"/>
                  <a:pt x="19779" y="40756"/>
                </a:cubicBezTo>
                <a:cubicBezTo>
                  <a:pt x="20082" y="40655"/>
                  <a:pt x="20399" y="40553"/>
                  <a:pt x="20702" y="40452"/>
                </a:cubicBezTo>
                <a:cubicBezTo>
                  <a:pt x="20892" y="40338"/>
                  <a:pt x="21095" y="40224"/>
                  <a:pt x="21284" y="40110"/>
                </a:cubicBezTo>
                <a:cubicBezTo>
                  <a:pt x="21323" y="40133"/>
                  <a:pt x="21362" y="40143"/>
                  <a:pt x="21400" y="40143"/>
                </a:cubicBezTo>
                <a:cubicBezTo>
                  <a:pt x="21448" y="40143"/>
                  <a:pt x="21495" y="40126"/>
                  <a:pt x="21537" y="40098"/>
                </a:cubicBezTo>
                <a:cubicBezTo>
                  <a:pt x="23309" y="39098"/>
                  <a:pt x="25119" y="38149"/>
                  <a:pt x="26751" y="36909"/>
                </a:cubicBezTo>
                <a:cubicBezTo>
                  <a:pt x="26966" y="36757"/>
                  <a:pt x="27181" y="36605"/>
                  <a:pt x="27396" y="36428"/>
                </a:cubicBezTo>
                <a:cubicBezTo>
                  <a:pt x="29003" y="35137"/>
                  <a:pt x="30408" y="33657"/>
                  <a:pt x="31433" y="31847"/>
                </a:cubicBezTo>
                <a:cubicBezTo>
                  <a:pt x="32319" y="30418"/>
                  <a:pt x="32939" y="28886"/>
                  <a:pt x="33356" y="27254"/>
                </a:cubicBezTo>
                <a:cubicBezTo>
                  <a:pt x="33533" y="26583"/>
                  <a:pt x="33622" y="25887"/>
                  <a:pt x="33926" y="25255"/>
                </a:cubicBezTo>
                <a:cubicBezTo>
                  <a:pt x="34027" y="25014"/>
                  <a:pt x="33913" y="24749"/>
                  <a:pt x="34014" y="24521"/>
                </a:cubicBezTo>
                <a:cubicBezTo>
                  <a:pt x="34027" y="24268"/>
                  <a:pt x="34040" y="24002"/>
                  <a:pt x="34052" y="23749"/>
                </a:cubicBezTo>
                <a:lnTo>
                  <a:pt x="34179" y="23749"/>
                </a:lnTo>
                <a:lnTo>
                  <a:pt x="34179" y="22231"/>
                </a:lnTo>
                <a:lnTo>
                  <a:pt x="34179" y="21281"/>
                </a:lnTo>
                <a:lnTo>
                  <a:pt x="34179" y="20181"/>
                </a:lnTo>
                <a:lnTo>
                  <a:pt x="34179" y="20168"/>
                </a:lnTo>
                <a:cubicBezTo>
                  <a:pt x="34149" y="20153"/>
                  <a:pt x="34124" y="20147"/>
                  <a:pt x="34103" y="20147"/>
                </a:cubicBezTo>
                <a:cubicBezTo>
                  <a:pt x="34088" y="20147"/>
                  <a:pt x="34075" y="20150"/>
                  <a:pt x="34065" y="20155"/>
                </a:cubicBezTo>
                <a:cubicBezTo>
                  <a:pt x="34052" y="19877"/>
                  <a:pt x="34052" y="19611"/>
                  <a:pt x="34052" y="19345"/>
                </a:cubicBezTo>
                <a:cubicBezTo>
                  <a:pt x="33900" y="18801"/>
                  <a:pt x="33761" y="18245"/>
                  <a:pt x="33609" y="17700"/>
                </a:cubicBezTo>
                <a:cubicBezTo>
                  <a:pt x="33318" y="16726"/>
                  <a:pt x="33090" y="15739"/>
                  <a:pt x="32673" y="14815"/>
                </a:cubicBezTo>
                <a:cubicBezTo>
                  <a:pt x="32483" y="14410"/>
                  <a:pt x="32293" y="13993"/>
                  <a:pt x="32116" y="13588"/>
                </a:cubicBezTo>
                <a:lnTo>
                  <a:pt x="31167" y="12196"/>
                </a:lnTo>
                <a:cubicBezTo>
                  <a:pt x="31028" y="11968"/>
                  <a:pt x="30901" y="11740"/>
                  <a:pt x="30762" y="11513"/>
                </a:cubicBezTo>
                <a:cubicBezTo>
                  <a:pt x="30724" y="11411"/>
                  <a:pt x="30686" y="11298"/>
                  <a:pt x="30636" y="11209"/>
                </a:cubicBezTo>
                <a:cubicBezTo>
                  <a:pt x="29965" y="9918"/>
                  <a:pt x="28978" y="8868"/>
                  <a:pt x="28004" y="7830"/>
                </a:cubicBezTo>
                <a:cubicBezTo>
                  <a:pt x="27902" y="7641"/>
                  <a:pt x="27763" y="7514"/>
                  <a:pt x="27599" y="7400"/>
                </a:cubicBezTo>
                <a:cubicBezTo>
                  <a:pt x="27358" y="7286"/>
                  <a:pt x="27168" y="7097"/>
                  <a:pt x="27042" y="6856"/>
                </a:cubicBezTo>
                <a:lnTo>
                  <a:pt x="27004" y="6805"/>
                </a:lnTo>
                <a:lnTo>
                  <a:pt x="26953" y="6831"/>
                </a:lnTo>
                <a:cubicBezTo>
                  <a:pt x="26953" y="6831"/>
                  <a:pt x="26941" y="6831"/>
                  <a:pt x="26941" y="6843"/>
                </a:cubicBezTo>
                <a:cubicBezTo>
                  <a:pt x="26915" y="6603"/>
                  <a:pt x="26738" y="6464"/>
                  <a:pt x="26574" y="6325"/>
                </a:cubicBezTo>
                <a:cubicBezTo>
                  <a:pt x="26371" y="6122"/>
                  <a:pt x="26156" y="5920"/>
                  <a:pt x="25941" y="5717"/>
                </a:cubicBezTo>
                <a:cubicBezTo>
                  <a:pt x="25789" y="5565"/>
                  <a:pt x="25663" y="5376"/>
                  <a:pt x="25511" y="5224"/>
                </a:cubicBezTo>
                <a:cubicBezTo>
                  <a:pt x="25346" y="5072"/>
                  <a:pt x="25169" y="4920"/>
                  <a:pt x="24979" y="4806"/>
                </a:cubicBezTo>
                <a:cubicBezTo>
                  <a:pt x="24827" y="4730"/>
                  <a:pt x="24650" y="4705"/>
                  <a:pt x="24574" y="4528"/>
                </a:cubicBezTo>
                <a:cubicBezTo>
                  <a:pt x="24549" y="4490"/>
                  <a:pt x="24524" y="4477"/>
                  <a:pt x="24486" y="4477"/>
                </a:cubicBezTo>
                <a:cubicBezTo>
                  <a:pt x="24473" y="4427"/>
                  <a:pt x="24448" y="4389"/>
                  <a:pt x="24397" y="4351"/>
                </a:cubicBezTo>
                <a:cubicBezTo>
                  <a:pt x="24334" y="4325"/>
                  <a:pt x="24245" y="4325"/>
                  <a:pt x="24233" y="4224"/>
                </a:cubicBezTo>
                <a:cubicBezTo>
                  <a:pt x="24220" y="4173"/>
                  <a:pt x="24195" y="4136"/>
                  <a:pt x="24144" y="4123"/>
                </a:cubicBezTo>
                <a:cubicBezTo>
                  <a:pt x="23220" y="3629"/>
                  <a:pt x="22512" y="2794"/>
                  <a:pt x="21537" y="2364"/>
                </a:cubicBezTo>
                <a:cubicBezTo>
                  <a:pt x="20753" y="1744"/>
                  <a:pt x="19905" y="1250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cubicBezTo>
                  <a:pt x="18842" y="795"/>
                  <a:pt x="18678" y="833"/>
                  <a:pt x="18539" y="808"/>
                </a:cubicBezTo>
                <a:cubicBezTo>
                  <a:pt x="18222" y="479"/>
                  <a:pt x="17805" y="377"/>
                  <a:pt x="17387" y="339"/>
                </a:cubicBezTo>
                <a:cubicBezTo>
                  <a:pt x="16901" y="303"/>
                  <a:pt x="16435" y="0"/>
                  <a:pt x="159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BLANK_1_1_1_1_1_1_1_1">
    <p:spTree>
      <p:nvGrpSpPr>
        <p:cNvPr id="263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4" name="Google Shape;264;p26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265" name="Google Shape;265;p26"/>
          <p:cNvSpPr/>
          <p:nvPr/>
        </p:nvSpPr>
        <p:spPr>
          <a:xfrm rot="-6737841">
            <a:off x="-771821" y="3619668"/>
            <a:ext cx="1035739" cy="1272832"/>
          </a:xfrm>
          <a:custGeom>
            <a:rect b="b" l="l" r="r" t="t"/>
            <a:pathLst>
              <a:path extrusionOk="0" h="42003" w="34179">
                <a:moveTo>
                  <a:pt x="18943" y="959"/>
                </a:moveTo>
                <a:lnTo>
                  <a:pt x="18943" y="959"/>
                </a:lnTo>
                <a:cubicBezTo>
                  <a:pt x="18981" y="997"/>
                  <a:pt x="18994" y="1035"/>
                  <a:pt x="18994" y="1073"/>
                </a:cubicBezTo>
                <a:cubicBezTo>
                  <a:pt x="18981" y="1035"/>
                  <a:pt x="18956" y="997"/>
                  <a:pt x="18943" y="959"/>
                </a:cubicBezTo>
                <a:close/>
                <a:moveTo>
                  <a:pt x="16666" y="2579"/>
                </a:moveTo>
                <a:lnTo>
                  <a:pt x="16666" y="2579"/>
                </a:lnTo>
                <a:cubicBezTo>
                  <a:pt x="16716" y="2731"/>
                  <a:pt x="16653" y="2820"/>
                  <a:pt x="16514" y="2908"/>
                </a:cubicBezTo>
                <a:cubicBezTo>
                  <a:pt x="16615" y="2794"/>
                  <a:pt x="16653" y="2693"/>
                  <a:pt x="16666" y="2579"/>
                </a:cubicBezTo>
                <a:close/>
                <a:moveTo>
                  <a:pt x="13085" y="5135"/>
                </a:moveTo>
                <a:cubicBezTo>
                  <a:pt x="13110" y="5148"/>
                  <a:pt x="13148" y="5173"/>
                  <a:pt x="13173" y="5211"/>
                </a:cubicBezTo>
                <a:cubicBezTo>
                  <a:pt x="13173" y="5236"/>
                  <a:pt x="13173" y="5274"/>
                  <a:pt x="13173" y="5300"/>
                </a:cubicBezTo>
                <a:cubicBezTo>
                  <a:pt x="13135" y="5236"/>
                  <a:pt x="13110" y="5186"/>
                  <a:pt x="13085" y="5135"/>
                </a:cubicBezTo>
                <a:close/>
                <a:moveTo>
                  <a:pt x="19285" y="6755"/>
                </a:moveTo>
                <a:lnTo>
                  <a:pt x="19285" y="6755"/>
                </a:lnTo>
                <a:cubicBezTo>
                  <a:pt x="19272" y="6780"/>
                  <a:pt x="19260" y="6818"/>
                  <a:pt x="19234" y="6843"/>
                </a:cubicBezTo>
                <a:cubicBezTo>
                  <a:pt x="19247" y="6818"/>
                  <a:pt x="19260" y="6793"/>
                  <a:pt x="19272" y="6768"/>
                </a:cubicBezTo>
                <a:cubicBezTo>
                  <a:pt x="19272" y="6768"/>
                  <a:pt x="19285" y="6755"/>
                  <a:pt x="19285" y="6755"/>
                </a:cubicBezTo>
                <a:close/>
                <a:moveTo>
                  <a:pt x="19589" y="6970"/>
                </a:moveTo>
                <a:cubicBezTo>
                  <a:pt x="19589" y="6983"/>
                  <a:pt x="19589" y="6983"/>
                  <a:pt x="19589" y="6983"/>
                </a:cubicBezTo>
                <a:cubicBezTo>
                  <a:pt x="19589" y="6983"/>
                  <a:pt x="19589" y="6983"/>
                  <a:pt x="19576" y="6995"/>
                </a:cubicBezTo>
                <a:lnTo>
                  <a:pt x="19589" y="6970"/>
                </a:lnTo>
                <a:close/>
                <a:moveTo>
                  <a:pt x="7707" y="8185"/>
                </a:moveTo>
                <a:cubicBezTo>
                  <a:pt x="7757" y="8197"/>
                  <a:pt x="7821" y="8210"/>
                  <a:pt x="7884" y="8210"/>
                </a:cubicBezTo>
                <a:cubicBezTo>
                  <a:pt x="7839" y="8219"/>
                  <a:pt x="7794" y="8228"/>
                  <a:pt x="7745" y="8228"/>
                </a:cubicBezTo>
                <a:cubicBezTo>
                  <a:pt x="7725" y="8228"/>
                  <a:pt x="7704" y="8226"/>
                  <a:pt x="7681" y="8223"/>
                </a:cubicBezTo>
                <a:cubicBezTo>
                  <a:pt x="7694" y="8210"/>
                  <a:pt x="7694" y="8197"/>
                  <a:pt x="7707" y="8185"/>
                </a:cubicBezTo>
                <a:close/>
                <a:moveTo>
                  <a:pt x="19779" y="9602"/>
                </a:moveTo>
                <a:cubicBezTo>
                  <a:pt x="19766" y="9615"/>
                  <a:pt x="19766" y="9615"/>
                  <a:pt x="19753" y="9627"/>
                </a:cubicBezTo>
                <a:cubicBezTo>
                  <a:pt x="19753" y="9615"/>
                  <a:pt x="19766" y="9615"/>
                  <a:pt x="19766" y="9602"/>
                </a:cubicBezTo>
                <a:close/>
                <a:moveTo>
                  <a:pt x="12528" y="9653"/>
                </a:moveTo>
                <a:lnTo>
                  <a:pt x="12528" y="9653"/>
                </a:lnTo>
                <a:cubicBezTo>
                  <a:pt x="12505" y="9675"/>
                  <a:pt x="12503" y="9688"/>
                  <a:pt x="12485" y="9699"/>
                </a:cubicBezTo>
                <a:lnTo>
                  <a:pt x="12485" y="9699"/>
                </a:lnTo>
                <a:cubicBezTo>
                  <a:pt x="12474" y="9690"/>
                  <a:pt x="12463" y="9689"/>
                  <a:pt x="12452" y="9678"/>
                </a:cubicBezTo>
                <a:cubicBezTo>
                  <a:pt x="12477" y="9665"/>
                  <a:pt x="12503" y="9665"/>
                  <a:pt x="12528" y="9653"/>
                </a:cubicBezTo>
                <a:close/>
                <a:moveTo>
                  <a:pt x="2569" y="14081"/>
                </a:moveTo>
                <a:lnTo>
                  <a:pt x="2569" y="14081"/>
                </a:lnTo>
                <a:cubicBezTo>
                  <a:pt x="2633" y="14183"/>
                  <a:pt x="2721" y="14259"/>
                  <a:pt x="2772" y="14347"/>
                </a:cubicBezTo>
                <a:cubicBezTo>
                  <a:pt x="2848" y="14474"/>
                  <a:pt x="3075" y="14398"/>
                  <a:pt x="3164" y="14562"/>
                </a:cubicBezTo>
                <a:lnTo>
                  <a:pt x="3442" y="14562"/>
                </a:lnTo>
                <a:cubicBezTo>
                  <a:pt x="3493" y="14638"/>
                  <a:pt x="3544" y="14727"/>
                  <a:pt x="3607" y="14790"/>
                </a:cubicBezTo>
                <a:cubicBezTo>
                  <a:pt x="3493" y="14727"/>
                  <a:pt x="3404" y="14638"/>
                  <a:pt x="3291" y="14613"/>
                </a:cubicBezTo>
                <a:cubicBezTo>
                  <a:pt x="3265" y="14604"/>
                  <a:pt x="3240" y="14600"/>
                  <a:pt x="3215" y="14600"/>
                </a:cubicBezTo>
                <a:cubicBezTo>
                  <a:pt x="3165" y="14600"/>
                  <a:pt x="3118" y="14617"/>
                  <a:pt x="3075" y="14651"/>
                </a:cubicBezTo>
                <a:cubicBezTo>
                  <a:pt x="3075" y="14638"/>
                  <a:pt x="3063" y="14638"/>
                  <a:pt x="3063" y="14626"/>
                </a:cubicBezTo>
                <a:cubicBezTo>
                  <a:pt x="3000" y="14448"/>
                  <a:pt x="2822" y="14436"/>
                  <a:pt x="2709" y="14347"/>
                </a:cubicBezTo>
                <a:cubicBezTo>
                  <a:pt x="2633" y="14271"/>
                  <a:pt x="2582" y="14183"/>
                  <a:pt x="2569" y="14081"/>
                </a:cubicBezTo>
                <a:close/>
                <a:moveTo>
                  <a:pt x="31977" y="15081"/>
                </a:moveTo>
                <a:cubicBezTo>
                  <a:pt x="31990" y="15081"/>
                  <a:pt x="32015" y="15094"/>
                  <a:pt x="32028" y="15094"/>
                </a:cubicBezTo>
                <a:cubicBezTo>
                  <a:pt x="32028" y="15106"/>
                  <a:pt x="32015" y="15132"/>
                  <a:pt x="32002" y="15144"/>
                </a:cubicBezTo>
                <a:cubicBezTo>
                  <a:pt x="31990" y="15132"/>
                  <a:pt x="31990" y="15106"/>
                  <a:pt x="31977" y="15081"/>
                </a:cubicBezTo>
                <a:close/>
                <a:moveTo>
                  <a:pt x="22638" y="16169"/>
                </a:moveTo>
                <a:cubicBezTo>
                  <a:pt x="22638" y="16182"/>
                  <a:pt x="22651" y="16182"/>
                  <a:pt x="22651" y="16195"/>
                </a:cubicBezTo>
                <a:cubicBezTo>
                  <a:pt x="22638" y="16182"/>
                  <a:pt x="22626" y="16182"/>
                  <a:pt x="22613" y="16169"/>
                </a:cubicBezTo>
                <a:close/>
                <a:moveTo>
                  <a:pt x="20816" y="16713"/>
                </a:moveTo>
                <a:cubicBezTo>
                  <a:pt x="20702" y="16891"/>
                  <a:pt x="20639" y="17042"/>
                  <a:pt x="20588" y="17182"/>
                </a:cubicBezTo>
                <a:cubicBezTo>
                  <a:pt x="20576" y="17156"/>
                  <a:pt x="20576" y="17144"/>
                  <a:pt x="20563" y="17118"/>
                </a:cubicBezTo>
                <a:cubicBezTo>
                  <a:pt x="20462" y="16916"/>
                  <a:pt x="20563" y="16789"/>
                  <a:pt x="20690" y="16739"/>
                </a:cubicBezTo>
                <a:cubicBezTo>
                  <a:pt x="20702" y="16739"/>
                  <a:pt x="20702" y="16726"/>
                  <a:pt x="20702" y="16726"/>
                </a:cubicBezTo>
                <a:cubicBezTo>
                  <a:pt x="20740" y="16713"/>
                  <a:pt x="20778" y="16713"/>
                  <a:pt x="20816" y="16713"/>
                </a:cubicBezTo>
                <a:close/>
                <a:moveTo>
                  <a:pt x="20196" y="17283"/>
                </a:moveTo>
                <a:lnTo>
                  <a:pt x="20196" y="17283"/>
                </a:lnTo>
                <a:cubicBezTo>
                  <a:pt x="20234" y="17308"/>
                  <a:pt x="20272" y="17333"/>
                  <a:pt x="20323" y="17346"/>
                </a:cubicBezTo>
                <a:cubicBezTo>
                  <a:pt x="20399" y="17384"/>
                  <a:pt x="20475" y="17397"/>
                  <a:pt x="20525" y="17409"/>
                </a:cubicBezTo>
                <a:cubicBezTo>
                  <a:pt x="20525" y="17473"/>
                  <a:pt x="20525" y="17523"/>
                  <a:pt x="20525" y="17574"/>
                </a:cubicBezTo>
                <a:cubicBezTo>
                  <a:pt x="20411" y="17485"/>
                  <a:pt x="20310" y="17384"/>
                  <a:pt x="20196" y="17283"/>
                </a:cubicBezTo>
                <a:close/>
                <a:moveTo>
                  <a:pt x="1197" y="19929"/>
                </a:moveTo>
                <a:cubicBezTo>
                  <a:pt x="1267" y="19929"/>
                  <a:pt x="1332" y="19968"/>
                  <a:pt x="1393" y="20029"/>
                </a:cubicBezTo>
                <a:cubicBezTo>
                  <a:pt x="1329" y="20022"/>
                  <a:pt x="1266" y="20019"/>
                  <a:pt x="1201" y="20019"/>
                </a:cubicBezTo>
                <a:cubicBezTo>
                  <a:pt x="1136" y="20019"/>
                  <a:pt x="1070" y="20022"/>
                  <a:pt x="1000" y="20029"/>
                </a:cubicBezTo>
                <a:cubicBezTo>
                  <a:pt x="1071" y="19958"/>
                  <a:pt x="1136" y="19929"/>
                  <a:pt x="1197" y="19929"/>
                </a:cubicBezTo>
                <a:close/>
                <a:moveTo>
                  <a:pt x="33748" y="20421"/>
                </a:moveTo>
                <a:lnTo>
                  <a:pt x="33748" y="20421"/>
                </a:lnTo>
                <a:cubicBezTo>
                  <a:pt x="33799" y="20434"/>
                  <a:pt x="33837" y="20434"/>
                  <a:pt x="33888" y="20434"/>
                </a:cubicBezTo>
                <a:cubicBezTo>
                  <a:pt x="33837" y="20459"/>
                  <a:pt x="33799" y="20472"/>
                  <a:pt x="33761" y="20484"/>
                </a:cubicBezTo>
                <a:cubicBezTo>
                  <a:pt x="33761" y="20459"/>
                  <a:pt x="33761" y="20446"/>
                  <a:pt x="33748" y="20421"/>
                </a:cubicBezTo>
                <a:close/>
                <a:moveTo>
                  <a:pt x="32863" y="22180"/>
                </a:moveTo>
                <a:cubicBezTo>
                  <a:pt x="32837" y="22193"/>
                  <a:pt x="32825" y="22205"/>
                  <a:pt x="32812" y="22231"/>
                </a:cubicBezTo>
                <a:cubicBezTo>
                  <a:pt x="32799" y="22205"/>
                  <a:pt x="32799" y="22193"/>
                  <a:pt x="32799" y="22180"/>
                </a:cubicBezTo>
                <a:close/>
                <a:moveTo>
                  <a:pt x="20500" y="24647"/>
                </a:moveTo>
                <a:cubicBezTo>
                  <a:pt x="20500" y="24673"/>
                  <a:pt x="20487" y="24698"/>
                  <a:pt x="20475" y="24723"/>
                </a:cubicBezTo>
                <a:cubicBezTo>
                  <a:pt x="20487" y="24698"/>
                  <a:pt x="20487" y="24673"/>
                  <a:pt x="20500" y="24647"/>
                </a:cubicBezTo>
                <a:close/>
                <a:moveTo>
                  <a:pt x="1443" y="26190"/>
                </a:moveTo>
                <a:cubicBezTo>
                  <a:pt x="1496" y="26190"/>
                  <a:pt x="1548" y="26201"/>
                  <a:pt x="1595" y="26216"/>
                </a:cubicBezTo>
                <a:cubicBezTo>
                  <a:pt x="1550" y="26202"/>
                  <a:pt x="1502" y="26196"/>
                  <a:pt x="1451" y="26196"/>
                </a:cubicBezTo>
                <a:cubicBezTo>
                  <a:pt x="1415" y="26196"/>
                  <a:pt x="1379" y="26199"/>
                  <a:pt x="1342" y="26204"/>
                </a:cubicBezTo>
                <a:cubicBezTo>
                  <a:pt x="1376" y="26194"/>
                  <a:pt x="1410" y="26190"/>
                  <a:pt x="1443" y="26190"/>
                </a:cubicBezTo>
                <a:close/>
                <a:moveTo>
                  <a:pt x="2013" y="26444"/>
                </a:moveTo>
                <a:cubicBezTo>
                  <a:pt x="2025" y="26457"/>
                  <a:pt x="2051" y="26470"/>
                  <a:pt x="2063" y="26482"/>
                </a:cubicBezTo>
                <a:cubicBezTo>
                  <a:pt x="2139" y="26533"/>
                  <a:pt x="2304" y="26533"/>
                  <a:pt x="2278" y="26672"/>
                </a:cubicBezTo>
                <a:cubicBezTo>
                  <a:pt x="2278" y="26710"/>
                  <a:pt x="2266" y="26735"/>
                  <a:pt x="2253" y="26761"/>
                </a:cubicBezTo>
                <a:cubicBezTo>
                  <a:pt x="2240" y="26710"/>
                  <a:pt x="2202" y="26647"/>
                  <a:pt x="2152" y="26583"/>
                </a:cubicBezTo>
                <a:cubicBezTo>
                  <a:pt x="2101" y="26545"/>
                  <a:pt x="2051" y="26495"/>
                  <a:pt x="2013" y="26444"/>
                </a:cubicBezTo>
                <a:close/>
                <a:moveTo>
                  <a:pt x="26068" y="27659"/>
                </a:moveTo>
                <a:cubicBezTo>
                  <a:pt x="26093" y="27697"/>
                  <a:pt x="26106" y="27735"/>
                  <a:pt x="26131" y="27760"/>
                </a:cubicBezTo>
                <a:cubicBezTo>
                  <a:pt x="26093" y="27748"/>
                  <a:pt x="26055" y="27735"/>
                  <a:pt x="26017" y="27710"/>
                </a:cubicBezTo>
                <a:cubicBezTo>
                  <a:pt x="26042" y="27697"/>
                  <a:pt x="26055" y="27684"/>
                  <a:pt x="26068" y="27659"/>
                </a:cubicBezTo>
                <a:close/>
                <a:moveTo>
                  <a:pt x="29509" y="28545"/>
                </a:moveTo>
                <a:cubicBezTo>
                  <a:pt x="29535" y="28570"/>
                  <a:pt x="29560" y="28595"/>
                  <a:pt x="29585" y="28621"/>
                </a:cubicBezTo>
                <a:cubicBezTo>
                  <a:pt x="29560" y="28608"/>
                  <a:pt x="29535" y="28608"/>
                  <a:pt x="29509" y="28595"/>
                </a:cubicBezTo>
                <a:lnTo>
                  <a:pt x="29509" y="28545"/>
                </a:lnTo>
                <a:close/>
                <a:moveTo>
                  <a:pt x="8631" y="29760"/>
                </a:moveTo>
                <a:cubicBezTo>
                  <a:pt x="8631" y="29760"/>
                  <a:pt x="8643" y="29772"/>
                  <a:pt x="8643" y="29772"/>
                </a:cubicBezTo>
                <a:lnTo>
                  <a:pt x="8631" y="29772"/>
                </a:lnTo>
                <a:cubicBezTo>
                  <a:pt x="8631" y="29772"/>
                  <a:pt x="8631" y="29760"/>
                  <a:pt x="8631" y="29760"/>
                </a:cubicBezTo>
                <a:close/>
                <a:moveTo>
                  <a:pt x="9111" y="29987"/>
                </a:moveTo>
                <a:cubicBezTo>
                  <a:pt x="9124" y="29987"/>
                  <a:pt x="9137" y="29987"/>
                  <a:pt x="9124" y="30000"/>
                </a:cubicBezTo>
                <a:lnTo>
                  <a:pt x="9111" y="29987"/>
                </a:lnTo>
                <a:close/>
                <a:moveTo>
                  <a:pt x="1966" y="30210"/>
                </a:moveTo>
                <a:cubicBezTo>
                  <a:pt x="1991" y="30210"/>
                  <a:pt x="2014" y="30218"/>
                  <a:pt x="2034" y="30237"/>
                </a:cubicBezTo>
                <a:lnTo>
                  <a:pt x="2034" y="30237"/>
                </a:lnTo>
                <a:cubicBezTo>
                  <a:pt x="1989" y="30228"/>
                  <a:pt x="1944" y="30228"/>
                  <a:pt x="1899" y="30228"/>
                </a:cubicBezTo>
                <a:cubicBezTo>
                  <a:pt x="1921" y="30216"/>
                  <a:pt x="1944" y="30210"/>
                  <a:pt x="1966" y="30210"/>
                </a:cubicBezTo>
                <a:close/>
                <a:moveTo>
                  <a:pt x="30775" y="30785"/>
                </a:moveTo>
                <a:cubicBezTo>
                  <a:pt x="30762" y="30810"/>
                  <a:pt x="30762" y="30822"/>
                  <a:pt x="30750" y="30848"/>
                </a:cubicBezTo>
                <a:cubicBezTo>
                  <a:pt x="30724" y="30835"/>
                  <a:pt x="30699" y="30822"/>
                  <a:pt x="30674" y="30797"/>
                </a:cubicBezTo>
                <a:cubicBezTo>
                  <a:pt x="30712" y="30797"/>
                  <a:pt x="30737" y="30785"/>
                  <a:pt x="30775" y="30785"/>
                </a:cubicBezTo>
                <a:close/>
                <a:moveTo>
                  <a:pt x="20943" y="32455"/>
                </a:moveTo>
                <a:lnTo>
                  <a:pt x="20943" y="32455"/>
                </a:lnTo>
                <a:cubicBezTo>
                  <a:pt x="20892" y="32505"/>
                  <a:pt x="20854" y="32569"/>
                  <a:pt x="20804" y="32619"/>
                </a:cubicBezTo>
                <a:cubicBezTo>
                  <a:pt x="20778" y="32569"/>
                  <a:pt x="20778" y="32531"/>
                  <a:pt x="20829" y="32493"/>
                </a:cubicBezTo>
                <a:cubicBezTo>
                  <a:pt x="20867" y="32480"/>
                  <a:pt x="20905" y="32467"/>
                  <a:pt x="20943" y="32455"/>
                </a:cubicBezTo>
                <a:close/>
                <a:moveTo>
                  <a:pt x="12465" y="32784"/>
                </a:moveTo>
                <a:cubicBezTo>
                  <a:pt x="12465" y="32784"/>
                  <a:pt x="12465" y="32796"/>
                  <a:pt x="12477" y="32796"/>
                </a:cubicBezTo>
                <a:lnTo>
                  <a:pt x="12452" y="32796"/>
                </a:lnTo>
                <a:cubicBezTo>
                  <a:pt x="12452" y="32796"/>
                  <a:pt x="12452" y="32796"/>
                  <a:pt x="12465" y="32784"/>
                </a:cubicBezTo>
                <a:close/>
                <a:moveTo>
                  <a:pt x="5214" y="34302"/>
                </a:moveTo>
                <a:cubicBezTo>
                  <a:pt x="5214" y="34302"/>
                  <a:pt x="5214" y="34315"/>
                  <a:pt x="5201" y="34315"/>
                </a:cubicBezTo>
                <a:lnTo>
                  <a:pt x="5214" y="34302"/>
                </a:lnTo>
                <a:close/>
                <a:moveTo>
                  <a:pt x="15945" y="0"/>
                </a:moveTo>
                <a:cubicBezTo>
                  <a:pt x="15759" y="0"/>
                  <a:pt x="15570" y="44"/>
                  <a:pt x="15375" y="162"/>
                </a:cubicBezTo>
                <a:cubicBezTo>
                  <a:pt x="15046" y="137"/>
                  <a:pt x="14730" y="112"/>
                  <a:pt x="14401" y="86"/>
                </a:cubicBezTo>
                <a:cubicBezTo>
                  <a:pt x="14293" y="74"/>
                  <a:pt x="14182" y="61"/>
                  <a:pt x="14070" y="61"/>
                </a:cubicBezTo>
                <a:cubicBezTo>
                  <a:pt x="13958" y="61"/>
                  <a:pt x="13844" y="74"/>
                  <a:pt x="13730" y="112"/>
                </a:cubicBezTo>
                <a:cubicBezTo>
                  <a:pt x="13515" y="162"/>
                  <a:pt x="13300" y="188"/>
                  <a:pt x="13085" y="251"/>
                </a:cubicBezTo>
                <a:cubicBezTo>
                  <a:pt x="11908" y="630"/>
                  <a:pt x="10946" y="1314"/>
                  <a:pt x="10035" y="2124"/>
                </a:cubicBezTo>
                <a:cubicBezTo>
                  <a:pt x="9592" y="2351"/>
                  <a:pt x="9276" y="2718"/>
                  <a:pt x="9023" y="3149"/>
                </a:cubicBezTo>
                <a:cubicBezTo>
                  <a:pt x="8833" y="3313"/>
                  <a:pt x="8656" y="3478"/>
                  <a:pt x="8517" y="3680"/>
                </a:cubicBezTo>
                <a:cubicBezTo>
                  <a:pt x="7935" y="4363"/>
                  <a:pt x="7441" y="5110"/>
                  <a:pt x="7099" y="5920"/>
                </a:cubicBezTo>
                <a:cubicBezTo>
                  <a:pt x="6732" y="6793"/>
                  <a:pt x="6201" y="7501"/>
                  <a:pt x="5467" y="8096"/>
                </a:cubicBezTo>
                <a:cubicBezTo>
                  <a:pt x="5201" y="8337"/>
                  <a:pt x="4784" y="8438"/>
                  <a:pt x="4645" y="8830"/>
                </a:cubicBezTo>
                <a:cubicBezTo>
                  <a:pt x="4354" y="8957"/>
                  <a:pt x="4189" y="9222"/>
                  <a:pt x="3987" y="9450"/>
                </a:cubicBezTo>
                <a:cubicBezTo>
                  <a:pt x="3291" y="9969"/>
                  <a:pt x="2924" y="10741"/>
                  <a:pt x="2506" y="11437"/>
                </a:cubicBezTo>
                <a:cubicBezTo>
                  <a:pt x="2164" y="11994"/>
                  <a:pt x="1620" y="12474"/>
                  <a:pt x="1582" y="13196"/>
                </a:cubicBezTo>
                <a:cubicBezTo>
                  <a:pt x="1595" y="13221"/>
                  <a:pt x="1608" y="13259"/>
                  <a:pt x="1620" y="13284"/>
                </a:cubicBezTo>
                <a:cubicBezTo>
                  <a:pt x="1241" y="13942"/>
                  <a:pt x="962" y="14638"/>
                  <a:pt x="823" y="15397"/>
                </a:cubicBezTo>
                <a:cubicBezTo>
                  <a:pt x="697" y="15625"/>
                  <a:pt x="836" y="15891"/>
                  <a:pt x="722" y="16119"/>
                </a:cubicBezTo>
                <a:cubicBezTo>
                  <a:pt x="507" y="16296"/>
                  <a:pt x="646" y="16549"/>
                  <a:pt x="570" y="16764"/>
                </a:cubicBezTo>
                <a:cubicBezTo>
                  <a:pt x="456" y="16979"/>
                  <a:pt x="469" y="17220"/>
                  <a:pt x="443" y="17460"/>
                </a:cubicBezTo>
                <a:cubicBezTo>
                  <a:pt x="469" y="17498"/>
                  <a:pt x="469" y="17549"/>
                  <a:pt x="431" y="17587"/>
                </a:cubicBezTo>
                <a:cubicBezTo>
                  <a:pt x="178" y="18396"/>
                  <a:pt x="216" y="19244"/>
                  <a:pt x="228" y="20079"/>
                </a:cubicBezTo>
                <a:cubicBezTo>
                  <a:pt x="323" y="20276"/>
                  <a:pt x="434" y="20375"/>
                  <a:pt x="555" y="20375"/>
                </a:cubicBezTo>
                <a:cubicBezTo>
                  <a:pt x="613" y="20375"/>
                  <a:pt x="673" y="20352"/>
                  <a:pt x="735" y="20307"/>
                </a:cubicBezTo>
                <a:lnTo>
                  <a:pt x="735" y="20307"/>
                </a:lnTo>
                <a:cubicBezTo>
                  <a:pt x="659" y="20586"/>
                  <a:pt x="342" y="20813"/>
                  <a:pt x="443" y="21054"/>
                </a:cubicBezTo>
                <a:cubicBezTo>
                  <a:pt x="608" y="21509"/>
                  <a:pt x="646" y="22053"/>
                  <a:pt x="874" y="22420"/>
                </a:cubicBezTo>
                <a:cubicBezTo>
                  <a:pt x="1139" y="22838"/>
                  <a:pt x="823" y="22952"/>
                  <a:pt x="760" y="23218"/>
                </a:cubicBezTo>
                <a:cubicBezTo>
                  <a:pt x="659" y="23622"/>
                  <a:pt x="241" y="23319"/>
                  <a:pt x="76" y="23559"/>
                </a:cubicBezTo>
                <a:cubicBezTo>
                  <a:pt x="102" y="23749"/>
                  <a:pt x="1" y="23964"/>
                  <a:pt x="152" y="24154"/>
                </a:cubicBezTo>
                <a:lnTo>
                  <a:pt x="152" y="24141"/>
                </a:lnTo>
                <a:lnTo>
                  <a:pt x="152" y="24141"/>
                </a:lnTo>
                <a:cubicBezTo>
                  <a:pt x="317" y="24496"/>
                  <a:pt x="114" y="24888"/>
                  <a:pt x="266" y="25242"/>
                </a:cubicBezTo>
                <a:cubicBezTo>
                  <a:pt x="114" y="25571"/>
                  <a:pt x="355" y="25887"/>
                  <a:pt x="266" y="26216"/>
                </a:cubicBezTo>
                <a:cubicBezTo>
                  <a:pt x="190" y="26343"/>
                  <a:pt x="216" y="26470"/>
                  <a:pt x="228" y="26596"/>
                </a:cubicBezTo>
                <a:cubicBezTo>
                  <a:pt x="266" y="26659"/>
                  <a:pt x="317" y="26710"/>
                  <a:pt x="355" y="26761"/>
                </a:cubicBezTo>
                <a:cubicBezTo>
                  <a:pt x="330" y="27052"/>
                  <a:pt x="418" y="27368"/>
                  <a:pt x="304" y="27646"/>
                </a:cubicBezTo>
                <a:cubicBezTo>
                  <a:pt x="266" y="27773"/>
                  <a:pt x="228" y="27899"/>
                  <a:pt x="190" y="28026"/>
                </a:cubicBezTo>
                <a:cubicBezTo>
                  <a:pt x="178" y="28064"/>
                  <a:pt x="165" y="28115"/>
                  <a:pt x="140" y="28165"/>
                </a:cubicBezTo>
                <a:cubicBezTo>
                  <a:pt x="51" y="28380"/>
                  <a:pt x="64" y="28608"/>
                  <a:pt x="140" y="28836"/>
                </a:cubicBezTo>
                <a:cubicBezTo>
                  <a:pt x="190" y="29152"/>
                  <a:pt x="241" y="29469"/>
                  <a:pt x="292" y="29785"/>
                </a:cubicBezTo>
                <a:cubicBezTo>
                  <a:pt x="431" y="30000"/>
                  <a:pt x="304" y="30253"/>
                  <a:pt x="393" y="30481"/>
                </a:cubicBezTo>
                <a:cubicBezTo>
                  <a:pt x="684" y="31556"/>
                  <a:pt x="1051" y="32645"/>
                  <a:pt x="1633" y="33568"/>
                </a:cubicBezTo>
                <a:cubicBezTo>
                  <a:pt x="2051" y="34239"/>
                  <a:pt x="2342" y="35099"/>
                  <a:pt x="3164" y="35466"/>
                </a:cubicBezTo>
                <a:cubicBezTo>
                  <a:pt x="3240" y="35542"/>
                  <a:pt x="3303" y="35606"/>
                  <a:pt x="3392" y="35644"/>
                </a:cubicBezTo>
                <a:cubicBezTo>
                  <a:pt x="3354" y="35669"/>
                  <a:pt x="3316" y="35682"/>
                  <a:pt x="3265" y="35707"/>
                </a:cubicBezTo>
                <a:cubicBezTo>
                  <a:pt x="3227" y="35833"/>
                  <a:pt x="3341" y="35871"/>
                  <a:pt x="3392" y="35960"/>
                </a:cubicBezTo>
                <a:cubicBezTo>
                  <a:pt x="3455" y="36011"/>
                  <a:pt x="3518" y="36074"/>
                  <a:pt x="3569" y="36124"/>
                </a:cubicBezTo>
                <a:cubicBezTo>
                  <a:pt x="3708" y="36289"/>
                  <a:pt x="3873" y="36453"/>
                  <a:pt x="3974" y="36643"/>
                </a:cubicBezTo>
                <a:lnTo>
                  <a:pt x="4126" y="36808"/>
                </a:lnTo>
                <a:cubicBezTo>
                  <a:pt x="4240" y="36947"/>
                  <a:pt x="4366" y="37073"/>
                  <a:pt x="4493" y="37200"/>
                </a:cubicBezTo>
                <a:cubicBezTo>
                  <a:pt x="4948" y="37618"/>
                  <a:pt x="5353" y="38111"/>
                  <a:pt x="5897" y="38427"/>
                </a:cubicBezTo>
                <a:cubicBezTo>
                  <a:pt x="6644" y="39275"/>
                  <a:pt x="7644" y="39769"/>
                  <a:pt x="8567" y="40338"/>
                </a:cubicBezTo>
                <a:cubicBezTo>
                  <a:pt x="10361" y="41430"/>
                  <a:pt x="12312" y="42002"/>
                  <a:pt x="14395" y="42002"/>
                </a:cubicBezTo>
                <a:cubicBezTo>
                  <a:pt x="14677" y="42002"/>
                  <a:pt x="14962" y="41992"/>
                  <a:pt x="15249" y="41971"/>
                </a:cubicBezTo>
                <a:cubicBezTo>
                  <a:pt x="16210" y="41895"/>
                  <a:pt x="17197" y="41831"/>
                  <a:pt x="18121" y="41452"/>
                </a:cubicBezTo>
                <a:cubicBezTo>
                  <a:pt x="18652" y="41275"/>
                  <a:pt x="19272" y="41313"/>
                  <a:pt x="19728" y="40882"/>
                </a:cubicBezTo>
                <a:cubicBezTo>
                  <a:pt x="19791" y="40857"/>
                  <a:pt x="19804" y="40819"/>
                  <a:pt x="19779" y="40756"/>
                </a:cubicBezTo>
                <a:cubicBezTo>
                  <a:pt x="20082" y="40655"/>
                  <a:pt x="20399" y="40553"/>
                  <a:pt x="20702" y="40452"/>
                </a:cubicBezTo>
                <a:cubicBezTo>
                  <a:pt x="20892" y="40338"/>
                  <a:pt x="21095" y="40224"/>
                  <a:pt x="21284" y="40110"/>
                </a:cubicBezTo>
                <a:cubicBezTo>
                  <a:pt x="21323" y="40133"/>
                  <a:pt x="21362" y="40143"/>
                  <a:pt x="21400" y="40143"/>
                </a:cubicBezTo>
                <a:cubicBezTo>
                  <a:pt x="21448" y="40143"/>
                  <a:pt x="21495" y="40126"/>
                  <a:pt x="21537" y="40098"/>
                </a:cubicBezTo>
                <a:cubicBezTo>
                  <a:pt x="23309" y="39098"/>
                  <a:pt x="25119" y="38149"/>
                  <a:pt x="26751" y="36909"/>
                </a:cubicBezTo>
                <a:cubicBezTo>
                  <a:pt x="26966" y="36757"/>
                  <a:pt x="27181" y="36605"/>
                  <a:pt x="27396" y="36428"/>
                </a:cubicBezTo>
                <a:cubicBezTo>
                  <a:pt x="29003" y="35137"/>
                  <a:pt x="30408" y="33657"/>
                  <a:pt x="31433" y="31847"/>
                </a:cubicBezTo>
                <a:cubicBezTo>
                  <a:pt x="32319" y="30418"/>
                  <a:pt x="32939" y="28886"/>
                  <a:pt x="33356" y="27254"/>
                </a:cubicBezTo>
                <a:cubicBezTo>
                  <a:pt x="33533" y="26583"/>
                  <a:pt x="33622" y="25887"/>
                  <a:pt x="33926" y="25255"/>
                </a:cubicBezTo>
                <a:cubicBezTo>
                  <a:pt x="34027" y="25014"/>
                  <a:pt x="33913" y="24749"/>
                  <a:pt x="34014" y="24521"/>
                </a:cubicBezTo>
                <a:cubicBezTo>
                  <a:pt x="34027" y="24268"/>
                  <a:pt x="34040" y="24002"/>
                  <a:pt x="34052" y="23749"/>
                </a:cubicBezTo>
                <a:lnTo>
                  <a:pt x="34179" y="23749"/>
                </a:lnTo>
                <a:lnTo>
                  <a:pt x="34179" y="22231"/>
                </a:lnTo>
                <a:lnTo>
                  <a:pt x="34179" y="21281"/>
                </a:lnTo>
                <a:lnTo>
                  <a:pt x="34179" y="20181"/>
                </a:lnTo>
                <a:lnTo>
                  <a:pt x="34179" y="20168"/>
                </a:lnTo>
                <a:cubicBezTo>
                  <a:pt x="34149" y="20153"/>
                  <a:pt x="34124" y="20147"/>
                  <a:pt x="34103" y="20147"/>
                </a:cubicBezTo>
                <a:cubicBezTo>
                  <a:pt x="34088" y="20147"/>
                  <a:pt x="34075" y="20150"/>
                  <a:pt x="34065" y="20155"/>
                </a:cubicBezTo>
                <a:cubicBezTo>
                  <a:pt x="34052" y="19877"/>
                  <a:pt x="34052" y="19611"/>
                  <a:pt x="34052" y="19345"/>
                </a:cubicBezTo>
                <a:cubicBezTo>
                  <a:pt x="33900" y="18801"/>
                  <a:pt x="33761" y="18245"/>
                  <a:pt x="33609" y="17700"/>
                </a:cubicBezTo>
                <a:cubicBezTo>
                  <a:pt x="33318" y="16726"/>
                  <a:pt x="33090" y="15739"/>
                  <a:pt x="32673" y="14815"/>
                </a:cubicBezTo>
                <a:cubicBezTo>
                  <a:pt x="32483" y="14410"/>
                  <a:pt x="32293" y="13993"/>
                  <a:pt x="32116" y="13588"/>
                </a:cubicBezTo>
                <a:lnTo>
                  <a:pt x="31167" y="12196"/>
                </a:lnTo>
                <a:cubicBezTo>
                  <a:pt x="31028" y="11968"/>
                  <a:pt x="30901" y="11740"/>
                  <a:pt x="30762" y="11513"/>
                </a:cubicBezTo>
                <a:cubicBezTo>
                  <a:pt x="30724" y="11411"/>
                  <a:pt x="30686" y="11298"/>
                  <a:pt x="30636" y="11209"/>
                </a:cubicBezTo>
                <a:cubicBezTo>
                  <a:pt x="29965" y="9918"/>
                  <a:pt x="28978" y="8868"/>
                  <a:pt x="28004" y="7830"/>
                </a:cubicBezTo>
                <a:cubicBezTo>
                  <a:pt x="27902" y="7641"/>
                  <a:pt x="27763" y="7514"/>
                  <a:pt x="27599" y="7400"/>
                </a:cubicBezTo>
                <a:cubicBezTo>
                  <a:pt x="27358" y="7286"/>
                  <a:pt x="27168" y="7097"/>
                  <a:pt x="27042" y="6856"/>
                </a:cubicBezTo>
                <a:lnTo>
                  <a:pt x="27004" y="6805"/>
                </a:lnTo>
                <a:lnTo>
                  <a:pt x="26953" y="6831"/>
                </a:lnTo>
                <a:cubicBezTo>
                  <a:pt x="26953" y="6831"/>
                  <a:pt x="26941" y="6831"/>
                  <a:pt x="26941" y="6843"/>
                </a:cubicBezTo>
                <a:cubicBezTo>
                  <a:pt x="26915" y="6603"/>
                  <a:pt x="26738" y="6464"/>
                  <a:pt x="26574" y="6325"/>
                </a:cubicBezTo>
                <a:cubicBezTo>
                  <a:pt x="26371" y="6122"/>
                  <a:pt x="26156" y="5920"/>
                  <a:pt x="25941" y="5717"/>
                </a:cubicBezTo>
                <a:cubicBezTo>
                  <a:pt x="25789" y="5565"/>
                  <a:pt x="25663" y="5376"/>
                  <a:pt x="25511" y="5224"/>
                </a:cubicBezTo>
                <a:cubicBezTo>
                  <a:pt x="25346" y="5072"/>
                  <a:pt x="25169" y="4920"/>
                  <a:pt x="24979" y="4806"/>
                </a:cubicBezTo>
                <a:cubicBezTo>
                  <a:pt x="24827" y="4730"/>
                  <a:pt x="24650" y="4705"/>
                  <a:pt x="24574" y="4528"/>
                </a:cubicBezTo>
                <a:cubicBezTo>
                  <a:pt x="24549" y="4490"/>
                  <a:pt x="24524" y="4477"/>
                  <a:pt x="24486" y="4477"/>
                </a:cubicBezTo>
                <a:cubicBezTo>
                  <a:pt x="24473" y="4427"/>
                  <a:pt x="24448" y="4389"/>
                  <a:pt x="24397" y="4351"/>
                </a:cubicBezTo>
                <a:cubicBezTo>
                  <a:pt x="24334" y="4325"/>
                  <a:pt x="24245" y="4325"/>
                  <a:pt x="24233" y="4224"/>
                </a:cubicBezTo>
                <a:cubicBezTo>
                  <a:pt x="24220" y="4173"/>
                  <a:pt x="24195" y="4136"/>
                  <a:pt x="24144" y="4123"/>
                </a:cubicBezTo>
                <a:cubicBezTo>
                  <a:pt x="23220" y="3629"/>
                  <a:pt x="22512" y="2794"/>
                  <a:pt x="21537" y="2364"/>
                </a:cubicBezTo>
                <a:cubicBezTo>
                  <a:pt x="20753" y="1744"/>
                  <a:pt x="19905" y="1250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cubicBezTo>
                  <a:pt x="18842" y="795"/>
                  <a:pt x="18678" y="833"/>
                  <a:pt x="18539" y="808"/>
                </a:cubicBezTo>
                <a:cubicBezTo>
                  <a:pt x="18222" y="479"/>
                  <a:pt x="17805" y="377"/>
                  <a:pt x="17387" y="339"/>
                </a:cubicBezTo>
                <a:cubicBezTo>
                  <a:pt x="16901" y="303"/>
                  <a:pt x="16435" y="0"/>
                  <a:pt x="1594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6" name="Google Shape;266;p26"/>
          <p:cNvSpPr/>
          <p:nvPr/>
        </p:nvSpPr>
        <p:spPr>
          <a:xfrm rot="5400000">
            <a:off x="8766725" y="1607800"/>
            <a:ext cx="1374225" cy="1274050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" name="Google Shape;267;p26"/>
          <p:cNvSpPr/>
          <p:nvPr/>
        </p:nvSpPr>
        <p:spPr>
          <a:xfrm>
            <a:off x="8763850" y="2304138"/>
            <a:ext cx="1230054" cy="1139270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" name="Google Shape;268;p26"/>
          <p:cNvSpPr/>
          <p:nvPr/>
        </p:nvSpPr>
        <p:spPr>
          <a:xfrm rot="-8698612">
            <a:off x="1830434" y="4556215"/>
            <a:ext cx="1184135" cy="1245548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" name="Google Shape;269;p26"/>
          <p:cNvSpPr/>
          <p:nvPr/>
        </p:nvSpPr>
        <p:spPr>
          <a:xfrm>
            <a:off x="7228424" y="4608498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Google Shape;33;p4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34" name="Google Shape;34;p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35" name="Google Shape;35;p4"/>
          <p:cNvSpPr txBox="1"/>
          <p:nvPr>
            <p:ph idx="1" type="body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indent="-3048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indent="-3048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indent="-3048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indent="-3048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indent="-3048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indent="-3048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indent="-3048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indent="-3048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/>
        </p:txBody>
      </p:sp>
      <p:sp>
        <p:nvSpPr>
          <p:cNvPr id="36" name="Google Shape;36;p4"/>
          <p:cNvSpPr/>
          <p:nvPr/>
        </p:nvSpPr>
        <p:spPr>
          <a:xfrm>
            <a:off x="8030925" y="3780375"/>
            <a:ext cx="835175" cy="845200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636050" y="4305613"/>
            <a:ext cx="1230054" cy="1139270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2352724" y="4569711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" name="Google Shape;39;p4"/>
          <p:cNvSpPr/>
          <p:nvPr/>
        </p:nvSpPr>
        <p:spPr>
          <a:xfrm rot="-5400000">
            <a:off x="8603425" y="1351537"/>
            <a:ext cx="1154101" cy="1267301"/>
          </a:xfrm>
          <a:custGeom>
            <a:rect b="b" l="l" r="r" t="t"/>
            <a:pathLst>
              <a:path extrusionOk="0" h="25637" w="23347">
                <a:moveTo>
                  <a:pt x="18407" y="519"/>
                </a:moveTo>
                <a:lnTo>
                  <a:pt x="18407" y="519"/>
                </a:lnTo>
                <a:cubicBezTo>
                  <a:pt x="18408" y="521"/>
                  <a:pt x="18408" y="522"/>
                  <a:pt x="18409" y="524"/>
                </a:cubicBezTo>
                <a:lnTo>
                  <a:pt x="18409" y="524"/>
                </a:lnTo>
                <a:cubicBezTo>
                  <a:pt x="18410" y="522"/>
                  <a:pt x="18411" y="520"/>
                  <a:pt x="18412" y="519"/>
                </a:cubicBezTo>
                <a:close/>
                <a:moveTo>
                  <a:pt x="18340" y="995"/>
                </a:moveTo>
                <a:cubicBezTo>
                  <a:pt x="18353" y="995"/>
                  <a:pt x="18358" y="1007"/>
                  <a:pt x="18348" y="1025"/>
                </a:cubicBezTo>
                <a:cubicBezTo>
                  <a:pt x="18336" y="1050"/>
                  <a:pt x="18272" y="1114"/>
                  <a:pt x="18247" y="1139"/>
                </a:cubicBezTo>
                <a:cubicBezTo>
                  <a:pt x="18247" y="1139"/>
                  <a:pt x="18234" y="1139"/>
                  <a:pt x="18196" y="1114"/>
                </a:cubicBezTo>
                <a:lnTo>
                  <a:pt x="18120" y="1076"/>
                </a:lnTo>
                <a:cubicBezTo>
                  <a:pt x="18171" y="1050"/>
                  <a:pt x="18285" y="1012"/>
                  <a:pt x="18323" y="1000"/>
                </a:cubicBezTo>
                <a:cubicBezTo>
                  <a:pt x="18330" y="996"/>
                  <a:pt x="18336" y="995"/>
                  <a:pt x="18340" y="995"/>
                </a:cubicBezTo>
                <a:close/>
                <a:moveTo>
                  <a:pt x="7833" y="1392"/>
                </a:moveTo>
                <a:cubicBezTo>
                  <a:pt x="7871" y="1392"/>
                  <a:pt x="7896" y="1392"/>
                  <a:pt x="7896" y="1405"/>
                </a:cubicBezTo>
                <a:cubicBezTo>
                  <a:pt x="7896" y="1417"/>
                  <a:pt x="7883" y="1417"/>
                  <a:pt x="7883" y="1430"/>
                </a:cubicBezTo>
                <a:cubicBezTo>
                  <a:pt x="7858" y="1417"/>
                  <a:pt x="7846" y="1405"/>
                  <a:pt x="7846" y="1405"/>
                </a:cubicBezTo>
                <a:cubicBezTo>
                  <a:pt x="7833" y="1405"/>
                  <a:pt x="7833" y="1405"/>
                  <a:pt x="7833" y="1392"/>
                </a:cubicBezTo>
                <a:close/>
                <a:moveTo>
                  <a:pt x="2571" y="1415"/>
                </a:moveTo>
                <a:cubicBezTo>
                  <a:pt x="2582" y="1415"/>
                  <a:pt x="2592" y="1423"/>
                  <a:pt x="2607" y="1430"/>
                </a:cubicBezTo>
                <a:cubicBezTo>
                  <a:pt x="2632" y="1455"/>
                  <a:pt x="2607" y="1455"/>
                  <a:pt x="2594" y="1468"/>
                </a:cubicBezTo>
                <a:lnTo>
                  <a:pt x="2582" y="1481"/>
                </a:lnTo>
                <a:cubicBezTo>
                  <a:pt x="2582" y="1506"/>
                  <a:pt x="2556" y="1519"/>
                  <a:pt x="2544" y="1519"/>
                </a:cubicBezTo>
                <a:lnTo>
                  <a:pt x="2531" y="1519"/>
                </a:lnTo>
                <a:lnTo>
                  <a:pt x="2531" y="1506"/>
                </a:lnTo>
                <a:cubicBezTo>
                  <a:pt x="2506" y="1493"/>
                  <a:pt x="2455" y="1481"/>
                  <a:pt x="2455" y="1468"/>
                </a:cubicBezTo>
                <a:cubicBezTo>
                  <a:pt x="2449" y="1443"/>
                  <a:pt x="2464" y="1439"/>
                  <a:pt x="2485" y="1439"/>
                </a:cubicBezTo>
                <a:cubicBezTo>
                  <a:pt x="2492" y="1439"/>
                  <a:pt x="2499" y="1440"/>
                  <a:pt x="2507" y="1440"/>
                </a:cubicBezTo>
                <a:cubicBezTo>
                  <a:pt x="2521" y="1440"/>
                  <a:pt x="2535" y="1438"/>
                  <a:pt x="2544" y="1430"/>
                </a:cubicBezTo>
                <a:cubicBezTo>
                  <a:pt x="2554" y="1419"/>
                  <a:pt x="2563" y="1415"/>
                  <a:pt x="2571" y="1415"/>
                </a:cubicBezTo>
                <a:close/>
                <a:moveTo>
                  <a:pt x="10154" y="1415"/>
                </a:moveTo>
                <a:cubicBezTo>
                  <a:pt x="10168" y="1415"/>
                  <a:pt x="10179" y="1423"/>
                  <a:pt x="10186" y="1430"/>
                </a:cubicBezTo>
                <a:cubicBezTo>
                  <a:pt x="10224" y="1455"/>
                  <a:pt x="10186" y="1455"/>
                  <a:pt x="10174" y="1468"/>
                </a:cubicBezTo>
                <a:lnTo>
                  <a:pt x="10174" y="1493"/>
                </a:lnTo>
                <a:cubicBezTo>
                  <a:pt x="10161" y="1506"/>
                  <a:pt x="10149" y="1519"/>
                  <a:pt x="10123" y="1519"/>
                </a:cubicBezTo>
                <a:cubicBezTo>
                  <a:pt x="10085" y="1493"/>
                  <a:pt x="10035" y="1481"/>
                  <a:pt x="10035" y="1468"/>
                </a:cubicBezTo>
                <a:cubicBezTo>
                  <a:pt x="10035" y="1443"/>
                  <a:pt x="10050" y="1439"/>
                  <a:pt x="10069" y="1439"/>
                </a:cubicBezTo>
                <a:cubicBezTo>
                  <a:pt x="10076" y="1439"/>
                  <a:pt x="10082" y="1440"/>
                  <a:pt x="10089" y="1440"/>
                </a:cubicBezTo>
                <a:cubicBezTo>
                  <a:pt x="10102" y="1440"/>
                  <a:pt x="10115" y="1438"/>
                  <a:pt x="10123" y="1430"/>
                </a:cubicBezTo>
                <a:cubicBezTo>
                  <a:pt x="10134" y="1419"/>
                  <a:pt x="10145" y="1415"/>
                  <a:pt x="10154" y="1415"/>
                </a:cubicBezTo>
                <a:close/>
                <a:moveTo>
                  <a:pt x="13401" y="1443"/>
                </a:moveTo>
                <a:cubicBezTo>
                  <a:pt x="13439" y="1455"/>
                  <a:pt x="13464" y="1493"/>
                  <a:pt x="13477" y="1506"/>
                </a:cubicBezTo>
                <a:lnTo>
                  <a:pt x="13451" y="1519"/>
                </a:lnTo>
                <a:lnTo>
                  <a:pt x="13439" y="1531"/>
                </a:lnTo>
                <a:cubicBezTo>
                  <a:pt x="13439" y="1546"/>
                  <a:pt x="13423" y="1551"/>
                  <a:pt x="13402" y="1551"/>
                </a:cubicBezTo>
                <a:cubicBezTo>
                  <a:pt x="13369" y="1551"/>
                  <a:pt x="13322" y="1539"/>
                  <a:pt x="13299" y="1531"/>
                </a:cubicBezTo>
                <a:cubicBezTo>
                  <a:pt x="13261" y="1519"/>
                  <a:pt x="13274" y="1493"/>
                  <a:pt x="13325" y="1481"/>
                </a:cubicBezTo>
                <a:lnTo>
                  <a:pt x="13363" y="1468"/>
                </a:lnTo>
                <a:lnTo>
                  <a:pt x="13401" y="1443"/>
                </a:lnTo>
                <a:close/>
                <a:moveTo>
                  <a:pt x="3416" y="1782"/>
                </a:moveTo>
                <a:cubicBezTo>
                  <a:pt x="3421" y="1782"/>
                  <a:pt x="3425" y="1783"/>
                  <a:pt x="3429" y="1784"/>
                </a:cubicBezTo>
                <a:cubicBezTo>
                  <a:pt x="3480" y="1810"/>
                  <a:pt x="3480" y="1822"/>
                  <a:pt x="3455" y="1822"/>
                </a:cubicBezTo>
                <a:lnTo>
                  <a:pt x="3429" y="1822"/>
                </a:lnTo>
                <a:cubicBezTo>
                  <a:pt x="3379" y="1822"/>
                  <a:pt x="3353" y="1835"/>
                  <a:pt x="3353" y="1873"/>
                </a:cubicBezTo>
                <a:cubicBezTo>
                  <a:pt x="3343" y="1876"/>
                  <a:pt x="3335" y="1878"/>
                  <a:pt x="3328" y="1878"/>
                </a:cubicBezTo>
                <a:cubicBezTo>
                  <a:pt x="3310" y="1878"/>
                  <a:pt x="3303" y="1866"/>
                  <a:pt x="3303" y="1848"/>
                </a:cubicBezTo>
                <a:cubicBezTo>
                  <a:pt x="3314" y="1825"/>
                  <a:pt x="3376" y="1782"/>
                  <a:pt x="3416" y="1782"/>
                </a:cubicBezTo>
                <a:close/>
                <a:moveTo>
                  <a:pt x="11022" y="1784"/>
                </a:moveTo>
                <a:cubicBezTo>
                  <a:pt x="11060" y="1810"/>
                  <a:pt x="11072" y="1822"/>
                  <a:pt x="11034" y="1822"/>
                </a:cubicBezTo>
                <a:lnTo>
                  <a:pt x="11009" y="1822"/>
                </a:lnTo>
                <a:cubicBezTo>
                  <a:pt x="10971" y="1822"/>
                  <a:pt x="10946" y="1835"/>
                  <a:pt x="10933" y="1873"/>
                </a:cubicBezTo>
                <a:cubicBezTo>
                  <a:pt x="10926" y="1876"/>
                  <a:pt x="10920" y="1878"/>
                  <a:pt x="10913" y="1878"/>
                </a:cubicBezTo>
                <a:cubicBezTo>
                  <a:pt x="10897" y="1878"/>
                  <a:pt x="10886" y="1866"/>
                  <a:pt x="10895" y="1848"/>
                </a:cubicBezTo>
                <a:cubicBezTo>
                  <a:pt x="10895" y="1848"/>
                  <a:pt x="10895" y="1848"/>
                  <a:pt x="10908" y="1835"/>
                </a:cubicBezTo>
                <a:cubicBezTo>
                  <a:pt x="10908" y="1835"/>
                  <a:pt x="10920" y="1822"/>
                  <a:pt x="10946" y="1822"/>
                </a:cubicBezTo>
                <a:lnTo>
                  <a:pt x="10996" y="1797"/>
                </a:lnTo>
                <a:lnTo>
                  <a:pt x="10996" y="1784"/>
                </a:lnTo>
                <a:cubicBezTo>
                  <a:pt x="11009" y="1784"/>
                  <a:pt x="11009" y="1784"/>
                  <a:pt x="11022" y="1797"/>
                </a:cubicBezTo>
                <a:lnTo>
                  <a:pt x="11022" y="1784"/>
                </a:lnTo>
                <a:close/>
                <a:moveTo>
                  <a:pt x="8453" y="2240"/>
                </a:moveTo>
                <a:cubicBezTo>
                  <a:pt x="8453" y="2252"/>
                  <a:pt x="8453" y="2265"/>
                  <a:pt x="8453" y="2278"/>
                </a:cubicBezTo>
                <a:cubicBezTo>
                  <a:pt x="8453" y="2278"/>
                  <a:pt x="8440" y="2265"/>
                  <a:pt x="8440" y="2265"/>
                </a:cubicBezTo>
                <a:cubicBezTo>
                  <a:pt x="8440" y="2252"/>
                  <a:pt x="8440" y="2252"/>
                  <a:pt x="8453" y="2240"/>
                </a:cubicBezTo>
                <a:close/>
                <a:moveTo>
                  <a:pt x="4366" y="2088"/>
                </a:moveTo>
                <a:cubicBezTo>
                  <a:pt x="4378" y="2101"/>
                  <a:pt x="4391" y="2113"/>
                  <a:pt x="4391" y="2113"/>
                </a:cubicBezTo>
                <a:lnTo>
                  <a:pt x="4378" y="2139"/>
                </a:lnTo>
                <a:cubicBezTo>
                  <a:pt x="4391" y="2164"/>
                  <a:pt x="4454" y="2252"/>
                  <a:pt x="4442" y="2265"/>
                </a:cubicBezTo>
                <a:cubicBezTo>
                  <a:pt x="4429" y="2278"/>
                  <a:pt x="4416" y="2284"/>
                  <a:pt x="4407" y="2284"/>
                </a:cubicBezTo>
                <a:cubicBezTo>
                  <a:pt x="4397" y="2284"/>
                  <a:pt x="4391" y="2278"/>
                  <a:pt x="4391" y="2265"/>
                </a:cubicBezTo>
                <a:lnTo>
                  <a:pt x="4391" y="2252"/>
                </a:lnTo>
                <a:cubicBezTo>
                  <a:pt x="4391" y="2234"/>
                  <a:pt x="4385" y="2227"/>
                  <a:pt x="4375" y="2227"/>
                </a:cubicBezTo>
                <a:cubicBezTo>
                  <a:pt x="4366" y="2227"/>
                  <a:pt x="4353" y="2234"/>
                  <a:pt x="4340" y="2240"/>
                </a:cubicBezTo>
                <a:cubicBezTo>
                  <a:pt x="4340" y="2240"/>
                  <a:pt x="4290" y="2215"/>
                  <a:pt x="4290" y="2202"/>
                </a:cubicBezTo>
                <a:cubicBezTo>
                  <a:pt x="4290" y="2164"/>
                  <a:pt x="4315" y="2126"/>
                  <a:pt x="4328" y="2088"/>
                </a:cubicBezTo>
                <a:close/>
                <a:moveTo>
                  <a:pt x="5429" y="2252"/>
                </a:moveTo>
                <a:cubicBezTo>
                  <a:pt x="5441" y="2290"/>
                  <a:pt x="5441" y="2290"/>
                  <a:pt x="5441" y="2290"/>
                </a:cubicBezTo>
                <a:cubicBezTo>
                  <a:pt x="5441" y="2290"/>
                  <a:pt x="5441" y="2290"/>
                  <a:pt x="5441" y="2303"/>
                </a:cubicBezTo>
                <a:cubicBezTo>
                  <a:pt x="5441" y="2290"/>
                  <a:pt x="5429" y="2265"/>
                  <a:pt x="5429" y="2252"/>
                </a:cubicBezTo>
                <a:close/>
                <a:moveTo>
                  <a:pt x="4910" y="2430"/>
                </a:moveTo>
                <a:cubicBezTo>
                  <a:pt x="4910" y="2430"/>
                  <a:pt x="4910" y="2442"/>
                  <a:pt x="4910" y="2442"/>
                </a:cubicBezTo>
                <a:lnTo>
                  <a:pt x="4935" y="2468"/>
                </a:lnTo>
                <a:cubicBezTo>
                  <a:pt x="4922" y="2493"/>
                  <a:pt x="4897" y="2493"/>
                  <a:pt x="4885" y="2493"/>
                </a:cubicBezTo>
                <a:cubicBezTo>
                  <a:pt x="4885" y="2493"/>
                  <a:pt x="4872" y="2468"/>
                  <a:pt x="4859" y="2442"/>
                </a:cubicBezTo>
                <a:cubicBezTo>
                  <a:pt x="4872" y="2442"/>
                  <a:pt x="4897" y="2442"/>
                  <a:pt x="4910" y="2430"/>
                </a:cubicBezTo>
                <a:close/>
                <a:moveTo>
                  <a:pt x="4168" y="2251"/>
                </a:moveTo>
                <a:cubicBezTo>
                  <a:pt x="4173" y="2251"/>
                  <a:pt x="4179" y="2255"/>
                  <a:pt x="4189" y="2265"/>
                </a:cubicBezTo>
                <a:cubicBezTo>
                  <a:pt x="4214" y="2316"/>
                  <a:pt x="4277" y="2354"/>
                  <a:pt x="4277" y="2392"/>
                </a:cubicBezTo>
                <a:cubicBezTo>
                  <a:pt x="4264" y="2455"/>
                  <a:pt x="4163" y="2417"/>
                  <a:pt x="4125" y="2455"/>
                </a:cubicBezTo>
                <a:lnTo>
                  <a:pt x="4100" y="2455"/>
                </a:lnTo>
                <a:cubicBezTo>
                  <a:pt x="4024" y="2480"/>
                  <a:pt x="4024" y="2480"/>
                  <a:pt x="4037" y="2531"/>
                </a:cubicBezTo>
                <a:cubicBezTo>
                  <a:pt x="4049" y="2544"/>
                  <a:pt x="4062" y="2556"/>
                  <a:pt x="4062" y="2569"/>
                </a:cubicBezTo>
                <a:cubicBezTo>
                  <a:pt x="4062" y="2569"/>
                  <a:pt x="4062" y="2569"/>
                  <a:pt x="4062" y="2581"/>
                </a:cubicBezTo>
                <a:cubicBezTo>
                  <a:pt x="4061" y="2583"/>
                  <a:pt x="4059" y="2583"/>
                  <a:pt x="4056" y="2583"/>
                </a:cubicBezTo>
                <a:cubicBezTo>
                  <a:pt x="4034" y="2583"/>
                  <a:pt x="3973" y="2541"/>
                  <a:pt x="3973" y="2518"/>
                </a:cubicBezTo>
                <a:cubicBezTo>
                  <a:pt x="3973" y="2493"/>
                  <a:pt x="3986" y="2442"/>
                  <a:pt x="3986" y="2430"/>
                </a:cubicBezTo>
                <a:cubicBezTo>
                  <a:pt x="3986" y="2417"/>
                  <a:pt x="3961" y="2379"/>
                  <a:pt x="3961" y="2354"/>
                </a:cubicBezTo>
                <a:lnTo>
                  <a:pt x="3961" y="2354"/>
                </a:lnTo>
                <a:cubicBezTo>
                  <a:pt x="3961" y="2354"/>
                  <a:pt x="3961" y="2366"/>
                  <a:pt x="3973" y="2366"/>
                </a:cubicBezTo>
                <a:cubicBezTo>
                  <a:pt x="3977" y="2370"/>
                  <a:pt x="3983" y="2372"/>
                  <a:pt x="3990" y="2372"/>
                </a:cubicBezTo>
                <a:cubicBezTo>
                  <a:pt x="4007" y="2372"/>
                  <a:pt x="4031" y="2363"/>
                  <a:pt x="4049" y="2354"/>
                </a:cubicBezTo>
                <a:cubicBezTo>
                  <a:pt x="4075" y="2341"/>
                  <a:pt x="4113" y="2316"/>
                  <a:pt x="4138" y="2278"/>
                </a:cubicBezTo>
                <a:cubicBezTo>
                  <a:pt x="4154" y="2262"/>
                  <a:pt x="4160" y="2251"/>
                  <a:pt x="4168" y="2251"/>
                </a:cubicBezTo>
                <a:close/>
                <a:moveTo>
                  <a:pt x="559" y="7564"/>
                </a:moveTo>
                <a:cubicBezTo>
                  <a:pt x="565" y="7564"/>
                  <a:pt x="584" y="7588"/>
                  <a:pt x="595" y="7630"/>
                </a:cubicBezTo>
                <a:lnTo>
                  <a:pt x="544" y="7681"/>
                </a:lnTo>
                <a:lnTo>
                  <a:pt x="532" y="7681"/>
                </a:lnTo>
                <a:cubicBezTo>
                  <a:pt x="557" y="7706"/>
                  <a:pt x="506" y="7732"/>
                  <a:pt x="481" y="7732"/>
                </a:cubicBezTo>
                <a:cubicBezTo>
                  <a:pt x="456" y="7732"/>
                  <a:pt x="468" y="7681"/>
                  <a:pt x="494" y="7668"/>
                </a:cubicBezTo>
                <a:cubicBezTo>
                  <a:pt x="506" y="7656"/>
                  <a:pt x="557" y="7592"/>
                  <a:pt x="557" y="7567"/>
                </a:cubicBezTo>
                <a:cubicBezTo>
                  <a:pt x="557" y="7565"/>
                  <a:pt x="558" y="7564"/>
                  <a:pt x="559" y="7564"/>
                </a:cubicBezTo>
                <a:close/>
                <a:moveTo>
                  <a:pt x="22891" y="7899"/>
                </a:moveTo>
                <a:cubicBezTo>
                  <a:pt x="22900" y="7899"/>
                  <a:pt x="22910" y="7902"/>
                  <a:pt x="22916" y="7909"/>
                </a:cubicBezTo>
                <a:cubicBezTo>
                  <a:pt x="22929" y="7934"/>
                  <a:pt x="22866" y="7985"/>
                  <a:pt x="22828" y="7997"/>
                </a:cubicBezTo>
                <a:cubicBezTo>
                  <a:pt x="22822" y="7999"/>
                  <a:pt x="22817" y="8000"/>
                  <a:pt x="22813" y="8000"/>
                </a:cubicBezTo>
                <a:cubicBezTo>
                  <a:pt x="22784" y="8000"/>
                  <a:pt x="22768" y="7970"/>
                  <a:pt x="22790" y="7959"/>
                </a:cubicBezTo>
                <a:cubicBezTo>
                  <a:pt x="22802" y="7959"/>
                  <a:pt x="22853" y="7921"/>
                  <a:pt x="22866" y="7909"/>
                </a:cubicBezTo>
                <a:cubicBezTo>
                  <a:pt x="22872" y="7902"/>
                  <a:pt x="22882" y="7899"/>
                  <a:pt x="22891" y="7899"/>
                </a:cubicBezTo>
                <a:close/>
                <a:moveTo>
                  <a:pt x="500" y="7803"/>
                </a:moveTo>
                <a:cubicBezTo>
                  <a:pt x="519" y="7803"/>
                  <a:pt x="538" y="7817"/>
                  <a:pt x="557" y="7845"/>
                </a:cubicBezTo>
                <a:lnTo>
                  <a:pt x="570" y="7871"/>
                </a:lnTo>
                <a:lnTo>
                  <a:pt x="595" y="7896"/>
                </a:lnTo>
                <a:cubicBezTo>
                  <a:pt x="582" y="7934"/>
                  <a:pt x="570" y="7985"/>
                  <a:pt x="582" y="7997"/>
                </a:cubicBezTo>
                <a:cubicBezTo>
                  <a:pt x="595" y="8010"/>
                  <a:pt x="608" y="8073"/>
                  <a:pt x="582" y="8086"/>
                </a:cubicBezTo>
                <a:cubicBezTo>
                  <a:pt x="580" y="8087"/>
                  <a:pt x="578" y="8088"/>
                  <a:pt x="576" y="8088"/>
                </a:cubicBezTo>
                <a:cubicBezTo>
                  <a:pt x="555" y="8088"/>
                  <a:pt x="544" y="8033"/>
                  <a:pt x="544" y="8010"/>
                </a:cubicBezTo>
                <a:cubicBezTo>
                  <a:pt x="544" y="7985"/>
                  <a:pt x="532" y="7909"/>
                  <a:pt x="519" y="7896"/>
                </a:cubicBezTo>
                <a:cubicBezTo>
                  <a:pt x="506" y="7883"/>
                  <a:pt x="443" y="7820"/>
                  <a:pt x="481" y="7808"/>
                </a:cubicBezTo>
                <a:cubicBezTo>
                  <a:pt x="487" y="7804"/>
                  <a:pt x="494" y="7803"/>
                  <a:pt x="500" y="7803"/>
                </a:cubicBezTo>
                <a:close/>
                <a:moveTo>
                  <a:pt x="633" y="8491"/>
                </a:moveTo>
                <a:lnTo>
                  <a:pt x="633" y="8491"/>
                </a:lnTo>
                <a:cubicBezTo>
                  <a:pt x="645" y="8503"/>
                  <a:pt x="633" y="8516"/>
                  <a:pt x="620" y="8541"/>
                </a:cubicBezTo>
                <a:cubicBezTo>
                  <a:pt x="608" y="8567"/>
                  <a:pt x="645" y="8668"/>
                  <a:pt x="645" y="8693"/>
                </a:cubicBezTo>
                <a:cubicBezTo>
                  <a:pt x="638" y="8708"/>
                  <a:pt x="626" y="8714"/>
                  <a:pt x="610" y="8714"/>
                </a:cubicBezTo>
                <a:cubicBezTo>
                  <a:pt x="599" y="8714"/>
                  <a:pt x="585" y="8711"/>
                  <a:pt x="570" y="8706"/>
                </a:cubicBezTo>
                <a:lnTo>
                  <a:pt x="557" y="8693"/>
                </a:lnTo>
                <a:cubicBezTo>
                  <a:pt x="557" y="8693"/>
                  <a:pt x="532" y="8681"/>
                  <a:pt x="544" y="8681"/>
                </a:cubicBezTo>
                <a:lnTo>
                  <a:pt x="582" y="8643"/>
                </a:lnTo>
                <a:cubicBezTo>
                  <a:pt x="557" y="8605"/>
                  <a:pt x="570" y="8529"/>
                  <a:pt x="582" y="8516"/>
                </a:cubicBezTo>
                <a:cubicBezTo>
                  <a:pt x="607" y="8504"/>
                  <a:pt x="633" y="8491"/>
                  <a:pt x="633" y="8491"/>
                </a:cubicBezTo>
                <a:close/>
                <a:moveTo>
                  <a:pt x="367" y="9212"/>
                </a:moveTo>
                <a:cubicBezTo>
                  <a:pt x="405" y="9212"/>
                  <a:pt x="405" y="9212"/>
                  <a:pt x="354" y="9225"/>
                </a:cubicBezTo>
                <a:cubicBezTo>
                  <a:pt x="321" y="9225"/>
                  <a:pt x="276" y="9236"/>
                  <a:pt x="249" y="9236"/>
                </a:cubicBezTo>
                <a:cubicBezTo>
                  <a:pt x="236" y="9236"/>
                  <a:pt x="228" y="9233"/>
                  <a:pt x="228" y="9225"/>
                </a:cubicBezTo>
                <a:cubicBezTo>
                  <a:pt x="215" y="9212"/>
                  <a:pt x="329" y="9212"/>
                  <a:pt x="367" y="9212"/>
                </a:cubicBezTo>
                <a:close/>
                <a:moveTo>
                  <a:pt x="417" y="9988"/>
                </a:moveTo>
                <a:cubicBezTo>
                  <a:pt x="430" y="9988"/>
                  <a:pt x="436" y="9991"/>
                  <a:pt x="430" y="9997"/>
                </a:cubicBezTo>
                <a:cubicBezTo>
                  <a:pt x="430" y="10009"/>
                  <a:pt x="392" y="10035"/>
                  <a:pt x="354" y="10047"/>
                </a:cubicBezTo>
                <a:lnTo>
                  <a:pt x="329" y="10073"/>
                </a:lnTo>
                <a:lnTo>
                  <a:pt x="316" y="10098"/>
                </a:lnTo>
                <a:cubicBezTo>
                  <a:pt x="329" y="10123"/>
                  <a:pt x="304" y="10161"/>
                  <a:pt x="279" y="10161"/>
                </a:cubicBezTo>
                <a:lnTo>
                  <a:pt x="253" y="10161"/>
                </a:lnTo>
                <a:lnTo>
                  <a:pt x="253" y="10148"/>
                </a:lnTo>
                <a:lnTo>
                  <a:pt x="241" y="10148"/>
                </a:lnTo>
                <a:cubicBezTo>
                  <a:pt x="228" y="10136"/>
                  <a:pt x="253" y="10098"/>
                  <a:pt x="279" y="10060"/>
                </a:cubicBezTo>
                <a:lnTo>
                  <a:pt x="304" y="10035"/>
                </a:lnTo>
                <a:lnTo>
                  <a:pt x="329" y="10009"/>
                </a:lnTo>
                <a:cubicBezTo>
                  <a:pt x="366" y="9994"/>
                  <a:pt x="399" y="9988"/>
                  <a:pt x="417" y="9988"/>
                </a:cubicBezTo>
                <a:close/>
                <a:moveTo>
                  <a:pt x="22891" y="12261"/>
                </a:moveTo>
                <a:cubicBezTo>
                  <a:pt x="22905" y="12261"/>
                  <a:pt x="22916" y="12265"/>
                  <a:pt x="22916" y="12274"/>
                </a:cubicBezTo>
                <a:lnTo>
                  <a:pt x="22929" y="12274"/>
                </a:lnTo>
                <a:cubicBezTo>
                  <a:pt x="22929" y="12287"/>
                  <a:pt x="22967" y="12338"/>
                  <a:pt x="22954" y="12350"/>
                </a:cubicBezTo>
                <a:cubicBezTo>
                  <a:pt x="22954" y="12363"/>
                  <a:pt x="22916" y="12363"/>
                  <a:pt x="22891" y="12363"/>
                </a:cubicBezTo>
                <a:lnTo>
                  <a:pt x="22853" y="12363"/>
                </a:lnTo>
                <a:cubicBezTo>
                  <a:pt x="22840" y="12363"/>
                  <a:pt x="22828" y="12325"/>
                  <a:pt x="22828" y="12300"/>
                </a:cubicBezTo>
                <a:cubicBezTo>
                  <a:pt x="22828" y="12275"/>
                  <a:pt x="22865" y="12261"/>
                  <a:pt x="22891" y="12261"/>
                </a:cubicBezTo>
                <a:close/>
                <a:moveTo>
                  <a:pt x="506" y="13388"/>
                </a:moveTo>
                <a:cubicBezTo>
                  <a:pt x="519" y="13388"/>
                  <a:pt x="532" y="13426"/>
                  <a:pt x="532" y="13451"/>
                </a:cubicBezTo>
                <a:cubicBezTo>
                  <a:pt x="532" y="13476"/>
                  <a:pt x="500" y="13490"/>
                  <a:pt x="474" y="13490"/>
                </a:cubicBezTo>
                <a:cubicBezTo>
                  <a:pt x="460" y="13490"/>
                  <a:pt x="447" y="13485"/>
                  <a:pt x="443" y="13476"/>
                </a:cubicBezTo>
                <a:cubicBezTo>
                  <a:pt x="430" y="13464"/>
                  <a:pt x="392" y="13413"/>
                  <a:pt x="405" y="13401"/>
                </a:cubicBezTo>
                <a:cubicBezTo>
                  <a:pt x="411" y="13394"/>
                  <a:pt x="421" y="13391"/>
                  <a:pt x="434" y="13391"/>
                </a:cubicBezTo>
                <a:cubicBezTo>
                  <a:pt x="446" y="13391"/>
                  <a:pt x="462" y="13394"/>
                  <a:pt x="481" y="13401"/>
                </a:cubicBezTo>
                <a:lnTo>
                  <a:pt x="506" y="13388"/>
                </a:lnTo>
                <a:close/>
                <a:moveTo>
                  <a:pt x="23081" y="15615"/>
                </a:moveTo>
                <a:lnTo>
                  <a:pt x="23106" y="15628"/>
                </a:lnTo>
                <a:lnTo>
                  <a:pt x="23119" y="15628"/>
                </a:lnTo>
                <a:cubicBezTo>
                  <a:pt x="23131" y="15640"/>
                  <a:pt x="23119" y="15691"/>
                  <a:pt x="23081" y="15716"/>
                </a:cubicBezTo>
                <a:lnTo>
                  <a:pt x="23055" y="15741"/>
                </a:lnTo>
                <a:lnTo>
                  <a:pt x="23030" y="15779"/>
                </a:lnTo>
                <a:cubicBezTo>
                  <a:pt x="22985" y="15788"/>
                  <a:pt x="22953" y="15797"/>
                  <a:pt x="22938" y="15797"/>
                </a:cubicBezTo>
                <a:cubicBezTo>
                  <a:pt x="22932" y="15797"/>
                  <a:pt x="22929" y="15796"/>
                  <a:pt x="22929" y="15792"/>
                </a:cubicBezTo>
                <a:cubicBezTo>
                  <a:pt x="22929" y="15779"/>
                  <a:pt x="22980" y="15741"/>
                  <a:pt x="23018" y="15729"/>
                </a:cubicBezTo>
                <a:lnTo>
                  <a:pt x="23030" y="15704"/>
                </a:lnTo>
                <a:lnTo>
                  <a:pt x="23043" y="15691"/>
                </a:lnTo>
                <a:cubicBezTo>
                  <a:pt x="23043" y="15653"/>
                  <a:pt x="23055" y="15615"/>
                  <a:pt x="23081" y="15615"/>
                </a:cubicBezTo>
                <a:close/>
                <a:moveTo>
                  <a:pt x="23114" y="16553"/>
                </a:moveTo>
                <a:cubicBezTo>
                  <a:pt x="23129" y="16553"/>
                  <a:pt x="23140" y="16556"/>
                  <a:pt x="23144" y="16564"/>
                </a:cubicBezTo>
                <a:cubicBezTo>
                  <a:pt x="23144" y="16577"/>
                  <a:pt x="23043" y="16577"/>
                  <a:pt x="22992" y="16577"/>
                </a:cubicBezTo>
                <a:cubicBezTo>
                  <a:pt x="22954" y="16577"/>
                  <a:pt x="22967" y="16577"/>
                  <a:pt x="23005" y="16564"/>
                </a:cubicBezTo>
                <a:cubicBezTo>
                  <a:pt x="23039" y="16564"/>
                  <a:pt x="23084" y="16553"/>
                  <a:pt x="23114" y="16553"/>
                </a:cubicBezTo>
                <a:close/>
                <a:moveTo>
                  <a:pt x="22749" y="17074"/>
                </a:moveTo>
                <a:cubicBezTo>
                  <a:pt x="22760" y="17074"/>
                  <a:pt x="22774" y="17078"/>
                  <a:pt x="22790" y="17083"/>
                </a:cubicBezTo>
                <a:lnTo>
                  <a:pt x="22815" y="17095"/>
                </a:lnTo>
                <a:cubicBezTo>
                  <a:pt x="22815" y="17095"/>
                  <a:pt x="22828" y="17121"/>
                  <a:pt x="22828" y="17121"/>
                </a:cubicBezTo>
                <a:lnTo>
                  <a:pt x="22777" y="17159"/>
                </a:lnTo>
                <a:cubicBezTo>
                  <a:pt x="22802" y="17197"/>
                  <a:pt x="22790" y="17273"/>
                  <a:pt x="22777" y="17285"/>
                </a:cubicBezTo>
                <a:cubicBezTo>
                  <a:pt x="22752" y="17298"/>
                  <a:pt x="22726" y="17298"/>
                  <a:pt x="22726" y="17298"/>
                </a:cubicBezTo>
                <a:cubicBezTo>
                  <a:pt x="22726" y="17298"/>
                  <a:pt x="22726" y="17273"/>
                  <a:pt x="22739" y="17247"/>
                </a:cubicBezTo>
                <a:cubicBezTo>
                  <a:pt x="22752" y="17235"/>
                  <a:pt x="22714" y="17121"/>
                  <a:pt x="22714" y="17095"/>
                </a:cubicBezTo>
                <a:cubicBezTo>
                  <a:pt x="22721" y="17081"/>
                  <a:pt x="22733" y="17074"/>
                  <a:pt x="22749" y="17074"/>
                </a:cubicBezTo>
                <a:close/>
                <a:moveTo>
                  <a:pt x="22904" y="17285"/>
                </a:moveTo>
                <a:lnTo>
                  <a:pt x="22942" y="17323"/>
                </a:lnTo>
                <a:cubicBezTo>
                  <a:pt x="22967" y="17336"/>
                  <a:pt x="23018" y="17336"/>
                  <a:pt x="23043" y="17361"/>
                </a:cubicBezTo>
                <a:lnTo>
                  <a:pt x="23055" y="17361"/>
                </a:lnTo>
                <a:cubicBezTo>
                  <a:pt x="23055" y="17386"/>
                  <a:pt x="23093" y="17412"/>
                  <a:pt x="23144" y="17424"/>
                </a:cubicBezTo>
                <a:lnTo>
                  <a:pt x="23182" y="17437"/>
                </a:lnTo>
                <a:cubicBezTo>
                  <a:pt x="23195" y="17437"/>
                  <a:pt x="23207" y="17450"/>
                  <a:pt x="23195" y="17462"/>
                </a:cubicBezTo>
                <a:lnTo>
                  <a:pt x="23195" y="17488"/>
                </a:lnTo>
                <a:cubicBezTo>
                  <a:pt x="23182" y="17513"/>
                  <a:pt x="23169" y="17538"/>
                  <a:pt x="23144" y="17551"/>
                </a:cubicBezTo>
                <a:lnTo>
                  <a:pt x="23144" y="17564"/>
                </a:lnTo>
                <a:lnTo>
                  <a:pt x="23144" y="17576"/>
                </a:lnTo>
                <a:cubicBezTo>
                  <a:pt x="23135" y="17594"/>
                  <a:pt x="23157" y="17617"/>
                  <a:pt x="23179" y="17630"/>
                </a:cubicBezTo>
                <a:lnTo>
                  <a:pt x="23179" y="17630"/>
                </a:lnTo>
                <a:cubicBezTo>
                  <a:pt x="23138" y="17613"/>
                  <a:pt x="23101" y="17584"/>
                  <a:pt x="23081" y="17564"/>
                </a:cubicBezTo>
                <a:lnTo>
                  <a:pt x="23106" y="17551"/>
                </a:lnTo>
                <a:cubicBezTo>
                  <a:pt x="23144" y="17513"/>
                  <a:pt x="23131" y="17488"/>
                  <a:pt x="23093" y="17475"/>
                </a:cubicBezTo>
                <a:lnTo>
                  <a:pt x="23068" y="17450"/>
                </a:lnTo>
                <a:cubicBezTo>
                  <a:pt x="23068" y="17424"/>
                  <a:pt x="22942" y="17399"/>
                  <a:pt x="22891" y="17399"/>
                </a:cubicBezTo>
                <a:cubicBezTo>
                  <a:pt x="22853" y="17399"/>
                  <a:pt x="22828" y="17361"/>
                  <a:pt x="22828" y="17349"/>
                </a:cubicBezTo>
                <a:cubicBezTo>
                  <a:pt x="22828" y="17336"/>
                  <a:pt x="22866" y="17311"/>
                  <a:pt x="22904" y="17285"/>
                </a:cubicBezTo>
                <a:close/>
                <a:moveTo>
                  <a:pt x="547" y="17713"/>
                </a:moveTo>
                <a:cubicBezTo>
                  <a:pt x="576" y="17713"/>
                  <a:pt x="593" y="17743"/>
                  <a:pt x="582" y="17753"/>
                </a:cubicBezTo>
                <a:cubicBezTo>
                  <a:pt x="557" y="17753"/>
                  <a:pt x="519" y="17791"/>
                  <a:pt x="494" y="17804"/>
                </a:cubicBezTo>
                <a:cubicBezTo>
                  <a:pt x="488" y="17809"/>
                  <a:pt x="481" y="17812"/>
                  <a:pt x="473" y="17812"/>
                </a:cubicBezTo>
                <a:cubicBezTo>
                  <a:pt x="462" y="17812"/>
                  <a:pt x="450" y="17806"/>
                  <a:pt x="443" y="17791"/>
                </a:cubicBezTo>
                <a:cubicBezTo>
                  <a:pt x="430" y="17779"/>
                  <a:pt x="494" y="17715"/>
                  <a:pt x="532" y="17715"/>
                </a:cubicBezTo>
                <a:cubicBezTo>
                  <a:pt x="537" y="17714"/>
                  <a:pt x="542" y="17713"/>
                  <a:pt x="547" y="17713"/>
                </a:cubicBezTo>
                <a:close/>
                <a:moveTo>
                  <a:pt x="22784" y="17714"/>
                </a:moveTo>
                <a:cubicBezTo>
                  <a:pt x="22807" y="17714"/>
                  <a:pt x="22828" y="17768"/>
                  <a:pt x="22828" y="17791"/>
                </a:cubicBezTo>
                <a:cubicBezTo>
                  <a:pt x="22828" y="17817"/>
                  <a:pt x="22828" y="17893"/>
                  <a:pt x="22840" y="17905"/>
                </a:cubicBezTo>
                <a:cubicBezTo>
                  <a:pt x="22866" y="17918"/>
                  <a:pt x="22916" y="17981"/>
                  <a:pt x="22891" y="17994"/>
                </a:cubicBezTo>
                <a:cubicBezTo>
                  <a:pt x="22885" y="17997"/>
                  <a:pt x="22878" y="17999"/>
                  <a:pt x="22870" y="17999"/>
                </a:cubicBezTo>
                <a:cubicBezTo>
                  <a:pt x="22847" y="17999"/>
                  <a:pt x="22821" y="17984"/>
                  <a:pt x="22802" y="17956"/>
                </a:cubicBezTo>
                <a:lnTo>
                  <a:pt x="22790" y="17931"/>
                </a:lnTo>
                <a:lnTo>
                  <a:pt x="22764" y="17905"/>
                </a:lnTo>
                <a:cubicBezTo>
                  <a:pt x="22777" y="17867"/>
                  <a:pt x="22790" y="17829"/>
                  <a:pt x="22777" y="17804"/>
                </a:cubicBezTo>
                <a:cubicBezTo>
                  <a:pt x="22777" y="17791"/>
                  <a:pt x="22752" y="17728"/>
                  <a:pt x="22777" y="17715"/>
                </a:cubicBezTo>
                <a:cubicBezTo>
                  <a:pt x="22779" y="17714"/>
                  <a:pt x="22782" y="17714"/>
                  <a:pt x="22784" y="17714"/>
                </a:cubicBezTo>
                <a:close/>
                <a:moveTo>
                  <a:pt x="22891" y="18070"/>
                </a:moveTo>
                <a:cubicBezTo>
                  <a:pt x="22916" y="18070"/>
                  <a:pt x="22891" y="18120"/>
                  <a:pt x="22878" y="18133"/>
                </a:cubicBezTo>
                <a:cubicBezTo>
                  <a:pt x="22853" y="18158"/>
                  <a:pt x="22802" y="18222"/>
                  <a:pt x="22802" y="18234"/>
                </a:cubicBezTo>
                <a:cubicBezTo>
                  <a:pt x="22802" y="18241"/>
                  <a:pt x="22801" y="18244"/>
                  <a:pt x="22798" y="18244"/>
                </a:cubicBezTo>
                <a:cubicBezTo>
                  <a:pt x="22790" y="18244"/>
                  <a:pt x="22774" y="18218"/>
                  <a:pt x="22764" y="18171"/>
                </a:cubicBezTo>
                <a:lnTo>
                  <a:pt x="22815" y="18133"/>
                </a:lnTo>
                <a:lnTo>
                  <a:pt x="22828" y="18120"/>
                </a:lnTo>
                <a:cubicBezTo>
                  <a:pt x="22815" y="18095"/>
                  <a:pt x="22853" y="18070"/>
                  <a:pt x="22891" y="18070"/>
                </a:cubicBezTo>
                <a:close/>
                <a:moveTo>
                  <a:pt x="20031" y="23979"/>
                </a:moveTo>
                <a:cubicBezTo>
                  <a:pt x="20057" y="23979"/>
                  <a:pt x="20082" y="23992"/>
                  <a:pt x="20069" y="24004"/>
                </a:cubicBezTo>
                <a:cubicBezTo>
                  <a:pt x="20058" y="24027"/>
                  <a:pt x="19996" y="24070"/>
                  <a:pt x="19956" y="24070"/>
                </a:cubicBezTo>
                <a:cubicBezTo>
                  <a:pt x="19951" y="24070"/>
                  <a:pt x="19947" y="24069"/>
                  <a:pt x="19943" y="24068"/>
                </a:cubicBezTo>
                <a:cubicBezTo>
                  <a:pt x="19905" y="24055"/>
                  <a:pt x="19892" y="24042"/>
                  <a:pt x="19930" y="24030"/>
                </a:cubicBezTo>
                <a:lnTo>
                  <a:pt x="19943" y="24030"/>
                </a:lnTo>
                <a:cubicBezTo>
                  <a:pt x="19993" y="24030"/>
                  <a:pt x="20019" y="24030"/>
                  <a:pt x="20031" y="23992"/>
                </a:cubicBezTo>
                <a:lnTo>
                  <a:pt x="20031" y="23979"/>
                </a:lnTo>
                <a:close/>
                <a:moveTo>
                  <a:pt x="20841" y="24346"/>
                </a:moveTo>
                <a:cubicBezTo>
                  <a:pt x="20879" y="24359"/>
                  <a:pt x="20930" y="24384"/>
                  <a:pt x="20930" y="24397"/>
                </a:cubicBezTo>
                <a:cubicBezTo>
                  <a:pt x="20930" y="24422"/>
                  <a:pt x="20914" y="24425"/>
                  <a:pt x="20895" y="24425"/>
                </a:cubicBezTo>
                <a:cubicBezTo>
                  <a:pt x="20889" y="24425"/>
                  <a:pt x="20882" y="24425"/>
                  <a:pt x="20875" y="24425"/>
                </a:cubicBezTo>
                <a:cubicBezTo>
                  <a:pt x="20862" y="24425"/>
                  <a:pt x="20849" y="24426"/>
                  <a:pt x="20841" y="24435"/>
                </a:cubicBezTo>
                <a:cubicBezTo>
                  <a:pt x="20831" y="24444"/>
                  <a:pt x="20824" y="24448"/>
                  <a:pt x="20816" y="24448"/>
                </a:cubicBezTo>
                <a:cubicBezTo>
                  <a:pt x="20804" y="24448"/>
                  <a:pt x="20793" y="24438"/>
                  <a:pt x="20778" y="24422"/>
                </a:cubicBezTo>
                <a:cubicBezTo>
                  <a:pt x="20752" y="24409"/>
                  <a:pt x="20778" y="24397"/>
                  <a:pt x="20790" y="24384"/>
                </a:cubicBezTo>
                <a:lnTo>
                  <a:pt x="20790" y="24371"/>
                </a:lnTo>
                <a:cubicBezTo>
                  <a:pt x="20803" y="24359"/>
                  <a:pt x="20816" y="24346"/>
                  <a:pt x="20841" y="24346"/>
                </a:cubicBezTo>
                <a:close/>
                <a:moveTo>
                  <a:pt x="5112" y="24511"/>
                </a:moveTo>
                <a:cubicBezTo>
                  <a:pt x="5112" y="24511"/>
                  <a:pt x="5125" y="24511"/>
                  <a:pt x="5163" y="24536"/>
                </a:cubicBezTo>
                <a:lnTo>
                  <a:pt x="5239" y="24574"/>
                </a:lnTo>
                <a:cubicBezTo>
                  <a:pt x="5188" y="24599"/>
                  <a:pt x="5074" y="24637"/>
                  <a:pt x="5036" y="24650"/>
                </a:cubicBezTo>
                <a:cubicBezTo>
                  <a:pt x="5030" y="24653"/>
                  <a:pt x="5024" y="24655"/>
                  <a:pt x="5019" y="24655"/>
                </a:cubicBezTo>
                <a:cubicBezTo>
                  <a:pt x="5006" y="24655"/>
                  <a:pt x="5002" y="24643"/>
                  <a:pt x="5011" y="24624"/>
                </a:cubicBezTo>
                <a:cubicBezTo>
                  <a:pt x="5024" y="24612"/>
                  <a:pt x="5087" y="24549"/>
                  <a:pt x="5112" y="24511"/>
                </a:cubicBezTo>
                <a:close/>
                <a:moveTo>
                  <a:pt x="12452" y="24789"/>
                </a:moveTo>
                <a:cubicBezTo>
                  <a:pt x="12452" y="24814"/>
                  <a:pt x="12452" y="24827"/>
                  <a:pt x="12439" y="24840"/>
                </a:cubicBezTo>
                <a:cubicBezTo>
                  <a:pt x="12426" y="24840"/>
                  <a:pt x="12426" y="24840"/>
                  <a:pt x="12414" y="24827"/>
                </a:cubicBezTo>
                <a:cubicBezTo>
                  <a:pt x="12414" y="24802"/>
                  <a:pt x="12439" y="24802"/>
                  <a:pt x="12452" y="24789"/>
                </a:cubicBezTo>
                <a:close/>
                <a:moveTo>
                  <a:pt x="7200" y="24953"/>
                </a:moveTo>
                <a:cubicBezTo>
                  <a:pt x="7200" y="24953"/>
                  <a:pt x="7213" y="24966"/>
                  <a:pt x="7213" y="24979"/>
                </a:cubicBezTo>
                <a:cubicBezTo>
                  <a:pt x="7213" y="24991"/>
                  <a:pt x="7213" y="25017"/>
                  <a:pt x="7213" y="25029"/>
                </a:cubicBezTo>
                <a:cubicBezTo>
                  <a:pt x="7213" y="25048"/>
                  <a:pt x="7199" y="25060"/>
                  <a:pt x="7172" y="25060"/>
                </a:cubicBezTo>
                <a:cubicBezTo>
                  <a:pt x="7162" y="25060"/>
                  <a:pt x="7150" y="25058"/>
                  <a:pt x="7137" y="25055"/>
                </a:cubicBezTo>
                <a:lnTo>
                  <a:pt x="7099" y="25029"/>
                </a:lnTo>
                <a:cubicBezTo>
                  <a:pt x="7099" y="25029"/>
                  <a:pt x="7099" y="25029"/>
                  <a:pt x="7112" y="25017"/>
                </a:cubicBezTo>
                <a:lnTo>
                  <a:pt x="7137" y="25017"/>
                </a:lnTo>
                <a:cubicBezTo>
                  <a:pt x="7162" y="24991"/>
                  <a:pt x="7200" y="24966"/>
                  <a:pt x="7200" y="24953"/>
                </a:cubicBezTo>
                <a:close/>
                <a:moveTo>
                  <a:pt x="12629" y="25029"/>
                </a:moveTo>
                <a:lnTo>
                  <a:pt x="12629" y="25029"/>
                </a:lnTo>
                <a:cubicBezTo>
                  <a:pt x="12641" y="25042"/>
                  <a:pt x="12641" y="25067"/>
                  <a:pt x="12603" y="25093"/>
                </a:cubicBezTo>
                <a:lnTo>
                  <a:pt x="12578" y="25105"/>
                </a:lnTo>
                <a:lnTo>
                  <a:pt x="12565" y="25105"/>
                </a:lnTo>
                <a:cubicBezTo>
                  <a:pt x="12578" y="25080"/>
                  <a:pt x="12603" y="25055"/>
                  <a:pt x="12629" y="25029"/>
                </a:cubicBezTo>
                <a:close/>
                <a:moveTo>
                  <a:pt x="5062" y="25017"/>
                </a:moveTo>
                <a:cubicBezTo>
                  <a:pt x="5100" y="25017"/>
                  <a:pt x="5100" y="25017"/>
                  <a:pt x="5062" y="25042"/>
                </a:cubicBezTo>
                <a:lnTo>
                  <a:pt x="5036" y="25067"/>
                </a:lnTo>
                <a:lnTo>
                  <a:pt x="5036" y="25080"/>
                </a:lnTo>
                <a:cubicBezTo>
                  <a:pt x="5068" y="25111"/>
                  <a:pt x="5065" y="25134"/>
                  <a:pt x="5041" y="25134"/>
                </a:cubicBezTo>
                <a:cubicBezTo>
                  <a:pt x="5036" y="25134"/>
                  <a:pt x="5030" y="25133"/>
                  <a:pt x="5024" y="25131"/>
                </a:cubicBezTo>
                <a:lnTo>
                  <a:pt x="4960" y="25131"/>
                </a:lnTo>
                <a:cubicBezTo>
                  <a:pt x="4960" y="25105"/>
                  <a:pt x="5011" y="25017"/>
                  <a:pt x="5062" y="25017"/>
                </a:cubicBezTo>
                <a:close/>
                <a:moveTo>
                  <a:pt x="8061" y="24991"/>
                </a:moveTo>
                <a:cubicBezTo>
                  <a:pt x="8061" y="24991"/>
                  <a:pt x="8048" y="25004"/>
                  <a:pt x="8048" y="25017"/>
                </a:cubicBezTo>
                <a:lnTo>
                  <a:pt x="8048" y="25029"/>
                </a:lnTo>
                <a:lnTo>
                  <a:pt x="8035" y="25055"/>
                </a:lnTo>
                <a:cubicBezTo>
                  <a:pt x="8061" y="25067"/>
                  <a:pt x="8124" y="25093"/>
                  <a:pt x="8111" y="25105"/>
                </a:cubicBezTo>
                <a:cubicBezTo>
                  <a:pt x="8099" y="25118"/>
                  <a:pt x="8048" y="25131"/>
                  <a:pt x="8035" y="25143"/>
                </a:cubicBezTo>
                <a:cubicBezTo>
                  <a:pt x="8023" y="25143"/>
                  <a:pt x="7997" y="25055"/>
                  <a:pt x="7985" y="25017"/>
                </a:cubicBezTo>
                <a:cubicBezTo>
                  <a:pt x="7997" y="25004"/>
                  <a:pt x="8023" y="25004"/>
                  <a:pt x="8061" y="24991"/>
                </a:cubicBezTo>
                <a:close/>
                <a:moveTo>
                  <a:pt x="17374" y="0"/>
                </a:moveTo>
                <a:cubicBezTo>
                  <a:pt x="17361" y="13"/>
                  <a:pt x="17361" y="25"/>
                  <a:pt x="17361" y="38"/>
                </a:cubicBezTo>
                <a:lnTo>
                  <a:pt x="17374" y="51"/>
                </a:lnTo>
                <a:cubicBezTo>
                  <a:pt x="17387" y="63"/>
                  <a:pt x="17349" y="63"/>
                  <a:pt x="17298" y="76"/>
                </a:cubicBezTo>
                <a:lnTo>
                  <a:pt x="17260" y="114"/>
                </a:lnTo>
                <a:cubicBezTo>
                  <a:pt x="17247" y="127"/>
                  <a:pt x="17209" y="139"/>
                  <a:pt x="17184" y="152"/>
                </a:cubicBezTo>
                <a:cubicBezTo>
                  <a:pt x="17175" y="154"/>
                  <a:pt x="17167" y="155"/>
                  <a:pt x="17159" y="155"/>
                </a:cubicBezTo>
                <a:cubicBezTo>
                  <a:pt x="17121" y="155"/>
                  <a:pt x="17096" y="133"/>
                  <a:pt x="17096" y="101"/>
                </a:cubicBezTo>
                <a:lnTo>
                  <a:pt x="17108" y="89"/>
                </a:lnTo>
                <a:cubicBezTo>
                  <a:pt x="17107" y="87"/>
                  <a:pt x="17104" y="87"/>
                  <a:pt x="17100" y="87"/>
                </a:cubicBezTo>
                <a:cubicBezTo>
                  <a:pt x="17067" y="87"/>
                  <a:pt x="16956" y="131"/>
                  <a:pt x="16956" y="165"/>
                </a:cubicBezTo>
                <a:cubicBezTo>
                  <a:pt x="16956" y="203"/>
                  <a:pt x="16969" y="278"/>
                  <a:pt x="16969" y="291"/>
                </a:cubicBezTo>
                <a:cubicBezTo>
                  <a:pt x="16956" y="304"/>
                  <a:pt x="16956" y="329"/>
                  <a:pt x="16956" y="354"/>
                </a:cubicBezTo>
                <a:lnTo>
                  <a:pt x="16956" y="367"/>
                </a:lnTo>
                <a:lnTo>
                  <a:pt x="16969" y="392"/>
                </a:lnTo>
                <a:cubicBezTo>
                  <a:pt x="16969" y="418"/>
                  <a:pt x="16906" y="443"/>
                  <a:pt x="16880" y="443"/>
                </a:cubicBezTo>
                <a:cubicBezTo>
                  <a:pt x="16868" y="443"/>
                  <a:pt x="16842" y="380"/>
                  <a:pt x="16830" y="354"/>
                </a:cubicBezTo>
                <a:cubicBezTo>
                  <a:pt x="16830" y="348"/>
                  <a:pt x="16829" y="344"/>
                  <a:pt x="16827" y="344"/>
                </a:cubicBezTo>
                <a:cubicBezTo>
                  <a:pt x="16823" y="344"/>
                  <a:pt x="16814" y="368"/>
                  <a:pt x="16804" y="405"/>
                </a:cubicBezTo>
                <a:lnTo>
                  <a:pt x="16804" y="443"/>
                </a:lnTo>
                <a:cubicBezTo>
                  <a:pt x="16795" y="483"/>
                  <a:pt x="16731" y="514"/>
                  <a:pt x="16673" y="514"/>
                </a:cubicBezTo>
                <a:cubicBezTo>
                  <a:pt x="16657" y="514"/>
                  <a:pt x="16641" y="512"/>
                  <a:pt x="16627" y="506"/>
                </a:cubicBezTo>
                <a:lnTo>
                  <a:pt x="16564" y="494"/>
                </a:lnTo>
                <a:cubicBezTo>
                  <a:pt x="16510" y="494"/>
                  <a:pt x="16409" y="521"/>
                  <a:pt x="16365" y="521"/>
                </a:cubicBezTo>
                <a:cubicBezTo>
                  <a:pt x="16358" y="521"/>
                  <a:pt x="16353" y="521"/>
                  <a:pt x="16349" y="519"/>
                </a:cubicBezTo>
                <a:cubicBezTo>
                  <a:pt x="16343" y="516"/>
                  <a:pt x="16335" y="514"/>
                  <a:pt x="16328" y="514"/>
                </a:cubicBezTo>
                <a:cubicBezTo>
                  <a:pt x="16305" y="514"/>
                  <a:pt x="16279" y="528"/>
                  <a:pt x="16260" y="557"/>
                </a:cubicBezTo>
                <a:lnTo>
                  <a:pt x="16235" y="570"/>
                </a:lnTo>
                <a:cubicBezTo>
                  <a:pt x="16197" y="595"/>
                  <a:pt x="16324" y="607"/>
                  <a:pt x="16248" y="633"/>
                </a:cubicBezTo>
                <a:lnTo>
                  <a:pt x="16210" y="645"/>
                </a:lnTo>
                <a:cubicBezTo>
                  <a:pt x="16184" y="658"/>
                  <a:pt x="16159" y="696"/>
                  <a:pt x="16159" y="709"/>
                </a:cubicBezTo>
                <a:cubicBezTo>
                  <a:pt x="16159" y="709"/>
                  <a:pt x="16121" y="645"/>
                  <a:pt x="16109" y="620"/>
                </a:cubicBezTo>
                <a:cubicBezTo>
                  <a:pt x="16104" y="610"/>
                  <a:pt x="16066" y="606"/>
                  <a:pt x="16015" y="606"/>
                </a:cubicBezTo>
                <a:cubicBezTo>
                  <a:pt x="15934" y="606"/>
                  <a:pt x="15822" y="617"/>
                  <a:pt x="15767" y="633"/>
                </a:cubicBezTo>
                <a:cubicBezTo>
                  <a:pt x="15759" y="634"/>
                  <a:pt x="15752" y="634"/>
                  <a:pt x="15745" y="634"/>
                </a:cubicBezTo>
                <a:cubicBezTo>
                  <a:pt x="15676" y="634"/>
                  <a:pt x="15667" y="579"/>
                  <a:pt x="15678" y="544"/>
                </a:cubicBezTo>
                <a:cubicBezTo>
                  <a:pt x="15704" y="519"/>
                  <a:pt x="15678" y="494"/>
                  <a:pt x="15640" y="494"/>
                </a:cubicBezTo>
                <a:lnTo>
                  <a:pt x="15615" y="506"/>
                </a:lnTo>
                <a:lnTo>
                  <a:pt x="15590" y="532"/>
                </a:lnTo>
                <a:cubicBezTo>
                  <a:pt x="15552" y="557"/>
                  <a:pt x="15501" y="570"/>
                  <a:pt x="15488" y="570"/>
                </a:cubicBezTo>
                <a:cubicBezTo>
                  <a:pt x="15476" y="570"/>
                  <a:pt x="15476" y="582"/>
                  <a:pt x="15476" y="607"/>
                </a:cubicBezTo>
                <a:lnTo>
                  <a:pt x="15476" y="633"/>
                </a:lnTo>
                <a:lnTo>
                  <a:pt x="15488" y="633"/>
                </a:lnTo>
                <a:cubicBezTo>
                  <a:pt x="15488" y="645"/>
                  <a:pt x="15488" y="658"/>
                  <a:pt x="15488" y="658"/>
                </a:cubicBezTo>
                <a:lnTo>
                  <a:pt x="15463" y="658"/>
                </a:lnTo>
                <a:lnTo>
                  <a:pt x="15438" y="645"/>
                </a:lnTo>
                <a:cubicBezTo>
                  <a:pt x="15425" y="620"/>
                  <a:pt x="15400" y="607"/>
                  <a:pt x="15400" y="607"/>
                </a:cubicBezTo>
                <a:cubicBezTo>
                  <a:pt x="15387" y="607"/>
                  <a:pt x="15387" y="607"/>
                  <a:pt x="15387" y="620"/>
                </a:cubicBezTo>
                <a:lnTo>
                  <a:pt x="15387" y="633"/>
                </a:lnTo>
                <a:lnTo>
                  <a:pt x="15387" y="645"/>
                </a:lnTo>
                <a:cubicBezTo>
                  <a:pt x="15375" y="645"/>
                  <a:pt x="15311" y="671"/>
                  <a:pt x="15235" y="671"/>
                </a:cubicBezTo>
                <a:lnTo>
                  <a:pt x="15159" y="683"/>
                </a:lnTo>
                <a:lnTo>
                  <a:pt x="15134" y="683"/>
                </a:lnTo>
                <a:cubicBezTo>
                  <a:pt x="15096" y="683"/>
                  <a:pt x="15033" y="671"/>
                  <a:pt x="14995" y="658"/>
                </a:cubicBezTo>
                <a:lnTo>
                  <a:pt x="14970" y="696"/>
                </a:lnTo>
                <a:cubicBezTo>
                  <a:pt x="14944" y="696"/>
                  <a:pt x="14919" y="709"/>
                  <a:pt x="14906" y="709"/>
                </a:cubicBezTo>
                <a:cubicBezTo>
                  <a:pt x="14906" y="721"/>
                  <a:pt x="14881" y="759"/>
                  <a:pt x="14856" y="797"/>
                </a:cubicBezTo>
                <a:lnTo>
                  <a:pt x="14830" y="810"/>
                </a:lnTo>
                <a:cubicBezTo>
                  <a:pt x="14755" y="823"/>
                  <a:pt x="14755" y="886"/>
                  <a:pt x="14717" y="886"/>
                </a:cubicBezTo>
                <a:lnTo>
                  <a:pt x="14641" y="899"/>
                </a:lnTo>
                <a:cubicBezTo>
                  <a:pt x="14628" y="949"/>
                  <a:pt x="14565" y="1050"/>
                  <a:pt x="14565" y="1088"/>
                </a:cubicBezTo>
                <a:cubicBezTo>
                  <a:pt x="14577" y="1126"/>
                  <a:pt x="14539" y="1152"/>
                  <a:pt x="14514" y="1152"/>
                </a:cubicBezTo>
                <a:cubicBezTo>
                  <a:pt x="14501" y="1152"/>
                  <a:pt x="14501" y="1190"/>
                  <a:pt x="14514" y="1202"/>
                </a:cubicBezTo>
                <a:cubicBezTo>
                  <a:pt x="14514" y="1202"/>
                  <a:pt x="14451" y="1291"/>
                  <a:pt x="14451" y="1329"/>
                </a:cubicBezTo>
                <a:lnTo>
                  <a:pt x="14426" y="1329"/>
                </a:lnTo>
                <a:lnTo>
                  <a:pt x="14388" y="1341"/>
                </a:lnTo>
                <a:cubicBezTo>
                  <a:pt x="14388" y="1341"/>
                  <a:pt x="14375" y="1354"/>
                  <a:pt x="14350" y="1367"/>
                </a:cubicBezTo>
                <a:cubicBezTo>
                  <a:pt x="14312" y="1354"/>
                  <a:pt x="14261" y="1354"/>
                  <a:pt x="14236" y="1354"/>
                </a:cubicBezTo>
                <a:cubicBezTo>
                  <a:pt x="14172" y="1354"/>
                  <a:pt x="14135" y="1341"/>
                  <a:pt x="14172" y="1329"/>
                </a:cubicBezTo>
                <a:lnTo>
                  <a:pt x="14185" y="1316"/>
                </a:lnTo>
                <a:cubicBezTo>
                  <a:pt x="14185" y="1316"/>
                  <a:pt x="14185" y="1291"/>
                  <a:pt x="14172" y="1291"/>
                </a:cubicBezTo>
                <a:lnTo>
                  <a:pt x="14160" y="1278"/>
                </a:lnTo>
                <a:cubicBezTo>
                  <a:pt x="14135" y="1278"/>
                  <a:pt x="14071" y="1316"/>
                  <a:pt x="14071" y="1329"/>
                </a:cubicBezTo>
                <a:cubicBezTo>
                  <a:pt x="14059" y="1341"/>
                  <a:pt x="14084" y="1379"/>
                  <a:pt x="14097" y="1392"/>
                </a:cubicBezTo>
                <a:cubicBezTo>
                  <a:pt x="14109" y="1405"/>
                  <a:pt x="14274" y="1392"/>
                  <a:pt x="14261" y="1417"/>
                </a:cubicBezTo>
                <a:cubicBezTo>
                  <a:pt x="14261" y="1443"/>
                  <a:pt x="14210" y="1443"/>
                  <a:pt x="14198" y="1443"/>
                </a:cubicBezTo>
                <a:cubicBezTo>
                  <a:pt x="14185" y="1443"/>
                  <a:pt x="14185" y="1443"/>
                  <a:pt x="14172" y="1455"/>
                </a:cubicBezTo>
                <a:cubicBezTo>
                  <a:pt x="14147" y="1455"/>
                  <a:pt x="14122" y="1443"/>
                  <a:pt x="14084" y="1443"/>
                </a:cubicBezTo>
                <a:lnTo>
                  <a:pt x="14059" y="1443"/>
                </a:lnTo>
                <a:cubicBezTo>
                  <a:pt x="14046" y="1443"/>
                  <a:pt x="14021" y="1481"/>
                  <a:pt x="14021" y="1531"/>
                </a:cubicBezTo>
                <a:lnTo>
                  <a:pt x="14021" y="1557"/>
                </a:lnTo>
                <a:cubicBezTo>
                  <a:pt x="14008" y="1582"/>
                  <a:pt x="13983" y="1594"/>
                  <a:pt x="13970" y="1594"/>
                </a:cubicBezTo>
                <a:lnTo>
                  <a:pt x="13957" y="1594"/>
                </a:lnTo>
                <a:lnTo>
                  <a:pt x="13932" y="1569"/>
                </a:lnTo>
                <a:cubicBezTo>
                  <a:pt x="13957" y="1544"/>
                  <a:pt x="13919" y="1544"/>
                  <a:pt x="13894" y="1544"/>
                </a:cubicBezTo>
                <a:cubicBezTo>
                  <a:pt x="13869" y="1544"/>
                  <a:pt x="13831" y="1569"/>
                  <a:pt x="13831" y="1569"/>
                </a:cubicBezTo>
                <a:lnTo>
                  <a:pt x="13780" y="1544"/>
                </a:lnTo>
                <a:cubicBezTo>
                  <a:pt x="13818" y="1531"/>
                  <a:pt x="13843" y="1493"/>
                  <a:pt x="13843" y="1481"/>
                </a:cubicBezTo>
                <a:lnTo>
                  <a:pt x="13818" y="1455"/>
                </a:lnTo>
                <a:lnTo>
                  <a:pt x="13793" y="1443"/>
                </a:lnTo>
                <a:cubicBezTo>
                  <a:pt x="13781" y="1431"/>
                  <a:pt x="13769" y="1426"/>
                  <a:pt x="13758" y="1426"/>
                </a:cubicBezTo>
                <a:cubicBezTo>
                  <a:pt x="13733" y="1426"/>
                  <a:pt x="13713" y="1447"/>
                  <a:pt x="13704" y="1455"/>
                </a:cubicBezTo>
                <a:cubicBezTo>
                  <a:pt x="13704" y="1464"/>
                  <a:pt x="13700" y="1468"/>
                  <a:pt x="13692" y="1468"/>
                </a:cubicBezTo>
                <a:cubicBezTo>
                  <a:pt x="13677" y="1468"/>
                  <a:pt x="13653" y="1455"/>
                  <a:pt x="13628" y="1430"/>
                </a:cubicBezTo>
                <a:lnTo>
                  <a:pt x="13616" y="1392"/>
                </a:lnTo>
                <a:lnTo>
                  <a:pt x="13603" y="1291"/>
                </a:lnTo>
                <a:cubicBezTo>
                  <a:pt x="13477" y="1265"/>
                  <a:pt x="13337" y="1253"/>
                  <a:pt x="13325" y="1253"/>
                </a:cubicBezTo>
                <a:cubicBezTo>
                  <a:pt x="13312" y="1253"/>
                  <a:pt x="13299" y="1291"/>
                  <a:pt x="13287" y="1316"/>
                </a:cubicBezTo>
                <a:lnTo>
                  <a:pt x="13261" y="1329"/>
                </a:lnTo>
                <a:cubicBezTo>
                  <a:pt x="13236" y="1354"/>
                  <a:pt x="13185" y="1354"/>
                  <a:pt x="13148" y="1354"/>
                </a:cubicBezTo>
                <a:cubicBezTo>
                  <a:pt x="13135" y="1360"/>
                  <a:pt x="13119" y="1364"/>
                  <a:pt x="13103" y="1364"/>
                </a:cubicBezTo>
                <a:cubicBezTo>
                  <a:pt x="13087" y="1364"/>
                  <a:pt x="13072" y="1360"/>
                  <a:pt x="13059" y="1354"/>
                </a:cubicBezTo>
                <a:lnTo>
                  <a:pt x="13008" y="1354"/>
                </a:lnTo>
                <a:cubicBezTo>
                  <a:pt x="12958" y="1354"/>
                  <a:pt x="12945" y="1392"/>
                  <a:pt x="12958" y="1405"/>
                </a:cubicBezTo>
                <a:cubicBezTo>
                  <a:pt x="12970" y="1417"/>
                  <a:pt x="13021" y="1417"/>
                  <a:pt x="13084" y="1417"/>
                </a:cubicBezTo>
                <a:lnTo>
                  <a:pt x="13097" y="1417"/>
                </a:lnTo>
                <a:lnTo>
                  <a:pt x="13122" y="1443"/>
                </a:lnTo>
                <a:cubicBezTo>
                  <a:pt x="13084" y="1455"/>
                  <a:pt x="13034" y="1493"/>
                  <a:pt x="13008" y="1519"/>
                </a:cubicBezTo>
                <a:lnTo>
                  <a:pt x="13008" y="1557"/>
                </a:lnTo>
                <a:cubicBezTo>
                  <a:pt x="13008" y="1557"/>
                  <a:pt x="12945" y="1544"/>
                  <a:pt x="12920" y="1544"/>
                </a:cubicBezTo>
                <a:cubicBezTo>
                  <a:pt x="12917" y="1541"/>
                  <a:pt x="12905" y="1540"/>
                  <a:pt x="12888" y="1540"/>
                </a:cubicBezTo>
                <a:cubicBezTo>
                  <a:pt x="12858" y="1540"/>
                  <a:pt x="12812" y="1543"/>
                  <a:pt x="12773" y="1543"/>
                </a:cubicBezTo>
                <a:cubicBezTo>
                  <a:pt x="12738" y="1543"/>
                  <a:pt x="12709" y="1541"/>
                  <a:pt x="12705" y="1531"/>
                </a:cubicBezTo>
                <a:cubicBezTo>
                  <a:pt x="12679" y="1493"/>
                  <a:pt x="12578" y="1493"/>
                  <a:pt x="12540" y="1493"/>
                </a:cubicBezTo>
                <a:cubicBezTo>
                  <a:pt x="12502" y="1493"/>
                  <a:pt x="12464" y="1493"/>
                  <a:pt x="12452" y="1506"/>
                </a:cubicBezTo>
                <a:cubicBezTo>
                  <a:pt x="12452" y="1506"/>
                  <a:pt x="12452" y="1531"/>
                  <a:pt x="12452" y="1531"/>
                </a:cubicBezTo>
                <a:lnTo>
                  <a:pt x="12527" y="1557"/>
                </a:lnTo>
                <a:cubicBezTo>
                  <a:pt x="12629" y="1569"/>
                  <a:pt x="12603" y="1607"/>
                  <a:pt x="12565" y="1620"/>
                </a:cubicBezTo>
                <a:cubicBezTo>
                  <a:pt x="12527" y="1632"/>
                  <a:pt x="12527" y="1645"/>
                  <a:pt x="12540" y="1658"/>
                </a:cubicBezTo>
                <a:lnTo>
                  <a:pt x="12540" y="1683"/>
                </a:lnTo>
                <a:lnTo>
                  <a:pt x="12540" y="1734"/>
                </a:lnTo>
                <a:cubicBezTo>
                  <a:pt x="12530" y="1732"/>
                  <a:pt x="12522" y="1731"/>
                  <a:pt x="12517" y="1731"/>
                </a:cubicBezTo>
                <a:cubicBezTo>
                  <a:pt x="12485" y="1731"/>
                  <a:pt x="12547" y="1761"/>
                  <a:pt x="12591" y="1772"/>
                </a:cubicBezTo>
                <a:cubicBezTo>
                  <a:pt x="12641" y="1784"/>
                  <a:pt x="12679" y="1810"/>
                  <a:pt x="12679" y="1810"/>
                </a:cubicBezTo>
                <a:cubicBezTo>
                  <a:pt x="12679" y="1822"/>
                  <a:pt x="12565" y="1848"/>
                  <a:pt x="12439" y="1886"/>
                </a:cubicBezTo>
                <a:lnTo>
                  <a:pt x="12527" y="1987"/>
                </a:lnTo>
                <a:lnTo>
                  <a:pt x="12540" y="1987"/>
                </a:lnTo>
                <a:cubicBezTo>
                  <a:pt x="12515" y="1999"/>
                  <a:pt x="12452" y="1999"/>
                  <a:pt x="12401" y="1999"/>
                </a:cubicBezTo>
                <a:lnTo>
                  <a:pt x="12376" y="1987"/>
                </a:lnTo>
                <a:lnTo>
                  <a:pt x="12363" y="1974"/>
                </a:lnTo>
                <a:cubicBezTo>
                  <a:pt x="12363" y="1961"/>
                  <a:pt x="12312" y="1936"/>
                  <a:pt x="12262" y="1923"/>
                </a:cubicBezTo>
                <a:lnTo>
                  <a:pt x="12262" y="1923"/>
                </a:lnTo>
                <a:lnTo>
                  <a:pt x="12274" y="1961"/>
                </a:lnTo>
                <a:cubicBezTo>
                  <a:pt x="12285" y="1972"/>
                  <a:pt x="12303" y="1990"/>
                  <a:pt x="12283" y="1990"/>
                </a:cubicBezTo>
                <a:cubicBezTo>
                  <a:pt x="12278" y="1990"/>
                  <a:pt x="12271" y="1989"/>
                  <a:pt x="12262" y="1987"/>
                </a:cubicBezTo>
                <a:cubicBezTo>
                  <a:pt x="12234" y="1982"/>
                  <a:pt x="12211" y="1979"/>
                  <a:pt x="12192" y="1979"/>
                </a:cubicBezTo>
                <a:cubicBezTo>
                  <a:pt x="12160" y="1979"/>
                  <a:pt x="12139" y="1988"/>
                  <a:pt x="12123" y="2012"/>
                </a:cubicBezTo>
                <a:lnTo>
                  <a:pt x="12085" y="2050"/>
                </a:lnTo>
                <a:cubicBezTo>
                  <a:pt x="12160" y="2063"/>
                  <a:pt x="12135" y="2088"/>
                  <a:pt x="12110" y="2101"/>
                </a:cubicBezTo>
                <a:cubicBezTo>
                  <a:pt x="12085" y="2126"/>
                  <a:pt x="12085" y="2227"/>
                  <a:pt x="12135" y="2240"/>
                </a:cubicBezTo>
                <a:cubicBezTo>
                  <a:pt x="12173" y="2252"/>
                  <a:pt x="12173" y="2278"/>
                  <a:pt x="12160" y="2290"/>
                </a:cubicBezTo>
                <a:cubicBezTo>
                  <a:pt x="12148" y="2290"/>
                  <a:pt x="12198" y="2328"/>
                  <a:pt x="12224" y="2328"/>
                </a:cubicBezTo>
                <a:cubicBezTo>
                  <a:pt x="12224" y="2341"/>
                  <a:pt x="12236" y="2341"/>
                  <a:pt x="12249" y="2354"/>
                </a:cubicBezTo>
                <a:cubicBezTo>
                  <a:pt x="12224" y="2341"/>
                  <a:pt x="12211" y="2341"/>
                  <a:pt x="12198" y="2341"/>
                </a:cubicBezTo>
                <a:lnTo>
                  <a:pt x="12160" y="2354"/>
                </a:lnTo>
                <a:lnTo>
                  <a:pt x="12135" y="2366"/>
                </a:lnTo>
                <a:cubicBezTo>
                  <a:pt x="12123" y="2379"/>
                  <a:pt x="12097" y="2417"/>
                  <a:pt x="12097" y="2442"/>
                </a:cubicBezTo>
                <a:lnTo>
                  <a:pt x="12021" y="2442"/>
                </a:lnTo>
                <a:cubicBezTo>
                  <a:pt x="12002" y="2455"/>
                  <a:pt x="11983" y="2458"/>
                  <a:pt x="11969" y="2458"/>
                </a:cubicBezTo>
                <a:cubicBezTo>
                  <a:pt x="11955" y="2458"/>
                  <a:pt x="11945" y="2455"/>
                  <a:pt x="11945" y="2455"/>
                </a:cubicBezTo>
                <a:cubicBezTo>
                  <a:pt x="11945" y="2454"/>
                  <a:pt x="11945" y="2454"/>
                  <a:pt x="11944" y="2454"/>
                </a:cubicBezTo>
                <a:cubicBezTo>
                  <a:pt x="11932" y="2454"/>
                  <a:pt x="11830" y="2532"/>
                  <a:pt x="11778" y="2532"/>
                </a:cubicBezTo>
                <a:cubicBezTo>
                  <a:pt x="11774" y="2532"/>
                  <a:pt x="11771" y="2532"/>
                  <a:pt x="11768" y="2531"/>
                </a:cubicBezTo>
                <a:cubicBezTo>
                  <a:pt x="11764" y="2529"/>
                  <a:pt x="11759" y="2529"/>
                  <a:pt x="11755" y="2529"/>
                </a:cubicBezTo>
                <a:cubicBezTo>
                  <a:pt x="11714" y="2529"/>
                  <a:pt x="11653" y="2570"/>
                  <a:pt x="11642" y="2581"/>
                </a:cubicBezTo>
                <a:cubicBezTo>
                  <a:pt x="11639" y="2586"/>
                  <a:pt x="11635" y="2588"/>
                  <a:pt x="11630" y="2588"/>
                </a:cubicBezTo>
                <a:cubicBezTo>
                  <a:pt x="11607" y="2588"/>
                  <a:pt x="11566" y="2551"/>
                  <a:pt x="11566" y="2531"/>
                </a:cubicBezTo>
                <a:cubicBezTo>
                  <a:pt x="11566" y="2506"/>
                  <a:pt x="11566" y="2455"/>
                  <a:pt x="11566" y="2430"/>
                </a:cubicBezTo>
                <a:cubicBezTo>
                  <a:pt x="11566" y="2417"/>
                  <a:pt x="11528" y="2354"/>
                  <a:pt x="11540" y="2341"/>
                </a:cubicBezTo>
                <a:cubicBezTo>
                  <a:pt x="11553" y="2316"/>
                  <a:pt x="11553" y="2290"/>
                  <a:pt x="11553" y="2290"/>
                </a:cubicBezTo>
                <a:cubicBezTo>
                  <a:pt x="11439" y="2278"/>
                  <a:pt x="11515" y="2240"/>
                  <a:pt x="11528" y="2215"/>
                </a:cubicBezTo>
                <a:lnTo>
                  <a:pt x="11540" y="2202"/>
                </a:lnTo>
                <a:cubicBezTo>
                  <a:pt x="11528" y="2189"/>
                  <a:pt x="11502" y="2189"/>
                  <a:pt x="11490" y="2189"/>
                </a:cubicBezTo>
                <a:cubicBezTo>
                  <a:pt x="11489" y="2190"/>
                  <a:pt x="11487" y="2191"/>
                  <a:pt x="11486" y="2191"/>
                </a:cubicBezTo>
                <a:cubicBezTo>
                  <a:pt x="11471" y="2191"/>
                  <a:pt x="11441" y="2136"/>
                  <a:pt x="11465" y="2113"/>
                </a:cubicBezTo>
                <a:cubicBezTo>
                  <a:pt x="11477" y="2101"/>
                  <a:pt x="11427" y="2075"/>
                  <a:pt x="11389" y="2075"/>
                </a:cubicBezTo>
                <a:cubicBezTo>
                  <a:pt x="11363" y="2063"/>
                  <a:pt x="11363" y="2037"/>
                  <a:pt x="11376" y="2037"/>
                </a:cubicBezTo>
                <a:cubicBezTo>
                  <a:pt x="11389" y="2025"/>
                  <a:pt x="11427" y="1987"/>
                  <a:pt x="11414" y="1987"/>
                </a:cubicBezTo>
                <a:cubicBezTo>
                  <a:pt x="11401" y="1974"/>
                  <a:pt x="11376" y="1949"/>
                  <a:pt x="11376" y="1949"/>
                </a:cubicBezTo>
                <a:cubicBezTo>
                  <a:pt x="11363" y="1936"/>
                  <a:pt x="11351" y="1886"/>
                  <a:pt x="11351" y="1873"/>
                </a:cubicBezTo>
                <a:cubicBezTo>
                  <a:pt x="11351" y="1860"/>
                  <a:pt x="11300" y="1835"/>
                  <a:pt x="11300" y="1822"/>
                </a:cubicBezTo>
                <a:cubicBezTo>
                  <a:pt x="11287" y="1810"/>
                  <a:pt x="11275" y="1784"/>
                  <a:pt x="11262" y="1772"/>
                </a:cubicBezTo>
                <a:lnTo>
                  <a:pt x="11249" y="1772"/>
                </a:lnTo>
                <a:cubicBezTo>
                  <a:pt x="11275" y="1746"/>
                  <a:pt x="11211" y="1708"/>
                  <a:pt x="11173" y="1708"/>
                </a:cubicBezTo>
                <a:cubicBezTo>
                  <a:pt x="11136" y="1696"/>
                  <a:pt x="11123" y="1645"/>
                  <a:pt x="11123" y="1632"/>
                </a:cubicBezTo>
                <a:cubicBezTo>
                  <a:pt x="11124" y="1632"/>
                  <a:pt x="11124" y="1631"/>
                  <a:pt x="11123" y="1631"/>
                </a:cubicBezTo>
                <a:lnTo>
                  <a:pt x="11123" y="1631"/>
                </a:lnTo>
                <a:cubicBezTo>
                  <a:pt x="11113" y="1631"/>
                  <a:pt x="10954" y="1709"/>
                  <a:pt x="10895" y="1721"/>
                </a:cubicBezTo>
                <a:cubicBezTo>
                  <a:pt x="10882" y="1708"/>
                  <a:pt x="10882" y="1708"/>
                  <a:pt x="10870" y="1696"/>
                </a:cubicBezTo>
                <a:lnTo>
                  <a:pt x="10933" y="1683"/>
                </a:lnTo>
                <a:cubicBezTo>
                  <a:pt x="10971" y="1670"/>
                  <a:pt x="11009" y="1645"/>
                  <a:pt x="11009" y="1632"/>
                </a:cubicBezTo>
                <a:lnTo>
                  <a:pt x="10984" y="1569"/>
                </a:lnTo>
                <a:cubicBezTo>
                  <a:pt x="11034" y="1506"/>
                  <a:pt x="10946" y="1392"/>
                  <a:pt x="10920" y="1341"/>
                </a:cubicBezTo>
                <a:cubicBezTo>
                  <a:pt x="10907" y="1314"/>
                  <a:pt x="10893" y="1302"/>
                  <a:pt x="10884" y="1302"/>
                </a:cubicBezTo>
                <a:cubicBezTo>
                  <a:pt x="10875" y="1302"/>
                  <a:pt x="10870" y="1311"/>
                  <a:pt x="10870" y="1329"/>
                </a:cubicBezTo>
                <a:lnTo>
                  <a:pt x="10857" y="1341"/>
                </a:lnTo>
                <a:cubicBezTo>
                  <a:pt x="10819" y="1341"/>
                  <a:pt x="10807" y="1354"/>
                  <a:pt x="10794" y="1379"/>
                </a:cubicBezTo>
                <a:cubicBezTo>
                  <a:pt x="10788" y="1392"/>
                  <a:pt x="10769" y="1398"/>
                  <a:pt x="10748" y="1398"/>
                </a:cubicBezTo>
                <a:cubicBezTo>
                  <a:pt x="10727" y="1398"/>
                  <a:pt x="10705" y="1392"/>
                  <a:pt x="10693" y="1379"/>
                </a:cubicBezTo>
                <a:cubicBezTo>
                  <a:pt x="10680" y="1367"/>
                  <a:pt x="10680" y="1354"/>
                  <a:pt x="10667" y="1341"/>
                </a:cubicBezTo>
                <a:cubicBezTo>
                  <a:pt x="10655" y="1329"/>
                  <a:pt x="10629" y="1316"/>
                  <a:pt x="10604" y="1316"/>
                </a:cubicBezTo>
                <a:lnTo>
                  <a:pt x="10591" y="1316"/>
                </a:lnTo>
                <a:cubicBezTo>
                  <a:pt x="10579" y="1329"/>
                  <a:pt x="10579" y="1341"/>
                  <a:pt x="10566" y="1341"/>
                </a:cubicBezTo>
                <a:lnTo>
                  <a:pt x="10553" y="1341"/>
                </a:lnTo>
                <a:cubicBezTo>
                  <a:pt x="10553" y="1329"/>
                  <a:pt x="10553" y="1329"/>
                  <a:pt x="10553" y="1329"/>
                </a:cubicBezTo>
                <a:lnTo>
                  <a:pt x="10541" y="1316"/>
                </a:lnTo>
                <a:cubicBezTo>
                  <a:pt x="10490" y="1303"/>
                  <a:pt x="10566" y="1278"/>
                  <a:pt x="10541" y="1265"/>
                </a:cubicBezTo>
                <a:cubicBezTo>
                  <a:pt x="10503" y="1253"/>
                  <a:pt x="10465" y="1228"/>
                  <a:pt x="10440" y="1215"/>
                </a:cubicBezTo>
                <a:lnTo>
                  <a:pt x="10389" y="1215"/>
                </a:lnTo>
                <a:lnTo>
                  <a:pt x="10338" y="1190"/>
                </a:lnTo>
                <a:cubicBezTo>
                  <a:pt x="10288" y="1228"/>
                  <a:pt x="10262" y="1265"/>
                  <a:pt x="10275" y="1278"/>
                </a:cubicBezTo>
                <a:lnTo>
                  <a:pt x="10300" y="1303"/>
                </a:lnTo>
                <a:lnTo>
                  <a:pt x="10313" y="1316"/>
                </a:lnTo>
                <a:cubicBezTo>
                  <a:pt x="10319" y="1327"/>
                  <a:pt x="10294" y="1334"/>
                  <a:pt x="10262" y="1334"/>
                </a:cubicBezTo>
                <a:cubicBezTo>
                  <a:pt x="10224" y="1334"/>
                  <a:pt x="10175" y="1324"/>
                  <a:pt x="10161" y="1303"/>
                </a:cubicBezTo>
                <a:cubicBezTo>
                  <a:pt x="10136" y="1265"/>
                  <a:pt x="10035" y="1240"/>
                  <a:pt x="10009" y="1240"/>
                </a:cubicBezTo>
                <a:cubicBezTo>
                  <a:pt x="9984" y="1240"/>
                  <a:pt x="9908" y="1265"/>
                  <a:pt x="9845" y="1278"/>
                </a:cubicBezTo>
                <a:lnTo>
                  <a:pt x="9756" y="1278"/>
                </a:lnTo>
                <a:cubicBezTo>
                  <a:pt x="9752" y="1276"/>
                  <a:pt x="9748" y="1275"/>
                  <a:pt x="9745" y="1275"/>
                </a:cubicBezTo>
                <a:cubicBezTo>
                  <a:pt x="9731" y="1275"/>
                  <a:pt x="9733" y="1295"/>
                  <a:pt x="9744" y="1316"/>
                </a:cubicBezTo>
                <a:lnTo>
                  <a:pt x="9744" y="1329"/>
                </a:lnTo>
                <a:lnTo>
                  <a:pt x="9731" y="1354"/>
                </a:lnTo>
                <a:cubicBezTo>
                  <a:pt x="9693" y="1341"/>
                  <a:pt x="9655" y="1329"/>
                  <a:pt x="9630" y="1316"/>
                </a:cubicBezTo>
                <a:lnTo>
                  <a:pt x="9592" y="1329"/>
                </a:lnTo>
                <a:lnTo>
                  <a:pt x="9541" y="1354"/>
                </a:lnTo>
                <a:cubicBezTo>
                  <a:pt x="9579" y="1379"/>
                  <a:pt x="9604" y="1405"/>
                  <a:pt x="9604" y="1405"/>
                </a:cubicBezTo>
                <a:cubicBezTo>
                  <a:pt x="9592" y="1405"/>
                  <a:pt x="9453" y="1392"/>
                  <a:pt x="9389" y="1379"/>
                </a:cubicBezTo>
                <a:cubicBezTo>
                  <a:pt x="9364" y="1379"/>
                  <a:pt x="9317" y="1376"/>
                  <a:pt x="9274" y="1376"/>
                </a:cubicBezTo>
                <a:cubicBezTo>
                  <a:pt x="9231" y="1376"/>
                  <a:pt x="9193" y="1379"/>
                  <a:pt x="9187" y="1392"/>
                </a:cubicBezTo>
                <a:cubicBezTo>
                  <a:pt x="9174" y="1405"/>
                  <a:pt x="9162" y="1443"/>
                  <a:pt x="9174" y="1468"/>
                </a:cubicBezTo>
                <a:lnTo>
                  <a:pt x="9187" y="1493"/>
                </a:lnTo>
                <a:lnTo>
                  <a:pt x="9187" y="1506"/>
                </a:lnTo>
                <a:cubicBezTo>
                  <a:pt x="9183" y="1513"/>
                  <a:pt x="9171" y="1516"/>
                  <a:pt x="9154" y="1516"/>
                </a:cubicBezTo>
                <a:cubicBezTo>
                  <a:pt x="9114" y="1516"/>
                  <a:pt x="9049" y="1499"/>
                  <a:pt x="9022" y="1481"/>
                </a:cubicBezTo>
                <a:cubicBezTo>
                  <a:pt x="8997" y="1468"/>
                  <a:pt x="8959" y="1430"/>
                  <a:pt x="8934" y="1417"/>
                </a:cubicBezTo>
                <a:lnTo>
                  <a:pt x="8908" y="1430"/>
                </a:lnTo>
                <a:cubicBezTo>
                  <a:pt x="8896" y="1436"/>
                  <a:pt x="8886" y="1439"/>
                  <a:pt x="8878" y="1439"/>
                </a:cubicBezTo>
                <a:cubicBezTo>
                  <a:pt x="8870" y="1439"/>
                  <a:pt x="8864" y="1436"/>
                  <a:pt x="8858" y="1430"/>
                </a:cubicBezTo>
                <a:cubicBezTo>
                  <a:pt x="8845" y="1417"/>
                  <a:pt x="8833" y="1392"/>
                  <a:pt x="8833" y="1367"/>
                </a:cubicBezTo>
                <a:cubicBezTo>
                  <a:pt x="8828" y="1354"/>
                  <a:pt x="8824" y="1350"/>
                  <a:pt x="8819" y="1350"/>
                </a:cubicBezTo>
                <a:cubicBezTo>
                  <a:pt x="8810" y="1350"/>
                  <a:pt x="8799" y="1367"/>
                  <a:pt x="8782" y="1367"/>
                </a:cubicBezTo>
                <a:cubicBezTo>
                  <a:pt x="8761" y="1360"/>
                  <a:pt x="8744" y="1349"/>
                  <a:pt x="8733" y="1349"/>
                </a:cubicBezTo>
                <a:cubicBezTo>
                  <a:pt x="8724" y="1349"/>
                  <a:pt x="8719" y="1356"/>
                  <a:pt x="8719" y="1379"/>
                </a:cubicBezTo>
                <a:cubicBezTo>
                  <a:pt x="8719" y="1405"/>
                  <a:pt x="8731" y="1443"/>
                  <a:pt x="8757" y="1481"/>
                </a:cubicBezTo>
                <a:cubicBezTo>
                  <a:pt x="8757" y="1493"/>
                  <a:pt x="8757" y="1506"/>
                  <a:pt x="8757" y="1519"/>
                </a:cubicBezTo>
                <a:lnTo>
                  <a:pt x="8731" y="1531"/>
                </a:lnTo>
                <a:cubicBezTo>
                  <a:pt x="8706" y="1531"/>
                  <a:pt x="8706" y="1557"/>
                  <a:pt x="8706" y="1557"/>
                </a:cubicBezTo>
                <a:cubicBezTo>
                  <a:pt x="8706" y="1569"/>
                  <a:pt x="8693" y="1620"/>
                  <a:pt x="8681" y="1632"/>
                </a:cubicBezTo>
                <a:cubicBezTo>
                  <a:pt x="8668" y="1645"/>
                  <a:pt x="8643" y="1696"/>
                  <a:pt x="8617" y="1708"/>
                </a:cubicBezTo>
                <a:cubicBezTo>
                  <a:pt x="8605" y="1721"/>
                  <a:pt x="8579" y="1746"/>
                  <a:pt x="8554" y="1784"/>
                </a:cubicBezTo>
                <a:lnTo>
                  <a:pt x="8579" y="1810"/>
                </a:lnTo>
                <a:cubicBezTo>
                  <a:pt x="8579" y="1810"/>
                  <a:pt x="8567" y="1835"/>
                  <a:pt x="8554" y="1835"/>
                </a:cubicBezTo>
                <a:lnTo>
                  <a:pt x="8466" y="1848"/>
                </a:lnTo>
                <a:cubicBezTo>
                  <a:pt x="8478" y="1898"/>
                  <a:pt x="8491" y="2025"/>
                  <a:pt x="8478" y="2050"/>
                </a:cubicBezTo>
                <a:cubicBezTo>
                  <a:pt x="8478" y="2075"/>
                  <a:pt x="8478" y="2113"/>
                  <a:pt x="8478" y="2126"/>
                </a:cubicBezTo>
                <a:cubicBezTo>
                  <a:pt x="8478" y="2126"/>
                  <a:pt x="8466" y="2164"/>
                  <a:pt x="8466" y="2202"/>
                </a:cubicBezTo>
                <a:cubicBezTo>
                  <a:pt x="8458" y="2198"/>
                  <a:pt x="8446" y="2197"/>
                  <a:pt x="8433" y="2197"/>
                </a:cubicBezTo>
                <a:cubicBezTo>
                  <a:pt x="8400" y="2197"/>
                  <a:pt x="8357" y="2206"/>
                  <a:pt x="8339" y="2215"/>
                </a:cubicBezTo>
                <a:cubicBezTo>
                  <a:pt x="8314" y="2215"/>
                  <a:pt x="8276" y="2227"/>
                  <a:pt x="8263" y="2227"/>
                </a:cubicBezTo>
                <a:lnTo>
                  <a:pt x="8250" y="2227"/>
                </a:lnTo>
                <a:cubicBezTo>
                  <a:pt x="8212" y="2202"/>
                  <a:pt x="8212" y="2126"/>
                  <a:pt x="8250" y="2101"/>
                </a:cubicBezTo>
                <a:lnTo>
                  <a:pt x="8263" y="2101"/>
                </a:lnTo>
                <a:cubicBezTo>
                  <a:pt x="8288" y="2088"/>
                  <a:pt x="8238" y="2050"/>
                  <a:pt x="8212" y="2037"/>
                </a:cubicBezTo>
                <a:cubicBezTo>
                  <a:pt x="8175" y="2037"/>
                  <a:pt x="8276" y="2025"/>
                  <a:pt x="8314" y="2025"/>
                </a:cubicBezTo>
                <a:cubicBezTo>
                  <a:pt x="8352" y="2025"/>
                  <a:pt x="8390" y="2063"/>
                  <a:pt x="8390" y="2075"/>
                </a:cubicBezTo>
                <a:cubicBezTo>
                  <a:pt x="8390" y="2078"/>
                  <a:pt x="8390" y="2079"/>
                  <a:pt x="8391" y="2079"/>
                </a:cubicBezTo>
                <a:cubicBezTo>
                  <a:pt x="8394" y="2079"/>
                  <a:pt x="8405" y="2056"/>
                  <a:pt x="8415" y="2025"/>
                </a:cubicBezTo>
                <a:lnTo>
                  <a:pt x="8415" y="1987"/>
                </a:lnTo>
                <a:lnTo>
                  <a:pt x="8415" y="1974"/>
                </a:lnTo>
                <a:cubicBezTo>
                  <a:pt x="8402" y="1974"/>
                  <a:pt x="8364" y="1949"/>
                  <a:pt x="8339" y="1936"/>
                </a:cubicBezTo>
                <a:lnTo>
                  <a:pt x="8352" y="1923"/>
                </a:lnTo>
                <a:lnTo>
                  <a:pt x="8377" y="1898"/>
                </a:lnTo>
                <a:cubicBezTo>
                  <a:pt x="8428" y="1873"/>
                  <a:pt x="8440" y="1848"/>
                  <a:pt x="8440" y="1848"/>
                </a:cubicBezTo>
                <a:cubicBezTo>
                  <a:pt x="8428" y="1835"/>
                  <a:pt x="8377" y="1822"/>
                  <a:pt x="8326" y="1797"/>
                </a:cubicBezTo>
                <a:lnTo>
                  <a:pt x="8352" y="1784"/>
                </a:lnTo>
                <a:lnTo>
                  <a:pt x="8402" y="1721"/>
                </a:lnTo>
                <a:cubicBezTo>
                  <a:pt x="8364" y="1670"/>
                  <a:pt x="8263" y="1670"/>
                  <a:pt x="8238" y="1670"/>
                </a:cubicBezTo>
                <a:cubicBezTo>
                  <a:pt x="8200" y="1670"/>
                  <a:pt x="8149" y="1683"/>
                  <a:pt x="8137" y="1683"/>
                </a:cubicBezTo>
                <a:lnTo>
                  <a:pt x="8099" y="1683"/>
                </a:lnTo>
                <a:cubicBezTo>
                  <a:pt x="8099" y="1683"/>
                  <a:pt x="8137" y="1632"/>
                  <a:pt x="8162" y="1620"/>
                </a:cubicBezTo>
                <a:cubicBezTo>
                  <a:pt x="8165" y="1617"/>
                  <a:pt x="8172" y="1616"/>
                  <a:pt x="8180" y="1616"/>
                </a:cubicBezTo>
                <a:cubicBezTo>
                  <a:pt x="8196" y="1616"/>
                  <a:pt x="8219" y="1619"/>
                  <a:pt x="8238" y="1619"/>
                </a:cubicBezTo>
                <a:cubicBezTo>
                  <a:pt x="8256" y="1619"/>
                  <a:pt x="8271" y="1616"/>
                  <a:pt x="8276" y="1607"/>
                </a:cubicBezTo>
                <a:cubicBezTo>
                  <a:pt x="8288" y="1594"/>
                  <a:pt x="8288" y="1557"/>
                  <a:pt x="8276" y="1544"/>
                </a:cubicBezTo>
                <a:cubicBezTo>
                  <a:pt x="8276" y="1538"/>
                  <a:pt x="8266" y="1534"/>
                  <a:pt x="8252" y="1534"/>
                </a:cubicBezTo>
                <a:cubicBezTo>
                  <a:pt x="8238" y="1534"/>
                  <a:pt x="8219" y="1538"/>
                  <a:pt x="8200" y="1544"/>
                </a:cubicBezTo>
                <a:lnTo>
                  <a:pt x="8175" y="1531"/>
                </a:lnTo>
                <a:cubicBezTo>
                  <a:pt x="8149" y="1506"/>
                  <a:pt x="8099" y="1493"/>
                  <a:pt x="8099" y="1455"/>
                </a:cubicBezTo>
                <a:lnTo>
                  <a:pt x="8099" y="1443"/>
                </a:lnTo>
                <a:cubicBezTo>
                  <a:pt x="8086" y="1443"/>
                  <a:pt x="8073" y="1468"/>
                  <a:pt x="8061" y="1468"/>
                </a:cubicBezTo>
                <a:cubicBezTo>
                  <a:pt x="8061" y="1470"/>
                  <a:pt x="8059" y="1470"/>
                  <a:pt x="8056" y="1470"/>
                </a:cubicBezTo>
                <a:cubicBezTo>
                  <a:pt x="8039" y="1470"/>
                  <a:pt x="7976" y="1439"/>
                  <a:pt x="7997" y="1417"/>
                </a:cubicBezTo>
                <a:cubicBezTo>
                  <a:pt x="8023" y="1392"/>
                  <a:pt x="7909" y="1354"/>
                  <a:pt x="7858" y="1354"/>
                </a:cubicBezTo>
                <a:lnTo>
                  <a:pt x="7846" y="1354"/>
                </a:lnTo>
                <a:cubicBezTo>
                  <a:pt x="7846" y="1354"/>
                  <a:pt x="7833" y="1341"/>
                  <a:pt x="7808" y="1329"/>
                </a:cubicBezTo>
                <a:lnTo>
                  <a:pt x="7820" y="1316"/>
                </a:lnTo>
                <a:cubicBezTo>
                  <a:pt x="7820" y="1316"/>
                  <a:pt x="7820" y="1291"/>
                  <a:pt x="7820" y="1291"/>
                </a:cubicBezTo>
                <a:lnTo>
                  <a:pt x="7770" y="1291"/>
                </a:lnTo>
                <a:cubicBezTo>
                  <a:pt x="7770" y="1278"/>
                  <a:pt x="7782" y="1265"/>
                  <a:pt x="7808" y="1240"/>
                </a:cubicBezTo>
                <a:cubicBezTo>
                  <a:pt x="7805" y="1237"/>
                  <a:pt x="7798" y="1236"/>
                  <a:pt x="7789" y="1236"/>
                </a:cubicBezTo>
                <a:cubicBezTo>
                  <a:pt x="7773" y="1236"/>
                  <a:pt x="7749" y="1239"/>
                  <a:pt x="7728" y="1239"/>
                </a:cubicBezTo>
                <a:cubicBezTo>
                  <a:pt x="7708" y="1239"/>
                  <a:pt x="7690" y="1237"/>
                  <a:pt x="7681" y="1228"/>
                </a:cubicBezTo>
                <a:cubicBezTo>
                  <a:pt x="7656" y="1215"/>
                  <a:pt x="7656" y="1177"/>
                  <a:pt x="7656" y="1164"/>
                </a:cubicBezTo>
                <a:cubicBezTo>
                  <a:pt x="7656" y="1152"/>
                  <a:pt x="7643" y="1152"/>
                  <a:pt x="7630" y="1152"/>
                </a:cubicBezTo>
                <a:lnTo>
                  <a:pt x="7605" y="1152"/>
                </a:lnTo>
                <a:cubicBezTo>
                  <a:pt x="7601" y="1156"/>
                  <a:pt x="7597" y="1157"/>
                  <a:pt x="7592" y="1157"/>
                </a:cubicBezTo>
                <a:cubicBezTo>
                  <a:pt x="7584" y="1157"/>
                  <a:pt x="7576" y="1152"/>
                  <a:pt x="7567" y="1152"/>
                </a:cubicBezTo>
                <a:lnTo>
                  <a:pt x="7504" y="1139"/>
                </a:lnTo>
                <a:cubicBezTo>
                  <a:pt x="7453" y="1164"/>
                  <a:pt x="7390" y="1177"/>
                  <a:pt x="7390" y="1177"/>
                </a:cubicBezTo>
                <a:cubicBezTo>
                  <a:pt x="7390" y="1164"/>
                  <a:pt x="7377" y="1152"/>
                  <a:pt x="7352" y="1139"/>
                </a:cubicBezTo>
                <a:cubicBezTo>
                  <a:pt x="7276" y="1152"/>
                  <a:pt x="7352" y="1164"/>
                  <a:pt x="7352" y="1164"/>
                </a:cubicBezTo>
                <a:cubicBezTo>
                  <a:pt x="7330" y="1175"/>
                  <a:pt x="7327" y="1205"/>
                  <a:pt x="7295" y="1205"/>
                </a:cubicBezTo>
                <a:cubicBezTo>
                  <a:pt x="7289" y="1205"/>
                  <a:pt x="7283" y="1204"/>
                  <a:pt x="7276" y="1202"/>
                </a:cubicBezTo>
                <a:lnTo>
                  <a:pt x="7225" y="1177"/>
                </a:lnTo>
                <a:lnTo>
                  <a:pt x="7225" y="1177"/>
                </a:lnTo>
                <a:cubicBezTo>
                  <a:pt x="7238" y="1215"/>
                  <a:pt x="7225" y="1240"/>
                  <a:pt x="7175" y="1240"/>
                </a:cubicBezTo>
                <a:lnTo>
                  <a:pt x="7162" y="1240"/>
                </a:lnTo>
                <a:cubicBezTo>
                  <a:pt x="7099" y="1240"/>
                  <a:pt x="7036" y="1240"/>
                  <a:pt x="7010" y="1291"/>
                </a:cubicBezTo>
                <a:lnTo>
                  <a:pt x="6998" y="1316"/>
                </a:lnTo>
                <a:cubicBezTo>
                  <a:pt x="6971" y="1325"/>
                  <a:pt x="6925" y="1334"/>
                  <a:pt x="6887" y="1334"/>
                </a:cubicBezTo>
                <a:cubicBezTo>
                  <a:pt x="6871" y="1334"/>
                  <a:pt x="6857" y="1332"/>
                  <a:pt x="6846" y="1329"/>
                </a:cubicBezTo>
                <a:lnTo>
                  <a:pt x="6808" y="1341"/>
                </a:lnTo>
                <a:lnTo>
                  <a:pt x="6795" y="1341"/>
                </a:lnTo>
                <a:cubicBezTo>
                  <a:pt x="6795" y="1354"/>
                  <a:pt x="6732" y="1405"/>
                  <a:pt x="6656" y="1455"/>
                </a:cubicBezTo>
                <a:lnTo>
                  <a:pt x="6492" y="1443"/>
                </a:lnTo>
                <a:lnTo>
                  <a:pt x="6479" y="1443"/>
                </a:lnTo>
                <a:cubicBezTo>
                  <a:pt x="6454" y="1455"/>
                  <a:pt x="6441" y="1493"/>
                  <a:pt x="6428" y="1531"/>
                </a:cubicBezTo>
                <a:lnTo>
                  <a:pt x="6441" y="1569"/>
                </a:lnTo>
                <a:lnTo>
                  <a:pt x="6441" y="1594"/>
                </a:lnTo>
                <a:cubicBezTo>
                  <a:pt x="6455" y="1608"/>
                  <a:pt x="6450" y="1618"/>
                  <a:pt x="6434" y="1618"/>
                </a:cubicBezTo>
                <a:cubicBezTo>
                  <a:pt x="6421" y="1618"/>
                  <a:pt x="6401" y="1612"/>
                  <a:pt x="6378" y="1594"/>
                </a:cubicBezTo>
                <a:lnTo>
                  <a:pt x="6340" y="1582"/>
                </a:lnTo>
                <a:cubicBezTo>
                  <a:pt x="6327" y="1582"/>
                  <a:pt x="6314" y="1594"/>
                  <a:pt x="6314" y="1607"/>
                </a:cubicBezTo>
                <a:lnTo>
                  <a:pt x="6327" y="1607"/>
                </a:lnTo>
                <a:lnTo>
                  <a:pt x="6327" y="1620"/>
                </a:lnTo>
                <a:cubicBezTo>
                  <a:pt x="6327" y="1632"/>
                  <a:pt x="6314" y="1645"/>
                  <a:pt x="6289" y="1658"/>
                </a:cubicBezTo>
                <a:lnTo>
                  <a:pt x="6264" y="1645"/>
                </a:lnTo>
                <a:lnTo>
                  <a:pt x="6251" y="1645"/>
                </a:lnTo>
                <a:cubicBezTo>
                  <a:pt x="6231" y="1635"/>
                  <a:pt x="6169" y="1616"/>
                  <a:pt x="6132" y="1616"/>
                </a:cubicBezTo>
                <a:cubicBezTo>
                  <a:pt x="6124" y="1616"/>
                  <a:pt x="6117" y="1617"/>
                  <a:pt x="6112" y="1620"/>
                </a:cubicBezTo>
                <a:cubicBezTo>
                  <a:pt x="6087" y="1620"/>
                  <a:pt x="6061" y="1632"/>
                  <a:pt x="6061" y="1632"/>
                </a:cubicBezTo>
                <a:cubicBezTo>
                  <a:pt x="6049" y="1645"/>
                  <a:pt x="6036" y="1658"/>
                  <a:pt x="6023" y="1658"/>
                </a:cubicBezTo>
                <a:cubicBezTo>
                  <a:pt x="6023" y="1658"/>
                  <a:pt x="6074" y="1696"/>
                  <a:pt x="6074" y="1721"/>
                </a:cubicBezTo>
                <a:cubicBezTo>
                  <a:pt x="6074" y="1727"/>
                  <a:pt x="6046" y="1731"/>
                  <a:pt x="6001" y="1731"/>
                </a:cubicBezTo>
                <a:cubicBezTo>
                  <a:pt x="5957" y="1731"/>
                  <a:pt x="5897" y="1727"/>
                  <a:pt x="5834" y="1721"/>
                </a:cubicBezTo>
                <a:lnTo>
                  <a:pt x="5834" y="1860"/>
                </a:lnTo>
                <a:cubicBezTo>
                  <a:pt x="5834" y="1860"/>
                  <a:pt x="5793" y="1876"/>
                  <a:pt x="5757" y="1876"/>
                </a:cubicBezTo>
                <a:cubicBezTo>
                  <a:pt x="5749" y="1876"/>
                  <a:pt x="5740" y="1875"/>
                  <a:pt x="5732" y="1873"/>
                </a:cubicBezTo>
                <a:lnTo>
                  <a:pt x="5707" y="1873"/>
                </a:lnTo>
                <a:cubicBezTo>
                  <a:pt x="5707" y="1835"/>
                  <a:pt x="5758" y="1759"/>
                  <a:pt x="5732" y="1759"/>
                </a:cubicBezTo>
                <a:cubicBezTo>
                  <a:pt x="5725" y="1755"/>
                  <a:pt x="5714" y="1754"/>
                  <a:pt x="5703" y="1754"/>
                </a:cubicBezTo>
                <a:cubicBezTo>
                  <a:pt x="5674" y="1754"/>
                  <a:pt x="5640" y="1763"/>
                  <a:pt x="5631" y="1772"/>
                </a:cubicBezTo>
                <a:cubicBezTo>
                  <a:pt x="5618" y="1784"/>
                  <a:pt x="5631" y="1848"/>
                  <a:pt x="5644" y="1873"/>
                </a:cubicBezTo>
                <a:cubicBezTo>
                  <a:pt x="5656" y="1886"/>
                  <a:pt x="5669" y="1923"/>
                  <a:pt x="5682" y="1936"/>
                </a:cubicBezTo>
                <a:lnTo>
                  <a:pt x="5694" y="1936"/>
                </a:lnTo>
                <a:lnTo>
                  <a:pt x="5707" y="1949"/>
                </a:lnTo>
                <a:cubicBezTo>
                  <a:pt x="5720" y="1949"/>
                  <a:pt x="5707" y="1974"/>
                  <a:pt x="5694" y="1987"/>
                </a:cubicBezTo>
                <a:cubicBezTo>
                  <a:pt x="5682" y="1987"/>
                  <a:pt x="5644" y="1999"/>
                  <a:pt x="5606" y="2012"/>
                </a:cubicBezTo>
                <a:lnTo>
                  <a:pt x="5568" y="1999"/>
                </a:lnTo>
                <a:cubicBezTo>
                  <a:pt x="5543" y="2012"/>
                  <a:pt x="5492" y="2088"/>
                  <a:pt x="5479" y="2113"/>
                </a:cubicBezTo>
                <a:cubicBezTo>
                  <a:pt x="5467" y="2126"/>
                  <a:pt x="5479" y="2151"/>
                  <a:pt x="5492" y="2164"/>
                </a:cubicBezTo>
                <a:cubicBezTo>
                  <a:pt x="5479" y="2177"/>
                  <a:pt x="5479" y="2177"/>
                  <a:pt x="5479" y="2189"/>
                </a:cubicBezTo>
                <a:lnTo>
                  <a:pt x="5479" y="2202"/>
                </a:lnTo>
                <a:lnTo>
                  <a:pt x="5467" y="2202"/>
                </a:lnTo>
                <a:cubicBezTo>
                  <a:pt x="5441" y="2202"/>
                  <a:pt x="5429" y="2202"/>
                  <a:pt x="5429" y="2215"/>
                </a:cubicBezTo>
                <a:cubicBezTo>
                  <a:pt x="5429" y="2189"/>
                  <a:pt x="5416" y="2164"/>
                  <a:pt x="5416" y="2151"/>
                </a:cubicBezTo>
                <a:cubicBezTo>
                  <a:pt x="5391" y="2139"/>
                  <a:pt x="5353" y="2101"/>
                  <a:pt x="5340" y="2075"/>
                </a:cubicBezTo>
                <a:lnTo>
                  <a:pt x="5403" y="2063"/>
                </a:lnTo>
                <a:cubicBezTo>
                  <a:pt x="5429" y="2063"/>
                  <a:pt x="5454" y="2050"/>
                  <a:pt x="5416" y="2050"/>
                </a:cubicBezTo>
                <a:lnTo>
                  <a:pt x="5365" y="2037"/>
                </a:lnTo>
                <a:cubicBezTo>
                  <a:pt x="5315" y="2012"/>
                  <a:pt x="5176" y="1974"/>
                  <a:pt x="5125" y="1949"/>
                </a:cubicBezTo>
                <a:cubicBezTo>
                  <a:pt x="5087" y="1936"/>
                  <a:pt x="5112" y="1911"/>
                  <a:pt x="5176" y="1898"/>
                </a:cubicBezTo>
                <a:lnTo>
                  <a:pt x="5289" y="1936"/>
                </a:lnTo>
                <a:lnTo>
                  <a:pt x="5340" y="1949"/>
                </a:lnTo>
                <a:cubicBezTo>
                  <a:pt x="5377" y="1967"/>
                  <a:pt x="5421" y="1979"/>
                  <a:pt x="5452" y="1979"/>
                </a:cubicBezTo>
                <a:cubicBezTo>
                  <a:pt x="5463" y="1979"/>
                  <a:pt x="5472" y="1977"/>
                  <a:pt x="5479" y="1974"/>
                </a:cubicBezTo>
                <a:lnTo>
                  <a:pt x="5454" y="1949"/>
                </a:lnTo>
                <a:lnTo>
                  <a:pt x="5441" y="1949"/>
                </a:lnTo>
                <a:cubicBezTo>
                  <a:pt x="5454" y="1923"/>
                  <a:pt x="5391" y="1911"/>
                  <a:pt x="5353" y="1911"/>
                </a:cubicBezTo>
                <a:cubicBezTo>
                  <a:pt x="5327" y="1911"/>
                  <a:pt x="5327" y="1886"/>
                  <a:pt x="5353" y="1848"/>
                </a:cubicBezTo>
                <a:lnTo>
                  <a:pt x="5391" y="1822"/>
                </a:lnTo>
                <a:lnTo>
                  <a:pt x="5429" y="1797"/>
                </a:lnTo>
                <a:cubicBezTo>
                  <a:pt x="5445" y="1772"/>
                  <a:pt x="5467" y="1758"/>
                  <a:pt x="5490" y="1758"/>
                </a:cubicBezTo>
                <a:cubicBezTo>
                  <a:pt x="5503" y="1758"/>
                  <a:pt x="5516" y="1763"/>
                  <a:pt x="5530" y="1772"/>
                </a:cubicBezTo>
                <a:lnTo>
                  <a:pt x="5606" y="1772"/>
                </a:lnTo>
                <a:cubicBezTo>
                  <a:pt x="5656" y="1759"/>
                  <a:pt x="5606" y="1708"/>
                  <a:pt x="5568" y="1696"/>
                </a:cubicBezTo>
                <a:cubicBezTo>
                  <a:pt x="5530" y="1696"/>
                  <a:pt x="5530" y="1645"/>
                  <a:pt x="5530" y="1632"/>
                </a:cubicBezTo>
                <a:cubicBezTo>
                  <a:pt x="5531" y="1630"/>
                  <a:pt x="5531" y="1629"/>
                  <a:pt x="5529" y="1629"/>
                </a:cubicBezTo>
                <a:cubicBezTo>
                  <a:pt x="5511" y="1629"/>
                  <a:pt x="5375" y="1721"/>
                  <a:pt x="5353" y="1721"/>
                </a:cubicBezTo>
                <a:cubicBezTo>
                  <a:pt x="5315" y="1721"/>
                  <a:pt x="5315" y="1683"/>
                  <a:pt x="5315" y="1670"/>
                </a:cubicBezTo>
                <a:cubicBezTo>
                  <a:pt x="5302" y="1658"/>
                  <a:pt x="5251" y="1645"/>
                  <a:pt x="5201" y="1620"/>
                </a:cubicBezTo>
                <a:lnTo>
                  <a:pt x="5188" y="1582"/>
                </a:lnTo>
                <a:cubicBezTo>
                  <a:pt x="5176" y="1557"/>
                  <a:pt x="5150" y="1531"/>
                  <a:pt x="5138" y="1519"/>
                </a:cubicBezTo>
                <a:cubicBezTo>
                  <a:pt x="5129" y="1505"/>
                  <a:pt x="5118" y="1501"/>
                  <a:pt x="5108" y="1501"/>
                </a:cubicBezTo>
                <a:cubicBezTo>
                  <a:pt x="5093" y="1501"/>
                  <a:pt x="5079" y="1509"/>
                  <a:pt x="5069" y="1509"/>
                </a:cubicBezTo>
                <a:cubicBezTo>
                  <a:pt x="5066" y="1509"/>
                  <a:pt x="5064" y="1508"/>
                  <a:pt x="5062" y="1506"/>
                </a:cubicBezTo>
                <a:lnTo>
                  <a:pt x="5036" y="1493"/>
                </a:lnTo>
                <a:cubicBezTo>
                  <a:pt x="5011" y="1455"/>
                  <a:pt x="4973" y="1405"/>
                  <a:pt x="4960" y="1405"/>
                </a:cubicBezTo>
                <a:cubicBezTo>
                  <a:pt x="4958" y="1402"/>
                  <a:pt x="4956" y="1401"/>
                  <a:pt x="4953" y="1401"/>
                </a:cubicBezTo>
                <a:cubicBezTo>
                  <a:pt x="4943" y="1401"/>
                  <a:pt x="4930" y="1422"/>
                  <a:pt x="4910" y="1443"/>
                </a:cubicBezTo>
                <a:lnTo>
                  <a:pt x="4922" y="1443"/>
                </a:lnTo>
                <a:cubicBezTo>
                  <a:pt x="4973" y="1481"/>
                  <a:pt x="4910" y="1506"/>
                  <a:pt x="4910" y="1531"/>
                </a:cubicBezTo>
                <a:lnTo>
                  <a:pt x="4910" y="1569"/>
                </a:lnTo>
                <a:cubicBezTo>
                  <a:pt x="4910" y="1607"/>
                  <a:pt x="4922" y="1645"/>
                  <a:pt x="4922" y="1670"/>
                </a:cubicBezTo>
                <a:lnTo>
                  <a:pt x="4885" y="1683"/>
                </a:lnTo>
                <a:lnTo>
                  <a:pt x="4821" y="1696"/>
                </a:lnTo>
                <a:cubicBezTo>
                  <a:pt x="4834" y="1721"/>
                  <a:pt x="4897" y="1734"/>
                  <a:pt x="4910" y="1734"/>
                </a:cubicBezTo>
                <a:cubicBezTo>
                  <a:pt x="4922" y="1734"/>
                  <a:pt x="4935" y="1746"/>
                  <a:pt x="4948" y="1772"/>
                </a:cubicBezTo>
                <a:lnTo>
                  <a:pt x="4935" y="1772"/>
                </a:lnTo>
                <a:cubicBezTo>
                  <a:pt x="4910" y="1797"/>
                  <a:pt x="4910" y="1822"/>
                  <a:pt x="4935" y="1835"/>
                </a:cubicBezTo>
                <a:cubicBezTo>
                  <a:pt x="4960" y="1860"/>
                  <a:pt x="4998" y="1873"/>
                  <a:pt x="4960" y="1898"/>
                </a:cubicBezTo>
                <a:lnTo>
                  <a:pt x="4948" y="1898"/>
                </a:lnTo>
                <a:cubicBezTo>
                  <a:pt x="4960" y="1923"/>
                  <a:pt x="4973" y="1961"/>
                  <a:pt x="4986" y="1987"/>
                </a:cubicBezTo>
                <a:lnTo>
                  <a:pt x="4986" y="2012"/>
                </a:lnTo>
                <a:lnTo>
                  <a:pt x="4986" y="2063"/>
                </a:lnTo>
                <a:cubicBezTo>
                  <a:pt x="4948" y="2088"/>
                  <a:pt x="4948" y="2126"/>
                  <a:pt x="4960" y="2126"/>
                </a:cubicBezTo>
                <a:cubicBezTo>
                  <a:pt x="4986" y="2126"/>
                  <a:pt x="4948" y="2151"/>
                  <a:pt x="4935" y="2164"/>
                </a:cubicBezTo>
                <a:cubicBezTo>
                  <a:pt x="4922" y="2177"/>
                  <a:pt x="4935" y="2202"/>
                  <a:pt x="4948" y="2215"/>
                </a:cubicBezTo>
                <a:cubicBezTo>
                  <a:pt x="4948" y="2215"/>
                  <a:pt x="5011" y="2189"/>
                  <a:pt x="5036" y="2177"/>
                </a:cubicBezTo>
                <a:cubicBezTo>
                  <a:pt x="5041" y="2174"/>
                  <a:pt x="5046" y="2173"/>
                  <a:pt x="5050" y="2173"/>
                </a:cubicBezTo>
                <a:cubicBezTo>
                  <a:pt x="5071" y="2173"/>
                  <a:pt x="5089" y="2194"/>
                  <a:pt x="5100" y="2215"/>
                </a:cubicBezTo>
                <a:lnTo>
                  <a:pt x="5087" y="2240"/>
                </a:lnTo>
                <a:cubicBezTo>
                  <a:pt x="5074" y="2265"/>
                  <a:pt x="5049" y="2278"/>
                  <a:pt x="5036" y="2303"/>
                </a:cubicBezTo>
                <a:cubicBezTo>
                  <a:pt x="5024" y="2328"/>
                  <a:pt x="5024" y="2354"/>
                  <a:pt x="5011" y="2366"/>
                </a:cubicBezTo>
                <a:lnTo>
                  <a:pt x="4986" y="2366"/>
                </a:lnTo>
                <a:cubicBezTo>
                  <a:pt x="4973" y="2379"/>
                  <a:pt x="4973" y="2404"/>
                  <a:pt x="4986" y="2417"/>
                </a:cubicBezTo>
                <a:cubicBezTo>
                  <a:pt x="4986" y="2417"/>
                  <a:pt x="4980" y="2423"/>
                  <a:pt x="4969" y="2423"/>
                </a:cubicBezTo>
                <a:cubicBezTo>
                  <a:pt x="4963" y="2423"/>
                  <a:pt x="4956" y="2421"/>
                  <a:pt x="4948" y="2417"/>
                </a:cubicBezTo>
                <a:lnTo>
                  <a:pt x="4922" y="2417"/>
                </a:lnTo>
                <a:cubicBezTo>
                  <a:pt x="4935" y="2404"/>
                  <a:pt x="4935" y="2404"/>
                  <a:pt x="4935" y="2404"/>
                </a:cubicBezTo>
                <a:cubicBezTo>
                  <a:pt x="4935" y="2396"/>
                  <a:pt x="4932" y="2393"/>
                  <a:pt x="4928" y="2393"/>
                </a:cubicBezTo>
                <a:cubicBezTo>
                  <a:pt x="4920" y="2393"/>
                  <a:pt x="4906" y="2404"/>
                  <a:pt x="4897" y="2404"/>
                </a:cubicBezTo>
                <a:cubicBezTo>
                  <a:pt x="4885" y="2404"/>
                  <a:pt x="4859" y="2404"/>
                  <a:pt x="4847" y="2417"/>
                </a:cubicBezTo>
                <a:cubicBezTo>
                  <a:pt x="4847" y="2404"/>
                  <a:pt x="4847" y="2392"/>
                  <a:pt x="4847" y="2379"/>
                </a:cubicBezTo>
                <a:cubicBezTo>
                  <a:pt x="4872" y="2354"/>
                  <a:pt x="4872" y="2328"/>
                  <a:pt x="4859" y="2328"/>
                </a:cubicBezTo>
                <a:lnTo>
                  <a:pt x="4796" y="2328"/>
                </a:lnTo>
                <a:cubicBezTo>
                  <a:pt x="4771" y="2335"/>
                  <a:pt x="4742" y="2338"/>
                  <a:pt x="4714" y="2338"/>
                </a:cubicBezTo>
                <a:cubicBezTo>
                  <a:pt x="4685" y="2338"/>
                  <a:pt x="4657" y="2335"/>
                  <a:pt x="4631" y="2328"/>
                </a:cubicBezTo>
                <a:cubicBezTo>
                  <a:pt x="4619" y="2316"/>
                  <a:pt x="4631" y="2303"/>
                  <a:pt x="4631" y="2290"/>
                </a:cubicBezTo>
                <a:cubicBezTo>
                  <a:pt x="4669" y="2240"/>
                  <a:pt x="4669" y="2177"/>
                  <a:pt x="4771" y="2164"/>
                </a:cubicBezTo>
                <a:lnTo>
                  <a:pt x="4796" y="2164"/>
                </a:lnTo>
                <a:cubicBezTo>
                  <a:pt x="4821" y="2164"/>
                  <a:pt x="4847" y="2139"/>
                  <a:pt x="4834" y="2126"/>
                </a:cubicBezTo>
                <a:lnTo>
                  <a:pt x="4821" y="2113"/>
                </a:lnTo>
                <a:lnTo>
                  <a:pt x="4821" y="2101"/>
                </a:lnTo>
                <a:cubicBezTo>
                  <a:pt x="4821" y="2088"/>
                  <a:pt x="4847" y="2075"/>
                  <a:pt x="4859" y="2075"/>
                </a:cubicBezTo>
                <a:cubicBezTo>
                  <a:pt x="4859" y="2075"/>
                  <a:pt x="4872" y="2037"/>
                  <a:pt x="4872" y="2025"/>
                </a:cubicBezTo>
                <a:cubicBezTo>
                  <a:pt x="4872" y="2024"/>
                  <a:pt x="4871" y="2023"/>
                  <a:pt x="4870" y="2023"/>
                </a:cubicBezTo>
                <a:cubicBezTo>
                  <a:pt x="4854" y="2023"/>
                  <a:pt x="4767" y="2078"/>
                  <a:pt x="4733" y="2101"/>
                </a:cubicBezTo>
                <a:cubicBezTo>
                  <a:pt x="4712" y="2111"/>
                  <a:pt x="4683" y="2129"/>
                  <a:pt x="4673" y="2129"/>
                </a:cubicBezTo>
                <a:cubicBezTo>
                  <a:pt x="4671" y="2129"/>
                  <a:pt x="4669" y="2128"/>
                  <a:pt x="4669" y="2126"/>
                </a:cubicBezTo>
                <a:cubicBezTo>
                  <a:pt x="4669" y="2126"/>
                  <a:pt x="4682" y="2101"/>
                  <a:pt x="4682" y="2088"/>
                </a:cubicBezTo>
                <a:cubicBezTo>
                  <a:pt x="4695" y="2088"/>
                  <a:pt x="4644" y="2037"/>
                  <a:pt x="4619" y="2025"/>
                </a:cubicBezTo>
                <a:cubicBezTo>
                  <a:pt x="4606" y="1999"/>
                  <a:pt x="4543" y="1999"/>
                  <a:pt x="4530" y="1999"/>
                </a:cubicBezTo>
                <a:cubicBezTo>
                  <a:pt x="4528" y="2002"/>
                  <a:pt x="4525" y="2003"/>
                  <a:pt x="4523" y="2003"/>
                </a:cubicBezTo>
                <a:cubicBezTo>
                  <a:pt x="4513" y="2003"/>
                  <a:pt x="4502" y="1984"/>
                  <a:pt x="4492" y="1974"/>
                </a:cubicBezTo>
                <a:lnTo>
                  <a:pt x="4492" y="1949"/>
                </a:lnTo>
                <a:cubicBezTo>
                  <a:pt x="4492" y="1936"/>
                  <a:pt x="4518" y="1936"/>
                  <a:pt x="4530" y="1923"/>
                </a:cubicBezTo>
                <a:cubicBezTo>
                  <a:pt x="4556" y="1860"/>
                  <a:pt x="4657" y="1797"/>
                  <a:pt x="4543" y="1721"/>
                </a:cubicBezTo>
                <a:cubicBezTo>
                  <a:pt x="4543" y="1721"/>
                  <a:pt x="4543" y="1708"/>
                  <a:pt x="4543" y="1696"/>
                </a:cubicBezTo>
                <a:cubicBezTo>
                  <a:pt x="4543" y="1670"/>
                  <a:pt x="4556" y="1645"/>
                  <a:pt x="4543" y="1620"/>
                </a:cubicBezTo>
                <a:cubicBezTo>
                  <a:pt x="4530" y="1607"/>
                  <a:pt x="4530" y="1607"/>
                  <a:pt x="4556" y="1582"/>
                </a:cubicBezTo>
                <a:lnTo>
                  <a:pt x="4568" y="1569"/>
                </a:lnTo>
                <a:cubicBezTo>
                  <a:pt x="4593" y="1557"/>
                  <a:pt x="4556" y="1481"/>
                  <a:pt x="4492" y="1417"/>
                </a:cubicBezTo>
                <a:lnTo>
                  <a:pt x="4543" y="1367"/>
                </a:lnTo>
                <a:lnTo>
                  <a:pt x="4581" y="1303"/>
                </a:lnTo>
                <a:cubicBezTo>
                  <a:pt x="4572" y="1300"/>
                  <a:pt x="4563" y="1299"/>
                  <a:pt x="4554" y="1299"/>
                </a:cubicBezTo>
                <a:cubicBezTo>
                  <a:pt x="4527" y="1299"/>
                  <a:pt x="4505" y="1315"/>
                  <a:pt x="4505" y="1354"/>
                </a:cubicBezTo>
                <a:lnTo>
                  <a:pt x="4454" y="1379"/>
                </a:lnTo>
                <a:cubicBezTo>
                  <a:pt x="4378" y="1405"/>
                  <a:pt x="4467" y="1443"/>
                  <a:pt x="4454" y="1468"/>
                </a:cubicBezTo>
                <a:cubicBezTo>
                  <a:pt x="4454" y="1481"/>
                  <a:pt x="4429" y="1493"/>
                  <a:pt x="4429" y="1506"/>
                </a:cubicBezTo>
                <a:lnTo>
                  <a:pt x="4404" y="1519"/>
                </a:lnTo>
                <a:cubicBezTo>
                  <a:pt x="4390" y="1539"/>
                  <a:pt x="4372" y="1549"/>
                  <a:pt x="4355" y="1549"/>
                </a:cubicBezTo>
                <a:cubicBezTo>
                  <a:pt x="4340" y="1549"/>
                  <a:pt x="4326" y="1543"/>
                  <a:pt x="4315" y="1531"/>
                </a:cubicBezTo>
                <a:lnTo>
                  <a:pt x="4290" y="1506"/>
                </a:lnTo>
                <a:cubicBezTo>
                  <a:pt x="4283" y="1499"/>
                  <a:pt x="4274" y="1497"/>
                  <a:pt x="4264" y="1497"/>
                </a:cubicBezTo>
                <a:cubicBezTo>
                  <a:pt x="4248" y="1497"/>
                  <a:pt x="4230" y="1502"/>
                  <a:pt x="4214" y="1502"/>
                </a:cubicBezTo>
                <a:cubicBezTo>
                  <a:pt x="4204" y="1502"/>
                  <a:pt x="4196" y="1500"/>
                  <a:pt x="4189" y="1493"/>
                </a:cubicBezTo>
                <a:cubicBezTo>
                  <a:pt x="4180" y="1489"/>
                  <a:pt x="4167" y="1486"/>
                  <a:pt x="4154" y="1486"/>
                </a:cubicBezTo>
                <a:cubicBezTo>
                  <a:pt x="4128" y="1486"/>
                  <a:pt x="4100" y="1497"/>
                  <a:pt x="4100" y="1531"/>
                </a:cubicBezTo>
                <a:cubicBezTo>
                  <a:pt x="4100" y="1544"/>
                  <a:pt x="4087" y="1557"/>
                  <a:pt x="4087" y="1569"/>
                </a:cubicBezTo>
                <a:lnTo>
                  <a:pt x="4075" y="1594"/>
                </a:lnTo>
                <a:cubicBezTo>
                  <a:pt x="4087" y="1607"/>
                  <a:pt x="4163" y="1620"/>
                  <a:pt x="4163" y="1632"/>
                </a:cubicBezTo>
                <a:cubicBezTo>
                  <a:pt x="4168" y="1641"/>
                  <a:pt x="4174" y="1646"/>
                  <a:pt x="4181" y="1646"/>
                </a:cubicBezTo>
                <a:cubicBezTo>
                  <a:pt x="4194" y="1646"/>
                  <a:pt x="4210" y="1632"/>
                  <a:pt x="4227" y="1607"/>
                </a:cubicBezTo>
                <a:lnTo>
                  <a:pt x="4252" y="1582"/>
                </a:lnTo>
                <a:cubicBezTo>
                  <a:pt x="4252" y="1582"/>
                  <a:pt x="4274" y="1576"/>
                  <a:pt x="4293" y="1576"/>
                </a:cubicBezTo>
                <a:cubicBezTo>
                  <a:pt x="4302" y="1576"/>
                  <a:pt x="4311" y="1578"/>
                  <a:pt x="4315" y="1582"/>
                </a:cubicBezTo>
                <a:cubicBezTo>
                  <a:pt x="4328" y="1594"/>
                  <a:pt x="4366" y="1594"/>
                  <a:pt x="4328" y="1632"/>
                </a:cubicBezTo>
                <a:cubicBezTo>
                  <a:pt x="4328" y="1658"/>
                  <a:pt x="4353" y="1696"/>
                  <a:pt x="4391" y="1734"/>
                </a:cubicBezTo>
                <a:lnTo>
                  <a:pt x="4391" y="1784"/>
                </a:lnTo>
                <a:cubicBezTo>
                  <a:pt x="4391" y="1797"/>
                  <a:pt x="4391" y="1822"/>
                  <a:pt x="4404" y="1835"/>
                </a:cubicBezTo>
                <a:lnTo>
                  <a:pt x="4429" y="1873"/>
                </a:lnTo>
                <a:cubicBezTo>
                  <a:pt x="4416" y="1911"/>
                  <a:pt x="4353" y="1949"/>
                  <a:pt x="4290" y="1949"/>
                </a:cubicBezTo>
                <a:lnTo>
                  <a:pt x="4227" y="1974"/>
                </a:lnTo>
                <a:cubicBezTo>
                  <a:pt x="4201" y="1974"/>
                  <a:pt x="4189" y="1987"/>
                  <a:pt x="4176" y="1999"/>
                </a:cubicBezTo>
                <a:lnTo>
                  <a:pt x="4176" y="2012"/>
                </a:lnTo>
                <a:cubicBezTo>
                  <a:pt x="4176" y="2025"/>
                  <a:pt x="4189" y="2037"/>
                  <a:pt x="4201" y="2037"/>
                </a:cubicBezTo>
                <a:lnTo>
                  <a:pt x="4214" y="2025"/>
                </a:lnTo>
                <a:cubicBezTo>
                  <a:pt x="4224" y="2019"/>
                  <a:pt x="4235" y="2016"/>
                  <a:pt x="4244" y="2016"/>
                </a:cubicBezTo>
                <a:cubicBezTo>
                  <a:pt x="4258" y="2016"/>
                  <a:pt x="4270" y="2023"/>
                  <a:pt x="4277" y="2037"/>
                </a:cubicBezTo>
                <a:cubicBezTo>
                  <a:pt x="4290" y="2050"/>
                  <a:pt x="4264" y="2063"/>
                  <a:pt x="4252" y="2075"/>
                </a:cubicBezTo>
                <a:cubicBezTo>
                  <a:pt x="4227" y="2088"/>
                  <a:pt x="4201" y="2088"/>
                  <a:pt x="4189" y="2101"/>
                </a:cubicBezTo>
                <a:cubicBezTo>
                  <a:pt x="4158" y="2131"/>
                  <a:pt x="4123" y="2148"/>
                  <a:pt x="4080" y="2148"/>
                </a:cubicBezTo>
                <a:cubicBezTo>
                  <a:pt x="4052" y="2148"/>
                  <a:pt x="4021" y="2141"/>
                  <a:pt x="3986" y="2126"/>
                </a:cubicBezTo>
                <a:lnTo>
                  <a:pt x="3986" y="2126"/>
                </a:lnTo>
                <a:cubicBezTo>
                  <a:pt x="3973" y="2139"/>
                  <a:pt x="3986" y="2151"/>
                  <a:pt x="4011" y="2164"/>
                </a:cubicBezTo>
                <a:lnTo>
                  <a:pt x="4024" y="2177"/>
                </a:lnTo>
                <a:cubicBezTo>
                  <a:pt x="4049" y="2189"/>
                  <a:pt x="4062" y="2202"/>
                  <a:pt x="4062" y="2215"/>
                </a:cubicBezTo>
                <a:lnTo>
                  <a:pt x="4049" y="2252"/>
                </a:lnTo>
                <a:cubicBezTo>
                  <a:pt x="4024" y="2290"/>
                  <a:pt x="3986" y="2328"/>
                  <a:pt x="3948" y="2341"/>
                </a:cubicBezTo>
                <a:cubicBezTo>
                  <a:pt x="3961" y="2316"/>
                  <a:pt x="3973" y="2290"/>
                  <a:pt x="3973" y="2290"/>
                </a:cubicBezTo>
                <a:lnTo>
                  <a:pt x="3961" y="2290"/>
                </a:lnTo>
                <a:cubicBezTo>
                  <a:pt x="3860" y="2278"/>
                  <a:pt x="3923" y="2240"/>
                  <a:pt x="3948" y="2215"/>
                </a:cubicBezTo>
                <a:lnTo>
                  <a:pt x="3948" y="2202"/>
                </a:lnTo>
                <a:cubicBezTo>
                  <a:pt x="3935" y="2189"/>
                  <a:pt x="3910" y="2189"/>
                  <a:pt x="3898" y="2189"/>
                </a:cubicBezTo>
                <a:cubicBezTo>
                  <a:pt x="3898" y="2190"/>
                  <a:pt x="3897" y="2191"/>
                  <a:pt x="3896" y="2191"/>
                </a:cubicBezTo>
                <a:cubicBezTo>
                  <a:pt x="3889" y="2191"/>
                  <a:pt x="3849" y="2136"/>
                  <a:pt x="3872" y="2113"/>
                </a:cubicBezTo>
                <a:cubicBezTo>
                  <a:pt x="3898" y="2088"/>
                  <a:pt x="3834" y="2075"/>
                  <a:pt x="3796" y="2063"/>
                </a:cubicBezTo>
                <a:cubicBezTo>
                  <a:pt x="3771" y="2063"/>
                  <a:pt x="3784" y="2037"/>
                  <a:pt x="3784" y="2025"/>
                </a:cubicBezTo>
                <a:cubicBezTo>
                  <a:pt x="3796" y="2025"/>
                  <a:pt x="3834" y="1987"/>
                  <a:pt x="3822" y="1987"/>
                </a:cubicBezTo>
                <a:cubicBezTo>
                  <a:pt x="3809" y="1974"/>
                  <a:pt x="3784" y="1949"/>
                  <a:pt x="3784" y="1949"/>
                </a:cubicBezTo>
                <a:cubicBezTo>
                  <a:pt x="3771" y="1936"/>
                  <a:pt x="3758" y="1886"/>
                  <a:pt x="3758" y="1873"/>
                </a:cubicBezTo>
                <a:cubicBezTo>
                  <a:pt x="3758" y="1848"/>
                  <a:pt x="3708" y="1822"/>
                  <a:pt x="3708" y="1822"/>
                </a:cubicBezTo>
                <a:cubicBezTo>
                  <a:pt x="3708" y="1810"/>
                  <a:pt x="3682" y="1784"/>
                  <a:pt x="3670" y="1772"/>
                </a:cubicBezTo>
                <a:lnTo>
                  <a:pt x="3657" y="1759"/>
                </a:lnTo>
                <a:cubicBezTo>
                  <a:pt x="3569" y="1746"/>
                  <a:pt x="3493" y="1746"/>
                  <a:pt x="3404" y="1734"/>
                </a:cubicBezTo>
                <a:lnTo>
                  <a:pt x="3379" y="1734"/>
                </a:lnTo>
                <a:cubicBezTo>
                  <a:pt x="3372" y="1736"/>
                  <a:pt x="3365" y="1737"/>
                  <a:pt x="3358" y="1737"/>
                </a:cubicBezTo>
                <a:cubicBezTo>
                  <a:pt x="3328" y="1737"/>
                  <a:pt x="3300" y="1716"/>
                  <a:pt x="3290" y="1696"/>
                </a:cubicBezTo>
                <a:lnTo>
                  <a:pt x="3353" y="1683"/>
                </a:lnTo>
                <a:cubicBezTo>
                  <a:pt x="3379" y="1670"/>
                  <a:pt x="3417" y="1645"/>
                  <a:pt x="3417" y="1632"/>
                </a:cubicBezTo>
                <a:lnTo>
                  <a:pt x="3404" y="1557"/>
                </a:lnTo>
                <a:cubicBezTo>
                  <a:pt x="3455" y="1506"/>
                  <a:pt x="3353" y="1379"/>
                  <a:pt x="3341" y="1341"/>
                </a:cubicBezTo>
                <a:cubicBezTo>
                  <a:pt x="3327" y="1314"/>
                  <a:pt x="3314" y="1302"/>
                  <a:pt x="3302" y="1302"/>
                </a:cubicBezTo>
                <a:cubicBezTo>
                  <a:pt x="3292" y="1302"/>
                  <a:pt x="3283" y="1311"/>
                  <a:pt x="3277" y="1329"/>
                </a:cubicBezTo>
                <a:lnTo>
                  <a:pt x="3265" y="1329"/>
                </a:lnTo>
                <a:cubicBezTo>
                  <a:pt x="3227" y="1341"/>
                  <a:pt x="3214" y="1354"/>
                  <a:pt x="3202" y="1379"/>
                </a:cubicBezTo>
                <a:cubicBezTo>
                  <a:pt x="3196" y="1390"/>
                  <a:pt x="3182" y="1394"/>
                  <a:pt x="3165" y="1394"/>
                </a:cubicBezTo>
                <a:cubicBezTo>
                  <a:pt x="3142" y="1394"/>
                  <a:pt x="3115" y="1387"/>
                  <a:pt x="3100" y="1379"/>
                </a:cubicBezTo>
                <a:cubicBezTo>
                  <a:pt x="3100" y="1367"/>
                  <a:pt x="3100" y="1341"/>
                  <a:pt x="3088" y="1341"/>
                </a:cubicBezTo>
                <a:cubicBezTo>
                  <a:pt x="3062" y="1329"/>
                  <a:pt x="3037" y="1316"/>
                  <a:pt x="3012" y="1316"/>
                </a:cubicBezTo>
                <a:lnTo>
                  <a:pt x="2999" y="1316"/>
                </a:lnTo>
                <a:cubicBezTo>
                  <a:pt x="2991" y="1332"/>
                  <a:pt x="2983" y="1343"/>
                  <a:pt x="2976" y="1343"/>
                </a:cubicBezTo>
                <a:cubicBezTo>
                  <a:pt x="2971" y="1343"/>
                  <a:pt x="2966" y="1338"/>
                  <a:pt x="2961" y="1329"/>
                </a:cubicBezTo>
                <a:lnTo>
                  <a:pt x="2948" y="1316"/>
                </a:lnTo>
                <a:cubicBezTo>
                  <a:pt x="2898" y="1303"/>
                  <a:pt x="2986" y="1278"/>
                  <a:pt x="2948" y="1265"/>
                </a:cubicBezTo>
                <a:cubicBezTo>
                  <a:pt x="2911" y="1240"/>
                  <a:pt x="2885" y="1228"/>
                  <a:pt x="2847" y="1215"/>
                </a:cubicBezTo>
                <a:cubicBezTo>
                  <a:pt x="2835" y="1215"/>
                  <a:pt x="2822" y="1215"/>
                  <a:pt x="2797" y="1202"/>
                </a:cubicBezTo>
                <a:lnTo>
                  <a:pt x="2759" y="1190"/>
                </a:lnTo>
                <a:cubicBezTo>
                  <a:pt x="2708" y="1215"/>
                  <a:pt x="2670" y="1253"/>
                  <a:pt x="2695" y="1278"/>
                </a:cubicBezTo>
                <a:lnTo>
                  <a:pt x="2708" y="1291"/>
                </a:lnTo>
                <a:lnTo>
                  <a:pt x="2733" y="1316"/>
                </a:lnTo>
                <a:cubicBezTo>
                  <a:pt x="2733" y="1327"/>
                  <a:pt x="2705" y="1334"/>
                  <a:pt x="2672" y="1334"/>
                </a:cubicBezTo>
                <a:cubicBezTo>
                  <a:pt x="2631" y="1334"/>
                  <a:pt x="2583" y="1324"/>
                  <a:pt x="2569" y="1303"/>
                </a:cubicBezTo>
                <a:cubicBezTo>
                  <a:pt x="2544" y="1265"/>
                  <a:pt x="2455" y="1240"/>
                  <a:pt x="2417" y="1240"/>
                </a:cubicBezTo>
                <a:cubicBezTo>
                  <a:pt x="2392" y="1240"/>
                  <a:pt x="2316" y="1265"/>
                  <a:pt x="2253" y="1278"/>
                </a:cubicBezTo>
                <a:lnTo>
                  <a:pt x="2177" y="1278"/>
                </a:lnTo>
                <a:cubicBezTo>
                  <a:pt x="2167" y="1275"/>
                  <a:pt x="2160" y="1273"/>
                  <a:pt x="2155" y="1273"/>
                </a:cubicBezTo>
                <a:cubicBezTo>
                  <a:pt x="2140" y="1273"/>
                  <a:pt x="2145" y="1288"/>
                  <a:pt x="2164" y="1316"/>
                </a:cubicBezTo>
                <a:lnTo>
                  <a:pt x="2151" y="1329"/>
                </a:lnTo>
                <a:lnTo>
                  <a:pt x="2139" y="1354"/>
                </a:lnTo>
                <a:cubicBezTo>
                  <a:pt x="2113" y="1341"/>
                  <a:pt x="2063" y="1316"/>
                  <a:pt x="2037" y="1316"/>
                </a:cubicBezTo>
                <a:lnTo>
                  <a:pt x="2012" y="1329"/>
                </a:lnTo>
                <a:lnTo>
                  <a:pt x="1961" y="1354"/>
                </a:lnTo>
                <a:cubicBezTo>
                  <a:pt x="1987" y="1367"/>
                  <a:pt x="2012" y="1392"/>
                  <a:pt x="2012" y="1405"/>
                </a:cubicBezTo>
                <a:cubicBezTo>
                  <a:pt x="2012" y="1405"/>
                  <a:pt x="1860" y="1392"/>
                  <a:pt x="1810" y="1379"/>
                </a:cubicBezTo>
                <a:cubicBezTo>
                  <a:pt x="1783" y="1374"/>
                  <a:pt x="1744" y="1371"/>
                  <a:pt x="1706" y="1371"/>
                </a:cubicBezTo>
                <a:cubicBezTo>
                  <a:pt x="1653" y="1371"/>
                  <a:pt x="1602" y="1377"/>
                  <a:pt x="1595" y="1392"/>
                </a:cubicBezTo>
                <a:cubicBezTo>
                  <a:pt x="1582" y="1405"/>
                  <a:pt x="1582" y="1443"/>
                  <a:pt x="1595" y="1468"/>
                </a:cubicBezTo>
                <a:lnTo>
                  <a:pt x="1595" y="1493"/>
                </a:lnTo>
                <a:lnTo>
                  <a:pt x="1595" y="1506"/>
                </a:lnTo>
                <a:cubicBezTo>
                  <a:pt x="1595" y="1513"/>
                  <a:pt x="1584" y="1516"/>
                  <a:pt x="1568" y="1516"/>
                </a:cubicBezTo>
                <a:cubicBezTo>
                  <a:pt x="1529" y="1516"/>
                  <a:pt x="1461" y="1499"/>
                  <a:pt x="1443" y="1481"/>
                </a:cubicBezTo>
                <a:cubicBezTo>
                  <a:pt x="1405" y="1455"/>
                  <a:pt x="1367" y="1430"/>
                  <a:pt x="1341" y="1405"/>
                </a:cubicBezTo>
                <a:lnTo>
                  <a:pt x="1316" y="1430"/>
                </a:lnTo>
                <a:cubicBezTo>
                  <a:pt x="1310" y="1436"/>
                  <a:pt x="1300" y="1439"/>
                  <a:pt x="1291" y="1439"/>
                </a:cubicBezTo>
                <a:cubicBezTo>
                  <a:pt x="1281" y="1439"/>
                  <a:pt x="1272" y="1436"/>
                  <a:pt x="1266" y="1430"/>
                </a:cubicBezTo>
                <a:cubicBezTo>
                  <a:pt x="1253" y="1405"/>
                  <a:pt x="1240" y="1392"/>
                  <a:pt x="1240" y="1367"/>
                </a:cubicBezTo>
                <a:cubicBezTo>
                  <a:pt x="1240" y="1350"/>
                  <a:pt x="1236" y="1346"/>
                  <a:pt x="1228" y="1346"/>
                </a:cubicBezTo>
                <a:cubicBezTo>
                  <a:pt x="1219" y="1346"/>
                  <a:pt x="1204" y="1354"/>
                  <a:pt x="1190" y="1354"/>
                </a:cubicBezTo>
                <a:cubicBezTo>
                  <a:pt x="1177" y="1354"/>
                  <a:pt x="1161" y="1348"/>
                  <a:pt x="1150" y="1348"/>
                </a:cubicBezTo>
                <a:cubicBezTo>
                  <a:pt x="1139" y="1348"/>
                  <a:pt x="1133" y="1354"/>
                  <a:pt x="1139" y="1379"/>
                </a:cubicBezTo>
                <a:cubicBezTo>
                  <a:pt x="1139" y="1405"/>
                  <a:pt x="1139" y="1443"/>
                  <a:pt x="1164" y="1481"/>
                </a:cubicBezTo>
                <a:cubicBezTo>
                  <a:pt x="1177" y="1493"/>
                  <a:pt x="1177" y="1506"/>
                  <a:pt x="1164" y="1519"/>
                </a:cubicBezTo>
                <a:lnTo>
                  <a:pt x="1152" y="1519"/>
                </a:lnTo>
                <a:cubicBezTo>
                  <a:pt x="1126" y="1531"/>
                  <a:pt x="1114" y="1544"/>
                  <a:pt x="1114" y="1557"/>
                </a:cubicBezTo>
                <a:cubicBezTo>
                  <a:pt x="1126" y="1557"/>
                  <a:pt x="1101" y="1607"/>
                  <a:pt x="1088" y="1632"/>
                </a:cubicBezTo>
                <a:cubicBezTo>
                  <a:pt x="1076" y="1645"/>
                  <a:pt x="1050" y="1696"/>
                  <a:pt x="1038" y="1708"/>
                </a:cubicBezTo>
                <a:cubicBezTo>
                  <a:pt x="1012" y="1708"/>
                  <a:pt x="987" y="1746"/>
                  <a:pt x="974" y="1772"/>
                </a:cubicBezTo>
                <a:lnTo>
                  <a:pt x="1000" y="1810"/>
                </a:lnTo>
                <a:cubicBezTo>
                  <a:pt x="1000" y="1810"/>
                  <a:pt x="987" y="1835"/>
                  <a:pt x="974" y="1835"/>
                </a:cubicBezTo>
                <a:lnTo>
                  <a:pt x="886" y="1848"/>
                </a:lnTo>
                <a:cubicBezTo>
                  <a:pt x="886" y="1898"/>
                  <a:pt x="899" y="2025"/>
                  <a:pt x="899" y="2050"/>
                </a:cubicBezTo>
                <a:cubicBezTo>
                  <a:pt x="899" y="2075"/>
                  <a:pt x="899" y="2113"/>
                  <a:pt x="886" y="2126"/>
                </a:cubicBezTo>
                <a:cubicBezTo>
                  <a:pt x="886" y="2126"/>
                  <a:pt x="873" y="2202"/>
                  <a:pt x="861" y="2290"/>
                </a:cubicBezTo>
                <a:lnTo>
                  <a:pt x="759" y="2328"/>
                </a:lnTo>
                <a:cubicBezTo>
                  <a:pt x="759" y="2341"/>
                  <a:pt x="747" y="2442"/>
                  <a:pt x="709" y="2455"/>
                </a:cubicBezTo>
                <a:cubicBezTo>
                  <a:pt x="671" y="2468"/>
                  <a:pt x="683" y="2518"/>
                  <a:pt x="696" y="2544"/>
                </a:cubicBezTo>
                <a:cubicBezTo>
                  <a:pt x="696" y="2569"/>
                  <a:pt x="645" y="2645"/>
                  <a:pt x="645" y="2670"/>
                </a:cubicBezTo>
                <a:cubicBezTo>
                  <a:pt x="645" y="2708"/>
                  <a:pt x="645" y="2797"/>
                  <a:pt x="633" y="2822"/>
                </a:cubicBezTo>
                <a:cubicBezTo>
                  <a:pt x="620" y="2847"/>
                  <a:pt x="620" y="2873"/>
                  <a:pt x="633" y="2873"/>
                </a:cubicBezTo>
                <a:lnTo>
                  <a:pt x="633" y="2885"/>
                </a:lnTo>
                <a:lnTo>
                  <a:pt x="645" y="2923"/>
                </a:lnTo>
                <a:cubicBezTo>
                  <a:pt x="635" y="2920"/>
                  <a:pt x="627" y="2918"/>
                  <a:pt x="620" y="2918"/>
                </a:cubicBezTo>
                <a:cubicBezTo>
                  <a:pt x="602" y="2918"/>
                  <a:pt x="595" y="2930"/>
                  <a:pt x="595" y="2948"/>
                </a:cubicBezTo>
                <a:lnTo>
                  <a:pt x="608" y="2974"/>
                </a:lnTo>
                <a:lnTo>
                  <a:pt x="557" y="2974"/>
                </a:lnTo>
                <a:cubicBezTo>
                  <a:pt x="506" y="2974"/>
                  <a:pt x="557" y="3024"/>
                  <a:pt x="570" y="3024"/>
                </a:cubicBezTo>
                <a:cubicBezTo>
                  <a:pt x="595" y="3037"/>
                  <a:pt x="582" y="3075"/>
                  <a:pt x="570" y="3088"/>
                </a:cubicBezTo>
                <a:cubicBezTo>
                  <a:pt x="566" y="3091"/>
                  <a:pt x="563" y="3093"/>
                  <a:pt x="559" y="3093"/>
                </a:cubicBezTo>
                <a:cubicBezTo>
                  <a:pt x="549" y="3093"/>
                  <a:pt x="537" y="3081"/>
                  <a:pt x="519" y="3062"/>
                </a:cubicBezTo>
                <a:lnTo>
                  <a:pt x="506" y="3062"/>
                </a:lnTo>
                <a:cubicBezTo>
                  <a:pt x="443" y="3062"/>
                  <a:pt x="468" y="3100"/>
                  <a:pt x="468" y="3113"/>
                </a:cubicBezTo>
                <a:cubicBezTo>
                  <a:pt x="468" y="3126"/>
                  <a:pt x="494" y="3126"/>
                  <a:pt x="506" y="3138"/>
                </a:cubicBezTo>
                <a:cubicBezTo>
                  <a:pt x="519" y="3151"/>
                  <a:pt x="481" y="3189"/>
                  <a:pt x="506" y="3202"/>
                </a:cubicBezTo>
                <a:cubicBezTo>
                  <a:pt x="519" y="3214"/>
                  <a:pt x="494" y="3252"/>
                  <a:pt x="468" y="3265"/>
                </a:cubicBezTo>
                <a:cubicBezTo>
                  <a:pt x="456" y="3277"/>
                  <a:pt x="506" y="3379"/>
                  <a:pt x="481" y="3391"/>
                </a:cubicBezTo>
                <a:cubicBezTo>
                  <a:pt x="468" y="3417"/>
                  <a:pt x="443" y="3442"/>
                  <a:pt x="430" y="3455"/>
                </a:cubicBezTo>
                <a:lnTo>
                  <a:pt x="443" y="3467"/>
                </a:lnTo>
                <a:lnTo>
                  <a:pt x="456" y="3493"/>
                </a:lnTo>
                <a:cubicBezTo>
                  <a:pt x="481" y="3505"/>
                  <a:pt x="456" y="3568"/>
                  <a:pt x="456" y="3594"/>
                </a:cubicBezTo>
                <a:cubicBezTo>
                  <a:pt x="456" y="3619"/>
                  <a:pt x="468" y="3657"/>
                  <a:pt x="468" y="3670"/>
                </a:cubicBezTo>
                <a:cubicBezTo>
                  <a:pt x="468" y="3682"/>
                  <a:pt x="468" y="3720"/>
                  <a:pt x="468" y="3758"/>
                </a:cubicBezTo>
                <a:lnTo>
                  <a:pt x="481" y="3784"/>
                </a:lnTo>
                <a:cubicBezTo>
                  <a:pt x="519" y="3834"/>
                  <a:pt x="418" y="3834"/>
                  <a:pt x="430" y="3872"/>
                </a:cubicBezTo>
                <a:cubicBezTo>
                  <a:pt x="430" y="3872"/>
                  <a:pt x="494" y="3935"/>
                  <a:pt x="456" y="3935"/>
                </a:cubicBezTo>
                <a:cubicBezTo>
                  <a:pt x="430" y="3935"/>
                  <a:pt x="430" y="3948"/>
                  <a:pt x="443" y="3948"/>
                </a:cubicBezTo>
                <a:cubicBezTo>
                  <a:pt x="456" y="3961"/>
                  <a:pt x="430" y="3986"/>
                  <a:pt x="443" y="3999"/>
                </a:cubicBezTo>
                <a:cubicBezTo>
                  <a:pt x="456" y="4011"/>
                  <a:pt x="519" y="4049"/>
                  <a:pt x="519" y="4062"/>
                </a:cubicBezTo>
                <a:cubicBezTo>
                  <a:pt x="506" y="4075"/>
                  <a:pt x="468" y="4100"/>
                  <a:pt x="456" y="4113"/>
                </a:cubicBezTo>
                <a:cubicBezTo>
                  <a:pt x="430" y="4113"/>
                  <a:pt x="468" y="4138"/>
                  <a:pt x="481" y="4151"/>
                </a:cubicBezTo>
                <a:cubicBezTo>
                  <a:pt x="494" y="4163"/>
                  <a:pt x="456" y="4176"/>
                  <a:pt x="392" y="4189"/>
                </a:cubicBezTo>
                <a:lnTo>
                  <a:pt x="443" y="4214"/>
                </a:lnTo>
                <a:cubicBezTo>
                  <a:pt x="532" y="4252"/>
                  <a:pt x="506" y="4264"/>
                  <a:pt x="456" y="4302"/>
                </a:cubicBezTo>
                <a:cubicBezTo>
                  <a:pt x="456" y="4315"/>
                  <a:pt x="443" y="4328"/>
                  <a:pt x="456" y="4328"/>
                </a:cubicBezTo>
                <a:cubicBezTo>
                  <a:pt x="506" y="4366"/>
                  <a:pt x="456" y="4378"/>
                  <a:pt x="430" y="4404"/>
                </a:cubicBezTo>
                <a:cubicBezTo>
                  <a:pt x="418" y="4429"/>
                  <a:pt x="405" y="4442"/>
                  <a:pt x="405" y="4454"/>
                </a:cubicBezTo>
                <a:lnTo>
                  <a:pt x="380" y="4492"/>
                </a:lnTo>
                <a:cubicBezTo>
                  <a:pt x="392" y="4543"/>
                  <a:pt x="405" y="4581"/>
                  <a:pt x="418" y="4581"/>
                </a:cubicBezTo>
                <a:cubicBezTo>
                  <a:pt x="418" y="4593"/>
                  <a:pt x="443" y="4631"/>
                  <a:pt x="430" y="4644"/>
                </a:cubicBezTo>
                <a:cubicBezTo>
                  <a:pt x="418" y="4644"/>
                  <a:pt x="443" y="4669"/>
                  <a:pt x="443" y="4682"/>
                </a:cubicBezTo>
                <a:cubicBezTo>
                  <a:pt x="456" y="4682"/>
                  <a:pt x="468" y="4707"/>
                  <a:pt x="456" y="4720"/>
                </a:cubicBezTo>
                <a:lnTo>
                  <a:pt x="443" y="4745"/>
                </a:lnTo>
                <a:cubicBezTo>
                  <a:pt x="418" y="4758"/>
                  <a:pt x="430" y="4796"/>
                  <a:pt x="443" y="4796"/>
                </a:cubicBezTo>
                <a:cubicBezTo>
                  <a:pt x="456" y="4809"/>
                  <a:pt x="443" y="4834"/>
                  <a:pt x="430" y="4834"/>
                </a:cubicBezTo>
                <a:cubicBezTo>
                  <a:pt x="418" y="4834"/>
                  <a:pt x="443" y="4910"/>
                  <a:pt x="443" y="4948"/>
                </a:cubicBezTo>
                <a:cubicBezTo>
                  <a:pt x="443" y="4973"/>
                  <a:pt x="430" y="5024"/>
                  <a:pt x="443" y="5036"/>
                </a:cubicBezTo>
                <a:cubicBezTo>
                  <a:pt x="443" y="5049"/>
                  <a:pt x="468" y="5112"/>
                  <a:pt x="494" y="5176"/>
                </a:cubicBezTo>
                <a:lnTo>
                  <a:pt x="468" y="5201"/>
                </a:lnTo>
                <a:lnTo>
                  <a:pt x="430" y="5251"/>
                </a:lnTo>
                <a:cubicBezTo>
                  <a:pt x="443" y="5302"/>
                  <a:pt x="392" y="5416"/>
                  <a:pt x="418" y="5454"/>
                </a:cubicBezTo>
                <a:cubicBezTo>
                  <a:pt x="430" y="5492"/>
                  <a:pt x="468" y="5593"/>
                  <a:pt x="468" y="5618"/>
                </a:cubicBezTo>
                <a:cubicBezTo>
                  <a:pt x="468" y="5656"/>
                  <a:pt x="468" y="5707"/>
                  <a:pt x="456" y="5745"/>
                </a:cubicBezTo>
                <a:lnTo>
                  <a:pt x="468" y="5783"/>
                </a:lnTo>
                <a:lnTo>
                  <a:pt x="481" y="5821"/>
                </a:lnTo>
                <a:cubicBezTo>
                  <a:pt x="443" y="5859"/>
                  <a:pt x="468" y="5935"/>
                  <a:pt x="494" y="5947"/>
                </a:cubicBezTo>
                <a:cubicBezTo>
                  <a:pt x="519" y="5973"/>
                  <a:pt x="506" y="6036"/>
                  <a:pt x="506" y="6061"/>
                </a:cubicBezTo>
                <a:cubicBezTo>
                  <a:pt x="506" y="6074"/>
                  <a:pt x="519" y="6125"/>
                  <a:pt x="506" y="6137"/>
                </a:cubicBezTo>
                <a:cubicBezTo>
                  <a:pt x="506" y="6163"/>
                  <a:pt x="468" y="6238"/>
                  <a:pt x="481" y="6251"/>
                </a:cubicBezTo>
                <a:cubicBezTo>
                  <a:pt x="494" y="6276"/>
                  <a:pt x="506" y="6314"/>
                  <a:pt x="506" y="6340"/>
                </a:cubicBezTo>
                <a:lnTo>
                  <a:pt x="481" y="6378"/>
                </a:lnTo>
                <a:lnTo>
                  <a:pt x="468" y="6390"/>
                </a:lnTo>
                <a:cubicBezTo>
                  <a:pt x="481" y="6441"/>
                  <a:pt x="494" y="6492"/>
                  <a:pt x="506" y="6529"/>
                </a:cubicBezTo>
                <a:lnTo>
                  <a:pt x="506" y="6555"/>
                </a:lnTo>
                <a:cubicBezTo>
                  <a:pt x="494" y="6580"/>
                  <a:pt x="456" y="6580"/>
                  <a:pt x="481" y="6618"/>
                </a:cubicBezTo>
                <a:cubicBezTo>
                  <a:pt x="491" y="6657"/>
                  <a:pt x="478" y="6673"/>
                  <a:pt x="444" y="6673"/>
                </a:cubicBezTo>
                <a:cubicBezTo>
                  <a:pt x="433" y="6673"/>
                  <a:pt x="420" y="6672"/>
                  <a:pt x="405" y="6669"/>
                </a:cubicBezTo>
                <a:lnTo>
                  <a:pt x="392" y="6669"/>
                </a:lnTo>
                <a:cubicBezTo>
                  <a:pt x="391" y="6668"/>
                  <a:pt x="389" y="6667"/>
                  <a:pt x="387" y="6667"/>
                </a:cubicBezTo>
                <a:cubicBezTo>
                  <a:pt x="359" y="6667"/>
                  <a:pt x="305" y="6745"/>
                  <a:pt x="329" y="6757"/>
                </a:cubicBezTo>
                <a:cubicBezTo>
                  <a:pt x="332" y="6760"/>
                  <a:pt x="335" y="6761"/>
                  <a:pt x="340" y="6761"/>
                </a:cubicBezTo>
                <a:cubicBezTo>
                  <a:pt x="360" y="6761"/>
                  <a:pt x="395" y="6742"/>
                  <a:pt x="405" y="6732"/>
                </a:cubicBezTo>
                <a:cubicBezTo>
                  <a:pt x="411" y="6726"/>
                  <a:pt x="418" y="6722"/>
                  <a:pt x="422" y="6722"/>
                </a:cubicBezTo>
                <a:cubicBezTo>
                  <a:pt x="427" y="6722"/>
                  <a:pt x="430" y="6726"/>
                  <a:pt x="430" y="6732"/>
                </a:cubicBezTo>
                <a:cubicBezTo>
                  <a:pt x="456" y="6745"/>
                  <a:pt x="494" y="6745"/>
                  <a:pt x="494" y="6770"/>
                </a:cubicBezTo>
                <a:cubicBezTo>
                  <a:pt x="506" y="6783"/>
                  <a:pt x="468" y="6795"/>
                  <a:pt x="468" y="6821"/>
                </a:cubicBezTo>
                <a:cubicBezTo>
                  <a:pt x="468" y="6858"/>
                  <a:pt x="468" y="6884"/>
                  <a:pt x="405" y="6896"/>
                </a:cubicBezTo>
                <a:lnTo>
                  <a:pt x="380" y="6909"/>
                </a:lnTo>
                <a:cubicBezTo>
                  <a:pt x="354" y="6934"/>
                  <a:pt x="316" y="6985"/>
                  <a:pt x="291" y="7010"/>
                </a:cubicBezTo>
                <a:lnTo>
                  <a:pt x="241" y="7010"/>
                </a:lnTo>
                <a:cubicBezTo>
                  <a:pt x="215" y="7023"/>
                  <a:pt x="228" y="7036"/>
                  <a:pt x="279" y="7061"/>
                </a:cubicBezTo>
                <a:lnTo>
                  <a:pt x="316" y="7086"/>
                </a:lnTo>
                <a:cubicBezTo>
                  <a:pt x="354" y="7112"/>
                  <a:pt x="354" y="7162"/>
                  <a:pt x="430" y="7187"/>
                </a:cubicBezTo>
                <a:cubicBezTo>
                  <a:pt x="468" y="7187"/>
                  <a:pt x="532" y="7238"/>
                  <a:pt x="418" y="7251"/>
                </a:cubicBezTo>
                <a:lnTo>
                  <a:pt x="405" y="7251"/>
                </a:lnTo>
                <a:cubicBezTo>
                  <a:pt x="405" y="7276"/>
                  <a:pt x="367" y="7327"/>
                  <a:pt x="342" y="7327"/>
                </a:cubicBezTo>
                <a:cubicBezTo>
                  <a:pt x="329" y="7327"/>
                  <a:pt x="279" y="7314"/>
                  <a:pt x="279" y="7301"/>
                </a:cubicBezTo>
                <a:cubicBezTo>
                  <a:pt x="266" y="7289"/>
                  <a:pt x="253" y="7251"/>
                  <a:pt x="241" y="7225"/>
                </a:cubicBezTo>
                <a:lnTo>
                  <a:pt x="304" y="7200"/>
                </a:lnTo>
                <a:lnTo>
                  <a:pt x="316" y="7200"/>
                </a:lnTo>
                <a:cubicBezTo>
                  <a:pt x="316" y="7187"/>
                  <a:pt x="304" y="7162"/>
                  <a:pt x="291" y="7150"/>
                </a:cubicBezTo>
                <a:cubicBezTo>
                  <a:pt x="279" y="7150"/>
                  <a:pt x="253" y="7175"/>
                  <a:pt x="241" y="7187"/>
                </a:cubicBezTo>
                <a:cubicBezTo>
                  <a:pt x="228" y="7200"/>
                  <a:pt x="215" y="7225"/>
                  <a:pt x="203" y="7238"/>
                </a:cubicBezTo>
                <a:cubicBezTo>
                  <a:pt x="203" y="7238"/>
                  <a:pt x="139" y="7263"/>
                  <a:pt x="152" y="7276"/>
                </a:cubicBezTo>
                <a:cubicBezTo>
                  <a:pt x="165" y="7289"/>
                  <a:pt x="215" y="7327"/>
                  <a:pt x="266" y="7339"/>
                </a:cubicBezTo>
                <a:lnTo>
                  <a:pt x="266" y="7390"/>
                </a:lnTo>
                <a:cubicBezTo>
                  <a:pt x="253" y="7466"/>
                  <a:pt x="291" y="7529"/>
                  <a:pt x="316" y="7592"/>
                </a:cubicBezTo>
                <a:cubicBezTo>
                  <a:pt x="316" y="7592"/>
                  <a:pt x="304" y="7605"/>
                  <a:pt x="291" y="7605"/>
                </a:cubicBezTo>
                <a:cubicBezTo>
                  <a:pt x="279" y="7605"/>
                  <a:pt x="253" y="7567"/>
                  <a:pt x="253" y="7554"/>
                </a:cubicBezTo>
                <a:cubicBezTo>
                  <a:pt x="241" y="7542"/>
                  <a:pt x="215" y="7479"/>
                  <a:pt x="177" y="7479"/>
                </a:cubicBezTo>
                <a:cubicBezTo>
                  <a:pt x="152" y="7479"/>
                  <a:pt x="114" y="7428"/>
                  <a:pt x="114" y="7415"/>
                </a:cubicBezTo>
                <a:cubicBezTo>
                  <a:pt x="114" y="7390"/>
                  <a:pt x="101" y="7377"/>
                  <a:pt x="101" y="7377"/>
                </a:cubicBezTo>
                <a:cubicBezTo>
                  <a:pt x="89" y="7377"/>
                  <a:pt x="89" y="7441"/>
                  <a:pt x="89" y="7466"/>
                </a:cubicBezTo>
                <a:cubicBezTo>
                  <a:pt x="89" y="7491"/>
                  <a:pt x="152" y="7554"/>
                  <a:pt x="190" y="7567"/>
                </a:cubicBezTo>
                <a:cubicBezTo>
                  <a:pt x="215" y="7592"/>
                  <a:pt x="177" y="7618"/>
                  <a:pt x="152" y="7618"/>
                </a:cubicBezTo>
                <a:cubicBezTo>
                  <a:pt x="150" y="7620"/>
                  <a:pt x="147" y="7621"/>
                  <a:pt x="144" y="7621"/>
                </a:cubicBezTo>
                <a:cubicBezTo>
                  <a:pt x="130" y="7621"/>
                  <a:pt x="112" y="7600"/>
                  <a:pt x="101" y="7580"/>
                </a:cubicBezTo>
                <a:lnTo>
                  <a:pt x="63" y="7592"/>
                </a:lnTo>
                <a:cubicBezTo>
                  <a:pt x="76" y="7618"/>
                  <a:pt x="76" y="7668"/>
                  <a:pt x="63" y="7668"/>
                </a:cubicBezTo>
                <a:cubicBezTo>
                  <a:pt x="63" y="7681"/>
                  <a:pt x="89" y="7694"/>
                  <a:pt x="139" y="7694"/>
                </a:cubicBezTo>
                <a:lnTo>
                  <a:pt x="139" y="7706"/>
                </a:lnTo>
                <a:lnTo>
                  <a:pt x="152" y="7732"/>
                </a:lnTo>
                <a:cubicBezTo>
                  <a:pt x="139" y="7770"/>
                  <a:pt x="152" y="7795"/>
                  <a:pt x="177" y="7795"/>
                </a:cubicBezTo>
                <a:lnTo>
                  <a:pt x="215" y="7795"/>
                </a:lnTo>
                <a:cubicBezTo>
                  <a:pt x="233" y="7786"/>
                  <a:pt x="276" y="7777"/>
                  <a:pt x="300" y="7777"/>
                </a:cubicBezTo>
                <a:cubicBezTo>
                  <a:pt x="310" y="7777"/>
                  <a:pt x="316" y="7779"/>
                  <a:pt x="316" y="7782"/>
                </a:cubicBezTo>
                <a:cubicBezTo>
                  <a:pt x="316" y="7795"/>
                  <a:pt x="253" y="7858"/>
                  <a:pt x="279" y="7883"/>
                </a:cubicBezTo>
                <a:cubicBezTo>
                  <a:pt x="293" y="7898"/>
                  <a:pt x="291" y="7904"/>
                  <a:pt x="281" y="7904"/>
                </a:cubicBezTo>
                <a:cubicBezTo>
                  <a:pt x="274" y="7904"/>
                  <a:pt x="264" y="7901"/>
                  <a:pt x="253" y="7896"/>
                </a:cubicBezTo>
                <a:cubicBezTo>
                  <a:pt x="242" y="7896"/>
                  <a:pt x="199" y="7844"/>
                  <a:pt x="182" y="7844"/>
                </a:cubicBezTo>
                <a:cubicBezTo>
                  <a:pt x="180" y="7844"/>
                  <a:pt x="178" y="7844"/>
                  <a:pt x="177" y="7845"/>
                </a:cubicBezTo>
                <a:cubicBezTo>
                  <a:pt x="152" y="7858"/>
                  <a:pt x="101" y="7883"/>
                  <a:pt x="89" y="7896"/>
                </a:cubicBezTo>
                <a:cubicBezTo>
                  <a:pt x="76" y="7896"/>
                  <a:pt x="76" y="7921"/>
                  <a:pt x="76" y="7921"/>
                </a:cubicBezTo>
                <a:cubicBezTo>
                  <a:pt x="89" y="7921"/>
                  <a:pt x="203" y="7934"/>
                  <a:pt x="253" y="7947"/>
                </a:cubicBezTo>
                <a:cubicBezTo>
                  <a:pt x="291" y="7959"/>
                  <a:pt x="342" y="7959"/>
                  <a:pt x="367" y="7959"/>
                </a:cubicBezTo>
                <a:lnTo>
                  <a:pt x="405" y="7959"/>
                </a:lnTo>
                <a:cubicBezTo>
                  <a:pt x="430" y="7972"/>
                  <a:pt x="481" y="8010"/>
                  <a:pt x="468" y="8010"/>
                </a:cubicBezTo>
                <a:cubicBezTo>
                  <a:pt x="443" y="8023"/>
                  <a:pt x="405" y="8035"/>
                  <a:pt x="354" y="8061"/>
                </a:cubicBezTo>
                <a:lnTo>
                  <a:pt x="329" y="8086"/>
                </a:lnTo>
                <a:lnTo>
                  <a:pt x="316" y="8099"/>
                </a:lnTo>
                <a:cubicBezTo>
                  <a:pt x="283" y="8099"/>
                  <a:pt x="249" y="8139"/>
                  <a:pt x="224" y="8139"/>
                </a:cubicBezTo>
                <a:cubicBezTo>
                  <a:pt x="221" y="8139"/>
                  <a:pt x="218" y="8138"/>
                  <a:pt x="215" y="8137"/>
                </a:cubicBezTo>
                <a:cubicBezTo>
                  <a:pt x="203" y="8137"/>
                  <a:pt x="127" y="8099"/>
                  <a:pt x="101" y="8086"/>
                </a:cubicBezTo>
                <a:cubicBezTo>
                  <a:pt x="99" y="8085"/>
                  <a:pt x="98" y="8085"/>
                  <a:pt x="97" y="8085"/>
                </a:cubicBezTo>
                <a:cubicBezTo>
                  <a:pt x="82" y="8085"/>
                  <a:pt x="117" y="8150"/>
                  <a:pt x="152" y="8162"/>
                </a:cubicBezTo>
                <a:cubicBezTo>
                  <a:pt x="190" y="8174"/>
                  <a:pt x="241" y="8212"/>
                  <a:pt x="266" y="8238"/>
                </a:cubicBezTo>
                <a:lnTo>
                  <a:pt x="253" y="8263"/>
                </a:lnTo>
                <a:cubicBezTo>
                  <a:pt x="215" y="8288"/>
                  <a:pt x="215" y="8314"/>
                  <a:pt x="253" y="8326"/>
                </a:cubicBezTo>
                <a:lnTo>
                  <a:pt x="291" y="8352"/>
                </a:lnTo>
                <a:cubicBezTo>
                  <a:pt x="291" y="8377"/>
                  <a:pt x="418" y="8402"/>
                  <a:pt x="456" y="8402"/>
                </a:cubicBezTo>
                <a:cubicBezTo>
                  <a:pt x="506" y="8402"/>
                  <a:pt x="532" y="8440"/>
                  <a:pt x="532" y="8453"/>
                </a:cubicBezTo>
                <a:cubicBezTo>
                  <a:pt x="532" y="8466"/>
                  <a:pt x="494" y="8491"/>
                  <a:pt x="456" y="8516"/>
                </a:cubicBezTo>
                <a:lnTo>
                  <a:pt x="405" y="8478"/>
                </a:lnTo>
                <a:cubicBezTo>
                  <a:pt x="392" y="8453"/>
                  <a:pt x="342" y="8453"/>
                  <a:pt x="304" y="8440"/>
                </a:cubicBezTo>
                <a:lnTo>
                  <a:pt x="291" y="8440"/>
                </a:lnTo>
                <a:cubicBezTo>
                  <a:pt x="291" y="8415"/>
                  <a:pt x="253" y="8390"/>
                  <a:pt x="215" y="8377"/>
                </a:cubicBezTo>
                <a:lnTo>
                  <a:pt x="177" y="8364"/>
                </a:lnTo>
                <a:cubicBezTo>
                  <a:pt x="165" y="8364"/>
                  <a:pt x="152" y="8352"/>
                  <a:pt x="152" y="8339"/>
                </a:cubicBezTo>
                <a:lnTo>
                  <a:pt x="165" y="8314"/>
                </a:lnTo>
                <a:cubicBezTo>
                  <a:pt x="165" y="8288"/>
                  <a:pt x="190" y="8263"/>
                  <a:pt x="203" y="8250"/>
                </a:cubicBezTo>
                <a:lnTo>
                  <a:pt x="215" y="8238"/>
                </a:lnTo>
                <a:lnTo>
                  <a:pt x="215" y="8225"/>
                </a:lnTo>
                <a:cubicBezTo>
                  <a:pt x="215" y="8200"/>
                  <a:pt x="177" y="8174"/>
                  <a:pt x="152" y="8174"/>
                </a:cubicBezTo>
                <a:lnTo>
                  <a:pt x="89" y="8174"/>
                </a:lnTo>
                <a:cubicBezTo>
                  <a:pt x="76" y="8174"/>
                  <a:pt x="63" y="8174"/>
                  <a:pt x="76" y="8187"/>
                </a:cubicBezTo>
                <a:lnTo>
                  <a:pt x="76" y="8200"/>
                </a:lnTo>
                <a:lnTo>
                  <a:pt x="76" y="8238"/>
                </a:lnTo>
                <a:cubicBezTo>
                  <a:pt x="76" y="8288"/>
                  <a:pt x="76" y="8352"/>
                  <a:pt x="76" y="8364"/>
                </a:cubicBezTo>
                <a:cubicBezTo>
                  <a:pt x="76" y="8377"/>
                  <a:pt x="152" y="8402"/>
                  <a:pt x="165" y="8415"/>
                </a:cubicBezTo>
                <a:cubicBezTo>
                  <a:pt x="190" y="8415"/>
                  <a:pt x="304" y="8453"/>
                  <a:pt x="279" y="8466"/>
                </a:cubicBezTo>
                <a:cubicBezTo>
                  <a:pt x="253" y="8491"/>
                  <a:pt x="316" y="8503"/>
                  <a:pt x="342" y="8503"/>
                </a:cubicBezTo>
                <a:cubicBezTo>
                  <a:pt x="380" y="8516"/>
                  <a:pt x="392" y="8516"/>
                  <a:pt x="392" y="8529"/>
                </a:cubicBezTo>
                <a:lnTo>
                  <a:pt x="380" y="8529"/>
                </a:lnTo>
                <a:cubicBezTo>
                  <a:pt x="342" y="8541"/>
                  <a:pt x="228" y="8516"/>
                  <a:pt x="316" y="8592"/>
                </a:cubicBezTo>
                <a:cubicBezTo>
                  <a:pt x="316" y="8592"/>
                  <a:pt x="291" y="8630"/>
                  <a:pt x="266" y="8630"/>
                </a:cubicBezTo>
                <a:lnTo>
                  <a:pt x="139" y="8630"/>
                </a:lnTo>
                <a:cubicBezTo>
                  <a:pt x="101" y="8668"/>
                  <a:pt x="51" y="8706"/>
                  <a:pt x="51" y="8719"/>
                </a:cubicBezTo>
                <a:lnTo>
                  <a:pt x="51" y="8731"/>
                </a:lnTo>
                <a:lnTo>
                  <a:pt x="51" y="8744"/>
                </a:lnTo>
                <a:cubicBezTo>
                  <a:pt x="63" y="8750"/>
                  <a:pt x="76" y="8753"/>
                  <a:pt x="86" y="8753"/>
                </a:cubicBezTo>
                <a:cubicBezTo>
                  <a:pt x="95" y="8753"/>
                  <a:pt x="101" y="8750"/>
                  <a:pt x="101" y="8744"/>
                </a:cubicBezTo>
                <a:cubicBezTo>
                  <a:pt x="113" y="8744"/>
                  <a:pt x="135" y="8679"/>
                  <a:pt x="159" y="8679"/>
                </a:cubicBezTo>
                <a:cubicBezTo>
                  <a:pt x="161" y="8679"/>
                  <a:pt x="163" y="8680"/>
                  <a:pt x="165" y="8681"/>
                </a:cubicBezTo>
                <a:cubicBezTo>
                  <a:pt x="203" y="8693"/>
                  <a:pt x="114" y="8731"/>
                  <a:pt x="114" y="8757"/>
                </a:cubicBezTo>
                <a:cubicBezTo>
                  <a:pt x="127" y="8795"/>
                  <a:pt x="114" y="8896"/>
                  <a:pt x="152" y="8921"/>
                </a:cubicBezTo>
                <a:cubicBezTo>
                  <a:pt x="190" y="8934"/>
                  <a:pt x="228" y="8959"/>
                  <a:pt x="215" y="8959"/>
                </a:cubicBezTo>
                <a:cubicBezTo>
                  <a:pt x="207" y="8967"/>
                  <a:pt x="193" y="8969"/>
                  <a:pt x="178" y="8969"/>
                </a:cubicBezTo>
                <a:cubicBezTo>
                  <a:pt x="171" y="8969"/>
                  <a:pt x="164" y="8969"/>
                  <a:pt x="157" y="8969"/>
                </a:cubicBezTo>
                <a:cubicBezTo>
                  <a:pt x="136" y="8969"/>
                  <a:pt x="120" y="8972"/>
                  <a:pt x="127" y="8997"/>
                </a:cubicBezTo>
                <a:cubicBezTo>
                  <a:pt x="127" y="9010"/>
                  <a:pt x="177" y="9035"/>
                  <a:pt x="203" y="9048"/>
                </a:cubicBezTo>
                <a:lnTo>
                  <a:pt x="228" y="9060"/>
                </a:lnTo>
                <a:cubicBezTo>
                  <a:pt x="253" y="9060"/>
                  <a:pt x="266" y="9124"/>
                  <a:pt x="253" y="9136"/>
                </a:cubicBezTo>
                <a:cubicBezTo>
                  <a:pt x="253" y="9147"/>
                  <a:pt x="237" y="9151"/>
                  <a:pt x="219" y="9151"/>
                </a:cubicBezTo>
                <a:cubicBezTo>
                  <a:pt x="194" y="9151"/>
                  <a:pt x="165" y="9143"/>
                  <a:pt x="165" y="9136"/>
                </a:cubicBezTo>
                <a:cubicBezTo>
                  <a:pt x="152" y="9111"/>
                  <a:pt x="152" y="9073"/>
                  <a:pt x="152" y="9048"/>
                </a:cubicBezTo>
                <a:lnTo>
                  <a:pt x="101" y="9048"/>
                </a:lnTo>
                <a:cubicBezTo>
                  <a:pt x="89" y="9073"/>
                  <a:pt x="76" y="9111"/>
                  <a:pt x="76" y="9124"/>
                </a:cubicBezTo>
                <a:cubicBezTo>
                  <a:pt x="76" y="9124"/>
                  <a:pt x="127" y="9187"/>
                  <a:pt x="114" y="9199"/>
                </a:cubicBezTo>
                <a:cubicBezTo>
                  <a:pt x="89" y="9212"/>
                  <a:pt x="51" y="9237"/>
                  <a:pt x="51" y="9250"/>
                </a:cubicBezTo>
                <a:cubicBezTo>
                  <a:pt x="51" y="9250"/>
                  <a:pt x="51" y="9263"/>
                  <a:pt x="63" y="9275"/>
                </a:cubicBezTo>
                <a:lnTo>
                  <a:pt x="89" y="9275"/>
                </a:lnTo>
                <a:cubicBezTo>
                  <a:pt x="90" y="9274"/>
                  <a:pt x="92" y="9273"/>
                  <a:pt x="94" y="9273"/>
                </a:cubicBezTo>
                <a:cubicBezTo>
                  <a:pt x="112" y="9273"/>
                  <a:pt x="153" y="9316"/>
                  <a:pt x="165" y="9339"/>
                </a:cubicBezTo>
                <a:cubicBezTo>
                  <a:pt x="190" y="9351"/>
                  <a:pt x="152" y="9377"/>
                  <a:pt x="101" y="9402"/>
                </a:cubicBezTo>
                <a:lnTo>
                  <a:pt x="89" y="9415"/>
                </a:lnTo>
                <a:lnTo>
                  <a:pt x="76" y="9440"/>
                </a:lnTo>
                <a:cubicBezTo>
                  <a:pt x="101" y="9478"/>
                  <a:pt x="114" y="9554"/>
                  <a:pt x="101" y="9566"/>
                </a:cubicBezTo>
                <a:cubicBezTo>
                  <a:pt x="89" y="9592"/>
                  <a:pt x="76" y="9617"/>
                  <a:pt x="76" y="9630"/>
                </a:cubicBezTo>
                <a:cubicBezTo>
                  <a:pt x="63" y="9630"/>
                  <a:pt x="89" y="9731"/>
                  <a:pt x="76" y="9756"/>
                </a:cubicBezTo>
                <a:cubicBezTo>
                  <a:pt x="63" y="9794"/>
                  <a:pt x="51" y="9845"/>
                  <a:pt x="51" y="9883"/>
                </a:cubicBezTo>
                <a:lnTo>
                  <a:pt x="165" y="9883"/>
                </a:lnTo>
                <a:cubicBezTo>
                  <a:pt x="203" y="9895"/>
                  <a:pt x="152" y="9946"/>
                  <a:pt x="127" y="9946"/>
                </a:cubicBezTo>
                <a:cubicBezTo>
                  <a:pt x="101" y="9959"/>
                  <a:pt x="127" y="10035"/>
                  <a:pt x="139" y="10060"/>
                </a:cubicBezTo>
                <a:cubicBezTo>
                  <a:pt x="165" y="10085"/>
                  <a:pt x="152" y="10111"/>
                  <a:pt x="114" y="10123"/>
                </a:cubicBezTo>
                <a:lnTo>
                  <a:pt x="101" y="10136"/>
                </a:lnTo>
                <a:lnTo>
                  <a:pt x="76" y="10148"/>
                </a:lnTo>
                <a:cubicBezTo>
                  <a:pt x="63" y="10174"/>
                  <a:pt x="152" y="10186"/>
                  <a:pt x="190" y="10186"/>
                </a:cubicBezTo>
                <a:cubicBezTo>
                  <a:pt x="228" y="10199"/>
                  <a:pt x="215" y="10212"/>
                  <a:pt x="190" y="10224"/>
                </a:cubicBezTo>
                <a:cubicBezTo>
                  <a:pt x="180" y="10224"/>
                  <a:pt x="150" y="10246"/>
                  <a:pt x="129" y="10246"/>
                </a:cubicBezTo>
                <a:cubicBezTo>
                  <a:pt x="123" y="10246"/>
                  <a:pt x="117" y="10243"/>
                  <a:pt x="114" y="10237"/>
                </a:cubicBezTo>
                <a:cubicBezTo>
                  <a:pt x="112" y="10235"/>
                  <a:pt x="110" y="10234"/>
                  <a:pt x="108" y="10234"/>
                </a:cubicBezTo>
                <a:cubicBezTo>
                  <a:pt x="97" y="10234"/>
                  <a:pt x="87" y="10260"/>
                  <a:pt x="76" y="10313"/>
                </a:cubicBezTo>
                <a:lnTo>
                  <a:pt x="63" y="10351"/>
                </a:lnTo>
                <a:cubicBezTo>
                  <a:pt x="63" y="10351"/>
                  <a:pt x="63" y="10402"/>
                  <a:pt x="76" y="10440"/>
                </a:cubicBezTo>
                <a:lnTo>
                  <a:pt x="76" y="10465"/>
                </a:lnTo>
                <a:cubicBezTo>
                  <a:pt x="89" y="10515"/>
                  <a:pt x="51" y="10566"/>
                  <a:pt x="114" y="10617"/>
                </a:cubicBezTo>
                <a:cubicBezTo>
                  <a:pt x="127" y="10629"/>
                  <a:pt x="114" y="10655"/>
                  <a:pt x="76" y="10655"/>
                </a:cubicBezTo>
                <a:cubicBezTo>
                  <a:pt x="38" y="10667"/>
                  <a:pt x="63" y="10667"/>
                  <a:pt x="63" y="10693"/>
                </a:cubicBezTo>
                <a:lnTo>
                  <a:pt x="76" y="10718"/>
                </a:lnTo>
                <a:cubicBezTo>
                  <a:pt x="63" y="10743"/>
                  <a:pt x="114" y="10769"/>
                  <a:pt x="139" y="10769"/>
                </a:cubicBezTo>
                <a:cubicBezTo>
                  <a:pt x="165" y="10769"/>
                  <a:pt x="165" y="10819"/>
                  <a:pt x="139" y="10870"/>
                </a:cubicBezTo>
                <a:lnTo>
                  <a:pt x="63" y="10870"/>
                </a:lnTo>
                <a:cubicBezTo>
                  <a:pt x="63" y="10870"/>
                  <a:pt x="51" y="10908"/>
                  <a:pt x="51" y="10908"/>
                </a:cubicBezTo>
                <a:lnTo>
                  <a:pt x="63" y="10933"/>
                </a:lnTo>
                <a:cubicBezTo>
                  <a:pt x="101" y="10946"/>
                  <a:pt x="76" y="10984"/>
                  <a:pt x="63" y="10996"/>
                </a:cubicBezTo>
                <a:cubicBezTo>
                  <a:pt x="38" y="11009"/>
                  <a:pt x="76" y="11047"/>
                  <a:pt x="101" y="11047"/>
                </a:cubicBezTo>
                <a:cubicBezTo>
                  <a:pt x="114" y="11060"/>
                  <a:pt x="101" y="11098"/>
                  <a:pt x="89" y="11135"/>
                </a:cubicBezTo>
                <a:lnTo>
                  <a:pt x="51" y="11161"/>
                </a:lnTo>
                <a:lnTo>
                  <a:pt x="0" y="11199"/>
                </a:lnTo>
                <a:cubicBezTo>
                  <a:pt x="51" y="11224"/>
                  <a:pt x="63" y="11275"/>
                  <a:pt x="51" y="11300"/>
                </a:cubicBezTo>
                <a:lnTo>
                  <a:pt x="51" y="11325"/>
                </a:lnTo>
                <a:cubicBezTo>
                  <a:pt x="51" y="11351"/>
                  <a:pt x="114" y="11389"/>
                  <a:pt x="101" y="11401"/>
                </a:cubicBezTo>
                <a:lnTo>
                  <a:pt x="63" y="11452"/>
                </a:lnTo>
                <a:cubicBezTo>
                  <a:pt x="101" y="11477"/>
                  <a:pt x="127" y="11490"/>
                  <a:pt x="114" y="11490"/>
                </a:cubicBezTo>
                <a:cubicBezTo>
                  <a:pt x="114" y="11490"/>
                  <a:pt x="76" y="11566"/>
                  <a:pt x="76" y="11604"/>
                </a:cubicBezTo>
                <a:cubicBezTo>
                  <a:pt x="63" y="11629"/>
                  <a:pt x="76" y="11692"/>
                  <a:pt x="76" y="11705"/>
                </a:cubicBezTo>
                <a:cubicBezTo>
                  <a:pt x="76" y="11718"/>
                  <a:pt x="89" y="11756"/>
                  <a:pt x="76" y="11768"/>
                </a:cubicBezTo>
                <a:cubicBezTo>
                  <a:pt x="76" y="11781"/>
                  <a:pt x="76" y="11806"/>
                  <a:pt x="76" y="11819"/>
                </a:cubicBezTo>
                <a:cubicBezTo>
                  <a:pt x="63" y="11844"/>
                  <a:pt x="13" y="11933"/>
                  <a:pt x="25" y="11971"/>
                </a:cubicBezTo>
                <a:cubicBezTo>
                  <a:pt x="38" y="11996"/>
                  <a:pt x="51" y="12021"/>
                  <a:pt x="63" y="12034"/>
                </a:cubicBezTo>
                <a:lnTo>
                  <a:pt x="76" y="12034"/>
                </a:lnTo>
                <a:lnTo>
                  <a:pt x="101" y="12047"/>
                </a:lnTo>
                <a:cubicBezTo>
                  <a:pt x="139" y="12072"/>
                  <a:pt x="89" y="12097"/>
                  <a:pt x="89" y="12110"/>
                </a:cubicBezTo>
                <a:cubicBezTo>
                  <a:pt x="89" y="12122"/>
                  <a:pt x="89" y="12186"/>
                  <a:pt x="89" y="12249"/>
                </a:cubicBezTo>
                <a:lnTo>
                  <a:pt x="63" y="12287"/>
                </a:lnTo>
                <a:cubicBezTo>
                  <a:pt x="38" y="12338"/>
                  <a:pt x="38" y="12376"/>
                  <a:pt x="51" y="12426"/>
                </a:cubicBezTo>
                <a:cubicBezTo>
                  <a:pt x="63" y="12439"/>
                  <a:pt x="38" y="12502"/>
                  <a:pt x="51" y="12515"/>
                </a:cubicBezTo>
                <a:cubicBezTo>
                  <a:pt x="63" y="12540"/>
                  <a:pt x="38" y="12591"/>
                  <a:pt x="51" y="12616"/>
                </a:cubicBezTo>
                <a:cubicBezTo>
                  <a:pt x="63" y="12629"/>
                  <a:pt x="38" y="12717"/>
                  <a:pt x="38" y="12755"/>
                </a:cubicBezTo>
                <a:cubicBezTo>
                  <a:pt x="38" y="12780"/>
                  <a:pt x="51" y="12831"/>
                  <a:pt x="63" y="12856"/>
                </a:cubicBezTo>
                <a:lnTo>
                  <a:pt x="63" y="12869"/>
                </a:lnTo>
                <a:lnTo>
                  <a:pt x="63" y="12894"/>
                </a:lnTo>
                <a:cubicBezTo>
                  <a:pt x="51" y="12932"/>
                  <a:pt x="76" y="12958"/>
                  <a:pt x="114" y="12958"/>
                </a:cubicBezTo>
                <a:lnTo>
                  <a:pt x="127" y="12958"/>
                </a:lnTo>
                <a:lnTo>
                  <a:pt x="152" y="12945"/>
                </a:lnTo>
                <a:cubicBezTo>
                  <a:pt x="165" y="12945"/>
                  <a:pt x="177" y="12970"/>
                  <a:pt x="177" y="12970"/>
                </a:cubicBezTo>
                <a:cubicBezTo>
                  <a:pt x="177" y="12983"/>
                  <a:pt x="127" y="12996"/>
                  <a:pt x="114" y="12996"/>
                </a:cubicBezTo>
                <a:cubicBezTo>
                  <a:pt x="101" y="12996"/>
                  <a:pt x="63" y="13008"/>
                  <a:pt x="38" y="13034"/>
                </a:cubicBezTo>
                <a:lnTo>
                  <a:pt x="51" y="13072"/>
                </a:lnTo>
                <a:lnTo>
                  <a:pt x="76" y="13084"/>
                </a:lnTo>
                <a:cubicBezTo>
                  <a:pt x="76" y="13084"/>
                  <a:pt x="114" y="13211"/>
                  <a:pt x="114" y="13211"/>
                </a:cubicBezTo>
                <a:lnTo>
                  <a:pt x="63" y="13261"/>
                </a:lnTo>
                <a:cubicBezTo>
                  <a:pt x="89" y="13312"/>
                  <a:pt x="101" y="13451"/>
                  <a:pt x="101" y="13476"/>
                </a:cubicBezTo>
                <a:cubicBezTo>
                  <a:pt x="89" y="13514"/>
                  <a:pt x="89" y="13565"/>
                  <a:pt x="89" y="13578"/>
                </a:cubicBezTo>
                <a:cubicBezTo>
                  <a:pt x="89" y="13578"/>
                  <a:pt x="127" y="13641"/>
                  <a:pt x="114" y="13654"/>
                </a:cubicBezTo>
                <a:cubicBezTo>
                  <a:pt x="101" y="13679"/>
                  <a:pt x="114" y="13717"/>
                  <a:pt x="101" y="13730"/>
                </a:cubicBezTo>
                <a:cubicBezTo>
                  <a:pt x="89" y="13742"/>
                  <a:pt x="76" y="13780"/>
                  <a:pt x="63" y="13818"/>
                </a:cubicBezTo>
                <a:lnTo>
                  <a:pt x="89" y="13831"/>
                </a:lnTo>
                <a:lnTo>
                  <a:pt x="165" y="13894"/>
                </a:lnTo>
                <a:cubicBezTo>
                  <a:pt x="139" y="13957"/>
                  <a:pt x="63" y="14109"/>
                  <a:pt x="63" y="14147"/>
                </a:cubicBezTo>
                <a:cubicBezTo>
                  <a:pt x="76" y="14185"/>
                  <a:pt x="139" y="14210"/>
                  <a:pt x="165" y="14223"/>
                </a:cubicBezTo>
                <a:cubicBezTo>
                  <a:pt x="177" y="14236"/>
                  <a:pt x="76" y="14312"/>
                  <a:pt x="76" y="14337"/>
                </a:cubicBezTo>
                <a:cubicBezTo>
                  <a:pt x="76" y="14362"/>
                  <a:pt x="101" y="14476"/>
                  <a:pt x="101" y="14514"/>
                </a:cubicBezTo>
                <a:cubicBezTo>
                  <a:pt x="114" y="14552"/>
                  <a:pt x="114" y="14577"/>
                  <a:pt x="114" y="14577"/>
                </a:cubicBezTo>
                <a:cubicBezTo>
                  <a:pt x="101" y="14577"/>
                  <a:pt x="38" y="14590"/>
                  <a:pt x="51" y="14603"/>
                </a:cubicBezTo>
                <a:cubicBezTo>
                  <a:pt x="63" y="14628"/>
                  <a:pt x="101" y="14666"/>
                  <a:pt x="101" y="14691"/>
                </a:cubicBezTo>
                <a:cubicBezTo>
                  <a:pt x="101" y="14704"/>
                  <a:pt x="89" y="14742"/>
                  <a:pt x="63" y="14767"/>
                </a:cubicBezTo>
                <a:lnTo>
                  <a:pt x="101" y="14805"/>
                </a:lnTo>
                <a:cubicBezTo>
                  <a:pt x="114" y="14818"/>
                  <a:pt x="89" y="14868"/>
                  <a:pt x="89" y="14906"/>
                </a:cubicBezTo>
                <a:lnTo>
                  <a:pt x="89" y="14919"/>
                </a:lnTo>
                <a:cubicBezTo>
                  <a:pt x="101" y="14944"/>
                  <a:pt x="101" y="14995"/>
                  <a:pt x="101" y="15008"/>
                </a:cubicBezTo>
                <a:cubicBezTo>
                  <a:pt x="89" y="15020"/>
                  <a:pt x="89" y="15046"/>
                  <a:pt x="89" y="15046"/>
                </a:cubicBezTo>
                <a:cubicBezTo>
                  <a:pt x="101" y="15046"/>
                  <a:pt x="114" y="15046"/>
                  <a:pt x="114" y="15033"/>
                </a:cubicBezTo>
                <a:lnTo>
                  <a:pt x="127" y="15033"/>
                </a:lnTo>
                <a:cubicBezTo>
                  <a:pt x="139" y="15033"/>
                  <a:pt x="152" y="15046"/>
                  <a:pt x="152" y="15058"/>
                </a:cubicBezTo>
                <a:cubicBezTo>
                  <a:pt x="139" y="15071"/>
                  <a:pt x="114" y="15083"/>
                  <a:pt x="127" y="15096"/>
                </a:cubicBezTo>
                <a:cubicBezTo>
                  <a:pt x="139" y="15109"/>
                  <a:pt x="165" y="15121"/>
                  <a:pt x="127" y="15147"/>
                </a:cubicBezTo>
                <a:cubicBezTo>
                  <a:pt x="127" y="15147"/>
                  <a:pt x="152" y="15172"/>
                  <a:pt x="152" y="15172"/>
                </a:cubicBezTo>
                <a:lnTo>
                  <a:pt x="139" y="15197"/>
                </a:lnTo>
                <a:cubicBezTo>
                  <a:pt x="127" y="15235"/>
                  <a:pt x="139" y="15299"/>
                  <a:pt x="114" y="15311"/>
                </a:cubicBezTo>
                <a:cubicBezTo>
                  <a:pt x="101" y="15337"/>
                  <a:pt x="101" y="15387"/>
                  <a:pt x="101" y="15400"/>
                </a:cubicBezTo>
                <a:cubicBezTo>
                  <a:pt x="114" y="15425"/>
                  <a:pt x="76" y="15476"/>
                  <a:pt x="76" y="15488"/>
                </a:cubicBezTo>
                <a:cubicBezTo>
                  <a:pt x="89" y="15501"/>
                  <a:pt x="89" y="15526"/>
                  <a:pt x="101" y="15552"/>
                </a:cubicBezTo>
                <a:lnTo>
                  <a:pt x="89" y="15564"/>
                </a:lnTo>
                <a:lnTo>
                  <a:pt x="63" y="15615"/>
                </a:lnTo>
                <a:cubicBezTo>
                  <a:pt x="114" y="15615"/>
                  <a:pt x="101" y="15628"/>
                  <a:pt x="89" y="15628"/>
                </a:cubicBezTo>
                <a:cubicBezTo>
                  <a:pt x="63" y="15628"/>
                  <a:pt x="76" y="15666"/>
                  <a:pt x="89" y="15678"/>
                </a:cubicBezTo>
                <a:cubicBezTo>
                  <a:pt x="101" y="15691"/>
                  <a:pt x="89" y="15716"/>
                  <a:pt x="76" y="15741"/>
                </a:cubicBezTo>
                <a:lnTo>
                  <a:pt x="114" y="15767"/>
                </a:lnTo>
                <a:lnTo>
                  <a:pt x="139" y="15779"/>
                </a:lnTo>
                <a:cubicBezTo>
                  <a:pt x="177" y="15805"/>
                  <a:pt x="139" y="15843"/>
                  <a:pt x="127" y="15843"/>
                </a:cubicBezTo>
                <a:cubicBezTo>
                  <a:pt x="101" y="15843"/>
                  <a:pt x="76" y="15893"/>
                  <a:pt x="76" y="15919"/>
                </a:cubicBezTo>
                <a:cubicBezTo>
                  <a:pt x="89" y="15944"/>
                  <a:pt x="152" y="15995"/>
                  <a:pt x="127" y="16007"/>
                </a:cubicBezTo>
                <a:cubicBezTo>
                  <a:pt x="114" y="16033"/>
                  <a:pt x="114" y="16070"/>
                  <a:pt x="127" y="16108"/>
                </a:cubicBezTo>
                <a:lnTo>
                  <a:pt x="101" y="16134"/>
                </a:lnTo>
                <a:lnTo>
                  <a:pt x="38" y="16172"/>
                </a:lnTo>
                <a:cubicBezTo>
                  <a:pt x="76" y="16210"/>
                  <a:pt x="76" y="16298"/>
                  <a:pt x="89" y="16324"/>
                </a:cubicBezTo>
                <a:cubicBezTo>
                  <a:pt x="114" y="16336"/>
                  <a:pt x="139" y="16399"/>
                  <a:pt x="139" y="16412"/>
                </a:cubicBezTo>
                <a:cubicBezTo>
                  <a:pt x="127" y="16425"/>
                  <a:pt x="101" y="16539"/>
                  <a:pt x="101" y="16577"/>
                </a:cubicBezTo>
                <a:cubicBezTo>
                  <a:pt x="101" y="16615"/>
                  <a:pt x="101" y="16653"/>
                  <a:pt x="114" y="16665"/>
                </a:cubicBezTo>
                <a:cubicBezTo>
                  <a:pt x="114" y="16665"/>
                  <a:pt x="152" y="16703"/>
                  <a:pt x="127" y="16716"/>
                </a:cubicBezTo>
                <a:cubicBezTo>
                  <a:pt x="114" y="16728"/>
                  <a:pt x="127" y="16766"/>
                  <a:pt x="165" y="16804"/>
                </a:cubicBezTo>
                <a:lnTo>
                  <a:pt x="152" y="16830"/>
                </a:lnTo>
                <a:lnTo>
                  <a:pt x="114" y="16918"/>
                </a:lnTo>
                <a:cubicBezTo>
                  <a:pt x="139" y="17007"/>
                  <a:pt x="114" y="17133"/>
                  <a:pt x="127" y="17159"/>
                </a:cubicBezTo>
                <a:cubicBezTo>
                  <a:pt x="127" y="17184"/>
                  <a:pt x="177" y="17222"/>
                  <a:pt x="203" y="17222"/>
                </a:cubicBezTo>
                <a:cubicBezTo>
                  <a:pt x="215" y="17222"/>
                  <a:pt x="165" y="17273"/>
                  <a:pt x="152" y="17285"/>
                </a:cubicBezTo>
                <a:cubicBezTo>
                  <a:pt x="127" y="17311"/>
                  <a:pt x="152" y="17361"/>
                  <a:pt x="177" y="17374"/>
                </a:cubicBezTo>
                <a:cubicBezTo>
                  <a:pt x="190" y="17386"/>
                  <a:pt x="190" y="17399"/>
                  <a:pt x="177" y="17412"/>
                </a:cubicBezTo>
                <a:lnTo>
                  <a:pt x="165" y="17424"/>
                </a:lnTo>
                <a:cubicBezTo>
                  <a:pt x="101" y="17488"/>
                  <a:pt x="101" y="17488"/>
                  <a:pt x="165" y="17538"/>
                </a:cubicBezTo>
                <a:cubicBezTo>
                  <a:pt x="177" y="17564"/>
                  <a:pt x="190" y="17602"/>
                  <a:pt x="215" y="17602"/>
                </a:cubicBezTo>
                <a:lnTo>
                  <a:pt x="241" y="17614"/>
                </a:lnTo>
                <a:cubicBezTo>
                  <a:pt x="253" y="17627"/>
                  <a:pt x="241" y="17652"/>
                  <a:pt x="228" y="17665"/>
                </a:cubicBezTo>
                <a:cubicBezTo>
                  <a:pt x="203" y="17665"/>
                  <a:pt x="215" y="17690"/>
                  <a:pt x="215" y="17690"/>
                </a:cubicBezTo>
                <a:cubicBezTo>
                  <a:pt x="228" y="17703"/>
                  <a:pt x="177" y="17715"/>
                  <a:pt x="152" y="17715"/>
                </a:cubicBezTo>
                <a:cubicBezTo>
                  <a:pt x="139" y="17715"/>
                  <a:pt x="127" y="17766"/>
                  <a:pt x="114" y="17779"/>
                </a:cubicBezTo>
                <a:cubicBezTo>
                  <a:pt x="114" y="17804"/>
                  <a:pt x="114" y="17855"/>
                  <a:pt x="114" y="17880"/>
                </a:cubicBezTo>
                <a:cubicBezTo>
                  <a:pt x="127" y="17893"/>
                  <a:pt x="101" y="17943"/>
                  <a:pt x="127" y="17969"/>
                </a:cubicBezTo>
                <a:cubicBezTo>
                  <a:pt x="139" y="17981"/>
                  <a:pt x="152" y="18032"/>
                  <a:pt x="152" y="18044"/>
                </a:cubicBezTo>
                <a:cubicBezTo>
                  <a:pt x="152" y="18057"/>
                  <a:pt x="127" y="18108"/>
                  <a:pt x="127" y="18120"/>
                </a:cubicBezTo>
                <a:cubicBezTo>
                  <a:pt x="114" y="18133"/>
                  <a:pt x="127" y="18171"/>
                  <a:pt x="152" y="18196"/>
                </a:cubicBezTo>
                <a:lnTo>
                  <a:pt x="127" y="18222"/>
                </a:lnTo>
                <a:cubicBezTo>
                  <a:pt x="101" y="18247"/>
                  <a:pt x="89" y="18285"/>
                  <a:pt x="114" y="18323"/>
                </a:cubicBezTo>
                <a:lnTo>
                  <a:pt x="139" y="18348"/>
                </a:lnTo>
                <a:cubicBezTo>
                  <a:pt x="139" y="18399"/>
                  <a:pt x="114" y="18449"/>
                  <a:pt x="101" y="18462"/>
                </a:cubicBezTo>
                <a:cubicBezTo>
                  <a:pt x="76" y="18475"/>
                  <a:pt x="127" y="18525"/>
                  <a:pt x="139" y="18538"/>
                </a:cubicBezTo>
                <a:cubicBezTo>
                  <a:pt x="152" y="18551"/>
                  <a:pt x="127" y="18614"/>
                  <a:pt x="114" y="18627"/>
                </a:cubicBezTo>
                <a:cubicBezTo>
                  <a:pt x="101" y="18652"/>
                  <a:pt x="127" y="18690"/>
                  <a:pt x="165" y="18702"/>
                </a:cubicBezTo>
                <a:lnTo>
                  <a:pt x="152" y="18728"/>
                </a:lnTo>
                <a:lnTo>
                  <a:pt x="127" y="18778"/>
                </a:lnTo>
                <a:cubicBezTo>
                  <a:pt x="139" y="18829"/>
                  <a:pt x="152" y="18880"/>
                  <a:pt x="152" y="18880"/>
                </a:cubicBezTo>
                <a:cubicBezTo>
                  <a:pt x="152" y="18892"/>
                  <a:pt x="101" y="19044"/>
                  <a:pt x="101" y="19095"/>
                </a:cubicBezTo>
                <a:cubicBezTo>
                  <a:pt x="114" y="19145"/>
                  <a:pt x="165" y="19272"/>
                  <a:pt x="139" y="19297"/>
                </a:cubicBezTo>
                <a:cubicBezTo>
                  <a:pt x="114" y="19323"/>
                  <a:pt x="114" y="19360"/>
                  <a:pt x="152" y="19373"/>
                </a:cubicBezTo>
                <a:lnTo>
                  <a:pt x="152" y="19386"/>
                </a:lnTo>
                <a:lnTo>
                  <a:pt x="114" y="19436"/>
                </a:lnTo>
                <a:cubicBezTo>
                  <a:pt x="139" y="19474"/>
                  <a:pt x="152" y="19563"/>
                  <a:pt x="152" y="19614"/>
                </a:cubicBezTo>
                <a:lnTo>
                  <a:pt x="114" y="19652"/>
                </a:lnTo>
                <a:lnTo>
                  <a:pt x="76" y="19689"/>
                </a:lnTo>
                <a:cubicBezTo>
                  <a:pt x="101" y="19727"/>
                  <a:pt x="114" y="19829"/>
                  <a:pt x="114" y="19854"/>
                </a:cubicBezTo>
                <a:cubicBezTo>
                  <a:pt x="127" y="19879"/>
                  <a:pt x="152" y="19955"/>
                  <a:pt x="127" y="19968"/>
                </a:cubicBezTo>
                <a:cubicBezTo>
                  <a:pt x="101" y="19981"/>
                  <a:pt x="127" y="20006"/>
                  <a:pt x="127" y="20018"/>
                </a:cubicBezTo>
                <a:cubicBezTo>
                  <a:pt x="127" y="20031"/>
                  <a:pt x="101" y="20132"/>
                  <a:pt x="101" y="20170"/>
                </a:cubicBezTo>
                <a:cubicBezTo>
                  <a:pt x="101" y="20196"/>
                  <a:pt x="89" y="20246"/>
                  <a:pt x="101" y="20259"/>
                </a:cubicBezTo>
                <a:cubicBezTo>
                  <a:pt x="101" y="20272"/>
                  <a:pt x="76" y="20322"/>
                  <a:pt x="89" y="20335"/>
                </a:cubicBezTo>
                <a:cubicBezTo>
                  <a:pt x="89" y="20347"/>
                  <a:pt x="152" y="20423"/>
                  <a:pt x="139" y="20449"/>
                </a:cubicBezTo>
                <a:cubicBezTo>
                  <a:pt x="127" y="20474"/>
                  <a:pt x="139" y="20575"/>
                  <a:pt x="127" y="20601"/>
                </a:cubicBezTo>
                <a:cubicBezTo>
                  <a:pt x="127" y="20626"/>
                  <a:pt x="114" y="20702"/>
                  <a:pt x="114" y="20714"/>
                </a:cubicBezTo>
                <a:cubicBezTo>
                  <a:pt x="127" y="20740"/>
                  <a:pt x="101" y="20816"/>
                  <a:pt x="114" y="20841"/>
                </a:cubicBezTo>
                <a:cubicBezTo>
                  <a:pt x="114" y="20879"/>
                  <a:pt x="114" y="20930"/>
                  <a:pt x="114" y="20955"/>
                </a:cubicBezTo>
                <a:cubicBezTo>
                  <a:pt x="114" y="20968"/>
                  <a:pt x="63" y="21031"/>
                  <a:pt x="89" y="21031"/>
                </a:cubicBezTo>
                <a:cubicBezTo>
                  <a:pt x="127" y="21031"/>
                  <a:pt x="127" y="21043"/>
                  <a:pt x="114" y="21043"/>
                </a:cubicBezTo>
                <a:cubicBezTo>
                  <a:pt x="101" y="21043"/>
                  <a:pt x="127" y="21132"/>
                  <a:pt x="127" y="21170"/>
                </a:cubicBezTo>
                <a:cubicBezTo>
                  <a:pt x="127" y="21195"/>
                  <a:pt x="127" y="21246"/>
                  <a:pt x="127" y="21259"/>
                </a:cubicBezTo>
                <a:cubicBezTo>
                  <a:pt x="139" y="21271"/>
                  <a:pt x="114" y="21322"/>
                  <a:pt x="127" y="21347"/>
                </a:cubicBezTo>
                <a:cubicBezTo>
                  <a:pt x="127" y="21360"/>
                  <a:pt x="152" y="21410"/>
                  <a:pt x="165" y="21461"/>
                </a:cubicBezTo>
                <a:lnTo>
                  <a:pt x="152" y="21486"/>
                </a:lnTo>
                <a:lnTo>
                  <a:pt x="127" y="21550"/>
                </a:lnTo>
                <a:cubicBezTo>
                  <a:pt x="139" y="21600"/>
                  <a:pt x="152" y="21676"/>
                  <a:pt x="152" y="21714"/>
                </a:cubicBezTo>
                <a:lnTo>
                  <a:pt x="165" y="21739"/>
                </a:lnTo>
                <a:lnTo>
                  <a:pt x="203" y="21777"/>
                </a:lnTo>
                <a:cubicBezTo>
                  <a:pt x="177" y="21803"/>
                  <a:pt x="165" y="21853"/>
                  <a:pt x="190" y="21891"/>
                </a:cubicBezTo>
                <a:lnTo>
                  <a:pt x="190" y="21917"/>
                </a:lnTo>
                <a:lnTo>
                  <a:pt x="203" y="21955"/>
                </a:lnTo>
                <a:cubicBezTo>
                  <a:pt x="203" y="21992"/>
                  <a:pt x="190" y="22043"/>
                  <a:pt x="177" y="22068"/>
                </a:cubicBezTo>
                <a:lnTo>
                  <a:pt x="190" y="22106"/>
                </a:lnTo>
                <a:lnTo>
                  <a:pt x="203" y="22132"/>
                </a:lnTo>
                <a:cubicBezTo>
                  <a:pt x="190" y="22182"/>
                  <a:pt x="215" y="22233"/>
                  <a:pt x="241" y="22258"/>
                </a:cubicBezTo>
                <a:lnTo>
                  <a:pt x="203" y="22296"/>
                </a:lnTo>
                <a:lnTo>
                  <a:pt x="203" y="22309"/>
                </a:lnTo>
                <a:cubicBezTo>
                  <a:pt x="215" y="22321"/>
                  <a:pt x="177" y="22423"/>
                  <a:pt x="203" y="22448"/>
                </a:cubicBezTo>
                <a:cubicBezTo>
                  <a:pt x="228" y="22473"/>
                  <a:pt x="253" y="22524"/>
                  <a:pt x="241" y="22524"/>
                </a:cubicBezTo>
                <a:cubicBezTo>
                  <a:pt x="228" y="22524"/>
                  <a:pt x="253" y="22587"/>
                  <a:pt x="253" y="22613"/>
                </a:cubicBezTo>
                <a:cubicBezTo>
                  <a:pt x="266" y="22638"/>
                  <a:pt x="279" y="22701"/>
                  <a:pt x="279" y="22739"/>
                </a:cubicBezTo>
                <a:lnTo>
                  <a:pt x="266" y="22777"/>
                </a:lnTo>
                <a:lnTo>
                  <a:pt x="253" y="22802"/>
                </a:lnTo>
                <a:cubicBezTo>
                  <a:pt x="279" y="22840"/>
                  <a:pt x="316" y="22904"/>
                  <a:pt x="304" y="22916"/>
                </a:cubicBezTo>
                <a:cubicBezTo>
                  <a:pt x="291" y="22929"/>
                  <a:pt x="329" y="23043"/>
                  <a:pt x="329" y="23081"/>
                </a:cubicBezTo>
                <a:cubicBezTo>
                  <a:pt x="329" y="23131"/>
                  <a:pt x="354" y="23207"/>
                  <a:pt x="354" y="23220"/>
                </a:cubicBezTo>
                <a:cubicBezTo>
                  <a:pt x="367" y="23233"/>
                  <a:pt x="329" y="23308"/>
                  <a:pt x="342" y="23321"/>
                </a:cubicBezTo>
                <a:cubicBezTo>
                  <a:pt x="354" y="23334"/>
                  <a:pt x="367" y="23384"/>
                  <a:pt x="354" y="23422"/>
                </a:cubicBezTo>
                <a:lnTo>
                  <a:pt x="405" y="23460"/>
                </a:lnTo>
                <a:cubicBezTo>
                  <a:pt x="392" y="23473"/>
                  <a:pt x="418" y="23511"/>
                  <a:pt x="456" y="23549"/>
                </a:cubicBezTo>
                <a:lnTo>
                  <a:pt x="430" y="23562"/>
                </a:lnTo>
                <a:cubicBezTo>
                  <a:pt x="367" y="23574"/>
                  <a:pt x="481" y="23612"/>
                  <a:pt x="418" y="23625"/>
                </a:cubicBezTo>
                <a:cubicBezTo>
                  <a:pt x="418" y="23625"/>
                  <a:pt x="443" y="23688"/>
                  <a:pt x="430" y="23688"/>
                </a:cubicBezTo>
                <a:lnTo>
                  <a:pt x="380" y="23713"/>
                </a:lnTo>
                <a:cubicBezTo>
                  <a:pt x="418" y="23739"/>
                  <a:pt x="456" y="23789"/>
                  <a:pt x="481" y="23815"/>
                </a:cubicBezTo>
                <a:lnTo>
                  <a:pt x="481" y="23853"/>
                </a:lnTo>
                <a:lnTo>
                  <a:pt x="481" y="23916"/>
                </a:lnTo>
                <a:cubicBezTo>
                  <a:pt x="481" y="23992"/>
                  <a:pt x="494" y="24080"/>
                  <a:pt x="506" y="24106"/>
                </a:cubicBezTo>
                <a:lnTo>
                  <a:pt x="506" y="24144"/>
                </a:lnTo>
                <a:lnTo>
                  <a:pt x="519" y="24169"/>
                </a:lnTo>
                <a:cubicBezTo>
                  <a:pt x="532" y="24207"/>
                  <a:pt x="557" y="24409"/>
                  <a:pt x="582" y="24473"/>
                </a:cubicBezTo>
                <a:cubicBezTo>
                  <a:pt x="608" y="24536"/>
                  <a:pt x="620" y="24599"/>
                  <a:pt x="620" y="24637"/>
                </a:cubicBezTo>
                <a:lnTo>
                  <a:pt x="633" y="24662"/>
                </a:lnTo>
                <a:lnTo>
                  <a:pt x="645" y="24688"/>
                </a:lnTo>
                <a:cubicBezTo>
                  <a:pt x="658" y="24700"/>
                  <a:pt x="671" y="24751"/>
                  <a:pt x="671" y="24764"/>
                </a:cubicBezTo>
                <a:cubicBezTo>
                  <a:pt x="683" y="24776"/>
                  <a:pt x="709" y="24814"/>
                  <a:pt x="721" y="24827"/>
                </a:cubicBezTo>
                <a:cubicBezTo>
                  <a:pt x="734" y="24840"/>
                  <a:pt x="747" y="24852"/>
                  <a:pt x="747" y="24865"/>
                </a:cubicBezTo>
                <a:cubicBezTo>
                  <a:pt x="747" y="24865"/>
                  <a:pt x="734" y="24890"/>
                  <a:pt x="721" y="24903"/>
                </a:cubicBezTo>
                <a:lnTo>
                  <a:pt x="747" y="24890"/>
                </a:lnTo>
                <a:lnTo>
                  <a:pt x="848" y="24852"/>
                </a:lnTo>
                <a:cubicBezTo>
                  <a:pt x="937" y="24802"/>
                  <a:pt x="1038" y="24776"/>
                  <a:pt x="1038" y="24776"/>
                </a:cubicBezTo>
                <a:cubicBezTo>
                  <a:pt x="1038" y="24776"/>
                  <a:pt x="1076" y="24814"/>
                  <a:pt x="1114" y="24852"/>
                </a:cubicBezTo>
                <a:lnTo>
                  <a:pt x="1202" y="24802"/>
                </a:lnTo>
                <a:lnTo>
                  <a:pt x="1253" y="24789"/>
                </a:lnTo>
                <a:cubicBezTo>
                  <a:pt x="1291" y="24802"/>
                  <a:pt x="1341" y="24814"/>
                  <a:pt x="1379" y="24814"/>
                </a:cubicBezTo>
                <a:lnTo>
                  <a:pt x="1405" y="24789"/>
                </a:lnTo>
                <a:lnTo>
                  <a:pt x="1430" y="24776"/>
                </a:lnTo>
                <a:cubicBezTo>
                  <a:pt x="1455" y="24776"/>
                  <a:pt x="1519" y="24764"/>
                  <a:pt x="1557" y="24764"/>
                </a:cubicBezTo>
                <a:lnTo>
                  <a:pt x="1582" y="24764"/>
                </a:lnTo>
                <a:lnTo>
                  <a:pt x="1645" y="24776"/>
                </a:lnTo>
                <a:cubicBezTo>
                  <a:pt x="1649" y="24764"/>
                  <a:pt x="1656" y="24760"/>
                  <a:pt x="1664" y="24760"/>
                </a:cubicBezTo>
                <a:cubicBezTo>
                  <a:pt x="1681" y="24760"/>
                  <a:pt x="1704" y="24780"/>
                  <a:pt x="1721" y="24789"/>
                </a:cubicBezTo>
                <a:cubicBezTo>
                  <a:pt x="1746" y="24802"/>
                  <a:pt x="1810" y="24827"/>
                  <a:pt x="1860" y="24865"/>
                </a:cubicBezTo>
                <a:lnTo>
                  <a:pt x="1898" y="24814"/>
                </a:lnTo>
                <a:cubicBezTo>
                  <a:pt x="1921" y="24784"/>
                  <a:pt x="1944" y="24767"/>
                  <a:pt x="1973" y="24767"/>
                </a:cubicBezTo>
                <a:cubicBezTo>
                  <a:pt x="1991" y="24767"/>
                  <a:pt x="2012" y="24774"/>
                  <a:pt x="2037" y="24789"/>
                </a:cubicBezTo>
                <a:lnTo>
                  <a:pt x="2063" y="24802"/>
                </a:lnTo>
                <a:cubicBezTo>
                  <a:pt x="2113" y="24802"/>
                  <a:pt x="2189" y="24776"/>
                  <a:pt x="2215" y="24764"/>
                </a:cubicBezTo>
                <a:cubicBezTo>
                  <a:pt x="2227" y="24751"/>
                  <a:pt x="2253" y="24738"/>
                  <a:pt x="2253" y="24738"/>
                </a:cubicBezTo>
                <a:cubicBezTo>
                  <a:pt x="2265" y="24751"/>
                  <a:pt x="2290" y="24751"/>
                  <a:pt x="2290" y="24764"/>
                </a:cubicBezTo>
                <a:cubicBezTo>
                  <a:pt x="2290" y="24764"/>
                  <a:pt x="2341" y="24764"/>
                  <a:pt x="2354" y="24776"/>
                </a:cubicBezTo>
                <a:cubicBezTo>
                  <a:pt x="2366" y="24776"/>
                  <a:pt x="2417" y="24840"/>
                  <a:pt x="2442" y="24852"/>
                </a:cubicBezTo>
                <a:cubicBezTo>
                  <a:pt x="2459" y="24852"/>
                  <a:pt x="2476" y="24858"/>
                  <a:pt x="2489" y="24858"/>
                </a:cubicBezTo>
                <a:cubicBezTo>
                  <a:pt x="2496" y="24858"/>
                  <a:pt x="2501" y="24856"/>
                  <a:pt x="2506" y="24852"/>
                </a:cubicBezTo>
                <a:cubicBezTo>
                  <a:pt x="2518" y="24814"/>
                  <a:pt x="2544" y="24802"/>
                  <a:pt x="2582" y="24789"/>
                </a:cubicBezTo>
                <a:lnTo>
                  <a:pt x="2632" y="24776"/>
                </a:lnTo>
                <a:cubicBezTo>
                  <a:pt x="2670" y="24789"/>
                  <a:pt x="2708" y="24827"/>
                  <a:pt x="2708" y="24840"/>
                </a:cubicBezTo>
                <a:cubicBezTo>
                  <a:pt x="2708" y="24852"/>
                  <a:pt x="2784" y="24878"/>
                  <a:pt x="2784" y="24890"/>
                </a:cubicBezTo>
                <a:cubicBezTo>
                  <a:pt x="2784" y="24890"/>
                  <a:pt x="2771" y="24916"/>
                  <a:pt x="2759" y="24916"/>
                </a:cubicBezTo>
                <a:cubicBezTo>
                  <a:pt x="2733" y="24928"/>
                  <a:pt x="2771" y="24991"/>
                  <a:pt x="2784" y="25004"/>
                </a:cubicBezTo>
                <a:cubicBezTo>
                  <a:pt x="2788" y="25012"/>
                  <a:pt x="2793" y="25015"/>
                  <a:pt x="2798" y="25015"/>
                </a:cubicBezTo>
                <a:cubicBezTo>
                  <a:pt x="2810" y="25015"/>
                  <a:pt x="2822" y="25000"/>
                  <a:pt x="2822" y="24991"/>
                </a:cubicBezTo>
                <a:cubicBezTo>
                  <a:pt x="2809" y="24979"/>
                  <a:pt x="2784" y="24916"/>
                  <a:pt x="2809" y="24916"/>
                </a:cubicBezTo>
                <a:cubicBezTo>
                  <a:pt x="2818" y="24920"/>
                  <a:pt x="2826" y="24921"/>
                  <a:pt x="2834" y="24921"/>
                </a:cubicBezTo>
                <a:cubicBezTo>
                  <a:pt x="2849" y="24921"/>
                  <a:pt x="2860" y="24916"/>
                  <a:pt x="2860" y="24916"/>
                </a:cubicBezTo>
                <a:cubicBezTo>
                  <a:pt x="2860" y="24903"/>
                  <a:pt x="2822" y="24865"/>
                  <a:pt x="2835" y="24852"/>
                </a:cubicBezTo>
                <a:cubicBezTo>
                  <a:pt x="2847" y="24840"/>
                  <a:pt x="2885" y="24814"/>
                  <a:pt x="2898" y="24802"/>
                </a:cubicBezTo>
                <a:cubicBezTo>
                  <a:pt x="2899" y="24800"/>
                  <a:pt x="2901" y="24800"/>
                  <a:pt x="2902" y="24800"/>
                </a:cubicBezTo>
                <a:cubicBezTo>
                  <a:pt x="2913" y="24800"/>
                  <a:pt x="2922" y="24841"/>
                  <a:pt x="2911" y="24852"/>
                </a:cubicBezTo>
                <a:cubicBezTo>
                  <a:pt x="2911" y="24865"/>
                  <a:pt x="2911" y="24916"/>
                  <a:pt x="2911" y="24928"/>
                </a:cubicBezTo>
                <a:cubicBezTo>
                  <a:pt x="2923" y="24941"/>
                  <a:pt x="2911" y="24979"/>
                  <a:pt x="2898" y="24991"/>
                </a:cubicBezTo>
                <a:cubicBezTo>
                  <a:pt x="2885" y="24998"/>
                  <a:pt x="2885" y="25001"/>
                  <a:pt x="2893" y="25001"/>
                </a:cubicBezTo>
                <a:cubicBezTo>
                  <a:pt x="2901" y="25001"/>
                  <a:pt x="2917" y="24998"/>
                  <a:pt x="2936" y="24991"/>
                </a:cubicBezTo>
                <a:lnTo>
                  <a:pt x="2974" y="24979"/>
                </a:lnTo>
                <a:lnTo>
                  <a:pt x="2986" y="24979"/>
                </a:lnTo>
                <a:cubicBezTo>
                  <a:pt x="3012" y="24979"/>
                  <a:pt x="3050" y="25042"/>
                  <a:pt x="3075" y="25055"/>
                </a:cubicBezTo>
                <a:cubicBezTo>
                  <a:pt x="3082" y="25058"/>
                  <a:pt x="3093" y="25060"/>
                  <a:pt x="3105" y="25060"/>
                </a:cubicBezTo>
                <a:cubicBezTo>
                  <a:pt x="3133" y="25060"/>
                  <a:pt x="3167" y="25051"/>
                  <a:pt x="3176" y="25042"/>
                </a:cubicBezTo>
                <a:cubicBezTo>
                  <a:pt x="3183" y="25036"/>
                  <a:pt x="3198" y="25033"/>
                  <a:pt x="3217" y="25033"/>
                </a:cubicBezTo>
                <a:cubicBezTo>
                  <a:pt x="3236" y="25033"/>
                  <a:pt x="3258" y="25036"/>
                  <a:pt x="3277" y="25042"/>
                </a:cubicBezTo>
                <a:lnTo>
                  <a:pt x="3303" y="25055"/>
                </a:lnTo>
                <a:lnTo>
                  <a:pt x="3379" y="25067"/>
                </a:lnTo>
                <a:cubicBezTo>
                  <a:pt x="3391" y="25042"/>
                  <a:pt x="3404" y="25029"/>
                  <a:pt x="3412" y="25029"/>
                </a:cubicBezTo>
                <a:cubicBezTo>
                  <a:pt x="3420" y="25029"/>
                  <a:pt x="3423" y="25042"/>
                  <a:pt x="3417" y="25067"/>
                </a:cubicBezTo>
                <a:lnTo>
                  <a:pt x="3404" y="25067"/>
                </a:lnTo>
                <a:lnTo>
                  <a:pt x="3366" y="25080"/>
                </a:lnTo>
                <a:cubicBezTo>
                  <a:pt x="3366" y="25105"/>
                  <a:pt x="3379" y="25118"/>
                  <a:pt x="3417" y="25131"/>
                </a:cubicBezTo>
                <a:lnTo>
                  <a:pt x="3429" y="25105"/>
                </a:lnTo>
                <a:cubicBezTo>
                  <a:pt x="3429" y="25105"/>
                  <a:pt x="3455" y="25118"/>
                  <a:pt x="3467" y="25118"/>
                </a:cubicBezTo>
                <a:cubicBezTo>
                  <a:pt x="3481" y="25121"/>
                  <a:pt x="3492" y="25123"/>
                  <a:pt x="3500" y="25123"/>
                </a:cubicBezTo>
                <a:cubicBezTo>
                  <a:pt x="3524" y="25123"/>
                  <a:pt x="3531" y="25111"/>
                  <a:pt x="3531" y="25093"/>
                </a:cubicBezTo>
                <a:lnTo>
                  <a:pt x="3531" y="25080"/>
                </a:lnTo>
                <a:cubicBezTo>
                  <a:pt x="3538" y="25065"/>
                  <a:pt x="3554" y="25059"/>
                  <a:pt x="3566" y="25059"/>
                </a:cubicBezTo>
                <a:cubicBezTo>
                  <a:pt x="3575" y="25059"/>
                  <a:pt x="3581" y="25062"/>
                  <a:pt x="3581" y="25067"/>
                </a:cubicBezTo>
                <a:cubicBezTo>
                  <a:pt x="3594" y="25067"/>
                  <a:pt x="3632" y="25093"/>
                  <a:pt x="3670" y="25105"/>
                </a:cubicBezTo>
                <a:lnTo>
                  <a:pt x="3695" y="25093"/>
                </a:lnTo>
                <a:cubicBezTo>
                  <a:pt x="3771" y="25067"/>
                  <a:pt x="3809" y="25029"/>
                  <a:pt x="3809" y="25004"/>
                </a:cubicBezTo>
                <a:lnTo>
                  <a:pt x="3796" y="24991"/>
                </a:lnTo>
                <a:cubicBezTo>
                  <a:pt x="3784" y="24991"/>
                  <a:pt x="3834" y="24966"/>
                  <a:pt x="3860" y="24953"/>
                </a:cubicBezTo>
                <a:cubicBezTo>
                  <a:pt x="3872" y="24953"/>
                  <a:pt x="3935" y="24991"/>
                  <a:pt x="3948" y="25004"/>
                </a:cubicBezTo>
                <a:cubicBezTo>
                  <a:pt x="3951" y="25006"/>
                  <a:pt x="3954" y="25006"/>
                  <a:pt x="3956" y="25006"/>
                </a:cubicBezTo>
                <a:cubicBezTo>
                  <a:pt x="3976" y="25006"/>
                  <a:pt x="3987" y="24965"/>
                  <a:pt x="3999" y="24953"/>
                </a:cubicBezTo>
                <a:cubicBezTo>
                  <a:pt x="3999" y="24941"/>
                  <a:pt x="4011" y="24938"/>
                  <a:pt x="4026" y="24938"/>
                </a:cubicBezTo>
                <a:cubicBezTo>
                  <a:pt x="4040" y="24938"/>
                  <a:pt x="4056" y="24941"/>
                  <a:pt x="4062" y="24941"/>
                </a:cubicBezTo>
                <a:cubicBezTo>
                  <a:pt x="4087" y="24953"/>
                  <a:pt x="4100" y="24966"/>
                  <a:pt x="4100" y="24979"/>
                </a:cubicBezTo>
                <a:lnTo>
                  <a:pt x="4075" y="25004"/>
                </a:lnTo>
                <a:cubicBezTo>
                  <a:pt x="4049" y="25017"/>
                  <a:pt x="4049" y="25055"/>
                  <a:pt x="4062" y="25067"/>
                </a:cubicBezTo>
                <a:cubicBezTo>
                  <a:pt x="4075" y="25067"/>
                  <a:pt x="4125" y="25055"/>
                  <a:pt x="4176" y="25042"/>
                </a:cubicBezTo>
                <a:cubicBezTo>
                  <a:pt x="4227" y="25017"/>
                  <a:pt x="4264" y="24991"/>
                  <a:pt x="4252" y="24966"/>
                </a:cubicBezTo>
                <a:lnTo>
                  <a:pt x="4277" y="24953"/>
                </a:lnTo>
                <a:lnTo>
                  <a:pt x="4328" y="24928"/>
                </a:lnTo>
                <a:cubicBezTo>
                  <a:pt x="4366" y="24966"/>
                  <a:pt x="4416" y="24966"/>
                  <a:pt x="4416" y="24966"/>
                </a:cubicBezTo>
                <a:cubicBezTo>
                  <a:pt x="4429" y="24953"/>
                  <a:pt x="4416" y="24916"/>
                  <a:pt x="4378" y="24890"/>
                </a:cubicBezTo>
                <a:lnTo>
                  <a:pt x="4442" y="24865"/>
                </a:lnTo>
                <a:cubicBezTo>
                  <a:pt x="4442" y="24865"/>
                  <a:pt x="4429" y="24852"/>
                  <a:pt x="4404" y="24852"/>
                </a:cubicBezTo>
                <a:lnTo>
                  <a:pt x="4378" y="24840"/>
                </a:lnTo>
                <a:lnTo>
                  <a:pt x="4353" y="24827"/>
                </a:lnTo>
                <a:cubicBezTo>
                  <a:pt x="4328" y="24814"/>
                  <a:pt x="4328" y="24764"/>
                  <a:pt x="4340" y="24751"/>
                </a:cubicBezTo>
                <a:cubicBezTo>
                  <a:pt x="4343" y="24749"/>
                  <a:pt x="4346" y="24748"/>
                  <a:pt x="4352" y="24748"/>
                </a:cubicBezTo>
                <a:cubicBezTo>
                  <a:pt x="4375" y="24748"/>
                  <a:pt x="4425" y="24770"/>
                  <a:pt x="4467" y="24802"/>
                </a:cubicBezTo>
                <a:lnTo>
                  <a:pt x="4518" y="24802"/>
                </a:lnTo>
                <a:cubicBezTo>
                  <a:pt x="4568" y="24802"/>
                  <a:pt x="4606" y="24776"/>
                  <a:pt x="4657" y="24764"/>
                </a:cubicBezTo>
                <a:lnTo>
                  <a:pt x="4669" y="24764"/>
                </a:lnTo>
                <a:cubicBezTo>
                  <a:pt x="4682" y="24776"/>
                  <a:pt x="4619" y="24827"/>
                  <a:pt x="4593" y="24840"/>
                </a:cubicBezTo>
                <a:cubicBezTo>
                  <a:pt x="4568" y="24865"/>
                  <a:pt x="4581" y="24903"/>
                  <a:pt x="4593" y="24916"/>
                </a:cubicBezTo>
                <a:cubicBezTo>
                  <a:pt x="4606" y="24928"/>
                  <a:pt x="4593" y="24979"/>
                  <a:pt x="4581" y="24991"/>
                </a:cubicBezTo>
                <a:cubicBezTo>
                  <a:pt x="4568" y="25004"/>
                  <a:pt x="4593" y="25004"/>
                  <a:pt x="4631" y="25004"/>
                </a:cubicBezTo>
                <a:lnTo>
                  <a:pt x="4669" y="25004"/>
                </a:lnTo>
                <a:lnTo>
                  <a:pt x="4720" y="24991"/>
                </a:lnTo>
                <a:cubicBezTo>
                  <a:pt x="4707" y="24966"/>
                  <a:pt x="4720" y="24928"/>
                  <a:pt x="4733" y="24903"/>
                </a:cubicBezTo>
                <a:lnTo>
                  <a:pt x="4745" y="24903"/>
                </a:lnTo>
                <a:lnTo>
                  <a:pt x="4821" y="24890"/>
                </a:lnTo>
                <a:cubicBezTo>
                  <a:pt x="4796" y="24878"/>
                  <a:pt x="4796" y="24852"/>
                  <a:pt x="4834" y="24840"/>
                </a:cubicBezTo>
                <a:lnTo>
                  <a:pt x="4834" y="24827"/>
                </a:lnTo>
                <a:cubicBezTo>
                  <a:pt x="4821" y="24789"/>
                  <a:pt x="4872" y="24802"/>
                  <a:pt x="4897" y="24789"/>
                </a:cubicBezTo>
                <a:lnTo>
                  <a:pt x="4910" y="24776"/>
                </a:lnTo>
                <a:cubicBezTo>
                  <a:pt x="4910" y="24764"/>
                  <a:pt x="4922" y="24700"/>
                  <a:pt x="4948" y="24688"/>
                </a:cubicBezTo>
                <a:cubicBezTo>
                  <a:pt x="4973" y="24688"/>
                  <a:pt x="5036" y="24700"/>
                  <a:pt x="5062" y="24713"/>
                </a:cubicBezTo>
                <a:cubicBezTo>
                  <a:pt x="5074" y="24713"/>
                  <a:pt x="5036" y="24776"/>
                  <a:pt x="5024" y="24789"/>
                </a:cubicBezTo>
                <a:cubicBezTo>
                  <a:pt x="5024" y="24814"/>
                  <a:pt x="5024" y="24916"/>
                  <a:pt x="5011" y="24941"/>
                </a:cubicBezTo>
                <a:cubicBezTo>
                  <a:pt x="4986" y="24979"/>
                  <a:pt x="4935" y="25093"/>
                  <a:pt x="4948" y="25118"/>
                </a:cubicBezTo>
                <a:cubicBezTo>
                  <a:pt x="4960" y="25156"/>
                  <a:pt x="4986" y="25232"/>
                  <a:pt x="4973" y="25257"/>
                </a:cubicBezTo>
                <a:cubicBezTo>
                  <a:pt x="4960" y="25282"/>
                  <a:pt x="4948" y="25308"/>
                  <a:pt x="4935" y="25320"/>
                </a:cubicBezTo>
                <a:lnTo>
                  <a:pt x="4948" y="25320"/>
                </a:lnTo>
                <a:cubicBezTo>
                  <a:pt x="4998" y="25346"/>
                  <a:pt x="4935" y="25371"/>
                  <a:pt x="4948" y="25384"/>
                </a:cubicBezTo>
                <a:lnTo>
                  <a:pt x="4960" y="25409"/>
                </a:lnTo>
                <a:cubicBezTo>
                  <a:pt x="4963" y="25411"/>
                  <a:pt x="4967" y="25412"/>
                  <a:pt x="4973" y="25412"/>
                </a:cubicBezTo>
                <a:cubicBezTo>
                  <a:pt x="4995" y="25412"/>
                  <a:pt x="5039" y="25394"/>
                  <a:pt x="5049" y="25384"/>
                </a:cubicBezTo>
                <a:cubicBezTo>
                  <a:pt x="5056" y="25376"/>
                  <a:pt x="5093" y="25369"/>
                  <a:pt x="5125" y="25369"/>
                </a:cubicBezTo>
                <a:cubicBezTo>
                  <a:pt x="5149" y="25369"/>
                  <a:pt x="5170" y="25373"/>
                  <a:pt x="5176" y="25384"/>
                </a:cubicBezTo>
                <a:cubicBezTo>
                  <a:pt x="5178" y="25386"/>
                  <a:pt x="5186" y="25387"/>
                  <a:pt x="5199" y="25387"/>
                </a:cubicBezTo>
                <a:cubicBezTo>
                  <a:pt x="5251" y="25387"/>
                  <a:pt x="5375" y="25369"/>
                  <a:pt x="5416" y="25358"/>
                </a:cubicBezTo>
                <a:lnTo>
                  <a:pt x="5568" y="25358"/>
                </a:lnTo>
                <a:cubicBezTo>
                  <a:pt x="5580" y="25384"/>
                  <a:pt x="5593" y="25422"/>
                  <a:pt x="5606" y="25460"/>
                </a:cubicBezTo>
                <a:lnTo>
                  <a:pt x="5644" y="25472"/>
                </a:lnTo>
                <a:lnTo>
                  <a:pt x="5682" y="25472"/>
                </a:lnTo>
                <a:cubicBezTo>
                  <a:pt x="5732" y="25472"/>
                  <a:pt x="5745" y="25498"/>
                  <a:pt x="5720" y="25536"/>
                </a:cubicBezTo>
                <a:lnTo>
                  <a:pt x="5720" y="25548"/>
                </a:lnTo>
                <a:lnTo>
                  <a:pt x="5720" y="25574"/>
                </a:lnTo>
                <a:cubicBezTo>
                  <a:pt x="5734" y="25594"/>
                  <a:pt x="5751" y="25604"/>
                  <a:pt x="5767" y="25604"/>
                </a:cubicBezTo>
                <a:cubicBezTo>
                  <a:pt x="5779" y="25604"/>
                  <a:pt x="5790" y="25598"/>
                  <a:pt x="5796" y="25586"/>
                </a:cubicBezTo>
                <a:lnTo>
                  <a:pt x="5821" y="25548"/>
                </a:lnTo>
                <a:cubicBezTo>
                  <a:pt x="5821" y="25548"/>
                  <a:pt x="5846" y="25536"/>
                  <a:pt x="5859" y="25536"/>
                </a:cubicBezTo>
                <a:cubicBezTo>
                  <a:pt x="5859" y="25536"/>
                  <a:pt x="5884" y="25548"/>
                  <a:pt x="5884" y="25561"/>
                </a:cubicBezTo>
                <a:cubicBezTo>
                  <a:pt x="5884" y="25586"/>
                  <a:pt x="5897" y="25611"/>
                  <a:pt x="5935" y="25637"/>
                </a:cubicBezTo>
                <a:lnTo>
                  <a:pt x="5973" y="25637"/>
                </a:lnTo>
                <a:cubicBezTo>
                  <a:pt x="5985" y="25624"/>
                  <a:pt x="5985" y="25611"/>
                  <a:pt x="5985" y="25599"/>
                </a:cubicBezTo>
                <a:lnTo>
                  <a:pt x="5985" y="25586"/>
                </a:lnTo>
                <a:cubicBezTo>
                  <a:pt x="5973" y="25586"/>
                  <a:pt x="5998" y="25574"/>
                  <a:pt x="6061" y="25561"/>
                </a:cubicBezTo>
                <a:lnTo>
                  <a:pt x="6099" y="25523"/>
                </a:lnTo>
                <a:cubicBezTo>
                  <a:pt x="6112" y="25510"/>
                  <a:pt x="6150" y="25498"/>
                  <a:pt x="6175" y="25485"/>
                </a:cubicBezTo>
                <a:cubicBezTo>
                  <a:pt x="6182" y="25483"/>
                  <a:pt x="6189" y="25482"/>
                  <a:pt x="6196" y="25482"/>
                </a:cubicBezTo>
                <a:cubicBezTo>
                  <a:pt x="6229" y="25482"/>
                  <a:pt x="6262" y="25504"/>
                  <a:pt x="6251" y="25536"/>
                </a:cubicBezTo>
                <a:lnTo>
                  <a:pt x="6251" y="25548"/>
                </a:lnTo>
                <a:cubicBezTo>
                  <a:pt x="6252" y="25550"/>
                  <a:pt x="6255" y="25550"/>
                  <a:pt x="6259" y="25550"/>
                </a:cubicBezTo>
                <a:cubicBezTo>
                  <a:pt x="6289" y="25550"/>
                  <a:pt x="6390" y="25506"/>
                  <a:pt x="6390" y="25472"/>
                </a:cubicBezTo>
                <a:cubicBezTo>
                  <a:pt x="6403" y="25434"/>
                  <a:pt x="6390" y="25358"/>
                  <a:pt x="6390" y="25346"/>
                </a:cubicBezTo>
                <a:cubicBezTo>
                  <a:pt x="6403" y="25333"/>
                  <a:pt x="6403" y="25308"/>
                  <a:pt x="6403" y="25295"/>
                </a:cubicBezTo>
                <a:lnTo>
                  <a:pt x="6403" y="25282"/>
                </a:lnTo>
                <a:lnTo>
                  <a:pt x="6390" y="25257"/>
                </a:lnTo>
                <a:cubicBezTo>
                  <a:pt x="6390" y="25219"/>
                  <a:pt x="6454" y="25207"/>
                  <a:pt x="6479" y="25207"/>
                </a:cubicBezTo>
                <a:cubicBezTo>
                  <a:pt x="6492" y="25207"/>
                  <a:pt x="6517" y="25270"/>
                  <a:pt x="6517" y="25282"/>
                </a:cubicBezTo>
                <a:cubicBezTo>
                  <a:pt x="6520" y="25290"/>
                  <a:pt x="6523" y="25293"/>
                  <a:pt x="6525" y="25293"/>
                </a:cubicBezTo>
                <a:cubicBezTo>
                  <a:pt x="6531" y="25293"/>
                  <a:pt x="6533" y="25272"/>
                  <a:pt x="6542" y="25245"/>
                </a:cubicBezTo>
                <a:lnTo>
                  <a:pt x="6555" y="25207"/>
                </a:lnTo>
                <a:cubicBezTo>
                  <a:pt x="6555" y="25194"/>
                  <a:pt x="6555" y="25181"/>
                  <a:pt x="6567" y="25169"/>
                </a:cubicBezTo>
                <a:cubicBezTo>
                  <a:pt x="6593" y="25207"/>
                  <a:pt x="6618" y="25257"/>
                  <a:pt x="6631" y="25257"/>
                </a:cubicBezTo>
                <a:cubicBezTo>
                  <a:pt x="6631" y="25261"/>
                  <a:pt x="6633" y="25262"/>
                  <a:pt x="6636" y="25262"/>
                </a:cubicBezTo>
                <a:cubicBezTo>
                  <a:pt x="6644" y="25262"/>
                  <a:pt x="6660" y="25253"/>
                  <a:pt x="6669" y="25245"/>
                </a:cubicBezTo>
                <a:lnTo>
                  <a:pt x="6669" y="25232"/>
                </a:lnTo>
                <a:cubicBezTo>
                  <a:pt x="6669" y="25203"/>
                  <a:pt x="6683" y="25189"/>
                  <a:pt x="6706" y="25189"/>
                </a:cubicBezTo>
                <a:cubicBezTo>
                  <a:pt x="6714" y="25189"/>
                  <a:pt x="6722" y="25191"/>
                  <a:pt x="6732" y="25194"/>
                </a:cubicBezTo>
                <a:lnTo>
                  <a:pt x="6795" y="25207"/>
                </a:lnTo>
                <a:cubicBezTo>
                  <a:pt x="6839" y="25214"/>
                  <a:pt x="6921" y="25221"/>
                  <a:pt x="6990" y="25221"/>
                </a:cubicBezTo>
                <a:cubicBezTo>
                  <a:pt x="7040" y="25221"/>
                  <a:pt x="7083" y="25217"/>
                  <a:pt x="7099" y="25207"/>
                </a:cubicBezTo>
                <a:cubicBezTo>
                  <a:pt x="7137" y="25181"/>
                  <a:pt x="7213" y="25143"/>
                  <a:pt x="7263" y="25118"/>
                </a:cubicBezTo>
                <a:lnTo>
                  <a:pt x="7289" y="25143"/>
                </a:lnTo>
                <a:cubicBezTo>
                  <a:pt x="7314" y="25156"/>
                  <a:pt x="7327" y="25181"/>
                  <a:pt x="7339" y="25194"/>
                </a:cubicBezTo>
                <a:cubicBezTo>
                  <a:pt x="7352" y="25207"/>
                  <a:pt x="7390" y="25219"/>
                  <a:pt x="7390" y="25219"/>
                </a:cubicBezTo>
                <a:cubicBezTo>
                  <a:pt x="7410" y="25204"/>
                  <a:pt x="7424" y="25198"/>
                  <a:pt x="7436" y="25198"/>
                </a:cubicBezTo>
                <a:cubicBezTo>
                  <a:pt x="7461" y="25198"/>
                  <a:pt x="7470" y="25227"/>
                  <a:pt x="7479" y="25245"/>
                </a:cubicBezTo>
                <a:lnTo>
                  <a:pt x="7479" y="25270"/>
                </a:lnTo>
                <a:cubicBezTo>
                  <a:pt x="7504" y="25295"/>
                  <a:pt x="7479" y="25320"/>
                  <a:pt x="7466" y="25333"/>
                </a:cubicBezTo>
                <a:cubicBezTo>
                  <a:pt x="7453" y="25333"/>
                  <a:pt x="7415" y="25396"/>
                  <a:pt x="7441" y="25409"/>
                </a:cubicBezTo>
                <a:cubicBezTo>
                  <a:pt x="7479" y="25422"/>
                  <a:pt x="7554" y="25434"/>
                  <a:pt x="7580" y="25434"/>
                </a:cubicBezTo>
                <a:cubicBezTo>
                  <a:pt x="7585" y="25437"/>
                  <a:pt x="7589" y="25438"/>
                  <a:pt x="7592" y="25438"/>
                </a:cubicBezTo>
                <a:cubicBezTo>
                  <a:pt x="7605" y="25438"/>
                  <a:pt x="7603" y="25419"/>
                  <a:pt x="7592" y="25409"/>
                </a:cubicBezTo>
                <a:lnTo>
                  <a:pt x="7592" y="25384"/>
                </a:lnTo>
                <a:cubicBezTo>
                  <a:pt x="7592" y="25371"/>
                  <a:pt x="7605" y="25346"/>
                  <a:pt x="7618" y="25333"/>
                </a:cubicBezTo>
                <a:lnTo>
                  <a:pt x="7656" y="25308"/>
                </a:lnTo>
                <a:cubicBezTo>
                  <a:pt x="7630" y="25295"/>
                  <a:pt x="7592" y="25245"/>
                  <a:pt x="7580" y="25194"/>
                </a:cubicBezTo>
                <a:lnTo>
                  <a:pt x="7605" y="25169"/>
                </a:lnTo>
                <a:lnTo>
                  <a:pt x="7630" y="25143"/>
                </a:lnTo>
                <a:cubicBezTo>
                  <a:pt x="7630" y="25143"/>
                  <a:pt x="7643" y="25105"/>
                  <a:pt x="7656" y="25093"/>
                </a:cubicBezTo>
                <a:cubicBezTo>
                  <a:pt x="7656" y="25080"/>
                  <a:pt x="7668" y="25080"/>
                  <a:pt x="7681" y="25080"/>
                </a:cubicBezTo>
                <a:cubicBezTo>
                  <a:pt x="7681" y="25080"/>
                  <a:pt x="7668" y="25093"/>
                  <a:pt x="7668" y="25093"/>
                </a:cubicBezTo>
                <a:cubicBezTo>
                  <a:pt x="7656" y="25118"/>
                  <a:pt x="7668" y="25131"/>
                  <a:pt x="7694" y="25143"/>
                </a:cubicBezTo>
                <a:cubicBezTo>
                  <a:pt x="7694" y="25156"/>
                  <a:pt x="7694" y="25169"/>
                  <a:pt x="7706" y="25169"/>
                </a:cubicBezTo>
                <a:cubicBezTo>
                  <a:pt x="7711" y="25171"/>
                  <a:pt x="7717" y="25172"/>
                  <a:pt x="7724" y="25172"/>
                </a:cubicBezTo>
                <a:cubicBezTo>
                  <a:pt x="7750" y="25172"/>
                  <a:pt x="7785" y="25156"/>
                  <a:pt x="7795" y="25156"/>
                </a:cubicBezTo>
                <a:cubicBezTo>
                  <a:pt x="7797" y="25154"/>
                  <a:pt x="7800" y="25153"/>
                  <a:pt x="7804" y="25153"/>
                </a:cubicBezTo>
                <a:cubicBezTo>
                  <a:pt x="7821" y="25153"/>
                  <a:pt x="7848" y="25173"/>
                  <a:pt x="7858" y="25194"/>
                </a:cubicBezTo>
                <a:cubicBezTo>
                  <a:pt x="7865" y="25200"/>
                  <a:pt x="7874" y="25203"/>
                  <a:pt x="7883" y="25203"/>
                </a:cubicBezTo>
                <a:cubicBezTo>
                  <a:pt x="7893" y="25203"/>
                  <a:pt x="7902" y="25200"/>
                  <a:pt x="7909" y="25194"/>
                </a:cubicBezTo>
                <a:cubicBezTo>
                  <a:pt x="7921" y="25194"/>
                  <a:pt x="7947" y="25232"/>
                  <a:pt x="7947" y="25245"/>
                </a:cubicBezTo>
                <a:cubicBezTo>
                  <a:pt x="7959" y="25257"/>
                  <a:pt x="8086" y="25295"/>
                  <a:pt x="8124" y="25308"/>
                </a:cubicBezTo>
                <a:cubicBezTo>
                  <a:pt x="8175" y="25308"/>
                  <a:pt x="8200" y="25257"/>
                  <a:pt x="8200" y="25245"/>
                </a:cubicBezTo>
                <a:cubicBezTo>
                  <a:pt x="8212" y="25219"/>
                  <a:pt x="8175" y="25156"/>
                  <a:pt x="8162" y="25131"/>
                </a:cubicBezTo>
                <a:cubicBezTo>
                  <a:pt x="8149" y="25105"/>
                  <a:pt x="8200" y="25080"/>
                  <a:pt x="8225" y="25080"/>
                </a:cubicBezTo>
                <a:cubicBezTo>
                  <a:pt x="8238" y="25080"/>
                  <a:pt x="8250" y="25042"/>
                  <a:pt x="8225" y="25017"/>
                </a:cubicBezTo>
                <a:lnTo>
                  <a:pt x="8212" y="24991"/>
                </a:lnTo>
                <a:cubicBezTo>
                  <a:pt x="8212" y="24979"/>
                  <a:pt x="8200" y="24966"/>
                  <a:pt x="8187" y="24953"/>
                </a:cubicBezTo>
                <a:lnTo>
                  <a:pt x="8225" y="24953"/>
                </a:lnTo>
                <a:cubicBezTo>
                  <a:pt x="8263" y="24953"/>
                  <a:pt x="8326" y="24966"/>
                  <a:pt x="8364" y="24979"/>
                </a:cubicBezTo>
                <a:lnTo>
                  <a:pt x="8377" y="24941"/>
                </a:lnTo>
                <a:cubicBezTo>
                  <a:pt x="8384" y="24945"/>
                  <a:pt x="8393" y="24946"/>
                  <a:pt x="8401" y="24946"/>
                </a:cubicBezTo>
                <a:cubicBezTo>
                  <a:pt x="8421" y="24946"/>
                  <a:pt x="8440" y="24937"/>
                  <a:pt x="8440" y="24928"/>
                </a:cubicBezTo>
                <a:lnTo>
                  <a:pt x="8504" y="24840"/>
                </a:lnTo>
                <a:lnTo>
                  <a:pt x="8529" y="24840"/>
                </a:lnTo>
                <a:cubicBezTo>
                  <a:pt x="8592" y="24827"/>
                  <a:pt x="8605" y="24789"/>
                  <a:pt x="8630" y="24764"/>
                </a:cubicBezTo>
                <a:cubicBezTo>
                  <a:pt x="8630" y="24764"/>
                  <a:pt x="8668" y="24802"/>
                  <a:pt x="8706" y="24840"/>
                </a:cubicBezTo>
                <a:lnTo>
                  <a:pt x="8795" y="24789"/>
                </a:lnTo>
                <a:lnTo>
                  <a:pt x="8833" y="24776"/>
                </a:lnTo>
                <a:cubicBezTo>
                  <a:pt x="8870" y="24776"/>
                  <a:pt x="8934" y="24802"/>
                  <a:pt x="8972" y="24802"/>
                </a:cubicBezTo>
                <a:lnTo>
                  <a:pt x="8997" y="24776"/>
                </a:lnTo>
                <a:lnTo>
                  <a:pt x="9010" y="24764"/>
                </a:lnTo>
                <a:cubicBezTo>
                  <a:pt x="9048" y="24764"/>
                  <a:pt x="9111" y="24751"/>
                  <a:pt x="9149" y="24751"/>
                </a:cubicBezTo>
                <a:lnTo>
                  <a:pt x="9174" y="24751"/>
                </a:lnTo>
                <a:lnTo>
                  <a:pt x="9237" y="24764"/>
                </a:lnTo>
                <a:cubicBezTo>
                  <a:pt x="9237" y="24752"/>
                  <a:pt x="9241" y="24747"/>
                  <a:pt x="9248" y="24747"/>
                </a:cubicBezTo>
                <a:cubicBezTo>
                  <a:pt x="9262" y="24747"/>
                  <a:pt x="9287" y="24768"/>
                  <a:pt x="9313" y="24776"/>
                </a:cubicBezTo>
                <a:cubicBezTo>
                  <a:pt x="9339" y="24789"/>
                  <a:pt x="9402" y="24814"/>
                  <a:pt x="9453" y="24840"/>
                </a:cubicBezTo>
                <a:lnTo>
                  <a:pt x="9478" y="24802"/>
                </a:lnTo>
                <a:cubicBezTo>
                  <a:pt x="9506" y="24766"/>
                  <a:pt x="9531" y="24750"/>
                  <a:pt x="9558" y="24750"/>
                </a:cubicBezTo>
                <a:cubicBezTo>
                  <a:pt x="9579" y="24750"/>
                  <a:pt x="9602" y="24760"/>
                  <a:pt x="9630" y="24776"/>
                </a:cubicBezTo>
                <a:lnTo>
                  <a:pt x="9655" y="24789"/>
                </a:lnTo>
                <a:cubicBezTo>
                  <a:pt x="9706" y="24789"/>
                  <a:pt x="9782" y="24764"/>
                  <a:pt x="9807" y="24751"/>
                </a:cubicBezTo>
                <a:cubicBezTo>
                  <a:pt x="9820" y="24738"/>
                  <a:pt x="9845" y="24726"/>
                  <a:pt x="9845" y="24726"/>
                </a:cubicBezTo>
                <a:cubicBezTo>
                  <a:pt x="9845" y="24738"/>
                  <a:pt x="9883" y="24738"/>
                  <a:pt x="9883" y="24751"/>
                </a:cubicBezTo>
                <a:cubicBezTo>
                  <a:pt x="9883" y="24751"/>
                  <a:pt x="9933" y="24751"/>
                  <a:pt x="9946" y="24764"/>
                </a:cubicBezTo>
                <a:cubicBezTo>
                  <a:pt x="9946" y="24764"/>
                  <a:pt x="9997" y="24827"/>
                  <a:pt x="10035" y="24840"/>
                </a:cubicBezTo>
                <a:cubicBezTo>
                  <a:pt x="10052" y="24840"/>
                  <a:pt x="10068" y="24845"/>
                  <a:pt x="10082" y="24845"/>
                </a:cubicBezTo>
                <a:cubicBezTo>
                  <a:pt x="10088" y="24845"/>
                  <a:pt x="10094" y="24844"/>
                  <a:pt x="10098" y="24840"/>
                </a:cubicBezTo>
                <a:cubicBezTo>
                  <a:pt x="10111" y="24802"/>
                  <a:pt x="10136" y="24789"/>
                  <a:pt x="10174" y="24776"/>
                </a:cubicBezTo>
                <a:lnTo>
                  <a:pt x="10224" y="24764"/>
                </a:lnTo>
                <a:cubicBezTo>
                  <a:pt x="10262" y="24776"/>
                  <a:pt x="10300" y="24814"/>
                  <a:pt x="10288" y="24827"/>
                </a:cubicBezTo>
                <a:cubicBezTo>
                  <a:pt x="10288" y="24840"/>
                  <a:pt x="10376" y="24865"/>
                  <a:pt x="10376" y="24878"/>
                </a:cubicBezTo>
                <a:cubicBezTo>
                  <a:pt x="10376" y="24878"/>
                  <a:pt x="10351" y="24903"/>
                  <a:pt x="10338" y="24903"/>
                </a:cubicBezTo>
                <a:cubicBezTo>
                  <a:pt x="10326" y="24916"/>
                  <a:pt x="10351" y="24979"/>
                  <a:pt x="10376" y="24991"/>
                </a:cubicBezTo>
                <a:cubicBezTo>
                  <a:pt x="10380" y="24999"/>
                  <a:pt x="10385" y="25002"/>
                  <a:pt x="10390" y="25002"/>
                </a:cubicBezTo>
                <a:cubicBezTo>
                  <a:pt x="10401" y="25002"/>
                  <a:pt x="10410" y="24988"/>
                  <a:pt x="10402" y="24979"/>
                </a:cubicBezTo>
                <a:cubicBezTo>
                  <a:pt x="10402" y="24966"/>
                  <a:pt x="10376" y="24903"/>
                  <a:pt x="10402" y="24903"/>
                </a:cubicBezTo>
                <a:cubicBezTo>
                  <a:pt x="10409" y="24907"/>
                  <a:pt x="10416" y="24908"/>
                  <a:pt x="10423" y="24908"/>
                </a:cubicBezTo>
                <a:cubicBezTo>
                  <a:pt x="10440" y="24908"/>
                  <a:pt x="10452" y="24899"/>
                  <a:pt x="10452" y="24890"/>
                </a:cubicBezTo>
                <a:cubicBezTo>
                  <a:pt x="10452" y="24890"/>
                  <a:pt x="10414" y="24852"/>
                  <a:pt x="10427" y="24840"/>
                </a:cubicBezTo>
                <a:cubicBezTo>
                  <a:pt x="10440" y="24827"/>
                  <a:pt x="10478" y="24802"/>
                  <a:pt x="10490" y="24789"/>
                </a:cubicBezTo>
                <a:cubicBezTo>
                  <a:pt x="10492" y="24788"/>
                  <a:pt x="10493" y="24787"/>
                  <a:pt x="10494" y="24787"/>
                </a:cubicBezTo>
                <a:cubicBezTo>
                  <a:pt x="10505" y="24787"/>
                  <a:pt x="10514" y="24828"/>
                  <a:pt x="10503" y="24840"/>
                </a:cubicBezTo>
                <a:cubicBezTo>
                  <a:pt x="10503" y="24852"/>
                  <a:pt x="10503" y="24903"/>
                  <a:pt x="10503" y="24916"/>
                </a:cubicBezTo>
                <a:cubicBezTo>
                  <a:pt x="10515" y="24928"/>
                  <a:pt x="10503" y="24966"/>
                  <a:pt x="10478" y="24979"/>
                </a:cubicBezTo>
                <a:cubicBezTo>
                  <a:pt x="10471" y="24985"/>
                  <a:pt x="10474" y="24988"/>
                  <a:pt x="10484" y="24988"/>
                </a:cubicBezTo>
                <a:cubicBezTo>
                  <a:pt x="10493" y="24988"/>
                  <a:pt x="10509" y="24985"/>
                  <a:pt x="10528" y="24979"/>
                </a:cubicBezTo>
                <a:lnTo>
                  <a:pt x="10566" y="24966"/>
                </a:lnTo>
                <a:lnTo>
                  <a:pt x="10579" y="24966"/>
                </a:lnTo>
                <a:cubicBezTo>
                  <a:pt x="10604" y="24966"/>
                  <a:pt x="10629" y="25029"/>
                  <a:pt x="10655" y="25042"/>
                </a:cubicBezTo>
                <a:cubicBezTo>
                  <a:pt x="10662" y="25046"/>
                  <a:pt x="10674" y="25047"/>
                  <a:pt x="10687" y="25047"/>
                </a:cubicBezTo>
                <a:cubicBezTo>
                  <a:pt x="10719" y="25047"/>
                  <a:pt x="10760" y="25038"/>
                  <a:pt x="10769" y="25029"/>
                </a:cubicBezTo>
                <a:cubicBezTo>
                  <a:pt x="10775" y="25023"/>
                  <a:pt x="10788" y="25020"/>
                  <a:pt x="10805" y="25020"/>
                </a:cubicBezTo>
                <a:cubicBezTo>
                  <a:pt x="10822" y="25020"/>
                  <a:pt x="10844" y="25023"/>
                  <a:pt x="10870" y="25029"/>
                </a:cubicBezTo>
                <a:lnTo>
                  <a:pt x="10895" y="25042"/>
                </a:lnTo>
                <a:cubicBezTo>
                  <a:pt x="10946" y="25055"/>
                  <a:pt x="10958" y="25055"/>
                  <a:pt x="10958" y="25055"/>
                </a:cubicBezTo>
                <a:cubicBezTo>
                  <a:pt x="10958" y="25055"/>
                  <a:pt x="10958" y="25067"/>
                  <a:pt x="10971" y="25067"/>
                </a:cubicBezTo>
                <a:lnTo>
                  <a:pt x="10958" y="25067"/>
                </a:lnTo>
                <a:cubicBezTo>
                  <a:pt x="10958" y="25080"/>
                  <a:pt x="10971" y="25105"/>
                  <a:pt x="10996" y="25105"/>
                </a:cubicBezTo>
                <a:lnTo>
                  <a:pt x="11022" y="25093"/>
                </a:lnTo>
                <a:cubicBezTo>
                  <a:pt x="11022" y="25093"/>
                  <a:pt x="11047" y="25105"/>
                  <a:pt x="11060" y="25105"/>
                </a:cubicBezTo>
                <a:cubicBezTo>
                  <a:pt x="11069" y="25109"/>
                  <a:pt x="11078" y="25110"/>
                  <a:pt x="11086" y="25110"/>
                </a:cubicBezTo>
                <a:cubicBezTo>
                  <a:pt x="11109" y="25110"/>
                  <a:pt x="11123" y="25096"/>
                  <a:pt x="11123" y="25067"/>
                </a:cubicBezTo>
                <a:lnTo>
                  <a:pt x="11123" y="25055"/>
                </a:lnTo>
                <a:cubicBezTo>
                  <a:pt x="11129" y="25048"/>
                  <a:pt x="11139" y="25045"/>
                  <a:pt x="11148" y="25045"/>
                </a:cubicBezTo>
                <a:cubicBezTo>
                  <a:pt x="11158" y="25045"/>
                  <a:pt x="11167" y="25048"/>
                  <a:pt x="11173" y="25055"/>
                </a:cubicBezTo>
                <a:cubicBezTo>
                  <a:pt x="11186" y="25055"/>
                  <a:pt x="11211" y="25067"/>
                  <a:pt x="11249" y="25093"/>
                </a:cubicBezTo>
                <a:lnTo>
                  <a:pt x="11287" y="25080"/>
                </a:lnTo>
                <a:cubicBezTo>
                  <a:pt x="11363" y="25055"/>
                  <a:pt x="11401" y="25017"/>
                  <a:pt x="11389" y="24991"/>
                </a:cubicBezTo>
                <a:lnTo>
                  <a:pt x="11389" y="24979"/>
                </a:lnTo>
                <a:cubicBezTo>
                  <a:pt x="11376" y="24979"/>
                  <a:pt x="11427" y="24941"/>
                  <a:pt x="11439" y="24941"/>
                </a:cubicBezTo>
                <a:cubicBezTo>
                  <a:pt x="11465" y="24941"/>
                  <a:pt x="11528" y="24979"/>
                  <a:pt x="11540" y="24991"/>
                </a:cubicBezTo>
                <a:cubicBezTo>
                  <a:pt x="11542" y="24993"/>
                  <a:pt x="11543" y="24993"/>
                  <a:pt x="11545" y="24993"/>
                </a:cubicBezTo>
                <a:cubicBezTo>
                  <a:pt x="11558" y="24993"/>
                  <a:pt x="11578" y="24951"/>
                  <a:pt x="11578" y="24928"/>
                </a:cubicBezTo>
                <a:cubicBezTo>
                  <a:pt x="11578" y="24924"/>
                  <a:pt x="11585" y="24923"/>
                  <a:pt x="11595" y="24923"/>
                </a:cubicBezTo>
                <a:cubicBezTo>
                  <a:pt x="11615" y="24923"/>
                  <a:pt x="11646" y="24928"/>
                  <a:pt x="11654" y="24928"/>
                </a:cubicBezTo>
                <a:cubicBezTo>
                  <a:pt x="11667" y="24941"/>
                  <a:pt x="11680" y="24953"/>
                  <a:pt x="11680" y="24966"/>
                </a:cubicBezTo>
                <a:lnTo>
                  <a:pt x="11654" y="24979"/>
                </a:lnTo>
                <a:cubicBezTo>
                  <a:pt x="11629" y="25004"/>
                  <a:pt x="11642" y="25042"/>
                  <a:pt x="11642" y="25042"/>
                </a:cubicBezTo>
                <a:cubicBezTo>
                  <a:pt x="11644" y="25044"/>
                  <a:pt x="11648" y="25046"/>
                  <a:pt x="11654" y="25046"/>
                </a:cubicBezTo>
                <a:cubicBezTo>
                  <a:pt x="11678" y="25046"/>
                  <a:pt x="11727" y="25027"/>
                  <a:pt x="11768" y="25017"/>
                </a:cubicBezTo>
                <a:cubicBezTo>
                  <a:pt x="11819" y="25004"/>
                  <a:pt x="11844" y="24979"/>
                  <a:pt x="11844" y="24953"/>
                </a:cubicBezTo>
                <a:lnTo>
                  <a:pt x="11869" y="24941"/>
                </a:lnTo>
                <a:lnTo>
                  <a:pt x="11920" y="24916"/>
                </a:lnTo>
                <a:cubicBezTo>
                  <a:pt x="11944" y="24940"/>
                  <a:pt x="11973" y="24948"/>
                  <a:pt x="11991" y="24948"/>
                </a:cubicBezTo>
                <a:cubicBezTo>
                  <a:pt x="12002" y="24948"/>
                  <a:pt x="12009" y="24945"/>
                  <a:pt x="12009" y="24941"/>
                </a:cubicBezTo>
                <a:cubicBezTo>
                  <a:pt x="12021" y="24941"/>
                  <a:pt x="11996" y="24903"/>
                  <a:pt x="11971" y="24878"/>
                </a:cubicBezTo>
                <a:lnTo>
                  <a:pt x="12021" y="24852"/>
                </a:lnTo>
                <a:lnTo>
                  <a:pt x="12034" y="24852"/>
                </a:lnTo>
                <a:cubicBezTo>
                  <a:pt x="12034" y="24852"/>
                  <a:pt x="12009" y="24840"/>
                  <a:pt x="11983" y="24840"/>
                </a:cubicBezTo>
                <a:lnTo>
                  <a:pt x="11971" y="24827"/>
                </a:lnTo>
                <a:lnTo>
                  <a:pt x="11945" y="24814"/>
                </a:lnTo>
                <a:cubicBezTo>
                  <a:pt x="11920" y="24802"/>
                  <a:pt x="11920" y="24751"/>
                  <a:pt x="11933" y="24738"/>
                </a:cubicBezTo>
                <a:cubicBezTo>
                  <a:pt x="11935" y="24736"/>
                  <a:pt x="11939" y="24735"/>
                  <a:pt x="11944" y="24735"/>
                </a:cubicBezTo>
                <a:cubicBezTo>
                  <a:pt x="11968" y="24735"/>
                  <a:pt x="12018" y="24756"/>
                  <a:pt x="12059" y="24776"/>
                </a:cubicBezTo>
                <a:lnTo>
                  <a:pt x="12110" y="24789"/>
                </a:lnTo>
                <a:cubicBezTo>
                  <a:pt x="12148" y="24789"/>
                  <a:pt x="12198" y="24764"/>
                  <a:pt x="12249" y="24751"/>
                </a:cubicBezTo>
                <a:lnTo>
                  <a:pt x="12262" y="24751"/>
                </a:lnTo>
                <a:cubicBezTo>
                  <a:pt x="12274" y="24751"/>
                  <a:pt x="12211" y="24802"/>
                  <a:pt x="12186" y="24827"/>
                </a:cubicBezTo>
                <a:cubicBezTo>
                  <a:pt x="12173" y="24840"/>
                  <a:pt x="12173" y="24865"/>
                  <a:pt x="12173" y="24878"/>
                </a:cubicBezTo>
                <a:cubicBezTo>
                  <a:pt x="12160" y="24878"/>
                  <a:pt x="12135" y="24903"/>
                  <a:pt x="12123" y="24903"/>
                </a:cubicBezTo>
                <a:cubicBezTo>
                  <a:pt x="12123" y="24916"/>
                  <a:pt x="11971" y="24966"/>
                  <a:pt x="11983" y="25004"/>
                </a:cubicBezTo>
                <a:cubicBezTo>
                  <a:pt x="11990" y="25023"/>
                  <a:pt x="12002" y="25033"/>
                  <a:pt x="12017" y="25033"/>
                </a:cubicBezTo>
                <a:cubicBezTo>
                  <a:pt x="12031" y="25033"/>
                  <a:pt x="12047" y="25023"/>
                  <a:pt x="12059" y="25004"/>
                </a:cubicBezTo>
                <a:cubicBezTo>
                  <a:pt x="12072" y="24966"/>
                  <a:pt x="12160" y="24916"/>
                  <a:pt x="12186" y="24890"/>
                </a:cubicBezTo>
                <a:cubicBezTo>
                  <a:pt x="12186" y="24890"/>
                  <a:pt x="12186" y="24903"/>
                  <a:pt x="12186" y="24903"/>
                </a:cubicBezTo>
                <a:cubicBezTo>
                  <a:pt x="12198" y="24903"/>
                  <a:pt x="12186" y="24966"/>
                  <a:pt x="12173" y="24979"/>
                </a:cubicBezTo>
                <a:cubicBezTo>
                  <a:pt x="12173" y="24979"/>
                  <a:pt x="12173" y="24979"/>
                  <a:pt x="12173" y="24991"/>
                </a:cubicBezTo>
                <a:lnTo>
                  <a:pt x="12160" y="25017"/>
                </a:lnTo>
                <a:cubicBezTo>
                  <a:pt x="12135" y="25042"/>
                  <a:pt x="12148" y="25080"/>
                  <a:pt x="12160" y="25105"/>
                </a:cubicBezTo>
                <a:lnTo>
                  <a:pt x="12186" y="25143"/>
                </a:lnTo>
                <a:cubicBezTo>
                  <a:pt x="12205" y="25137"/>
                  <a:pt x="12230" y="25134"/>
                  <a:pt x="12255" y="25134"/>
                </a:cubicBezTo>
                <a:cubicBezTo>
                  <a:pt x="12281" y="25134"/>
                  <a:pt x="12306" y="25137"/>
                  <a:pt x="12325" y="25143"/>
                </a:cubicBezTo>
                <a:lnTo>
                  <a:pt x="12325" y="25105"/>
                </a:lnTo>
                <a:lnTo>
                  <a:pt x="12338" y="25080"/>
                </a:lnTo>
                <a:cubicBezTo>
                  <a:pt x="12350" y="25055"/>
                  <a:pt x="12249" y="25017"/>
                  <a:pt x="12249" y="24991"/>
                </a:cubicBezTo>
                <a:lnTo>
                  <a:pt x="12262" y="24991"/>
                </a:lnTo>
                <a:lnTo>
                  <a:pt x="12300" y="24979"/>
                </a:lnTo>
                <a:cubicBezTo>
                  <a:pt x="12300" y="24953"/>
                  <a:pt x="12312" y="24916"/>
                  <a:pt x="12325" y="24890"/>
                </a:cubicBezTo>
                <a:lnTo>
                  <a:pt x="12338" y="24890"/>
                </a:lnTo>
                <a:cubicBezTo>
                  <a:pt x="12350" y="24903"/>
                  <a:pt x="12350" y="24928"/>
                  <a:pt x="12376" y="24928"/>
                </a:cubicBezTo>
                <a:cubicBezTo>
                  <a:pt x="12401" y="24928"/>
                  <a:pt x="12477" y="24953"/>
                  <a:pt x="12553" y="24966"/>
                </a:cubicBezTo>
                <a:lnTo>
                  <a:pt x="12578" y="24979"/>
                </a:lnTo>
                <a:cubicBezTo>
                  <a:pt x="12553" y="25017"/>
                  <a:pt x="12540" y="25067"/>
                  <a:pt x="12540" y="25093"/>
                </a:cubicBezTo>
                <a:cubicBezTo>
                  <a:pt x="12515" y="25093"/>
                  <a:pt x="12489" y="25093"/>
                  <a:pt x="12464" y="25105"/>
                </a:cubicBezTo>
                <a:lnTo>
                  <a:pt x="12489" y="25143"/>
                </a:lnTo>
                <a:lnTo>
                  <a:pt x="12515" y="25169"/>
                </a:lnTo>
                <a:cubicBezTo>
                  <a:pt x="12527" y="25194"/>
                  <a:pt x="12553" y="25219"/>
                  <a:pt x="12565" y="25232"/>
                </a:cubicBezTo>
                <a:cubicBezTo>
                  <a:pt x="12565" y="25245"/>
                  <a:pt x="12565" y="25245"/>
                  <a:pt x="12565" y="25245"/>
                </a:cubicBezTo>
                <a:cubicBezTo>
                  <a:pt x="12553" y="25270"/>
                  <a:pt x="12540" y="25295"/>
                  <a:pt x="12527" y="25308"/>
                </a:cubicBezTo>
                <a:lnTo>
                  <a:pt x="12540" y="25308"/>
                </a:lnTo>
                <a:cubicBezTo>
                  <a:pt x="12578" y="25333"/>
                  <a:pt x="12527" y="25358"/>
                  <a:pt x="12540" y="25371"/>
                </a:cubicBezTo>
                <a:lnTo>
                  <a:pt x="12553" y="25396"/>
                </a:lnTo>
                <a:cubicBezTo>
                  <a:pt x="12555" y="25399"/>
                  <a:pt x="12559" y="25400"/>
                  <a:pt x="12565" y="25400"/>
                </a:cubicBezTo>
                <a:cubicBezTo>
                  <a:pt x="12588" y="25400"/>
                  <a:pt x="12631" y="25381"/>
                  <a:pt x="12641" y="25371"/>
                </a:cubicBezTo>
                <a:cubicBezTo>
                  <a:pt x="12649" y="25364"/>
                  <a:pt x="12685" y="25356"/>
                  <a:pt x="12718" y="25356"/>
                </a:cubicBezTo>
                <a:cubicBezTo>
                  <a:pt x="12741" y="25356"/>
                  <a:pt x="12763" y="25360"/>
                  <a:pt x="12768" y="25371"/>
                </a:cubicBezTo>
                <a:cubicBezTo>
                  <a:pt x="12770" y="25373"/>
                  <a:pt x="12779" y="25375"/>
                  <a:pt x="12791" y="25375"/>
                </a:cubicBezTo>
                <a:cubicBezTo>
                  <a:pt x="12844" y="25375"/>
                  <a:pt x="12967" y="25356"/>
                  <a:pt x="13008" y="25346"/>
                </a:cubicBezTo>
                <a:cubicBezTo>
                  <a:pt x="13034" y="25339"/>
                  <a:pt x="13072" y="25336"/>
                  <a:pt x="13103" y="25336"/>
                </a:cubicBezTo>
                <a:cubicBezTo>
                  <a:pt x="13135" y="25336"/>
                  <a:pt x="13160" y="25339"/>
                  <a:pt x="13160" y="25346"/>
                </a:cubicBezTo>
                <a:cubicBezTo>
                  <a:pt x="13173" y="25371"/>
                  <a:pt x="13185" y="25409"/>
                  <a:pt x="13198" y="25447"/>
                </a:cubicBezTo>
                <a:lnTo>
                  <a:pt x="13236" y="25460"/>
                </a:lnTo>
                <a:lnTo>
                  <a:pt x="13274" y="25460"/>
                </a:lnTo>
                <a:cubicBezTo>
                  <a:pt x="13325" y="25460"/>
                  <a:pt x="13337" y="25485"/>
                  <a:pt x="13312" y="25523"/>
                </a:cubicBezTo>
                <a:lnTo>
                  <a:pt x="13312" y="25548"/>
                </a:lnTo>
                <a:lnTo>
                  <a:pt x="13312" y="25574"/>
                </a:lnTo>
                <a:cubicBezTo>
                  <a:pt x="13326" y="25594"/>
                  <a:pt x="13344" y="25604"/>
                  <a:pt x="13359" y="25604"/>
                </a:cubicBezTo>
                <a:cubicBezTo>
                  <a:pt x="13371" y="25604"/>
                  <a:pt x="13382" y="25598"/>
                  <a:pt x="13388" y="25586"/>
                </a:cubicBezTo>
                <a:lnTo>
                  <a:pt x="13413" y="25548"/>
                </a:lnTo>
                <a:cubicBezTo>
                  <a:pt x="13413" y="25548"/>
                  <a:pt x="13439" y="25536"/>
                  <a:pt x="13451" y="25536"/>
                </a:cubicBezTo>
                <a:cubicBezTo>
                  <a:pt x="13464" y="25536"/>
                  <a:pt x="13477" y="25548"/>
                  <a:pt x="13477" y="25561"/>
                </a:cubicBezTo>
                <a:cubicBezTo>
                  <a:pt x="13477" y="25586"/>
                  <a:pt x="13489" y="25611"/>
                  <a:pt x="13527" y="25637"/>
                </a:cubicBezTo>
                <a:lnTo>
                  <a:pt x="13578" y="25637"/>
                </a:lnTo>
                <a:cubicBezTo>
                  <a:pt x="13578" y="25624"/>
                  <a:pt x="13590" y="25611"/>
                  <a:pt x="13578" y="25599"/>
                </a:cubicBezTo>
                <a:lnTo>
                  <a:pt x="13578" y="25586"/>
                </a:lnTo>
                <a:cubicBezTo>
                  <a:pt x="13565" y="25586"/>
                  <a:pt x="13603" y="25574"/>
                  <a:pt x="13654" y="25561"/>
                </a:cubicBezTo>
                <a:lnTo>
                  <a:pt x="13692" y="25523"/>
                </a:lnTo>
                <a:cubicBezTo>
                  <a:pt x="13704" y="25510"/>
                  <a:pt x="13742" y="25498"/>
                  <a:pt x="13768" y="25485"/>
                </a:cubicBezTo>
                <a:cubicBezTo>
                  <a:pt x="13777" y="25483"/>
                  <a:pt x="13785" y="25482"/>
                  <a:pt x="13793" y="25482"/>
                </a:cubicBezTo>
                <a:cubicBezTo>
                  <a:pt x="13830" y="25482"/>
                  <a:pt x="13854" y="25504"/>
                  <a:pt x="13843" y="25536"/>
                </a:cubicBezTo>
                <a:lnTo>
                  <a:pt x="13843" y="25548"/>
                </a:lnTo>
                <a:cubicBezTo>
                  <a:pt x="13845" y="25550"/>
                  <a:pt x="13847" y="25550"/>
                  <a:pt x="13851" y="25550"/>
                </a:cubicBezTo>
                <a:cubicBezTo>
                  <a:pt x="13882" y="25550"/>
                  <a:pt x="13983" y="25506"/>
                  <a:pt x="13983" y="25472"/>
                </a:cubicBezTo>
                <a:cubicBezTo>
                  <a:pt x="13995" y="25434"/>
                  <a:pt x="13983" y="25358"/>
                  <a:pt x="13983" y="25346"/>
                </a:cubicBezTo>
                <a:cubicBezTo>
                  <a:pt x="13995" y="25333"/>
                  <a:pt x="13995" y="25308"/>
                  <a:pt x="13995" y="25295"/>
                </a:cubicBezTo>
                <a:lnTo>
                  <a:pt x="13995" y="25282"/>
                </a:lnTo>
                <a:lnTo>
                  <a:pt x="13983" y="25257"/>
                </a:lnTo>
                <a:cubicBezTo>
                  <a:pt x="13970" y="25219"/>
                  <a:pt x="14046" y="25207"/>
                  <a:pt x="14071" y="25207"/>
                </a:cubicBezTo>
                <a:cubicBezTo>
                  <a:pt x="14084" y="25207"/>
                  <a:pt x="14109" y="25270"/>
                  <a:pt x="14109" y="25282"/>
                </a:cubicBezTo>
                <a:cubicBezTo>
                  <a:pt x="14109" y="25290"/>
                  <a:pt x="14110" y="25293"/>
                  <a:pt x="14112" y="25293"/>
                </a:cubicBezTo>
                <a:cubicBezTo>
                  <a:pt x="14116" y="25293"/>
                  <a:pt x="14125" y="25272"/>
                  <a:pt x="14135" y="25245"/>
                </a:cubicBezTo>
                <a:lnTo>
                  <a:pt x="14147" y="25207"/>
                </a:lnTo>
                <a:cubicBezTo>
                  <a:pt x="14147" y="25181"/>
                  <a:pt x="14160" y="25169"/>
                  <a:pt x="14172" y="25156"/>
                </a:cubicBezTo>
                <a:cubicBezTo>
                  <a:pt x="14198" y="25169"/>
                  <a:pt x="14223" y="25181"/>
                  <a:pt x="14236" y="25194"/>
                </a:cubicBezTo>
                <a:cubicBezTo>
                  <a:pt x="14248" y="25207"/>
                  <a:pt x="14286" y="25207"/>
                  <a:pt x="14299" y="25207"/>
                </a:cubicBezTo>
                <a:cubicBezTo>
                  <a:pt x="14301" y="25205"/>
                  <a:pt x="14303" y="25204"/>
                  <a:pt x="14306" y="25204"/>
                </a:cubicBezTo>
                <a:cubicBezTo>
                  <a:pt x="14322" y="25204"/>
                  <a:pt x="14350" y="25234"/>
                  <a:pt x="14350" y="25245"/>
                </a:cubicBezTo>
                <a:cubicBezTo>
                  <a:pt x="14362" y="25257"/>
                  <a:pt x="14527" y="25295"/>
                  <a:pt x="14590" y="25308"/>
                </a:cubicBezTo>
                <a:cubicBezTo>
                  <a:pt x="14596" y="25309"/>
                  <a:pt x="14601" y="25309"/>
                  <a:pt x="14606" y="25309"/>
                </a:cubicBezTo>
                <a:cubicBezTo>
                  <a:pt x="14658" y="25309"/>
                  <a:pt x="14680" y="25256"/>
                  <a:pt x="14691" y="25245"/>
                </a:cubicBezTo>
                <a:cubicBezTo>
                  <a:pt x="14704" y="25219"/>
                  <a:pt x="14653" y="25156"/>
                  <a:pt x="14641" y="25131"/>
                </a:cubicBezTo>
                <a:cubicBezTo>
                  <a:pt x="14653" y="25118"/>
                  <a:pt x="14666" y="25105"/>
                  <a:pt x="14679" y="25093"/>
                </a:cubicBezTo>
                <a:cubicBezTo>
                  <a:pt x="14691" y="25080"/>
                  <a:pt x="14704" y="25080"/>
                  <a:pt x="14717" y="25080"/>
                </a:cubicBezTo>
                <a:cubicBezTo>
                  <a:pt x="14742" y="25080"/>
                  <a:pt x="14742" y="25055"/>
                  <a:pt x="14729" y="25017"/>
                </a:cubicBezTo>
                <a:lnTo>
                  <a:pt x="14717" y="25004"/>
                </a:lnTo>
                <a:lnTo>
                  <a:pt x="14729" y="25004"/>
                </a:lnTo>
                <a:cubicBezTo>
                  <a:pt x="14755" y="24979"/>
                  <a:pt x="14780" y="24953"/>
                  <a:pt x="14780" y="24941"/>
                </a:cubicBezTo>
                <a:cubicBezTo>
                  <a:pt x="14793" y="24941"/>
                  <a:pt x="14830" y="25004"/>
                  <a:pt x="14843" y="25029"/>
                </a:cubicBezTo>
                <a:cubicBezTo>
                  <a:pt x="14843" y="25035"/>
                  <a:pt x="14884" y="25038"/>
                  <a:pt x="14939" y="25038"/>
                </a:cubicBezTo>
                <a:cubicBezTo>
                  <a:pt x="15016" y="25038"/>
                  <a:pt x="15120" y="25032"/>
                  <a:pt x="15172" y="25017"/>
                </a:cubicBezTo>
                <a:cubicBezTo>
                  <a:pt x="15184" y="25013"/>
                  <a:pt x="15196" y="25012"/>
                  <a:pt x="15206" y="25012"/>
                </a:cubicBezTo>
                <a:cubicBezTo>
                  <a:pt x="15267" y="25012"/>
                  <a:pt x="15282" y="25071"/>
                  <a:pt x="15261" y="25093"/>
                </a:cubicBezTo>
                <a:cubicBezTo>
                  <a:pt x="15248" y="25131"/>
                  <a:pt x="15261" y="25143"/>
                  <a:pt x="15311" y="25143"/>
                </a:cubicBezTo>
                <a:lnTo>
                  <a:pt x="15324" y="25131"/>
                </a:lnTo>
                <a:lnTo>
                  <a:pt x="15362" y="25118"/>
                </a:lnTo>
                <a:cubicBezTo>
                  <a:pt x="15387" y="25093"/>
                  <a:pt x="15438" y="25080"/>
                  <a:pt x="15451" y="25080"/>
                </a:cubicBezTo>
                <a:cubicBezTo>
                  <a:pt x="15463" y="25080"/>
                  <a:pt x="15476" y="25067"/>
                  <a:pt x="15463" y="25042"/>
                </a:cubicBezTo>
                <a:lnTo>
                  <a:pt x="15463" y="25017"/>
                </a:lnTo>
                <a:cubicBezTo>
                  <a:pt x="15463" y="25017"/>
                  <a:pt x="15451" y="25017"/>
                  <a:pt x="15451" y="25004"/>
                </a:cubicBezTo>
                <a:cubicBezTo>
                  <a:pt x="15451" y="25004"/>
                  <a:pt x="15451" y="24991"/>
                  <a:pt x="15451" y="24991"/>
                </a:cubicBezTo>
                <a:cubicBezTo>
                  <a:pt x="15459" y="24991"/>
                  <a:pt x="15467" y="24986"/>
                  <a:pt x="15476" y="24986"/>
                </a:cubicBezTo>
                <a:cubicBezTo>
                  <a:pt x="15480" y="24986"/>
                  <a:pt x="15484" y="24987"/>
                  <a:pt x="15488" y="24991"/>
                </a:cubicBezTo>
                <a:lnTo>
                  <a:pt x="15501" y="25004"/>
                </a:lnTo>
                <a:cubicBezTo>
                  <a:pt x="15514" y="25017"/>
                  <a:pt x="15539" y="25042"/>
                  <a:pt x="15539" y="25042"/>
                </a:cubicBezTo>
                <a:cubicBezTo>
                  <a:pt x="15552" y="25042"/>
                  <a:pt x="15564" y="25029"/>
                  <a:pt x="15564" y="25017"/>
                </a:cubicBezTo>
                <a:lnTo>
                  <a:pt x="15564" y="25004"/>
                </a:lnTo>
                <a:cubicBezTo>
                  <a:pt x="15564" y="24991"/>
                  <a:pt x="15628" y="24979"/>
                  <a:pt x="15704" y="24966"/>
                </a:cubicBezTo>
                <a:lnTo>
                  <a:pt x="15780" y="24966"/>
                </a:lnTo>
                <a:lnTo>
                  <a:pt x="15817" y="24953"/>
                </a:lnTo>
                <a:cubicBezTo>
                  <a:pt x="15843" y="24953"/>
                  <a:pt x="15906" y="24966"/>
                  <a:pt x="15944" y="24979"/>
                </a:cubicBezTo>
                <a:lnTo>
                  <a:pt x="15969" y="24941"/>
                </a:lnTo>
                <a:cubicBezTo>
                  <a:pt x="15977" y="24945"/>
                  <a:pt x="15985" y="24946"/>
                  <a:pt x="15994" y="24946"/>
                </a:cubicBezTo>
                <a:cubicBezTo>
                  <a:pt x="16014" y="24946"/>
                  <a:pt x="16033" y="24937"/>
                  <a:pt x="16033" y="24928"/>
                </a:cubicBezTo>
                <a:lnTo>
                  <a:pt x="16083" y="24840"/>
                </a:lnTo>
                <a:lnTo>
                  <a:pt x="16121" y="24840"/>
                </a:lnTo>
                <a:cubicBezTo>
                  <a:pt x="16184" y="24827"/>
                  <a:pt x="16197" y="24764"/>
                  <a:pt x="16222" y="24764"/>
                </a:cubicBezTo>
                <a:lnTo>
                  <a:pt x="16298" y="24751"/>
                </a:lnTo>
                <a:cubicBezTo>
                  <a:pt x="16324" y="24700"/>
                  <a:pt x="16387" y="24599"/>
                  <a:pt x="16374" y="24561"/>
                </a:cubicBezTo>
                <a:lnTo>
                  <a:pt x="16374" y="24549"/>
                </a:lnTo>
                <a:cubicBezTo>
                  <a:pt x="16401" y="24540"/>
                  <a:pt x="16441" y="24531"/>
                  <a:pt x="16475" y="24531"/>
                </a:cubicBezTo>
                <a:cubicBezTo>
                  <a:pt x="16489" y="24531"/>
                  <a:pt x="16502" y="24532"/>
                  <a:pt x="16513" y="24536"/>
                </a:cubicBezTo>
                <a:lnTo>
                  <a:pt x="16551" y="24523"/>
                </a:lnTo>
                <a:lnTo>
                  <a:pt x="16551" y="24511"/>
                </a:lnTo>
                <a:cubicBezTo>
                  <a:pt x="16564" y="24511"/>
                  <a:pt x="16627" y="24460"/>
                  <a:pt x="16691" y="24409"/>
                </a:cubicBezTo>
                <a:lnTo>
                  <a:pt x="16880" y="24409"/>
                </a:lnTo>
                <a:cubicBezTo>
                  <a:pt x="16906" y="24409"/>
                  <a:pt x="16918" y="24371"/>
                  <a:pt x="16918" y="24333"/>
                </a:cubicBezTo>
                <a:lnTo>
                  <a:pt x="16918" y="24295"/>
                </a:lnTo>
                <a:lnTo>
                  <a:pt x="16918" y="24270"/>
                </a:lnTo>
                <a:cubicBezTo>
                  <a:pt x="16904" y="24249"/>
                  <a:pt x="16906" y="24240"/>
                  <a:pt x="16920" y="24240"/>
                </a:cubicBezTo>
                <a:cubicBezTo>
                  <a:pt x="16932" y="24240"/>
                  <a:pt x="16953" y="24246"/>
                  <a:pt x="16982" y="24258"/>
                </a:cubicBezTo>
                <a:lnTo>
                  <a:pt x="17020" y="24283"/>
                </a:lnTo>
                <a:cubicBezTo>
                  <a:pt x="17032" y="24283"/>
                  <a:pt x="17045" y="24270"/>
                  <a:pt x="17032" y="24258"/>
                </a:cubicBezTo>
                <a:lnTo>
                  <a:pt x="17032" y="24245"/>
                </a:lnTo>
                <a:cubicBezTo>
                  <a:pt x="17032" y="24232"/>
                  <a:pt x="17045" y="24207"/>
                  <a:pt x="17070" y="24207"/>
                </a:cubicBezTo>
                <a:lnTo>
                  <a:pt x="17083" y="24207"/>
                </a:lnTo>
                <a:lnTo>
                  <a:pt x="17108" y="24220"/>
                </a:lnTo>
                <a:cubicBezTo>
                  <a:pt x="17130" y="24220"/>
                  <a:pt x="17198" y="24247"/>
                  <a:pt x="17233" y="24247"/>
                </a:cubicBezTo>
                <a:cubicBezTo>
                  <a:pt x="17239" y="24247"/>
                  <a:pt x="17244" y="24247"/>
                  <a:pt x="17247" y="24245"/>
                </a:cubicBezTo>
                <a:cubicBezTo>
                  <a:pt x="17273" y="24232"/>
                  <a:pt x="17298" y="24220"/>
                  <a:pt x="17298" y="24220"/>
                </a:cubicBezTo>
                <a:cubicBezTo>
                  <a:pt x="17298" y="24220"/>
                  <a:pt x="17323" y="24207"/>
                  <a:pt x="17323" y="24207"/>
                </a:cubicBezTo>
                <a:cubicBezTo>
                  <a:pt x="17336" y="24194"/>
                  <a:pt x="17273" y="24169"/>
                  <a:pt x="17285" y="24144"/>
                </a:cubicBezTo>
                <a:cubicBezTo>
                  <a:pt x="17285" y="24131"/>
                  <a:pt x="17311" y="24125"/>
                  <a:pt x="17352" y="24125"/>
                </a:cubicBezTo>
                <a:cubicBezTo>
                  <a:pt x="17393" y="24125"/>
                  <a:pt x="17450" y="24131"/>
                  <a:pt x="17513" y="24144"/>
                </a:cubicBezTo>
                <a:lnTo>
                  <a:pt x="17526" y="24004"/>
                </a:lnTo>
                <a:cubicBezTo>
                  <a:pt x="17526" y="23992"/>
                  <a:pt x="17589" y="23979"/>
                  <a:pt x="17614" y="23979"/>
                </a:cubicBezTo>
                <a:lnTo>
                  <a:pt x="17640" y="23992"/>
                </a:lnTo>
                <a:cubicBezTo>
                  <a:pt x="17640" y="24017"/>
                  <a:pt x="17602" y="24093"/>
                  <a:pt x="17627" y="24106"/>
                </a:cubicBezTo>
                <a:cubicBezTo>
                  <a:pt x="17632" y="24108"/>
                  <a:pt x="17638" y="24109"/>
                  <a:pt x="17645" y="24109"/>
                </a:cubicBezTo>
                <a:cubicBezTo>
                  <a:pt x="17675" y="24109"/>
                  <a:pt x="17718" y="24091"/>
                  <a:pt x="17728" y="24080"/>
                </a:cubicBezTo>
                <a:cubicBezTo>
                  <a:pt x="17741" y="24080"/>
                  <a:pt x="17716" y="24017"/>
                  <a:pt x="17716" y="23992"/>
                </a:cubicBezTo>
                <a:cubicBezTo>
                  <a:pt x="17703" y="23966"/>
                  <a:pt x="17678" y="23941"/>
                  <a:pt x="17665" y="23929"/>
                </a:cubicBezTo>
                <a:lnTo>
                  <a:pt x="17652" y="23916"/>
                </a:lnTo>
                <a:lnTo>
                  <a:pt x="17652" y="23903"/>
                </a:lnTo>
                <a:cubicBezTo>
                  <a:pt x="17640" y="23903"/>
                  <a:pt x="17652" y="23878"/>
                  <a:pt x="17665" y="23878"/>
                </a:cubicBezTo>
                <a:cubicBezTo>
                  <a:pt x="17665" y="23865"/>
                  <a:pt x="17703" y="23853"/>
                  <a:pt x="17754" y="23840"/>
                </a:cubicBezTo>
                <a:lnTo>
                  <a:pt x="17791" y="23865"/>
                </a:lnTo>
                <a:cubicBezTo>
                  <a:pt x="17817" y="23853"/>
                  <a:pt x="17867" y="23764"/>
                  <a:pt x="17880" y="23739"/>
                </a:cubicBezTo>
                <a:cubicBezTo>
                  <a:pt x="17893" y="23713"/>
                  <a:pt x="17867" y="23688"/>
                  <a:pt x="17842" y="23663"/>
                </a:cubicBezTo>
                <a:lnTo>
                  <a:pt x="17893" y="23650"/>
                </a:lnTo>
                <a:cubicBezTo>
                  <a:pt x="17918" y="23650"/>
                  <a:pt x="17943" y="23637"/>
                  <a:pt x="17943" y="23612"/>
                </a:cubicBezTo>
                <a:lnTo>
                  <a:pt x="17918" y="23549"/>
                </a:lnTo>
                <a:lnTo>
                  <a:pt x="17931" y="23549"/>
                </a:lnTo>
                <a:cubicBezTo>
                  <a:pt x="17969" y="23574"/>
                  <a:pt x="18032" y="23612"/>
                  <a:pt x="18070" y="23625"/>
                </a:cubicBezTo>
                <a:cubicBezTo>
                  <a:pt x="18133" y="23637"/>
                  <a:pt x="18222" y="23637"/>
                  <a:pt x="18260" y="23637"/>
                </a:cubicBezTo>
                <a:lnTo>
                  <a:pt x="18260" y="23625"/>
                </a:lnTo>
                <a:lnTo>
                  <a:pt x="18260" y="23524"/>
                </a:lnTo>
                <a:cubicBezTo>
                  <a:pt x="18279" y="23520"/>
                  <a:pt x="18299" y="23519"/>
                  <a:pt x="18319" y="23519"/>
                </a:cubicBezTo>
                <a:cubicBezTo>
                  <a:pt x="18445" y="23519"/>
                  <a:pt x="18580" y="23579"/>
                  <a:pt x="18601" y="23612"/>
                </a:cubicBezTo>
                <a:cubicBezTo>
                  <a:pt x="18614" y="23631"/>
                  <a:pt x="18636" y="23641"/>
                  <a:pt x="18660" y="23641"/>
                </a:cubicBezTo>
                <a:cubicBezTo>
                  <a:pt x="18684" y="23641"/>
                  <a:pt x="18709" y="23631"/>
                  <a:pt x="18728" y="23612"/>
                </a:cubicBezTo>
                <a:lnTo>
                  <a:pt x="18753" y="23587"/>
                </a:lnTo>
                <a:cubicBezTo>
                  <a:pt x="18769" y="23576"/>
                  <a:pt x="18781" y="23572"/>
                  <a:pt x="18792" y="23572"/>
                </a:cubicBezTo>
                <a:cubicBezTo>
                  <a:pt x="18806" y="23572"/>
                  <a:pt x="18820" y="23580"/>
                  <a:pt x="18842" y="23587"/>
                </a:cubicBezTo>
                <a:cubicBezTo>
                  <a:pt x="18844" y="23589"/>
                  <a:pt x="18848" y="23590"/>
                  <a:pt x="18853" y="23590"/>
                </a:cubicBezTo>
                <a:cubicBezTo>
                  <a:pt x="18874" y="23590"/>
                  <a:pt x="18910" y="23574"/>
                  <a:pt x="18930" y="23574"/>
                </a:cubicBezTo>
                <a:cubicBezTo>
                  <a:pt x="19006" y="23549"/>
                  <a:pt x="19006" y="23549"/>
                  <a:pt x="18943" y="23511"/>
                </a:cubicBezTo>
                <a:lnTo>
                  <a:pt x="18918" y="23498"/>
                </a:lnTo>
                <a:cubicBezTo>
                  <a:pt x="18918" y="23486"/>
                  <a:pt x="18943" y="23460"/>
                  <a:pt x="18968" y="23460"/>
                </a:cubicBezTo>
                <a:lnTo>
                  <a:pt x="18994" y="23460"/>
                </a:lnTo>
                <a:lnTo>
                  <a:pt x="19006" y="23473"/>
                </a:lnTo>
                <a:cubicBezTo>
                  <a:pt x="19013" y="23476"/>
                  <a:pt x="19019" y="23478"/>
                  <a:pt x="19025" y="23478"/>
                </a:cubicBezTo>
                <a:cubicBezTo>
                  <a:pt x="19042" y="23478"/>
                  <a:pt x="19054" y="23464"/>
                  <a:pt x="19044" y="23435"/>
                </a:cubicBezTo>
                <a:lnTo>
                  <a:pt x="19032" y="23410"/>
                </a:lnTo>
                <a:lnTo>
                  <a:pt x="19032" y="23397"/>
                </a:lnTo>
                <a:lnTo>
                  <a:pt x="19032" y="23384"/>
                </a:lnTo>
                <a:cubicBezTo>
                  <a:pt x="19065" y="23362"/>
                  <a:pt x="19129" y="23319"/>
                  <a:pt x="19161" y="23319"/>
                </a:cubicBezTo>
                <a:cubicBezTo>
                  <a:pt x="19165" y="23319"/>
                  <a:pt x="19168" y="23320"/>
                  <a:pt x="19171" y="23321"/>
                </a:cubicBezTo>
                <a:cubicBezTo>
                  <a:pt x="19176" y="23323"/>
                  <a:pt x="19182" y="23323"/>
                  <a:pt x="19188" y="23323"/>
                </a:cubicBezTo>
                <a:cubicBezTo>
                  <a:pt x="19235" y="23323"/>
                  <a:pt x="19286" y="23282"/>
                  <a:pt x="19297" y="23271"/>
                </a:cubicBezTo>
                <a:cubicBezTo>
                  <a:pt x="19300" y="23266"/>
                  <a:pt x="19304" y="23264"/>
                  <a:pt x="19310" y="23264"/>
                </a:cubicBezTo>
                <a:cubicBezTo>
                  <a:pt x="19336" y="23264"/>
                  <a:pt x="19386" y="23301"/>
                  <a:pt x="19386" y="23321"/>
                </a:cubicBezTo>
                <a:cubicBezTo>
                  <a:pt x="19386" y="23346"/>
                  <a:pt x="19373" y="23410"/>
                  <a:pt x="19373" y="23422"/>
                </a:cubicBezTo>
                <a:cubicBezTo>
                  <a:pt x="19373" y="23435"/>
                  <a:pt x="19411" y="23498"/>
                  <a:pt x="19399" y="23524"/>
                </a:cubicBezTo>
                <a:cubicBezTo>
                  <a:pt x="19399" y="23536"/>
                  <a:pt x="19386" y="23562"/>
                  <a:pt x="19386" y="23574"/>
                </a:cubicBezTo>
                <a:cubicBezTo>
                  <a:pt x="19500" y="23587"/>
                  <a:pt x="19436" y="23612"/>
                  <a:pt x="19411" y="23650"/>
                </a:cubicBezTo>
                <a:cubicBezTo>
                  <a:pt x="19418" y="23663"/>
                  <a:pt x="19427" y="23666"/>
                  <a:pt x="19435" y="23666"/>
                </a:cubicBezTo>
                <a:cubicBezTo>
                  <a:pt x="19443" y="23666"/>
                  <a:pt x="19449" y="23663"/>
                  <a:pt x="19449" y="23663"/>
                </a:cubicBezTo>
                <a:cubicBezTo>
                  <a:pt x="19462" y="23663"/>
                  <a:pt x="19500" y="23713"/>
                  <a:pt x="19487" y="23739"/>
                </a:cubicBezTo>
                <a:cubicBezTo>
                  <a:pt x="19462" y="23764"/>
                  <a:pt x="19525" y="23789"/>
                  <a:pt x="19550" y="23789"/>
                </a:cubicBezTo>
                <a:cubicBezTo>
                  <a:pt x="19588" y="23789"/>
                  <a:pt x="19576" y="23827"/>
                  <a:pt x="19576" y="23827"/>
                </a:cubicBezTo>
                <a:cubicBezTo>
                  <a:pt x="19563" y="23827"/>
                  <a:pt x="19512" y="23865"/>
                  <a:pt x="19525" y="23878"/>
                </a:cubicBezTo>
                <a:cubicBezTo>
                  <a:pt x="19538" y="23878"/>
                  <a:pt x="19576" y="23903"/>
                  <a:pt x="19576" y="23916"/>
                </a:cubicBezTo>
                <a:cubicBezTo>
                  <a:pt x="19576" y="23916"/>
                  <a:pt x="19588" y="23966"/>
                  <a:pt x="19588" y="23992"/>
                </a:cubicBezTo>
                <a:cubicBezTo>
                  <a:pt x="19588" y="24004"/>
                  <a:pt x="19639" y="24030"/>
                  <a:pt x="19652" y="24042"/>
                </a:cubicBezTo>
                <a:cubicBezTo>
                  <a:pt x="19652" y="24042"/>
                  <a:pt x="19677" y="24068"/>
                  <a:pt x="19690" y="24093"/>
                </a:cubicBezTo>
                <a:lnTo>
                  <a:pt x="19702" y="24093"/>
                </a:lnTo>
                <a:cubicBezTo>
                  <a:pt x="19778" y="24106"/>
                  <a:pt x="19867" y="24118"/>
                  <a:pt x="19955" y="24118"/>
                </a:cubicBezTo>
                <a:lnTo>
                  <a:pt x="19981" y="24118"/>
                </a:lnTo>
                <a:cubicBezTo>
                  <a:pt x="20006" y="24118"/>
                  <a:pt x="20057" y="24131"/>
                  <a:pt x="20069" y="24169"/>
                </a:cubicBezTo>
                <a:lnTo>
                  <a:pt x="20006" y="24182"/>
                </a:lnTo>
                <a:cubicBezTo>
                  <a:pt x="19981" y="24182"/>
                  <a:pt x="19943" y="24207"/>
                  <a:pt x="19943" y="24232"/>
                </a:cubicBezTo>
                <a:lnTo>
                  <a:pt x="19955" y="24295"/>
                </a:lnTo>
                <a:cubicBezTo>
                  <a:pt x="19905" y="24359"/>
                  <a:pt x="19993" y="24473"/>
                  <a:pt x="20019" y="24523"/>
                </a:cubicBezTo>
                <a:cubicBezTo>
                  <a:pt x="20033" y="24545"/>
                  <a:pt x="20048" y="24559"/>
                  <a:pt x="20058" y="24559"/>
                </a:cubicBezTo>
                <a:cubicBezTo>
                  <a:pt x="20065" y="24559"/>
                  <a:pt x="20069" y="24552"/>
                  <a:pt x="20069" y="24536"/>
                </a:cubicBezTo>
                <a:lnTo>
                  <a:pt x="20094" y="24523"/>
                </a:lnTo>
                <a:cubicBezTo>
                  <a:pt x="20132" y="24511"/>
                  <a:pt x="20145" y="24511"/>
                  <a:pt x="20158" y="24473"/>
                </a:cubicBezTo>
                <a:cubicBezTo>
                  <a:pt x="20158" y="24463"/>
                  <a:pt x="20169" y="24459"/>
                  <a:pt x="20183" y="24459"/>
                </a:cubicBezTo>
                <a:cubicBezTo>
                  <a:pt x="20207" y="24459"/>
                  <a:pt x="20239" y="24470"/>
                  <a:pt x="20246" y="24485"/>
                </a:cubicBezTo>
                <a:cubicBezTo>
                  <a:pt x="20259" y="24498"/>
                  <a:pt x="20259" y="24511"/>
                  <a:pt x="20272" y="24523"/>
                </a:cubicBezTo>
                <a:cubicBezTo>
                  <a:pt x="20282" y="24523"/>
                  <a:pt x="20308" y="24539"/>
                  <a:pt x="20325" y="24539"/>
                </a:cubicBezTo>
                <a:cubicBezTo>
                  <a:pt x="20329" y="24539"/>
                  <a:pt x="20332" y="24538"/>
                  <a:pt x="20335" y="24536"/>
                </a:cubicBezTo>
                <a:lnTo>
                  <a:pt x="20360" y="24536"/>
                </a:lnTo>
                <a:cubicBezTo>
                  <a:pt x="20367" y="24523"/>
                  <a:pt x="20373" y="24517"/>
                  <a:pt x="20378" y="24517"/>
                </a:cubicBezTo>
                <a:cubicBezTo>
                  <a:pt x="20382" y="24517"/>
                  <a:pt x="20386" y="24523"/>
                  <a:pt x="20386" y="24536"/>
                </a:cubicBezTo>
                <a:lnTo>
                  <a:pt x="20411" y="24536"/>
                </a:lnTo>
                <a:cubicBezTo>
                  <a:pt x="20461" y="24561"/>
                  <a:pt x="20373" y="24574"/>
                  <a:pt x="20411" y="24599"/>
                </a:cubicBezTo>
                <a:cubicBezTo>
                  <a:pt x="20436" y="24612"/>
                  <a:pt x="20474" y="24624"/>
                  <a:pt x="20512" y="24637"/>
                </a:cubicBezTo>
                <a:cubicBezTo>
                  <a:pt x="20525" y="24650"/>
                  <a:pt x="20537" y="24650"/>
                  <a:pt x="20550" y="24650"/>
                </a:cubicBezTo>
                <a:lnTo>
                  <a:pt x="20601" y="24662"/>
                </a:lnTo>
                <a:cubicBezTo>
                  <a:pt x="20651" y="24637"/>
                  <a:pt x="20689" y="24599"/>
                  <a:pt x="20664" y="24574"/>
                </a:cubicBezTo>
                <a:lnTo>
                  <a:pt x="20651" y="24561"/>
                </a:lnTo>
                <a:lnTo>
                  <a:pt x="20626" y="24549"/>
                </a:lnTo>
                <a:cubicBezTo>
                  <a:pt x="20620" y="24530"/>
                  <a:pt x="20654" y="24520"/>
                  <a:pt x="20694" y="24520"/>
                </a:cubicBezTo>
                <a:cubicBezTo>
                  <a:pt x="20734" y="24520"/>
                  <a:pt x="20778" y="24530"/>
                  <a:pt x="20790" y="24549"/>
                </a:cubicBezTo>
                <a:cubicBezTo>
                  <a:pt x="20812" y="24581"/>
                  <a:pt x="20882" y="24614"/>
                  <a:pt x="20916" y="24614"/>
                </a:cubicBezTo>
                <a:cubicBezTo>
                  <a:pt x="20922" y="24614"/>
                  <a:pt x="20926" y="24614"/>
                  <a:pt x="20930" y="24612"/>
                </a:cubicBezTo>
                <a:cubicBezTo>
                  <a:pt x="20968" y="24612"/>
                  <a:pt x="21031" y="24599"/>
                  <a:pt x="21094" y="24574"/>
                </a:cubicBezTo>
                <a:lnTo>
                  <a:pt x="21183" y="24574"/>
                </a:lnTo>
                <a:cubicBezTo>
                  <a:pt x="21189" y="24577"/>
                  <a:pt x="21195" y="24579"/>
                  <a:pt x="21200" y="24579"/>
                </a:cubicBezTo>
                <a:cubicBezTo>
                  <a:pt x="21212" y="24579"/>
                  <a:pt x="21214" y="24567"/>
                  <a:pt x="21195" y="24549"/>
                </a:cubicBezTo>
                <a:lnTo>
                  <a:pt x="21208" y="24536"/>
                </a:lnTo>
                <a:lnTo>
                  <a:pt x="21221" y="24511"/>
                </a:lnTo>
                <a:cubicBezTo>
                  <a:pt x="21246" y="24523"/>
                  <a:pt x="21297" y="24536"/>
                  <a:pt x="21322" y="24536"/>
                </a:cubicBezTo>
                <a:lnTo>
                  <a:pt x="21347" y="24523"/>
                </a:lnTo>
                <a:lnTo>
                  <a:pt x="21398" y="24498"/>
                </a:lnTo>
                <a:cubicBezTo>
                  <a:pt x="21373" y="24485"/>
                  <a:pt x="21347" y="24460"/>
                  <a:pt x="21347" y="24460"/>
                </a:cubicBezTo>
                <a:cubicBezTo>
                  <a:pt x="21347" y="24457"/>
                  <a:pt x="21353" y="24456"/>
                  <a:pt x="21363" y="24456"/>
                </a:cubicBezTo>
                <a:cubicBezTo>
                  <a:pt x="21404" y="24456"/>
                  <a:pt x="21509" y="24473"/>
                  <a:pt x="21550" y="24473"/>
                </a:cubicBezTo>
                <a:cubicBezTo>
                  <a:pt x="21575" y="24479"/>
                  <a:pt x="21622" y="24482"/>
                  <a:pt x="21667" y="24482"/>
                </a:cubicBezTo>
                <a:cubicBezTo>
                  <a:pt x="21711" y="24482"/>
                  <a:pt x="21752" y="24479"/>
                  <a:pt x="21765" y="24473"/>
                </a:cubicBezTo>
                <a:cubicBezTo>
                  <a:pt x="21777" y="24447"/>
                  <a:pt x="21777" y="24409"/>
                  <a:pt x="21765" y="24384"/>
                </a:cubicBezTo>
                <a:lnTo>
                  <a:pt x="21765" y="24371"/>
                </a:lnTo>
                <a:lnTo>
                  <a:pt x="21765" y="24346"/>
                </a:lnTo>
                <a:cubicBezTo>
                  <a:pt x="21765" y="24339"/>
                  <a:pt x="21775" y="24336"/>
                  <a:pt x="21789" y="24336"/>
                </a:cubicBezTo>
                <a:cubicBezTo>
                  <a:pt x="21825" y="24336"/>
                  <a:pt x="21890" y="24354"/>
                  <a:pt x="21917" y="24371"/>
                </a:cubicBezTo>
                <a:cubicBezTo>
                  <a:pt x="21942" y="24397"/>
                  <a:pt x="21993" y="24435"/>
                  <a:pt x="22005" y="24447"/>
                </a:cubicBezTo>
                <a:lnTo>
                  <a:pt x="22031" y="24435"/>
                </a:lnTo>
                <a:cubicBezTo>
                  <a:pt x="22043" y="24422"/>
                  <a:pt x="22053" y="24416"/>
                  <a:pt x="22061" y="24416"/>
                </a:cubicBezTo>
                <a:cubicBezTo>
                  <a:pt x="22068" y="24416"/>
                  <a:pt x="22075" y="24422"/>
                  <a:pt x="22081" y="24435"/>
                </a:cubicBezTo>
                <a:cubicBezTo>
                  <a:pt x="22094" y="24447"/>
                  <a:pt x="22106" y="24473"/>
                  <a:pt x="22106" y="24485"/>
                </a:cubicBezTo>
                <a:cubicBezTo>
                  <a:pt x="22112" y="24506"/>
                  <a:pt x="22119" y="24512"/>
                  <a:pt x="22126" y="24512"/>
                </a:cubicBezTo>
                <a:cubicBezTo>
                  <a:pt x="22137" y="24512"/>
                  <a:pt x="22149" y="24498"/>
                  <a:pt x="22157" y="24498"/>
                </a:cubicBezTo>
                <a:cubicBezTo>
                  <a:pt x="22176" y="24498"/>
                  <a:pt x="22192" y="24504"/>
                  <a:pt x="22203" y="24504"/>
                </a:cubicBezTo>
                <a:cubicBezTo>
                  <a:pt x="22214" y="24504"/>
                  <a:pt x="22220" y="24498"/>
                  <a:pt x="22220" y="24473"/>
                </a:cubicBezTo>
                <a:cubicBezTo>
                  <a:pt x="22220" y="24447"/>
                  <a:pt x="22220" y="24409"/>
                  <a:pt x="22182" y="24371"/>
                </a:cubicBezTo>
                <a:cubicBezTo>
                  <a:pt x="22182" y="24371"/>
                  <a:pt x="22182" y="24346"/>
                  <a:pt x="22195" y="24346"/>
                </a:cubicBezTo>
                <a:lnTo>
                  <a:pt x="22208" y="24333"/>
                </a:lnTo>
                <a:cubicBezTo>
                  <a:pt x="22233" y="24333"/>
                  <a:pt x="22246" y="24308"/>
                  <a:pt x="22233" y="24295"/>
                </a:cubicBezTo>
                <a:cubicBezTo>
                  <a:pt x="22233" y="24295"/>
                  <a:pt x="22258" y="24245"/>
                  <a:pt x="22271" y="24232"/>
                </a:cubicBezTo>
                <a:cubicBezTo>
                  <a:pt x="22271" y="24207"/>
                  <a:pt x="22309" y="24156"/>
                  <a:pt x="22322" y="24144"/>
                </a:cubicBezTo>
                <a:cubicBezTo>
                  <a:pt x="22334" y="24144"/>
                  <a:pt x="22360" y="24106"/>
                  <a:pt x="22385" y="24080"/>
                </a:cubicBezTo>
                <a:lnTo>
                  <a:pt x="22360" y="24042"/>
                </a:lnTo>
                <a:cubicBezTo>
                  <a:pt x="22360" y="24042"/>
                  <a:pt x="22372" y="24017"/>
                  <a:pt x="22385" y="24017"/>
                </a:cubicBezTo>
                <a:lnTo>
                  <a:pt x="22473" y="24004"/>
                </a:lnTo>
                <a:cubicBezTo>
                  <a:pt x="22461" y="23954"/>
                  <a:pt x="22461" y="23827"/>
                  <a:pt x="22461" y="23802"/>
                </a:cubicBezTo>
                <a:cubicBezTo>
                  <a:pt x="22461" y="23777"/>
                  <a:pt x="22461" y="23739"/>
                  <a:pt x="22461" y="23726"/>
                </a:cubicBezTo>
                <a:cubicBezTo>
                  <a:pt x="22461" y="23713"/>
                  <a:pt x="22486" y="23650"/>
                  <a:pt x="22499" y="23562"/>
                </a:cubicBezTo>
                <a:lnTo>
                  <a:pt x="22587" y="23511"/>
                </a:lnTo>
                <a:lnTo>
                  <a:pt x="22600" y="23511"/>
                </a:lnTo>
                <a:cubicBezTo>
                  <a:pt x="22587" y="23498"/>
                  <a:pt x="22613" y="23397"/>
                  <a:pt x="22651" y="23397"/>
                </a:cubicBezTo>
                <a:cubicBezTo>
                  <a:pt x="22689" y="23384"/>
                  <a:pt x="22663" y="23321"/>
                  <a:pt x="22663" y="23308"/>
                </a:cubicBezTo>
                <a:cubicBezTo>
                  <a:pt x="22663" y="23283"/>
                  <a:pt x="22714" y="23195"/>
                  <a:pt x="22714" y="23169"/>
                </a:cubicBezTo>
                <a:cubicBezTo>
                  <a:pt x="22714" y="23144"/>
                  <a:pt x="22714" y="23055"/>
                  <a:pt x="22726" y="23030"/>
                </a:cubicBezTo>
                <a:cubicBezTo>
                  <a:pt x="22739" y="23005"/>
                  <a:pt x="22739" y="22979"/>
                  <a:pt x="22726" y="22967"/>
                </a:cubicBezTo>
                <a:lnTo>
                  <a:pt x="22714" y="22929"/>
                </a:lnTo>
                <a:cubicBezTo>
                  <a:pt x="22739" y="22929"/>
                  <a:pt x="22764" y="22916"/>
                  <a:pt x="22752" y="22891"/>
                </a:cubicBezTo>
                <a:lnTo>
                  <a:pt x="22752" y="22866"/>
                </a:lnTo>
                <a:lnTo>
                  <a:pt x="22802" y="22866"/>
                </a:lnTo>
                <a:cubicBezTo>
                  <a:pt x="22853" y="22866"/>
                  <a:pt x="22802" y="22828"/>
                  <a:pt x="22790" y="22815"/>
                </a:cubicBezTo>
                <a:cubicBezTo>
                  <a:pt x="22764" y="22802"/>
                  <a:pt x="22777" y="22764"/>
                  <a:pt x="22790" y="22752"/>
                </a:cubicBezTo>
                <a:cubicBezTo>
                  <a:pt x="22790" y="22748"/>
                  <a:pt x="22792" y="22747"/>
                  <a:pt x="22795" y="22747"/>
                </a:cubicBezTo>
                <a:cubicBezTo>
                  <a:pt x="22803" y="22747"/>
                  <a:pt x="22822" y="22759"/>
                  <a:pt x="22840" y="22777"/>
                </a:cubicBezTo>
                <a:lnTo>
                  <a:pt x="22853" y="22777"/>
                </a:lnTo>
                <a:cubicBezTo>
                  <a:pt x="22860" y="22779"/>
                  <a:pt x="22865" y="22780"/>
                  <a:pt x="22870" y="22780"/>
                </a:cubicBezTo>
                <a:cubicBezTo>
                  <a:pt x="22897" y="22780"/>
                  <a:pt x="22880" y="22748"/>
                  <a:pt x="22891" y="22726"/>
                </a:cubicBezTo>
                <a:cubicBezTo>
                  <a:pt x="22891" y="22714"/>
                  <a:pt x="22866" y="22714"/>
                  <a:pt x="22853" y="22701"/>
                </a:cubicBezTo>
                <a:lnTo>
                  <a:pt x="22840" y="22701"/>
                </a:lnTo>
                <a:cubicBezTo>
                  <a:pt x="22840" y="22688"/>
                  <a:pt x="22878" y="22650"/>
                  <a:pt x="22853" y="22638"/>
                </a:cubicBezTo>
                <a:cubicBezTo>
                  <a:pt x="22840" y="22625"/>
                  <a:pt x="22866" y="22587"/>
                  <a:pt x="22891" y="22575"/>
                </a:cubicBezTo>
                <a:cubicBezTo>
                  <a:pt x="22904" y="22562"/>
                  <a:pt x="22853" y="22473"/>
                  <a:pt x="22866" y="22448"/>
                </a:cubicBezTo>
                <a:cubicBezTo>
                  <a:pt x="22891" y="22435"/>
                  <a:pt x="22916" y="22397"/>
                  <a:pt x="22916" y="22385"/>
                </a:cubicBezTo>
                <a:lnTo>
                  <a:pt x="22916" y="22372"/>
                </a:lnTo>
                <a:lnTo>
                  <a:pt x="22904" y="22359"/>
                </a:lnTo>
                <a:cubicBezTo>
                  <a:pt x="22866" y="22334"/>
                  <a:pt x="22904" y="22271"/>
                  <a:pt x="22904" y="22246"/>
                </a:cubicBezTo>
                <a:cubicBezTo>
                  <a:pt x="22891" y="22220"/>
                  <a:pt x="22878" y="22182"/>
                  <a:pt x="22891" y="22170"/>
                </a:cubicBezTo>
                <a:cubicBezTo>
                  <a:pt x="22891" y="22157"/>
                  <a:pt x="22891" y="22119"/>
                  <a:pt x="22891" y="22081"/>
                </a:cubicBezTo>
                <a:lnTo>
                  <a:pt x="22878" y="22056"/>
                </a:lnTo>
                <a:cubicBezTo>
                  <a:pt x="22840" y="22005"/>
                  <a:pt x="22942" y="22005"/>
                  <a:pt x="22929" y="21967"/>
                </a:cubicBezTo>
                <a:lnTo>
                  <a:pt x="22929" y="21955"/>
                </a:lnTo>
                <a:cubicBezTo>
                  <a:pt x="22929" y="21955"/>
                  <a:pt x="22877" y="21902"/>
                  <a:pt x="22896" y="21902"/>
                </a:cubicBezTo>
                <a:cubicBezTo>
                  <a:pt x="22898" y="21902"/>
                  <a:pt x="22900" y="21903"/>
                  <a:pt x="22904" y="21904"/>
                </a:cubicBezTo>
                <a:cubicBezTo>
                  <a:pt x="22929" y="21904"/>
                  <a:pt x="22929" y="21891"/>
                  <a:pt x="22916" y="21891"/>
                </a:cubicBezTo>
                <a:cubicBezTo>
                  <a:pt x="22904" y="21879"/>
                  <a:pt x="22929" y="21853"/>
                  <a:pt x="22904" y="21841"/>
                </a:cubicBezTo>
                <a:cubicBezTo>
                  <a:pt x="22891" y="21828"/>
                  <a:pt x="22840" y="21790"/>
                  <a:pt x="22840" y="21777"/>
                </a:cubicBezTo>
                <a:cubicBezTo>
                  <a:pt x="22853" y="21765"/>
                  <a:pt x="22891" y="21739"/>
                  <a:pt x="22904" y="21727"/>
                </a:cubicBezTo>
                <a:cubicBezTo>
                  <a:pt x="22929" y="21727"/>
                  <a:pt x="22891" y="21689"/>
                  <a:pt x="22878" y="21689"/>
                </a:cubicBezTo>
                <a:cubicBezTo>
                  <a:pt x="22853" y="21676"/>
                  <a:pt x="22904" y="21663"/>
                  <a:pt x="22967" y="21638"/>
                </a:cubicBezTo>
                <a:lnTo>
                  <a:pt x="22904" y="21613"/>
                </a:lnTo>
                <a:cubicBezTo>
                  <a:pt x="22828" y="21575"/>
                  <a:pt x="22840" y="21562"/>
                  <a:pt x="22904" y="21524"/>
                </a:cubicBezTo>
                <a:cubicBezTo>
                  <a:pt x="22904" y="21524"/>
                  <a:pt x="22916" y="21512"/>
                  <a:pt x="22904" y="21499"/>
                </a:cubicBezTo>
                <a:cubicBezTo>
                  <a:pt x="22853" y="21474"/>
                  <a:pt x="22904" y="21448"/>
                  <a:pt x="22916" y="21423"/>
                </a:cubicBezTo>
                <a:cubicBezTo>
                  <a:pt x="22929" y="21410"/>
                  <a:pt x="22942" y="21385"/>
                  <a:pt x="22954" y="21372"/>
                </a:cubicBezTo>
                <a:lnTo>
                  <a:pt x="22980" y="21334"/>
                </a:lnTo>
                <a:cubicBezTo>
                  <a:pt x="22967" y="21297"/>
                  <a:pt x="22954" y="21259"/>
                  <a:pt x="22942" y="21246"/>
                </a:cubicBezTo>
                <a:cubicBezTo>
                  <a:pt x="22942" y="21233"/>
                  <a:pt x="22916" y="21195"/>
                  <a:pt x="22929" y="21195"/>
                </a:cubicBezTo>
                <a:cubicBezTo>
                  <a:pt x="22942" y="21183"/>
                  <a:pt x="22916" y="21157"/>
                  <a:pt x="22904" y="21145"/>
                </a:cubicBezTo>
                <a:cubicBezTo>
                  <a:pt x="22904" y="21145"/>
                  <a:pt x="22891" y="21119"/>
                  <a:pt x="22891" y="21107"/>
                </a:cubicBezTo>
                <a:lnTo>
                  <a:pt x="22904" y="21107"/>
                </a:lnTo>
                <a:lnTo>
                  <a:pt x="22916" y="21094"/>
                </a:lnTo>
                <a:cubicBezTo>
                  <a:pt x="22942" y="21069"/>
                  <a:pt x="22916" y="21043"/>
                  <a:pt x="22904" y="21031"/>
                </a:cubicBezTo>
                <a:cubicBezTo>
                  <a:pt x="22891" y="21018"/>
                  <a:pt x="22916" y="20993"/>
                  <a:pt x="22929" y="20993"/>
                </a:cubicBezTo>
                <a:cubicBezTo>
                  <a:pt x="22942" y="20993"/>
                  <a:pt x="22916" y="20917"/>
                  <a:pt x="22916" y="20879"/>
                </a:cubicBezTo>
                <a:cubicBezTo>
                  <a:pt x="22916" y="20854"/>
                  <a:pt x="22929" y="20803"/>
                  <a:pt x="22916" y="20790"/>
                </a:cubicBezTo>
                <a:cubicBezTo>
                  <a:pt x="22916" y="20778"/>
                  <a:pt x="22891" y="20714"/>
                  <a:pt x="22866" y="20651"/>
                </a:cubicBezTo>
                <a:lnTo>
                  <a:pt x="22891" y="20613"/>
                </a:lnTo>
                <a:lnTo>
                  <a:pt x="22929" y="20575"/>
                </a:lnTo>
                <a:cubicBezTo>
                  <a:pt x="22916" y="20525"/>
                  <a:pt x="22954" y="20398"/>
                  <a:pt x="22942" y="20360"/>
                </a:cubicBezTo>
                <a:cubicBezTo>
                  <a:pt x="22929" y="20322"/>
                  <a:pt x="22891" y="20234"/>
                  <a:pt x="22891" y="20196"/>
                </a:cubicBezTo>
                <a:cubicBezTo>
                  <a:pt x="22891" y="20170"/>
                  <a:pt x="22891" y="20107"/>
                  <a:pt x="22904" y="20082"/>
                </a:cubicBezTo>
                <a:lnTo>
                  <a:pt x="22891" y="20044"/>
                </a:lnTo>
                <a:lnTo>
                  <a:pt x="22866" y="19993"/>
                </a:lnTo>
                <a:cubicBezTo>
                  <a:pt x="22916" y="19955"/>
                  <a:pt x="22891" y="19879"/>
                  <a:pt x="22866" y="19867"/>
                </a:cubicBezTo>
                <a:cubicBezTo>
                  <a:pt x="22840" y="19841"/>
                  <a:pt x="22853" y="19778"/>
                  <a:pt x="22853" y="19753"/>
                </a:cubicBezTo>
                <a:cubicBezTo>
                  <a:pt x="22853" y="19740"/>
                  <a:pt x="22840" y="19689"/>
                  <a:pt x="22853" y="19677"/>
                </a:cubicBezTo>
                <a:cubicBezTo>
                  <a:pt x="22853" y="19664"/>
                  <a:pt x="22891" y="19576"/>
                  <a:pt x="22878" y="19563"/>
                </a:cubicBezTo>
                <a:cubicBezTo>
                  <a:pt x="22866" y="19538"/>
                  <a:pt x="22853" y="19500"/>
                  <a:pt x="22853" y="19474"/>
                </a:cubicBezTo>
                <a:lnTo>
                  <a:pt x="22866" y="19436"/>
                </a:lnTo>
                <a:lnTo>
                  <a:pt x="22891" y="19424"/>
                </a:lnTo>
                <a:cubicBezTo>
                  <a:pt x="22878" y="19373"/>
                  <a:pt x="22853" y="19310"/>
                  <a:pt x="22853" y="19285"/>
                </a:cubicBezTo>
                <a:lnTo>
                  <a:pt x="22853" y="19259"/>
                </a:lnTo>
                <a:cubicBezTo>
                  <a:pt x="22853" y="19234"/>
                  <a:pt x="22904" y="19221"/>
                  <a:pt x="22878" y="19196"/>
                </a:cubicBezTo>
                <a:cubicBezTo>
                  <a:pt x="22860" y="19159"/>
                  <a:pt x="22875" y="19135"/>
                  <a:pt x="22910" y="19135"/>
                </a:cubicBezTo>
                <a:cubicBezTo>
                  <a:pt x="22922" y="19135"/>
                  <a:pt x="22937" y="19139"/>
                  <a:pt x="22954" y="19145"/>
                </a:cubicBezTo>
                <a:lnTo>
                  <a:pt x="22967" y="19145"/>
                </a:lnTo>
                <a:cubicBezTo>
                  <a:pt x="22969" y="19146"/>
                  <a:pt x="22970" y="19147"/>
                  <a:pt x="22972" y="19147"/>
                </a:cubicBezTo>
                <a:cubicBezTo>
                  <a:pt x="22999" y="19147"/>
                  <a:pt x="23042" y="19069"/>
                  <a:pt x="23030" y="19057"/>
                </a:cubicBezTo>
                <a:cubicBezTo>
                  <a:pt x="23028" y="19054"/>
                  <a:pt x="23024" y="19053"/>
                  <a:pt x="23019" y="19053"/>
                </a:cubicBezTo>
                <a:cubicBezTo>
                  <a:pt x="23000" y="19053"/>
                  <a:pt x="22964" y="19072"/>
                  <a:pt x="22954" y="19082"/>
                </a:cubicBezTo>
                <a:cubicBezTo>
                  <a:pt x="22948" y="19088"/>
                  <a:pt x="22942" y="19092"/>
                  <a:pt x="22937" y="19092"/>
                </a:cubicBezTo>
                <a:cubicBezTo>
                  <a:pt x="22932" y="19092"/>
                  <a:pt x="22929" y="19088"/>
                  <a:pt x="22929" y="19082"/>
                </a:cubicBezTo>
                <a:lnTo>
                  <a:pt x="22916" y="19082"/>
                </a:lnTo>
                <a:cubicBezTo>
                  <a:pt x="22904" y="19069"/>
                  <a:pt x="22866" y="19057"/>
                  <a:pt x="22866" y="19044"/>
                </a:cubicBezTo>
                <a:cubicBezTo>
                  <a:pt x="22853" y="19031"/>
                  <a:pt x="22878" y="19006"/>
                  <a:pt x="22878" y="18994"/>
                </a:cubicBezTo>
                <a:cubicBezTo>
                  <a:pt x="22878" y="18956"/>
                  <a:pt x="22891" y="18918"/>
                  <a:pt x="22954" y="18905"/>
                </a:cubicBezTo>
                <a:lnTo>
                  <a:pt x="22980" y="18905"/>
                </a:lnTo>
                <a:cubicBezTo>
                  <a:pt x="23005" y="18880"/>
                  <a:pt x="23043" y="18829"/>
                  <a:pt x="23055" y="18791"/>
                </a:cubicBezTo>
                <a:lnTo>
                  <a:pt x="23119" y="18791"/>
                </a:lnTo>
                <a:cubicBezTo>
                  <a:pt x="23144" y="18791"/>
                  <a:pt x="23119" y="18766"/>
                  <a:pt x="23081" y="18753"/>
                </a:cubicBezTo>
                <a:lnTo>
                  <a:pt x="23043" y="18728"/>
                </a:lnTo>
                <a:cubicBezTo>
                  <a:pt x="23005" y="18690"/>
                  <a:pt x="23005" y="18639"/>
                  <a:pt x="22929" y="18627"/>
                </a:cubicBezTo>
                <a:cubicBezTo>
                  <a:pt x="22891" y="18614"/>
                  <a:pt x="22815" y="18563"/>
                  <a:pt x="22942" y="18551"/>
                </a:cubicBezTo>
                <a:cubicBezTo>
                  <a:pt x="22954" y="18538"/>
                  <a:pt x="22992" y="18487"/>
                  <a:pt x="23005" y="18487"/>
                </a:cubicBezTo>
                <a:cubicBezTo>
                  <a:pt x="23030" y="18487"/>
                  <a:pt x="23068" y="18500"/>
                  <a:pt x="23081" y="18500"/>
                </a:cubicBezTo>
                <a:cubicBezTo>
                  <a:pt x="23081" y="18513"/>
                  <a:pt x="23106" y="18551"/>
                  <a:pt x="23106" y="18589"/>
                </a:cubicBezTo>
                <a:lnTo>
                  <a:pt x="23055" y="18601"/>
                </a:lnTo>
                <a:lnTo>
                  <a:pt x="23043" y="18601"/>
                </a:lnTo>
                <a:cubicBezTo>
                  <a:pt x="23030" y="18614"/>
                  <a:pt x="23055" y="18652"/>
                  <a:pt x="23068" y="18652"/>
                </a:cubicBezTo>
                <a:cubicBezTo>
                  <a:pt x="23068" y="18654"/>
                  <a:pt x="23069" y="18654"/>
                  <a:pt x="23070" y="18654"/>
                </a:cubicBezTo>
                <a:cubicBezTo>
                  <a:pt x="23078" y="18654"/>
                  <a:pt x="23108" y="18625"/>
                  <a:pt x="23119" y="18614"/>
                </a:cubicBezTo>
                <a:cubicBezTo>
                  <a:pt x="23119" y="18601"/>
                  <a:pt x="23144" y="18576"/>
                  <a:pt x="23157" y="18576"/>
                </a:cubicBezTo>
                <a:cubicBezTo>
                  <a:pt x="23157" y="18563"/>
                  <a:pt x="23207" y="18538"/>
                  <a:pt x="23195" y="18525"/>
                </a:cubicBezTo>
                <a:cubicBezTo>
                  <a:pt x="23195" y="18513"/>
                  <a:pt x="23144" y="18487"/>
                  <a:pt x="23093" y="18462"/>
                </a:cubicBezTo>
                <a:lnTo>
                  <a:pt x="23093" y="18411"/>
                </a:lnTo>
                <a:cubicBezTo>
                  <a:pt x="23093" y="18336"/>
                  <a:pt x="23068" y="18272"/>
                  <a:pt x="23030" y="18209"/>
                </a:cubicBezTo>
                <a:cubicBezTo>
                  <a:pt x="23030" y="18209"/>
                  <a:pt x="23043" y="18196"/>
                  <a:pt x="23055" y="18184"/>
                </a:cubicBezTo>
                <a:lnTo>
                  <a:pt x="23068" y="18184"/>
                </a:lnTo>
                <a:cubicBezTo>
                  <a:pt x="23081" y="18196"/>
                  <a:pt x="23106" y="18234"/>
                  <a:pt x="23106" y="18247"/>
                </a:cubicBezTo>
                <a:cubicBezTo>
                  <a:pt x="23106" y="18260"/>
                  <a:pt x="23144" y="18323"/>
                  <a:pt x="23169" y="18323"/>
                </a:cubicBezTo>
                <a:cubicBezTo>
                  <a:pt x="23207" y="18323"/>
                  <a:pt x="23233" y="18373"/>
                  <a:pt x="23245" y="18399"/>
                </a:cubicBezTo>
                <a:cubicBezTo>
                  <a:pt x="23245" y="18411"/>
                  <a:pt x="23258" y="18424"/>
                  <a:pt x="23258" y="18424"/>
                </a:cubicBezTo>
                <a:cubicBezTo>
                  <a:pt x="23258" y="18424"/>
                  <a:pt x="23258" y="18361"/>
                  <a:pt x="23258" y="18336"/>
                </a:cubicBezTo>
                <a:cubicBezTo>
                  <a:pt x="23258" y="18310"/>
                  <a:pt x="23195" y="18247"/>
                  <a:pt x="23169" y="18234"/>
                </a:cubicBezTo>
                <a:cubicBezTo>
                  <a:pt x="23144" y="18209"/>
                  <a:pt x="23182" y="18184"/>
                  <a:pt x="23195" y="18184"/>
                </a:cubicBezTo>
                <a:cubicBezTo>
                  <a:pt x="23220" y="18184"/>
                  <a:pt x="23245" y="18196"/>
                  <a:pt x="23245" y="18222"/>
                </a:cubicBezTo>
                <a:lnTo>
                  <a:pt x="23296" y="18209"/>
                </a:lnTo>
                <a:cubicBezTo>
                  <a:pt x="23283" y="18184"/>
                  <a:pt x="23283" y="18146"/>
                  <a:pt x="23283" y="18133"/>
                </a:cubicBezTo>
                <a:cubicBezTo>
                  <a:pt x="23296" y="18120"/>
                  <a:pt x="23258" y="18108"/>
                  <a:pt x="23207" y="18108"/>
                </a:cubicBezTo>
                <a:lnTo>
                  <a:pt x="23207" y="18070"/>
                </a:lnTo>
                <a:cubicBezTo>
                  <a:pt x="23220" y="18032"/>
                  <a:pt x="23207" y="18007"/>
                  <a:pt x="23182" y="18007"/>
                </a:cubicBezTo>
                <a:lnTo>
                  <a:pt x="23131" y="18007"/>
                </a:lnTo>
                <a:cubicBezTo>
                  <a:pt x="23122" y="18015"/>
                  <a:pt x="23082" y="18024"/>
                  <a:pt x="23059" y="18024"/>
                </a:cubicBezTo>
                <a:cubicBezTo>
                  <a:pt x="23049" y="18024"/>
                  <a:pt x="23043" y="18023"/>
                  <a:pt x="23043" y="18019"/>
                </a:cubicBezTo>
                <a:cubicBezTo>
                  <a:pt x="23030" y="18007"/>
                  <a:pt x="23093" y="17943"/>
                  <a:pt x="23068" y="17918"/>
                </a:cubicBezTo>
                <a:cubicBezTo>
                  <a:pt x="23059" y="17909"/>
                  <a:pt x="23069" y="17900"/>
                  <a:pt x="23080" y="17900"/>
                </a:cubicBezTo>
                <a:cubicBezTo>
                  <a:pt x="23085" y="17900"/>
                  <a:pt x="23090" y="17902"/>
                  <a:pt x="23093" y="17905"/>
                </a:cubicBezTo>
                <a:cubicBezTo>
                  <a:pt x="23105" y="17905"/>
                  <a:pt x="23148" y="17958"/>
                  <a:pt x="23175" y="17958"/>
                </a:cubicBezTo>
                <a:cubicBezTo>
                  <a:pt x="23177" y="17958"/>
                  <a:pt x="23180" y="17957"/>
                  <a:pt x="23182" y="17956"/>
                </a:cubicBezTo>
                <a:cubicBezTo>
                  <a:pt x="23195" y="17943"/>
                  <a:pt x="23245" y="17918"/>
                  <a:pt x="23258" y="17905"/>
                </a:cubicBezTo>
                <a:cubicBezTo>
                  <a:pt x="23271" y="17905"/>
                  <a:pt x="23271" y="17893"/>
                  <a:pt x="23271" y="17880"/>
                </a:cubicBezTo>
                <a:cubicBezTo>
                  <a:pt x="23271" y="17880"/>
                  <a:pt x="23144" y="17880"/>
                  <a:pt x="23106" y="17867"/>
                </a:cubicBezTo>
                <a:cubicBezTo>
                  <a:pt x="23068" y="17855"/>
                  <a:pt x="23018" y="17842"/>
                  <a:pt x="22992" y="17842"/>
                </a:cubicBezTo>
                <a:lnTo>
                  <a:pt x="22954" y="17842"/>
                </a:lnTo>
                <a:cubicBezTo>
                  <a:pt x="22929" y="17829"/>
                  <a:pt x="22878" y="17804"/>
                  <a:pt x="22891" y="17791"/>
                </a:cubicBezTo>
                <a:cubicBezTo>
                  <a:pt x="22904" y="17791"/>
                  <a:pt x="22954" y="17766"/>
                  <a:pt x="22992" y="17753"/>
                </a:cubicBezTo>
                <a:lnTo>
                  <a:pt x="23030" y="17715"/>
                </a:lnTo>
                <a:lnTo>
                  <a:pt x="23043" y="17715"/>
                </a:lnTo>
                <a:cubicBezTo>
                  <a:pt x="23068" y="17703"/>
                  <a:pt x="23119" y="17665"/>
                  <a:pt x="23131" y="17665"/>
                </a:cubicBezTo>
                <a:cubicBezTo>
                  <a:pt x="23144" y="17678"/>
                  <a:pt x="23233" y="17715"/>
                  <a:pt x="23258" y="17728"/>
                </a:cubicBezTo>
                <a:cubicBezTo>
                  <a:pt x="23260" y="17729"/>
                  <a:pt x="23261" y="17730"/>
                  <a:pt x="23263" y="17730"/>
                </a:cubicBezTo>
                <a:cubicBezTo>
                  <a:pt x="23277" y="17730"/>
                  <a:pt x="23242" y="17663"/>
                  <a:pt x="23207" y="17640"/>
                </a:cubicBezTo>
                <a:lnTo>
                  <a:pt x="23271" y="17640"/>
                </a:lnTo>
                <a:cubicBezTo>
                  <a:pt x="23283" y="17640"/>
                  <a:pt x="23296" y="17627"/>
                  <a:pt x="23283" y="17614"/>
                </a:cubicBezTo>
                <a:lnTo>
                  <a:pt x="23283" y="17602"/>
                </a:lnTo>
                <a:lnTo>
                  <a:pt x="23283" y="17564"/>
                </a:lnTo>
                <a:cubicBezTo>
                  <a:pt x="23271" y="17513"/>
                  <a:pt x="23283" y="17450"/>
                  <a:pt x="23283" y="17437"/>
                </a:cubicBezTo>
                <a:cubicBezTo>
                  <a:pt x="23271" y="17424"/>
                  <a:pt x="23207" y="17399"/>
                  <a:pt x="23182" y="17386"/>
                </a:cubicBezTo>
                <a:cubicBezTo>
                  <a:pt x="23169" y="17386"/>
                  <a:pt x="23043" y="17349"/>
                  <a:pt x="23068" y="17336"/>
                </a:cubicBezTo>
                <a:cubicBezTo>
                  <a:pt x="23093" y="17311"/>
                  <a:pt x="23043" y="17298"/>
                  <a:pt x="23005" y="17298"/>
                </a:cubicBezTo>
                <a:cubicBezTo>
                  <a:pt x="22980" y="17298"/>
                  <a:pt x="22954" y="17285"/>
                  <a:pt x="22967" y="17273"/>
                </a:cubicBezTo>
                <a:lnTo>
                  <a:pt x="22980" y="17273"/>
                </a:lnTo>
                <a:cubicBezTo>
                  <a:pt x="22987" y="17270"/>
                  <a:pt x="22996" y="17270"/>
                  <a:pt x="23007" y="17270"/>
                </a:cubicBezTo>
                <a:cubicBezTo>
                  <a:pt x="23018" y="17270"/>
                  <a:pt x="23030" y="17270"/>
                  <a:pt x="23042" y="17270"/>
                </a:cubicBezTo>
                <a:cubicBezTo>
                  <a:pt x="23075" y="17270"/>
                  <a:pt x="23097" y="17264"/>
                  <a:pt x="23043" y="17209"/>
                </a:cubicBezTo>
                <a:cubicBezTo>
                  <a:pt x="23030" y="17209"/>
                  <a:pt x="23068" y="17171"/>
                  <a:pt x="23081" y="17171"/>
                </a:cubicBezTo>
                <a:lnTo>
                  <a:pt x="23220" y="17159"/>
                </a:lnTo>
                <a:cubicBezTo>
                  <a:pt x="23258" y="17133"/>
                  <a:pt x="23296" y="17095"/>
                  <a:pt x="23309" y="17083"/>
                </a:cubicBezTo>
                <a:lnTo>
                  <a:pt x="23309" y="17070"/>
                </a:lnTo>
                <a:lnTo>
                  <a:pt x="23309" y="17057"/>
                </a:lnTo>
                <a:cubicBezTo>
                  <a:pt x="23296" y="17051"/>
                  <a:pt x="23283" y="17048"/>
                  <a:pt x="23272" y="17048"/>
                </a:cubicBezTo>
                <a:cubicBezTo>
                  <a:pt x="23261" y="17048"/>
                  <a:pt x="23252" y="17051"/>
                  <a:pt x="23245" y="17057"/>
                </a:cubicBezTo>
                <a:cubicBezTo>
                  <a:pt x="23245" y="17057"/>
                  <a:pt x="23220" y="17121"/>
                  <a:pt x="23182" y="17121"/>
                </a:cubicBezTo>
                <a:cubicBezTo>
                  <a:pt x="23157" y="17108"/>
                  <a:pt x="23245" y="17070"/>
                  <a:pt x="23245" y="17032"/>
                </a:cubicBezTo>
                <a:cubicBezTo>
                  <a:pt x="23233" y="17007"/>
                  <a:pt x="23233" y="16906"/>
                  <a:pt x="23195" y="16880"/>
                </a:cubicBezTo>
                <a:cubicBezTo>
                  <a:pt x="23157" y="16855"/>
                  <a:pt x="23131" y="16842"/>
                  <a:pt x="23144" y="16830"/>
                </a:cubicBezTo>
                <a:cubicBezTo>
                  <a:pt x="23150" y="16824"/>
                  <a:pt x="23157" y="16822"/>
                  <a:pt x="23166" y="16822"/>
                </a:cubicBezTo>
                <a:cubicBezTo>
                  <a:pt x="23181" y="16822"/>
                  <a:pt x="23199" y="16828"/>
                  <a:pt x="23212" y="16828"/>
                </a:cubicBezTo>
                <a:cubicBezTo>
                  <a:pt x="23224" y="16828"/>
                  <a:pt x="23233" y="16823"/>
                  <a:pt x="23233" y="16804"/>
                </a:cubicBezTo>
                <a:cubicBezTo>
                  <a:pt x="23233" y="16779"/>
                  <a:pt x="23182" y="16766"/>
                  <a:pt x="23157" y="16754"/>
                </a:cubicBezTo>
                <a:lnTo>
                  <a:pt x="23131" y="16741"/>
                </a:lnTo>
                <a:cubicBezTo>
                  <a:pt x="23093" y="16741"/>
                  <a:pt x="23093" y="16678"/>
                  <a:pt x="23106" y="16653"/>
                </a:cubicBezTo>
                <a:cubicBezTo>
                  <a:pt x="23106" y="16643"/>
                  <a:pt x="23119" y="16639"/>
                  <a:pt x="23135" y="16639"/>
                </a:cubicBezTo>
                <a:cubicBezTo>
                  <a:pt x="23161" y="16639"/>
                  <a:pt x="23195" y="16650"/>
                  <a:pt x="23195" y="16665"/>
                </a:cubicBezTo>
                <a:cubicBezTo>
                  <a:pt x="23195" y="16691"/>
                  <a:pt x="23207" y="16728"/>
                  <a:pt x="23207" y="16754"/>
                </a:cubicBezTo>
                <a:lnTo>
                  <a:pt x="23245" y="16741"/>
                </a:lnTo>
                <a:lnTo>
                  <a:pt x="23258" y="16741"/>
                </a:lnTo>
                <a:cubicBezTo>
                  <a:pt x="23271" y="16716"/>
                  <a:pt x="23271" y="16678"/>
                  <a:pt x="23271" y="16678"/>
                </a:cubicBezTo>
                <a:cubicBezTo>
                  <a:pt x="23271" y="16665"/>
                  <a:pt x="23220" y="16602"/>
                  <a:pt x="23245" y="16589"/>
                </a:cubicBezTo>
                <a:cubicBezTo>
                  <a:pt x="23271" y="16577"/>
                  <a:pt x="23309" y="16551"/>
                  <a:pt x="23309" y="16539"/>
                </a:cubicBezTo>
                <a:cubicBezTo>
                  <a:pt x="23309" y="16539"/>
                  <a:pt x="23296" y="16526"/>
                  <a:pt x="23283" y="16526"/>
                </a:cubicBezTo>
                <a:lnTo>
                  <a:pt x="23271" y="16526"/>
                </a:lnTo>
                <a:cubicBezTo>
                  <a:pt x="23258" y="16526"/>
                  <a:pt x="23207" y="16475"/>
                  <a:pt x="23182" y="16450"/>
                </a:cubicBezTo>
                <a:cubicBezTo>
                  <a:pt x="23169" y="16437"/>
                  <a:pt x="23195" y="16412"/>
                  <a:pt x="23245" y="16387"/>
                </a:cubicBezTo>
                <a:lnTo>
                  <a:pt x="23258" y="16362"/>
                </a:lnTo>
                <a:lnTo>
                  <a:pt x="23271" y="16349"/>
                </a:lnTo>
                <a:cubicBezTo>
                  <a:pt x="23258" y="16311"/>
                  <a:pt x="23245" y="16235"/>
                  <a:pt x="23258" y="16210"/>
                </a:cubicBezTo>
                <a:cubicBezTo>
                  <a:pt x="23271" y="16197"/>
                  <a:pt x="23283" y="16159"/>
                  <a:pt x="23283" y="16159"/>
                </a:cubicBezTo>
                <a:cubicBezTo>
                  <a:pt x="23283" y="16146"/>
                  <a:pt x="23271" y="16058"/>
                  <a:pt x="23283" y="16020"/>
                </a:cubicBezTo>
                <a:cubicBezTo>
                  <a:pt x="23296" y="15995"/>
                  <a:pt x="23309" y="15931"/>
                  <a:pt x="23296" y="15906"/>
                </a:cubicBezTo>
                <a:lnTo>
                  <a:pt x="23182" y="15906"/>
                </a:lnTo>
                <a:cubicBezTo>
                  <a:pt x="23157" y="15881"/>
                  <a:pt x="23195" y="15843"/>
                  <a:pt x="23220" y="15830"/>
                </a:cubicBezTo>
                <a:cubicBezTo>
                  <a:pt x="23258" y="15817"/>
                  <a:pt x="23233" y="15754"/>
                  <a:pt x="23220" y="15729"/>
                </a:cubicBezTo>
                <a:cubicBezTo>
                  <a:pt x="23195" y="15704"/>
                  <a:pt x="23207" y="15666"/>
                  <a:pt x="23245" y="15653"/>
                </a:cubicBezTo>
                <a:lnTo>
                  <a:pt x="23258" y="15640"/>
                </a:lnTo>
                <a:lnTo>
                  <a:pt x="23271" y="15628"/>
                </a:lnTo>
                <a:cubicBezTo>
                  <a:pt x="23283" y="15602"/>
                  <a:pt x="23195" y="15590"/>
                  <a:pt x="23169" y="15590"/>
                </a:cubicBezTo>
                <a:cubicBezTo>
                  <a:pt x="23131" y="15590"/>
                  <a:pt x="23144" y="15564"/>
                  <a:pt x="23169" y="15564"/>
                </a:cubicBezTo>
                <a:cubicBezTo>
                  <a:pt x="23179" y="15555"/>
                  <a:pt x="23210" y="15531"/>
                  <a:pt x="23231" y="15531"/>
                </a:cubicBezTo>
                <a:cubicBezTo>
                  <a:pt x="23237" y="15531"/>
                  <a:pt x="23242" y="15533"/>
                  <a:pt x="23245" y="15539"/>
                </a:cubicBezTo>
                <a:cubicBezTo>
                  <a:pt x="23245" y="15541"/>
                  <a:pt x="23246" y="15542"/>
                  <a:pt x="23247" y="15542"/>
                </a:cubicBezTo>
                <a:cubicBezTo>
                  <a:pt x="23254" y="15542"/>
                  <a:pt x="23273" y="15518"/>
                  <a:pt x="23283" y="15476"/>
                </a:cubicBezTo>
                <a:lnTo>
                  <a:pt x="23296" y="15425"/>
                </a:lnTo>
                <a:cubicBezTo>
                  <a:pt x="23296" y="15425"/>
                  <a:pt x="23296" y="15375"/>
                  <a:pt x="23283" y="15337"/>
                </a:cubicBezTo>
                <a:lnTo>
                  <a:pt x="23271" y="15311"/>
                </a:lnTo>
                <a:cubicBezTo>
                  <a:pt x="23258" y="15261"/>
                  <a:pt x="23296" y="15210"/>
                  <a:pt x="23245" y="15159"/>
                </a:cubicBezTo>
                <a:cubicBezTo>
                  <a:pt x="23233" y="15147"/>
                  <a:pt x="23233" y="15121"/>
                  <a:pt x="23283" y="15121"/>
                </a:cubicBezTo>
                <a:cubicBezTo>
                  <a:pt x="23321" y="15109"/>
                  <a:pt x="23296" y="15109"/>
                  <a:pt x="23296" y="15083"/>
                </a:cubicBezTo>
                <a:lnTo>
                  <a:pt x="23283" y="15058"/>
                </a:lnTo>
                <a:cubicBezTo>
                  <a:pt x="23296" y="15033"/>
                  <a:pt x="23245" y="15008"/>
                  <a:pt x="23220" y="15008"/>
                </a:cubicBezTo>
                <a:cubicBezTo>
                  <a:pt x="23195" y="15008"/>
                  <a:pt x="23195" y="14957"/>
                  <a:pt x="23220" y="14906"/>
                </a:cubicBezTo>
                <a:lnTo>
                  <a:pt x="23296" y="14906"/>
                </a:lnTo>
                <a:cubicBezTo>
                  <a:pt x="23296" y="14906"/>
                  <a:pt x="23309" y="14868"/>
                  <a:pt x="23296" y="14856"/>
                </a:cubicBezTo>
                <a:lnTo>
                  <a:pt x="23283" y="14843"/>
                </a:lnTo>
                <a:cubicBezTo>
                  <a:pt x="23258" y="14818"/>
                  <a:pt x="23271" y="14780"/>
                  <a:pt x="23296" y="14767"/>
                </a:cubicBezTo>
                <a:cubicBezTo>
                  <a:pt x="23321" y="14754"/>
                  <a:pt x="23271" y="14729"/>
                  <a:pt x="23258" y="14717"/>
                </a:cubicBezTo>
                <a:cubicBezTo>
                  <a:pt x="23245" y="14717"/>
                  <a:pt x="23245" y="14679"/>
                  <a:pt x="23271" y="14641"/>
                </a:cubicBezTo>
                <a:lnTo>
                  <a:pt x="23296" y="14615"/>
                </a:lnTo>
                <a:lnTo>
                  <a:pt x="23347" y="14565"/>
                </a:lnTo>
                <a:cubicBezTo>
                  <a:pt x="23309" y="14539"/>
                  <a:pt x="23296" y="14489"/>
                  <a:pt x="23309" y="14463"/>
                </a:cubicBezTo>
                <a:lnTo>
                  <a:pt x="23309" y="14438"/>
                </a:lnTo>
                <a:cubicBezTo>
                  <a:pt x="23296" y="14413"/>
                  <a:pt x="23245" y="14375"/>
                  <a:pt x="23258" y="14362"/>
                </a:cubicBezTo>
                <a:lnTo>
                  <a:pt x="23296" y="14312"/>
                </a:lnTo>
                <a:cubicBezTo>
                  <a:pt x="23245" y="14299"/>
                  <a:pt x="23233" y="14274"/>
                  <a:pt x="23245" y="14274"/>
                </a:cubicBezTo>
                <a:cubicBezTo>
                  <a:pt x="23245" y="14274"/>
                  <a:pt x="23283" y="14198"/>
                  <a:pt x="23283" y="14172"/>
                </a:cubicBezTo>
                <a:cubicBezTo>
                  <a:pt x="23283" y="14134"/>
                  <a:pt x="23283" y="14084"/>
                  <a:pt x="23283" y="14059"/>
                </a:cubicBezTo>
                <a:cubicBezTo>
                  <a:pt x="23283" y="14046"/>
                  <a:pt x="23271" y="14008"/>
                  <a:pt x="23283" y="13995"/>
                </a:cubicBezTo>
                <a:cubicBezTo>
                  <a:pt x="23283" y="13983"/>
                  <a:pt x="23283" y="13957"/>
                  <a:pt x="23283" y="13932"/>
                </a:cubicBezTo>
                <a:cubicBezTo>
                  <a:pt x="23296" y="13919"/>
                  <a:pt x="23347" y="13831"/>
                  <a:pt x="23334" y="13793"/>
                </a:cubicBezTo>
                <a:cubicBezTo>
                  <a:pt x="23321" y="13767"/>
                  <a:pt x="23296" y="13730"/>
                  <a:pt x="23283" y="13730"/>
                </a:cubicBezTo>
                <a:lnTo>
                  <a:pt x="23271" y="13717"/>
                </a:lnTo>
                <a:lnTo>
                  <a:pt x="23245" y="13704"/>
                </a:lnTo>
                <a:cubicBezTo>
                  <a:pt x="23207" y="13692"/>
                  <a:pt x="23271" y="13666"/>
                  <a:pt x="23271" y="13654"/>
                </a:cubicBezTo>
                <a:cubicBezTo>
                  <a:pt x="23271" y="13628"/>
                  <a:pt x="23271" y="13565"/>
                  <a:pt x="23271" y="13514"/>
                </a:cubicBezTo>
                <a:lnTo>
                  <a:pt x="23296" y="13464"/>
                </a:lnTo>
                <a:cubicBezTo>
                  <a:pt x="23309" y="13426"/>
                  <a:pt x="23309" y="13375"/>
                  <a:pt x="23309" y="13337"/>
                </a:cubicBezTo>
                <a:lnTo>
                  <a:pt x="23309" y="13325"/>
                </a:lnTo>
                <a:cubicBezTo>
                  <a:pt x="23296" y="13312"/>
                  <a:pt x="23321" y="13261"/>
                  <a:pt x="23309" y="13236"/>
                </a:cubicBezTo>
                <a:cubicBezTo>
                  <a:pt x="23296" y="13223"/>
                  <a:pt x="23321" y="13160"/>
                  <a:pt x="23309" y="13147"/>
                </a:cubicBezTo>
                <a:cubicBezTo>
                  <a:pt x="23296" y="13122"/>
                  <a:pt x="23321" y="13034"/>
                  <a:pt x="23321" y="13008"/>
                </a:cubicBezTo>
                <a:cubicBezTo>
                  <a:pt x="23309" y="12970"/>
                  <a:pt x="23309" y="12932"/>
                  <a:pt x="23296" y="12907"/>
                </a:cubicBezTo>
                <a:lnTo>
                  <a:pt x="23296" y="12882"/>
                </a:lnTo>
                <a:lnTo>
                  <a:pt x="23296" y="12856"/>
                </a:lnTo>
                <a:cubicBezTo>
                  <a:pt x="23309" y="12831"/>
                  <a:pt x="23283" y="12806"/>
                  <a:pt x="23245" y="12806"/>
                </a:cubicBezTo>
                <a:lnTo>
                  <a:pt x="23207" y="12806"/>
                </a:lnTo>
                <a:cubicBezTo>
                  <a:pt x="23203" y="12808"/>
                  <a:pt x="23198" y="12809"/>
                  <a:pt x="23194" y="12809"/>
                </a:cubicBezTo>
                <a:cubicBezTo>
                  <a:pt x="23178" y="12809"/>
                  <a:pt x="23169" y="12791"/>
                  <a:pt x="23169" y="12780"/>
                </a:cubicBezTo>
                <a:cubicBezTo>
                  <a:pt x="23169" y="12772"/>
                  <a:pt x="23195" y="12763"/>
                  <a:pt x="23218" y="12763"/>
                </a:cubicBezTo>
                <a:cubicBezTo>
                  <a:pt x="23228" y="12763"/>
                  <a:pt x="23238" y="12764"/>
                  <a:pt x="23245" y="12768"/>
                </a:cubicBezTo>
                <a:cubicBezTo>
                  <a:pt x="23258" y="12768"/>
                  <a:pt x="23296" y="12743"/>
                  <a:pt x="23309" y="12717"/>
                </a:cubicBezTo>
                <a:lnTo>
                  <a:pt x="23309" y="12692"/>
                </a:lnTo>
                <a:lnTo>
                  <a:pt x="23283" y="12667"/>
                </a:lnTo>
                <a:cubicBezTo>
                  <a:pt x="23283" y="12667"/>
                  <a:pt x="23233" y="12540"/>
                  <a:pt x="23233" y="12540"/>
                </a:cubicBezTo>
                <a:lnTo>
                  <a:pt x="23296" y="12489"/>
                </a:lnTo>
                <a:cubicBezTo>
                  <a:pt x="23271" y="12439"/>
                  <a:pt x="23258" y="12300"/>
                  <a:pt x="23258" y="12274"/>
                </a:cubicBezTo>
                <a:cubicBezTo>
                  <a:pt x="23271" y="12236"/>
                  <a:pt x="23271" y="12186"/>
                  <a:pt x="23271" y="12173"/>
                </a:cubicBezTo>
                <a:cubicBezTo>
                  <a:pt x="23271" y="12160"/>
                  <a:pt x="23233" y="12110"/>
                  <a:pt x="23245" y="12097"/>
                </a:cubicBezTo>
                <a:cubicBezTo>
                  <a:pt x="23258" y="12072"/>
                  <a:pt x="23245" y="12034"/>
                  <a:pt x="23258" y="12021"/>
                </a:cubicBezTo>
                <a:cubicBezTo>
                  <a:pt x="23258" y="12009"/>
                  <a:pt x="23283" y="11971"/>
                  <a:pt x="23296" y="11933"/>
                </a:cubicBezTo>
                <a:lnTo>
                  <a:pt x="23271" y="11907"/>
                </a:lnTo>
                <a:lnTo>
                  <a:pt x="23195" y="11857"/>
                </a:lnTo>
                <a:cubicBezTo>
                  <a:pt x="23220" y="11793"/>
                  <a:pt x="23296" y="11629"/>
                  <a:pt x="23283" y="11591"/>
                </a:cubicBezTo>
                <a:cubicBezTo>
                  <a:pt x="23283" y="11553"/>
                  <a:pt x="23207" y="11528"/>
                  <a:pt x="23195" y="11515"/>
                </a:cubicBezTo>
                <a:cubicBezTo>
                  <a:pt x="23182" y="11515"/>
                  <a:pt x="23283" y="11439"/>
                  <a:pt x="23283" y="11414"/>
                </a:cubicBezTo>
                <a:cubicBezTo>
                  <a:pt x="23271" y="11376"/>
                  <a:pt x="23258" y="11262"/>
                  <a:pt x="23245" y="11224"/>
                </a:cubicBezTo>
                <a:cubicBezTo>
                  <a:pt x="23245" y="11186"/>
                  <a:pt x="23245" y="11161"/>
                  <a:pt x="23245" y="11161"/>
                </a:cubicBezTo>
                <a:cubicBezTo>
                  <a:pt x="23245" y="11161"/>
                  <a:pt x="23321" y="11148"/>
                  <a:pt x="23309" y="11123"/>
                </a:cubicBezTo>
                <a:cubicBezTo>
                  <a:pt x="23283" y="11110"/>
                  <a:pt x="23258" y="11060"/>
                  <a:pt x="23258" y="11047"/>
                </a:cubicBezTo>
                <a:cubicBezTo>
                  <a:pt x="23258" y="11034"/>
                  <a:pt x="23271" y="10996"/>
                  <a:pt x="23296" y="10971"/>
                </a:cubicBezTo>
                <a:lnTo>
                  <a:pt x="23258" y="10933"/>
                </a:lnTo>
                <a:cubicBezTo>
                  <a:pt x="23233" y="10920"/>
                  <a:pt x="23271" y="10870"/>
                  <a:pt x="23271" y="10832"/>
                </a:cubicBezTo>
                <a:lnTo>
                  <a:pt x="23271" y="10806"/>
                </a:lnTo>
                <a:cubicBezTo>
                  <a:pt x="23258" y="10781"/>
                  <a:pt x="23245" y="10731"/>
                  <a:pt x="23258" y="10718"/>
                </a:cubicBezTo>
                <a:cubicBezTo>
                  <a:pt x="23271" y="10705"/>
                  <a:pt x="23271" y="10693"/>
                  <a:pt x="23258" y="10680"/>
                </a:cubicBezTo>
                <a:cubicBezTo>
                  <a:pt x="23258" y="10680"/>
                  <a:pt x="23245" y="10680"/>
                  <a:pt x="23233" y="10693"/>
                </a:cubicBezTo>
                <a:cubicBezTo>
                  <a:pt x="23220" y="10693"/>
                  <a:pt x="23207" y="10680"/>
                  <a:pt x="23207" y="10680"/>
                </a:cubicBezTo>
                <a:cubicBezTo>
                  <a:pt x="23207" y="10667"/>
                  <a:pt x="23233" y="10642"/>
                  <a:pt x="23233" y="10642"/>
                </a:cubicBezTo>
                <a:cubicBezTo>
                  <a:pt x="23220" y="10617"/>
                  <a:pt x="23195" y="10617"/>
                  <a:pt x="23233" y="10591"/>
                </a:cubicBezTo>
                <a:cubicBezTo>
                  <a:pt x="23233" y="10591"/>
                  <a:pt x="23207" y="10566"/>
                  <a:pt x="23207" y="10553"/>
                </a:cubicBezTo>
                <a:lnTo>
                  <a:pt x="23220" y="10528"/>
                </a:lnTo>
                <a:cubicBezTo>
                  <a:pt x="23233" y="10503"/>
                  <a:pt x="23220" y="10440"/>
                  <a:pt x="23233" y="10414"/>
                </a:cubicBezTo>
                <a:cubicBezTo>
                  <a:pt x="23258" y="10402"/>
                  <a:pt x="23258" y="10338"/>
                  <a:pt x="23258" y="10326"/>
                </a:cubicBezTo>
                <a:cubicBezTo>
                  <a:pt x="23245" y="10313"/>
                  <a:pt x="23283" y="10262"/>
                  <a:pt x="23271" y="10250"/>
                </a:cubicBezTo>
                <a:cubicBezTo>
                  <a:pt x="23271" y="10224"/>
                  <a:pt x="23258" y="10199"/>
                  <a:pt x="23258" y="10186"/>
                </a:cubicBezTo>
                <a:lnTo>
                  <a:pt x="23271" y="10161"/>
                </a:lnTo>
                <a:lnTo>
                  <a:pt x="23296" y="10123"/>
                </a:lnTo>
                <a:cubicBezTo>
                  <a:pt x="23245" y="10111"/>
                  <a:pt x="23245" y="10098"/>
                  <a:pt x="23271" y="10098"/>
                </a:cubicBezTo>
                <a:cubicBezTo>
                  <a:pt x="23283" y="10098"/>
                  <a:pt x="23271" y="10060"/>
                  <a:pt x="23271" y="10047"/>
                </a:cubicBezTo>
                <a:cubicBezTo>
                  <a:pt x="23258" y="10035"/>
                  <a:pt x="23258" y="10009"/>
                  <a:pt x="23271" y="9984"/>
                </a:cubicBezTo>
                <a:lnTo>
                  <a:pt x="23245" y="9959"/>
                </a:lnTo>
                <a:lnTo>
                  <a:pt x="23220" y="9946"/>
                </a:lnTo>
                <a:cubicBezTo>
                  <a:pt x="23182" y="9921"/>
                  <a:pt x="23220" y="9883"/>
                  <a:pt x="23233" y="9883"/>
                </a:cubicBezTo>
                <a:cubicBezTo>
                  <a:pt x="23258" y="9883"/>
                  <a:pt x="23283" y="9819"/>
                  <a:pt x="23271" y="9807"/>
                </a:cubicBezTo>
                <a:cubicBezTo>
                  <a:pt x="23271" y="9782"/>
                  <a:pt x="23207" y="9731"/>
                  <a:pt x="23220" y="9718"/>
                </a:cubicBezTo>
                <a:cubicBezTo>
                  <a:pt x="23245" y="9693"/>
                  <a:pt x="23245" y="9655"/>
                  <a:pt x="23220" y="9617"/>
                </a:cubicBezTo>
                <a:lnTo>
                  <a:pt x="23258" y="9592"/>
                </a:lnTo>
                <a:lnTo>
                  <a:pt x="23321" y="9554"/>
                </a:lnTo>
                <a:cubicBezTo>
                  <a:pt x="23271" y="9516"/>
                  <a:pt x="23283" y="9427"/>
                  <a:pt x="23258" y="9402"/>
                </a:cubicBezTo>
                <a:cubicBezTo>
                  <a:pt x="23245" y="9389"/>
                  <a:pt x="23220" y="9326"/>
                  <a:pt x="23220" y="9313"/>
                </a:cubicBezTo>
                <a:cubicBezTo>
                  <a:pt x="23220" y="9301"/>
                  <a:pt x="23258" y="9187"/>
                  <a:pt x="23258" y="9149"/>
                </a:cubicBezTo>
                <a:cubicBezTo>
                  <a:pt x="23258" y="9098"/>
                  <a:pt x="23258" y="9060"/>
                  <a:pt x="23245" y="9060"/>
                </a:cubicBezTo>
                <a:cubicBezTo>
                  <a:pt x="23245" y="9060"/>
                  <a:pt x="23207" y="9010"/>
                  <a:pt x="23220" y="9010"/>
                </a:cubicBezTo>
                <a:cubicBezTo>
                  <a:pt x="23245" y="8997"/>
                  <a:pt x="23233" y="8959"/>
                  <a:pt x="23195" y="8908"/>
                </a:cubicBezTo>
                <a:lnTo>
                  <a:pt x="23207" y="8883"/>
                </a:lnTo>
                <a:lnTo>
                  <a:pt x="23245" y="8795"/>
                </a:lnTo>
                <a:cubicBezTo>
                  <a:pt x="23220" y="8706"/>
                  <a:pt x="23245" y="8579"/>
                  <a:pt x="23233" y="8554"/>
                </a:cubicBezTo>
                <a:cubicBezTo>
                  <a:pt x="23233" y="8529"/>
                  <a:pt x="23182" y="8503"/>
                  <a:pt x="23157" y="8491"/>
                </a:cubicBezTo>
                <a:cubicBezTo>
                  <a:pt x="23144" y="8491"/>
                  <a:pt x="23182" y="8440"/>
                  <a:pt x="23207" y="8428"/>
                </a:cubicBezTo>
                <a:cubicBezTo>
                  <a:pt x="23233" y="8402"/>
                  <a:pt x="23195" y="8352"/>
                  <a:pt x="23182" y="8339"/>
                </a:cubicBezTo>
                <a:cubicBezTo>
                  <a:pt x="23169" y="8326"/>
                  <a:pt x="23169" y="8314"/>
                  <a:pt x="23182" y="8288"/>
                </a:cubicBezTo>
                <a:cubicBezTo>
                  <a:pt x="23245" y="8225"/>
                  <a:pt x="23245" y="8225"/>
                  <a:pt x="23195" y="8162"/>
                </a:cubicBezTo>
                <a:cubicBezTo>
                  <a:pt x="23182" y="8149"/>
                  <a:pt x="23169" y="8111"/>
                  <a:pt x="23144" y="8111"/>
                </a:cubicBezTo>
                <a:lnTo>
                  <a:pt x="23119" y="8099"/>
                </a:lnTo>
                <a:cubicBezTo>
                  <a:pt x="23106" y="8086"/>
                  <a:pt x="23119" y="8048"/>
                  <a:pt x="23131" y="8048"/>
                </a:cubicBezTo>
                <a:cubicBezTo>
                  <a:pt x="23144" y="8048"/>
                  <a:pt x="23144" y="8023"/>
                  <a:pt x="23144" y="8023"/>
                </a:cubicBezTo>
                <a:cubicBezTo>
                  <a:pt x="23131" y="8010"/>
                  <a:pt x="23182" y="7997"/>
                  <a:pt x="23207" y="7997"/>
                </a:cubicBezTo>
                <a:cubicBezTo>
                  <a:pt x="23220" y="7997"/>
                  <a:pt x="23233" y="7947"/>
                  <a:pt x="23233" y="7921"/>
                </a:cubicBezTo>
                <a:cubicBezTo>
                  <a:pt x="23233" y="7909"/>
                  <a:pt x="23245" y="7845"/>
                  <a:pt x="23245" y="7833"/>
                </a:cubicBezTo>
                <a:cubicBezTo>
                  <a:pt x="23233" y="7820"/>
                  <a:pt x="23245" y="7757"/>
                  <a:pt x="23233" y="7744"/>
                </a:cubicBezTo>
                <a:cubicBezTo>
                  <a:pt x="23220" y="7732"/>
                  <a:pt x="23195" y="7681"/>
                  <a:pt x="23207" y="7668"/>
                </a:cubicBezTo>
                <a:cubicBezTo>
                  <a:pt x="23207" y="7656"/>
                  <a:pt x="23220" y="7605"/>
                  <a:pt x="23233" y="7580"/>
                </a:cubicBezTo>
                <a:cubicBezTo>
                  <a:pt x="23245" y="7567"/>
                  <a:pt x="23233" y="7542"/>
                  <a:pt x="23207" y="7516"/>
                </a:cubicBezTo>
                <a:lnTo>
                  <a:pt x="23233" y="7479"/>
                </a:lnTo>
                <a:cubicBezTo>
                  <a:pt x="23258" y="7453"/>
                  <a:pt x="23258" y="7428"/>
                  <a:pt x="23233" y="7390"/>
                </a:cubicBezTo>
                <a:lnTo>
                  <a:pt x="23220" y="7352"/>
                </a:lnTo>
                <a:cubicBezTo>
                  <a:pt x="23207" y="7314"/>
                  <a:pt x="23233" y="7251"/>
                  <a:pt x="23258" y="7238"/>
                </a:cubicBezTo>
                <a:cubicBezTo>
                  <a:pt x="23271" y="7225"/>
                  <a:pt x="23233" y="7175"/>
                  <a:pt x="23220" y="7162"/>
                </a:cubicBezTo>
                <a:cubicBezTo>
                  <a:pt x="23195" y="7150"/>
                  <a:pt x="23220" y="7086"/>
                  <a:pt x="23245" y="7074"/>
                </a:cubicBezTo>
                <a:cubicBezTo>
                  <a:pt x="23258" y="7048"/>
                  <a:pt x="23233" y="7010"/>
                  <a:pt x="23182" y="6998"/>
                </a:cubicBezTo>
                <a:lnTo>
                  <a:pt x="23207" y="6972"/>
                </a:lnTo>
                <a:lnTo>
                  <a:pt x="23233" y="6922"/>
                </a:lnTo>
                <a:cubicBezTo>
                  <a:pt x="23220" y="6871"/>
                  <a:pt x="23207" y="6821"/>
                  <a:pt x="23207" y="6808"/>
                </a:cubicBezTo>
                <a:cubicBezTo>
                  <a:pt x="23207" y="6808"/>
                  <a:pt x="23258" y="6656"/>
                  <a:pt x="23245" y="6605"/>
                </a:cubicBezTo>
                <a:cubicBezTo>
                  <a:pt x="23245" y="6555"/>
                  <a:pt x="23195" y="6428"/>
                  <a:pt x="23220" y="6403"/>
                </a:cubicBezTo>
                <a:cubicBezTo>
                  <a:pt x="23245" y="6378"/>
                  <a:pt x="23233" y="6340"/>
                  <a:pt x="23207" y="6314"/>
                </a:cubicBezTo>
                <a:lnTo>
                  <a:pt x="23207" y="6302"/>
                </a:lnTo>
                <a:lnTo>
                  <a:pt x="23233" y="6264"/>
                </a:lnTo>
                <a:cubicBezTo>
                  <a:pt x="23220" y="6213"/>
                  <a:pt x="23207" y="6125"/>
                  <a:pt x="23207" y="6074"/>
                </a:cubicBezTo>
                <a:lnTo>
                  <a:pt x="23245" y="6036"/>
                </a:lnTo>
                <a:lnTo>
                  <a:pt x="23283" y="5998"/>
                </a:lnTo>
                <a:cubicBezTo>
                  <a:pt x="23258" y="5960"/>
                  <a:pt x="23245" y="5859"/>
                  <a:pt x="23245" y="5834"/>
                </a:cubicBezTo>
                <a:cubicBezTo>
                  <a:pt x="23233" y="5808"/>
                  <a:pt x="23207" y="5732"/>
                  <a:pt x="23233" y="5720"/>
                </a:cubicBezTo>
                <a:cubicBezTo>
                  <a:pt x="23258" y="5707"/>
                  <a:pt x="23233" y="5682"/>
                  <a:pt x="23233" y="5669"/>
                </a:cubicBezTo>
                <a:cubicBezTo>
                  <a:pt x="23233" y="5656"/>
                  <a:pt x="23245" y="5555"/>
                  <a:pt x="23258" y="5517"/>
                </a:cubicBezTo>
                <a:cubicBezTo>
                  <a:pt x="23258" y="5479"/>
                  <a:pt x="23258" y="5441"/>
                  <a:pt x="23258" y="5429"/>
                </a:cubicBezTo>
                <a:cubicBezTo>
                  <a:pt x="23258" y="5403"/>
                  <a:pt x="23271" y="5365"/>
                  <a:pt x="23271" y="5353"/>
                </a:cubicBezTo>
                <a:cubicBezTo>
                  <a:pt x="23271" y="5340"/>
                  <a:pt x="23207" y="5264"/>
                  <a:pt x="23220" y="5239"/>
                </a:cubicBezTo>
                <a:cubicBezTo>
                  <a:pt x="23220" y="5201"/>
                  <a:pt x="23220" y="5112"/>
                  <a:pt x="23220" y="5087"/>
                </a:cubicBezTo>
                <a:cubicBezTo>
                  <a:pt x="23233" y="5062"/>
                  <a:pt x="23245" y="4986"/>
                  <a:pt x="23245" y="4960"/>
                </a:cubicBezTo>
                <a:cubicBezTo>
                  <a:pt x="23233" y="4935"/>
                  <a:pt x="23258" y="4859"/>
                  <a:pt x="23245" y="4834"/>
                </a:cubicBezTo>
                <a:cubicBezTo>
                  <a:pt x="23245" y="4809"/>
                  <a:pt x="23233" y="4745"/>
                  <a:pt x="23233" y="4733"/>
                </a:cubicBezTo>
                <a:cubicBezTo>
                  <a:pt x="23233" y="4707"/>
                  <a:pt x="23296" y="4644"/>
                  <a:pt x="23271" y="4644"/>
                </a:cubicBezTo>
                <a:cubicBezTo>
                  <a:pt x="23233" y="4644"/>
                  <a:pt x="23233" y="4631"/>
                  <a:pt x="23245" y="4631"/>
                </a:cubicBezTo>
                <a:cubicBezTo>
                  <a:pt x="23258" y="4631"/>
                  <a:pt x="23233" y="4543"/>
                  <a:pt x="23233" y="4505"/>
                </a:cubicBezTo>
                <a:cubicBezTo>
                  <a:pt x="23233" y="4480"/>
                  <a:pt x="23233" y="4429"/>
                  <a:pt x="23220" y="4416"/>
                </a:cubicBezTo>
                <a:cubicBezTo>
                  <a:pt x="23220" y="4391"/>
                  <a:pt x="23233" y="4340"/>
                  <a:pt x="23233" y="4328"/>
                </a:cubicBezTo>
                <a:cubicBezTo>
                  <a:pt x="23233" y="4315"/>
                  <a:pt x="23207" y="4264"/>
                  <a:pt x="23195" y="4214"/>
                </a:cubicBezTo>
                <a:lnTo>
                  <a:pt x="23207" y="4189"/>
                </a:lnTo>
                <a:lnTo>
                  <a:pt x="23233" y="4125"/>
                </a:lnTo>
                <a:cubicBezTo>
                  <a:pt x="23220" y="4075"/>
                  <a:pt x="23207" y="3999"/>
                  <a:pt x="23207" y="3961"/>
                </a:cubicBezTo>
                <a:lnTo>
                  <a:pt x="23182" y="3935"/>
                </a:lnTo>
                <a:lnTo>
                  <a:pt x="23157" y="3897"/>
                </a:lnTo>
                <a:cubicBezTo>
                  <a:pt x="23182" y="3872"/>
                  <a:pt x="23195" y="3822"/>
                  <a:pt x="23169" y="3784"/>
                </a:cubicBezTo>
                <a:lnTo>
                  <a:pt x="23169" y="3746"/>
                </a:lnTo>
                <a:lnTo>
                  <a:pt x="23157" y="3720"/>
                </a:lnTo>
                <a:cubicBezTo>
                  <a:pt x="23157" y="3682"/>
                  <a:pt x="23169" y="3632"/>
                  <a:pt x="23182" y="3594"/>
                </a:cubicBezTo>
                <a:lnTo>
                  <a:pt x="23169" y="3568"/>
                </a:lnTo>
                <a:lnTo>
                  <a:pt x="23157" y="3531"/>
                </a:lnTo>
                <a:cubicBezTo>
                  <a:pt x="23157" y="3493"/>
                  <a:pt x="23144" y="3429"/>
                  <a:pt x="23119" y="3404"/>
                </a:cubicBezTo>
                <a:lnTo>
                  <a:pt x="23157" y="3366"/>
                </a:lnTo>
                <a:cubicBezTo>
                  <a:pt x="23144" y="3341"/>
                  <a:pt x="23182" y="3239"/>
                  <a:pt x="23157" y="3214"/>
                </a:cubicBezTo>
                <a:cubicBezTo>
                  <a:pt x="23131" y="3189"/>
                  <a:pt x="23106" y="3151"/>
                  <a:pt x="23119" y="3138"/>
                </a:cubicBezTo>
                <a:cubicBezTo>
                  <a:pt x="23131" y="3138"/>
                  <a:pt x="23106" y="3075"/>
                  <a:pt x="23106" y="3050"/>
                </a:cubicBezTo>
                <a:cubicBezTo>
                  <a:pt x="23093" y="3024"/>
                  <a:pt x="23081" y="2974"/>
                  <a:pt x="23081" y="2923"/>
                </a:cubicBezTo>
                <a:lnTo>
                  <a:pt x="23093" y="2885"/>
                </a:lnTo>
                <a:lnTo>
                  <a:pt x="23106" y="2860"/>
                </a:lnTo>
                <a:cubicBezTo>
                  <a:pt x="23081" y="2822"/>
                  <a:pt x="23043" y="2759"/>
                  <a:pt x="23055" y="2746"/>
                </a:cubicBezTo>
                <a:cubicBezTo>
                  <a:pt x="23068" y="2733"/>
                  <a:pt x="23018" y="2619"/>
                  <a:pt x="23018" y="2581"/>
                </a:cubicBezTo>
                <a:cubicBezTo>
                  <a:pt x="23018" y="2544"/>
                  <a:pt x="23005" y="2455"/>
                  <a:pt x="23005" y="2442"/>
                </a:cubicBezTo>
                <a:cubicBezTo>
                  <a:pt x="22992" y="2430"/>
                  <a:pt x="23030" y="2354"/>
                  <a:pt x="23005" y="2341"/>
                </a:cubicBezTo>
                <a:cubicBezTo>
                  <a:pt x="22992" y="2328"/>
                  <a:pt x="22992" y="2278"/>
                  <a:pt x="22992" y="2240"/>
                </a:cubicBezTo>
                <a:lnTo>
                  <a:pt x="22954" y="2202"/>
                </a:lnTo>
                <a:cubicBezTo>
                  <a:pt x="22967" y="2189"/>
                  <a:pt x="22942" y="2151"/>
                  <a:pt x="22904" y="2113"/>
                </a:cubicBezTo>
                <a:lnTo>
                  <a:pt x="22929" y="2101"/>
                </a:lnTo>
                <a:cubicBezTo>
                  <a:pt x="22992" y="2088"/>
                  <a:pt x="22878" y="2050"/>
                  <a:pt x="22942" y="2037"/>
                </a:cubicBezTo>
                <a:cubicBezTo>
                  <a:pt x="22942" y="2037"/>
                  <a:pt x="22916" y="1974"/>
                  <a:pt x="22916" y="1974"/>
                </a:cubicBezTo>
                <a:lnTo>
                  <a:pt x="22980" y="1949"/>
                </a:lnTo>
                <a:cubicBezTo>
                  <a:pt x="22942" y="1923"/>
                  <a:pt x="22904" y="1873"/>
                  <a:pt x="22878" y="1835"/>
                </a:cubicBezTo>
                <a:lnTo>
                  <a:pt x="22878" y="1810"/>
                </a:lnTo>
                <a:lnTo>
                  <a:pt x="22878" y="1746"/>
                </a:lnTo>
                <a:cubicBezTo>
                  <a:pt x="22878" y="1670"/>
                  <a:pt x="22866" y="1582"/>
                  <a:pt x="22853" y="1544"/>
                </a:cubicBezTo>
                <a:lnTo>
                  <a:pt x="22840" y="1519"/>
                </a:lnTo>
                <a:lnTo>
                  <a:pt x="22840" y="1481"/>
                </a:lnTo>
                <a:cubicBezTo>
                  <a:pt x="22828" y="1455"/>
                  <a:pt x="22802" y="1253"/>
                  <a:pt x="22777" y="1190"/>
                </a:cubicBezTo>
                <a:cubicBezTo>
                  <a:pt x="22752" y="1126"/>
                  <a:pt x="22739" y="1050"/>
                  <a:pt x="22739" y="1025"/>
                </a:cubicBezTo>
                <a:lnTo>
                  <a:pt x="22726" y="987"/>
                </a:lnTo>
                <a:lnTo>
                  <a:pt x="22714" y="974"/>
                </a:lnTo>
                <a:cubicBezTo>
                  <a:pt x="22689" y="949"/>
                  <a:pt x="22689" y="899"/>
                  <a:pt x="22676" y="886"/>
                </a:cubicBezTo>
                <a:cubicBezTo>
                  <a:pt x="22676" y="886"/>
                  <a:pt x="22651" y="835"/>
                  <a:pt x="22638" y="823"/>
                </a:cubicBezTo>
                <a:cubicBezTo>
                  <a:pt x="22625" y="810"/>
                  <a:pt x="22613" y="797"/>
                  <a:pt x="22613" y="785"/>
                </a:cubicBezTo>
                <a:cubicBezTo>
                  <a:pt x="22613" y="785"/>
                  <a:pt x="22625" y="759"/>
                  <a:pt x="22638" y="747"/>
                </a:cubicBezTo>
                <a:lnTo>
                  <a:pt x="22638" y="747"/>
                </a:lnTo>
                <a:lnTo>
                  <a:pt x="22600" y="759"/>
                </a:lnTo>
                <a:lnTo>
                  <a:pt x="22511" y="797"/>
                </a:lnTo>
                <a:cubicBezTo>
                  <a:pt x="22423" y="848"/>
                  <a:pt x="22322" y="873"/>
                  <a:pt x="22322" y="873"/>
                </a:cubicBezTo>
                <a:cubicBezTo>
                  <a:pt x="22322" y="873"/>
                  <a:pt x="22284" y="835"/>
                  <a:pt x="22246" y="797"/>
                </a:cubicBezTo>
                <a:lnTo>
                  <a:pt x="22144" y="848"/>
                </a:lnTo>
                <a:lnTo>
                  <a:pt x="22106" y="861"/>
                </a:lnTo>
                <a:cubicBezTo>
                  <a:pt x="22068" y="861"/>
                  <a:pt x="22018" y="848"/>
                  <a:pt x="21980" y="835"/>
                </a:cubicBezTo>
                <a:lnTo>
                  <a:pt x="21955" y="861"/>
                </a:lnTo>
                <a:lnTo>
                  <a:pt x="21929" y="873"/>
                </a:lnTo>
                <a:cubicBezTo>
                  <a:pt x="21904" y="873"/>
                  <a:pt x="21841" y="886"/>
                  <a:pt x="21803" y="886"/>
                </a:cubicBezTo>
                <a:lnTo>
                  <a:pt x="21777" y="886"/>
                </a:lnTo>
                <a:lnTo>
                  <a:pt x="21714" y="873"/>
                </a:lnTo>
                <a:cubicBezTo>
                  <a:pt x="21710" y="885"/>
                  <a:pt x="21704" y="890"/>
                  <a:pt x="21696" y="890"/>
                </a:cubicBezTo>
                <a:cubicBezTo>
                  <a:pt x="21679" y="890"/>
                  <a:pt x="21656" y="869"/>
                  <a:pt x="21638" y="861"/>
                </a:cubicBezTo>
                <a:cubicBezTo>
                  <a:pt x="21613" y="848"/>
                  <a:pt x="21550" y="823"/>
                  <a:pt x="21499" y="785"/>
                </a:cubicBezTo>
                <a:lnTo>
                  <a:pt x="21461" y="835"/>
                </a:lnTo>
                <a:cubicBezTo>
                  <a:pt x="21438" y="866"/>
                  <a:pt x="21415" y="883"/>
                  <a:pt x="21384" y="883"/>
                </a:cubicBezTo>
                <a:cubicBezTo>
                  <a:pt x="21363" y="883"/>
                  <a:pt x="21339" y="876"/>
                  <a:pt x="21309" y="861"/>
                </a:cubicBezTo>
                <a:lnTo>
                  <a:pt x="21284" y="848"/>
                </a:lnTo>
                <a:cubicBezTo>
                  <a:pt x="21246" y="848"/>
                  <a:pt x="21157" y="873"/>
                  <a:pt x="21145" y="886"/>
                </a:cubicBezTo>
                <a:cubicBezTo>
                  <a:pt x="21136" y="895"/>
                  <a:pt x="21121" y="904"/>
                  <a:pt x="21112" y="904"/>
                </a:cubicBezTo>
                <a:cubicBezTo>
                  <a:pt x="21109" y="904"/>
                  <a:pt x="21107" y="902"/>
                  <a:pt x="21107" y="899"/>
                </a:cubicBezTo>
                <a:cubicBezTo>
                  <a:pt x="21094" y="899"/>
                  <a:pt x="21069" y="899"/>
                  <a:pt x="21069" y="886"/>
                </a:cubicBezTo>
                <a:cubicBezTo>
                  <a:pt x="21069" y="880"/>
                  <a:pt x="21056" y="880"/>
                  <a:pt x="21042" y="880"/>
                </a:cubicBezTo>
                <a:cubicBezTo>
                  <a:pt x="21028" y="880"/>
                  <a:pt x="21012" y="880"/>
                  <a:pt x="21006" y="873"/>
                </a:cubicBezTo>
                <a:cubicBezTo>
                  <a:pt x="20993" y="873"/>
                  <a:pt x="20942" y="810"/>
                  <a:pt x="20917" y="797"/>
                </a:cubicBezTo>
                <a:cubicBezTo>
                  <a:pt x="20904" y="791"/>
                  <a:pt x="20892" y="788"/>
                  <a:pt x="20881" y="788"/>
                </a:cubicBezTo>
                <a:cubicBezTo>
                  <a:pt x="20870" y="788"/>
                  <a:pt x="20860" y="791"/>
                  <a:pt x="20854" y="797"/>
                </a:cubicBezTo>
                <a:cubicBezTo>
                  <a:pt x="20841" y="835"/>
                  <a:pt x="20816" y="848"/>
                  <a:pt x="20778" y="861"/>
                </a:cubicBezTo>
                <a:lnTo>
                  <a:pt x="20727" y="873"/>
                </a:lnTo>
                <a:cubicBezTo>
                  <a:pt x="20689" y="861"/>
                  <a:pt x="20651" y="823"/>
                  <a:pt x="20651" y="810"/>
                </a:cubicBezTo>
                <a:cubicBezTo>
                  <a:pt x="20651" y="797"/>
                  <a:pt x="20575" y="772"/>
                  <a:pt x="20575" y="759"/>
                </a:cubicBezTo>
                <a:cubicBezTo>
                  <a:pt x="20575" y="747"/>
                  <a:pt x="20588" y="734"/>
                  <a:pt x="20601" y="721"/>
                </a:cubicBezTo>
                <a:cubicBezTo>
                  <a:pt x="20613" y="721"/>
                  <a:pt x="20588" y="658"/>
                  <a:pt x="20575" y="633"/>
                </a:cubicBezTo>
                <a:cubicBezTo>
                  <a:pt x="20572" y="629"/>
                  <a:pt x="20567" y="628"/>
                  <a:pt x="20562" y="628"/>
                </a:cubicBezTo>
                <a:cubicBezTo>
                  <a:pt x="20550" y="628"/>
                  <a:pt x="20537" y="637"/>
                  <a:pt x="20537" y="645"/>
                </a:cubicBezTo>
                <a:cubicBezTo>
                  <a:pt x="20537" y="658"/>
                  <a:pt x="20575" y="721"/>
                  <a:pt x="20550" y="721"/>
                </a:cubicBezTo>
                <a:cubicBezTo>
                  <a:pt x="20512" y="721"/>
                  <a:pt x="20499" y="734"/>
                  <a:pt x="20499" y="734"/>
                </a:cubicBezTo>
                <a:cubicBezTo>
                  <a:pt x="20499" y="734"/>
                  <a:pt x="20537" y="785"/>
                  <a:pt x="20525" y="797"/>
                </a:cubicBezTo>
                <a:cubicBezTo>
                  <a:pt x="20512" y="810"/>
                  <a:pt x="20474" y="835"/>
                  <a:pt x="20461" y="848"/>
                </a:cubicBezTo>
                <a:cubicBezTo>
                  <a:pt x="20449" y="848"/>
                  <a:pt x="20436" y="810"/>
                  <a:pt x="20436" y="797"/>
                </a:cubicBezTo>
                <a:cubicBezTo>
                  <a:pt x="20449" y="772"/>
                  <a:pt x="20449" y="734"/>
                  <a:pt x="20436" y="721"/>
                </a:cubicBezTo>
                <a:cubicBezTo>
                  <a:pt x="20436" y="709"/>
                  <a:pt x="20449" y="658"/>
                  <a:pt x="20461" y="645"/>
                </a:cubicBezTo>
                <a:lnTo>
                  <a:pt x="20423" y="645"/>
                </a:lnTo>
                <a:lnTo>
                  <a:pt x="20386" y="658"/>
                </a:lnTo>
                <a:lnTo>
                  <a:pt x="20373" y="671"/>
                </a:lnTo>
                <a:cubicBezTo>
                  <a:pt x="20348" y="671"/>
                  <a:pt x="20310" y="607"/>
                  <a:pt x="20284" y="595"/>
                </a:cubicBezTo>
                <a:cubicBezTo>
                  <a:pt x="20277" y="591"/>
                  <a:pt x="20266" y="590"/>
                  <a:pt x="20255" y="590"/>
                </a:cubicBezTo>
                <a:cubicBezTo>
                  <a:pt x="20226" y="590"/>
                  <a:pt x="20192" y="599"/>
                  <a:pt x="20183" y="607"/>
                </a:cubicBezTo>
                <a:cubicBezTo>
                  <a:pt x="20177" y="614"/>
                  <a:pt x="20161" y="617"/>
                  <a:pt x="20142" y="617"/>
                </a:cubicBezTo>
                <a:cubicBezTo>
                  <a:pt x="20123" y="617"/>
                  <a:pt x="20101" y="614"/>
                  <a:pt x="20082" y="607"/>
                </a:cubicBezTo>
                <a:lnTo>
                  <a:pt x="20044" y="595"/>
                </a:lnTo>
                <a:lnTo>
                  <a:pt x="19981" y="582"/>
                </a:lnTo>
                <a:cubicBezTo>
                  <a:pt x="19968" y="607"/>
                  <a:pt x="19955" y="620"/>
                  <a:pt x="19946" y="620"/>
                </a:cubicBezTo>
                <a:cubicBezTo>
                  <a:pt x="19936" y="620"/>
                  <a:pt x="19930" y="607"/>
                  <a:pt x="19930" y="582"/>
                </a:cubicBezTo>
                <a:lnTo>
                  <a:pt x="19955" y="582"/>
                </a:lnTo>
                <a:lnTo>
                  <a:pt x="19981" y="570"/>
                </a:lnTo>
                <a:cubicBezTo>
                  <a:pt x="19993" y="544"/>
                  <a:pt x="19968" y="532"/>
                  <a:pt x="19943" y="519"/>
                </a:cubicBezTo>
                <a:lnTo>
                  <a:pt x="19917" y="532"/>
                </a:lnTo>
                <a:lnTo>
                  <a:pt x="19892" y="532"/>
                </a:lnTo>
                <a:cubicBezTo>
                  <a:pt x="19874" y="523"/>
                  <a:pt x="19861" y="518"/>
                  <a:pt x="19851" y="518"/>
                </a:cubicBezTo>
                <a:cubicBezTo>
                  <a:pt x="19834" y="518"/>
                  <a:pt x="19829" y="532"/>
                  <a:pt x="19829" y="557"/>
                </a:cubicBezTo>
                <a:lnTo>
                  <a:pt x="19829" y="570"/>
                </a:lnTo>
                <a:cubicBezTo>
                  <a:pt x="19816" y="582"/>
                  <a:pt x="19778" y="582"/>
                  <a:pt x="19765" y="582"/>
                </a:cubicBezTo>
                <a:cubicBezTo>
                  <a:pt x="19765" y="570"/>
                  <a:pt x="19728" y="557"/>
                  <a:pt x="19690" y="544"/>
                </a:cubicBezTo>
                <a:lnTo>
                  <a:pt x="19664" y="557"/>
                </a:lnTo>
                <a:cubicBezTo>
                  <a:pt x="19588" y="582"/>
                  <a:pt x="19538" y="620"/>
                  <a:pt x="19550" y="645"/>
                </a:cubicBezTo>
                <a:cubicBezTo>
                  <a:pt x="19576" y="658"/>
                  <a:pt x="19525" y="683"/>
                  <a:pt x="19500" y="696"/>
                </a:cubicBezTo>
                <a:cubicBezTo>
                  <a:pt x="19487" y="696"/>
                  <a:pt x="19424" y="658"/>
                  <a:pt x="19411" y="645"/>
                </a:cubicBezTo>
                <a:cubicBezTo>
                  <a:pt x="19408" y="644"/>
                  <a:pt x="19406" y="643"/>
                  <a:pt x="19403" y="643"/>
                </a:cubicBezTo>
                <a:cubicBezTo>
                  <a:pt x="19383" y="643"/>
                  <a:pt x="19372" y="685"/>
                  <a:pt x="19361" y="696"/>
                </a:cubicBezTo>
                <a:cubicBezTo>
                  <a:pt x="19361" y="702"/>
                  <a:pt x="19348" y="706"/>
                  <a:pt x="19334" y="706"/>
                </a:cubicBezTo>
                <a:cubicBezTo>
                  <a:pt x="19319" y="706"/>
                  <a:pt x="19304" y="702"/>
                  <a:pt x="19297" y="696"/>
                </a:cubicBezTo>
                <a:cubicBezTo>
                  <a:pt x="19272" y="696"/>
                  <a:pt x="19259" y="683"/>
                  <a:pt x="19259" y="671"/>
                </a:cubicBezTo>
                <a:lnTo>
                  <a:pt x="19285" y="645"/>
                </a:lnTo>
                <a:cubicBezTo>
                  <a:pt x="19310" y="620"/>
                  <a:pt x="19310" y="595"/>
                  <a:pt x="19297" y="582"/>
                </a:cubicBezTo>
                <a:lnTo>
                  <a:pt x="19297" y="582"/>
                </a:lnTo>
                <a:cubicBezTo>
                  <a:pt x="19285" y="582"/>
                  <a:pt x="19234" y="595"/>
                  <a:pt x="19183" y="607"/>
                </a:cubicBezTo>
                <a:cubicBezTo>
                  <a:pt x="19133" y="620"/>
                  <a:pt x="19095" y="658"/>
                  <a:pt x="19107" y="683"/>
                </a:cubicBezTo>
                <a:lnTo>
                  <a:pt x="19082" y="696"/>
                </a:lnTo>
                <a:lnTo>
                  <a:pt x="19032" y="721"/>
                </a:lnTo>
                <a:cubicBezTo>
                  <a:pt x="18994" y="683"/>
                  <a:pt x="18943" y="683"/>
                  <a:pt x="18943" y="683"/>
                </a:cubicBezTo>
                <a:lnTo>
                  <a:pt x="18943" y="683"/>
                </a:lnTo>
                <a:cubicBezTo>
                  <a:pt x="18930" y="696"/>
                  <a:pt x="18943" y="734"/>
                  <a:pt x="18981" y="759"/>
                </a:cubicBezTo>
                <a:lnTo>
                  <a:pt x="18918" y="785"/>
                </a:lnTo>
                <a:cubicBezTo>
                  <a:pt x="18918" y="785"/>
                  <a:pt x="18930" y="797"/>
                  <a:pt x="18956" y="797"/>
                </a:cubicBezTo>
                <a:lnTo>
                  <a:pt x="18981" y="810"/>
                </a:lnTo>
                <a:lnTo>
                  <a:pt x="19006" y="823"/>
                </a:lnTo>
                <a:cubicBezTo>
                  <a:pt x="19032" y="835"/>
                  <a:pt x="19032" y="886"/>
                  <a:pt x="19019" y="899"/>
                </a:cubicBezTo>
                <a:cubicBezTo>
                  <a:pt x="19017" y="901"/>
                  <a:pt x="19013" y="902"/>
                  <a:pt x="19007" y="902"/>
                </a:cubicBezTo>
                <a:cubicBezTo>
                  <a:pt x="18983" y="902"/>
                  <a:pt x="18934" y="881"/>
                  <a:pt x="18892" y="861"/>
                </a:cubicBezTo>
                <a:lnTo>
                  <a:pt x="18842" y="848"/>
                </a:lnTo>
                <a:cubicBezTo>
                  <a:pt x="18791" y="848"/>
                  <a:pt x="18741" y="873"/>
                  <a:pt x="18703" y="886"/>
                </a:cubicBezTo>
                <a:lnTo>
                  <a:pt x="18690" y="886"/>
                </a:lnTo>
                <a:cubicBezTo>
                  <a:pt x="18677" y="886"/>
                  <a:pt x="18741" y="835"/>
                  <a:pt x="18766" y="810"/>
                </a:cubicBezTo>
                <a:cubicBezTo>
                  <a:pt x="18791" y="785"/>
                  <a:pt x="18766" y="747"/>
                  <a:pt x="18766" y="734"/>
                </a:cubicBezTo>
                <a:cubicBezTo>
                  <a:pt x="18753" y="734"/>
                  <a:pt x="18753" y="671"/>
                  <a:pt x="18778" y="658"/>
                </a:cubicBezTo>
                <a:cubicBezTo>
                  <a:pt x="18791" y="645"/>
                  <a:pt x="18766" y="645"/>
                  <a:pt x="18728" y="645"/>
                </a:cubicBezTo>
                <a:lnTo>
                  <a:pt x="18690" y="658"/>
                </a:lnTo>
                <a:lnTo>
                  <a:pt x="18639" y="658"/>
                </a:lnTo>
                <a:cubicBezTo>
                  <a:pt x="18639" y="683"/>
                  <a:pt x="18639" y="734"/>
                  <a:pt x="18627" y="759"/>
                </a:cubicBezTo>
                <a:lnTo>
                  <a:pt x="18538" y="759"/>
                </a:lnTo>
                <a:cubicBezTo>
                  <a:pt x="18563" y="785"/>
                  <a:pt x="18563" y="810"/>
                  <a:pt x="18525" y="823"/>
                </a:cubicBezTo>
                <a:cubicBezTo>
                  <a:pt x="18538" y="861"/>
                  <a:pt x="18487" y="848"/>
                  <a:pt x="18462" y="873"/>
                </a:cubicBezTo>
                <a:lnTo>
                  <a:pt x="18449" y="873"/>
                </a:lnTo>
                <a:cubicBezTo>
                  <a:pt x="18449" y="899"/>
                  <a:pt x="18437" y="962"/>
                  <a:pt x="18412" y="962"/>
                </a:cubicBezTo>
                <a:cubicBezTo>
                  <a:pt x="18386" y="962"/>
                  <a:pt x="18323" y="949"/>
                  <a:pt x="18298" y="949"/>
                </a:cubicBezTo>
                <a:cubicBezTo>
                  <a:pt x="18285" y="936"/>
                  <a:pt x="18323" y="886"/>
                  <a:pt x="18336" y="861"/>
                </a:cubicBezTo>
                <a:cubicBezTo>
                  <a:pt x="18336" y="835"/>
                  <a:pt x="18323" y="734"/>
                  <a:pt x="18348" y="709"/>
                </a:cubicBezTo>
                <a:cubicBezTo>
                  <a:pt x="18361" y="683"/>
                  <a:pt x="18424" y="570"/>
                  <a:pt x="18412" y="532"/>
                </a:cubicBezTo>
                <a:cubicBezTo>
                  <a:pt x="18411" y="529"/>
                  <a:pt x="18410" y="527"/>
                  <a:pt x="18409" y="524"/>
                </a:cubicBezTo>
                <a:lnTo>
                  <a:pt x="18409" y="524"/>
                </a:lnTo>
                <a:cubicBezTo>
                  <a:pt x="18393" y="553"/>
                  <a:pt x="18346" y="621"/>
                  <a:pt x="18310" y="633"/>
                </a:cubicBezTo>
                <a:cubicBezTo>
                  <a:pt x="18260" y="633"/>
                  <a:pt x="18260" y="633"/>
                  <a:pt x="18310" y="607"/>
                </a:cubicBezTo>
                <a:lnTo>
                  <a:pt x="18323" y="582"/>
                </a:lnTo>
                <a:lnTo>
                  <a:pt x="18336" y="570"/>
                </a:lnTo>
                <a:cubicBezTo>
                  <a:pt x="18307" y="531"/>
                  <a:pt x="18300" y="514"/>
                  <a:pt x="18315" y="514"/>
                </a:cubicBezTo>
                <a:cubicBezTo>
                  <a:pt x="18320" y="514"/>
                  <a:pt x="18327" y="516"/>
                  <a:pt x="18336" y="519"/>
                </a:cubicBezTo>
                <a:lnTo>
                  <a:pt x="18407" y="519"/>
                </a:lnTo>
                <a:cubicBezTo>
                  <a:pt x="18394" y="479"/>
                  <a:pt x="18375" y="415"/>
                  <a:pt x="18386" y="392"/>
                </a:cubicBezTo>
                <a:cubicBezTo>
                  <a:pt x="18399" y="367"/>
                  <a:pt x="18412" y="342"/>
                  <a:pt x="18412" y="329"/>
                </a:cubicBezTo>
                <a:cubicBezTo>
                  <a:pt x="18361" y="304"/>
                  <a:pt x="18412" y="278"/>
                  <a:pt x="18412" y="266"/>
                </a:cubicBezTo>
                <a:lnTo>
                  <a:pt x="18399" y="241"/>
                </a:lnTo>
                <a:cubicBezTo>
                  <a:pt x="18396" y="238"/>
                  <a:pt x="18392" y="237"/>
                  <a:pt x="18387" y="237"/>
                </a:cubicBezTo>
                <a:cubicBezTo>
                  <a:pt x="18364" y="237"/>
                  <a:pt x="18321" y="256"/>
                  <a:pt x="18310" y="266"/>
                </a:cubicBezTo>
                <a:cubicBezTo>
                  <a:pt x="18303" y="273"/>
                  <a:pt x="18266" y="280"/>
                  <a:pt x="18234" y="280"/>
                </a:cubicBezTo>
                <a:cubicBezTo>
                  <a:pt x="18210" y="280"/>
                  <a:pt x="18189" y="277"/>
                  <a:pt x="18184" y="266"/>
                </a:cubicBezTo>
                <a:cubicBezTo>
                  <a:pt x="18181" y="263"/>
                  <a:pt x="18173" y="262"/>
                  <a:pt x="18161" y="262"/>
                </a:cubicBezTo>
                <a:cubicBezTo>
                  <a:pt x="18108" y="262"/>
                  <a:pt x="17984" y="281"/>
                  <a:pt x="17943" y="291"/>
                </a:cubicBezTo>
                <a:cubicBezTo>
                  <a:pt x="17918" y="297"/>
                  <a:pt x="17880" y="301"/>
                  <a:pt x="17847" y="301"/>
                </a:cubicBezTo>
                <a:cubicBezTo>
                  <a:pt x="17814" y="301"/>
                  <a:pt x="17785" y="297"/>
                  <a:pt x="17779" y="291"/>
                </a:cubicBezTo>
                <a:cubicBezTo>
                  <a:pt x="17779" y="266"/>
                  <a:pt x="17766" y="228"/>
                  <a:pt x="17754" y="190"/>
                </a:cubicBezTo>
                <a:lnTo>
                  <a:pt x="17703" y="177"/>
                </a:lnTo>
                <a:lnTo>
                  <a:pt x="17678" y="177"/>
                </a:lnTo>
                <a:cubicBezTo>
                  <a:pt x="17627" y="177"/>
                  <a:pt x="17614" y="152"/>
                  <a:pt x="17640" y="114"/>
                </a:cubicBezTo>
                <a:lnTo>
                  <a:pt x="17640" y="89"/>
                </a:lnTo>
                <a:lnTo>
                  <a:pt x="17640" y="63"/>
                </a:lnTo>
                <a:cubicBezTo>
                  <a:pt x="17627" y="44"/>
                  <a:pt x="17611" y="35"/>
                  <a:pt x="17597" y="35"/>
                </a:cubicBezTo>
                <a:cubicBezTo>
                  <a:pt x="17583" y="35"/>
                  <a:pt x="17570" y="44"/>
                  <a:pt x="17564" y="63"/>
                </a:cubicBezTo>
                <a:lnTo>
                  <a:pt x="17538" y="89"/>
                </a:lnTo>
                <a:cubicBezTo>
                  <a:pt x="17538" y="101"/>
                  <a:pt x="17513" y="101"/>
                  <a:pt x="17500" y="101"/>
                </a:cubicBezTo>
                <a:cubicBezTo>
                  <a:pt x="17488" y="101"/>
                  <a:pt x="17475" y="89"/>
                  <a:pt x="17475" y="76"/>
                </a:cubicBezTo>
                <a:cubicBezTo>
                  <a:pt x="17475" y="51"/>
                  <a:pt x="17462" y="25"/>
                  <a:pt x="17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0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5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5"/>
          <p:cNvSpPr txBox="1"/>
          <p:nvPr>
            <p:ph idx="1" type="subTitle"/>
          </p:nvPr>
        </p:nvSpPr>
        <p:spPr>
          <a:xfrm>
            <a:off x="1290775" y="1924300"/>
            <a:ext cx="2907600" cy="49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43" name="Google Shape;43;p5"/>
          <p:cNvSpPr txBox="1"/>
          <p:nvPr>
            <p:ph idx="2" type="subTitle"/>
          </p:nvPr>
        </p:nvSpPr>
        <p:spPr>
          <a:xfrm>
            <a:off x="4945650" y="1924300"/>
            <a:ext cx="2907600" cy="497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1700">
                <a:solidFill>
                  <a:schemeClr val="dk1"/>
                </a:solidFill>
                <a:latin typeface="Raleway SemiBold"/>
                <a:ea typeface="Raleway SemiBold"/>
                <a:cs typeface="Raleway SemiBold"/>
                <a:sym typeface="Raleway SemiBold"/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aleway"/>
              <a:buNone/>
              <a:defRPr sz="2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/>
        </p:txBody>
      </p:sp>
      <p:sp>
        <p:nvSpPr>
          <p:cNvPr id="44" name="Google Shape;44;p5"/>
          <p:cNvSpPr txBox="1"/>
          <p:nvPr>
            <p:ph idx="3" type="subTitle"/>
          </p:nvPr>
        </p:nvSpPr>
        <p:spPr>
          <a:xfrm>
            <a:off x="1290775" y="2389282"/>
            <a:ext cx="2907600" cy="126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45" name="Google Shape;45;p5"/>
          <p:cNvSpPr txBox="1"/>
          <p:nvPr>
            <p:ph idx="4" type="subTitle"/>
          </p:nvPr>
        </p:nvSpPr>
        <p:spPr>
          <a:xfrm>
            <a:off x="4945650" y="2389282"/>
            <a:ext cx="2907600" cy="126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46" name="Google Shape;46;p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47" name="Google Shape;47;p5"/>
          <p:cNvSpPr/>
          <p:nvPr/>
        </p:nvSpPr>
        <p:spPr>
          <a:xfrm>
            <a:off x="4137450" y="4930087"/>
            <a:ext cx="1154101" cy="1267301"/>
          </a:xfrm>
          <a:custGeom>
            <a:rect b="b" l="l" r="r" t="t"/>
            <a:pathLst>
              <a:path extrusionOk="0" h="25637" w="23347">
                <a:moveTo>
                  <a:pt x="18407" y="519"/>
                </a:moveTo>
                <a:lnTo>
                  <a:pt x="18407" y="519"/>
                </a:lnTo>
                <a:cubicBezTo>
                  <a:pt x="18408" y="521"/>
                  <a:pt x="18408" y="522"/>
                  <a:pt x="18409" y="524"/>
                </a:cubicBezTo>
                <a:lnTo>
                  <a:pt x="18409" y="524"/>
                </a:lnTo>
                <a:cubicBezTo>
                  <a:pt x="18410" y="522"/>
                  <a:pt x="18411" y="520"/>
                  <a:pt x="18412" y="519"/>
                </a:cubicBezTo>
                <a:close/>
                <a:moveTo>
                  <a:pt x="18340" y="995"/>
                </a:moveTo>
                <a:cubicBezTo>
                  <a:pt x="18353" y="995"/>
                  <a:pt x="18358" y="1007"/>
                  <a:pt x="18348" y="1025"/>
                </a:cubicBezTo>
                <a:cubicBezTo>
                  <a:pt x="18336" y="1050"/>
                  <a:pt x="18272" y="1114"/>
                  <a:pt x="18247" y="1139"/>
                </a:cubicBezTo>
                <a:cubicBezTo>
                  <a:pt x="18247" y="1139"/>
                  <a:pt x="18234" y="1139"/>
                  <a:pt x="18196" y="1114"/>
                </a:cubicBezTo>
                <a:lnTo>
                  <a:pt x="18120" y="1076"/>
                </a:lnTo>
                <a:cubicBezTo>
                  <a:pt x="18171" y="1050"/>
                  <a:pt x="18285" y="1012"/>
                  <a:pt x="18323" y="1000"/>
                </a:cubicBezTo>
                <a:cubicBezTo>
                  <a:pt x="18330" y="996"/>
                  <a:pt x="18336" y="995"/>
                  <a:pt x="18340" y="995"/>
                </a:cubicBezTo>
                <a:close/>
                <a:moveTo>
                  <a:pt x="7833" y="1392"/>
                </a:moveTo>
                <a:cubicBezTo>
                  <a:pt x="7871" y="1392"/>
                  <a:pt x="7896" y="1392"/>
                  <a:pt x="7896" y="1405"/>
                </a:cubicBezTo>
                <a:cubicBezTo>
                  <a:pt x="7896" y="1417"/>
                  <a:pt x="7883" y="1417"/>
                  <a:pt x="7883" y="1430"/>
                </a:cubicBezTo>
                <a:cubicBezTo>
                  <a:pt x="7858" y="1417"/>
                  <a:pt x="7846" y="1405"/>
                  <a:pt x="7846" y="1405"/>
                </a:cubicBezTo>
                <a:cubicBezTo>
                  <a:pt x="7833" y="1405"/>
                  <a:pt x="7833" y="1405"/>
                  <a:pt x="7833" y="1392"/>
                </a:cubicBezTo>
                <a:close/>
                <a:moveTo>
                  <a:pt x="2571" y="1415"/>
                </a:moveTo>
                <a:cubicBezTo>
                  <a:pt x="2582" y="1415"/>
                  <a:pt x="2592" y="1423"/>
                  <a:pt x="2607" y="1430"/>
                </a:cubicBezTo>
                <a:cubicBezTo>
                  <a:pt x="2632" y="1455"/>
                  <a:pt x="2607" y="1455"/>
                  <a:pt x="2594" y="1468"/>
                </a:cubicBezTo>
                <a:lnTo>
                  <a:pt x="2582" y="1481"/>
                </a:lnTo>
                <a:cubicBezTo>
                  <a:pt x="2582" y="1506"/>
                  <a:pt x="2556" y="1519"/>
                  <a:pt x="2544" y="1519"/>
                </a:cubicBezTo>
                <a:lnTo>
                  <a:pt x="2531" y="1519"/>
                </a:lnTo>
                <a:lnTo>
                  <a:pt x="2531" y="1506"/>
                </a:lnTo>
                <a:cubicBezTo>
                  <a:pt x="2506" y="1493"/>
                  <a:pt x="2455" y="1481"/>
                  <a:pt x="2455" y="1468"/>
                </a:cubicBezTo>
                <a:cubicBezTo>
                  <a:pt x="2449" y="1443"/>
                  <a:pt x="2464" y="1439"/>
                  <a:pt x="2485" y="1439"/>
                </a:cubicBezTo>
                <a:cubicBezTo>
                  <a:pt x="2492" y="1439"/>
                  <a:pt x="2499" y="1440"/>
                  <a:pt x="2507" y="1440"/>
                </a:cubicBezTo>
                <a:cubicBezTo>
                  <a:pt x="2521" y="1440"/>
                  <a:pt x="2535" y="1438"/>
                  <a:pt x="2544" y="1430"/>
                </a:cubicBezTo>
                <a:cubicBezTo>
                  <a:pt x="2554" y="1419"/>
                  <a:pt x="2563" y="1415"/>
                  <a:pt x="2571" y="1415"/>
                </a:cubicBezTo>
                <a:close/>
                <a:moveTo>
                  <a:pt x="10154" y="1415"/>
                </a:moveTo>
                <a:cubicBezTo>
                  <a:pt x="10168" y="1415"/>
                  <a:pt x="10179" y="1423"/>
                  <a:pt x="10186" y="1430"/>
                </a:cubicBezTo>
                <a:cubicBezTo>
                  <a:pt x="10224" y="1455"/>
                  <a:pt x="10186" y="1455"/>
                  <a:pt x="10174" y="1468"/>
                </a:cubicBezTo>
                <a:lnTo>
                  <a:pt x="10174" y="1493"/>
                </a:lnTo>
                <a:cubicBezTo>
                  <a:pt x="10161" y="1506"/>
                  <a:pt x="10149" y="1519"/>
                  <a:pt x="10123" y="1519"/>
                </a:cubicBezTo>
                <a:cubicBezTo>
                  <a:pt x="10085" y="1493"/>
                  <a:pt x="10035" y="1481"/>
                  <a:pt x="10035" y="1468"/>
                </a:cubicBezTo>
                <a:cubicBezTo>
                  <a:pt x="10035" y="1443"/>
                  <a:pt x="10050" y="1439"/>
                  <a:pt x="10069" y="1439"/>
                </a:cubicBezTo>
                <a:cubicBezTo>
                  <a:pt x="10076" y="1439"/>
                  <a:pt x="10082" y="1440"/>
                  <a:pt x="10089" y="1440"/>
                </a:cubicBezTo>
                <a:cubicBezTo>
                  <a:pt x="10102" y="1440"/>
                  <a:pt x="10115" y="1438"/>
                  <a:pt x="10123" y="1430"/>
                </a:cubicBezTo>
                <a:cubicBezTo>
                  <a:pt x="10134" y="1419"/>
                  <a:pt x="10145" y="1415"/>
                  <a:pt x="10154" y="1415"/>
                </a:cubicBezTo>
                <a:close/>
                <a:moveTo>
                  <a:pt x="13401" y="1443"/>
                </a:moveTo>
                <a:cubicBezTo>
                  <a:pt x="13439" y="1455"/>
                  <a:pt x="13464" y="1493"/>
                  <a:pt x="13477" y="1506"/>
                </a:cubicBezTo>
                <a:lnTo>
                  <a:pt x="13451" y="1519"/>
                </a:lnTo>
                <a:lnTo>
                  <a:pt x="13439" y="1531"/>
                </a:lnTo>
                <a:cubicBezTo>
                  <a:pt x="13439" y="1546"/>
                  <a:pt x="13423" y="1551"/>
                  <a:pt x="13402" y="1551"/>
                </a:cubicBezTo>
                <a:cubicBezTo>
                  <a:pt x="13369" y="1551"/>
                  <a:pt x="13322" y="1539"/>
                  <a:pt x="13299" y="1531"/>
                </a:cubicBezTo>
                <a:cubicBezTo>
                  <a:pt x="13261" y="1519"/>
                  <a:pt x="13274" y="1493"/>
                  <a:pt x="13325" y="1481"/>
                </a:cubicBezTo>
                <a:lnTo>
                  <a:pt x="13363" y="1468"/>
                </a:lnTo>
                <a:lnTo>
                  <a:pt x="13401" y="1443"/>
                </a:lnTo>
                <a:close/>
                <a:moveTo>
                  <a:pt x="3416" y="1782"/>
                </a:moveTo>
                <a:cubicBezTo>
                  <a:pt x="3421" y="1782"/>
                  <a:pt x="3425" y="1783"/>
                  <a:pt x="3429" y="1784"/>
                </a:cubicBezTo>
                <a:cubicBezTo>
                  <a:pt x="3480" y="1810"/>
                  <a:pt x="3480" y="1822"/>
                  <a:pt x="3455" y="1822"/>
                </a:cubicBezTo>
                <a:lnTo>
                  <a:pt x="3429" y="1822"/>
                </a:lnTo>
                <a:cubicBezTo>
                  <a:pt x="3379" y="1822"/>
                  <a:pt x="3353" y="1835"/>
                  <a:pt x="3353" y="1873"/>
                </a:cubicBezTo>
                <a:cubicBezTo>
                  <a:pt x="3343" y="1876"/>
                  <a:pt x="3335" y="1878"/>
                  <a:pt x="3328" y="1878"/>
                </a:cubicBezTo>
                <a:cubicBezTo>
                  <a:pt x="3310" y="1878"/>
                  <a:pt x="3303" y="1866"/>
                  <a:pt x="3303" y="1848"/>
                </a:cubicBezTo>
                <a:cubicBezTo>
                  <a:pt x="3314" y="1825"/>
                  <a:pt x="3376" y="1782"/>
                  <a:pt x="3416" y="1782"/>
                </a:cubicBezTo>
                <a:close/>
                <a:moveTo>
                  <a:pt x="11022" y="1784"/>
                </a:moveTo>
                <a:cubicBezTo>
                  <a:pt x="11060" y="1810"/>
                  <a:pt x="11072" y="1822"/>
                  <a:pt x="11034" y="1822"/>
                </a:cubicBezTo>
                <a:lnTo>
                  <a:pt x="11009" y="1822"/>
                </a:lnTo>
                <a:cubicBezTo>
                  <a:pt x="10971" y="1822"/>
                  <a:pt x="10946" y="1835"/>
                  <a:pt x="10933" y="1873"/>
                </a:cubicBezTo>
                <a:cubicBezTo>
                  <a:pt x="10926" y="1876"/>
                  <a:pt x="10920" y="1878"/>
                  <a:pt x="10913" y="1878"/>
                </a:cubicBezTo>
                <a:cubicBezTo>
                  <a:pt x="10897" y="1878"/>
                  <a:pt x="10886" y="1866"/>
                  <a:pt x="10895" y="1848"/>
                </a:cubicBezTo>
                <a:cubicBezTo>
                  <a:pt x="10895" y="1848"/>
                  <a:pt x="10895" y="1848"/>
                  <a:pt x="10908" y="1835"/>
                </a:cubicBezTo>
                <a:cubicBezTo>
                  <a:pt x="10908" y="1835"/>
                  <a:pt x="10920" y="1822"/>
                  <a:pt x="10946" y="1822"/>
                </a:cubicBezTo>
                <a:lnTo>
                  <a:pt x="10996" y="1797"/>
                </a:lnTo>
                <a:lnTo>
                  <a:pt x="10996" y="1784"/>
                </a:lnTo>
                <a:cubicBezTo>
                  <a:pt x="11009" y="1784"/>
                  <a:pt x="11009" y="1784"/>
                  <a:pt x="11022" y="1797"/>
                </a:cubicBezTo>
                <a:lnTo>
                  <a:pt x="11022" y="1784"/>
                </a:lnTo>
                <a:close/>
                <a:moveTo>
                  <a:pt x="8453" y="2240"/>
                </a:moveTo>
                <a:cubicBezTo>
                  <a:pt x="8453" y="2252"/>
                  <a:pt x="8453" y="2265"/>
                  <a:pt x="8453" y="2278"/>
                </a:cubicBezTo>
                <a:cubicBezTo>
                  <a:pt x="8453" y="2278"/>
                  <a:pt x="8440" y="2265"/>
                  <a:pt x="8440" y="2265"/>
                </a:cubicBezTo>
                <a:cubicBezTo>
                  <a:pt x="8440" y="2252"/>
                  <a:pt x="8440" y="2252"/>
                  <a:pt x="8453" y="2240"/>
                </a:cubicBezTo>
                <a:close/>
                <a:moveTo>
                  <a:pt x="4366" y="2088"/>
                </a:moveTo>
                <a:cubicBezTo>
                  <a:pt x="4378" y="2101"/>
                  <a:pt x="4391" y="2113"/>
                  <a:pt x="4391" y="2113"/>
                </a:cubicBezTo>
                <a:lnTo>
                  <a:pt x="4378" y="2139"/>
                </a:lnTo>
                <a:cubicBezTo>
                  <a:pt x="4391" y="2164"/>
                  <a:pt x="4454" y="2252"/>
                  <a:pt x="4442" y="2265"/>
                </a:cubicBezTo>
                <a:cubicBezTo>
                  <a:pt x="4429" y="2278"/>
                  <a:pt x="4416" y="2284"/>
                  <a:pt x="4407" y="2284"/>
                </a:cubicBezTo>
                <a:cubicBezTo>
                  <a:pt x="4397" y="2284"/>
                  <a:pt x="4391" y="2278"/>
                  <a:pt x="4391" y="2265"/>
                </a:cubicBezTo>
                <a:lnTo>
                  <a:pt x="4391" y="2252"/>
                </a:lnTo>
                <a:cubicBezTo>
                  <a:pt x="4391" y="2234"/>
                  <a:pt x="4385" y="2227"/>
                  <a:pt x="4375" y="2227"/>
                </a:cubicBezTo>
                <a:cubicBezTo>
                  <a:pt x="4366" y="2227"/>
                  <a:pt x="4353" y="2234"/>
                  <a:pt x="4340" y="2240"/>
                </a:cubicBezTo>
                <a:cubicBezTo>
                  <a:pt x="4340" y="2240"/>
                  <a:pt x="4290" y="2215"/>
                  <a:pt x="4290" y="2202"/>
                </a:cubicBezTo>
                <a:cubicBezTo>
                  <a:pt x="4290" y="2164"/>
                  <a:pt x="4315" y="2126"/>
                  <a:pt x="4328" y="2088"/>
                </a:cubicBezTo>
                <a:close/>
                <a:moveTo>
                  <a:pt x="5429" y="2252"/>
                </a:moveTo>
                <a:cubicBezTo>
                  <a:pt x="5441" y="2290"/>
                  <a:pt x="5441" y="2290"/>
                  <a:pt x="5441" y="2290"/>
                </a:cubicBezTo>
                <a:cubicBezTo>
                  <a:pt x="5441" y="2290"/>
                  <a:pt x="5441" y="2290"/>
                  <a:pt x="5441" y="2303"/>
                </a:cubicBezTo>
                <a:cubicBezTo>
                  <a:pt x="5441" y="2290"/>
                  <a:pt x="5429" y="2265"/>
                  <a:pt x="5429" y="2252"/>
                </a:cubicBezTo>
                <a:close/>
                <a:moveTo>
                  <a:pt x="4910" y="2430"/>
                </a:moveTo>
                <a:cubicBezTo>
                  <a:pt x="4910" y="2430"/>
                  <a:pt x="4910" y="2442"/>
                  <a:pt x="4910" y="2442"/>
                </a:cubicBezTo>
                <a:lnTo>
                  <a:pt x="4935" y="2468"/>
                </a:lnTo>
                <a:cubicBezTo>
                  <a:pt x="4922" y="2493"/>
                  <a:pt x="4897" y="2493"/>
                  <a:pt x="4885" y="2493"/>
                </a:cubicBezTo>
                <a:cubicBezTo>
                  <a:pt x="4885" y="2493"/>
                  <a:pt x="4872" y="2468"/>
                  <a:pt x="4859" y="2442"/>
                </a:cubicBezTo>
                <a:cubicBezTo>
                  <a:pt x="4872" y="2442"/>
                  <a:pt x="4897" y="2442"/>
                  <a:pt x="4910" y="2430"/>
                </a:cubicBezTo>
                <a:close/>
                <a:moveTo>
                  <a:pt x="4168" y="2251"/>
                </a:moveTo>
                <a:cubicBezTo>
                  <a:pt x="4173" y="2251"/>
                  <a:pt x="4179" y="2255"/>
                  <a:pt x="4189" y="2265"/>
                </a:cubicBezTo>
                <a:cubicBezTo>
                  <a:pt x="4214" y="2316"/>
                  <a:pt x="4277" y="2354"/>
                  <a:pt x="4277" y="2392"/>
                </a:cubicBezTo>
                <a:cubicBezTo>
                  <a:pt x="4264" y="2455"/>
                  <a:pt x="4163" y="2417"/>
                  <a:pt x="4125" y="2455"/>
                </a:cubicBezTo>
                <a:lnTo>
                  <a:pt x="4100" y="2455"/>
                </a:lnTo>
                <a:cubicBezTo>
                  <a:pt x="4024" y="2480"/>
                  <a:pt x="4024" y="2480"/>
                  <a:pt x="4037" y="2531"/>
                </a:cubicBezTo>
                <a:cubicBezTo>
                  <a:pt x="4049" y="2544"/>
                  <a:pt x="4062" y="2556"/>
                  <a:pt x="4062" y="2569"/>
                </a:cubicBezTo>
                <a:cubicBezTo>
                  <a:pt x="4062" y="2569"/>
                  <a:pt x="4062" y="2569"/>
                  <a:pt x="4062" y="2581"/>
                </a:cubicBezTo>
                <a:cubicBezTo>
                  <a:pt x="4061" y="2583"/>
                  <a:pt x="4059" y="2583"/>
                  <a:pt x="4056" y="2583"/>
                </a:cubicBezTo>
                <a:cubicBezTo>
                  <a:pt x="4034" y="2583"/>
                  <a:pt x="3973" y="2541"/>
                  <a:pt x="3973" y="2518"/>
                </a:cubicBezTo>
                <a:cubicBezTo>
                  <a:pt x="3973" y="2493"/>
                  <a:pt x="3986" y="2442"/>
                  <a:pt x="3986" y="2430"/>
                </a:cubicBezTo>
                <a:cubicBezTo>
                  <a:pt x="3986" y="2417"/>
                  <a:pt x="3961" y="2379"/>
                  <a:pt x="3961" y="2354"/>
                </a:cubicBezTo>
                <a:lnTo>
                  <a:pt x="3961" y="2354"/>
                </a:lnTo>
                <a:cubicBezTo>
                  <a:pt x="3961" y="2354"/>
                  <a:pt x="3961" y="2366"/>
                  <a:pt x="3973" y="2366"/>
                </a:cubicBezTo>
                <a:cubicBezTo>
                  <a:pt x="3977" y="2370"/>
                  <a:pt x="3983" y="2372"/>
                  <a:pt x="3990" y="2372"/>
                </a:cubicBezTo>
                <a:cubicBezTo>
                  <a:pt x="4007" y="2372"/>
                  <a:pt x="4031" y="2363"/>
                  <a:pt x="4049" y="2354"/>
                </a:cubicBezTo>
                <a:cubicBezTo>
                  <a:pt x="4075" y="2341"/>
                  <a:pt x="4113" y="2316"/>
                  <a:pt x="4138" y="2278"/>
                </a:cubicBezTo>
                <a:cubicBezTo>
                  <a:pt x="4154" y="2262"/>
                  <a:pt x="4160" y="2251"/>
                  <a:pt x="4168" y="2251"/>
                </a:cubicBezTo>
                <a:close/>
                <a:moveTo>
                  <a:pt x="559" y="7564"/>
                </a:moveTo>
                <a:cubicBezTo>
                  <a:pt x="565" y="7564"/>
                  <a:pt x="584" y="7588"/>
                  <a:pt x="595" y="7630"/>
                </a:cubicBezTo>
                <a:lnTo>
                  <a:pt x="544" y="7681"/>
                </a:lnTo>
                <a:lnTo>
                  <a:pt x="532" y="7681"/>
                </a:lnTo>
                <a:cubicBezTo>
                  <a:pt x="557" y="7706"/>
                  <a:pt x="506" y="7732"/>
                  <a:pt x="481" y="7732"/>
                </a:cubicBezTo>
                <a:cubicBezTo>
                  <a:pt x="456" y="7732"/>
                  <a:pt x="468" y="7681"/>
                  <a:pt x="494" y="7668"/>
                </a:cubicBezTo>
                <a:cubicBezTo>
                  <a:pt x="506" y="7656"/>
                  <a:pt x="557" y="7592"/>
                  <a:pt x="557" y="7567"/>
                </a:cubicBezTo>
                <a:cubicBezTo>
                  <a:pt x="557" y="7565"/>
                  <a:pt x="558" y="7564"/>
                  <a:pt x="559" y="7564"/>
                </a:cubicBezTo>
                <a:close/>
                <a:moveTo>
                  <a:pt x="22891" y="7899"/>
                </a:moveTo>
                <a:cubicBezTo>
                  <a:pt x="22900" y="7899"/>
                  <a:pt x="22910" y="7902"/>
                  <a:pt x="22916" y="7909"/>
                </a:cubicBezTo>
                <a:cubicBezTo>
                  <a:pt x="22929" y="7934"/>
                  <a:pt x="22866" y="7985"/>
                  <a:pt x="22828" y="7997"/>
                </a:cubicBezTo>
                <a:cubicBezTo>
                  <a:pt x="22822" y="7999"/>
                  <a:pt x="22817" y="8000"/>
                  <a:pt x="22813" y="8000"/>
                </a:cubicBezTo>
                <a:cubicBezTo>
                  <a:pt x="22784" y="8000"/>
                  <a:pt x="22768" y="7970"/>
                  <a:pt x="22790" y="7959"/>
                </a:cubicBezTo>
                <a:cubicBezTo>
                  <a:pt x="22802" y="7959"/>
                  <a:pt x="22853" y="7921"/>
                  <a:pt x="22866" y="7909"/>
                </a:cubicBezTo>
                <a:cubicBezTo>
                  <a:pt x="22872" y="7902"/>
                  <a:pt x="22882" y="7899"/>
                  <a:pt x="22891" y="7899"/>
                </a:cubicBezTo>
                <a:close/>
                <a:moveTo>
                  <a:pt x="500" y="7803"/>
                </a:moveTo>
                <a:cubicBezTo>
                  <a:pt x="519" y="7803"/>
                  <a:pt x="538" y="7817"/>
                  <a:pt x="557" y="7845"/>
                </a:cubicBezTo>
                <a:lnTo>
                  <a:pt x="570" y="7871"/>
                </a:lnTo>
                <a:lnTo>
                  <a:pt x="595" y="7896"/>
                </a:lnTo>
                <a:cubicBezTo>
                  <a:pt x="582" y="7934"/>
                  <a:pt x="570" y="7985"/>
                  <a:pt x="582" y="7997"/>
                </a:cubicBezTo>
                <a:cubicBezTo>
                  <a:pt x="595" y="8010"/>
                  <a:pt x="608" y="8073"/>
                  <a:pt x="582" y="8086"/>
                </a:cubicBezTo>
                <a:cubicBezTo>
                  <a:pt x="580" y="8087"/>
                  <a:pt x="578" y="8088"/>
                  <a:pt x="576" y="8088"/>
                </a:cubicBezTo>
                <a:cubicBezTo>
                  <a:pt x="555" y="8088"/>
                  <a:pt x="544" y="8033"/>
                  <a:pt x="544" y="8010"/>
                </a:cubicBezTo>
                <a:cubicBezTo>
                  <a:pt x="544" y="7985"/>
                  <a:pt x="532" y="7909"/>
                  <a:pt x="519" y="7896"/>
                </a:cubicBezTo>
                <a:cubicBezTo>
                  <a:pt x="506" y="7883"/>
                  <a:pt x="443" y="7820"/>
                  <a:pt x="481" y="7808"/>
                </a:cubicBezTo>
                <a:cubicBezTo>
                  <a:pt x="487" y="7804"/>
                  <a:pt x="494" y="7803"/>
                  <a:pt x="500" y="7803"/>
                </a:cubicBezTo>
                <a:close/>
                <a:moveTo>
                  <a:pt x="633" y="8491"/>
                </a:moveTo>
                <a:lnTo>
                  <a:pt x="633" y="8491"/>
                </a:lnTo>
                <a:cubicBezTo>
                  <a:pt x="645" y="8503"/>
                  <a:pt x="633" y="8516"/>
                  <a:pt x="620" y="8541"/>
                </a:cubicBezTo>
                <a:cubicBezTo>
                  <a:pt x="608" y="8567"/>
                  <a:pt x="645" y="8668"/>
                  <a:pt x="645" y="8693"/>
                </a:cubicBezTo>
                <a:cubicBezTo>
                  <a:pt x="638" y="8708"/>
                  <a:pt x="626" y="8714"/>
                  <a:pt x="610" y="8714"/>
                </a:cubicBezTo>
                <a:cubicBezTo>
                  <a:pt x="599" y="8714"/>
                  <a:pt x="585" y="8711"/>
                  <a:pt x="570" y="8706"/>
                </a:cubicBezTo>
                <a:lnTo>
                  <a:pt x="557" y="8693"/>
                </a:lnTo>
                <a:cubicBezTo>
                  <a:pt x="557" y="8693"/>
                  <a:pt x="532" y="8681"/>
                  <a:pt x="544" y="8681"/>
                </a:cubicBezTo>
                <a:lnTo>
                  <a:pt x="582" y="8643"/>
                </a:lnTo>
                <a:cubicBezTo>
                  <a:pt x="557" y="8605"/>
                  <a:pt x="570" y="8529"/>
                  <a:pt x="582" y="8516"/>
                </a:cubicBezTo>
                <a:cubicBezTo>
                  <a:pt x="607" y="8504"/>
                  <a:pt x="633" y="8491"/>
                  <a:pt x="633" y="8491"/>
                </a:cubicBezTo>
                <a:close/>
                <a:moveTo>
                  <a:pt x="367" y="9212"/>
                </a:moveTo>
                <a:cubicBezTo>
                  <a:pt x="405" y="9212"/>
                  <a:pt x="405" y="9212"/>
                  <a:pt x="354" y="9225"/>
                </a:cubicBezTo>
                <a:cubicBezTo>
                  <a:pt x="321" y="9225"/>
                  <a:pt x="276" y="9236"/>
                  <a:pt x="249" y="9236"/>
                </a:cubicBezTo>
                <a:cubicBezTo>
                  <a:pt x="236" y="9236"/>
                  <a:pt x="228" y="9233"/>
                  <a:pt x="228" y="9225"/>
                </a:cubicBezTo>
                <a:cubicBezTo>
                  <a:pt x="215" y="9212"/>
                  <a:pt x="329" y="9212"/>
                  <a:pt x="367" y="9212"/>
                </a:cubicBezTo>
                <a:close/>
                <a:moveTo>
                  <a:pt x="417" y="9988"/>
                </a:moveTo>
                <a:cubicBezTo>
                  <a:pt x="430" y="9988"/>
                  <a:pt x="436" y="9991"/>
                  <a:pt x="430" y="9997"/>
                </a:cubicBezTo>
                <a:cubicBezTo>
                  <a:pt x="430" y="10009"/>
                  <a:pt x="392" y="10035"/>
                  <a:pt x="354" y="10047"/>
                </a:cubicBezTo>
                <a:lnTo>
                  <a:pt x="329" y="10073"/>
                </a:lnTo>
                <a:lnTo>
                  <a:pt x="316" y="10098"/>
                </a:lnTo>
                <a:cubicBezTo>
                  <a:pt x="329" y="10123"/>
                  <a:pt x="304" y="10161"/>
                  <a:pt x="279" y="10161"/>
                </a:cubicBezTo>
                <a:lnTo>
                  <a:pt x="253" y="10161"/>
                </a:lnTo>
                <a:lnTo>
                  <a:pt x="253" y="10148"/>
                </a:lnTo>
                <a:lnTo>
                  <a:pt x="241" y="10148"/>
                </a:lnTo>
                <a:cubicBezTo>
                  <a:pt x="228" y="10136"/>
                  <a:pt x="253" y="10098"/>
                  <a:pt x="279" y="10060"/>
                </a:cubicBezTo>
                <a:lnTo>
                  <a:pt x="304" y="10035"/>
                </a:lnTo>
                <a:lnTo>
                  <a:pt x="329" y="10009"/>
                </a:lnTo>
                <a:cubicBezTo>
                  <a:pt x="366" y="9994"/>
                  <a:pt x="399" y="9988"/>
                  <a:pt x="417" y="9988"/>
                </a:cubicBezTo>
                <a:close/>
                <a:moveTo>
                  <a:pt x="22891" y="12261"/>
                </a:moveTo>
                <a:cubicBezTo>
                  <a:pt x="22905" y="12261"/>
                  <a:pt x="22916" y="12265"/>
                  <a:pt x="22916" y="12274"/>
                </a:cubicBezTo>
                <a:lnTo>
                  <a:pt x="22929" y="12274"/>
                </a:lnTo>
                <a:cubicBezTo>
                  <a:pt x="22929" y="12287"/>
                  <a:pt x="22967" y="12338"/>
                  <a:pt x="22954" y="12350"/>
                </a:cubicBezTo>
                <a:cubicBezTo>
                  <a:pt x="22954" y="12363"/>
                  <a:pt x="22916" y="12363"/>
                  <a:pt x="22891" y="12363"/>
                </a:cubicBezTo>
                <a:lnTo>
                  <a:pt x="22853" y="12363"/>
                </a:lnTo>
                <a:cubicBezTo>
                  <a:pt x="22840" y="12363"/>
                  <a:pt x="22828" y="12325"/>
                  <a:pt x="22828" y="12300"/>
                </a:cubicBezTo>
                <a:cubicBezTo>
                  <a:pt x="22828" y="12275"/>
                  <a:pt x="22865" y="12261"/>
                  <a:pt x="22891" y="12261"/>
                </a:cubicBezTo>
                <a:close/>
                <a:moveTo>
                  <a:pt x="506" y="13388"/>
                </a:moveTo>
                <a:cubicBezTo>
                  <a:pt x="519" y="13388"/>
                  <a:pt x="532" y="13426"/>
                  <a:pt x="532" y="13451"/>
                </a:cubicBezTo>
                <a:cubicBezTo>
                  <a:pt x="532" y="13476"/>
                  <a:pt x="500" y="13490"/>
                  <a:pt x="474" y="13490"/>
                </a:cubicBezTo>
                <a:cubicBezTo>
                  <a:pt x="460" y="13490"/>
                  <a:pt x="447" y="13485"/>
                  <a:pt x="443" y="13476"/>
                </a:cubicBezTo>
                <a:cubicBezTo>
                  <a:pt x="430" y="13464"/>
                  <a:pt x="392" y="13413"/>
                  <a:pt x="405" y="13401"/>
                </a:cubicBezTo>
                <a:cubicBezTo>
                  <a:pt x="411" y="13394"/>
                  <a:pt x="421" y="13391"/>
                  <a:pt x="434" y="13391"/>
                </a:cubicBezTo>
                <a:cubicBezTo>
                  <a:pt x="446" y="13391"/>
                  <a:pt x="462" y="13394"/>
                  <a:pt x="481" y="13401"/>
                </a:cubicBezTo>
                <a:lnTo>
                  <a:pt x="506" y="13388"/>
                </a:lnTo>
                <a:close/>
                <a:moveTo>
                  <a:pt x="23081" y="15615"/>
                </a:moveTo>
                <a:lnTo>
                  <a:pt x="23106" y="15628"/>
                </a:lnTo>
                <a:lnTo>
                  <a:pt x="23119" y="15628"/>
                </a:lnTo>
                <a:cubicBezTo>
                  <a:pt x="23131" y="15640"/>
                  <a:pt x="23119" y="15691"/>
                  <a:pt x="23081" y="15716"/>
                </a:cubicBezTo>
                <a:lnTo>
                  <a:pt x="23055" y="15741"/>
                </a:lnTo>
                <a:lnTo>
                  <a:pt x="23030" y="15779"/>
                </a:lnTo>
                <a:cubicBezTo>
                  <a:pt x="22985" y="15788"/>
                  <a:pt x="22953" y="15797"/>
                  <a:pt x="22938" y="15797"/>
                </a:cubicBezTo>
                <a:cubicBezTo>
                  <a:pt x="22932" y="15797"/>
                  <a:pt x="22929" y="15796"/>
                  <a:pt x="22929" y="15792"/>
                </a:cubicBezTo>
                <a:cubicBezTo>
                  <a:pt x="22929" y="15779"/>
                  <a:pt x="22980" y="15741"/>
                  <a:pt x="23018" y="15729"/>
                </a:cubicBezTo>
                <a:lnTo>
                  <a:pt x="23030" y="15704"/>
                </a:lnTo>
                <a:lnTo>
                  <a:pt x="23043" y="15691"/>
                </a:lnTo>
                <a:cubicBezTo>
                  <a:pt x="23043" y="15653"/>
                  <a:pt x="23055" y="15615"/>
                  <a:pt x="23081" y="15615"/>
                </a:cubicBezTo>
                <a:close/>
                <a:moveTo>
                  <a:pt x="23114" y="16553"/>
                </a:moveTo>
                <a:cubicBezTo>
                  <a:pt x="23129" y="16553"/>
                  <a:pt x="23140" y="16556"/>
                  <a:pt x="23144" y="16564"/>
                </a:cubicBezTo>
                <a:cubicBezTo>
                  <a:pt x="23144" y="16577"/>
                  <a:pt x="23043" y="16577"/>
                  <a:pt x="22992" y="16577"/>
                </a:cubicBezTo>
                <a:cubicBezTo>
                  <a:pt x="22954" y="16577"/>
                  <a:pt x="22967" y="16577"/>
                  <a:pt x="23005" y="16564"/>
                </a:cubicBezTo>
                <a:cubicBezTo>
                  <a:pt x="23039" y="16564"/>
                  <a:pt x="23084" y="16553"/>
                  <a:pt x="23114" y="16553"/>
                </a:cubicBezTo>
                <a:close/>
                <a:moveTo>
                  <a:pt x="22749" y="17074"/>
                </a:moveTo>
                <a:cubicBezTo>
                  <a:pt x="22760" y="17074"/>
                  <a:pt x="22774" y="17078"/>
                  <a:pt x="22790" y="17083"/>
                </a:cubicBezTo>
                <a:lnTo>
                  <a:pt x="22815" y="17095"/>
                </a:lnTo>
                <a:cubicBezTo>
                  <a:pt x="22815" y="17095"/>
                  <a:pt x="22828" y="17121"/>
                  <a:pt x="22828" y="17121"/>
                </a:cubicBezTo>
                <a:lnTo>
                  <a:pt x="22777" y="17159"/>
                </a:lnTo>
                <a:cubicBezTo>
                  <a:pt x="22802" y="17197"/>
                  <a:pt x="22790" y="17273"/>
                  <a:pt x="22777" y="17285"/>
                </a:cubicBezTo>
                <a:cubicBezTo>
                  <a:pt x="22752" y="17298"/>
                  <a:pt x="22726" y="17298"/>
                  <a:pt x="22726" y="17298"/>
                </a:cubicBezTo>
                <a:cubicBezTo>
                  <a:pt x="22726" y="17298"/>
                  <a:pt x="22726" y="17273"/>
                  <a:pt x="22739" y="17247"/>
                </a:cubicBezTo>
                <a:cubicBezTo>
                  <a:pt x="22752" y="17235"/>
                  <a:pt x="22714" y="17121"/>
                  <a:pt x="22714" y="17095"/>
                </a:cubicBezTo>
                <a:cubicBezTo>
                  <a:pt x="22721" y="17081"/>
                  <a:pt x="22733" y="17074"/>
                  <a:pt x="22749" y="17074"/>
                </a:cubicBezTo>
                <a:close/>
                <a:moveTo>
                  <a:pt x="22904" y="17285"/>
                </a:moveTo>
                <a:lnTo>
                  <a:pt x="22942" y="17323"/>
                </a:lnTo>
                <a:cubicBezTo>
                  <a:pt x="22967" y="17336"/>
                  <a:pt x="23018" y="17336"/>
                  <a:pt x="23043" y="17361"/>
                </a:cubicBezTo>
                <a:lnTo>
                  <a:pt x="23055" y="17361"/>
                </a:lnTo>
                <a:cubicBezTo>
                  <a:pt x="23055" y="17386"/>
                  <a:pt x="23093" y="17412"/>
                  <a:pt x="23144" y="17424"/>
                </a:cubicBezTo>
                <a:lnTo>
                  <a:pt x="23182" y="17437"/>
                </a:lnTo>
                <a:cubicBezTo>
                  <a:pt x="23195" y="17437"/>
                  <a:pt x="23207" y="17450"/>
                  <a:pt x="23195" y="17462"/>
                </a:cubicBezTo>
                <a:lnTo>
                  <a:pt x="23195" y="17488"/>
                </a:lnTo>
                <a:cubicBezTo>
                  <a:pt x="23182" y="17513"/>
                  <a:pt x="23169" y="17538"/>
                  <a:pt x="23144" y="17551"/>
                </a:cubicBezTo>
                <a:lnTo>
                  <a:pt x="23144" y="17564"/>
                </a:lnTo>
                <a:lnTo>
                  <a:pt x="23144" y="17576"/>
                </a:lnTo>
                <a:cubicBezTo>
                  <a:pt x="23135" y="17594"/>
                  <a:pt x="23157" y="17617"/>
                  <a:pt x="23179" y="17630"/>
                </a:cubicBezTo>
                <a:lnTo>
                  <a:pt x="23179" y="17630"/>
                </a:lnTo>
                <a:cubicBezTo>
                  <a:pt x="23138" y="17613"/>
                  <a:pt x="23101" y="17584"/>
                  <a:pt x="23081" y="17564"/>
                </a:cubicBezTo>
                <a:lnTo>
                  <a:pt x="23106" y="17551"/>
                </a:lnTo>
                <a:cubicBezTo>
                  <a:pt x="23144" y="17513"/>
                  <a:pt x="23131" y="17488"/>
                  <a:pt x="23093" y="17475"/>
                </a:cubicBezTo>
                <a:lnTo>
                  <a:pt x="23068" y="17450"/>
                </a:lnTo>
                <a:cubicBezTo>
                  <a:pt x="23068" y="17424"/>
                  <a:pt x="22942" y="17399"/>
                  <a:pt x="22891" y="17399"/>
                </a:cubicBezTo>
                <a:cubicBezTo>
                  <a:pt x="22853" y="17399"/>
                  <a:pt x="22828" y="17361"/>
                  <a:pt x="22828" y="17349"/>
                </a:cubicBezTo>
                <a:cubicBezTo>
                  <a:pt x="22828" y="17336"/>
                  <a:pt x="22866" y="17311"/>
                  <a:pt x="22904" y="17285"/>
                </a:cubicBezTo>
                <a:close/>
                <a:moveTo>
                  <a:pt x="547" y="17713"/>
                </a:moveTo>
                <a:cubicBezTo>
                  <a:pt x="576" y="17713"/>
                  <a:pt x="593" y="17743"/>
                  <a:pt x="582" y="17753"/>
                </a:cubicBezTo>
                <a:cubicBezTo>
                  <a:pt x="557" y="17753"/>
                  <a:pt x="519" y="17791"/>
                  <a:pt x="494" y="17804"/>
                </a:cubicBezTo>
                <a:cubicBezTo>
                  <a:pt x="488" y="17809"/>
                  <a:pt x="481" y="17812"/>
                  <a:pt x="473" y="17812"/>
                </a:cubicBezTo>
                <a:cubicBezTo>
                  <a:pt x="462" y="17812"/>
                  <a:pt x="450" y="17806"/>
                  <a:pt x="443" y="17791"/>
                </a:cubicBezTo>
                <a:cubicBezTo>
                  <a:pt x="430" y="17779"/>
                  <a:pt x="494" y="17715"/>
                  <a:pt x="532" y="17715"/>
                </a:cubicBezTo>
                <a:cubicBezTo>
                  <a:pt x="537" y="17714"/>
                  <a:pt x="542" y="17713"/>
                  <a:pt x="547" y="17713"/>
                </a:cubicBezTo>
                <a:close/>
                <a:moveTo>
                  <a:pt x="22784" y="17714"/>
                </a:moveTo>
                <a:cubicBezTo>
                  <a:pt x="22807" y="17714"/>
                  <a:pt x="22828" y="17768"/>
                  <a:pt x="22828" y="17791"/>
                </a:cubicBezTo>
                <a:cubicBezTo>
                  <a:pt x="22828" y="17817"/>
                  <a:pt x="22828" y="17893"/>
                  <a:pt x="22840" y="17905"/>
                </a:cubicBezTo>
                <a:cubicBezTo>
                  <a:pt x="22866" y="17918"/>
                  <a:pt x="22916" y="17981"/>
                  <a:pt x="22891" y="17994"/>
                </a:cubicBezTo>
                <a:cubicBezTo>
                  <a:pt x="22885" y="17997"/>
                  <a:pt x="22878" y="17999"/>
                  <a:pt x="22870" y="17999"/>
                </a:cubicBezTo>
                <a:cubicBezTo>
                  <a:pt x="22847" y="17999"/>
                  <a:pt x="22821" y="17984"/>
                  <a:pt x="22802" y="17956"/>
                </a:cubicBezTo>
                <a:lnTo>
                  <a:pt x="22790" y="17931"/>
                </a:lnTo>
                <a:lnTo>
                  <a:pt x="22764" y="17905"/>
                </a:lnTo>
                <a:cubicBezTo>
                  <a:pt x="22777" y="17867"/>
                  <a:pt x="22790" y="17829"/>
                  <a:pt x="22777" y="17804"/>
                </a:cubicBezTo>
                <a:cubicBezTo>
                  <a:pt x="22777" y="17791"/>
                  <a:pt x="22752" y="17728"/>
                  <a:pt x="22777" y="17715"/>
                </a:cubicBezTo>
                <a:cubicBezTo>
                  <a:pt x="22779" y="17714"/>
                  <a:pt x="22782" y="17714"/>
                  <a:pt x="22784" y="17714"/>
                </a:cubicBezTo>
                <a:close/>
                <a:moveTo>
                  <a:pt x="22891" y="18070"/>
                </a:moveTo>
                <a:cubicBezTo>
                  <a:pt x="22916" y="18070"/>
                  <a:pt x="22891" y="18120"/>
                  <a:pt x="22878" y="18133"/>
                </a:cubicBezTo>
                <a:cubicBezTo>
                  <a:pt x="22853" y="18158"/>
                  <a:pt x="22802" y="18222"/>
                  <a:pt x="22802" y="18234"/>
                </a:cubicBezTo>
                <a:cubicBezTo>
                  <a:pt x="22802" y="18241"/>
                  <a:pt x="22801" y="18244"/>
                  <a:pt x="22798" y="18244"/>
                </a:cubicBezTo>
                <a:cubicBezTo>
                  <a:pt x="22790" y="18244"/>
                  <a:pt x="22774" y="18218"/>
                  <a:pt x="22764" y="18171"/>
                </a:cubicBezTo>
                <a:lnTo>
                  <a:pt x="22815" y="18133"/>
                </a:lnTo>
                <a:lnTo>
                  <a:pt x="22828" y="18120"/>
                </a:lnTo>
                <a:cubicBezTo>
                  <a:pt x="22815" y="18095"/>
                  <a:pt x="22853" y="18070"/>
                  <a:pt x="22891" y="18070"/>
                </a:cubicBezTo>
                <a:close/>
                <a:moveTo>
                  <a:pt x="20031" y="23979"/>
                </a:moveTo>
                <a:cubicBezTo>
                  <a:pt x="20057" y="23979"/>
                  <a:pt x="20082" y="23992"/>
                  <a:pt x="20069" y="24004"/>
                </a:cubicBezTo>
                <a:cubicBezTo>
                  <a:pt x="20058" y="24027"/>
                  <a:pt x="19996" y="24070"/>
                  <a:pt x="19956" y="24070"/>
                </a:cubicBezTo>
                <a:cubicBezTo>
                  <a:pt x="19951" y="24070"/>
                  <a:pt x="19947" y="24069"/>
                  <a:pt x="19943" y="24068"/>
                </a:cubicBezTo>
                <a:cubicBezTo>
                  <a:pt x="19905" y="24055"/>
                  <a:pt x="19892" y="24042"/>
                  <a:pt x="19930" y="24030"/>
                </a:cubicBezTo>
                <a:lnTo>
                  <a:pt x="19943" y="24030"/>
                </a:lnTo>
                <a:cubicBezTo>
                  <a:pt x="19993" y="24030"/>
                  <a:pt x="20019" y="24030"/>
                  <a:pt x="20031" y="23992"/>
                </a:cubicBezTo>
                <a:lnTo>
                  <a:pt x="20031" y="23979"/>
                </a:lnTo>
                <a:close/>
                <a:moveTo>
                  <a:pt x="20841" y="24346"/>
                </a:moveTo>
                <a:cubicBezTo>
                  <a:pt x="20879" y="24359"/>
                  <a:pt x="20930" y="24384"/>
                  <a:pt x="20930" y="24397"/>
                </a:cubicBezTo>
                <a:cubicBezTo>
                  <a:pt x="20930" y="24422"/>
                  <a:pt x="20914" y="24425"/>
                  <a:pt x="20895" y="24425"/>
                </a:cubicBezTo>
                <a:cubicBezTo>
                  <a:pt x="20889" y="24425"/>
                  <a:pt x="20882" y="24425"/>
                  <a:pt x="20875" y="24425"/>
                </a:cubicBezTo>
                <a:cubicBezTo>
                  <a:pt x="20862" y="24425"/>
                  <a:pt x="20849" y="24426"/>
                  <a:pt x="20841" y="24435"/>
                </a:cubicBezTo>
                <a:cubicBezTo>
                  <a:pt x="20831" y="24444"/>
                  <a:pt x="20824" y="24448"/>
                  <a:pt x="20816" y="24448"/>
                </a:cubicBezTo>
                <a:cubicBezTo>
                  <a:pt x="20804" y="24448"/>
                  <a:pt x="20793" y="24438"/>
                  <a:pt x="20778" y="24422"/>
                </a:cubicBezTo>
                <a:cubicBezTo>
                  <a:pt x="20752" y="24409"/>
                  <a:pt x="20778" y="24397"/>
                  <a:pt x="20790" y="24384"/>
                </a:cubicBezTo>
                <a:lnTo>
                  <a:pt x="20790" y="24371"/>
                </a:lnTo>
                <a:cubicBezTo>
                  <a:pt x="20803" y="24359"/>
                  <a:pt x="20816" y="24346"/>
                  <a:pt x="20841" y="24346"/>
                </a:cubicBezTo>
                <a:close/>
                <a:moveTo>
                  <a:pt x="5112" y="24511"/>
                </a:moveTo>
                <a:cubicBezTo>
                  <a:pt x="5112" y="24511"/>
                  <a:pt x="5125" y="24511"/>
                  <a:pt x="5163" y="24536"/>
                </a:cubicBezTo>
                <a:lnTo>
                  <a:pt x="5239" y="24574"/>
                </a:lnTo>
                <a:cubicBezTo>
                  <a:pt x="5188" y="24599"/>
                  <a:pt x="5074" y="24637"/>
                  <a:pt x="5036" y="24650"/>
                </a:cubicBezTo>
                <a:cubicBezTo>
                  <a:pt x="5030" y="24653"/>
                  <a:pt x="5024" y="24655"/>
                  <a:pt x="5019" y="24655"/>
                </a:cubicBezTo>
                <a:cubicBezTo>
                  <a:pt x="5006" y="24655"/>
                  <a:pt x="5002" y="24643"/>
                  <a:pt x="5011" y="24624"/>
                </a:cubicBezTo>
                <a:cubicBezTo>
                  <a:pt x="5024" y="24612"/>
                  <a:pt x="5087" y="24549"/>
                  <a:pt x="5112" y="24511"/>
                </a:cubicBezTo>
                <a:close/>
                <a:moveTo>
                  <a:pt x="12452" y="24789"/>
                </a:moveTo>
                <a:cubicBezTo>
                  <a:pt x="12452" y="24814"/>
                  <a:pt x="12452" y="24827"/>
                  <a:pt x="12439" y="24840"/>
                </a:cubicBezTo>
                <a:cubicBezTo>
                  <a:pt x="12426" y="24840"/>
                  <a:pt x="12426" y="24840"/>
                  <a:pt x="12414" y="24827"/>
                </a:cubicBezTo>
                <a:cubicBezTo>
                  <a:pt x="12414" y="24802"/>
                  <a:pt x="12439" y="24802"/>
                  <a:pt x="12452" y="24789"/>
                </a:cubicBezTo>
                <a:close/>
                <a:moveTo>
                  <a:pt x="7200" y="24953"/>
                </a:moveTo>
                <a:cubicBezTo>
                  <a:pt x="7200" y="24953"/>
                  <a:pt x="7213" y="24966"/>
                  <a:pt x="7213" y="24979"/>
                </a:cubicBezTo>
                <a:cubicBezTo>
                  <a:pt x="7213" y="24991"/>
                  <a:pt x="7213" y="25017"/>
                  <a:pt x="7213" y="25029"/>
                </a:cubicBezTo>
                <a:cubicBezTo>
                  <a:pt x="7213" y="25048"/>
                  <a:pt x="7199" y="25060"/>
                  <a:pt x="7172" y="25060"/>
                </a:cubicBezTo>
                <a:cubicBezTo>
                  <a:pt x="7162" y="25060"/>
                  <a:pt x="7150" y="25058"/>
                  <a:pt x="7137" y="25055"/>
                </a:cubicBezTo>
                <a:lnTo>
                  <a:pt x="7099" y="25029"/>
                </a:lnTo>
                <a:cubicBezTo>
                  <a:pt x="7099" y="25029"/>
                  <a:pt x="7099" y="25029"/>
                  <a:pt x="7112" y="25017"/>
                </a:cubicBezTo>
                <a:lnTo>
                  <a:pt x="7137" y="25017"/>
                </a:lnTo>
                <a:cubicBezTo>
                  <a:pt x="7162" y="24991"/>
                  <a:pt x="7200" y="24966"/>
                  <a:pt x="7200" y="24953"/>
                </a:cubicBezTo>
                <a:close/>
                <a:moveTo>
                  <a:pt x="12629" y="25029"/>
                </a:moveTo>
                <a:lnTo>
                  <a:pt x="12629" y="25029"/>
                </a:lnTo>
                <a:cubicBezTo>
                  <a:pt x="12641" y="25042"/>
                  <a:pt x="12641" y="25067"/>
                  <a:pt x="12603" y="25093"/>
                </a:cubicBezTo>
                <a:lnTo>
                  <a:pt x="12578" y="25105"/>
                </a:lnTo>
                <a:lnTo>
                  <a:pt x="12565" y="25105"/>
                </a:lnTo>
                <a:cubicBezTo>
                  <a:pt x="12578" y="25080"/>
                  <a:pt x="12603" y="25055"/>
                  <a:pt x="12629" y="25029"/>
                </a:cubicBezTo>
                <a:close/>
                <a:moveTo>
                  <a:pt x="5062" y="25017"/>
                </a:moveTo>
                <a:cubicBezTo>
                  <a:pt x="5100" y="25017"/>
                  <a:pt x="5100" y="25017"/>
                  <a:pt x="5062" y="25042"/>
                </a:cubicBezTo>
                <a:lnTo>
                  <a:pt x="5036" y="25067"/>
                </a:lnTo>
                <a:lnTo>
                  <a:pt x="5036" y="25080"/>
                </a:lnTo>
                <a:cubicBezTo>
                  <a:pt x="5068" y="25111"/>
                  <a:pt x="5065" y="25134"/>
                  <a:pt x="5041" y="25134"/>
                </a:cubicBezTo>
                <a:cubicBezTo>
                  <a:pt x="5036" y="25134"/>
                  <a:pt x="5030" y="25133"/>
                  <a:pt x="5024" y="25131"/>
                </a:cubicBezTo>
                <a:lnTo>
                  <a:pt x="4960" y="25131"/>
                </a:lnTo>
                <a:cubicBezTo>
                  <a:pt x="4960" y="25105"/>
                  <a:pt x="5011" y="25017"/>
                  <a:pt x="5062" y="25017"/>
                </a:cubicBezTo>
                <a:close/>
                <a:moveTo>
                  <a:pt x="8061" y="24991"/>
                </a:moveTo>
                <a:cubicBezTo>
                  <a:pt x="8061" y="24991"/>
                  <a:pt x="8048" y="25004"/>
                  <a:pt x="8048" y="25017"/>
                </a:cubicBezTo>
                <a:lnTo>
                  <a:pt x="8048" y="25029"/>
                </a:lnTo>
                <a:lnTo>
                  <a:pt x="8035" y="25055"/>
                </a:lnTo>
                <a:cubicBezTo>
                  <a:pt x="8061" y="25067"/>
                  <a:pt x="8124" y="25093"/>
                  <a:pt x="8111" y="25105"/>
                </a:cubicBezTo>
                <a:cubicBezTo>
                  <a:pt x="8099" y="25118"/>
                  <a:pt x="8048" y="25131"/>
                  <a:pt x="8035" y="25143"/>
                </a:cubicBezTo>
                <a:cubicBezTo>
                  <a:pt x="8023" y="25143"/>
                  <a:pt x="7997" y="25055"/>
                  <a:pt x="7985" y="25017"/>
                </a:cubicBezTo>
                <a:cubicBezTo>
                  <a:pt x="7997" y="25004"/>
                  <a:pt x="8023" y="25004"/>
                  <a:pt x="8061" y="24991"/>
                </a:cubicBezTo>
                <a:close/>
                <a:moveTo>
                  <a:pt x="17374" y="0"/>
                </a:moveTo>
                <a:cubicBezTo>
                  <a:pt x="17361" y="13"/>
                  <a:pt x="17361" y="25"/>
                  <a:pt x="17361" y="38"/>
                </a:cubicBezTo>
                <a:lnTo>
                  <a:pt x="17374" y="51"/>
                </a:lnTo>
                <a:cubicBezTo>
                  <a:pt x="17387" y="63"/>
                  <a:pt x="17349" y="63"/>
                  <a:pt x="17298" y="76"/>
                </a:cubicBezTo>
                <a:lnTo>
                  <a:pt x="17260" y="114"/>
                </a:lnTo>
                <a:cubicBezTo>
                  <a:pt x="17247" y="127"/>
                  <a:pt x="17209" y="139"/>
                  <a:pt x="17184" y="152"/>
                </a:cubicBezTo>
                <a:cubicBezTo>
                  <a:pt x="17175" y="154"/>
                  <a:pt x="17167" y="155"/>
                  <a:pt x="17159" y="155"/>
                </a:cubicBezTo>
                <a:cubicBezTo>
                  <a:pt x="17121" y="155"/>
                  <a:pt x="17096" y="133"/>
                  <a:pt x="17096" y="101"/>
                </a:cubicBezTo>
                <a:lnTo>
                  <a:pt x="17108" y="89"/>
                </a:lnTo>
                <a:cubicBezTo>
                  <a:pt x="17107" y="87"/>
                  <a:pt x="17104" y="87"/>
                  <a:pt x="17100" y="87"/>
                </a:cubicBezTo>
                <a:cubicBezTo>
                  <a:pt x="17067" y="87"/>
                  <a:pt x="16956" y="131"/>
                  <a:pt x="16956" y="165"/>
                </a:cubicBezTo>
                <a:cubicBezTo>
                  <a:pt x="16956" y="203"/>
                  <a:pt x="16969" y="278"/>
                  <a:pt x="16969" y="291"/>
                </a:cubicBezTo>
                <a:cubicBezTo>
                  <a:pt x="16956" y="304"/>
                  <a:pt x="16956" y="329"/>
                  <a:pt x="16956" y="354"/>
                </a:cubicBezTo>
                <a:lnTo>
                  <a:pt x="16956" y="367"/>
                </a:lnTo>
                <a:lnTo>
                  <a:pt x="16969" y="392"/>
                </a:lnTo>
                <a:cubicBezTo>
                  <a:pt x="16969" y="418"/>
                  <a:pt x="16906" y="443"/>
                  <a:pt x="16880" y="443"/>
                </a:cubicBezTo>
                <a:cubicBezTo>
                  <a:pt x="16868" y="443"/>
                  <a:pt x="16842" y="380"/>
                  <a:pt x="16830" y="354"/>
                </a:cubicBezTo>
                <a:cubicBezTo>
                  <a:pt x="16830" y="348"/>
                  <a:pt x="16829" y="344"/>
                  <a:pt x="16827" y="344"/>
                </a:cubicBezTo>
                <a:cubicBezTo>
                  <a:pt x="16823" y="344"/>
                  <a:pt x="16814" y="368"/>
                  <a:pt x="16804" y="405"/>
                </a:cubicBezTo>
                <a:lnTo>
                  <a:pt x="16804" y="443"/>
                </a:lnTo>
                <a:cubicBezTo>
                  <a:pt x="16795" y="483"/>
                  <a:pt x="16731" y="514"/>
                  <a:pt x="16673" y="514"/>
                </a:cubicBezTo>
                <a:cubicBezTo>
                  <a:pt x="16657" y="514"/>
                  <a:pt x="16641" y="512"/>
                  <a:pt x="16627" y="506"/>
                </a:cubicBezTo>
                <a:lnTo>
                  <a:pt x="16564" y="494"/>
                </a:lnTo>
                <a:cubicBezTo>
                  <a:pt x="16510" y="494"/>
                  <a:pt x="16409" y="521"/>
                  <a:pt x="16365" y="521"/>
                </a:cubicBezTo>
                <a:cubicBezTo>
                  <a:pt x="16358" y="521"/>
                  <a:pt x="16353" y="521"/>
                  <a:pt x="16349" y="519"/>
                </a:cubicBezTo>
                <a:cubicBezTo>
                  <a:pt x="16343" y="516"/>
                  <a:pt x="16335" y="514"/>
                  <a:pt x="16328" y="514"/>
                </a:cubicBezTo>
                <a:cubicBezTo>
                  <a:pt x="16305" y="514"/>
                  <a:pt x="16279" y="528"/>
                  <a:pt x="16260" y="557"/>
                </a:cubicBezTo>
                <a:lnTo>
                  <a:pt x="16235" y="570"/>
                </a:lnTo>
                <a:cubicBezTo>
                  <a:pt x="16197" y="595"/>
                  <a:pt x="16324" y="607"/>
                  <a:pt x="16248" y="633"/>
                </a:cubicBezTo>
                <a:lnTo>
                  <a:pt x="16210" y="645"/>
                </a:lnTo>
                <a:cubicBezTo>
                  <a:pt x="16184" y="658"/>
                  <a:pt x="16159" y="696"/>
                  <a:pt x="16159" y="709"/>
                </a:cubicBezTo>
                <a:cubicBezTo>
                  <a:pt x="16159" y="709"/>
                  <a:pt x="16121" y="645"/>
                  <a:pt x="16109" y="620"/>
                </a:cubicBezTo>
                <a:cubicBezTo>
                  <a:pt x="16104" y="610"/>
                  <a:pt x="16066" y="606"/>
                  <a:pt x="16015" y="606"/>
                </a:cubicBezTo>
                <a:cubicBezTo>
                  <a:pt x="15934" y="606"/>
                  <a:pt x="15822" y="617"/>
                  <a:pt x="15767" y="633"/>
                </a:cubicBezTo>
                <a:cubicBezTo>
                  <a:pt x="15759" y="634"/>
                  <a:pt x="15752" y="634"/>
                  <a:pt x="15745" y="634"/>
                </a:cubicBezTo>
                <a:cubicBezTo>
                  <a:pt x="15676" y="634"/>
                  <a:pt x="15667" y="579"/>
                  <a:pt x="15678" y="544"/>
                </a:cubicBezTo>
                <a:cubicBezTo>
                  <a:pt x="15704" y="519"/>
                  <a:pt x="15678" y="494"/>
                  <a:pt x="15640" y="494"/>
                </a:cubicBezTo>
                <a:lnTo>
                  <a:pt x="15615" y="506"/>
                </a:lnTo>
                <a:lnTo>
                  <a:pt x="15590" y="532"/>
                </a:lnTo>
                <a:cubicBezTo>
                  <a:pt x="15552" y="557"/>
                  <a:pt x="15501" y="570"/>
                  <a:pt x="15488" y="570"/>
                </a:cubicBezTo>
                <a:cubicBezTo>
                  <a:pt x="15476" y="570"/>
                  <a:pt x="15476" y="582"/>
                  <a:pt x="15476" y="607"/>
                </a:cubicBezTo>
                <a:lnTo>
                  <a:pt x="15476" y="633"/>
                </a:lnTo>
                <a:lnTo>
                  <a:pt x="15488" y="633"/>
                </a:lnTo>
                <a:cubicBezTo>
                  <a:pt x="15488" y="645"/>
                  <a:pt x="15488" y="658"/>
                  <a:pt x="15488" y="658"/>
                </a:cubicBezTo>
                <a:lnTo>
                  <a:pt x="15463" y="658"/>
                </a:lnTo>
                <a:lnTo>
                  <a:pt x="15438" y="645"/>
                </a:lnTo>
                <a:cubicBezTo>
                  <a:pt x="15425" y="620"/>
                  <a:pt x="15400" y="607"/>
                  <a:pt x="15400" y="607"/>
                </a:cubicBezTo>
                <a:cubicBezTo>
                  <a:pt x="15387" y="607"/>
                  <a:pt x="15387" y="607"/>
                  <a:pt x="15387" y="620"/>
                </a:cubicBezTo>
                <a:lnTo>
                  <a:pt x="15387" y="633"/>
                </a:lnTo>
                <a:lnTo>
                  <a:pt x="15387" y="645"/>
                </a:lnTo>
                <a:cubicBezTo>
                  <a:pt x="15375" y="645"/>
                  <a:pt x="15311" y="671"/>
                  <a:pt x="15235" y="671"/>
                </a:cubicBezTo>
                <a:lnTo>
                  <a:pt x="15159" y="683"/>
                </a:lnTo>
                <a:lnTo>
                  <a:pt x="15134" y="683"/>
                </a:lnTo>
                <a:cubicBezTo>
                  <a:pt x="15096" y="683"/>
                  <a:pt x="15033" y="671"/>
                  <a:pt x="14995" y="658"/>
                </a:cubicBezTo>
                <a:lnTo>
                  <a:pt x="14970" y="696"/>
                </a:lnTo>
                <a:cubicBezTo>
                  <a:pt x="14944" y="696"/>
                  <a:pt x="14919" y="709"/>
                  <a:pt x="14906" y="709"/>
                </a:cubicBezTo>
                <a:cubicBezTo>
                  <a:pt x="14906" y="721"/>
                  <a:pt x="14881" y="759"/>
                  <a:pt x="14856" y="797"/>
                </a:cubicBezTo>
                <a:lnTo>
                  <a:pt x="14830" y="810"/>
                </a:lnTo>
                <a:cubicBezTo>
                  <a:pt x="14755" y="823"/>
                  <a:pt x="14755" y="886"/>
                  <a:pt x="14717" y="886"/>
                </a:cubicBezTo>
                <a:lnTo>
                  <a:pt x="14641" y="899"/>
                </a:lnTo>
                <a:cubicBezTo>
                  <a:pt x="14628" y="949"/>
                  <a:pt x="14565" y="1050"/>
                  <a:pt x="14565" y="1088"/>
                </a:cubicBezTo>
                <a:cubicBezTo>
                  <a:pt x="14577" y="1126"/>
                  <a:pt x="14539" y="1152"/>
                  <a:pt x="14514" y="1152"/>
                </a:cubicBezTo>
                <a:cubicBezTo>
                  <a:pt x="14501" y="1152"/>
                  <a:pt x="14501" y="1190"/>
                  <a:pt x="14514" y="1202"/>
                </a:cubicBezTo>
                <a:cubicBezTo>
                  <a:pt x="14514" y="1202"/>
                  <a:pt x="14451" y="1291"/>
                  <a:pt x="14451" y="1329"/>
                </a:cubicBezTo>
                <a:lnTo>
                  <a:pt x="14426" y="1329"/>
                </a:lnTo>
                <a:lnTo>
                  <a:pt x="14388" y="1341"/>
                </a:lnTo>
                <a:cubicBezTo>
                  <a:pt x="14388" y="1341"/>
                  <a:pt x="14375" y="1354"/>
                  <a:pt x="14350" y="1367"/>
                </a:cubicBezTo>
                <a:cubicBezTo>
                  <a:pt x="14312" y="1354"/>
                  <a:pt x="14261" y="1354"/>
                  <a:pt x="14236" y="1354"/>
                </a:cubicBezTo>
                <a:cubicBezTo>
                  <a:pt x="14172" y="1354"/>
                  <a:pt x="14135" y="1341"/>
                  <a:pt x="14172" y="1329"/>
                </a:cubicBezTo>
                <a:lnTo>
                  <a:pt x="14185" y="1316"/>
                </a:lnTo>
                <a:cubicBezTo>
                  <a:pt x="14185" y="1316"/>
                  <a:pt x="14185" y="1291"/>
                  <a:pt x="14172" y="1291"/>
                </a:cubicBezTo>
                <a:lnTo>
                  <a:pt x="14160" y="1278"/>
                </a:lnTo>
                <a:cubicBezTo>
                  <a:pt x="14135" y="1278"/>
                  <a:pt x="14071" y="1316"/>
                  <a:pt x="14071" y="1329"/>
                </a:cubicBezTo>
                <a:cubicBezTo>
                  <a:pt x="14059" y="1341"/>
                  <a:pt x="14084" y="1379"/>
                  <a:pt x="14097" y="1392"/>
                </a:cubicBezTo>
                <a:cubicBezTo>
                  <a:pt x="14109" y="1405"/>
                  <a:pt x="14274" y="1392"/>
                  <a:pt x="14261" y="1417"/>
                </a:cubicBezTo>
                <a:cubicBezTo>
                  <a:pt x="14261" y="1443"/>
                  <a:pt x="14210" y="1443"/>
                  <a:pt x="14198" y="1443"/>
                </a:cubicBezTo>
                <a:cubicBezTo>
                  <a:pt x="14185" y="1443"/>
                  <a:pt x="14185" y="1443"/>
                  <a:pt x="14172" y="1455"/>
                </a:cubicBezTo>
                <a:cubicBezTo>
                  <a:pt x="14147" y="1455"/>
                  <a:pt x="14122" y="1443"/>
                  <a:pt x="14084" y="1443"/>
                </a:cubicBezTo>
                <a:lnTo>
                  <a:pt x="14059" y="1443"/>
                </a:lnTo>
                <a:cubicBezTo>
                  <a:pt x="14046" y="1443"/>
                  <a:pt x="14021" y="1481"/>
                  <a:pt x="14021" y="1531"/>
                </a:cubicBezTo>
                <a:lnTo>
                  <a:pt x="14021" y="1557"/>
                </a:lnTo>
                <a:cubicBezTo>
                  <a:pt x="14008" y="1582"/>
                  <a:pt x="13983" y="1594"/>
                  <a:pt x="13970" y="1594"/>
                </a:cubicBezTo>
                <a:lnTo>
                  <a:pt x="13957" y="1594"/>
                </a:lnTo>
                <a:lnTo>
                  <a:pt x="13932" y="1569"/>
                </a:lnTo>
                <a:cubicBezTo>
                  <a:pt x="13957" y="1544"/>
                  <a:pt x="13919" y="1544"/>
                  <a:pt x="13894" y="1544"/>
                </a:cubicBezTo>
                <a:cubicBezTo>
                  <a:pt x="13869" y="1544"/>
                  <a:pt x="13831" y="1569"/>
                  <a:pt x="13831" y="1569"/>
                </a:cubicBezTo>
                <a:lnTo>
                  <a:pt x="13780" y="1544"/>
                </a:lnTo>
                <a:cubicBezTo>
                  <a:pt x="13818" y="1531"/>
                  <a:pt x="13843" y="1493"/>
                  <a:pt x="13843" y="1481"/>
                </a:cubicBezTo>
                <a:lnTo>
                  <a:pt x="13818" y="1455"/>
                </a:lnTo>
                <a:lnTo>
                  <a:pt x="13793" y="1443"/>
                </a:lnTo>
                <a:cubicBezTo>
                  <a:pt x="13781" y="1431"/>
                  <a:pt x="13769" y="1426"/>
                  <a:pt x="13758" y="1426"/>
                </a:cubicBezTo>
                <a:cubicBezTo>
                  <a:pt x="13733" y="1426"/>
                  <a:pt x="13713" y="1447"/>
                  <a:pt x="13704" y="1455"/>
                </a:cubicBezTo>
                <a:cubicBezTo>
                  <a:pt x="13704" y="1464"/>
                  <a:pt x="13700" y="1468"/>
                  <a:pt x="13692" y="1468"/>
                </a:cubicBezTo>
                <a:cubicBezTo>
                  <a:pt x="13677" y="1468"/>
                  <a:pt x="13653" y="1455"/>
                  <a:pt x="13628" y="1430"/>
                </a:cubicBezTo>
                <a:lnTo>
                  <a:pt x="13616" y="1392"/>
                </a:lnTo>
                <a:lnTo>
                  <a:pt x="13603" y="1291"/>
                </a:lnTo>
                <a:cubicBezTo>
                  <a:pt x="13477" y="1265"/>
                  <a:pt x="13337" y="1253"/>
                  <a:pt x="13325" y="1253"/>
                </a:cubicBezTo>
                <a:cubicBezTo>
                  <a:pt x="13312" y="1253"/>
                  <a:pt x="13299" y="1291"/>
                  <a:pt x="13287" y="1316"/>
                </a:cubicBezTo>
                <a:lnTo>
                  <a:pt x="13261" y="1329"/>
                </a:lnTo>
                <a:cubicBezTo>
                  <a:pt x="13236" y="1354"/>
                  <a:pt x="13185" y="1354"/>
                  <a:pt x="13148" y="1354"/>
                </a:cubicBezTo>
                <a:cubicBezTo>
                  <a:pt x="13135" y="1360"/>
                  <a:pt x="13119" y="1364"/>
                  <a:pt x="13103" y="1364"/>
                </a:cubicBezTo>
                <a:cubicBezTo>
                  <a:pt x="13087" y="1364"/>
                  <a:pt x="13072" y="1360"/>
                  <a:pt x="13059" y="1354"/>
                </a:cubicBezTo>
                <a:lnTo>
                  <a:pt x="13008" y="1354"/>
                </a:lnTo>
                <a:cubicBezTo>
                  <a:pt x="12958" y="1354"/>
                  <a:pt x="12945" y="1392"/>
                  <a:pt x="12958" y="1405"/>
                </a:cubicBezTo>
                <a:cubicBezTo>
                  <a:pt x="12970" y="1417"/>
                  <a:pt x="13021" y="1417"/>
                  <a:pt x="13084" y="1417"/>
                </a:cubicBezTo>
                <a:lnTo>
                  <a:pt x="13097" y="1417"/>
                </a:lnTo>
                <a:lnTo>
                  <a:pt x="13122" y="1443"/>
                </a:lnTo>
                <a:cubicBezTo>
                  <a:pt x="13084" y="1455"/>
                  <a:pt x="13034" y="1493"/>
                  <a:pt x="13008" y="1519"/>
                </a:cubicBezTo>
                <a:lnTo>
                  <a:pt x="13008" y="1557"/>
                </a:lnTo>
                <a:cubicBezTo>
                  <a:pt x="13008" y="1557"/>
                  <a:pt x="12945" y="1544"/>
                  <a:pt x="12920" y="1544"/>
                </a:cubicBezTo>
                <a:cubicBezTo>
                  <a:pt x="12917" y="1541"/>
                  <a:pt x="12905" y="1540"/>
                  <a:pt x="12888" y="1540"/>
                </a:cubicBezTo>
                <a:cubicBezTo>
                  <a:pt x="12858" y="1540"/>
                  <a:pt x="12812" y="1543"/>
                  <a:pt x="12773" y="1543"/>
                </a:cubicBezTo>
                <a:cubicBezTo>
                  <a:pt x="12738" y="1543"/>
                  <a:pt x="12709" y="1541"/>
                  <a:pt x="12705" y="1531"/>
                </a:cubicBezTo>
                <a:cubicBezTo>
                  <a:pt x="12679" y="1493"/>
                  <a:pt x="12578" y="1493"/>
                  <a:pt x="12540" y="1493"/>
                </a:cubicBezTo>
                <a:cubicBezTo>
                  <a:pt x="12502" y="1493"/>
                  <a:pt x="12464" y="1493"/>
                  <a:pt x="12452" y="1506"/>
                </a:cubicBezTo>
                <a:cubicBezTo>
                  <a:pt x="12452" y="1506"/>
                  <a:pt x="12452" y="1531"/>
                  <a:pt x="12452" y="1531"/>
                </a:cubicBezTo>
                <a:lnTo>
                  <a:pt x="12527" y="1557"/>
                </a:lnTo>
                <a:cubicBezTo>
                  <a:pt x="12629" y="1569"/>
                  <a:pt x="12603" y="1607"/>
                  <a:pt x="12565" y="1620"/>
                </a:cubicBezTo>
                <a:cubicBezTo>
                  <a:pt x="12527" y="1632"/>
                  <a:pt x="12527" y="1645"/>
                  <a:pt x="12540" y="1658"/>
                </a:cubicBezTo>
                <a:lnTo>
                  <a:pt x="12540" y="1683"/>
                </a:lnTo>
                <a:lnTo>
                  <a:pt x="12540" y="1734"/>
                </a:lnTo>
                <a:cubicBezTo>
                  <a:pt x="12530" y="1732"/>
                  <a:pt x="12522" y="1731"/>
                  <a:pt x="12517" y="1731"/>
                </a:cubicBezTo>
                <a:cubicBezTo>
                  <a:pt x="12485" y="1731"/>
                  <a:pt x="12547" y="1761"/>
                  <a:pt x="12591" y="1772"/>
                </a:cubicBezTo>
                <a:cubicBezTo>
                  <a:pt x="12641" y="1784"/>
                  <a:pt x="12679" y="1810"/>
                  <a:pt x="12679" y="1810"/>
                </a:cubicBezTo>
                <a:cubicBezTo>
                  <a:pt x="12679" y="1822"/>
                  <a:pt x="12565" y="1848"/>
                  <a:pt x="12439" y="1886"/>
                </a:cubicBezTo>
                <a:lnTo>
                  <a:pt x="12527" y="1987"/>
                </a:lnTo>
                <a:lnTo>
                  <a:pt x="12540" y="1987"/>
                </a:lnTo>
                <a:cubicBezTo>
                  <a:pt x="12515" y="1999"/>
                  <a:pt x="12452" y="1999"/>
                  <a:pt x="12401" y="1999"/>
                </a:cubicBezTo>
                <a:lnTo>
                  <a:pt x="12376" y="1987"/>
                </a:lnTo>
                <a:lnTo>
                  <a:pt x="12363" y="1974"/>
                </a:lnTo>
                <a:cubicBezTo>
                  <a:pt x="12363" y="1961"/>
                  <a:pt x="12312" y="1936"/>
                  <a:pt x="12262" y="1923"/>
                </a:cubicBezTo>
                <a:lnTo>
                  <a:pt x="12262" y="1923"/>
                </a:lnTo>
                <a:lnTo>
                  <a:pt x="12274" y="1961"/>
                </a:lnTo>
                <a:cubicBezTo>
                  <a:pt x="12285" y="1972"/>
                  <a:pt x="12303" y="1990"/>
                  <a:pt x="12283" y="1990"/>
                </a:cubicBezTo>
                <a:cubicBezTo>
                  <a:pt x="12278" y="1990"/>
                  <a:pt x="12271" y="1989"/>
                  <a:pt x="12262" y="1987"/>
                </a:cubicBezTo>
                <a:cubicBezTo>
                  <a:pt x="12234" y="1982"/>
                  <a:pt x="12211" y="1979"/>
                  <a:pt x="12192" y="1979"/>
                </a:cubicBezTo>
                <a:cubicBezTo>
                  <a:pt x="12160" y="1979"/>
                  <a:pt x="12139" y="1988"/>
                  <a:pt x="12123" y="2012"/>
                </a:cubicBezTo>
                <a:lnTo>
                  <a:pt x="12085" y="2050"/>
                </a:lnTo>
                <a:cubicBezTo>
                  <a:pt x="12160" y="2063"/>
                  <a:pt x="12135" y="2088"/>
                  <a:pt x="12110" y="2101"/>
                </a:cubicBezTo>
                <a:cubicBezTo>
                  <a:pt x="12085" y="2126"/>
                  <a:pt x="12085" y="2227"/>
                  <a:pt x="12135" y="2240"/>
                </a:cubicBezTo>
                <a:cubicBezTo>
                  <a:pt x="12173" y="2252"/>
                  <a:pt x="12173" y="2278"/>
                  <a:pt x="12160" y="2290"/>
                </a:cubicBezTo>
                <a:cubicBezTo>
                  <a:pt x="12148" y="2290"/>
                  <a:pt x="12198" y="2328"/>
                  <a:pt x="12224" y="2328"/>
                </a:cubicBezTo>
                <a:cubicBezTo>
                  <a:pt x="12224" y="2341"/>
                  <a:pt x="12236" y="2341"/>
                  <a:pt x="12249" y="2354"/>
                </a:cubicBezTo>
                <a:cubicBezTo>
                  <a:pt x="12224" y="2341"/>
                  <a:pt x="12211" y="2341"/>
                  <a:pt x="12198" y="2341"/>
                </a:cubicBezTo>
                <a:lnTo>
                  <a:pt x="12160" y="2354"/>
                </a:lnTo>
                <a:lnTo>
                  <a:pt x="12135" y="2366"/>
                </a:lnTo>
                <a:cubicBezTo>
                  <a:pt x="12123" y="2379"/>
                  <a:pt x="12097" y="2417"/>
                  <a:pt x="12097" y="2442"/>
                </a:cubicBezTo>
                <a:lnTo>
                  <a:pt x="12021" y="2442"/>
                </a:lnTo>
                <a:cubicBezTo>
                  <a:pt x="12002" y="2455"/>
                  <a:pt x="11983" y="2458"/>
                  <a:pt x="11969" y="2458"/>
                </a:cubicBezTo>
                <a:cubicBezTo>
                  <a:pt x="11955" y="2458"/>
                  <a:pt x="11945" y="2455"/>
                  <a:pt x="11945" y="2455"/>
                </a:cubicBezTo>
                <a:cubicBezTo>
                  <a:pt x="11945" y="2454"/>
                  <a:pt x="11945" y="2454"/>
                  <a:pt x="11944" y="2454"/>
                </a:cubicBezTo>
                <a:cubicBezTo>
                  <a:pt x="11932" y="2454"/>
                  <a:pt x="11830" y="2532"/>
                  <a:pt x="11778" y="2532"/>
                </a:cubicBezTo>
                <a:cubicBezTo>
                  <a:pt x="11774" y="2532"/>
                  <a:pt x="11771" y="2532"/>
                  <a:pt x="11768" y="2531"/>
                </a:cubicBezTo>
                <a:cubicBezTo>
                  <a:pt x="11764" y="2529"/>
                  <a:pt x="11759" y="2529"/>
                  <a:pt x="11755" y="2529"/>
                </a:cubicBezTo>
                <a:cubicBezTo>
                  <a:pt x="11714" y="2529"/>
                  <a:pt x="11653" y="2570"/>
                  <a:pt x="11642" y="2581"/>
                </a:cubicBezTo>
                <a:cubicBezTo>
                  <a:pt x="11639" y="2586"/>
                  <a:pt x="11635" y="2588"/>
                  <a:pt x="11630" y="2588"/>
                </a:cubicBezTo>
                <a:cubicBezTo>
                  <a:pt x="11607" y="2588"/>
                  <a:pt x="11566" y="2551"/>
                  <a:pt x="11566" y="2531"/>
                </a:cubicBezTo>
                <a:cubicBezTo>
                  <a:pt x="11566" y="2506"/>
                  <a:pt x="11566" y="2455"/>
                  <a:pt x="11566" y="2430"/>
                </a:cubicBezTo>
                <a:cubicBezTo>
                  <a:pt x="11566" y="2417"/>
                  <a:pt x="11528" y="2354"/>
                  <a:pt x="11540" y="2341"/>
                </a:cubicBezTo>
                <a:cubicBezTo>
                  <a:pt x="11553" y="2316"/>
                  <a:pt x="11553" y="2290"/>
                  <a:pt x="11553" y="2290"/>
                </a:cubicBezTo>
                <a:cubicBezTo>
                  <a:pt x="11439" y="2278"/>
                  <a:pt x="11515" y="2240"/>
                  <a:pt x="11528" y="2215"/>
                </a:cubicBezTo>
                <a:lnTo>
                  <a:pt x="11540" y="2202"/>
                </a:lnTo>
                <a:cubicBezTo>
                  <a:pt x="11528" y="2189"/>
                  <a:pt x="11502" y="2189"/>
                  <a:pt x="11490" y="2189"/>
                </a:cubicBezTo>
                <a:cubicBezTo>
                  <a:pt x="11489" y="2190"/>
                  <a:pt x="11487" y="2191"/>
                  <a:pt x="11486" y="2191"/>
                </a:cubicBezTo>
                <a:cubicBezTo>
                  <a:pt x="11471" y="2191"/>
                  <a:pt x="11441" y="2136"/>
                  <a:pt x="11465" y="2113"/>
                </a:cubicBezTo>
                <a:cubicBezTo>
                  <a:pt x="11477" y="2101"/>
                  <a:pt x="11427" y="2075"/>
                  <a:pt x="11389" y="2075"/>
                </a:cubicBezTo>
                <a:cubicBezTo>
                  <a:pt x="11363" y="2063"/>
                  <a:pt x="11363" y="2037"/>
                  <a:pt x="11376" y="2037"/>
                </a:cubicBezTo>
                <a:cubicBezTo>
                  <a:pt x="11389" y="2025"/>
                  <a:pt x="11427" y="1987"/>
                  <a:pt x="11414" y="1987"/>
                </a:cubicBezTo>
                <a:cubicBezTo>
                  <a:pt x="11401" y="1974"/>
                  <a:pt x="11376" y="1949"/>
                  <a:pt x="11376" y="1949"/>
                </a:cubicBezTo>
                <a:cubicBezTo>
                  <a:pt x="11363" y="1936"/>
                  <a:pt x="11351" y="1886"/>
                  <a:pt x="11351" y="1873"/>
                </a:cubicBezTo>
                <a:cubicBezTo>
                  <a:pt x="11351" y="1860"/>
                  <a:pt x="11300" y="1835"/>
                  <a:pt x="11300" y="1822"/>
                </a:cubicBezTo>
                <a:cubicBezTo>
                  <a:pt x="11287" y="1810"/>
                  <a:pt x="11275" y="1784"/>
                  <a:pt x="11262" y="1772"/>
                </a:cubicBezTo>
                <a:lnTo>
                  <a:pt x="11249" y="1772"/>
                </a:lnTo>
                <a:cubicBezTo>
                  <a:pt x="11275" y="1746"/>
                  <a:pt x="11211" y="1708"/>
                  <a:pt x="11173" y="1708"/>
                </a:cubicBezTo>
                <a:cubicBezTo>
                  <a:pt x="11136" y="1696"/>
                  <a:pt x="11123" y="1645"/>
                  <a:pt x="11123" y="1632"/>
                </a:cubicBezTo>
                <a:cubicBezTo>
                  <a:pt x="11124" y="1632"/>
                  <a:pt x="11124" y="1631"/>
                  <a:pt x="11123" y="1631"/>
                </a:cubicBezTo>
                <a:lnTo>
                  <a:pt x="11123" y="1631"/>
                </a:lnTo>
                <a:cubicBezTo>
                  <a:pt x="11113" y="1631"/>
                  <a:pt x="10954" y="1709"/>
                  <a:pt x="10895" y="1721"/>
                </a:cubicBezTo>
                <a:cubicBezTo>
                  <a:pt x="10882" y="1708"/>
                  <a:pt x="10882" y="1708"/>
                  <a:pt x="10870" y="1696"/>
                </a:cubicBezTo>
                <a:lnTo>
                  <a:pt x="10933" y="1683"/>
                </a:lnTo>
                <a:cubicBezTo>
                  <a:pt x="10971" y="1670"/>
                  <a:pt x="11009" y="1645"/>
                  <a:pt x="11009" y="1632"/>
                </a:cubicBezTo>
                <a:lnTo>
                  <a:pt x="10984" y="1569"/>
                </a:lnTo>
                <a:cubicBezTo>
                  <a:pt x="11034" y="1506"/>
                  <a:pt x="10946" y="1392"/>
                  <a:pt x="10920" y="1341"/>
                </a:cubicBezTo>
                <a:cubicBezTo>
                  <a:pt x="10907" y="1314"/>
                  <a:pt x="10893" y="1302"/>
                  <a:pt x="10884" y="1302"/>
                </a:cubicBezTo>
                <a:cubicBezTo>
                  <a:pt x="10875" y="1302"/>
                  <a:pt x="10870" y="1311"/>
                  <a:pt x="10870" y="1329"/>
                </a:cubicBezTo>
                <a:lnTo>
                  <a:pt x="10857" y="1341"/>
                </a:lnTo>
                <a:cubicBezTo>
                  <a:pt x="10819" y="1341"/>
                  <a:pt x="10807" y="1354"/>
                  <a:pt x="10794" y="1379"/>
                </a:cubicBezTo>
                <a:cubicBezTo>
                  <a:pt x="10788" y="1392"/>
                  <a:pt x="10769" y="1398"/>
                  <a:pt x="10748" y="1398"/>
                </a:cubicBezTo>
                <a:cubicBezTo>
                  <a:pt x="10727" y="1398"/>
                  <a:pt x="10705" y="1392"/>
                  <a:pt x="10693" y="1379"/>
                </a:cubicBezTo>
                <a:cubicBezTo>
                  <a:pt x="10680" y="1367"/>
                  <a:pt x="10680" y="1354"/>
                  <a:pt x="10667" y="1341"/>
                </a:cubicBezTo>
                <a:cubicBezTo>
                  <a:pt x="10655" y="1329"/>
                  <a:pt x="10629" y="1316"/>
                  <a:pt x="10604" y="1316"/>
                </a:cubicBezTo>
                <a:lnTo>
                  <a:pt x="10591" y="1316"/>
                </a:lnTo>
                <a:cubicBezTo>
                  <a:pt x="10579" y="1329"/>
                  <a:pt x="10579" y="1341"/>
                  <a:pt x="10566" y="1341"/>
                </a:cubicBezTo>
                <a:lnTo>
                  <a:pt x="10553" y="1341"/>
                </a:lnTo>
                <a:cubicBezTo>
                  <a:pt x="10553" y="1329"/>
                  <a:pt x="10553" y="1329"/>
                  <a:pt x="10553" y="1329"/>
                </a:cubicBezTo>
                <a:lnTo>
                  <a:pt x="10541" y="1316"/>
                </a:lnTo>
                <a:cubicBezTo>
                  <a:pt x="10490" y="1303"/>
                  <a:pt x="10566" y="1278"/>
                  <a:pt x="10541" y="1265"/>
                </a:cubicBezTo>
                <a:cubicBezTo>
                  <a:pt x="10503" y="1253"/>
                  <a:pt x="10465" y="1228"/>
                  <a:pt x="10440" y="1215"/>
                </a:cubicBezTo>
                <a:lnTo>
                  <a:pt x="10389" y="1215"/>
                </a:lnTo>
                <a:lnTo>
                  <a:pt x="10338" y="1190"/>
                </a:lnTo>
                <a:cubicBezTo>
                  <a:pt x="10288" y="1228"/>
                  <a:pt x="10262" y="1265"/>
                  <a:pt x="10275" y="1278"/>
                </a:cubicBezTo>
                <a:lnTo>
                  <a:pt x="10300" y="1303"/>
                </a:lnTo>
                <a:lnTo>
                  <a:pt x="10313" y="1316"/>
                </a:lnTo>
                <a:cubicBezTo>
                  <a:pt x="10319" y="1327"/>
                  <a:pt x="10294" y="1334"/>
                  <a:pt x="10262" y="1334"/>
                </a:cubicBezTo>
                <a:cubicBezTo>
                  <a:pt x="10224" y="1334"/>
                  <a:pt x="10175" y="1324"/>
                  <a:pt x="10161" y="1303"/>
                </a:cubicBezTo>
                <a:cubicBezTo>
                  <a:pt x="10136" y="1265"/>
                  <a:pt x="10035" y="1240"/>
                  <a:pt x="10009" y="1240"/>
                </a:cubicBezTo>
                <a:cubicBezTo>
                  <a:pt x="9984" y="1240"/>
                  <a:pt x="9908" y="1265"/>
                  <a:pt x="9845" y="1278"/>
                </a:cubicBezTo>
                <a:lnTo>
                  <a:pt x="9756" y="1278"/>
                </a:lnTo>
                <a:cubicBezTo>
                  <a:pt x="9752" y="1276"/>
                  <a:pt x="9748" y="1275"/>
                  <a:pt x="9745" y="1275"/>
                </a:cubicBezTo>
                <a:cubicBezTo>
                  <a:pt x="9731" y="1275"/>
                  <a:pt x="9733" y="1295"/>
                  <a:pt x="9744" y="1316"/>
                </a:cubicBezTo>
                <a:lnTo>
                  <a:pt x="9744" y="1329"/>
                </a:lnTo>
                <a:lnTo>
                  <a:pt x="9731" y="1354"/>
                </a:lnTo>
                <a:cubicBezTo>
                  <a:pt x="9693" y="1341"/>
                  <a:pt x="9655" y="1329"/>
                  <a:pt x="9630" y="1316"/>
                </a:cubicBezTo>
                <a:lnTo>
                  <a:pt x="9592" y="1329"/>
                </a:lnTo>
                <a:lnTo>
                  <a:pt x="9541" y="1354"/>
                </a:lnTo>
                <a:cubicBezTo>
                  <a:pt x="9579" y="1379"/>
                  <a:pt x="9604" y="1405"/>
                  <a:pt x="9604" y="1405"/>
                </a:cubicBezTo>
                <a:cubicBezTo>
                  <a:pt x="9592" y="1405"/>
                  <a:pt x="9453" y="1392"/>
                  <a:pt x="9389" y="1379"/>
                </a:cubicBezTo>
                <a:cubicBezTo>
                  <a:pt x="9364" y="1379"/>
                  <a:pt x="9317" y="1376"/>
                  <a:pt x="9274" y="1376"/>
                </a:cubicBezTo>
                <a:cubicBezTo>
                  <a:pt x="9231" y="1376"/>
                  <a:pt x="9193" y="1379"/>
                  <a:pt x="9187" y="1392"/>
                </a:cubicBezTo>
                <a:cubicBezTo>
                  <a:pt x="9174" y="1405"/>
                  <a:pt x="9162" y="1443"/>
                  <a:pt x="9174" y="1468"/>
                </a:cubicBezTo>
                <a:lnTo>
                  <a:pt x="9187" y="1493"/>
                </a:lnTo>
                <a:lnTo>
                  <a:pt x="9187" y="1506"/>
                </a:lnTo>
                <a:cubicBezTo>
                  <a:pt x="9183" y="1513"/>
                  <a:pt x="9171" y="1516"/>
                  <a:pt x="9154" y="1516"/>
                </a:cubicBezTo>
                <a:cubicBezTo>
                  <a:pt x="9114" y="1516"/>
                  <a:pt x="9049" y="1499"/>
                  <a:pt x="9022" y="1481"/>
                </a:cubicBezTo>
                <a:cubicBezTo>
                  <a:pt x="8997" y="1468"/>
                  <a:pt x="8959" y="1430"/>
                  <a:pt x="8934" y="1417"/>
                </a:cubicBezTo>
                <a:lnTo>
                  <a:pt x="8908" y="1430"/>
                </a:lnTo>
                <a:cubicBezTo>
                  <a:pt x="8896" y="1436"/>
                  <a:pt x="8886" y="1439"/>
                  <a:pt x="8878" y="1439"/>
                </a:cubicBezTo>
                <a:cubicBezTo>
                  <a:pt x="8870" y="1439"/>
                  <a:pt x="8864" y="1436"/>
                  <a:pt x="8858" y="1430"/>
                </a:cubicBezTo>
                <a:cubicBezTo>
                  <a:pt x="8845" y="1417"/>
                  <a:pt x="8833" y="1392"/>
                  <a:pt x="8833" y="1367"/>
                </a:cubicBezTo>
                <a:cubicBezTo>
                  <a:pt x="8828" y="1354"/>
                  <a:pt x="8824" y="1350"/>
                  <a:pt x="8819" y="1350"/>
                </a:cubicBezTo>
                <a:cubicBezTo>
                  <a:pt x="8810" y="1350"/>
                  <a:pt x="8799" y="1367"/>
                  <a:pt x="8782" y="1367"/>
                </a:cubicBezTo>
                <a:cubicBezTo>
                  <a:pt x="8761" y="1360"/>
                  <a:pt x="8744" y="1349"/>
                  <a:pt x="8733" y="1349"/>
                </a:cubicBezTo>
                <a:cubicBezTo>
                  <a:pt x="8724" y="1349"/>
                  <a:pt x="8719" y="1356"/>
                  <a:pt x="8719" y="1379"/>
                </a:cubicBezTo>
                <a:cubicBezTo>
                  <a:pt x="8719" y="1405"/>
                  <a:pt x="8731" y="1443"/>
                  <a:pt x="8757" y="1481"/>
                </a:cubicBezTo>
                <a:cubicBezTo>
                  <a:pt x="8757" y="1493"/>
                  <a:pt x="8757" y="1506"/>
                  <a:pt x="8757" y="1519"/>
                </a:cubicBezTo>
                <a:lnTo>
                  <a:pt x="8731" y="1531"/>
                </a:lnTo>
                <a:cubicBezTo>
                  <a:pt x="8706" y="1531"/>
                  <a:pt x="8706" y="1557"/>
                  <a:pt x="8706" y="1557"/>
                </a:cubicBezTo>
                <a:cubicBezTo>
                  <a:pt x="8706" y="1569"/>
                  <a:pt x="8693" y="1620"/>
                  <a:pt x="8681" y="1632"/>
                </a:cubicBezTo>
                <a:cubicBezTo>
                  <a:pt x="8668" y="1645"/>
                  <a:pt x="8643" y="1696"/>
                  <a:pt x="8617" y="1708"/>
                </a:cubicBezTo>
                <a:cubicBezTo>
                  <a:pt x="8605" y="1721"/>
                  <a:pt x="8579" y="1746"/>
                  <a:pt x="8554" y="1784"/>
                </a:cubicBezTo>
                <a:lnTo>
                  <a:pt x="8579" y="1810"/>
                </a:lnTo>
                <a:cubicBezTo>
                  <a:pt x="8579" y="1810"/>
                  <a:pt x="8567" y="1835"/>
                  <a:pt x="8554" y="1835"/>
                </a:cubicBezTo>
                <a:lnTo>
                  <a:pt x="8466" y="1848"/>
                </a:lnTo>
                <a:cubicBezTo>
                  <a:pt x="8478" y="1898"/>
                  <a:pt x="8491" y="2025"/>
                  <a:pt x="8478" y="2050"/>
                </a:cubicBezTo>
                <a:cubicBezTo>
                  <a:pt x="8478" y="2075"/>
                  <a:pt x="8478" y="2113"/>
                  <a:pt x="8478" y="2126"/>
                </a:cubicBezTo>
                <a:cubicBezTo>
                  <a:pt x="8478" y="2126"/>
                  <a:pt x="8466" y="2164"/>
                  <a:pt x="8466" y="2202"/>
                </a:cubicBezTo>
                <a:cubicBezTo>
                  <a:pt x="8458" y="2198"/>
                  <a:pt x="8446" y="2197"/>
                  <a:pt x="8433" y="2197"/>
                </a:cubicBezTo>
                <a:cubicBezTo>
                  <a:pt x="8400" y="2197"/>
                  <a:pt x="8357" y="2206"/>
                  <a:pt x="8339" y="2215"/>
                </a:cubicBezTo>
                <a:cubicBezTo>
                  <a:pt x="8314" y="2215"/>
                  <a:pt x="8276" y="2227"/>
                  <a:pt x="8263" y="2227"/>
                </a:cubicBezTo>
                <a:lnTo>
                  <a:pt x="8250" y="2227"/>
                </a:lnTo>
                <a:cubicBezTo>
                  <a:pt x="8212" y="2202"/>
                  <a:pt x="8212" y="2126"/>
                  <a:pt x="8250" y="2101"/>
                </a:cubicBezTo>
                <a:lnTo>
                  <a:pt x="8263" y="2101"/>
                </a:lnTo>
                <a:cubicBezTo>
                  <a:pt x="8288" y="2088"/>
                  <a:pt x="8238" y="2050"/>
                  <a:pt x="8212" y="2037"/>
                </a:cubicBezTo>
                <a:cubicBezTo>
                  <a:pt x="8175" y="2037"/>
                  <a:pt x="8276" y="2025"/>
                  <a:pt x="8314" y="2025"/>
                </a:cubicBezTo>
                <a:cubicBezTo>
                  <a:pt x="8352" y="2025"/>
                  <a:pt x="8390" y="2063"/>
                  <a:pt x="8390" y="2075"/>
                </a:cubicBezTo>
                <a:cubicBezTo>
                  <a:pt x="8390" y="2078"/>
                  <a:pt x="8390" y="2079"/>
                  <a:pt x="8391" y="2079"/>
                </a:cubicBezTo>
                <a:cubicBezTo>
                  <a:pt x="8394" y="2079"/>
                  <a:pt x="8405" y="2056"/>
                  <a:pt x="8415" y="2025"/>
                </a:cubicBezTo>
                <a:lnTo>
                  <a:pt x="8415" y="1987"/>
                </a:lnTo>
                <a:lnTo>
                  <a:pt x="8415" y="1974"/>
                </a:lnTo>
                <a:cubicBezTo>
                  <a:pt x="8402" y="1974"/>
                  <a:pt x="8364" y="1949"/>
                  <a:pt x="8339" y="1936"/>
                </a:cubicBezTo>
                <a:lnTo>
                  <a:pt x="8352" y="1923"/>
                </a:lnTo>
                <a:lnTo>
                  <a:pt x="8377" y="1898"/>
                </a:lnTo>
                <a:cubicBezTo>
                  <a:pt x="8428" y="1873"/>
                  <a:pt x="8440" y="1848"/>
                  <a:pt x="8440" y="1848"/>
                </a:cubicBezTo>
                <a:cubicBezTo>
                  <a:pt x="8428" y="1835"/>
                  <a:pt x="8377" y="1822"/>
                  <a:pt x="8326" y="1797"/>
                </a:cubicBezTo>
                <a:lnTo>
                  <a:pt x="8352" y="1784"/>
                </a:lnTo>
                <a:lnTo>
                  <a:pt x="8402" y="1721"/>
                </a:lnTo>
                <a:cubicBezTo>
                  <a:pt x="8364" y="1670"/>
                  <a:pt x="8263" y="1670"/>
                  <a:pt x="8238" y="1670"/>
                </a:cubicBezTo>
                <a:cubicBezTo>
                  <a:pt x="8200" y="1670"/>
                  <a:pt x="8149" y="1683"/>
                  <a:pt x="8137" y="1683"/>
                </a:cubicBezTo>
                <a:lnTo>
                  <a:pt x="8099" y="1683"/>
                </a:lnTo>
                <a:cubicBezTo>
                  <a:pt x="8099" y="1683"/>
                  <a:pt x="8137" y="1632"/>
                  <a:pt x="8162" y="1620"/>
                </a:cubicBezTo>
                <a:cubicBezTo>
                  <a:pt x="8165" y="1617"/>
                  <a:pt x="8172" y="1616"/>
                  <a:pt x="8180" y="1616"/>
                </a:cubicBezTo>
                <a:cubicBezTo>
                  <a:pt x="8196" y="1616"/>
                  <a:pt x="8219" y="1619"/>
                  <a:pt x="8238" y="1619"/>
                </a:cubicBezTo>
                <a:cubicBezTo>
                  <a:pt x="8256" y="1619"/>
                  <a:pt x="8271" y="1616"/>
                  <a:pt x="8276" y="1607"/>
                </a:cubicBezTo>
                <a:cubicBezTo>
                  <a:pt x="8288" y="1594"/>
                  <a:pt x="8288" y="1557"/>
                  <a:pt x="8276" y="1544"/>
                </a:cubicBezTo>
                <a:cubicBezTo>
                  <a:pt x="8276" y="1538"/>
                  <a:pt x="8266" y="1534"/>
                  <a:pt x="8252" y="1534"/>
                </a:cubicBezTo>
                <a:cubicBezTo>
                  <a:pt x="8238" y="1534"/>
                  <a:pt x="8219" y="1538"/>
                  <a:pt x="8200" y="1544"/>
                </a:cubicBezTo>
                <a:lnTo>
                  <a:pt x="8175" y="1531"/>
                </a:lnTo>
                <a:cubicBezTo>
                  <a:pt x="8149" y="1506"/>
                  <a:pt x="8099" y="1493"/>
                  <a:pt x="8099" y="1455"/>
                </a:cubicBezTo>
                <a:lnTo>
                  <a:pt x="8099" y="1443"/>
                </a:lnTo>
                <a:cubicBezTo>
                  <a:pt x="8086" y="1443"/>
                  <a:pt x="8073" y="1468"/>
                  <a:pt x="8061" y="1468"/>
                </a:cubicBezTo>
                <a:cubicBezTo>
                  <a:pt x="8061" y="1470"/>
                  <a:pt x="8059" y="1470"/>
                  <a:pt x="8056" y="1470"/>
                </a:cubicBezTo>
                <a:cubicBezTo>
                  <a:pt x="8039" y="1470"/>
                  <a:pt x="7976" y="1439"/>
                  <a:pt x="7997" y="1417"/>
                </a:cubicBezTo>
                <a:cubicBezTo>
                  <a:pt x="8023" y="1392"/>
                  <a:pt x="7909" y="1354"/>
                  <a:pt x="7858" y="1354"/>
                </a:cubicBezTo>
                <a:lnTo>
                  <a:pt x="7846" y="1354"/>
                </a:lnTo>
                <a:cubicBezTo>
                  <a:pt x="7846" y="1354"/>
                  <a:pt x="7833" y="1341"/>
                  <a:pt x="7808" y="1329"/>
                </a:cubicBezTo>
                <a:lnTo>
                  <a:pt x="7820" y="1316"/>
                </a:lnTo>
                <a:cubicBezTo>
                  <a:pt x="7820" y="1316"/>
                  <a:pt x="7820" y="1291"/>
                  <a:pt x="7820" y="1291"/>
                </a:cubicBezTo>
                <a:lnTo>
                  <a:pt x="7770" y="1291"/>
                </a:lnTo>
                <a:cubicBezTo>
                  <a:pt x="7770" y="1278"/>
                  <a:pt x="7782" y="1265"/>
                  <a:pt x="7808" y="1240"/>
                </a:cubicBezTo>
                <a:cubicBezTo>
                  <a:pt x="7805" y="1237"/>
                  <a:pt x="7798" y="1236"/>
                  <a:pt x="7789" y="1236"/>
                </a:cubicBezTo>
                <a:cubicBezTo>
                  <a:pt x="7773" y="1236"/>
                  <a:pt x="7749" y="1239"/>
                  <a:pt x="7728" y="1239"/>
                </a:cubicBezTo>
                <a:cubicBezTo>
                  <a:pt x="7708" y="1239"/>
                  <a:pt x="7690" y="1237"/>
                  <a:pt x="7681" y="1228"/>
                </a:cubicBezTo>
                <a:cubicBezTo>
                  <a:pt x="7656" y="1215"/>
                  <a:pt x="7656" y="1177"/>
                  <a:pt x="7656" y="1164"/>
                </a:cubicBezTo>
                <a:cubicBezTo>
                  <a:pt x="7656" y="1152"/>
                  <a:pt x="7643" y="1152"/>
                  <a:pt x="7630" y="1152"/>
                </a:cubicBezTo>
                <a:lnTo>
                  <a:pt x="7605" y="1152"/>
                </a:lnTo>
                <a:cubicBezTo>
                  <a:pt x="7601" y="1156"/>
                  <a:pt x="7597" y="1157"/>
                  <a:pt x="7592" y="1157"/>
                </a:cubicBezTo>
                <a:cubicBezTo>
                  <a:pt x="7584" y="1157"/>
                  <a:pt x="7576" y="1152"/>
                  <a:pt x="7567" y="1152"/>
                </a:cubicBezTo>
                <a:lnTo>
                  <a:pt x="7504" y="1139"/>
                </a:lnTo>
                <a:cubicBezTo>
                  <a:pt x="7453" y="1164"/>
                  <a:pt x="7390" y="1177"/>
                  <a:pt x="7390" y="1177"/>
                </a:cubicBezTo>
                <a:cubicBezTo>
                  <a:pt x="7390" y="1164"/>
                  <a:pt x="7377" y="1152"/>
                  <a:pt x="7352" y="1139"/>
                </a:cubicBezTo>
                <a:cubicBezTo>
                  <a:pt x="7276" y="1152"/>
                  <a:pt x="7352" y="1164"/>
                  <a:pt x="7352" y="1164"/>
                </a:cubicBezTo>
                <a:cubicBezTo>
                  <a:pt x="7330" y="1175"/>
                  <a:pt x="7327" y="1205"/>
                  <a:pt x="7295" y="1205"/>
                </a:cubicBezTo>
                <a:cubicBezTo>
                  <a:pt x="7289" y="1205"/>
                  <a:pt x="7283" y="1204"/>
                  <a:pt x="7276" y="1202"/>
                </a:cubicBezTo>
                <a:lnTo>
                  <a:pt x="7225" y="1177"/>
                </a:lnTo>
                <a:lnTo>
                  <a:pt x="7225" y="1177"/>
                </a:lnTo>
                <a:cubicBezTo>
                  <a:pt x="7238" y="1215"/>
                  <a:pt x="7225" y="1240"/>
                  <a:pt x="7175" y="1240"/>
                </a:cubicBezTo>
                <a:lnTo>
                  <a:pt x="7162" y="1240"/>
                </a:lnTo>
                <a:cubicBezTo>
                  <a:pt x="7099" y="1240"/>
                  <a:pt x="7036" y="1240"/>
                  <a:pt x="7010" y="1291"/>
                </a:cubicBezTo>
                <a:lnTo>
                  <a:pt x="6998" y="1316"/>
                </a:lnTo>
                <a:cubicBezTo>
                  <a:pt x="6971" y="1325"/>
                  <a:pt x="6925" y="1334"/>
                  <a:pt x="6887" y="1334"/>
                </a:cubicBezTo>
                <a:cubicBezTo>
                  <a:pt x="6871" y="1334"/>
                  <a:pt x="6857" y="1332"/>
                  <a:pt x="6846" y="1329"/>
                </a:cubicBezTo>
                <a:lnTo>
                  <a:pt x="6808" y="1341"/>
                </a:lnTo>
                <a:lnTo>
                  <a:pt x="6795" y="1341"/>
                </a:lnTo>
                <a:cubicBezTo>
                  <a:pt x="6795" y="1354"/>
                  <a:pt x="6732" y="1405"/>
                  <a:pt x="6656" y="1455"/>
                </a:cubicBezTo>
                <a:lnTo>
                  <a:pt x="6492" y="1443"/>
                </a:lnTo>
                <a:lnTo>
                  <a:pt x="6479" y="1443"/>
                </a:lnTo>
                <a:cubicBezTo>
                  <a:pt x="6454" y="1455"/>
                  <a:pt x="6441" y="1493"/>
                  <a:pt x="6428" y="1531"/>
                </a:cubicBezTo>
                <a:lnTo>
                  <a:pt x="6441" y="1569"/>
                </a:lnTo>
                <a:lnTo>
                  <a:pt x="6441" y="1594"/>
                </a:lnTo>
                <a:cubicBezTo>
                  <a:pt x="6455" y="1608"/>
                  <a:pt x="6450" y="1618"/>
                  <a:pt x="6434" y="1618"/>
                </a:cubicBezTo>
                <a:cubicBezTo>
                  <a:pt x="6421" y="1618"/>
                  <a:pt x="6401" y="1612"/>
                  <a:pt x="6378" y="1594"/>
                </a:cubicBezTo>
                <a:lnTo>
                  <a:pt x="6340" y="1582"/>
                </a:lnTo>
                <a:cubicBezTo>
                  <a:pt x="6327" y="1582"/>
                  <a:pt x="6314" y="1594"/>
                  <a:pt x="6314" y="1607"/>
                </a:cubicBezTo>
                <a:lnTo>
                  <a:pt x="6327" y="1607"/>
                </a:lnTo>
                <a:lnTo>
                  <a:pt x="6327" y="1620"/>
                </a:lnTo>
                <a:cubicBezTo>
                  <a:pt x="6327" y="1632"/>
                  <a:pt x="6314" y="1645"/>
                  <a:pt x="6289" y="1658"/>
                </a:cubicBezTo>
                <a:lnTo>
                  <a:pt x="6264" y="1645"/>
                </a:lnTo>
                <a:lnTo>
                  <a:pt x="6251" y="1645"/>
                </a:lnTo>
                <a:cubicBezTo>
                  <a:pt x="6231" y="1635"/>
                  <a:pt x="6169" y="1616"/>
                  <a:pt x="6132" y="1616"/>
                </a:cubicBezTo>
                <a:cubicBezTo>
                  <a:pt x="6124" y="1616"/>
                  <a:pt x="6117" y="1617"/>
                  <a:pt x="6112" y="1620"/>
                </a:cubicBezTo>
                <a:cubicBezTo>
                  <a:pt x="6087" y="1620"/>
                  <a:pt x="6061" y="1632"/>
                  <a:pt x="6061" y="1632"/>
                </a:cubicBezTo>
                <a:cubicBezTo>
                  <a:pt x="6049" y="1645"/>
                  <a:pt x="6036" y="1658"/>
                  <a:pt x="6023" y="1658"/>
                </a:cubicBezTo>
                <a:cubicBezTo>
                  <a:pt x="6023" y="1658"/>
                  <a:pt x="6074" y="1696"/>
                  <a:pt x="6074" y="1721"/>
                </a:cubicBezTo>
                <a:cubicBezTo>
                  <a:pt x="6074" y="1727"/>
                  <a:pt x="6046" y="1731"/>
                  <a:pt x="6001" y="1731"/>
                </a:cubicBezTo>
                <a:cubicBezTo>
                  <a:pt x="5957" y="1731"/>
                  <a:pt x="5897" y="1727"/>
                  <a:pt x="5834" y="1721"/>
                </a:cubicBezTo>
                <a:lnTo>
                  <a:pt x="5834" y="1860"/>
                </a:lnTo>
                <a:cubicBezTo>
                  <a:pt x="5834" y="1860"/>
                  <a:pt x="5793" y="1876"/>
                  <a:pt x="5757" y="1876"/>
                </a:cubicBezTo>
                <a:cubicBezTo>
                  <a:pt x="5749" y="1876"/>
                  <a:pt x="5740" y="1875"/>
                  <a:pt x="5732" y="1873"/>
                </a:cubicBezTo>
                <a:lnTo>
                  <a:pt x="5707" y="1873"/>
                </a:lnTo>
                <a:cubicBezTo>
                  <a:pt x="5707" y="1835"/>
                  <a:pt x="5758" y="1759"/>
                  <a:pt x="5732" y="1759"/>
                </a:cubicBezTo>
                <a:cubicBezTo>
                  <a:pt x="5725" y="1755"/>
                  <a:pt x="5714" y="1754"/>
                  <a:pt x="5703" y="1754"/>
                </a:cubicBezTo>
                <a:cubicBezTo>
                  <a:pt x="5674" y="1754"/>
                  <a:pt x="5640" y="1763"/>
                  <a:pt x="5631" y="1772"/>
                </a:cubicBezTo>
                <a:cubicBezTo>
                  <a:pt x="5618" y="1784"/>
                  <a:pt x="5631" y="1848"/>
                  <a:pt x="5644" y="1873"/>
                </a:cubicBezTo>
                <a:cubicBezTo>
                  <a:pt x="5656" y="1886"/>
                  <a:pt x="5669" y="1923"/>
                  <a:pt x="5682" y="1936"/>
                </a:cubicBezTo>
                <a:lnTo>
                  <a:pt x="5694" y="1936"/>
                </a:lnTo>
                <a:lnTo>
                  <a:pt x="5707" y="1949"/>
                </a:lnTo>
                <a:cubicBezTo>
                  <a:pt x="5720" y="1949"/>
                  <a:pt x="5707" y="1974"/>
                  <a:pt x="5694" y="1987"/>
                </a:cubicBezTo>
                <a:cubicBezTo>
                  <a:pt x="5682" y="1987"/>
                  <a:pt x="5644" y="1999"/>
                  <a:pt x="5606" y="2012"/>
                </a:cubicBezTo>
                <a:lnTo>
                  <a:pt x="5568" y="1999"/>
                </a:lnTo>
                <a:cubicBezTo>
                  <a:pt x="5543" y="2012"/>
                  <a:pt x="5492" y="2088"/>
                  <a:pt x="5479" y="2113"/>
                </a:cubicBezTo>
                <a:cubicBezTo>
                  <a:pt x="5467" y="2126"/>
                  <a:pt x="5479" y="2151"/>
                  <a:pt x="5492" y="2164"/>
                </a:cubicBezTo>
                <a:cubicBezTo>
                  <a:pt x="5479" y="2177"/>
                  <a:pt x="5479" y="2177"/>
                  <a:pt x="5479" y="2189"/>
                </a:cubicBezTo>
                <a:lnTo>
                  <a:pt x="5479" y="2202"/>
                </a:lnTo>
                <a:lnTo>
                  <a:pt x="5467" y="2202"/>
                </a:lnTo>
                <a:cubicBezTo>
                  <a:pt x="5441" y="2202"/>
                  <a:pt x="5429" y="2202"/>
                  <a:pt x="5429" y="2215"/>
                </a:cubicBezTo>
                <a:cubicBezTo>
                  <a:pt x="5429" y="2189"/>
                  <a:pt x="5416" y="2164"/>
                  <a:pt x="5416" y="2151"/>
                </a:cubicBezTo>
                <a:cubicBezTo>
                  <a:pt x="5391" y="2139"/>
                  <a:pt x="5353" y="2101"/>
                  <a:pt x="5340" y="2075"/>
                </a:cubicBezTo>
                <a:lnTo>
                  <a:pt x="5403" y="2063"/>
                </a:lnTo>
                <a:cubicBezTo>
                  <a:pt x="5429" y="2063"/>
                  <a:pt x="5454" y="2050"/>
                  <a:pt x="5416" y="2050"/>
                </a:cubicBezTo>
                <a:lnTo>
                  <a:pt x="5365" y="2037"/>
                </a:lnTo>
                <a:cubicBezTo>
                  <a:pt x="5315" y="2012"/>
                  <a:pt x="5176" y="1974"/>
                  <a:pt x="5125" y="1949"/>
                </a:cubicBezTo>
                <a:cubicBezTo>
                  <a:pt x="5087" y="1936"/>
                  <a:pt x="5112" y="1911"/>
                  <a:pt x="5176" y="1898"/>
                </a:cubicBezTo>
                <a:lnTo>
                  <a:pt x="5289" y="1936"/>
                </a:lnTo>
                <a:lnTo>
                  <a:pt x="5340" y="1949"/>
                </a:lnTo>
                <a:cubicBezTo>
                  <a:pt x="5377" y="1967"/>
                  <a:pt x="5421" y="1979"/>
                  <a:pt x="5452" y="1979"/>
                </a:cubicBezTo>
                <a:cubicBezTo>
                  <a:pt x="5463" y="1979"/>
                  <a:pt x="5472" y="1977"/>
                  <a:pt x="5479" y="1974"/>
                </a:cubicBezTo>
                <a:lnTo>
                  <a:pt x="5454" y="1949"/>
                </a:lnTo>
                <a:lnTo>
                  <a:pt x="5441" y="1949"/>
                </a:lnTo>
                <a:cubicBezTo>
                  <a:pt x="5454" y="1923"/>
                  <a:pt x="5391" y="1911"/>
                  <a:pt x="5353" y="1911"/>
                </a:cubicBezTo>
                <a:cubicBezTo>
                  <a:pt x="5327" y="1911"/>
                  <a:pt x="5327" y="1886"/>
                  <a:pt x="5353" y="1848"/>
                </a:cubicBezTo>
                <a:lnTo>
                  <a:pt x="5391" y="1822"/>
                </a:lnTo>
                <a:lnTo>
                  <a:pt x="5429" y="1797"/>
                </a:lnTo>
                <a:cubicBezTo>
                  <a:pt x="5445" y="1772"/>
                  <a:pt x="5467" y="1758"/>
                  <a:pt x="5490" y="1758"/>
                </a:cubicBezTo>
                <a:cubicBezTo>
                  <a:pt x="5503" y="1758"/>
                  <a:pt x="5516" y="1763"/>
                  <a:pt x="5530" y="1772"/>
                </a:cubicBezTo>
                <a:lnTo>
                  <a:pt x="5606" y="1772"/>
                </a:lnTo>
                <a:cubicBezTo>
                  <a:pt x="5656" y="1759"/>
                  <a:pt x="5606" y="1708"/>
                  <a:pt x="5568" y="1696"/>
                </a:cubicBezTo>
                <a:cubicBezTo>
                  <a:pt x="5530" y="1696"/>
                  <a:pt x="5530" y="1645"/>
                  <a:pt x="5530" y="1632"/>
                </a:cubicBezTo>
                <a:cubicBezTo>
                  <a:pt x="5531" y="1630"/>
                  <a:pt x="5531" y="1629"/>
                  <a:pt x="5529" y="1629"/>
                </a:cubicBezTo>
                <a:cubicBezTo>
                  <a:pt x="5511" y="1629"/>
                  <a:pt x="5375" y="1721"/>
                  <a:pt x="5353" y="1721"/>
                </a:cubicBezTo>
                <a:cubicBezTo>
                  <a:pt x="5315" y="1721"/>
                  <a:pt x="5315" y="1683"/>
                  <a:pt x="5315" y="1670"/>
                </a:cubicBezTo>
                <a:cubicBezTo>
                  <a:pt x="5302" y="1658"/>
                  <a:pt x="5251" y="1645"/>
                  <a:pt x="5201" y="1620"/>
                </a:cubicBezTo>
                <a:lnTo>
                  <a:pt x="5188" y="1582"/>
                </a:lnTo>
                <a:cubicBezTo>
                  <a:pt x="5176" y="1557"/>
                  <a:pt x="5150" y="1531"/>
                  <a:pt x="5138" y="1519"/>
                </a:cubicBezTo>
                <a:cubicBezTo>
                  <a:pt x="5129" y="1505"/>
                  <a:pt x="5118" y="1501"/>
                  <a:pt x="5108" y="1501"/>
                </a:cubicBezTo>
                <a:cubicBezTo>
                  <a:pt x="5093" y="1501"/>
                  <a:pt x="5079" y="1509"/>
                  <a:pt x="5069" y="1509"/>
                </a:cubicBezTo>
                <a:cubicBezTo>
                  <a:pt x="5066" y="1509"/>
                  <a:pt x="5064" y="1508"/>
                  <a:pt x="5062" y="1506"/>
                </a:cubicBezTo>
                <a:lnTo>
                  <a:pt x="5036" y="1493"/>
                </a:lnTo>
                <a:cubicBezTo>
                  <a:pt x="5011" y="1455"/>
                  <a:pt x="4973" y="1405"/>
                  <a:pt x="4960" y="1405"/>
                </a:cubicBezTo>
                <a:cubicBezTo>
                  <a:pt x="4958" y="1402"/>
                  <a:pt x="4956" y="1401"/>
                  <a:pt x="4953" y="1401"/>
                </a:cubicBezTo>
                <a:cubicBezTo>
                  <a:pt x="4943" y="1401"/>
                  <a:pt x="4930" y="1422"/>
                  <a:pt x="4910" y="1443"/>
                </a:cubicBezTo>
                <a:lnTo>
                  <a:pt x="4922" y="1443"/>
                </a:lnTo>
                <a:cubicBezTo>
                  <a:pt x="4973" y="1481"/>
                  <a:pt x="4910" y="1506"/>
                  <a:pt x="4910" y="1531"/>
                </a:cubicBezTo>
                <a:lnTo>
                  <a:pt x="4910" y="1569"/>
                </a:lnTo>
                <a:cubicBezTo>
                  <a:pt x="4910" y="1607"/>
                  <a:pt x="4922" y="1645"/>
                  <a:pt x="4922" y="1670"/>
                </a:cubicBezTo>
                <a:lnTo>
                  <a:pt x="4885" y="1683"/>
                </a:lnTo>
                <a:lnTo>
                  <a:pt x="4821" y="1696"/>
                </a:lnTo>
                <a:cubicBezTo>
                  <a:pt x="4834" y="1721"/>
                  <a:pt x="4897" y="1734"/>
                  <a:pt x="4910" y="1734"/>
                </a:cubicBezTo>
                <a:cubicBezTo>
                  <a:pt x="4922" y="1734"/>
                  <a:pt x="4935" y="1746"/>
                  <a:pt x="4948" y="1772"/>
                </a:cubicBezTo>
                <a:lnTo>
                  <a:pt x="4935" y="1772"/>
                </a:lnTo>
                <a:cubicBezTo>
                  <a:pt x="4910" y="1797"/>
                  <a:pt x="4910" y="1822"/>
                  <a:pt x="4935" y="1835"/>
                </a:cubicBezTo>
                <a:cubicBezTo>
                  <a:pt x="4960" y="1860"/>
                  <a:pt x="4998" y="1873"/>
                  <a:pt x="4960" y="1898"/>
                </a:cubicBezTo>
                <a:lnTo>
                  <a:pt x="4948" y="1898"/>
                </a:lnTo>
                <a:cubicBezTo>
                  <a:pt x="4960" y="1923"/>
                  <a:pt x="4973" y="1961"/>
                  <a:pt x="4986" y="1987"/>
                </a:cubicBezTo>
                <a:lnTo>
                  <a:pt x="4986" y="2012"/>
                </a:lnTo>
                <a:lnTo>
                  <a:pt x="4986" y="2063"/>
                </a:lnTo>
                <a:cubicBezTo>
                  <a:pt x="4948" y="2088"/>
                  <a:pt x="4948" y="2126"/>
                  <a:pt x="4960" y="2126"/>
                </a:cubicBezTo>
                <a:cubicBezTo>
                  <a:pt x="4986" y="2126"/>
                  <a:pt x="4948" y="2151"/>
                  <a:pt x="4935" y="2164"/>
                </a:cubicBezTo>
                <a:cubicBezTo>
                  <a:pt x="4922" y="2177"/>
                  <a:pt x="4935" y="2202"/>
                  <a:pt x="4948" y="2215"/>
                </a:cubicBezTo>
                <a:cubicBezTo>
                  <a:pt x="4948" y="2215"/>
                  <a:pt x="5011" y="2189"/>
                  <a:pt x="5036" y="2177"/>
                </a:cubicBezTo>
                <a:cubicBezTo>
                  <a:pt x="5041" y="2174"/>
                  <a:pt x="5046" y="2173"/>
                  <a:pt x="5050" y="2173"/>
                </a:cubicBezTo>
                <a:cubicBezTo>
                  <a:pt x="5071" y="2173"/>
                  <a:pt x="5089" y="2194"/>
                  <a:pt x="5100" y="2215"/>
                </a:cubicBezTo>
                <a:lnTo>
                  <a:pt x="5087" y="2240"/>
                </a:lnTo>
                <a:cubicBezTo>
                  <a:pt x="5074" y="2265"/>
                  <a:pt x="5049" y="2278"/>
                  <a:pt x="5036" y="2303"/>
                </a:cubicBezTo>
                <a:cubicBezTo>
                  <a:pt x="5024" y="2328"/>
                  <a:pt x="5024" y="2354"/>
                  <a:pt x="5011" y="2366"/>
                </a:cubicBezTo>
                <a:lnTo>
                  <a:pt x="4986" y="2366"/>
                </a:lnTo>
                <a:cubicBezTo>
                  <a:pt x="4973" y="2379"/>
                  <a:pt x="4973" y="2404"/>
                  <a:pt x="4986" y="2417"/>
                </a:cubicBezTo>
                <a:cubicBezTo>
                  <a:pt x="4986" y="2417"/>
                  <a:pt x="4980" y="2423"/>
                  <a:pt x="4969" y="2423"/>
                </a:cubicBezTo>
                <a:cubicBezTo>
                  <a:pt x="4963" y="2423"/>
                  <a:pt x="4956" y="2421"/>
                  <a:pt x="4948" y="2417"/>
                </a:cubicBezTo>
                <a:lnTo>
                  <a:pt x="4922" y="2417"/>
                </a:lnTo>
                <a:cubicBezTo>
                  <a:pt x="4935" y="2404"/>
                  <a:pt x="4935" y="2404"/>
                  <a:pt x="4935" y="2404"/>
                </a:cubicBezTo>
                <a:cubicBezTo>
                  <a:pt x="4935" y="2396"/>
                  <a:pt x="4932" y="2393"/>
                  <a:pt x="4928" y="2393"/>
                </a:cubicBezTo>
                <a:cubicBezTo>
                  <a:pt x="4920" y="2393"/>
                  <a:pt x="4906" y="2404"/>
                  <a:pt x="4897" y="2404"/>
                </a:cubicBezTo>
                <a:cubicBezTo>
                  <a:pt x="4885" y="2404"/>
                  <a:pt x="4859" y="2404"/>
                  <a:pt x="4847" y="2417"/>
                </a:cubicBezTo>
                <a:cubicBezTo>
                  <a:pt x="4847" y="2404"/>
                  <a:pt x="4847" y="2392"/>
                  <a:pt x="4847" y="2379"/>
                </a:cubicBezTo>
                <a:cubicBezTo>
                  <a:pt x="4872" y="2354"/>
                  <a:pt x="4872" y="2328"/>
                  <a:pt x="4859" y="2328"/>
                </a:cubicBezTo>
                <a:lnTo>
                  <a:pt x="4796" y="2328"/>
                </a:lnTo>
                <a:cubicBezTo>
                  <a:pt x="4771" y="2335"/>
                  <a:pt x="4742" y="2338"/>
                  <a:pt x="4714" y="2338"/>
                </a:cubicBezTo>
                <a:cubicBezTo>
                  <a:pt x="4685" y="2338"/>
                  <a:pt x="4657" y="2335"/>
                  <a:pt x="4631" y="2328"/>
                </a:cubicBezTo>
                <a:cubicBezTo>
                  <a:pt x="4619" y="2316"/>
                  <a:pt x="4631" y="2303"/>
                  <a:pt x="4631" y="2290"/>
                </a:cubicBezTo>
                <a:cubicBezTo>
                  <a:pt x="4669" y="2240"/>
                  <a:pt x="4669" y="2177"/>
                  <a:pt x="4771" y="2164"/>
                </a:cubicBezTo>
                <a:lnTo>
                  <a:pt x="4796" y="2164"/>
                </a:lnTo>
                <a:cubicBezTo>
                  <a:pt x="4821" y="2164"/>
                  <a:pt x="4847" y="2139"/>
                  <a:pt x="4834" y="2126"/>
                </a:cubicBezTo>
                <a:lnTo>
                  <a:pt x="4821" y="2113"/>
                </a:lnTo>
                <a:lnTo>
                  <a:pt x="4821" y="2101"/>
                </a:lnTo>
                <a:cubicBezTo>
                  <a:pt x="4821" y="2088"/>
                  <a:pt x="4847" y="2075"/>
                  <a:pt x="4859" y="2075"/>
                </a:cubicBezTo>
                <a:cubicBezTo>
                  <a:pt x="4859" y="2075"/>
                  <a:pt x="4872" y="2037"/>
                  <a:pt x="4872" y="2025"/>
                </a:cubicBezTo>
                <a:cubicBezTo>
                  <a:pt x="4872" y="2024"/>
                  <a:pt x="4871" y="2023"/>
                  <a:pt x="4870" y="2023"/>
                </a:cubicBezTo>
                <a:cubicBezTo>
                  <a:pt x="4854" y="2023"/>
                  <a:pt x="4767" y="2078"/>
                  <a:pt x="4733" y="2101"/>
                </a:cubicBezTo>
                <a:cubicBezTo>
                  <a:pt x="4712" y="2111"/>
                  <a:pt x="4683" y="2129"/>
                  <a:pt x="4673" y="2129"/>
                </a:cubicBezTo>
                <a:cubicBezTo>
                  <a:pt x="4671" y="2129"/>
                  <a:pt x="4669" y="2128"/>
                  <a:pt x="4669" y="2126"/>
                </a:cubicBezTo>
                <a:cubicBezTo>
                  <a:pt x="4669" y="2126"/>
                  <a:pt x="4682" y="2101"/>
                  <a:pt x="4682" y="2088"/>
                </a:cubicBezTo>
                <a:cubicBezTo>
                  <a:pt x="4695" y="2088"/>
                  <a:pt x="4644" y="2037"/>
                  <a:pt x="4619" y="2025"/>
                </a:cubicBezTo>
                <a:cubicBezTo>
                  <a:pt x="4606" y="1999"/>
                  <a:pt x="4543" y="1999"/>
                  <a:pt x="4530" y="1999"/>
                </a:cubicBezTo>
                <a:cubicBezTo>
                  <a:pt x="4528" y="2002"/>
                  <a:pt x="4525" y="2003"/>
                  <a:pt x="4523" y="2003"/>
                </a:cubicBezTo>
                <a:cubicBezTo>
                  <a:pt x="4513" y="2003"/>
                  <a:pt x="4502" y="1984"/>
                  <a:pt x="4492" y="1974"/>
                </a:cubicBezTo>
                <a:lnTo>
                  <a:pt x="4492" y="1949"/>
                </a:lnTo>
                <a:cubicBezTo>
                  <a:pt x="4492" y="1936"/>
                  <a:pt x="4518" y="1936"/>
                  <a:pt x="4530" y="1923"/>
                </a:cubicBezTo>
                <a:cubicBezTo>
                  <a:pt x="4556" y="1860"/>
                  <a:pt x="4657" y="1797"/>
                  <a:pt x="4543" y="1721"/>
                </a:cubicBezTo>
                <a:cubicBezTo>
                  <a:pt x="4543" y="1721"/>
                  <a:pt x="4543" y="1708"/>
                  <a:pt x="4543" y="1696"/>
                </a:cubicBezTo>
                <a:cubicBezTo>
                  <a:pt x="4543" y="1670"/>
                  <a:pt x="4556" y="1645"/>
                  <a:pt x="4543" y="1620"/>
                </a:cubicBezTo>
                <a:cubicBezTo>
                  <a:pt x="4530" y="1607"/>
                  <a:pt x="4530" y="1607"/>
                  <a:pt x="4556" y="1582"/>
                </a:cubicBezTo>
                <a:lnTo>
                  <a:pt x="4568" y="1569"/>
                </a:lnTo>
                <a:cubicBezTo>
                  <a:pt x="4593" y="1557"/>
                  <a:pt x="4556" y="1481"/>
                  <a:pt x="4492" y="1417"/>
                </a:cubicBezTo>
                <a:lnTo>
                  <a:pt x="4543" y="1367"/>
                </a:lnTo>
                <a:lnTo>
                  <a:pt x="4581" y="1303"/>
                </a:lnTo>
                <a:cubicBezTo>
                  <a:pt x="4572" y="1300"/>
                  <a:pt x="4563" y="1299"/>
                  <a:pt x="4554" y="1299"/>
                </a:cubicBezTo>
                <a:cubicBezTo>
                  <a:pt x="4527" y="1299"/>
                  <a:pt x="4505" y="1315"/>
                  <a:pt x="4505" y="1354"/>
                </a:cubicBezTo>
                <a:lnTo>
                  <a:pt x="4454" y="1379"/>
                </a:lnTo>
                <a:cubicBezTo>
                  <a:pt x="4378" y="1405"/>
                  <a:pt x="4467" y="1443"/>
                  <a:pt x="4454" y="1468"/>
                </a:cubicBezTo>
                <a:cubicBezTo>
                  <a:pt x="4454" y="1481"/>
                  <a:pt x="4429" y="1493"/>
                  <a:pt x="4429" y="1506"/>
                </a:cubicBezTo>
                <a:lnTo>
                  <a:pt x="4404" y="1519"/>
                </a:lnTo>
                <a:cubicBezTo>
                  <a:pt x="4390" y="1539"/>
                  <a:pt x="4372" y="1549"/>
                  <a:pt x="4355" y="1549"/>
                </a:cubicBezTo>
                <a:cubicBezTo>
                  <a:pt x="4340" y="1549"/>
                  <a:pt x="4326" y="1543"/>
                  <a:pt x="4315" y="1531"/>
                </a:cubicBezTo>
                <a:lnTo>
                  <a:pt x="4290" y="1506"/>
                </a:lnTo>
                <a:cubicBezTo>
                  <a:pt x="4283" y="1499"/>
                  <a:pt x="4274" y="1497"/>
                  <a:pt x="4264" y="1497"/>
                </a:cubicBezTo>
                <a:cubicBezTo>
                  <a:pt x="4248" y="1497"/>
                  <a:pt x="4230" y="1502"/>
                  <a:pt x="4214" y="1502"/>
                </a:cubicBezTo>
                <a:cubicBezTo>
                  <a:pt x="4204" y="1502"/>
                  <a:pt x="4196" y="1500"/>
                  <a:pt x="4189" y="1493"/>
                </a:cubicBezTo>
                <a:cubicBezTo>
                  <a:pt x="4180" y="1489"/>
                  <a:pt x="4167" y="1486"/>
                  <a:pt x="4154" y="1486"/>
                </a:cubicBezTo>
                <a:cubicBezTo>
                  <a:pt x="4128" y="1486"/>
                  <a:pt x="4100" y="1497"/>
                  <a:pt x="4100" y="1531"/>
                </a:cubicBezTo>
                <a:cubicBezTo>
                  <a:pt x="4100" y="1544"/>
                  <a:pt x="4087" y="1557"/>
                  <a:pt x="4087" y="1569"/>
                </a:cubicBezTo>
                <a:lnTo>
                  <a:pt x="4075" y="1594"/>
                </a:lnTo>
                <a:cubicBezTo>
                  <a:pt x="4087" y="1607"/>
                  <a:pt x="4163" y="1620"/>
                  <a:pt x="4163" y="1632"/>
                </a:cubicBezTo>
                <a:cubicBezTo>
                  <a:pt x="4168" y="1641"/>
                  <a:pt x="4174" y="1646"/>
                  <a:pt x="4181" y="1646"/>
                </a:cubicBezTo>
                <a:cubicBezTo>
                  <a:pt x="4194" y="1646"/>
                  <a:pt x="4210" y="1632"/>
                  <a:pt x="4227" y="1607"/>
                </a:cubicBezTo>
                <a:lnTo>
                  <a:pt x="4252" y="1582"/>
                </a:lnTo>
                <a:cubicBezTo>
                  <a:pt x="4252" y="1582"/>
                  <a:pt x="4274" y="1576"/>
                  <a:pt x="4293" y="1576"/>
                </a:cubicBezTo>
                <a:cubicBezTo>
                  <a:pt x="4302" y="1576"/>
                  <a:pt x="4311" y="1578"/>
                  <a:pt x="4315" y="1582"/>
                </a:cubicBezTo>
                <a:cubicBezTo>
                  <a:pt x="4328" y="1594"/>
                  <a:pt x="4366" y="1594"/>
                  <a:pt x="4328" y="1632"/>
                </a:cubicBezTo>
                <a:cubicBezTo>
                  <a:pt x="4328" y="1658"/>
                  <a:pt x="4353" y="1696"/>
                  <a:pt x="4391" y="1734"/>
                </a:cubicBezTo>
                <a:lnTo>
                  <a:pt x="4391" y="1784"/>
                </a:lnTo>
                <a:cubicBezTo>
                  <a:pt x="4391" y="1797"/>
                  <a:pt x="4391" y="1822"/>
                  <a:pt x="4404" y="1835"/>
                </a:cubicBezTo>
                <a:lnTo>
                  <a:pt x="4429" y="1873"/>
                </a:lnTo>
                <a:cubicBezTo>
                  <a:pt x="4416" y="1911"/>
                  <a:pt x="4353" y="1949"/>
                  <a:pt x="4290" y="1949"/>
                </a:cubicBezTo>
                <a:lnTo>
                  <a:pt x="4227" y="1974"/>
                </a:lnTo>
                <a:cubicBezTo>
                  <a:pt x="4201" y="1974"/>
                  <a:pt x="4189" y="1987"/>
                  <a:pt x="4176" y="1999"/>
                </a:cubicBezTo>
                <a:lnTo>
                  <a:pt x="4176" y="2012"/>
                </a:lnTo>
                <a:cubicBezTo>
                  <a:pt x="4176" y="2025"/>
                  <a:pt x="4189" y="2037"/>
                  <a:pt x="4201" y="2037"/>
                </a:cubicBezTo>
                <a:lnTo>
                  <a:pt x="4214" y="2025"/>
                </a:lnTo>
                <a:cubicBezTo>
                  <a:pt x="4224" y="2019"/>
                  <a:pt x="4235" y="2016"/>
                  <a:pt x="4244" y="2016"/>
                </a:cubicBezTo>
                <a:cubicBezTo>
                  <a:pt x="4258" y="2016"/>
                  <a:pt x="4270" y="2023"/>
                  <a:pt x="4277" y="2037"/>
                </a:cubicBezTo>
                <a:cubicBezTo>
                  <a:pt x="4290" y="2050"/>
                  <a:pt x="4264" y="2063"/>
                  <a:pt x="4252" y="2075"/>
                </a:cubicBezTo>
                <a:cubicBezTo>
                  <a:pt x="4227" y="2088"/>
                  <a:pt x="4201" y="2088"/>
                  <a:pt x="4189" y="2101"/>
                </a:cubicBezTo>
                <a:cubicBezTo>
                  <a:pt x="4158" y="2131"/>
                  <a:pt x="4123" y="2148"/>
                  <a:pt x="4080" y="2148"/>
                </a:cubicBezTo>
                <a:cubicBezTo>
                  <a:pt x="4052" y="2148"/>
                  <a:pt x="4021" y="2141"/>
                  <a:pt x="3986" y="2126"/>
                </a:cubicBezTo>
                <a:lnTo>
                  <a:pt x="3986" y="2126"/>
                </a:lnTo>
                <a:cubicBezTo>
                  <a:pt x="3973" y="2139"/>
                  <a:pt x="3986" y="2151"/>
                  <a:pt x="4011" y="2164"/>
                </a:cubicBezTo>
                <a:lnTo>
                  <a:pt x="4024" y="2177"/>
                </a:lnTo>
                <a:cubicBezTo>
                  <a:pt x="4049" y="2189"/>
                  <a:pt x="4062" y="2202"/>
                  <a:pt x="4062" y="2215"/>
                </a:cubicBezTo>
                <a:lnTo>
                  <a:pt x="4049" y="2252"/>
                </a:lnTo>
                <a:cubicBezTo>
                  <a:pt x="4024" y="2290"/>
                  <a:pt x="3986" y="2328"/>
                  <a:pt x="3948" y="2341"/>
                </a:cubicBezTo>
                <a:cubicBezTo>
                  <a:pt x="3961" y="2316"/>
                  <a:pt x="3973" y="2290"/>
                  <a:pt x="3973" y="2290"/>
                </a:cubicBezTo>
                <a:lnTo>
                  <a:pt x="3961" y="2290"/>
                </a:lnTo>
                <a:cubicBezTo>
                  <a:pt x="3860" y="2278"/>
                  <a:pt x="3923" y="2240"/>
                  <a:pt x="3948" y="2215"/>
                </a:cubicBezTo>
                <a:lnTo>
                  <a:pt x="3948" y="2202"/>
                </a:lnTo>
                <a:cubicBezTo>
                  <a:pt x="3935" y="2189"/>
                  <a:pt x="3910" y="2189"/>
                  <a:pt x="3898" y="2189"/>
                </a:cubicBezTo>
                <a:cubicBezTo>
                  <a:pt x="3898" y="2190"/>
                  <a:pt x="3897" y="2191"/>
                  <a:pt x="3896" y="2191"/>
                </a:cubicBezTo>
                <a:cubicBezTo>
                  <a:pt x="3889" y="2191"/>
                  <a:pt x="3849" y="2136"/>
                  <a:pt x="3872" y="2113"/>
                </a:cubicBezTo>
                <a:cubicBezTo>
                  <a:pt x="3898" y="2088"/>
                  <a:pt x="3834" y="2075"/>
                  <a:pt x="3796" y="2063"/>
                </a:cubicBezTo>
                <a:cubicBezTo>
                  <a:pt x="3771" y="2063"/>
                  <a:pt x="3784" y="2037"/>
                  <a:pt x="3784" y="2025"/>
                </a:cubicBezTo>
                <a:cubicBezTo>
                  <a:pt x="3796" y="2025"/>
                  <a:pt x="3834" y="1987"/>
                  <a:pt x="3822" y="1987"/>
                </a:cubicBezTo>
                <a:cubicBezTo>
                  <a:pt x="3809" y="1974"/>
                  <a:pt x="3784" y="1949"/>
                  <a:pt x="3784" y="1949"/>
                </a:cubicBezTo>
                <a:cubicBezTo>
                  <a:pt x="3771" y="1936"/>
                  <a:pt x="3758" y="1886"/>
                  <a:pt x="3758" y="1873"/>
                </a:cubicBezTo>
                <a:cubicBezTo>
                  <a:pt x="3758" y="1848"/>
                  <a:pt x="3708" y="1822"/>
                  <a:pt x="3708" y="1822"/>
                </a:cubicBezTo>
                <a:cubicBezTo>
                  <a:pt x="3708" y="1810"/>
                  <a:pt x="3682" y="1784"/>
                  <a:pt x="3670" y="1772"/>
                </a:cubicBezTo>
                <a:lnTo>
                  <a:pt x="3657" y="1759"/>
                </a:lnTo>
                <a:cubicBezTo>
                  <a:pt x="3569" y="1746"/>
                  <a:pt x="3493" y="1746"/>
                  <a:pt x="3404" y="1734"/>
                </a:cubicBezTo>
                <a:lnTo>
                  <a:pt x="3379" y="1734"/>
                </a:lnTo>
                <a:cubicBezTo>
                  <a:pt x="3372" y="1736"/>
                  <a:pt x="3365" y="1737"/>
                  <a:pt x="3358" y="1737"/>
                </a:cubicBezTo>
                <a:cubicBezTo>
                  <a:pt x="3328" y="1737"/>
                  <a:pt x="3300" y="1716"/>
                  <a:pt x="3290" y="1696"/>
                </a:cubicBezTo>
                <a:lnTo>
                  <a:pt x="3353" y="1683"/>
                </a:lnTo>
                <a:cubicBezTo>
                  <a:pt x="3379" y="1670"/>
                  <a:pt x="3417" y="1645"/>
                  <a:pt x="3417" y="1632"/>
                </a:cubicBezTo>
                <a:lnTo>
                  <a:pt x="3404" y="1557"/>
                </a:lnTo>
                <a:cubicBezTo>
                  <a:pt x="3455" y="1506"/>
                  <a:pt x="3353" y="1379"/>
                  <a:pt x="3341" y="1341"/>
                </a:cubicBezTo>
                <a:cubicBezTo>
                  <a:pt x="3327" y="1314"/>
                  <a:pt x="3314" y="1302"/>
                  <a:pt x="3302" y="1302"/>
                </a:cubicBezTo>
                <a:cubicBezTo>
                  <a:pt x="3292" y="1302"/>
                  <a:pt x="3283" y="1311"/>
                  <a:pt x="3277" y="1329"/>
                </a:cubicBezTo>
                <a:lnTo>
                  <a:pt x="3265" y="1329"/>
                </a:lnTo>
                <a:cubicBezTo>
                  <a:pt x="3227" y="1341"/>
                  <a:pt x="3214" y="1354"/>
                  <a:pt x="3202" y="1379"/>
                </a:cubicBezTo>
                <a:cubicBezTo>
                  <a:pt x="3196" y="1390"/>
                  <a:pt x="3182" y="1394"/>
                  <a:pt x="3165" y="1394"/>
                </a:cubicBezTo>
                <a:cubicBezTo>
                  <a:pt x="3142" y="1394"/>
                  <a:pt x="3115" y="1387"/>
                  <a:pt x="3100" y="1379"/>
                </a:cubicBezTo>
                <a:cubicBezTo>
                  <a:pt x="3100" y="1367"/>
                  <a:pt x="3100" y="1341"/>
                  <a:pt x="3088" y="1341"/>
                </a:cubicBezTo>
                <a:cubicBezTo>
                  <a:pt x="3062" y="1329"/>
                  <a:pt x="3037" y="1316"/>
                  <a:pt x="3012" y="1316"/>
                </a:cubicBezTo>
                <a:lnTo>
                  <a:pt x="2999" y="1316"/>
                </a:lnTo>
                <a:cubicBezTo>
                  <a:pt x="2991" y="1332"/>
                  <a:pt x="2983" y="1343"/>
                  <a:pt x="2976" y="1343"/>
                </a:cubicBezTo>
                <a:cubicBezTo>
                  <a:pt x="2971" y="1343"/>
                  <a:pt x="2966" y="1338"/>
                  <a:pt x="2961" y="1329"/>
                </a:cubicBezTo>
                <a:lnTo>
                  <a:pt x="2948" y="1316"/>
                </a:lnTo>
                <a:cubicBezTo>
                  <a:pt x="2898" y="1303"/>
                  <a:pt x="2986" y="1278"/>
                  <a:pt x="2948" y="1265"/>
                </a:cubicBezTo>
                <a:cubicBezTo>
                  <a:pt x="2911" y="1240"/>
                  <a:pt x="2885" y="1228"/>
                  <a:pt x="2847" y="1215"/>
                </a:cubicBezTo>
                <a:cubicBezTo>
                  <a:pt x="2835" y="1215"/>
                  <a:pt x="2822" y="1215"/>
                  <a:pt x="2797" y="1202"/>
                </a:cubicBezTo>
                <a:lnTo>
                  <a:pt x="2759" y="1190"/>
                </a:lnTo>
                <a:cubicBezTo>
                  <a:pt x="2708" y="1215"/>
                  <a:pt x="2670" y="1253"/>
                  <a:pt x="2695" y="1278"/>
                </a:cubicBezTo>
                <a:lnTo>
                  <a:pt x="2708" y="1291"/>
                </a:lnTo>
                <a:lnTo>
                  <a:pt x="2733" y="1316"/>
                </a:lnTo>
                <a:cubicBezTo>
                  <a:pt x="2733" y="1327"/>
                  <a:pt x="2705" y="1334"/>
                  <a:pt x="2672" y="1334"/>
                </a:cubicBezTo>
                <a:cubicBezTo>
                  <a:pt x="2631" y="1334"/>
                  <a:pt x="2583" y="1324"/>
                  <a:pt x="2569" y="1303"/>
                </a:cubicBezTo>
                <a:cubicBezTo>
                  <a:pt x="2544" y="1265"/>
                  <a:pt x="2455" y="1240"/>
                  <a:pt x="2417" y="1240"/>
                </a:cubicBezTo>
                <a:cubicBezTo>
                  <a:pt x="2392" y="1240"/>
                  <a:pt x="2316" y="1265"/>
                  <a:pt x="2253" y="1278"/>
                </a:cubicBezTo>
                <a:lnTo>
                  <a:pt x="2177" y="1278"/>
                </a:lnTo>
                <a:cubicBezTo>
                  <a:pt x="2167" y="1275"/>
                  <a:pt x="2160" y="1273"/>
                  <a:pt x="2155" y="1273"/>
                </a:cubicBezTo>
                <a:cubicBezTo>
                  <a:pt x="2140" y="1273"/>
                  <a:pt x="2145" y="1288"/>
                  <a:pt x="2164" y="1316"/>
                </a:cubicBezTo>
                <a:lnTo>
                  <a:pt x="2151" y="1329"/>
                </a:lnTo>
                <a:lnTo>
                  <a:pt x="2139" y="1354"/>
                </a:lnTo>
                <a:cubicBezTo>
                  <a:pt x="2113" y="1341"/>
                  <a:pt x="2063" y="1316"/>
                  <a:pt x="2037" y="1316"/>
                </a:cubicBezTo>
                <a:lnTo>
                  <a:pt x="2012" y="1329"/>
                </a:lnTo>
                <a:lnTo>
                  <a:pt x="1961" y="1354"/>
                </a:lnTo>
                <a:cubicBezTo>
                  <a:pt x="1987" y="1367"/>
                  <a:pt x="2012" y="1392"/>
                  <a:pt x="2012" y="1405"/>
                </a:cubicBezTo>
                <a:cubicBezTo>
                  <a:pt x="2012" y="1405"/>
                  <a:pt x="1860" y="1392"/>
                  <a:pt x="1810" y="1379"/>
                </a:cubicBezTo>
                <a:cubicBezTo>
                  <a:pt x="1783" y="1374"/>
                  <a:pt x="1744" y="1371"/>
                  <a:pt x="1706" y="1371"/>
                </a:cubicBezTo>
                <a:cubicBezTo>
                  <a:pt x="1653" y="1371"/>
                  <a:pt x="1602" y="1377"/>
                  <a:pt x="1595" y="1392"/>
                </a:cubicBezTo>
                <a:cubicBezTo>
                  <a:pt x="1582" y="1405"/>
                  <a:pt x="1582" y="1443"/>
                  <a:pt x="1595" y="1468"/>
                </a:cubicBezTo>
                <a:lnTo>
                  <a:pt x="1595" y="1493"/>
                </a:lnTo>
                <a:lnTo>
                  <a:pt x="1595" y="1506"/>
                </a:lnTo>
                <a:cubicBezTo>
                  <a:pt x="1595" y="1513"/>
                  <a:pt x="1584" y="1516"/>
                  <a:pt x="1568" y="1516"/>
                </a:cubicBezTo>
                <a:cubicBezTo>
                  <a:pt x="1529" y="1516"/>
                  <a:pt x="1461" y="1499"/>
                  <a:pt x="1443" y="1481"/>
                </a:cubicBezTo>
                <a:cubicBezTo>
                  <a:pt x="1405" y="1455"/>
                  <a:pt x="1367" y="1430"/>
                  <a:pt x="1341" y="1405"/>
                </a:cubicBezTo>
                <a:lnTo>
                  <a:pt x="1316" y="1430"/>
                </a:lnTo>
                <a:cubicBezTo>
                  <a:pt x="1310" y="1436"/>
                  <a:pt x="1300" y="1439"/>
                  <a:pt x="1291" y="1439"/>
                </a:cubicBezTo>
                <a:cubicBezTo>
                  <a:pt x="1281" y="1439"/>
                  <a:pt x="1272" y="1436"/>
                  <a:pt x="1266" y="1430"/>
                </a:cubicBezTo>
                <a:cubicBezTo>
                  <a:pt x="1253" y="1405"/>
                  <a:pt x="1240" y="1392"/>
                  <a:pt x="1240" y="1367"/>
                </a:cubicBezTo>
                <a:cubicBezTo>
                  <a:pt x="1240" y="1350"/>
                  <a:pt x="1236" y="1346"/>
                  <a:pt x="1228" y="1346"/>
                </a:cubicBezTo>
                <a:cubicBezTo>
                  <a:pt x="1219" y="1346"/>
                  <a:pt x="1204" y="1354"/>
                  <a:pt x="1190" y="1354"/>
                </a:cubicBezTo>
                <a:cubicBezTo>
                  <a:pt x="1177" y="1354"/>
                  <a:pt x="1161" y="1348"/>
                  <a:pt x="1150" y="1348"/>
                </a:cubicBezTo>
                <a:cubicBezTo>
                  <a:pt x="1139" y="1348"/>
                  <a:pt x="1133" y="1354"/>
                  <a:pt x="1139" y="1379"/>
                </a:cubicBezTo>
                <a:cubicBezTo>
                  <a:pt x="1139" y="1405"/>
                  <a:pt x="1139" y="1443"/>
                  <a:pt x="1164" y="1481"/>
                </a:cubicBezTo>
                <a:cubicBezTo>
                  <a:pt x="1177" y="1493"/>
                  <a:pt x="1177" y="1506"/>
                  <a:pt x="1164" y="1519"/>
                </a:cubicBezTo>
                <a:lnTo>
                  <a:pt x="1152" y="1519"/>
                </a:lnTo>
                <a:cubicBezTo>
                  <a:pt x="1126" y="1531"/>
                  <a:pt x="1114" y="1544"/>
                  <a:pt x="1114" y="1557"/>
                </a:cubicBezTo>
                <a:cubicBezTo>
                  <a:pt x="1126" y="1557"/>
                  <a:pt x="1101" y="1607"/>
                  <a:pt x="1088" y="1632"/>
                </a:cubicBezTo>
                <a:cubicBezTo>
                  <a:pt x="1076" y="1645"/>
                  <a:pt x="1050" y="1696"/>
                  <a:pt x="1038" y="1708"/>
                </a:cubicBezTo>
                <a:cubicBezTo>
                  <a:pt x="1012" y="1708"/>
                  <a:pt x="987" y="1746"/>
                  <a:pt x="974" y="1772"/>
                </a:cubicBezTo>
                <a:lnTo>
                  <a:pt x="1000" y="1810"/>
                </a:lnTo>
                <a:cubicBezTo>
                  <a:pt x="1000" y="1810"/>
                  <a:pt x="987" y="1835"/>
                  <a:pt x="974" y="1835"/>
                </a:cubicBezTo>
                <a:lnTo>
                  <a:pt x="886" y="1848"/>
                </a:lnTo>
                <a:cubicBezTo>
                  <a:pt x="886" y="1898"/>
                  <a:pt x="899" y="2025"/>
                  <a:pt x="899" y="2050"/>
                </a:cubicBezTo>
                <a:cubicBezTo>
                  <a:pt x="899" y="2075"/>
                  <a:pt x="899" y="2113"/>
                  <a:pt x="886" y="2126"/>
                </a:cubicBezTo>
                <a:cubicBezTo>
                  <a:pt x="886" y="2126"/>
                  <a:pt x="873" y="2202"/>
                  <a:pt x="861" y="2290"/>
                </a:cubicBezTo>
                <a:lnTo>
                  <a:pt x="759" y="2328"/>
                </a:lnTo>
                <a:cubicBezTo>
                  <a:pt x="759" y="2341"/>
                  <a:pt x="747" y="2442"/>
                  <a:pt x="709" y="2455"/>
                </a:cubicBezTo>
                <a:cubicBezTo>
                  <a:pt x="671" y="2468"/>
                  <a:pt x="683" y="2518"/>
                  <a:pt x="696" y="2544"/>
                </a:cubicBezTo>
                <a:cubicBezTo>
                  <a:pt x="696" y="2569"/>
                  <a:pt x="645" y="2645"/>
                  <a:pt x="645" y="2670"/>
                </a:cubicBezTo>
                <a:cubicBezTo>
                  <a:pt x="645" y="2708"/>
                  <a:pt x="645" y="2797"/>
                  <a:pt x="633" y="2822"/>
                </a:cubicBezTo>
                <a:cubicBezTo>
                  <a:pt x="620" y="2847"/>
                  <a:pt x="620" y="2873"/>
                  <a:pt x="633" y="2873"/>
                </a:cubicBezTo>
                <a:lnTo>
                  <a:pt x="633" y="2885"/>
                </a:lnTo>
                <a:lnTo>
                  <a:pt x="645" y="2923"/>
                </a:lnTo>
                <a:cubicBezTo>
                  <a:pt x="635" y="2920"/>
                  <a:pt x="627" y="2918"/>
                  <a:pt x="620" y="2918"/>
                </a:cubicBezTo>
                <a:cubicBezTo>
                  <a:pt x="602" y="2918"/>
                  <a:pt x="595" y="2930"/>
                  <a:pt x="595" y="2948"/>
                </a:cubicBezTo>
                <a:lnTo>
                  <a:pt x="608" y="2974"/>
                </a:lnTo>
                <a:lnTo>
                  <a:pt x="557" y="2974"/>
                </a:lnTo>
                <a:cubicBezTo>
                  <a:pt x="506" y="2974"/>
                  <a:pt x="557" y="3024"/>
                  <a:pt x="570" y="3024"/>
                </a:cubicBezTo>
                <a:cubicBezTo>
                  <a:pt x="595" y="3037"/>
                  <a:pt x="582" y="3075"/>
                  <a:pt x="570" y="3088"/>
                </a:cubicBezTo>
                <a:cubicBezTo>
                  <a:pt x="566" y="3091"/>
                  <a:pt x="563" y="3093"/>
                  <a:pt x="559" y="3093"/>
                </a:cubicBezTo>
                <a:cubicBezTo>
                  <a:pt x="549" y="3093"/>
                  <a:pt x="537" y="3081"/>
                  <a:pt x="519" y="3062"/>
                </a:cubicBezTo>
                <a:lnTo>
                  <a:pt x="506" y="3062"/>
                </a:lnTo>
                <a:cubicBezTo>
                  <a:pt x="443" y="3062"/>
                  <a:pt x="468" y="3100"/>
                  <a:pt x="468" y="3113"/>
                </a:cubicBezTo>
                <a:cubicBezTo>
                  <a:pt x="468" y="3126"/>
                  <a:pt x="494" y="3126"/>
                  <a:pt x="506" y="3138"/>
                </a:cubicBezTo>
                <a:cubicBezTo>
                  <a:pt x="519" y="3151"/>
                  <a:pt x="481" y="3189"/>
                  <a:pt x="506" y="3202"/>
                </a:cubicBezTo>
                <a:cubicBezTo>
                  <a:pt x="519" y="3214"/>
                  <a:pt x="494" y="3252"/>
                  <a:pt x="468" y="3265"/>
                </a:cubicBezTo>
                <a:cubicBezTo>
                  <a:pt x="456" y="3277"/>
                  <a:pt x="506" y="3379"/>
                  <a:pt x="481" y="3391"/>
                </a:cubicBezTo>
                <a:cubicBezTo>
                  <a:pt x="468" y="3417"/>
                  <a:pt x="443" y="3442"/>
                  <a:pt x="430" y="3455"/>
                </a:cubicBezTo>
                <a:lnTo>
                  <a:pt x="443" y="3467"/>
                </a:lnTo>
                <a:lnTo>
                  <a:pt x="456" y="3493"/>
                </a:lnTo>
                <a:cubicBezTo>
                  <a:pt x="481" y="3505"/>
                  <a:pt x="456" y="3568"/>
                  <a:pt x="456" y="3594"/>
                </a:cubicBezTo>
                <a:cubicBezTo>
                  <a:pt x="456" y="3619"/>
                  <a:pt x="468" y="3657"/>
                  <a:pt x="468" y="3670"/>
                </a:cubicBezTo>
                <a:cubicBezTo>
                  <a:pt x="468" y="3682"/>
                  <a:pt x="468" y="3720"/>
                  <a:pt x="468" y="3758"/>
                </a:cubicBezTo>
                <a:lnTo>
                  <a:pt x="481" y="3784"/>
                </a:lnTo>
                <a:cubicBezTo>
                  <a:pt x="519" y="3834"/>
                  <a:pt x="418" y="3834"/>
                  <a:pt x="430" y="3872"/>
                </a:cubicBezTo>
                <a:cubicBezTo>
                  <a:pt x="430" y="3872"/>
                  <a:pt x="494" y="3935"/>
                  <a:pt x="456" y="3935"/>
                </a:cubicBezTo>
                <a:cubicBezTo>
                  <a:pt x="430" y="3935"/>
                  <a:pt x="430" y="3948"/>
                  <a:pt x="443" y="3948"/>
                </a:cubicBezTo>
                <a:cubicBezTo>
                  <a:pt x="456" y="3961"/>
                  <a:pt x="430" y="3986"/>
                  <a:pt x="443" y="3999"/>
                </a:cubicBezTo>
                <a:cubicBezTo>
                  <a:pt x="456" y="4011"/>
                  <a:pt x="519" y="4049"/>
                  <a:pt x="519" y="4062"/>
                </a:cubicBezTo>
                <a:cubicBezTo>
                  <a:pt x="506" y="4075"/>
                  <a:pt x="468" y="4100"/>
                  <a:pt x="456" y="4113"/>
                </a:cubicBezTo>
                <a:cubicBezTo>
                  <a:pt x="430" y="4113"/>
                  <a:pt x="468" y="4138"/>
                  <a:pt x="481" y="4151"/>
                </a:cubicBezTo>
                <a:cubicBezTo>
                  <a:pt x="494" y="4163"/>
                  <a:pt x="456" y="4176"/>
                  <a:pt x="392" y="4189"/>
                </a:cubicBezTo>
                <a:lnTo>
                  <a:pt x="443" y="4214"/>
                </a:lnTo>
                <a:cubicBezTo>
                  <a:pt x="532" y="4252"/>
                  <a:pt x="506" y="4264"/>
                  <a:pt x="456" y="4302"/>
                </a:cubicBezTo>
                <a:cubicBezTo>
                  <a:pt x="456" y="4315"/>
                  <a:pt x="443" y="4328"/>
                  <a:pt x="456" y="4328"/>
                </a:cubicBezTo>
                <a:cubicBezTo>
                  <a:pt x="506" y="4366"/>
                  <a:pt x="456" y="4378"/>
                  <a:pt x="430" y="4404"/>
                </a:cubicBezTo>
                <a:cubicBezTo>
                  <a:pt x="418" y="4429"/>
                  <a:pt x="405" y="4442"/>
                  <a:pt x="405" y="4454"/>
                </a:cubicBezTo>
                <a:lnTo>
                  <a:pt x="380" y="4492"/>
                </a:lnTo>
                <a:cubicBezTo>
                  <a:pt x="392" y="4543"/>
                  <a:pt x="405" y="4581"/>
                  <a:pt x="418" y="4581"/>
                </a:cubicBezTo>
                <a:cubicBezTo>
                  <a:pt x="418" y="4593"/>
                  <a:pt x="443" y="4631"/>
                  <a:pt x="430" y="4644"/>
                </a:cubicBezTo>
                <a:cubicBezTo>
                  <a:pt x="418" y="4644"/>
                  <a:pt x="443" y="4669"/>
                  <a:pt x="443" y="4682"/>
                </a:cubicBezTo>
                <a:cubicBezTo>
                  <a:pt x="456" y="4682"/>
                  <a:pt x="468" y="4707"/>
                  <a:pt x="456" y="4720"/>
                </a:cubicBezTo>
                <a:lnTo>
                  <a:pt x="443" y="4745"/>
                </a:lnTo>
                <a:cubicBezTo>
                  <a:pt x="418" y="4758"/>
                  <a:pt x="430" y="4796"/>
                  <a:pt x="443" y="4796"/>
                </a:cubicBezTo>
                <a:cubicBezTo>
                  <a:pt x="456" y="4809"/>
                  <a:pt x="443" y="4834"/>
                  <a:pt x="430" y="4834"/>
                </a:cubicBezTo>
                <a:cubicBezTo>
                  <a:pt x="418" y="4834"/>
                  <a:pt x="443" y="4910"/>
                  <a:pt x="443" y="4948"/>
                </a:cubicBezTo>
                <a:cubicBezTo>
                  <a:pt x="443" y="4973"/>
                  <a:pt x="430" y="5024"/>
                  <a:pt x="443" y="5036"/>
                </a:cubicBezTo>
                <a:cubicBezTo>
                  <a:pt x="443" y="5049"/>
                  <a:pt x="468" y="5112"/>
                  <a:pt x="494" y="5176"/>
                </a:cubicBezTo>
                <a:lnTo>
                  <a:pt x="468" y="5201"/>
                </a:lnTo>
                <a:lnTo>
                  <a:pt x="430" y="5251"/>
                </a:lnTo>
                <a:cubicBezTo>
                  <a:pt x="443" y="5302"/>
                  <a:pt x="392" y="5416"/>
                  <a:pt x="418" y="5454"/>
                </a:cubicBezTo>
                <a:cubicBezTo>
                  <a:pt x="430" y="5492"/>
                  <a:pt x="468" y="5593"/>
                  <a:pt x="468" y="5618"/>
                </a:cubicBezTo>
                <a:cubicBezTo>
                  <a:pt x="468" y="5656"/>
                  <a:pt x="468" y="5707"/>
                  <a:pt x="456" y="5745"/>
                </a:cubicBezTo>
                <a:lnTo>
                  <a:pt x="468" y="5783"/>
                </a:lnTo>
                <a:lnTo>
                  <a:pt x="481" y="5821"/>
                </a:lnTo>
                <a:cubicBezTo>
                  <a:pt x="443" y="5859"/>
                  <a:pt x="468" y="5935"/>
                  <a:pt x="494" y="5947"/>
                </a:cubicBezTo>
                <a:cubicBezTo>
                  <a:pt x="519" y="5973"/>
                  <a:pt x="506" y="6036"/>
                  <a:pt x="506" y="6061"/>
                </a:cubicBezTo>
                <a:cubicBezTo>
                  <a:pt x="506" y="6074"/>
                  <a:pt x="519" y="6125"/>
                  <a:pt x="506" y="6137"/>
                </a:cubicBezTo>
                <a:cubicBezTo>
                  <a:pt x="506" y="6163"/>
                  <a:pt x="468" y="6238"/>
                  <a:pt x="481" y="6251"/>
                </a:cubicBezTo>
                <a:cubicBezTo>
                  <a:pt x="494" y="6276"/>
                  <a:pt x="506" y="6314"/>
                  <a:pt x="506" y="6340"/>
                </a:cubicBezTo>
                <a:lnTo>
                  <a:pt x="481" y="6378"/>
                </a:lnTo>
                <a:lnTo>
                  <a:pt x="468" y="6390"/>
                </a:lnTo>
                <a:cubicBezTo>
                  <a:pt x="481" y="6441"/>
                  <a:pt x="494" y="6492"/>
                  <a:pt x="506" y="6529"/>
                </a:cubicBezTo>
                <a:lnTo>
                  <a:pt x="506" y="6555"/>
                </a:lnTo>
                <a:cubicBezTo>
                  <a:pt x="494" y="6580"/>
                  <a:pt x="456" y="6580"/>
                  <a:pt x="481" y="6618"/>
                </a:cubicBezTo>
                <a:cubicBezTo>
                  <a:pt x="491" y="6657"/>
                  <a:pt x="478" y="6673"/>
                  <a:pt x="444" y="6673"/>
                </a:cubicBezTo>
                <a:cubicBezTo>
                  <a:pt x="433" y="6673"/>
                  <a:pt x="420" y="6672"/>
                  <a:pt x="405" y="6669"/>
                </a:cubicBezTo>
                <a:lnTo>
                  <a:pt x="392" y="6669"/>
                </a:lnTo>
                <a:cubicBezTo>
                  <a:pt x="391" y="6668"/>
                  <a:pt x="389" y="6667"/>
                  <a:pt x="387" y="6667"/>
                </a:cubicBezTo>
                <a:cubicBezTo>
                  <a:pt x="359" y="6667"/>
                  <a:pt x="305" y="6745"/>
                  <a:pt x="329" y="6757"/>
                </a:cubicBezTo>
                <a:cubicBezTo>
                  <a:pt x="332" y="6760"/>
                  <a:pt x="335" y="6761"/>
                  <a:pt x="340" y="6761"/>
                </a:cubicBezTo>
                <a:cubicBezTo>
                  <a:pt x="360" y="6761"/>
                  <a:pt x="395" y="6742"/>
                  <a:pt x="405" y="6732"/>
                </a:cubicBezTo>
                <a:cubicBezTo>
                  <a:pt x="411" y="6726"/>
                  <a:pt x="418" y="6722"/>
                  <a:pt x="422" y="6722"/>
                </a:cubicBezTo>
                <a:cubicBezTo>
                  <a:pt x="427" y="6722"/>
                  <a:pt x="430" y="6726"/>
                  <a:pt x="430" y="6732"/>
                </a:cubicBezTo>
                <a:cubicBezTo>
                  <a:pt x="456" y="6745"/>
                  <a:pt x="494" y="6745"/>
                  <a:pt x="494" y="6770"/>
                </a:cubicBezTo>
                <a:cubicBezTo>
                  <a:pt x="506" y="6783"/>
                  <a:pt x="468" y="6795"/>
                  <a:pt x="468" y="6821"/>
                </a:cubicBezTo>
                <a:cubicBezTo>
                  <a:pt x="468" y="6858"/>
                  <a:pt x="468" y="6884"/>
                  <a:pt x="405" y="6896"/>
                </a:cubicBezTo>
                <a:lnTo>
                  <a:pt x="380" y="6909"/>
                </a:lnTo>
                <a:cubicBezTo>
                  <a:pt x="354" y="6934"/>
                  <a:pt x="316" y="6985"/>
                  <a:pt x="291" y="7010"/>
                </a:cubicBezTo>
                <a:lnTo>
                  <a:pt x="241" y="7010"/>
                </a:lnTo>
                <a:cubicBezTo>
                  <a:pt x="215" y="7023"/>
                  <a:pt x="228" y="7036"/>
                  <a:pt x="279" y="7061"/>
                </a:cubicBezTo>
                <a:lnTo>
                  <a:pt x="316" y="7086"/>
                </a:lnTo>
                <a:cubicBezTo>
                  <a:pt x="354" y="7112"/>
                  <a:pt x="354" y="7162"/>
                  <a:pt x="430" y="7187"/>
                </a:cubicBezTo>
                <a:cubicBezTo>
                  <a:pt x="468" y="7187"/>
                  <a:pt x="532" y="7238"/>
                  <a:pt x="418" y="7251"/>
                </a:cubicBezTo>
                <a:lnTo>
                  <a:pt x="405" y="7251"/>
                </a:lnTo>
                <a:cubicBezTo>
                  <a:pt x="405" y="7276"/>
                  <a:pt x="367" y="7327"/>
                  <a:pt x="342" y="7327"/>
                </a:cubicBezTo>
                <a:cubicBezTo>
                  <a:pt x="329" y="7327"/>
                  <a:pt x="279" y="7314"/>
                  <a:pt x="279" y="7301"/>
                </a:cubicBezTo>
                <a:cubicBezTo>
                  <a:pt x="266" y="7289"/>
                  <a:pt x="253" y="7251"/>
                  <a:pt x="241" y="7225"/>
                </a:cubicBezTo>
                <a:lnTo>
                  <a:pt x="304" y="7200"/>
                </a:lnTo>
                <a:lnTo>
                  <a:pt x="316" y="7200"/>
                </a:lnTo>
                <a:cubicBezTo>
                  <a:pt x="316" y="7187"/>
                  <a:pt x="304" y="7162"/>
                  <a:pt x="291" y="7150"/>
                </a:cubicBezTo>
                <a:cubicBezTo>
                  <a:pt x="279" y="7150"/>
                  <a:pt x="253" y="7175"/>
                  <a:pt x="241" y="7187"/>
                </a:cubicBezTo>
                <a:cubicBezTo>
                  <a:pt x="228" y="7200"/>
                  <a:pt x="215" y="7225"/>
                  <a:pt x="203" y="7238"/>
                </a:cubicBezTo>
                <a:cubicBezTo>
                  <a:pt x="203" y="7238"/>
                  <a:pt x="139" y="7263"/>
                  <a:pt x="152" y="7276"/>
                </a:cubicBezTo>
                <a:cubicBezTo>
                  <a:pt x="165" y="7289"/>
                  <a:pt x="215" y="7327"/>
                  <a:pt x="266" y="7339"/>
                </a:cubicBezTo>
                <a:lnTo>
                  <a:pt x="266" y="7390"/>
                </a:lnTo>
                <a:cubicBezTo>
                  <a:pt x="253" y="7466"/>
                  <a:pt x="291" y="7529"/>
                  <a:pt x="316" y="7592"/>
                </a:cubicBezTo>
                <a:cubicBezTo>
                  <a:pt x="316" y="7592"/>
                  <a:pt x="304" y="7605"/>
                  <a:pt x="291" y="7605"/>
                </a:cubicBezTo>
                <a:cubicBezTo>
                  <a:pt x="279" y="7605"/>
                  <a:pt x="253" y="7567"/>
                  <a:pt x="253" y="7554"/>
                </a:cubicBezTo>
                <a:cubicBezTo>
                  <a:pt x="241" y="7542"/>
                  <a:pt x="215" y="7479"/>
                  <a:pt x="177" y="7479"/>
                </a:cubicBezTo>
                <a:cubicBezTo>
                  <a:pt x="152" y="7479"/>
                  <a:pt x="114" y="7428"/>
                  <a:pt x="114" y="7415"/>
                </a:cubicBezTo>
                <a:cubicBezTo>
                  <a:pt x="114" y="7390"/>
                  <a:pt x="101" y="7377"/>
                  <a:pt x="101" y="7377"/>
                </a:cubicBezTo>
                <a:cubicBezTo>
                  <a:pt x="89" y="7377"/>
                  <a:pt x="89" y="7441"/>
                  <a:pt x="89" y="7466"/>
                </a:cubicBezTo>
                <a:cubicBezTo>
                  <a:pt x="89" y="7491"/>
                  <a:pt x="152" y="7554"/>
                  <a:pt x="190" y="7567"/>
                </a:cubicBezTo>
                <a:cubicBezTo>
                  <a:pt x="215" y="7592"/>
                  <a:pt x="177" y="7618"/>
                  <a:pt x="152" y="7618"/>
                </a:cubicBezTo>
                <a:cubicBezTo>
                  <a:pt x="150" y="7620"/>
                  <a:pt x="147" y="7621"/>
                  <a:pt x="144" y="7621"/>
                </a:cubicBezTo>
                <a:cubicBezTo>
                  <a:pt x="130" y="7621"/>
                  <a:pt x="112" y="7600"/>
                  <a:pt x="101" y="7580"/>
                </a:cubicBezTo>
                <a:lnTo>
                  <a:pt x="63" y="7592"/>
                </a:lnTo>
                <a:cubicBezTo>
                  <a:pt x="76" y="7618"/>
                  <a:pt x="76" y="7668"/>
                  <a:pt x="63" y="7668"/>
                </a:cubicBezTo>
                <a:cubicBezTo>
                  <a:pt x="63" y="7681"/>
                  <a:pt x="89" y="7694"/>
                  <a:pt x="139" y="7694"/>
                </a:cubicBezTo>
                <a:lnTo>
                  <a:pt x="139" y="7706"/>
                </a:lnTo>
                <a:lnTo>
                  <a:pt x="152" y="7732"/>
                </a:lnTo>
                <a:cubicBezTo>
                  <a:pt x="139" y="7770"/>
                  <a:pt x="152" y="7795"/>
                  <a:pt x="177" y="7795"/>
                </a:cubicBezTo>
                <a:lnTo>
                  <a:pt x="215" y="7795"/>
                </a:lnTo>
                <a:cubicBezTo>
                  <a:pt x="233" y="7786"/>
                  <a:pt x="276" y="7777"/>
                  <a:pt x="300" y="7777"/>
                </a:cubicBezTo>
                <a:cubicBezTo>
                  <a:pt x="310" y="7777"/>
                  <a:pt x="316" y="7779"/>
                  <a:pt x="316" y="7782"/>
                </a:cubicBezTo>
                <a:cubicBezTo>
                  <a:pt x="316" y="7795"/>
                  <a:pt x="253" y="7858"/>
                  <a:pt x="279" y="7883"/>
                </a:cubicBezTo>
                <a:cubicBezTo>
                  <a:pt x="293" y="7898"/>
                  <a:pt x="291" y="7904"/>
                  <a:pt x="281" y="7904"/>
                </a:cubicBezTo>
                <a:cubicBezTo>
                  <a:pt x="274" y="7904"/>
                  <a:pt x="264" y="7901"/>
                  <a:pt x="253" y="7896"/>
                </a:cubicBezTo>
                <a:cubicBezTo>
                  <a:pt x="242" y="7896"/>
                  <a:pt x="199" y="7844"/>
                  <a:pt x="182" y="7844"/>
                </a:cubicBezTo>
                <a:cubicBezTo>
                  <a:pt x="180" y="7844"/>
                  <a:pt x="178" y="7844"/>
                  <a:pt x="177" y="7845"/>
                </a:cubicBezTo>
                <a:cubicBezTo>
                  <a:pt x="152" y="7858"/>
                  <a:pt x="101" y="7883"/>
                  <a:pt x="89" y="7896"/>
                </a:cubicBezTo>
                <a:cubicBezTo>
                  <a:pt x="76" y="7896"/>
                  <a:pt x="76" y="7921"/>
                  <a:pt x="76" y="7921"/>
                </a:cubicBezTo>
                <a:cubicBezTo>
                  <a:pt x="89" y="7921"/>
                  <a:pt x="203" y="7934"/>
                  <a:pt x="253" y="7947"/>
                </a:cubicBezTo>
                <a:cubicBezTo>
                  <a:pt x="291" y="7959"/>
                  <a:pt x="342" y="7959"/>
                  <a:pt x="367" y="7959"/>
                </a:cubicBezTo>
                <a:lnTo>
                  <a:pt x="405" y="7959"/>
                </a:lnTo>
                <a:cubicBezTo>
                  <a:pt x="430" y="7972"/>
                  <a:pt x="481" y="8010"/>
                  <a:pt x="468" y="8010"/>
                </a:cubicBezTo>
                <a:cubicBezTo>
                  <a:pt x="443" y="8023"/>
                  <a:pt x="405" y="8035"/>
                  <a:pt x="354" y="8061"/>
                </a:cubicBezTo>
                <a:lnTo>
                  <a:pt x="329" y="8086"/>
                </a:lnTo>
                <a:lnTo>
                  <a:pt x="316" y="8099"/>
                </a:lnTo>
                <a:cubicBezTo>
                  <a:pt x="283" y="8099"/>
                  <a:pt x="249" y="8139"/>
                  <a:pt x="224" y="8139"/>
                </a:cubicBezTo>
                <a:cubicBezTo>
                  <a:pt x="221" y="8139"/>
                  <a:pt x="218" y="8138"/>
                  <a:pt x="215" y="8137"/>
                </a:cubicBezTo>
                <a:cubicBezTo>
                  <a:pt x="203" y="8137"/>
                  <a:pt x="127" y="8099"/>
                  <a:pt x="101" y="8086"/>
                </a:cubicBezTo>
                <a:cubicBezTo>
                  <a:pt x="99" y="8085"/>
                  <a:pt x="98" y="8085"/>
                  <a:pt x="97" y="8085"/>
                </a:cubicBezTo>
                <a:cubicBezTo>
                  <a:pt x="82" y="8085"/>
                  <a:pt x="117" y="8150"/>
                  <a:pt x="152" y="8162"/>
                </a:cubicBezTo>
                <a:cubicBezTo>
                  <a:pt x="190" y="8174"/>
                  <a:pt x="241" y="8212"/>
                  <a:pt x="266" y="8238"/>
                </a:cubicBezTo>
                <a:lnTo>
                  <a:pt x="253" y="8263"/>
                </a:lnTo>
                <a:cubicBezTo>
                  <a:pt x="215" y="8288"/>
                  <a:pt x="215" y="8314"/>
                  <a:pt x="253" y="8326"/>
                </a:cubicBezTo>
                <a:lnTo>
                  <a:pt x="291" y="8352"/>
                </a:lnTo>
                <a:cubicBezTo>
                  <a:pt x="291" y="8377"/>
                  <a:pt x="418" y="8402"/>
                  <a:pt x="456" y="8402"/>
                </a:cubicBezTo>
                <a:cubicBezTo>
                  <a:pt x="506" y="8402"/>
                  <a:pt x="532" y="8440"/>
                  <a:pt x="532" y="8453"/>
                </a:cubicBezTo>
                <a:cubicBezTo>
                  <a:pt x="532" y="8466"/>
                  <a:pt x="494" y="8491"/>
                  <a:pt x="456" y="8516"/>
                </a:cubicBezTo>
                <a:lnTo>
                  <a:pt x="405" y="8478"/>
                </a:lnTo>
                <a:cubicBezTo>
                  <a:pt x="392" y="8453"/>
                  <a:pt x="342" y="8453"/>
                  <a:pt x="304" y="8440"/>
                </a:cubicBezTo>
                <a:lnTo>
                  <a:pt x="291" y="8440"/>
                </a:lnTo>
                <a:cubicBezTo>
                  <a:pt x="291" y="8415"/>
                  <a:pt x="253" y="8390"/>
                  <a:pt x="215" y="8377"/>
                </a:cubicBezTo>
                <a:lnTo>
                  <a:pt x="177" y="8364"/>
                </a:lnTo>
                <a:cubicBezTo>
                  <a:pt x="165" y="8364"/>
                  <a:pt x="152" y="8352"/>
                  <a:pt x="152" y="8339"/>
                </a:cubicBezTo>
                <a:lnTo>
                  <a:pt x="165" y="8314"/>
                </a:lnTo>
                <a:cubicBezTo>
                  <a:pt x="165" y="8288"/>
                  <a:pt x="190" y="8263"/>
                  <a:pt x="203" y="8250"/>
                </a:cubicBezTo>
                <a:lnTo>
                  <a:pt x="215" y="8238"/>
                </a:lnTo>
                <a:lnTo>
                  <a:pt x="215" y="8225"/>
                </a:lnTo>
                <a:cubicBezTo>
                  <a:pt x="215" y="8200"/>
                  <a:pt x="177" y="8174"/>
                  <a:pt x="152" y="8174"/>
                </a:cubicBezTo>
                <a:lnTo>
                  <a:pt x="89" y="8174"/>
                </a:lnTo>
                <a:cubicBezTo>
                  <a:pt x="76" y="8174"/>
                  <a:pt x="63" y="8174"/>
                  <a:pt x="76" y="8187"/>
                </a:cubicBezTo>
                <a:lnTo>
                  <a:pt x="76" y="8200"/>
                </a:lnTo>
                <a:lnTo>
                  <a:pt x="76" y="8238"/>
                </a:lnTo>
                <a:cubicBezTo>
                  <a:pt x="76" y="8288"/>
                  <a:pt x="76" y="8352"/>
                  <a:pt x="76" y="8364"/>
                </a:cubicBezTo>
                <a:cubicBezTo>
                  <a:pt x="76" y="8377"/>
                  <a:pt x="152" y="8402"/>
                  <a:pt x="165" y="8415"/>
                </a:cubicBezTo>
                <a:cubicBezTo>
                  <a:pt x="190" y="8415"/>
                  <a:pt x="304" y="8453"/>
                  <a:pt x="279" y="8466"/>
                </a:cubicBezTo>
                <a:cubicBezTo>
                  <a:pt x="253" y="8491"/>
                  <a:pt x="316" y="8503"/>
                  <a:pt x="342" y="8503"/>
                </a:cubicBezTo>
                <a:cubicBezTo>
                  <a:pt x="380" y="8516"/>
                  <a:pt x="392" y="8516"/>
                  <a:pt x="392" y="8529"/>
                </a:cubicBezTo>
                <a:lnTo>
                  <a:pt x="380" y="8529"/>
                </a:lnTo>
                <a:cubicBezTo>
                  <a:pt x="342" y="8541"/>
                  <a:pt x="228" y="8516"/>
                  <a:pt x="316" y="8592"/>
                </a:cubicBezTo>
                <a:cubicBezTo>
                  <a:pt x="316" y="8592"/>
                  <a:pt x="291" y="8630"/>
                  <a:pt x="266" y="8630"/>
                </a:cubicBezTo>
                <a:lnTo>
                  <a:pt x="139" y="8630"/>
                </a:lnTo>
                <a:cubicBezTo>
                  <a:pt x="101" y="8668"/>
                  <a:pt x="51" y="8706"/>
                  <a:pt x="51" y="8719"/>
                </a:cubicBezTo>
                <a:lnTo>
                  <a:pt x="51" y="8731"/>
                </a:lnTo>
                <a:lnTo>
                  <a:pt x="51" y="8744"/>
                </a:lnTo>
                <a:cubicBezTo>
                  <a:pt x="63" y="8750"/>
                  <a:pt x="76" y="8753"/>
                  <a:pt x="86" y="8753"/>
                </a:cubicBezTo>
                <a:cubicBezTo>
                  <a:pt x="95" y="8753"/>
                  <a:pt x="101" y="8750"/>
                  <a:pt x="101" y="8744"/>
                </a:cubicBezTo>
                <a:cubicBezTo>
                  <a:pt x="113" y="8744"/>
                  <a:pt x="135" y="8679"/>
                  <a:pt x="159" y="8679"/>
                </a:cubicBezTo>
                <a:cubicBezTo>
                  <a:pt x="161" y="8679"/>
                  <a:pt x="163" y="8680"/>
                  <a:pt x="165" y="8681"/>
                </a:cubicBezTo>
                <a:cubicBezTo>
                  <a:pt x="203" y="8693"/>
                  <a:pt x="114" y="8731"/>
                  <a:pt x="114" y="8757"/>
                </a:cubicBezTo>
                <a:cubicBezTo>
                  <a:pt x="127" y="8795"/>
                  <a:pt x="114" y="8896"/>
                  <a:pt x="152" y="8921"/>
                </a:cubicBezTo>
                <a:cubicBezTo>
                  <a:pt x="190" y="8934"/>
                  <a:pt x="228" y="8959"/>
                  <a:pt x="215" y="8959"/>
                </a:cubicBezTo>
                <a:cubicBezTo>
                  <a:pt x="207" y="8967"/>
                  <a:pt x="193" y="8969"/>
                  <a:pt x="178" y="8969"/>
                </a:cubicBezTo>
                <a:cubicBezTo>
                  <a:pt x="171" y="8969"/>
                  <a:pt x="164" y="8969"/>
                  <a:pt x="157" y="8969"/>
                </a:cubicBezTo>
                <a:cubicBezTo>
                  <a:pt x="136" y="8969"/>
                  <a:pt x="120" y="8972"/>
                  <a:pt x="127" y="8997"/>
                </a:cubicBezTo>
                <a:cubicBezTo>
                  <a:pt x="127" y="9010"/>
                  <a:pt x="177" y="9035"/>
                  <a:pt x="203" y="9048"/>
                </a:cubicBezTo>
                <a:lnTo>
                  <a:pt x="228" y="9060"/>
                </a:lnTo>
                <a:cubicBezTo>
                  <a:pt x="253" y="9060"/>
                  <a:pt x="266" y="9124"/>
                  <a:pt x="253" y="9136"/>
                </a:cubicBezTo>
                <a:cubicBezTo>
                  <a:pt x="253" y="9147"/>
                  <a:pt x="237" y="9151"/>
                  <a:pt x="219" y="9151"/>
                </a:cubicBezTo>
                <a:cubicBezTo>
                  <a:pt x="194" y="9151"/>
                  <a:pt x="165" y="9143"/>
                  <a:pt x="165" y="9136"/>
                </a:cubicBezTo>
                <a:cubicBezTo>
                  <a:pt x="152" y="9111"/>
                  <a:pt x="152" y="9073"/>
                  <a:pt x="152" y="9048"/>
                </a:cubicBezTo>
                <a:lnTo>
                  <a:pt x="101" y="9048"/>
                </a:lnTo>
                <a:cubicBezTo>
                  <a:pt x="89" y="9073"/>
                  <a:pt x="76" y="9111"/>
                  <a:pt x="76" y="9124"/>
                </a:cubicBezTo>
                <a:cubicBezTo>
                  <a:pt x="76" y="9124"/>
                  <a:pt x="127" y="9187"/>
                  <a:pt x="114" y="9199"/>
                </a:cubicBezTo>
                <a:cubicBezTo>
                  <a:pt x="89" y="9212"/>
                  <a:pt x="51" y="9237"/>
                  <a:pt x="51" y="9250"/>
                </a:cubicBezTo>
                <a:cubicBezTo>
                  <a:pt x="51" y="9250"/>
                  <a:pt x="51" y="9263"/>
                  <a:pt x="63" y="9275"/>
                </a:cubicBezTo>
                <a:lnTo>
                  <a:pt x="89" y="9275"/>
                </a:lnTo>
                <a:cubicBezTo>
                  <a:pt x="90" y="9274"/>
                  <a:pt x="92" y="9273"/>
                  <a:pt x="94" y="9273"/>
                </a:cubicBezTo>
                <a:cubicBezTo>
                  <a:pt x="112" y="9273"/>
                  <a:pt x="153" y="9316"/>
                  <a:pt x="165" y="9339"/>
                </a:cubicBezTo>
                <a:cubicBezTo>
                  <a:pt x="190" y="9351"/>
                  <a:pt x="152" y="9377"/>
                  <a:pt x="101" y="9402"/>
                </a:cubicBezTo>
                <a:lnTo>
                  <a:pt x="89" y="9415"/>
                </a:lnTo>
                <a:lnTo>
                  <a:pt x="76" y="9440"/>
                </a:lnTo>
                <a:cubicBezTo>
                  <a:pt x="101" y="9478"/>
                  <a:pt x="114" y="9554"/>
                  <a:pt x="101" y="9566"/>
                </a:cubicBezTo>
                <a:cubicBezTo>
                  <a:pt x="89" y="9592"/>
                  <a:pt x="76" y="9617"/>
                  <a:pt x="76" y="9630"/>
                </a:cubicBezTo>
                <a:cubicBezTo>
                  <a:pt x="63" y="9630"/>
                  <a:pt x="89" y="9731"/>
                  <a:pt x="76" y="9756"/>
                </a:cubicBezTo>
                <a:cubicBezTo>
                  <a:pt x="63" y="9794"/>
                  <a:pt x="51" y="9845"/>
                  <a:pt x="51" y="9883"/>
                </a:cubicBezTo>
                <a:lnTo>
                  <a:pt x="165" y="9883"/>
                </a:lnTo>
                <a:cubicBezTo>
                  <a:pt x="203" y="9895"/>
                  <a:pt x="152" y="9946"/>
                  <a:pt x="127" y="9946"/>
                </a:cubicBezTo>
                <a:cubicBezTo>
                  <a:pt x="101" y="9959"/>
                  <a:pt x="127" y="10035"/>
                  <a:pt x="139" y="10060"/>
                </a:cubicBezTo>
                <a:cubicBezTo>
                  <a:pt x="165" y="10085"/>
                  <a:pt x="152" y="10111"/>
                  <a:pt x="114" y="10123"/>
                </a:cubicBezTo>
                <a:lnTo>
                  <a:pt x="101" y="10136"/>
                </a:lnTo>
                <a:lnTo>
                  <a:pt x="76" y="10148"/>
                </a:lnTo>
                <a:cubicBezTo>
                  <a:pt x="63" y="10174"/>
                  <a:pt x="152" y="10186"/>
                  <a:pt x="190" y="10186"/>
                </a:cubicBezTo>
                <a:cubicBezTo>
                  <a:pt x="228" y="10199"/>
                  <a:pt x="215" y="10212"/>
                  <a:pt x="190" y="10224"/>
                </a:cubicBezTo>
                <a:cubicBezTo>
                  <a:pt x="180" y="10224"/>
                  <a:pt x="150" y="10246"/>
                  <a:pt x="129" y="10246"/>
                </a:cubicBezTo>
                <a:cubicBezTo>
                  <a:pt x="123" y="10246"/>
                  <a:pt x="117" y="10243"/>
                  <a:pt x="114" y="10237"/>
                </a:cubicBezTo>
                <a:cubicBezTo>
                  <a:pt x="112" y="10235"/>
                  <a:pt x="110" y="10234"/>
                  <a:pt x="108" y="10234"/>
                </a:cubicBezTo>
                <a:cubicBezTo>
                  <a:pt x="97" y="10234"/>
                  <a:pt x="87" y="10260"/>
                  <a:pt x="76" y="10313"/>
                </a:cubicBezTo>
                <a:lnTo>
                  <a:pt x="63" y="10351"/>
                </a:lnTo>
                <a:cubicBezTo>
                  <a:pt x="63" y="10351"/>
                  <a:pt x="63" y="10402"/>
                  <a:pt x="76" y="10440"/>
                </a:cubicBezTo>
                <a:lnTo>
                  <a:pt x="76" y="10465"/>
                </a:lnTo>
                <a:cubicBezTo>
                  <a:pt x="89" y="10515"/>
                  <a:pt x="51" y="10566"/>
                  <a:pt x="114" y="10617"/>
                </a:cubicBezTo>
                <a:cubicBezTo>
                  <a:pt x="127" y="10629"/>
                  <a:pt x="114" y="10655"/>
                  <a:pt x="76" y="10655"/>
                </a:cubicBezTo>
                <a:cubicBezTo>
                  <a:pt x="38" y="10667"/>
                  <a:pt x="63" y="10667"/>
                  <a:pt x="63" y="10693"/>
                </a:cubicBezTo>
                <a:lnTo>
                  <a:pt x="76" y="10718"/>
                </a:lnTo>
                <a:cubicBezTo>
                  <a:pt x="63" y="10743"/>
                  <a:pt x="114" y="10769"/>
                  <a:pt x="139" y="10769"/>
                </a:cubicBezTo>
                <a:cubicBezTo>
                  <a:pt x="165" y="10769"/>
                  <a:pt x="165" y="10819"/>
                  <a:pt x="139" y="10870"/>
                </a:cubicBezTo>
                <a:lnTo>
                  <a:pt x="63" y="10870"/>
                </a:lnTo>
                <a:cubicBezTo>
                  <a:pt x="63" y="10870"/>
                  <a:pt x="51" y="10908"/>
                  <a:pt x="51" y="10908"/>
                </a:cubicBezTo>
                <a:lnTo>
                  <a:pt x="63" y="10933"/>
                </a:lnTo>
                <a:cubicBezTo>
                  <a:pt x="101" y="10946"/>
                  <a:pt x="76" y="10984"/>
                  <a:pt x="63" y="10996"/>
                </a:cubicBezTo>
                <a:cubicBezTo>
                  <a:pt x="38" y="11009"/>
                  <a:pt x="76" y="11047"/>
                  <a:pt x="101" y="11047"/>
                </a:cubicBezTo>
                <a:cubicBezTo>
                  <a:pt x="114" y="11060"/>
                  <a:pt x="101" y="11098"/>
                  <a:pt x="89" y="11135"/>
                </a:cubicBezTo>
                <a:lnTo>
                  <a:pt x="51" y="11161"/>
                </a:lnTo>
                <a:lnTo>
                  <a:pt x="0" y="11199"/>
                </a:lnTo>
                <a:cubicBezTo>
                  <a:pt x="51" y="11224"/>
                  <a:pt x="63" y="11275"/>
                  <a:pt x="51" y="11300"/>
                </a:cubicBezTo>
                <a:lnTo>
                  <a:pt x="51" y="11325"/>
                </a:lnTo>
                <a:cubicBezTo>
                  <a:pt x="51" y="11351"/>
                  <a:pt x="114" y="11389"/>
                  <a:pt x="101" y="11401"/>
                </a:cubicBezTo>
                <a:lnTo>
                  <a:pt x="63" y="11452"/>
                </a:lnTo>
                <a:cubicBezTo>
                  <a:pt x="101" y="11477"/>
                  <a:pt x="127" y="11490"/>
                  <a:pt x="114" y="11490"/>
                </a:cubicBezTo>
                <a:cubicBezTo>
                  <a:pt x="114" y="11490"/>
                  <a:pt x="76" y="11566"/>
                  <a:pt x="76" y="11604"/>
                </a:cubicBezTo>
                <a:cubicBezTo>
                  <a:pt x="63" y="11629"/>
                  <a:pt x="76" y="11692"/>
                  <a:pt x="76" y="11705"/>
                </a:cubicBezTo>
                <a:cubicBezTo>
                  <a:pt x="76" y="11718"/>
                  <a:pt x="89" y="11756"/>
                  <a:pt x="76" y="11768"/>
                </a:cubicBezTo>
                <a:cubicBezTo>
                  <a:pt x="76" y="11781"/>
                  <a:pt x="76" y="11806"/>
                  <a:pt x="76" y="11819"/>
                </a:cubicBezTo>
                <a:cubicBezTo>
                  <a:pt x="63" y="11844"/>
                  <a:pt x="13" y="11933"/>
                  <a:pt x="25" y="11971"/>
                </a:cubicBezTo>
                <a:cubicBezTo>
                  <a:pt x="38" y="11996"/>
                  <a:pt x="51" y="12021"/>
                  <a:pt x="63" y="12034"/>
                </a:cubicBezTo>
                <a:lnTo>
                  <a:pt x="76" y="12034"/>
                </a:lnTo>
                <a:lnTo>
                  <a:pt x="101" y="12047"/>
                </a:lnTo>
                <a:cubicBezTo>
                  <a:pt x="139" y="12072"/>
                  <a:pt x="89" y="12097"/>
                  <a:pt x="89" y="12110"/>
                </a:cubicBezTo>
                <a:cubicBezTo>
                  <a:pt x="89" y="12122"/>
                  <a:pt x="89" y="12186"/>
                  <a:pt x="89" y="12249"/>
                </a:cubicBezTo>
                <a:lnTo>
                  <a:pt x="63" y="12287"/>
                </a:lnTo>
                <a:cubicBezTo>
                  <a:pt x="38" y="12338"/>
                  <a:pt x="38" y="12376"/>
                  <a:pt x="51" y="12426"/>
                </a:cubicBezTo>
                <a:cubicBezTo>
                  <a:pt x="63" y="12439"/>
                  <a:pt x="38" y="12502"/>
                  <a:pt x="51" y="12515"/>
                </a:cubicBezTo>
                <a:cubicBezTo>
                  <a:pt x="63" y="12540"/>
                  <a:pt x="38" y="12591"/>
                  <a:pt x="51" y="12616"/>
                </a:cubicBezTo>
                <a:cubicBezTo>
                  <a:pt x="63" y="12629"/>
                  <a:pt x="38" y="12717"/>
                  <a:pt x="38" y="12755"/>
                </a:cubicBezTo>
                <a:cubicBezTo>
                  <a:pt x="38" y="12780"/>
                  <a:pt x="51" y="12831"/>
                  <a:pt x="63" y="12856"/>
                </a:cubicBezTo>
                <a:lnTo>
                  <a:pt x="63" y="12869"/>
                </a:lnTo>
                <a:lnTo>
                  <a:pt x="63" y="12894"/>
                </a:lnTo>
                <a:cubicBezTo>
                  <a:pt x="51" y="12932"/>
                  <a:pt x="76" y="12958"/>
                  <a:pt x="114" y="12958"/>
                </a:cubicBezTo>
                <a:lnTo>
                  <a:pt x="127" y="12958"/>
                </a:lnTo>
                <a:lnTo>
                  <a:pt x="152" y="12945"/>
                </a:lnTo>
                <a:cubicBezTo>
                  <a:pt x="165" y="12945"/>
                  <a:pt x="177" y="12970"/>
                  <a:pt x="177" y="12970"/>
                </a:cubicBezTo>
                <a:cubicBezTo>
                  <a:pt x="177" y="12983"/>
                  <a:pt x="127" y="12996"/>
                  <a:pt x="114" y="12996"/>
                </a:cubicBezTo>
                <a:cubicBezTo>
                  <a:pt x="101" y="12996"/>
                  <a:pt x="63" y="13008"/>
                  <a:pt x="38" y="13034"/>
                </a:cubicBezTo>
                <a:lnTo>
                  <a:pt x="51" y="13072"/>
                </a:lnTo>
                <a:lnTo>
                  <a:pt x="76" y="13084"/>
                </a:lnTo>
                <a:cubicBezTo>
                  <a:pt x="76" y="13084"/>
                  <a:pt x="114" y="13211"/>
                  <a:pt x="114" y="13211"/>
                </a:cubicBezTo>
                <a:lnTo>
                  <a:pt x="63" y="13261"/>
                </a:lnTo>
                <a:cubicBezTo>
                  <a:pt x="89" y="13312"/>
                  <a:pt x="101" y="13451"/>
                  <a:pt x="101" y="13476"/>
                </a:cubicBezTo>
                <a:cubicBezTo>
                  <a:pt x="89" y="13514"/>
                  <a:pt x="89" y="13565"/>
                  <a:pt x="89" y="13578"/>
                </a:cubicBezTo>
                <a:cubicBezTo>
                  <a:pt x="89" y="13578"/>
                  <a:pt x="127" y="13641"/>
                  <a:pt x="114" y="13654"/>
                </a:cubicBezTo>
                <a:cubicBezTo>
                  <a:pt x="101" y="13679"/>
                  <a:pt x="114" y="13717"/>
                  <a:pt x="101" y="13730"/>
                </a:cubicBezTo>
                <a:cubicBezTo>
                  <a:pt x="89" y="13742"/>
                  <a:pt x="76" y="13780"/>
                  <a:pt x="63" y="13818"/>
                </a:cubicBezTo>
                <a:lnTo>
                  <a:pt x="89" y="13831"/>
                </a:lnTo>
                <a:lnTo>
                  <a:pt x="165" y="13894"/>
                </a:lnTo>
                <a:cubicBezTo>
                  <a:pt x="139" y="13957"/>
                  <a:pt x="63" y="14109"/>
                  <a:pt x="63" y="14147"/>
                </a:cubicBezTo>
                <a:cubicBezTo>
                  <a:pt x="76" y="14185"/>
                  <a:pt x="139" y="14210"/>
                  <a:pt x="165" y="14223"/>
                </a:cubicBezTo>
                <a:cubicBezTo>
                  <a:pt x="177" y="14236"/>
                  <a:pt x="76" y="14312"/>
                  <a:pt x="76" y="14337"/>
                </a:cubicBezTo>
                <a:cubicBezTo>
                  <a:pt x="76" y="14362"/>
                  <a:pt x="101" y="14476"/>
                  <a:pt x="101" y="14514"/>
                </a:cubicBezTo>
                <a:cubicBezTo>
                  <a:pt x="114" y="14552"/>
                  <a:pt x="114" y="14577"/>
                  <a:pt x="114" y="14577"/>
                </a:cubicBezTo>
                <a:cubicBezTo>
                  <a:pt x="101" y="14577"/>
                  <a:pt x="38" y="14590"/>
                  <a:pt x="51" y="14603"/>
                </a:cubicBezTo>
                <a:cubicBezTo>
                  <a:pt x="63" y="14628"/>
                  <a:pt x="101" y="14666"/>
                  <a:pt x="101" y="14691"/>
                </a:cubicBezTo>
                <a:cubicBezTo>
                  <a:pt x="101" y="14704"/>
                  <a:pt x="89" y="14742"/>
                  <a:pt x="63" y="14767"/>
                </a:cubicBezTo>
                <a:lnTo>
                  <a:pt x="101" y="14805"/>
                </a:lnTo>
                <a:cubicBezTo>
                  <a:pt x="114" y="14818"/>
                  <a:pt x="89" y="14868"/>
                  <a:pt x="89" y="14906"/>
                </a:cubicBezTo>
                <a:lnTo>
                  <a:pt x="89" y="14919"/>
                </a:lnTo>
                <a:cubicBezTo>
                  <a:pt x="101" y="14944"/>
                  <a:pt x="101" y="14995"/>
                  <a:pt x="101" y="15008"/>
                </a:cubicBezTo>
                <a:cubicBezTo>
                  <a:pt x="89" y="15020"/>
                  <a:pt x="89" y="15046"/>
                  <a:pt x="89" y="15046"/>
                </a:cubicBezTo>
                <a:cubicBezTo>
                  <a:pt x="101" y="15046"/>
                  <a:pt x="114" y="15046"/>
                  <a:pt x="114" y="15033"/>
                </a:cubicBezTo>
                <a:lnTo>
                  <a:pt x="127" y="15033"/>
                </a:lnTo>
                <a:cubicBezTo>
                  <a:pt x="139" y="15033"/>
                  <a:pt x="152" y="15046"/>
                  <a:pt x="152" y="15058"/>
                </a:cubicBezTo>
                <a:cubicBezTo>
                  <a:pt x="139" y="15071"/>
                  <a:pt x="114" y="15083"/>
                  <a:pt x="127" y="15096"/>
                </a:cubicBezTo>
                <a:cubicBezTo>
                  <a:pt x="139" y="15109"/>
                  <a:pt x="165" y="15121"/>
                  <a:pt x="127" y="15147"/>
                </a:cubicBezTo>
                <a:cubicBezTo>
                  <a:pt x="127" y="15147"/>
                  <a:pt x="152" y="15172"/>
                  <a:pt x="152" y="15172"/>
                </a:cubicBezTo>
                <a:lnTo>
                  <a:pt x="139" y="15197"/>
                </a:lnTo>
                <a:cubicBezTo>
                  <a:pt x="127" y="15235"/>
                  <a:pt x="139" y="15299"/>
                  <a:pt x="114" y="15311"/>
                </a:cubicBezTo>
                <a:cubicBezTo>
                  <a:pt x="101" y="15337"/>
                  <a:pt x="101" y="15387"/>
                  <a:pt x="101" y="15400"/>
                </a:cubicBezTo>
                <a:cubicBezTo>
                  <a:pt x="114" y="15425"/>
                  <a:pt x="76" y="15476"/>
                  <a:pt x="76" y="15488"/>
                </a:cubicBezTo>
                <a:cubicBezTo>
                  <a:pt x="89" y="15501"/>
                  <a:pt x="89" y="15526"/>
                  <a:pt x="101" y="15552"/>
                </a:cubicBezTo>
                <a:lnTo>
                  <a:pt x="89" y="15564"/>
                </a:lnTo>
                <a:lnTo>
                  <a:pt x="63" y="15615"/>
                </a:lnTo>
                <a:cubicBezTo>
                  <a:pt x="114" y="15615"/>
                  <a:pt x="101" y="15628"/>
                  <a:pt x="89" y="15628"/>
                </a:cubicBezTo>
                <a:cubicBezTo>
                  <a:pt x="63" y="15628"/>
                  <a:pt x="76" y="15666"/>
                  <a:pt x="89" y="15678"/>
                </a:cubicBezTo>
                <a:cubicBezTo>
                  <a:pt x="101" y="15691"/>
                  <a:pt x="89" y="15716"/>
                  <a:pt x="76" y="15741"/>
                </a:cubicBezTo>
                <a:lnTo>
                  <a:pt x="114" y="15767"/>
                </a:lnTo>
                <a:lnTo>
                  <a:pt x="139" y="15779"/>
                </a:lnTo>
                <a:cubicBezTo>
                  <a:pt x="177" y="15805"/>
                  <a:pt x="139" y="15843"/>
                  <a:pt x="127" y="15843"/>
                </a:cubicBezTo>
                <a:cubicBezTo>
                  <a:pt x="101" y="15843"/>
                  <a:pt x="76" y="15893"/>
                  <a:pt x="76" y="15919"/>
                </a:cubicBezTo>
                <a:cubicBezTo>
                  <a:pt x="89" y="15944"/>
                  <a:pt x="152" y="15995"/>
                  <a:pt x="127" y="16007"/>
                </a:cubicBezTo>
                <a:cubicBezTo>
                  <a:pt x="114" y="16033"/>
                  <a:pt x="114" y="16070"/>
                  <a:pt x="127" y="16108"/>
                </a:cubicBezTo>
                <a:lnTo>
                  <a:pt x="101" y="16134"/>
                </a:lnTo>
                <a:lnTo>
                  <a:pt x="38" y="16172"/>
                </a:lnTo>
                <a:cubicBezTo>
                  <a:pt x="76" y="16210"/>
                  <a:pt x="76" y="16298"/>
                  <a:pt x="89" y="16324"/>
                </a:cubicBezTo>
                <a:cubicBezTo>
                  <a:pt x="114" y="16336"/>
                  <a:pt x="139" y="16399"/>
                  <a:pt x="139" y="16412"/>
                </a:cubicBezTo>
                <a:cubicBezTo>
                  <a:pt x="127" y="16425"/>
                  <a:pt x="101" y="16539"/>
                  <a:pt x="101" y="16577"/>
                </a:cubicBezTo>
                <a:cubicBezTo>
                  <a:pt x="101" y="16615"/>
                  <a:pt x="101" y="16653"/>
                  <a:pt x="114" y="16665"/>
                </a:cubicBezTo>
                <a:cubicBezTo>
                  <a:pt x="114" y="16665"/>
                  <a:pt x="152" y="16703"/>
                  <a:pt x="127" y="16716"/>
                </a:cubicBezTo>
                <a:cubicBezTo>
                  <a:pt x="114" y="16728"/>
                  <a:pt x="127" y="16766"/>
                  <a:pt x="165" y="16804"/>
                </a:cubicBezTo>
                <a:lnTo>
                  <a:pt x="152" y="16830"/>
                </a:lnTo>
                <a:lnTo>
                  <a:pt x="114" y="16918"/>
                </a:lnTo>
                <a:cubicBezTo>
                  <a:pt x="139" y="17007"/>
                  <a:pt x="114" y="17133"/>
                  <a:pt x="127" y="17159"/>
                </a:cubicBezTo>
                <a:cubicBezTo>
                  <a:pt x="127" y="17184"/>
                  <a:pt x="177" y="17222"/>
                  <a:pt x="203" y="17222"/>
                </a:cubicBezTo>
                <a:cubicBezTo>
                  <a:pt x="215" y="17222"/>
                  <a:pt x="165" y="17273"/>
                  <a:pt x="152" y="17285"/>
                </a:cubicBezTo>
                <a:cubicBezTo>
                  <a:pt x="127" y="17311"/>
                  <a:pt x="152" y="17361"/>
                  <a:pt x="177" y="17374"/>
                </a:cubicBezTo>
                <a:cubicBezTo>
                  <a:pt x="190" y="17386"/>
                  <a:pt x="190" y="17399"/>
                  <a:pt x="177" y="17412"/>
                </a:cubicBezTo>
                <a:lnTo>
                  <a:pt x="165" y="17424"/>
                </a:lnTo>
                <a:cubicBezTo>
                  <a:pt x="101" y="17488"/>
                  <a:pt x="101" y="17488"/>
                  <a:pt x="165" y="17538"/>
                </a:cubicBezTo>
                <a:cubicBezTo>
                  <a:pt x="177" y="17564"/>
                  <a:pt x="190" y="17602"/>
                  <a:pt x="215" y="17602"/>
                </a:cubicBezTo>
                <a:lnTo>
                  <a:pt x="241" y="17614"/>
                </a:lnTo>
                <a:cubicBezTo>
                  <a:pt x="253" y="17627"/>
                  <a:pt x="241" y="17652"/>
                  <a:pt x="228" y="17665"/>
                </a:cubicBezTo>
                <a:cubicBezTo>
                  <a:pt x="203" y="17665"/>
                  <a:pt x="215" y="17690"/>
                  <a:pt x="215" y="17690"/>
                </a:cubicBezTo>
                <a:cubicBezTo>
                  <a:pt x="228" y="17703"/>
                  <a:pt x="177" y="17715"/>
                  <a:pt x="152" y="17715"/>
                </a:cubicBezTo>
                <a:cubicBezTo>
                  <a:pt x="139" y="17715"/>
                  <a:pt x="127" y="17766"/>
                  <a:pt x="114" y="17779"/>
                </a:cubicBezTo>
                <a:cubicBezTo>
                  <a:pt x="114" y="17804"/>
                  <a:pt x="114" y="17855"/>
                  <a:pt x="114" y="17880"/>
                </a:cubicBezTo>
                <a:cubicBezTo>
                  <a:pt x="127" y="17893"/>
                  <a:pt x="101" y="17943"/>
                  <a:pt x="127" y="17969"/>
                </a:cubicBezTo>
                <a:cubicBezTo>
                  <a:pt x="139" y="17981"/>
                  <a:pt x="152" y="18032"/>
                  <a:pt x="152" y="18044"/>
                </a:cubicBezTo>
                <a:cubicBezTo>
                  <a:pt x="152" y="18057"/>
                  <a:pt x="127" y="18108"/>
                  <a:pt x="127" y="18120"/>
                </a:cubicBezTo>
                <a:cubicBezTo>
                  <a:pt x="114" y="18133"/>
                  <a:pt x="127" y="18171"/>
                  <a:pt x="152" y="18196"/>
                </a:cubicBezTo>
                <a:lnTo>
                  <a:pt x="127" y="18222"/>
                </a:lnTo>
                <a:cubicBezTo>
                  <a:pt x="101" y="18247"/>
                  <a:pt x="89" y="18285"/>
                  <a:pt x="114" y="18323"/>
                </a:cubicBezTo>
                <a:lnTo>
                  <a:pt x="139" y="18348"/>
                </a:lnTo>
                <a:cubicBezTo>
                  <a:pt x="139" y="18399"/>
                  <a:pt x="114" y="18449"/>
                  <a:pt x="101" y="18462"/>
                </a:cubicBezTo>
                <a:cubicBezTo>
                  <a:pt x="76" y="18475"/>
                  <a:pt x="127" y="18525"/>
                  <a:pt x="139" y="18538"/>
                </a:cubicBezTo>
                <a:cubicBezTo>
                  <a:pt x="152" y="18551"/>
                  <a:pt x="127" y="18614"/>
                  <a:pt x="114" y="18627"/>
                </a:cubicBezTo>
                <a:cubicBezTo>
                  <a:pt x="101" y="18652"/>
                  <a:pt x="127" y="18690"/>
                  <a:pt x="165" y="18702"/>
                </a:cubicBezTo>
                <a:lnTo>
                  <a:pt x="152" y="18728"/>
                </a:lnTo>
                <a:lnTo>
                  <a:pt x="127" y="18778"/>
                </a:lnTo>
                <a:cubicBezTo>
                  <a:pt x="139" y="18829"/>
                  <a:pt x="152" y="18880"/>
                  <a:pt x="152" y="18880"/>
                </a:cubicBezTo>
                <a:cubicBezTo>
                  <a:pt x="152" y="18892"/>
                  <a:pt x="101" y="19044"/>
                  <a:pt x="101" y="19095"/>
                </a:cubicBezTo>
                <a:cubicBezTo>
                  <a:pt x="114" y="19145"/>
                  <a:pt x="165" y="19272"/>
                  <a:pt x="139" y="19297"/>
                </a:cubicBezTo>
                <a:cubicBezTo>
                  <a:pt x="114" y="19323"/>
                  <a:pt x="114" y="19360"/>
                  <a:pt x="152" y="19373"/>
                </a:cubicBezTo>
                <a:lnTo>
                  <a:pt x="152" y="19386"/>
                </a:lnTo>
                <a:lnTo>
                  <a:pt x="114" y="19436"/>
                </a:lnTo>
                <a:cubicBezTo>
                  <a:pt x="139" y="19474"/>
                  <a:pt x="152" y="19563"/>
                  <a:pt x="152" y="19614"/>
                </a:cubicBezTo>
                <a:lnTo>
                  <a:pt x="114" y="19652"/>
                </a:lnTo>
                <a:lnTo>
                  <a:pt x="76" y="19689"/>
                </a:lnTo>
                <a:cubicBezTo>
                  <a:pt x="101" y="19727"/>
                  <a:pt x="114" y="19829"/>
                  <a:pt x="114" y="19854"/>
                </a:cubicBezTo>
                <a:cubicBezTo>
                  <a:pt x="127" y="19879"/>
                  <a:pt x="152" y="19955"/>
                  <a:pt x="127" y="19968"/>
                </a:cubicBezTo>
                <a:cubicBezTo>
                  <a:pt x="101" y="19981"/>
                  <a:pt x="127" y="20006"/>
                  <a:pt x="127" y="20018"/>
                </a:cubicBezTo>
                <a:cubicBezTo>
                  <a:pt x="127" y="20031"/>
                  <a:pt x="101" y="20132"/>
                  <a:pt x="101" y="20170"/>
                </a:cubicBezTo>
                <a:cubicBezTo>
                  <a:pt x="101" y="20196"/>
                  <a:pt x="89" y="20246"/>
                  <a:pt x="101" y="20259"/>
                </a:cubicBezTo>
                <a:cubicBezTo>
                  <a:pt x="101" y="20272"/>
                  <a:pt x="76" y="20322"/>
                  <a:pt x="89" y="20335"/>
                </a:cubicBezTo>
                <a:cubicBezTo>
                  <a:pt x="89" y="20347"/>
                  <a:pt x="152" y="20423"/>
                  <a:pt x="139" y="20449"/>
                </a:cubicBezTo>
                <a:cubicBezTo>
                  <a:pt x="127" y="20474"/>
                  <a:pt x="139" y="20575"/>
                  <a:pt x="127" y="20601"/>
                </a:cubicBezTo>
                <a:cubicBezTo>
                  <a:pt x="127" y="20626"/>
                  <a:pt x="114" y="20702"/>
                  <a:pt x="114" y="20714"/>
                </a:cubicBezTo>
                <a:cubicBezTo>
                  <a:pt x="127" y="20740"/>
                  <a:pt x="101" y="20816"/>
                  <a:pt x="114" y="20841"/>
                </a:cubicBezTo>
                <a:cubicBezTo>
                  <a:pt x="114" y="20879"/>
                  <a:pt x="114" y="20930"/>
                  <a:pt x="114" y="20955"/>
                </a:cubicBezTo>
                <a:cubicBezTo>
                  <a:pt x="114" y="20968"/>
                  <a:pt x="63" y="21031"/>
                  <a:pt x="89" y="21031"/>
                </a:cubicBezTo>
                <a:cubicBezTo>
                  <a:pt x="127" y="21031"/>
                  <a:pt x="127" y="21043"/>
                  <a:pt x="114" y="21043"/>
                </a:cubicBezTo>
                <a:cubicBezTo>
                  <a:pt x="101" y="21043"/>
                  <a:pt x="127" y="21132"/>
                  <a:pt x="127" y="21170"/>
                </a:cubicBezTo>
                <a:cubicBezTo>
                  <a:pt x="127" y="21195"/>
                  <a:pt x="127" y="21246"/>
                  <a:pt x="127" y="21259"/>
                </a:cubicBezTo>
                <a:cubicBezTo>
                  <a:pt x="139" y="21271"/>
                  <a:pt x="114" y="21322"/>
                  <a:pt x="127" y="21347"/>
                </a:cubicBezTo>
                <a:cubicBezTo>
                  <a:pt x="127" y="21360"/>
                  <a:pt x="152" y="21410"/>
                  <a:pt x="165" y="21461"/>
                </a:cubicBezTo>
                <a:lnTo>
                  <a:pt x="152" y="21486"/>
                </a:lnTo>
                <a:lnTo>
                  <a:pt x="127" y="21550"/>
                </a:lnTo>
                <a:cubicBezTo>
                  <a:pt x="139" y="21600"/>
                  <a:pt x="152" y="21676"/>
                  <a:pt x="152" y="21714"/>
                </a:cubicBezTo>
                <a:lnTo>
                  <a:pt x="165" y="21739"/>
                </a:lnTo>
                <a:lnTo>
                  <a:pt x="203" y="21777"/>
                </a:lnTo>
                <a:cubicBezTo>
                  <a:pt x="177" y="21803"/>
                  <a:pt x="165" y="21853"/>
                  <a:pt x="190" y="21891"/>
                </a:cubicBezTo>
                <a:lnTo>
                  <a:pt x="190" y="21917"/>
                </a:lnTo>
                <a:lnTo>
                  <a:pt x="203" y="21955"/>
                </a:lnTo>
                <a:cubicBezTo>
                  <a:pt x="203" y="21992"/>
                  <a:pt x="190" y="22043"/>
                  <a:pt x="177" y="22068"/>
                </a:cubicBezTo>
                <a:lnTo>
                  <a:pt x="190" y="22106"/>
                </a:lnTo>
                <a:lnTo>
                  <a:pt x="203" y="22132"/>
                </a:lnTo>
                <a:cubicBezTo>
                  <a:pt x="190" y="22182"/>
                  <a:pt x="215" y="22233"/>
                  <a:pt x="241" y="22258"/>
                </a:cubicBezTo>
                <a:lnTo>
                  <a:pt x="203" y="22296"/>
                </a:lnTo>
                <a:lnTo>
                  <a:pt x="203" y="22309"/>
                </a:lnTo>
                <a:cubicBezTo>
                  <a:pt x="215" y="22321"/>
                  <a:pt x="177" y="22423"/>
                  <a:pt x="203" y="22448"/>
                </a:cubicBezTo>
                <a:cubicBezTo>
                  <a:pt x="228" y="22473"/>
                  <a:pt x="253" y="22524"/>
                  <a:pt x="241" y="22524"/>
                </a:cubicBezTo>
                <a:cubicBezTo>
                  <a:pt x="228" y="22524"/>
                  <a:pt x="253" y="22587"/>
                  <a:pt x="253" y="22613"/>
                </a:cubicBezTo>
                <a:cubicBezTo>
                  <a:pt x="266" y="22638"/>
                  <a:pt x="279" y="22701"/>
                  <a:pt x="279" y="22739"/>
                </a:cubicBezTo>
                <a:lnTo>
                  <a:pt x="266" y="22777"/>
                </a:lnTo>
                <a:lnTo>
                  <a:pt x="253" y="22802"/>
                </a:lnTo>
                <a:cubicBezTo>
                  <a:pt x="279" y="22840"/>
                  <a:pt x="316" y="22904"/>
                  <a:pt x="304" y="22916"/>
                </a:cubicBezTo>
                <a:cubicBezTo>
                  <a:pt x="291" y="22929"/>
                  <a:pt x="329" y="23043"/>
                  <a:pt x="329" y="23081"/>
                </a:cubicBezTo>
                <a:cubicBezTo>
                  <a:pt x="329" y="23131"/>
                  <a:pt x="354" y="23207"/>
                  <a:pt x="354" y="23220"/>
                </a:cubicBezTo>
                <a:cubicBezTo>
                  <a:pt x="367" y="23233"/>
                  <a:pt x="329" y="23308"/>
                  <a:pt x="342" y="23321"/>
                </a:cubicBezTo>
                <a:cubicBezTo>
                  <a:pt x="354" y="23334"/>
                  <a:pt x="367" y="23384"/>
                  <a:pt x="354" y="23422"/>
                </a:cubicBezTo>
                <a:lnTo>
                  <a:pt x="405" y="23460"/>
                </a:lnTo>
                <a:cubicBezTo>
                  <a:pt x="392" y="23473"/>
                  <a:pt x="418" y="23511"/>
                  <a:pt x="456" y="23549"/>
                </a:cubicBezTo>
                <a:lnTo>
                  <a:pt x="430" y="23562"/>
                </a:lnTo>
                <a:cubicBezTo>
                  <a:pt x="367" y="23574"/>
                  <a:pt x="481" y="23612"/>
                  <a:pt x="418" y="23625"/>
                </a:cubicBezTo>
                <a:cubicBezTo>
                  <a:pt x="418" y="23625"/>
                  <a:pt x="443" y="23688"/>
                  <a:pt x="430" y="23688"/>
                </a:cubicBezTo>
                <a:lnTo>
                  <a:pt x="380" y="23713"/>
                </a:lnTo>
                <a:cubicBezTo>
                  <a:pt x="418" y="23739"/>
                  <a:pt x="456" y="23789"/>
                  <a:pt x="481" y="23815"/>
                </a:cubicBezTo>
                <a:lnTo>
                  <a:pt x="481" y="23853"/>
                </a:lnTo>
                <a:lnTo>
                  <a:pt x="481" y="23916"/>
                </a:lnTo>
                <a:cubicBezTo>
                  <a:pt x="481" y="23992"/>
                  <a:pt x="494" y="24080"/>
                  <a:pt x="506" y="24106"/>
                </a:cubicBezTo>
                <a:lnTo>
                  <a:pt x="506" y="24144"/>
                </a:lnTo>
                <a:lnTo>
                  <a:pt x="519" y="24169"/>
                </a:lnTo>
                <a:cubicBezTo>
                  <a:pt x="532" y="24207"/>
                  <a:pt x="557" y="24409"/>
                  <a:pt x="582" y="24473"/>
                </a:cubicBezTo>
                <a:cubicBezTo>
                  <a:pt x="608" y="24536"/>
                  <a:pt x="620" y="24599"/>
                  <a:pt x="620" y="24637"/>
                </a:cubicBezTo>
                <a:lnTo>
                  <a:pt x="633" y="24662"/>
                </a:lnTo>
                <a:lnTo>
                  <a:pt x="645" y="24688"/>
                </a:lnTo>
                <a:cubicBezTo>
                  <a:pt x="658" y="24700"/>
                  <a:pt x="671" y="24751"/>
                  <a:pt x="671" y="24764"/>
                </a:cubicBezTo>
                <a:cubicBezTo>
                  <a:pt x="683" y="24776"/>
                  <a:pt x="709" y="24814"/>
                  <a:pt x="721" y="24827"/>
                </a:cubicBezTo>
                <a:cubicBezTo>
                  <a:pt x="734" y="24840"/>
                  <a:pt x="747" y="24852"/>
                  <a:pt x="747" y="24865"/>
                </a:cubicBezTo>
                <a:cubicBezTo>
                  <a:pt x="747" y="24865"/>
                  <a:pt x="734" y="24890"/>
                  <a:pt x="721" y="24903"/>
                </a:cubicBezTo>
                <a:lnTo>
                  <a:pt x="747" y="24890"/>
                </a:lnTo>
                <a:lnTo>
                  <a:pt x="848" y="24852"/>
                </a:lnTo>
                <a:cubicBezTo>
                  <a:pt x="937" y="24802"/>
                  <a:pt x="1038" y="24776"/>
                  <a:pt x="1038" y="24776"/>
                </a:cubicBezTo>
                <a:cubicBezTo>
                  <a:pt x="1038" y="24776"/>
                  <a:pt x="1076" y="24814"/>
                  <a:pt x="1114" y="24852"/>
                </a:cubicBezTo>
                <a:lnTo>
                  <a:pt x="1202" y="24802"/>
                </a:lnTo>
                <a:lnTo>
                  <a:pt x="1253" y="24789"/>
                </a:lnTo>
                <a:cubicBezTo>
                  <a:pt x="1291" y="24802"/>
                  <a:pt x="1341" y="24814"/>
                  <a:pt x="1379" y="24814"/>
                </a:cubicBezTo>
                <a:lnTo>
                  <a:pt x="1405" y="24789"/>
                </a:lnTo>
                <a:lnTo>
                  <a:pt x="1430" y="24776"/>
                </a:lnTo>
                <a:cubicBezTo>
                  <a:pt x="1455" y="24776"/>
                  <a:pt x="1519" y="24764"/>
                  <a:pt x="1557" y="24764"/>
                </a:cubicBezTo>
                <a:lnTo>
                  <a:pt x="1582" y="24764"/>
                </a:lnTo>
                <a:lnTo>
                  <a:pt x="1645" y="24776"/>
                </a:lnTo>
                <a:cubicBezTo>
                  <a:pt x="1649" y="24764"/>
                  <a:pt x="1656" y="24760"/>
                  <a:pt x="1664" y="24760"/>
                </a:cubicBezTo>
                <a:cubicBezTo>
                  <a:pt x="1681" y="24760"/>
                  <a:pt x="1704" y="24780"/>
                  <a:pt x="1721" y="24789"/>
                </a:cubicBezTo>
                <a:cubicBezTo>
                  <a:pt x="1746" y="24802"/>
                  <a:pt x="1810" y="24827"/>
                  <a:pt x="1860" y="24865"/>
                </a:cubicBezTo>
                <a:lnTo>
                  <a:pt x="1898" y="24814"/>
                </a:lnTo>
                <a:cubicBezTo>
                  <a:pt x="1921" y="24784"/>
                  <a:pt x="1944" y="24767"/>
                  <a:pt x="1973" y="24767"/>
                </a:cubicBezTo>
                <a:cubicBezTo>
                  <a:pt x="1991" y="24767"/>
                  <a:pt x="2012" y="24774"/>
                  <a:pt x="2037" y="24789"/>
                </a:cubicBezTo>
                <a:lnTo>
                  <a:pt x="2063" y="24802"/>
                </a:lnTo>
                <a:cubicBezTo>
                  <a:pt x="2113" y="24802"/>
                  <a:pt x="2189" y="24776"/>
                  <a:pt x="2215" y="24764"/>
                </a:cubicBezTo>
                <a:cubicBezTo>
                  <a:pt x="2227" y="24751"/>
                  <a:pt x="2253" y="24738"/>
                  <a:pt x="2253" y="24738"/>
                </a:cubicBezTo>
                <a:cubicBezTo>
                  <a:pt x="2265" y="24751"/>
                  <a:pt x="2290" y="24751"/>
                  <a:pt x="2290" y="24764"/>
                </a:cubicBezTo>
                <a:cubicBezTo>
                  <a:pt x="2290" y="24764"/>
                  <a:pt x="2341" y="24764"/>
                  <a:pt x="2354" y="24776"/>
                </a:cubicBezTo>
                <a:cubicBezTo>
                  <a:pt x="2366" y="24776"/>
                  <a:pt x="2417" y="24840"/>
                  <a:pt x="2442" y="24852"/>
                </a:cubicBezTo>
                <a:cubicBezTo>
                  <a:pt x="2459" y="24852"/>
                  <a:pt x="2476" y="24858"/>
                  <a:pt x="2489" y="24858"/>
                </a:cubicBezTo>
                <a:cubicBezTo>
                  <a:pt x="2496" y="24858"/>
                  <a:pt x="2501" y="24856"/>
                  <a:pt x="2506" y="24852"/>
                </a:cubicBezTo>
                <a:cubicBezTo>
                  <a:pt x="2518" y="24814"/>
                  <a:pt x="2544" y="24802"/>
                  <a:pt x="2582" y="24789"/>
                </a:cubicBezTo>
                <a:lnTo>
                  <a:pt x="2632" y="24776"/>
                </a:lnTo>
                <a:cubicBezTo>
                  <a:pt x="2670" y="24789"/>
                  <a:pt x="2708" y="24827"/>
                  <a:pt x="2708" y="24840"/>
                </a:cubicBezTo>
                <a:cubicBezTo>
                  <a:pt x="2708" y="24852"/>
                  <a:pt x="2784" y="24878"/>
                  <a:pt x="2784" y="24890"/>
                </a:cubicBezTo>
                <a:cubicBezTo>
                  <a:pt x="2784" y="24890"/>
                  <a:pt x="2771" y="24916"/>
                  <a:pt x="2759" y="24916"/>
                </a:cubicBezTo>
                <a:cubicBezTo>
                  <a:pt x="2733" y="24928"/>
                  <a:pt x="2771" y="24991"/>
                  <a:pt x="2784" y="25004"/>
                </a:cubicBezTo>
                <a:cubicBezTo>
                  <a:pt x="2788" y="25012"/>
                  <a:pt x="2793" y="25015"/>
                  <a:pt x="2798" y="25015"/>
                </a:cubicBezTo>
                <a:cubicBezTo>
                  <a:pt x="2810" y="25015"/>
                  <a:pt x="2822" y="25000"/>
                  <a:pt x="2822" y="24991"/>
                </a:cubicBezTo>
                <a:cubicBezTo>
                  <a:pt x="2809" y="24979"/>
                  <a:pt x="2784" y="24916"/>
                  <a:pt x="2809" y="24916"/>
                </a:cubicBezTo>
                <a:cubicBezTo>
                  <a:pt x="2818" y="24920"/>
                  <a:pt x="2826" y="24921"/>
                  <a:pt x="2834" y="24921"/>
                </a:cubicBezTo>
                <a:cubicBezTo>
                  <a:pt x="2849" y="24921"/>
                  <a:pt x="2860" y="24916"/>
                  <a:pt x="2860" y="24916"/>
                </a:cubicBezTo>
                <a:cubicBezTo>
                  <a:pt x="2860" y="24903"/>
                  <a:pt x="2822" y="24865"/>
                  <a:pt x="2835" y="24852"/>
                </a:cubicBezTo>
                <a:cubicBezTo>
                  <a:pt x="2847" y="24840"/>
                  <a:pt x="2885" y="24814"/>
                  <a:pt x="2898" y="24802"/>
                </a:cubicBezTo>
                <a:cubicBezTo>
                  <a:pt x="2899" y="24800"/>
                  <a:pt x="2901" y="24800"/>
                  <a:pt x="2902" y="24800"/>
                </a:cubicBezTo>
                <a:cubicBezTo>
                  <a:pt x="2913" y="24800"/>
                  <a:pt x="2922" y="24841"/>
                  <a:pt x="2911" y="24852"/>
                </a:cubicBezTo>
                <a:cubicBezTo>
                  <a:pt x="2911" y="24865"/>
                  <a:pt x="2911" y="24916"/>
                  <a:pt x="2911" y="24928"/>
                </a:cubicBezTo>
                <a:cubicBezTo>
                  <a:pt x="2923" y="24941"/>
                  <a:pt x="2911" y="24979"/>
                  <a:pt x="2898" y="24991"/>
                </a:cubicBezTo>
                <a:cubicBezTo>
                  <a:pt x="2885" y="24998"/>
                  <a:pt x="2885" y="25001"/>
                  <a:pt x="2893" y="25001"/>
                </a:cubicBezTo>
                <a:cubicBezTo>
                  <a:pt x="2901" y="25001"/>
                  <a:pt x="2917" y="24998"/>
                  <a:pt x="2936" y="24991"/>
                </a:cubicBezTo>
                <a:lnTo>
                  <a:pt x="2974" y="24979"/>
                </a:lnTo>
                <a:lnTo>
                  <a:pt x="2986" y="24979"/>
                </a:lnTo>
                <a:cubicBezTo>
                  <a:pt x="3012" y="24979"/>
                  <a:pt x="3050" y="25042"/>
                  <a:pt x="3075" y="25055"/>
                </a:cubicBezTo>
                <a:cubicBezTo>
                  <a:pt x="3082" y="25058"/>
                  <a:pt x="3093" y="25060"/>
                  <a:pt x="3105" y="25060"/>
                </a:cubicBezTo>
                <a:cubicBezTo>
                  <a:pt x="3133" y="25060"/>
                  <a:pt x="3167" y="25051"/>
                  <a:pt x="3176" y="25042"/>
                </a:cubicBezTo>
                <a:cubicBezTo>
                  <a:pt x="3183" y="25036"/>
                  <a:pt x="3198" y="25033"/>
                  <a:pt x="3217" y="25033"/>
                </a:cubicBezTo>
                <a:cubicBezTo>
                  <a:pt x="3236" y="25033"/>
                  <a:pt x="3258" y="25036"/>
                  <a:pt x="3277" y="25042"/>
                </a:cubicBezTo>
                <a:lnTo>
                  <a:pt x="3303" y="25055"/>
                </a:lnTo>
                <a:lnTo>
                  <a:pt x="3379" y="25067"/>
                </a:lnTo>
                <a:cubicBezTo>
                  <a:pt x="3391" y="25042"/>
                  <a:pt x="3404" y="25029"/>
                  <a:pt x="3412" y="25029"/>
                </a:cubicBezTo>
                <a:cubicBezTo>
                  <a:pt x="3420" y="25029"/>
                  <a:pt x="3423" y="25042"/>
                  <a:pt x="3417" y="25067"/>
                </a:cubicBezTo>
                <a:lnTo>
                  <a:pt x="3404" y="25067"/>
                </a:lnTo>
                <a:lnTo>
                  <a:pt x="3366" y="25080"/>
                </a:lnTo>
                <a:cubicBezTo>
                  <a:pt x="3366" y="25105"/>
                  <a:pt x="3379" y="25118"/>
                  <a:pt x="3417" y="25131"/>
                </a:cubicBezTo>
                <a:lnTo>
                  <a:pt x="3429" y="25105"/>
                </a:lnTo>
                <a:cubicBezTo>
                  <a:pt x="3429" y="25105"/>
                  <a:pt x="3455" y="25118"/>
                  <a:pt x="3467" y="25118"/>
                </a:cubicBezTo>
                <a:cubicBezTo>
                  <a:pt x="3481" y="25121"/>
                  <a:pt x="3492" y="25123"/>
                  <a:pt x="3500" y="25123"/>
                </a:cubicBezTo>
                <a:cubicBezTo>
                  <a:pt x="3524" y="25123"/>
                  <a:pt x="3531" y="25111"/>
                  <a:pt x="3531" y="25093"/>
                </a:cubicBezTo>
                <a:lnTo>
                  <a:pt x="3531" y="25080"/>
                </a:lnTo>
                <a:cubicBezTo>
                  <a:pt x="3538" y="25065"/>
                  <a:pt x="3554" y="25059"/>
                  <a:pt x="3566" y="25059"/>
                </a:cubicBezTo>
                <a:cubicBezTo>
                  <a:pt x="3575" y="25059"/>
                  <a:pt x="3581" y="25062"/>
                  <a:pt x="3581" y="25067"/>
                </a:cubicBezTo>
                <a:cubicBezTo>
                  <a:pt x="3594" y="25067"/>
                  <a:pt x="3632" y="25093"/>
                  <a:pt x="3670" y="25105"/>
                </a:cubicBezTo>
                <a:lnTo>
                  <a:pt x="3695" y="25093"/>
                </a:lnTo>
                <a:cubicBezTo>
                  <a:pt x="3771" y="25067"/>
                  <a:pt x="3809" y="25029"/>
                  <a:pt x="3809" y="25004"/>
                </a:cubicBezTo>
                <a:lnTo>
                  <a:pt x="3796" y="24991"/>
                </a:lnTo>
                <a:cubicBezTo>
                  <a:pt x="3784" y="24991"/>
                  <a:pt x="3834" y="24966"/>
                  <a:pt x="3860" y="24953"/>
                </a:cubicBezTo>
                <a:cubicBezTo>
                  <a:pt x="3872" y="24953"/>
                  <a:pt x="3935" y="24991"/>
                  <a:pt x="3948" y="25004"/>
                </a:cubicBezTo>
                <a:cubicBezTo>
                  <a:pt x="3951" y="25006"/>
                  <a:pt x="3954" y="25006"/>
                  <a:pt x="3956" y="25006"/>
                </a:cubicBezTo>
                <a:cubicBezTo>
                  <a:pt x="3976" y="25006"/>
                  <a:pt x="3987" y="24965"/>
                  <a:pt x="3999" y="24953"/>
                </a:cubicBezTo>
                <a:cubicBezTo>
                  <a:pt x="3999" y="24941"/>
                  <a:pt x="4011" y="24938"/>
                  <a:pt x="4026" y="24938"/>
                </a:cubicBezTo>
                <a:cubicBezTo>
                  <a:pt x="4040" y="24938"/>
                  <a:pt x="4056" y="24941"/>
                  <a:pt x="4062" y="24941"/>
                </a:cubicBezTo>
                <a:cubicBezTo>
                  <a:pt x="4087" y="24953"/>
                  <a:pt x="4100" y="24966"/>
                  <a:pt x="4100" y="24979"/>
                </a:cubicBezTo>
                <a:lnTo>
                  <a:pt x="4075" y="25004"/>
                </a:lnTo>
                <a:cubicBezTo>
                  <a:pt x="4049" y="25017"/>
                  <a:pt x="4049" y="25055"/>
                  <a:pt x="4062" y="25067"/>
                </a:cubicBezTo>
                <a:cubicBezTo>
                  <a:pt x="4075" y="25067"/>
                  <a:pt x="4125" y="25055"/>
                  <a:pt x="4176" y="25042"/>
                </a:cubicBezTo>
                <a:cubicBezTo>
                  <a:pt x="4227" y="25017"/>
                  <a:pt x="4264" y="24991"/>
                  <a:pt x="4252" y="24966"/>
                </a:cubicBezTo>
                <a:lnTo>
                  <a:pt x="4277" y="24953"/>
                </a:lnTo>
                <a:lnTo>
                  <a:pt x="4328" y="24928"/>
                </a:lnTo>
                <a:cubicBezTo>
                  <a:pt x="4366" y="24966"/>
                  <a:pt x="4416" y="24966"/>
                  <a:pt x="4416" y="24966"/>
                </a:cubicBezTo>
                <a:cubicBezTo>
                  <a:pt x="4429" y="24953"/>
                  <a:pt x="4416" y="24916"/>
                  <a:pt x="4378" y="24890"/>
                </a:cubicBezTo>
                <a:lnTo>
                  <a:pt x="4442" y="24865"/>
                </a:lnTo>
                <a:cubicBezTo>
                  <a:pt x="4442" y="24865"/>
                  <a:pt x="4429" y="24852"/>
                  <a:pt x="4404" y="24852"/>
                </a:cubicBezTo>
                <a:lnTo>
                  <a:pt x="4378" y="24840"/>
                </a:lnTo>
                <a:lnTo>
                  <a:pt x="4353" y="24827"/>
                </a:lnTo>
                <a:cubicBezTo>
                  <a:pt x="4328" y="24814"/>
                  <a:pt x="4328" y="24764"/>
                  <a:pt x="4340" y="24751"/>
                </a:cubicBezTo>
                <a:cubicBezTo>
                  <a:pt x="4343" y="24749"/>
                  <a:pt x="4346" y="24748"/>
                  <a:pt x="4352" y="24748"/>
                </a:cubicBezTo>
                <a:cubicBezTo>
                  <a:pt x="4375" y="24748"/>
                  <a:pt x="4425" y="24770"/>
                  <a:pt x="4467" y="24802"/>
                </a:cubicBezTo>
                <a:lnTo>
                  <a:pt x="4518" y="24802"/>
                </a:lnTo>
                <a:cubicBezTo>
                  <a:pt x="4568" y="24802"/>
                  <a:pt x="4606" y="24776"/>
                  <a:pt x="4657" y="24764"/>
                </a:cubicBezTo>
                <a:lnTo>
                  <a:pt x="4669" y="24764"/>
                </a:lnTo>
                <a:cubicBezTo>
                  <a:pt x="4682" y="24776"/>
                  <a:pt x="4619" y="24827"/>
                  <a:pt x="4593" y="24840"/>
                </a:cubicBezTo>
                <a:cubicBezTo>
                  <a:pt x="4568" y="24865"/>
                  <a:pt x="4581" y="24903"/>
                  <a:pt x="4593" y="24916"/>
                </a:cubicBezTo>
                <a:cubicBezTo>
                  <a:pt x="4606" y="24928"/>
                  <a:pt x="4593" y="24979"/>
                  <a:pt x="4581" y="24991"/>
                </a:cubicBezTo>
                <a:cubicBezTo>
                  <a:pt x="4568" y="25004"/>
                  <a:pt x="4593" y="25004"/>
                  <a:pt x="4631" y="25004"/>
                </a:cubicBezTo>
                <a:lnTo>
                  <a:pt x="4669" y="25004"/>
                </a:lnTo>
                <a:lnTo>
                  <a:pt x="4720" y="24991"/>
                </a:lnTo>
                <a:cubicBezTo>
                  <a:pt x="4707" y="24966"/>
                  <a:pt x="4720" y="24928"/>
                  <a:pt x="4733" y="24903"/>
                </a:cubicBezTo>
                <a:lnTo>
                  <a:pt x="4745" y="24903"/>
                </a:lnTo>
                <a:lnTo>
                  <a:pt x="4821" y="24890"/>
                </a:lnTo>
                <a:cubicBezTo>
                  <a:pt x="4796" y="24878"/>
                  <a:pt x="4796" y="24852"/>
                  <a:pt x="4834" y="24840"/>
                </a:cubicBezTo>
                <a:lnTo>
                  <a:pt x="4834" y="24827"/>
                </a:lnTo>
                <a:cubicBezTo>
                  <a:pt x="4821" y="24789"/>
                  <a:pt x="4872" y="24802"/>
                  <a:pt x="4897" y="24789"/>
                </a:cubicBezTo>
                <a:lnTo>
                  <a:pt x="4910" y="24776"/>
                </a:lnTo>
                <a:cubicBezTo>
                  <a:pt x="4910" y="24764"/>
                  <a:pt x="4922" y="24700"/>
                  <a:pt x="4948" y="24688"/>
                </a:cubicBezTo>
                <a:cubicBezTo>
                  <a:pt x="4973" y="24688"/>
                  <a:pt x="5036" y="24700"/>
                  <a:pt x="5062" y="24713"/>
                </a:cubicBezTo>
                <a:cubicBezTo>
                  <a:pt x="5074" y="24713"/>
                  <a:pt x="5036" y="24776"/>
                  <a:pt x="5024" y="24789"/>
                </a:cubicBezTo>
                <a:cubicBezTo>
                  <a:pt x="5024" y="24814"/>
                  <a:pt x="5024" y="24916"/>
                  <a:pt x="5011" y="24941"/>
                </a:cubicBezTo>
                <a:cubicBezTo>
                  <a:pt x="4986" y="24979"/>
                  <a:pt x="4935" y="25093"/>
                  <a:pt x="4948" y="25118"/>
                </a:cubicBezTo>
                <a:cubicBezTo>
                  <a:pt x="4960" y="25156"/>
                  <a:pt x="4986" y="25232"/>
                  <a:pt x="4973" y="25257"/>
                </a:cubicBezTo>
                <a:cubicBezTo>
                  <a:pt x="4960" y="25282"/>
                  <a:pt x="4948" y="25308"/>
                  <a:pt x="4935" y="25320"/>
                </a:cubicBezTo>
                <a:lnTo>
                  <a:pt x="4948" y="25320"/>
                </a:lnTo>
                <a:cubicBezTo>
                  <a:pt x="4998" y="25346"/>
                  <a:pt x="4935" y="25371"/>
                  <a:pt x="4948" y="25384"/>
                </a:cubicBezTo>
                <a:lnTo>
                  <a:pt x="4960" y="25409"/>
                </a:lnTo>
                <a:cubicBezTo>
                  <a:pt x="4963" y="25411"/>
                  <a:pt x="4967" y="25412"/>
                  <a:pt x="4973" y="25412"/>
                </a:cubicBezTo>
                <a:cubicBezTo>
                  <a:pt x="4995" y="25412"/>
                  <a:pt x="5039" y="25394"/>
                  <a:pt x="5049" y="25384"/>
                </a:cubicBezTo>
                <a:cubicBezTo>
                  <a:pt x="5056" y="25376"/>
                  <a:pt x="5093" y="25369"/>
                  <a:pt x="5125" y="25369"/>
                </a:cubicBezTo>
                <a:cubicBezTo>
                  <a:pt x="5149" y="25369"/>
                  <a:pt x="5170" y="25373"/>
                  <a:pt x="5176" y="25384"/>
                </a:cubicBezTo>
                <a:cubicBezTo>
                  <a:pt x="5178" y="25386"/>
                  <a:pt x="5186" y="25387"/>
                  <a:pt x="5199" y="25387"/>
                </a:cubicBezTo>
                <a:cubicBezTo>
                  <a:pt x="5251" y="25387"/>
                  <a:pt x="5375" y="25369"/>
                  <a:pt x="5416" y="25358"/>
                </a:cubicBezTo>
                <a:lnTo>
                  <a:pt x="5568" y="25358"/>
                </a:lnTo>
                <a:cubicBezTo>
                  <a:pt x="5580" y="25384"/>
                  <a:pt x="5593" y="25422"/>
                  <a:pt x="5606" y="25460"/>
                </a:cubicBezTo>
                <a:lnTo>
                  <a:pt x="5644" y="25472"/>
                </a:lnTo>
                <a:lnTo>
                  <a:pt x="5682" y="25472"/>
                </a:lnTo>
                <a:cubicBezTo>
                  <a:pt x="5732" y="25472"/>
                  <a:pt x="5745" y="25498"/>
                  <a:pt x="5720" y="25536"/>
                </a:cubicBezTo>
                <a:lnTo>
                  <a:pt x="5720" y="25548"/>
                </a:lnTo>
                <a:lnTo>
                  <a:pt x="5720" y="25574"/>
                </a:lnTo>
                <a:cubicBezTo>
                  <a:pt x="5734" y="25594"/>
                  <a:pt x="5751" y="25604"/>
                  <a:pt x="5767" y="25604"/>
                </a:cubicBezTo>
                <a:cubicBezTo>
                  <a:pt x="5779" y="25604"/>
                  <a:pt x="5790" y="25598"/>
                  <a:pt x="5796" y="25586"/>
                </a:cubicBezTo>
                <a:lnTo>
                  <a:pt x="5821" y="25548"/>
                </a:lnTo>
                <a:cubicBezTo>
                  <a:pt x="5821" y="25548"/>
                  <a:pt x="5846" y="25536"/>
                  <a:pt x="5859" y="25536"/>
                </a:cubicBezTo>
                <a:cubicBezTo>
                  <a:pt x="5859" y="25536"/>
                  <a:pt x="5884" y="25548"/>
                  <a:pt x="5884" y="25561"/>
                </a:cubicBezTo>
                <a:cubicBezTo>
                  <a:pt x="5884" y="25586"/>
                  <a:pt x="5897" y="25611"/>
                  <a:pt x="5935" y="25637"/>
                </a:cubicBezTo>
                <a:lnTo>
                  <a:pt x="5973" y="25637"/>
                </a:lnTo>
                <a:cubicBezTo>
                  <a:pt x="5985" y="25624"/>
                  <a:pt x="5985" y="25611"/>
                  <a:pt x="5985" y="25599"/>
                </a:cubicBezTo>
                <a:lnTo>
                  <a:pt x="5985" y="25586"/>
                </a:lnTo>
                <a:cubicBezTo>
                  <a:pt x="5973" y="25586"/>
                  <a:pt x="5998" y="25574"/>
                  <a:pt x="6061" y="25561"/>
                </a:cubicBezTo>
                <a:lnTo>
                  <a:pt x="6099" y="25523"/>
                </a:lnTo>
                <a:cubicBezTo>
                  <a:pt x="6112" y="25510"/>
                  <a:pt x="6150" y="25498"/>
                  <a:pt x="6175" y="25485"/>
                </a:cubicBezTo>
                <a:cubicBezTo>
                  <a:pt x="6182" y="25483"/>
                  <a:pt x="6189" y="25482"/>
                  <a:pt x="6196" y="25482"/>
                </a:cubicBezTo>
                <a:cubicBezTo>
                  <a:pt x="6229" y="25482"/>
                  <a:pt x="6262" y="25504"/>
                  <a:pt x="6251" y="25536"/>
                </a:cubicBezTo>
                <a:lnTo>
                  <a:pt x="6251" y="25548"/>
                </a:lnTo>
                <a:cubicBezTo>
                  <a:pt x="6252" y="25550"/>
                  <a:pt x="6255" y="25550"/>
                  <a:pt x="6259" y="25550"/>
                </a:cubicBezTo>
                <a:cubicBezTo>
                  <a:pt x="6289" y="25550"/>
                  <a:pt x="6390" y="25506"/>
                  <a:pt x="6390" y="25472"/>
                </a:cubicBezTo>
                <a:cubicBezTo>
                  <a:pt x="6403" y="25434"/>
                  <a:pt x="6390" y="25358"/>
                  <a:pt x="6390" y="25346"/>
                </a:cubicBezTo>
                <a:cubicBezTo>
                  <a:pt x="6403" y="25333"/>
                  <a:pt x="6403" y="25308"/>
                  <a:pt x="6403" y="25295"/>
                </a:cubicBezTo>
                <a:lnTo>
                  <a:pt x="6403" y="25282"/>
                </a:lnTo>
                <a:lnTo>
                  <a:pt x="6390" y="25257"/>
                </a:lnTo>
                <a:cubicBezTo>
                  <a:pt x="6390" y="25219"/>
                  <a:pt x="6454" y="25207"/>
                  <a:pt x="6479" y="25207"/>
                </a:cubicBezTo>
                <a:cubicBezTo>
                  <a:pt x="6492" y="25207"/>
                  <a:pt x="6517" y="25270"/>
                  <a:pt x="6517" y="25282"/>
                </a:cubicBezTo>
                <a:cubicBezTo>
                  <a:pt x="6520" y="25290"/>
                  <a:pt x="6523" y="25293"/>
                  <a:pt x="6525" y="25293"/>
                </a:cubicBezTo>
                <a:cubicBezTo>
                  <a:pt x="6531" y="25293"/>
                  <a:pt x="6533" y="25272"/>
                  <a:pt x="6542" y="25245"/>
                </a:cubicBezTo>
                <a:lnTo>
                  <a:pt x="6555" y="25207"/>
                </a:lnTo>
                <a:cubicBezTo>
                  <a:pt x="6555" y="25194"/>
                  <a:pt x="6555" y="25181"/>
                  <a:pt x="6567" y="25169"/>
                </a:cubicBezTo>
                <a:cubicBezTo>
                  <a:pt x="6593" y="25207"/>
                  <a:pt x="6618" y="25257"/>
                  <a:pt x="6631" y="25257"/>
                </a:cubicBezTo>
                <a:cubicBezTo>
                  <a:pt x="6631" y="25261"/>
                  <a:pt x="6633" y="25262"/>
                  <a:pt x="6636" y="25262"/>
                </a:cubicBezTo>
                <a:cubicBezTo>
                  <a:pt x="6644" y="25262"/>
                  <a:pt x="6660" y="25253"/>
                  <a:pt x="6669" y="25245"/>
                </a:cubicBezTo>
                <a:lnTo>
                  <a:pt x="6669" y="25232"/>
                </a:lnTo>
                <a:cubicBezTo>
                  <a:pt x="6669" y="25203"/>
                  <a:pt x="6683" y="25189"/>
                  <a:pt x="6706" y="25189"/>
                </a:cubicBezTo>
                <a:cubicBezTo>
                  <a:pt x="6714" y="25189"/>
                  <a:pt x="6722" y="25191"/>
                  <a:pt x="6732" y="25194"/>
                </a:cubicBezTo>
                <a:lnTo>
                  <a:pt x="6795" y="25207"/>
                </a:lnTo>
                <a:cubicBezTo>
                  <a:pt x="6839" y="25214"/>
                  <a:pt x="6921" y="25221"/>
                  <a:pt x="6990" y="25221"/>
                </a:cubicBezTo>
                <a:cubicBezTo>
                  <a:pt x="7040" y="25221"/>
                  <a:pt x="7083" y="25217"/>
                  <a:pt x="7099" y="25207"/>
                </a:cubicBezTo>
                <a:cubicBezTo>
                  <a:pt x="7137" y="25181"/>
                  <a:pt x="7213" y="25143"/>
                  <a:pt x="7263" y="25118"/>
                </a:cubicBezTo>
                <a:lnTo>
                  <a:pt x="7289" y="25143"/>
                </a:lnTo>
                <a:cubicBezTo>
                  <a:pt x="7314" y="25156"/>
                  <a:pt x="7327" y="25181"/>
                  <a:pt x="7339" y="25194"/>
                </a:cubicBezTo>
                <a:cubicBezTo>
                  <a:pt x="7352" y="25207"/>
                  <a:pt x="7390" y="25219"/>
                  <a:pt x="7390" y="25219"/>
                </a:cubicBezTo>
                <a:cubicBezTo>
                  <a:pt x="7410" y="25204"/>
                  <a:pt x="7424" y="25198"/>
                  <a:pt x="7436" y="25198"/>
                </a:cubicBezTo>
                <a:cubicBezTo>
                  <a:pt x="7461" y="25198"/>
                  <a:pt x="7470" y="25227"/>
                  <a:pt x="7479" y="25245"/>
                </a:cubicBezTo>
                <a:lnTo>
                  <a:pt x="7479" y="25270"/>
                </a:lnTo>
                <a:cubicBezTo>
                  <a:pt x="7504" y="25295"/>
                  <a:pt x="7479" y="25320"/>
                  <a:pt x="7466" y="25333"/>
                </a:cubicBezTo>
                <a:cubicBezTo>
                  <a:pt x="7453" y="25333"/>
                  <a:pt x="7415" y="25396"/>
                  <a:pt x="7441" y="25409"/>
                </a:cubicBezTo>
                <a:cubicBezTo>
                  <a:pt x="7479" y="25422"/>
                  <a:pt x="7554" y="25434"/>
                  <a:pt x="7580" y="25434"/>
                </a:cubicBezTo>
                <a:cubicBezTo>
                  <a:pt x="7585" y="25437"/>
                  <a:pt x="7589" y="25438"/>
                  <a:pt x="7592" y="25438"/>
                </a:cubicBezTo>
                <a:cubicBezTo>
                  <a:pt x="7605" y="25438"/>
                  <a:pt x="7603" y="25419"/>
                  <a:pt x="7592" y="25409"/>
                </a:cubicBezTo>
                <a:lnTo>
                  <a:pt x="7592" y="25384"/>
                </a:lnTo>
                <a:cubicBezTo>
                  <a:pt x="7592" y="25371"/>
                  <a:pt x="7605" y="25346"/>
                  <a:pt x="7618" y="25333"/>
                </a:cubicBezTo>
                <a:lnTo>
                  <a:pt x="7656" y="25308"/>
                </a:lnTo>
                <a:cubicBezTo>
                  <a:pt x="7630" y="25295"/>
                  <a:pt x="7592" y="25245"/>
                  <a:pt x="7580" y="25194"/>
                </a:cubicBezTo>
                <a:lnTo>
                  <a:pt x="7605" y="25169"/>
                </a:lnTo>
                <a:lnTo>
                  <a:pt x="7630" y="25143"/>
                </a:lnTo>
                <a:cubicBezTo>
                  <a:pt x="7630" y="25143"/>
                  <a:pt x="7643" y="25105"/>
                  <a:pt x="7656" y="25093"/>
                </a:cubicBezTo>
                <a:cubicBezTo>
                  <a:pt x="7656" y="25080"/>
                  <a:pt x="7668" y="25080"/>
                  <a:pt x="7681" y="25080"/>
                </a:cubicBezTo>
                <a:cubicBezTo>
                  <a:pt x="7681" y="25080"/>
                  <a:pt x="7668" y="25093"/>
                  <a:pt x="7668" y="25093"/>
                </a:cubicBezTo>
                <a:cubicBezTo>
                  <a:pt x="7656" y="25118"/>
                  <a:pt x="7668" y="25131"/>
                  <a:pt x="7694" y="25143"/>
                </a:cubicBezTo>
                <a:cubicBezTo>
                  <a:pt x="7694" y="25156"/>
                  <a:pt x="7694" y="25169"/>
                  <a:pt x="7706" y="25169"/>
                </a:cubicBezTo>
                <a:cubicBezTo>
                  <a:pt x="7711" y="25171"/>
                  <a:pt x="7717" y="25172"/>
                  <a:pt x="7724" y="25172"/>
                </a:cubicBezTo>
                <a:cubicBezTo>
                  <a:pt x="7750" y="25172"/>
                  <a:pt x="7785" y="25156"/>
                  <a:pt x="7795" y="25156"/>
                </a:cubicBezTo>
                <a:cubicBezTo>
                  <a:pt x="7797" y="25154"/>
                  <a:pt x="7800" y="25153"/>
                  <a:pt x="7804" y="25153"/>
                </a:cubicBezTo>
                <a:cubicBezTo>
                  <a:pt x="7821" y="25153"/>
                  <a:pt x="7848" y="25173"/>
                  <a:pt x="7858" y="25194"/>
                </a:cubicBezTo>
                <a:cubicBezTo>
                  <a:pt x="7865" y="25200"/>
                  <a:pt x="7874" y="25203"/>
                  <a:pt x="7883" y="25203"/>
                </a:cubicBezTo>
                <a:cubicBezTo>
                  <a:pt x="7893" y="25203"/>
                  <a:pt x="7902" y="25200"/>
                  <a:pt x="7909" y="25194"/>
                </a:cubicBezTo>
                <a:cubicBezTo>
                  <a:pt x="7921" y="25194"/>
                  <a:pt x="7947" y="25232"/>
                  <a:pt x="7947" y="25245"/>
                </a:cubicBezTo>
                <a:cubicBezTo>
                  <a:pt x="7959" y="25257"/>
                  <a:pt x="8086" y="25295"/>
                  <a:pt x="8124" y="25308"/>
                </a:cubicBezTo>
                <a:cubicBezTo>
                  <a:pt x="8175" y="25308"/>
                  <a:pt x="8200" y="25257"/>
                  <a:pt x="8200" y="25245"/>
                </a:cubicBezTo>
                <a:cubicBezTo>
                  <a:pt x="8212" y="25219"/>
                  <a:pt x="8175" y="25156"/>
                  <a:pt x="8162" y="25131"/>
                </a:cubicBezTo>
                <a:cubicBezTo>
                  <a:pt x="8149" y="25105"/>
                  <a:pt x="8200" y="25080"/>
                  <a:pt x="8225" y="25080"/>
                </a:cubicBezTo>
                <a:cubicBezTo>
                  <a:pt x="8238" y="25080"/>
                  <a:pt x="8250" y="25042"/>
                  <a:pt x="8225" y="25017"/>
                </a:cubicBezTo>
                <a:lnTo>
                  <a:pt x="8212" y="24991"/>
                </a:lnTo>
                <a:cubicBezTo>
                  <a:pt x="8212" y="24979"/>
                  <a:pt x="8200" y="24966"/>
                  <a:pt x="8187" y="24953"/>
                </a:cubicBezTo>
                <a:lnTo>
                  <a:pt x="8225" y="24953"/>
                </a:lnTo>
                <a:cubicBezTo>
                  <a:pt x="8263" y="24953"/>
                  <a:pt x="8326" y="24966"/>
                  <a:pt x="8364" y="24979"/>
                </a:cubicBezTo>
                <a:lnTo>
                  <a:pt x="8377" y="24941"/>
                </a:lnTo>
                <a:cubicBezTo>
                  <a:pt x="8384" y="24945"/>
                  <a:pt x="8393" y="24946"/>
                  <a:pt x="8401" y="24946"/>
                </a:cubicBezTo>
                <a:cubicBezTo>
                  <a:pt x="8421" y="24946"/>
                  <a:pt x="8440" y="24937"/>
                  <a:pt x="8440" y="24928"/>
                </a:cubicBezTo>
                <a:lnTo>
                  <a:pt x="8504" y="24840"/>
                </a:lnTo>
                <a:lnTo>
                  <a:pt x="8529" y="24840"/>
                </a:lnTo>
                <a:cubicBezTo>
                  <a:pt x="8592" y="24827"/>
                  <a:pt x="8605" y="24789"/>
                  <a:pt x="8630" y="24764"/>
                </a:cubicBezTo>
                <a:cubicBezTo>
                  <a:pt x="8630" y="24764"/>
                  <a:pt x="8668" y="24802"/>
                  <a:pt x="8706" y="24840"/>
                </a:cubicBezTo>
                <a:lnTo>
                  <a:pt x="8795" y="24789"/>
                </a:lnTo>
                <a:lnTo>
                  <a:pt x="8833" y="24776"/>
                </a:lnTo>
                <a:cubicBezTo>
                  <a:pt x="8870" y="24776"/>
                  <a:pt x="8934" y="24802"/>
                  <a:pt x="8972" y="24802"/>
                </a:cubicBezTo>
                <a:lnTo>
                  <a:pt x="8997" y="24776"/>
                </a:lnTo>
                <a:lnTo>
                  <a:pt x="9010" y="24764"/>
                </a:lnTo>
                <a:cubicBezTo>
                  <a:pt x="9048" y="24764"/>
                  <a:pt x="9111" y="24751"/>
                  <a:pt x="9149" y="24751"/>
                </a:cubicBezTo>
                <a:lnTo>
                  <a:pt x="9174" y="24751"/>
                </a:lnTo>
                <a:lnTo>
                  <a:pt x="9237" y="24764"/>
                </a:lnTo>
                <a:cubicBezTo>
                  <a:pt x="9237" y="24752"/>
                  <a:pt x="9241" y="24747"/>
                  <a:pt x="9248" y="24747"/>
                </a:cubicBezTo>
                <a:cubicBezTo>
                  <a:pt x="9262" y="24747"/>
                  <a:pt x="9287" y="24768"/>
                  <a:pt x="9313" y="24776"/>
                </a:cubicBezTo>
                <a:cubicBezTo>
                  <a:pt x="9339" y="24789"/>
                  <a:pt x="9402" y="24814"/>
                  <a:pt x="9453" y="24840"/>
                </a:cubicBezTo>
                <a:lnTo>
                  <a:pt x="9478" y="24802"/>
                </a:lnTo>
                <a:cubicBezTo>
                  <a:pt x="9506" y="24766"/>
                  <a:pt x="9531" y="24750"/>
                  <a:pt x="9558" y="24750"/>
                </a:cubicBezTo>
                <a:cubicBezTo>
                  <a:pt x="9579" y="24750"/>
                  <a:pt x="9602" y="24760"/>
                  <a:pt x="9630" y="24776"/>
                </a:cubicBezTo>
                <a:lnTo>
                  <a:pt x="9655" y="24789"/>
                </a:lnTo>
                <a:cubicBezTo>
                  <a:pt x="9706" y="24789"/>
                  <a:pt x="9782" y="24764"/>
                  <a:pt x="9807" y="24751"/>
                </a:cubicBezTo>
                <a:cubicBezTo>
                  <a:pt x="9820" y="24738"/>
                  <a:pt x="9845" y="24726"/>
                  <a:pt x="9845" y="24726"/>
                </a:cubicBezTo>
                <a:cubicBezTo>
                  <a:pt x="9845" y="24738"/>
                  <a:pt x="9883" y="24738"/>
                  <a:pt x="9883" y="24751"/>
                </a:cubicBezTo>
                <a:cubicBezTo>
                  <a:pt x="9883" y="24751"/>
                  <a:pt x="9933" y="24751"/>
                  <a:pt x="9946" y="24764"/>
                </a:cubicBezTo>
                <a:cubicBezTo>
                  <a:pt x="9946" y="24764"/>
                  <a:pt x="9997" y="24827"/>
                  <a:pt x="10035" y="24840"/>
                </a:cubicBezTo>
                <a:cubicBezTo>
                  <a:pt x="10052" y="24840"/>
                  <a:pt x="10068" y="24845"/>
                  <a:pt x="10082" y="24845"/>
                </a:cubicBezTo>
                <a:cubicBezTo>
                  <a:pt x="10088" y="24845"/>
                  <a:pt x="10094" y="24844"/>
                  <a:pt x="10098" y="24840"/>
                </a:cubicBezTo>
                <a:cubicBezTo>
                  <a:pt x="10111" y="24802"/>
                  <a:pt x="10136" y="24789"/>
                  <a:pt x="10174" y="24776"/>
                </a:cubicBezTo>
                <a:lnTo>
                  <a:pt x="10224" y="24764"/>
                </a:lnTo>
                <a:cubicBezTo>
                  <a:pt x="10262" y="24776"/>
                  <a:pt x="10300" y="24814"/>
                  <a:pt x="10288" y="24827"/>
                </a:cubicBezTo>
                <a:cubicBezTo>
                  <a:pt x="10288" y="24840"/>
                  <a:pt x="10376" y="24865"/>
                  <a:pt x="10376" y="24878"/>
                </a:cubicBezTo>
                <a:cubicBezTo>
                  <a:pt x="10376" y="24878"/>
                  <a:pt x="10351" y="24903"/>
                  <a:pt x="10338" y="24903"/>
                </a:cubicBezTo>
                <a:cubicBezTo>
                  <a:pt x="10326" y="24916"/>
                  <a:pt x="10351" y="24979"/>
                  <a:pt x="10376" y="24991"/>
                </a:cubicBezTo>
                <a:cubicBezTo>
                  <a:pt x="10380" y="24999"/>
                  <a:pt x="10385" y="25002"/>
                  <a:pt x="10390" y="25002"/>
                </a:cubicBezTo>
                <a:cubicBezTo>
                  <a:pt x="10401" y="25002"/>
                  <a:pt x="10410" y="24988"/>
                  <a:pt x="10402" y="24979"/>
                </a:cubicBezTo>
                <a:cubicBezTo>
                  <a:pt x="10402" y="24966"/>
                  <a:pt x="10376" y="24903"/>
                  <a:pt x="10402" y="24903"/>
                </a:cubicBezTo>
                <a:cubicBezTo>
                  <a:pt x="10409" y="24907"/>
                  <a:pt x="10416" y="24908"/>
                  <a:pt x="10423" y="24908"/>
                </a:cubicBezTo>
                <a:cubicBezTo>
                  <a:pt x="10440" y="24908"/>
                  <a:pt x="10452" y="24899"/>
                  <a:pt x="10452" y="24890"/>
                </a:cubicBezTo>
                <a:cubicBezTo>
                  <a:pt x="10452" y="24890"/>
                  <a:pt x="10414" y="24852"/>
                  <a:pt x="10427" y="24840"/>
                </a:cubicBezTo>
                <a:cubicBezTo>
                  <a:pt x="10440" y="24827"/>
                  <a:pt x="10478" y="24802"/>
                  <a:pt x="10490" y="24789"/>
                </a:cubicBezTo>
                <a:cubicBezTo>
                  <a:pt x="10492" y="24788"/>
                  <a:pt x="10493" y="24787"/>
                  <a:pt x="10494" y="24787"/>
                </a:cubicBezTo>
                <a:cubicBezTo>
                  <a:pt x="10505" y="24787"/>
                  <a:pt x="10514" y="24828"/>
                  <a:pt x="10503" y="24840"/>
                </a:cubicBezTo>
                <a:cubicBezTo>
                  <a:pt x="10503" y="24852"/>
                  <a:pt x="10503" y="24903"/>
                  <a:pt x="10503" y="24916"/>
                </a:cubicBezTo>
                <a:cubicBezTo>
                  <a:pt x="10515" y="24928"/>
                  <a:pt x="10503" y="24966"/>
                  <a:pt x="10478" y="24979"/>
                </a:cubicBezTo>
                <a:cubicBezTo>
                  <a:pt x="10471" y="24985"/>
                  <a:pt x="10474" y="24988"/>
                  <a:pt x="10484" y="24988"/>
                </a:cubicBezTo>
                <a:cubicBezTo>
                  <a:pt x="10493" y="24988"/>
                  <a:pt x="10509" y="24985"/>
                  <a:pt x="10528" y="24979"/>
                </a:cubicBezTo>
                <a:lnTo>
                  <a:pt x="10566" y="24966"/>
                </a:lnTo>
                <a:lnTo>
                  <a:pt x="10579" y="24966"/>
                </a:lnTo>
                <a:cubicBezTo>
                  <a:pt x="10604" y="24966"/>
                  <a:pt x="10629" y="25029"/>
                  <a:pt x="10655" y="25042"/>
                </a:cubicBezTo>
                <a:cubicBezTo>
                  <a:pt x="10662" y="25046"/>
                  <a:pt x="10674" y="25047"/>
                  <a:pt x="10687" y="25047"/>
                </a:cubicBezTo>
                <a:cubicBezTo>
                  <a:pt x="10719" y="25047"/>
                  <a:pt x="10760" y="25038"/>
                  <a:pt x="10769" y="25029"/>
                </a:cubicBezTo>
                <a:cubicBezTo>
                  <a:pt x="10775" y="25023"/>
                  <a:pt x="10788" y="25020"/>
                  <a:pt x="10805" y="25020"/>
                </a:cubicBezTo>
                <a:cubicBezTo>
                  <a:pt x="10822" y="25020"/>
                  <a:pt x="10844" y="25023"/>
                  <a:pt x="10870" y="25029"/>
                </a:cubicBezTo>
                <a:lnTo>
                  <a:pt x="10895" y="25042"/>
                </a:lnTo>
                <a:cubicBezTo>
                  <a:pt x="10946" y="25055"/>
                  <a:pt x="10958" y="25055"/>
                  <a:pt x="10958" y="25055"/>
                </a:cubicBezTo>
                <a:cubicBezTo>
                  <a:pt x="10958" y="25055"/>
                  <a:pt x="10958" y="25067"/>
                  <a:pt x="10971" y="25067"/>
                </a:cubicBezTo>
                <a:lnTo>
                  <a:pt x="10958" y="25067"/>
                </a:lnTo>
                <a:cubicBezTo>
                  <a:pt x="10958" y="25080"/>
                  <a:pt x="10971" y="25105"/>
                  <a:pt x="10996" y="25105"/>
                </a:cubicBezTo>
                <a:lnTo>
                  <a:pt x="11022" y="25093"/>
                </a:lnTo>
                <a:cubicBezTo>
                  <a:pt x="11022" y="25093"/>
                  <a:pt x="11047" y="25105"/>
                  <a:pt x="11060" y="25105"/>
                </a:cubicBezTo>
                <a:cubicBezTo>
                  <a:pt x="11069" y="25109"/>
                  <a:pt x="11078" y="25110"/>
                  <a:pt x="11086" y="25110"/>
                </a:cubicBezTo>
                <a:cubicBezTo>
                  <a:pt x="11109" y="25110"/>
                  <a:pt x="11123" y="25096"/>
                  <a:pt x="11123" y="25067"/>
                </a:cubicBezTo>
                <a:lnTo>
                  <a:pt x="11123" y="25055"/>
                </a:lnTo>
                <a:cubicBezTo>
                  <a:pt x="11129" y="25048"/>
                  <a:pt x="11139" y="25045"/>
                  <a:pt x="11148" y="25045"/>
                </a:cubicBezTo>
                <a:cubicBezTo>
                  <a:pt x="11158" y="25045"/>
                  <a:pt x="11167" y="25048"/>
                  <a:pt x="11173" y="25055"/>
                </a:cubicBezTo>
                <a:cubicBezTo>
                  <a:pt x="11186" y="25055"/>
                  <a:pt x="11211" y="25067"/>
                  <a:pt x="11249" y="25093"/>
                </a:cubicBezTo>
                <a:lnTo>
                  <a:pt x="11287" y="25080"/>
                </a:lnTo>
                <a:cubicBezTo>
                  <a:pt x="11363" y="25055"/>
                  <a:pt x="11401" y="25017"/>
                  <a:pt x="11389" y="24991"/>
                </a:cubicBezTo>
                <a:lnTo>
                  <a:pt x="11389" y="24979"/>
                </a:lnTo>
                <a:cubicBezTo>
                  <a:pt x="11376" y="24979"/>
                  <a:pt x="11427" y="24941"/>
                  <a:pt x="11439" y="24941"/>
                </a:cubicBezTo>
                <a:cubicBezTo>
                  <a:pt x="11465" y="24941"/>
                  <a:pt x="11528" y="24979"/>
                  <a:pt x="11540" y="24991"/>
                </a:cubicBezTo>
                <a:cubicBezTo>
                  <a:pt x="11542" y="24993"/>
                  <a:pt x="11543" y="24993"/>
                  <a:pt x="11545" y="24993"/>
                </a:cubicBezTo>
                <a:cubicBezTo>
                  <a:pt x="11558" y="24993"/>
                  <a:pt x="11578" y="24951"/>
                  <a:pt x="11578" y="24928"/>
                </a:cubicBezTo>
                <a:cubicBezTo>
                  <a:pt x="11578" y="24924"/>
                  <a:pt x="11585" y="24923"/>
                  <a:pt x="11595" y="24923"/>
                </a:cubicBezTo>
                <a:cubicBezTo>
                  <a:pt x="11615" y="24923"/>
                  <a:pt x="11646" y="24928"/>
                  <a:pt x="11654" y="24928"/>
                </a:cubicBezTo>
                <a:cubicBezTo>
                  <a:pt x="11667" y="24941"/>
                  <a:pt x="11680" y="24953"/>
                  <a:pt x="11680" y="24966"/>
                </a:cubicBezTo>
                <a:lnTo>
                  <a:pt x="11654" y="24979"/>
                </a:lnTo>
                <a:cubicBezTo>
                  <a:pt x="11629" y="25004"/>
                  <a:pt x="11642" y="25042"/>
                  <a:pt x="11642" y="25042"/>
                </a:cubicBezTo>
                <a:cubicBezTo>
                  <a:pt x="11644" y="25044"/>
                  <a:pt x="11648" y="25046"/>
                  <a:pt x="11654" y="25046"/>
                </a:cubicBezTo>
                <a:cubicBezTo>
                  <a:pt x="11678" y="25046"/>
                  <a:pt x="11727" y="25027"/>
                  <a:pt x="11768" y="25017"/>
                </a:cubicBezTo>
                <a:cubicBezTo>
                  <a:pt x="11819" y="25004"/>
                  <a:pt x="11844" y="24979"/>
                  <a:pt x="11844" y="24953"/>
                </a:cubicBezTo>
                <a:lnTo>
                  <a:pt x="11869" y="24941"/>
                </a:lnTo>
                <a:lnTo>
                  <a:pt x="11920" y="24916"/>
                </a:lnTo>
                <a:cubicBezTo>
                  <a:pt x="11944" y="24940"/>
                  <a:pt x="11973" y="24948"/>
                  <a:pt x="11991" y="24948"/>
                </a:cubicBezTo>
                <a:cubicBezTo>
                  <a:pt x="12002" y="24948"/>
                  <a:pt x="12009" y="24945"/>
                  <a:pt x="12009" y="24941"/>
                </a:cubicBezTo>
                <a:cubicBezTo>
                  <a:pt x="12021" y="24941"/>
                  <a:pt x="11996" y="24903"/>
                  <a:pt x="11971" y="24878"/>
                </a:cubicBezTo>
                <a:lnTo>
                  <a:pt x="12021" y="24852"/>
                </a:lnTo>
                <a:lnTo>
                  <a:pt x="12034" y="24852"/>
                </a:lnTo>
                <a:cubicBezTo>
                  <a:pt x="12034" y="24852"/>
                  <a:pt x="12009" y="24840"/>
                  <a:pt x="11983" y="24840"/>
                </a:cubicBezTo>
                <a:lnTo>
                  <a:pt x="11971" y="24827"/>
                </a:lnTo>
                <a:lnTo>
                  <a:pt x="11945" y="24814"/>
                </a:lnTo>
                <a:cubicBezTo>
                  <a:pt x="11920" y="24802"/>
                  <a:pt x="11920" y="24751"/>
                  <a:pt x="11933" y="24738"/>
                </a:cubicBezTo>
                <a:cubicBezTo>
                  <a:pt x="11935" y="24736"/>
                  <a:pt x="11939" y="24735"/>
                  <a:pt x="11944" y="24735"/>
                </a:cubicBezTo>
                <a:cubicBezTo>
                  <a:pt x="11968" y="24735"/>
                  <a:pt x="12018" y="24756"/>
                  <a:pt x="12059" y="24776"/>
                </a:cubicBezTo>
                <a:lnTo>
                  <a:pt x="12110" y="24789"/>
                </a:lnTo>
                <a:cubicBezTo>
                  <a:pt x="12148" y="24789"/>
                  <a:pt x="12198" y="24764"/>
                  <a:pt x="12249" y="24751"/>
                </a:cubicBezTo>
                <a:lnTo>
                  <a:pt x="12262" y="24751"/>
                </a:lnTo>
                <a:cubicBezTo>
                  <a:pt x="12274" y="24751"/>
                  <a:pt x="12211" y="24802"/>
                  <a:pt x="12186" y="24827"/>
                </a:cubicBezTo>
                <a:cubicBezTo>
                  <a:pt x="12173" y="24840"/>
                  <a:pt x="12173" y="24865"/>
                  <a:pt x="12173" y="24878"/>
                </a:cubicBezTo>
                <a:cubicBezTo>
                  <a:pt x="12160" y="24878"/>
                  <a:pt x="12135" y="24903"/>
                  <a:pt x="12123" y="24903"/>
                </a:cubicBezTo>
                <a:cubicBezTo>
                  <a:pt x="12123" y="24916"/>
                  <a:pt x="11971" y="24966"/>
                  <a:pt x="11983" y="25004"/>
                </a:cubicBezTo>
                <a:cubicBezTo>
                  <a:pt x="11990" y="25023"/>
                  <a:pt x="12002" y="25033"/>
                  <a:pt x="12017" y="25033"/>
                </a:cubicBezTo>
                <a:cubicBezTo>
                  <a:pt x="12031" y="25033"/>
                  <a:pt x="12047" y="25023"/>
                  <a:pt x="12059" y="25004"/>
                </a:cubicBezTo>
                <a:cubicBezTo>
                  <a:pt x="12072" y="24966"/>
                  <a:pt x="12160" y="24916"/>
                  <a:pt x="12186" y="24890"/>
                </a:cubicBezTo>
                <a:cubicBezTo>
                  <a:pt x="12186" y="24890"/>
                  <a:pt x="12186" y="24903"/>
                  <a:pt x="12186" y="24903"/>
                </a:cubicBezTo>
                <a:cubicBezTo>
                  <a:pt x="12198" y="24903"/>
                  <a:pt x="12186" y="24966"/>
                  <a:pt x="12173" y="24979"/>
                </a:cubicBezTo>
                <a:cubicBezTo>
                  <a:pt x="12173" y="24979"/>
                  <a:pt x="12173" y="24979"/>
                  <a:pt x="12173" y="24991"/>
                </a:cubicBezTo>
                <a:lnTo>
                  <a:pt x="12160" y="25017"/>
                </a:lnTo>
                <a:cubicBezTo>
                  <a:pt x="12135" y="25042"/>
                  <a:pt x="12148" y="25080"/>
                  <a:pt x="12160" y="25105"/>
                </a:cubicBezTo>
                <a:lnTo>
                  <a:pt x="12186" y="25143"/>
                </a:lnTo>
                <a:cubicBezTo>
                  <a:pt x="12205" y="25137"/>
                  <a:pt x="12230" y="25134"/>
                  <a:pt x="12255" y="25134"/>
                </a:cubicBezTo>
                <a:cubicBezTo>
                  <a:pt x="12281" y="25134"/>
                  <a:pt x="12306" y="25137"/>
                  <a:pt x="12325" y="25143"/>
                </a:cubicBezTo>
                <a:lnTo>
                  <a:pt x="12325" y="25105"/>
                </a:lnTo>
                <a:lnTo>
                  <a:pt x="12338" y="25080"/>
                </a:lnTo>
                <a:cubicBezTo>
                  <a:pt x="12350" y="25055"/>
                  <a:pt x="12249" y="25017"/>
                  <a:pt x="12249" y="24991"/>
                </a:cubicBezTo>
                <a:lnTo>
                  <a:pt x="12262" y="24991"/>
                </a:lnTo>
                <a:lnTo>
                  <a:pt x="12300" y="24979"/>
                </a:lnTo>
                <a:cubicBezTo>
                  <a:pt x="12300" y="24953"/>
                  <a:pt x="12312" y="24916"/>
                  <a:pt x="12325" y="24890"/>
                </a:cubicBezTo>
                <a:lnTo>
                  <a:pt x="12338" y="24890"/>
                </a:lnTo>
                <a:cubicBezTo>
                  <a:pt x="12350" y="24903"/>
                  <a:pt x="12350" y="24928"/>
                  <a:pt x="12376" y="24928"/>
                </a:cubicBezTo>
                <a:cubicBezTo>
                  <a:pt x="12401" y="24928"/>
                  <a:pt x="12477" y="24953"/>
                  <a:pt x="12553" y="24966"/>
                </a:cubicBezTo>
                <a:lnTo>
                  <a:pt x="12578" y="24979"/>
                </a:lnTo>
                <a:cubicBezTo>
                  <a:pt x="12553" y="25017"/>
                  <a:pt x="12540" y="25067"/>
                  <a:pt x="12540" y="25093"/>
                </a:cubicBezTo>
                <a:cubicBezTo>
                  <a:pt x="12515" y="25093"/>
                  <a:pt x="12489" y="25093"/>
                  <a:pt x="12464" y="25105"/>
                </a:cubicBezTo>
                <a:lnTo>
                  <a:pt x="12489" y="25143"/>
                </a:lnTo>
                <a:lnTo>
                  <a:pt x="12515" y="25169"/>
                </a:lnTo>
                <a:cubicBezTo>
                  <a:pt x="12527" y="25194"/>
                  <a:pt x="12553" y="25219"/>
                  <a:pt x="12565" y="25232"/>
                </a:cubicBezTo>
                <a:cubicBezTo>
                  <a:pt x="12565" y="25245"/>
                  <a:pt x="12565" y="25245"/>
                  <a:pt x="12565" y="25245"/>
                </a:cubicBezTo>
                <a:cubicBezTo>
                  <a:pt x="12553" y="25270"/>
                  <a:pt x="12540" y="25295"/>
                  <a:pt x="12527" y="25308"/>
                </a:cubicBezTo>
                <a:lnTo>
                  <a:pt x="12540" y="25308"/>
                </a:lnTo>
                <a:cubicBezTo>
                  <a:pt x="12578" y="25333"/>
                  <a:pt x="12527" y="25358"/>
                  <a:pt x="12540" y="25371"/>
                </a:cubicBezTo>
                <a:lnTo>
                  <a:pt x="12553" y="25396"/>
                </a:lnTo>
                <a:cubicBezTo>
                  <a:pt x="12555" y="25399"/>
                  <a:pt x="12559" y="25400"/>
                  <a:pt x="12565" y="25400"/>
                </a:cubicBezTo>
                <a:cubicBezTo>
                  <a:pt x="12588" y="25400"/>
                  <a:pt x="12631" y="25381"/>
                  <a:pt x="12641" y="25371"/>
                </a:cubicBezTo>
                <a:cubicBezTo>
                  <a:pt x="12649" y="25364"/>
                  <a:pt x="12685" y="25356"/>
                  <a:pt x="12718" y="25356"/>
                </a:cubicBezTo>
                <a:cubicBezTo>
                  <a:pt x="12741" y="25356"/>
                  <a:pt x="12763" y="25360"/>
                  <a:pt x="12768" y="25371"/>
                </a:cubicBezTo>
                <a:cubicBezTo>
                  <a:pt x="12770" y="25373"/>
                  <a:pt x="12779" y="25375"/>
                  <a:pt x="12791" y="25375"/>
                </a:cubicBezTo>
                <a:cubicBezTo>
                  <a:pt x="12844" y="25375"/>
                  <a:pt x="12967" y="25356"/>
                  <a:pt x="13008" y="25346"/>
                </a:cubicBezTo>
                <a:cubicBezTo>
                  <a:pt x="13034" y="25339"/>
                  <a:pt x="13072" y="25336"/>
                  <a:pt x="13103" y="25336"/>
                </a:cubicBezTo>
                <a:cubicBezTo>
                  <a:pt x="13135" y="25336"/>
                  <a:pt x="13160" y="25339"/>
                  <a:pt x="13160" y="25346"/>
                </a:cubicBezTo>
                <a:cubicBezTo>
                  <a:pt x="13173" y="25371"/>
                  <a:pt x="13185" y="25409"/>
                  <a:pt x="13198" y="25447"/>
                </a:cubicBezTo>
                <a:lnTo>
                  <a:pt x="13236" y="25460"/>
                </a:lnTo>
                <a:lnTo>
                  <a:pt x="13274" y="25460"/>
                </a:lnTo>
                <a:cubicBezTo>
                  <a:pt x="13325" y="25460"/>
                  <a:pt x="13337" y="25485"/>
                  <a:pt x="13312" y="25523"/>
                </a:cubicBezTo>
                <a:lnTo>
                  <a:pt x="13312" y="25548"/>
                </a:lnTo>
                <a:lnTo>
                  <a:pt x="13312" y="25574"/>
                </a:lnTo>
                <a:cubicBezTo>
                  <a:pt x="13326" y="25594"/>
                  <a:pt x="13344" y="25604"/>
                  <a:pt x="13359" y="25604"/>
                </a:cubicBezTo>
                <a:cubicBezTo>
                  <a:pt x="13371" y="25604"/>
                  <a:pt x="13382" y="25598"/>
                  <a:pt x="13388" y="25586"/>
                </a:cubicBezTo>
                <a:lnTo>
                  <a:pt x="13413" y="25548"/>
                </a:lnTo>
                <a:cubicBezTo>
                  <a:pt x="13413" y="25548"/>
                  <a:pt x="13439" y="25536"/>
                  <a:pt x="13451" y="25536"/>
                </a:cubicBezTo>
                <a:cubicBezTo>
                  <a:pt x="13464" y="25536"/>
                  <a:pt x="13477" y="25548"/>
                  <a:pt x="13477" y="25561"/>
                </a:cubicBezTo>
                <a:cubicBezTo>
                  <a:pt x="13477" y="25586"/>
                  <a:pt x="13489" y="25611"/>
                  <a:pt x="13527" y="25637"/>
                </a:cubicBezTo>
                <a:lnTo>
                  <a:pt x="13578" y="25637"/>
                </a:lnTo>
                <a:cubicBezTo>
                  <a:pt x="13578" y="25624"/>
                  <a:pt x="13590" y="25611"/>
                  <a:pt x="13578" y="25599"/>
                </a:cubicBezTo>
                <a:lnTo>
                  <a:pt x="13578" y="25586"/>
                </a:lnTo>
                <a:cubicBezTo>
                  <a:pt x="13565" y="25586"/>
                  <a:pt x="13603" y="25574"/>
                  <a:pt x="13654" y="25561"/>
                </a:cubicBezTo>
                <a:lnTo>
                  <a:pt x="13692" y="25523"/>
                </a:lnTo>
                <a:cubicBezTo>
                  <a:pt x="13704" y="25510"/>
                  <a:pt x="13742" y="25498"/>
                  <a:pt x="13768" y="25485"/>
                </a:cubicBezTo>
                <a:cubicBezTo>
                  <a:pt x="13777" y="25483"/>
                  <a:pt x="13785" y="25482"/>
                  <a:pt x="13793" y="25482"/>
                </a:cubicBezTo>
                <a:cubicBezTo>
                  <a:pt x="13830" y="25482"/>
                  <a:pt x="13854" y="25504"/>
                  <a:pt x="13843" y="25536"/>
                </a:cubicBezTo>
                <a:lnTo>
                  <a:pt x="13843" y="25548"/>
                </a:lnTo>
                <a:cubicBezTo>
                  <a:pt x="13845" y="25550"/>
                  <a:pt x="13847" y="25550"/>
                  <a:pt x="13851" y="25550"/>
                </a:cubicBezTo>
                <a:cubicBezTo>
                  <a:pt x="13882" y="25550"/>
                  <a:pt x="13983" y="25506"/>
                  <a:pt x="13983" y="25472"/>
                </a:cubicBezTo>
                <a:cubicBezTo>
                  <a:pt x="13995" y="25434"/>
                  <a:pt x="13983" y="25358"/>
                  <a:pt x="13983" y="25346"/>
                </a:cubicBezTo>
                <a:cubicBezTo>
                  <a:pt x="13995" y="25333"/>
                  <a:pt x="13995" y="25308"/>
                  <a:pt x="13995" y="25295"/>
                </a:cubicBezTo>
                <a:lnTo>
                  <a:pt x="13995" y="25282"/>
                </a:lnTo>
                <a:lnTo>
                  <a:pt x="13983" y="25257"/>
                </a:lnTo>
                <a:cubicBezTo>
                  <a:pt x="13970" y="25219"/>
                  <a:pt x="14046" y="25207"/>
                  <a:pt x="14071" y="25207"/>
                </a:cubicBezTo>
                <a:cubicBezTo>
                  <a:pt x="14084" y="25207"/>
                  <a:pt x="14109" y="25270"/>
                  <a:pt x="14109" y="25282"/>
                </a:cubicBezTo>
                <a:cubicBezTo>
                  <a:pt x="14109" y="25290"/>
                  <a:pt x="14110" y="25293"/>
                  <a:pt x="14112" y="25293"/>
                </a:cubicBezTo>
                <a:cubicBezTo>
                  <a:pt x="14116" y="25293"/>
                  <a:pt x="14125" y="25272"/>
                  <a:pt x="14135" y="25245"/>
                </a:cubicBezTo>
                <a:lnTo>
                  <a:pt x="14147" y="25207"/>
                </a:lnTo>
                <a:cubicBezTo>
                  <a:pt x="14147" y="25181"/>
                  <a:pt x="14160" y="25169"/>
                  <a:pt x="14172" y="25156"/>
                </a:cubicBezTo>
                <a:cubicBezTo>
                  <a:pt x="14198" y="25169"/>
                  <a:pt x="14223" y="25181"/>
                  <a:pt x="14236" y="25194"/>
                </a:cubicBezTo>
                <a:cubicBezTo>
                  <a:pt x="14248" y="25207"/>
                  <a:pt x="14286" y="25207"/>
                  <a:pt x="14299" y="25207"/>
                </a:cubicBezTo>
                <a:cubicBezTo>
                  <a:pt x="14301" y="25205"/>
                  <a:pt x="14303" y="25204"/>
                  <a:pt x="14306" y="25204"/>
                </a:cubicBezTo>
                <a:cubicBezTo>
                  <a:pt x="14322" y="25204"/>
                  <a:pt x="14350" y="25234"/>
                  <a:pt x="14350" y="25245"/>
                </a:cubicBezTo>
                <a:cubicBezTo>
                  <a:pt x="14362" y="25257"/>
                  <a:pt x="14527" y="25295"/>
                  <a:pt x="14590" y="25308"/>
                </a:cubicBezTo>
                <a:cubicBezTo>
                  <a:pt x="14596" y="25309"/>
                  <a:pt x="14601" y="25309"/>
                  <a:pt x="14606" y="25309"/>
                </a:cubicBezTo>
                <a:cubicBezTo>
                  <a:pt x="14658" y="25309"/>
                  <a:pt x="14680" y="25256"/>
                  <a:pt x="14691" y="25245"/>
                </a:cubicBezTo>
                <a:cubicBezTo>
                  <a:pt x="14704" y="25219"/>
                  <a:pt x="14653" y="25156"/>
                  <a:pt x="14641" y="25131"/>
                </a:cubicBezTo>
                <a:cubicBezTo>
                  <a:pt x="14653" y="25118"/>
                  <a:pt x="14666" y="25105"/>
                  <a:pt x="14679" y="25093"/>
                </a:cubicBezTo>
                <a:cubicBezTo>
                  <a:pt x="14691" y="25080"/>
                  <a:pt x="14704" y="25080"/>
                  <a:pt x="14717" y="25080"/>
                </a:cubicBezTo>
                <a:cubicBezTo>
                  <a:pt x="14742" y="25080"/>
                  <a:pt x="14742" y="25055"/>
                  <a:pt x="14729" y="25017"/>
                </a:cubicBezTo>
                <a:lnTo>
                  <a:pt x="14717" y="25004"/>
                </a:lnTo>
                <a:lnTo>
                  <a:pt x="14729" y="25004"/>
                </a:lnTo>
                <a:cubicBezTo>
                  <a:pt x="14755" y="24979"/>
                  <a:pt x="14780" y="24953"/>
                  <a:pt x="14780" y="24941"/>
                </a:cubicBezTo>
                <a:cubicBezTo>
                  <a:pt x="14793" y="24941"/>
                  <a:pt x="14830" y="25004"/>
                  <a:pt x="14843" y="25029"/>
                </a:cubicBezTo>
                <a:cubicBezTo>
                  <a:pt x="14843" y="25035"/>
                  <a:pt x="14884" y="25038"/>
                  <a:pt x="14939" y="25038"/>
                </a:cubicBezTo>
                <a:cubicBezTo>
                  <a:pt x="15016" y="25038"/>
                  <a:pt x="15120" y="25032"/>
                  <a:pt x="15172" y="25017"/>
                </a:cubicBezTo>
                <a:cubicBezTo>
                  <a:pt x="15184" y="25013"/>
                  <a:pt x="15196" y="25012"/>
                  <a:pt x="15206" y="25012"/>
                </a:cubicBezTo>
                <a:cubicBezTo>
                  <a:pt x="15267" y="25012"/>
                  <a:pt x="15282" y="25071"/>
                  <a:pt x="15261" y="25093"/>
                </a:cubicBezTo>
                <a:cubicBezTo>
                  <a:pt x="15248" y="25131"/>
                  <a:pt x="15261" y="25143"/>
                  <a:pt x="15311" y="25143"/>
                </a:cubicBezTo>
                <a:lnTo>
                  <a:pt x="15324" y="25131"/>
                </a:lnTo>
                <a:lnTo>
                  <a:pt x="15362" y="25118"/>
                </a:lnTo>
                <a:cubicBezTo>
                  <a:pt x="15387" y="25093"/>
                  <a:pt x="15438" y="25080"/>
                  <a:pt x="15451" y="25080"/>
                </a:cubicBezTo>
                <a:cubicBezTo>
                  <a:pt x="15463" y="25080"/>
                  <a:pt x="15476" y="25067"/>
                  <a:pt x="15463" y="25042"/>
                </a:cubicBezTo>
                <a:lnTo>
                  <a:pt x="15463" y="25017"/>
                </a:lnTo>
                <a:cubicBezTo>
                  <a:pt x="15463" y="25017"/>
                  <a:pt x="15451" y="25017"/>
                  <a:pt x="15451" y="25004"/>
                </a:cubicBezTo>
                <a:cubicBezTo>
                  <a:pt x="15451" y="25004"/>
                  <a:pt x="15451" y="24991"/>
                  <a:pt x="15451" y="24991"/>
                </a:cubicBezTo>
                <a:cubicBezTo>
                  <a:pt x="15459" y="24991"/>
                  <a:pt x="15467" y="24986"/>
                  <a:pt x="15476" y="24986"/>
                </a:cubicBezTo>
                <a:cubicBezTo>
                  <a:pt x="15480" y="24986"/>
                  <a:pt x="15484" y="24987"/>
                  <a:pt x="15488" y="24991"/>
                </a:cubicBezTo>
                <a:lnTo>
                  <a:pt x="15501" y="25004"/>
                </a:lnTo>
                <a:cubicBezTo>
                  <a:pt x="15514" y="25017"/>
                  <a:pt x="15539" y="25042"/>
                  <a:pt x="15539" y="25042"/>
                </a:cubicBezTo>
                <a:cubicBezTo>
                  <a:pt x="15552" y="25042"/>
                  <a:pt x="15564" y="25029"/>
                  <a:pt x="15564" y="25017"/>
                </a:cubicBezTo>
                <a:lnTo>
                  <a:pt x="15564" y="25004"/>
                </a:lnTo>
                <a:cubicBezTo>
                  <a:pt x="15564" y="24991"/>
                  <a:pt x="15628" y="24979"/>
                  <a:pt x="15704" y="24966"/>
                </a:cubicBezTo>
                <a:lnTo>
                  <a:pt x="15780" y="24966"/>
                </a:lnTo>
                <a:lnTo>
                  <a:pt x="15817" y="24953"/>
                </a:lnTo>
                <a:cubicBezTo>
                  <a:pt x="15843" y="24953"/>
                  <a:pt x="15906" y="24966"/>
                  <a:pt x="15944" y="24979"/>
                </a:cubicBezTo>
                <a:lnTo>
                  <a:pt x="15969" y="24941"/>
                </a:lnTo>
                <a:cubicBezTo>
                  <a:pt x="15977" y="24945"/>
                  <a:pt x="15985" y="24946"/>
                  <a:pt x="15994" y="24946"/>
                </a:cubicBezTo>
                <a:cubicBezTo>
                  <a:pt x="16014" y="24946"/>
                  <a:pt x="16033" y="24937"/>
                  <a:pt x="16033" y="24928"/>
                </a:cubicBezTo>
                <a:lnTo>
                  <a:pt x="16083" y="24840"/>
                </a:lnTo>
                <a:lnTo>
                  <a:pt x="16121" y="24840"/>
                </a:lnTo>
                <a:cubicBezTo>
                  <a:pt x="16184" y="24827"/>
                  <a:pt x="16197" y="24764"/>
                  <a:pt x="16222" y="24764"/>
                </a:cubicBezTo>
                <a:lnTo>
                  <a:pt x="16298" y="24751"/>
                </a:lnTo>
                <a:cubicBezTo>
                  <a:pt x="16324" y="24700"/>
                  <a:pt x="16387" y="24599"/>
                  <a:pt x="16374" y="24561"/>
                </a:cubicBezTo>
                <a:lnTo>
                  <a:pt x="16374" y="24549"/>
                </a:lnTo>
                <a:cubicBezTo>
                  <a:pt x="16401" y="24540"/>
                  <a:pt x="16441" y="24531"/>
                  <a:pt x="16475" y="24531"/>
                </a:cubicBezTo>
                <a:cubicBezTo>
                  <a:pt x="16489" y="24531"/>
                  <a:pt x="16502" y="24532"/>
                  <a:pt x="16513" y="24536"/>
                </a:cubicBezTo>
                <a:lnTo>
                  <a:pt x="16551" y="24523"/>
                </a:lnTo>
                <a:lnTo>
                  <a:pt x="16551" y="24511"/>
                </a:lnTo>
                <a:cubicBezTo>
                  <a:pt x="16564" y="24511"/>
                  <a:pt x="16627" y="24460"/>
                  <a:pt x="16691" y="24409"/>
                </a:cubicBezTo>
                <a:lnTo>
                  <a:pt x="16880" y="24409"/>
                </a:lnTo>
                <a:cubicBezTo>
                  <a:pt x="16906" y="24409"/>
                  <a:pt x="16918" y="24371"/>
                  <a:pt x="16918" y="24333"/>
                </a:cubicBezTo>
                <a:lnTo>
                  <a:pt x="16918" y="24295"/>
                </a:lnTo>
                <a:lnTo>
                  <a:pt x="16918" y="24270"/>
                </a:lnTo>
                <a:cubicBezTo>
                  <a:pt x="16904" y="24249"/>
                  <a:pt x="16906" y="24240"/>
                  <a:pt x="16920" y="24240"/>
                </a:cubicBezTo>
                <a:cubicBezTo>
                  <a:pt x="16932" y="24240"/>
                  <a:pt x="16953" y="24246"/>
                  <a:pt x="16982" y="24258"/>
                </a:cubicBezTo>
                <a:lnTo>
                  <a:pt x="17020" y="24283"/>
                </a:lnTo>
                <a:cubicBezTo>
                  <a:pt x="17032" y="24283"/>
                  <a:pt x="17045" y="24270"/>
                  <a:pt x="17032" y="24258"/>
                </a:cubicBezTo>
                <a:lnTo>
                  <a:pt x="17032" y="24245"/>
                </a:lnTo>
                <a:cubicBezTo>
                  <a:pt x="17032" y="24232"/>
                  <a:pt x="17045" y="24207"/>
                  <a:pt x="17070" y="24207"/>
                </a:cubicBezTo>
                <a:lnTo>
                  <a:pt x="17083" y="24207"/>
                </a:lnTo>
                <a:lnTo>
                  <a:pt x="17108" y="24220"/>
                </a:lnTo>
                <a:cubicBezTo>
                  <a:pt x="17130" y="24220"/>
                  <a:pt x="17198" y="24247"/>
                  <a:pt x="17233" y="24247"/>
                </a:cubicBezTo>
                <a:cubicBezTo>
                  <a:pt x="17239" y="24247"/>
                  <a:pt x="17244" y="24247"/>
                  <a:pt x="17247" y="24245"/>
                </a:cubicBezTo>
                <a:cubicBezTo>
                  <a:pt x="17273" y="24232"/>
                  <a:pt x="17298" y="24220"/>
                  <a:pt x="17298" y="24220"/>
                </a:cubicBezTo>
                <a:cubicBezTo>
                  <a:pt x="17298" y="24220"/>
                  <a:pt x="17323" y="24207"/>
                  <a:pt x="17323" y="24207"/>
                </a:cubicBezTo>
                <a:cubicBezTo>
                  <a:pt x="17336" y="24194"/>
                  <a:pt x="17273" y="24169"/>
                  <a:pt x="17285" y="24144"/>
                </a:cubicBezTo>
                <a:cubicBezTo>
                  <a:pt x="17285" y="24131"/>
                  <a:pt x="17311" y="24125"/>
                  <a:pt x="17352" y="24125"/>
                </a:cubicBezTo>
                <a:cubicBezTo>
                  <a:pt x="17393" y="24125"/>
                  <a:pt x="17450" y="24131"/>
                  <a:pt x="17513" y="24144"/>
                </a:cubicBezTo>
                <a:lnTo>
                  <a:pt x="17526" y="24004"/>
                </a:lnTo>
                <a:cubicBezTo>
                  <a:pt x="17526" y="23992"/>
                  <a:pt x="17589" y="23979"/>
                  <a:pt x="17614" y="23979"/>
                </a:cubicBezTo>
                <a:lnTo>
                  <a:pt x="17640" y="23992"/>
                </a:lnTo>
                <a:cubicBezTo>
                  <a:pt x="17640" y="24017"/>
                  <a:pt x="17602" y="24093"/>
                  <a:pt x="17627" y="24106"/>
                </a:cubicBezTo>
                <a:cubicBezTo>
                  <a:pt x="17632" y="24108"/>
                  <a:pt x="17638" y="24109"/>
                  <a:pt x="17645" y="24109"/>
                </a:cubicBezTo>
                <a:cubicBezTo>
                  <a:pt x="17675" y="24109"/>
                  <a:pt x="17718" y="24091"/>
                  <a:pt x="17728" y="24080"/>
                </a:cubicBezTo>
                <a:cubicBezTo>
                  <a:pt x="17741" y="24080"/>
                  <a:pt x="17716" y="24017"/>
                  <a:pt x="17716" y="23992"/>
                </a:cubicBezTo>
                <a:cubicBezTo>
                  <a:pt x="17703" y="23966"/>
                  <a:pt x="17678" y="23941"/>
                  <a:pt x="17665" y="23929"/>
                </a:cubicBezTo>
                <a:lnTo>
                  <a:pt x="17652" y="23916"/>
                </a:lnTo>
                <a:lnTo>
                  <a:pt x="17652" y="23903"/>
                </a:lnTo>
                <a:cubicBezTo>
                  <a:pt x="17640" y="23903"/>
                  <a:pt x="17652" y="23878"/>
                  <a:pt x="17665" y="23878"/>
                </a:cubicBezTo>
                <a:cubicBezTo>
                  <a:pt x="17665" y="23865"/>
                  <a:pt x="17703" y="23853"/>
                  <a:pt x="17754" y="23840"/>
                </a:cubicBezTo>
                <a:lnTo>
                  <a:pt x="17791" y="23865"/>
                </a:lnTo>
                <a:cubicBezTo>
                  <a:pt x="17817" y="23853"/>
                  <a:pt x="17867" y="23764"/>
                  <a:pt x="17880" y="23739"/>
                </a:cubicBezTo>
                <a:cubicBezTo>
                  <a:pt x="17893" y="23713"/>
                  <a:pt x="17867" y="23688"/>
                  <a:pt x="17842" y="23663"/>
                </a:cubicBezTo>
                <a:lnTo>
                  <a:pt x="17893" y="23650"/>
                </a:lnTo>
                <a:cubicBezTo>
                  <a:pt x="17918" y="23650"/>
                  <a:pt x="17943" y="23637"/>
                  <a:pt x="17943" y="23612"/>
                </a:cubicBezTo>
                <a:lnTo>
                  <a:pt x="17918" y="23549"/>
                </a:lnTo>
                <a:lnTo>
                  <a:pt x="17931" y="23549"/>
                </a:lnTo>
                <a:cubicBezTo>
                  <a:pt x="17969" y="23574"/>
                  <a:pt x="18032" y="23612"/>
                  <a:pt x="18070" y="23625"/>
                </a:cubicBezTo>
                <a:cubicBezTo>
                  <a:pt x="18133" y="23637"/>
                  <a:pt x="18222" y="23637"/>
                  <a:pt x="18260" y="23637"/>
                </a:cubicBezTo>
                <a:lnTo>
                  <a:pt x="18260" y="23625"/>
                </a:lnTo>
                <a:lnTo>
                  <a:pt x="18260" y="23524"/>
                </a:lnTo>
                <a:cubicBezTo>
                  <a:pt x="18279" y="23520"/>
                  <a:pt x="18299" y="23519"/>
                  <a:pt x="18319" y="23519"/>
                </a:cubicBezTo>
                <a:cubicBezTo>
                  <a:pt x="18445" y="23519"/>
                  <a:pt x="18580" y="23579"/>
                  <a:pt x="18601" y="23612"/>
                </a:cubicBezTo>
                <a:cubicBezTo>
                  <a:pt x="18614" y="23631"/>
                  <a:pt x="18636" y="23641"/>
                  <a:pt x="18660" y="23641"/>
                </a:cubicBezTo>
                <a:cubicBezTo>
                  <a:pt x="18684" y="23641"/>
                  <a:pt x="18709" y="23631"/>
                  <a:pt x="18728" y="23612"/>
                </a:cubicBezTo>
                <a:lnTo>
                  <a:pt x="18753" y="23587"/>
                </a:lnTo>
                <a:cubicBezTo>
                  <a:pt x="18769" y="23576"/>
                  <a:pt x="18781" y="23572"/>
                  <a:pt x="18792" y="23572"/>
                </a:cubicBezTo>
                <a:cubicBezTo>
                  <a:pt x="18806" y="23572"/>
                  <a:pt x="18820" y="23580"/>
                  <a:pt x="18842" y="23587"/>
                </a:cubicBezTo>
                <a:cubicBezTo>
                  <a:pt x="18844" y="23589"/>
                  <a:pt x="18848" y="23590"/>
                  <a:pt x="18853" y="23590"/>
                </a:cubicBezTo>
                <a:cubicBezTo>
                  <a:pt x="18874" y="23590"/>
                  <a:pt x="18910" y="23574"/>
                  <a:pt x="18930" y="23574"/>
                </a:cubicBezTo>
                <a:cubicBezTo>
                  <a:pt x="19006" y="23549"/>
                  <a:pt x="19006" y="23549"/>
                  <a:pt x="18943" y="23511"/>
                </a:cubicBezTo>
                <a:lnTo>
                  <a:pt x="18918" y="23498"/>
                </a:lnTo>
                <a:cubicBezTo>
                  <a:pt x="18918" y="23486"/>
                  <a:pt x="18943" y="23460"/>
                  <a:pt x="18968" y="23460"/>
                </a:cubicBezTo>
                <a:lnTo>
                  <a:pt x="18994" y="23460"/>
                </a:lnTo>
                <a:lnTo>
                  <a:pt x="19006" y="23473"/>
                </a:lnTo>
                <a:cubicBezTo>
                  <a:pt x="19013" y="23476"/>
                  <a:pt x="19019" y="23478"/>
                  <a:pt x="19025" y="23478"/>
                </a:cubicBezTo>
                <a:cubicBezTo>
                  <a:pt x="19042" y="23478"/>
                  <a:pt x="19054" y="23464"/>
                  <a:pt x="19044" y="23435"/>
                </a:cubicBezTo>
                <a:lnTo>
                  <a:pt x="19032" y="23410"/>
                </a:lnTo>
                <a:lnTo>
                  <a:pt x="19032" y="23397"/>
                </a:lnTo>
                <a:lnTo>
                  <a:pt x="19032" y="23384"/>
                </a:lnTo>
                <a:cubicBezTo>
                  <a:pt x="19065" y="23362"/>
                  <a:pt x="19129" y="23319"/>
                  <a:pt x="19161" y="23319"/>
                </a:cubicBezTo>
                <a:cubicBezTo>
                  <a:pt x="19165" y="23319"/>
                  <a:pt x="19168" y="23320"/>
                  <a:pt x="19171" y="23321"/>
                </a:cubicBezTo>
                <a:cubicBezTo>
                  <a:pt x="19176" y="23323"/>
                  <a:pt x="19182" y="23323"/>
                  <a:pt x="19188" y="23323"/>
                </a:cubicBezTo>
                <a:cubicBezTo>
                  <a:pt x="19235" y="23323"/>
                  <a:pt x="19286" y="23282"/>
                  <a:pt x="19297" y="23271"/>
                </a:cubicBezTo>
                <a:cubicBezTo>
                  <a:pt x="19300" y="23266"/>
                  <a:pt x="19304" y="23264"/>
                  <a:pt x="19310" y="23264"/>
                </a:cubicBezTo>
                <a:cubicBezTo>
                  <a:pt x="19336" y="23264"/>
                  <a:pt x="19386" y="23301"/>
                  <a:pt x="19386" y="23321"/>
                </a:cubicBezTo>
                <a:cubicBezTo>
                  <a:pt x="19386" y="23346"/>
                  <a:pt x="19373" y="23410"/>
                  <a:pt x="19373" y="23422"/>
                </a:cubicBezTo>
                <a:cubicBezTo>
                  <a:pt x="19373" y="23435"/>
                  <a:pt x="19411" y="23498"/>
                  <a:pt x="19399" y="23524"/>
                </a:cubicBezTo>
                <a:cubicBezTo>
                  <a:pt x="19399" y="23536"/>
                  <a:pt x="19386" y="23562"/>
                  <a:pt x="19386" y="23574"/>
                </a:cubicBezTo>
                <a:cubicBezTo>
                  <a:pt x="19500" y="23587"/>
                  <a:pt x="19436" y="23612"/>
                  <a:pt x="19411" y="23650"/>
                </a:cubicBezTo>
                <a:cubicBezTo>
                  <a:pt x="19418" y="23663"/>
                  <a:pt x="19427" y="23666"/>
                  <a:pt x="19435" y="23666"/>
                </a:cubicBezTo>
                <a:cubicBezTo>
                  <a:pt x="19443" y="23666"/>
                  <a:pt x="19449" y="23663"/>
                  <a:pt x="19449" y="23663"/>
                </a:cubicBezTo>
                <a:cubicBezTo>
                  <a:pt x="19462" y="23663"/>
                  <a:pt x="19500" y="23713"/>
                  <a:pt x="19487" y="23739"/>
                </a:cubicBezTo>
                <a:cubicBezTo>
                  <a:pt x="19462" y="23764"/>
                  <a:pt x="19525" y="23789"/>
                  <a:pt x="19550" y="23789"/>
                </a:cubicBezTo>
                <a:cubicBezTo>
                  <a:pt x="19588" y="23789"/>
                  <a:pt x="19576" y="23827"/>
                  <a:pt x="19576" y="23827"/>
                </a:cubicBezTo>
                <a:cubicBezTo>
                  <a:pt x="19563" y="23827"/>
                  <a:pt x="19512" y="23865"/>
                  <a:pt x="19525" y="23878"/>
                </a:cubicBezTo>
                <a:cubicBezTo>
                  <a:pt x="19538" y="23878"/>
                  <a:pt x="19576" y="23903"/>
                  <a:pt x="19576" y="23916"/>
                </a:cubicBezTo>
                <a:cubicBezTo>
                  <a:pt x="19576" y="23916"/>
                  <a:pt x="19588" y="23966"/>
                  <a:pt x="19588" y="23992"/>
                </a:cubicBezTo>
                <a:cubicBezTo>
                  <a:pt x="19588" y="24004"/>
                  <a:pt x="19639" y="24030"/>
                  <a:pt x="19652" y="24042"/>
                </a:cubicBezTo>
                <a:cubicBezTo>
                  <a:pt x="19652" y="24042"/>
                  <a:pt x="19677" y="24068"/>
                  <a:pt x="19690" y="24093"/>
                </a:cubicBezTo>
                <a:lnTo>
                  <a:pt x="19702" y="24093"/>
                </a:lnTo>
                <a:cubicBezTo>
                  <a:pt x="19778" y="24106"/>
                  <a:pt x="19867" y="24118"/>
                  <a:pt x="19955" y="24118"/>
                </a:cubicBezTo>
                <a:lnTo>
                  <a:pt x="19981" y="24118"/>
                </a:lnTo>
                <a:cubicBezTo>
                  <a:pt x="20006" y="24118"/>
                  <a:pt x="20057" y="24131"/>
                  <a:pt x="20069" y="24169"/>
                </a:cubicBezTo>
                <a:lnTo>
                  <a:pt x="20006" y="24182"/>
                </a:lnTo>
                <a:cubicBezTo>
                  <a:pt x="19981" y="24182"/>
                  <a:pt x="19943" y="24207"/>
                  <a:pt x="19943" y="24232"/>
                </a:cubicBezTo>
                <a:lnTo>
                  <a:pt x="19955" y="24295"/>
                </a:lnTo>
                <a:cubicBezTo>
                  <a:pt x="19905" y="24359"/>
                  <a:pt x="19993" y="24473"/>
                  <a:pt x="20019" y="24523"/>
                </a:cubicBezTo>
                <a:cubicBezTo>
                  <a:pt x="20033" y="24545"/>
                  <a:pt x="20048" y="24559"/>
                  <a:pt x="20058" y="24559"/>
                </a:cubicBezTo>
                <a:cubicBezTo>
                  <a:pt x="20065" y="24559"/>
                  <a:pt x="20069" y="24552"/>
                  <a:pt x="20069" y="24536"/>
                </a:cubicBezTo>
                <a:lnTo>
                  <a:pt x="20094" y="24523"/>
                </a:lnTo>
                <a:cubicBezTo>
                  <a:pt x="20132" y="24511"/>
                  <a:pt x="20145" y="24511"/>
                  <a:pt x="20158" y="24473"/>
                </a:cubicBezTo>
                <a:cubicBezTo>
                  <a:pt x="20158" y="24463"/>
                  <a:pt x="20169" y="24459"/>
                  <a:pt x="20183" y="24459"/>
                </a:cubicBezTo>
                <a:cubicBezTo>
                  <a:pt x="20207" y="24459"/>
                  <a:pt x="20239" y="24470"/>
                  <a:pt x="20246" y="24485"/>
                </a:cubicBezTo>
                <a:cubicBezTo>
                  <a:pt x="20259" y="24498"/>
                  <a:pt x="20259" y="24511"/>
                  <a:pt x="20272" y="24523"/>
                </a:cubicBezTo>
                <a:cubicBezTo>
                  <a:pt x="20282" y="24523"/>
                  <a:pt x="20308" y="24539"/>
                  <a:pt x="20325" y="24539"/>
                </a:cubicBezTo>
                <a:cubicBezTo>
                  <a:pt x="20329" y="24539"/>
                  <a:pt x="20332" y="24538"/>
                  <a:pt x="20335" y="24536"/>
                </a:cubicBezTo>
                <a:lnTo>
                  <a:pt x="20360" y="24536"/>
                </a:lnTo>
                <a:cubicBezTo>
                  <a:pt x="20367" y="24523"/>
                  <a:pt x="20373" y="24517"/>
                  <a:pt x="20378" y="24517"/>
                </a:cubicBezTo>
                <a:cubicBezTo>
                  <a:pt x="20382" y="24517"/>
                  <a:pt x="20386" y="24523"/>
                  <a:pt x="20386" y="24536"/>
                </a:cubicBezTo>
                <a:lnTo>
                  <a:pt x="20411" y="24536"/>
                </a:lnTo>
                <a:cubicBezTo>
                  <a:pt x="20461" y="24561"/>
                  <a:pt x="20373" y="24574"/>
                  <a:pt x="20411" y="24599"/>
                </a:cubicBezTo>
                <a:cubicBezTo>
                  <a:pt x="20436" y="24612"/>
                  <a:pt x="20474" y="24624"/>
                  <a:pt x="20512" y="24637"/>
                </a:cubicBezTo>
                <a:cubicBezTo>
                  <a:pt x="20525" y="24650"/>
                  <a:pt x="20537" y="24650"/>
                  <a:pt x="20550" y="24650"/>
                </a:cubicBezTo>
                <a:lnTo>
                  <a:pt x="20601" y="24662"/>
                </a:lnTo>
                <a:cubicBezTo>
                  <a:pt x="20651" y="24637"/>
                  <a:pt x="20689" y="24599"/>
                  <a:pt x="20664" y="24574"/>
                </a:cubicBezTo>
                <a:lnTo>
                  <a:pt x="20651" y="24561"/>
                </a:lnTo>
                <a:lnTo>
                  <a:pt x="20626" y="24549"/>
                </a:lnTo>
                <a:cubicBezTo>
                  <a:pt x="20620" y="24530"/>
                  <a:pt x="20654" y="24520"/>
                  <a:pt x="20694" y="24520"/>
                </a:cubicBezTo>
                <a:cubicBezTo>
                  <a:pt x="20734" y="24520"/>
                  <a:pt x="20778" y="24530"/>
                  <a:pt x="20790" y="24549"/>
                </a:cubicBezTo>
                <a:cubicBezTo>
                  <a:pt x="20812" y="24581"/>
                  <a:pt x="20882" y="24614"/>
                  <a:pt x="20916" y="24614"/>
                </a:cubicBezTo>
                <a:cubicBezTo>
                  <a:pt x="20922" y="24614"/>
                  <a:pt x="20926" y="24614"/>
                  <a:pt x="20930" y="24612"/>
                </a:cubicBezTo>
                <a:cubicBezTo>
                  <a:pt x="20968" y="24612"/>
                  <a:pt x="21031" y="24599"/>
                  <a:pt x="21094" y="24574"/>
                </a:cubicBezTo>
                <a:lnTo>
                  <a:pt x="21183" y="24574"/>
                </a:lnTo>
                <a:cubicBezTo>
                  <a:pt x="21189" y="24577"/>
                  <a:pt x="21195" y="24579"/>
                  <a:pt x="21200" y="24579"/>
                </a:cubicBezTo>
                <a:cubicBezTo>
                  <a:pt x="21212" y="24579"/>
                  <a:pt x="21214" y="24567"/>
                  <a:pt x="21195" y="24549"/>
                </a:cubicBezTo>
                <a:lnTo>
                  <a:pt x="21208" y="24536"/>
                </a:lnTo>
                <a:lnTo>
                  <a:pt x="21221" y="24511"/>
                </a:lnTo>
                <a:cubicBezTo>
                  <a:pt x="21246" y="24523"/>
                  <a:pt x="21297" y="24536"/>
                  <a:pt x="21322" y="24536"/>
                </a:cubicBezTo>
                <a:lnTo>
                  <a:pt x="21347" y="24523"/>
                </a:lnTo>
                <a:lnTo>
                  <a:pt x="21398" y="24498"/>
                </a:lnTo>
                <a:cubicBezTo>
                  <a:pt x="21373" y="24485"/>
                  <a:pt x="21347" y="24460"/>
                  <a:pt x="21347" y="24460"/>
                </a:cubicBezTo>
                <a:cubicBezTo>
                  <a:pt x="21347" y="24457"/>
                  <a:pt x="21353" y="24456"/>
                  <a:pt x="21363" y="24456"/>
                </a:cubicBezTo>
                <a:cubicBezTo>
                  <a:pt x="21404" y="24456"/>
                  <a:pt x="21509" y="24473"/>
                  <a:pt x="21550" y="24473"/>
                </a:cubicBezTo>
                <a:cubicBezTo>
                  <a:pt x="21575" y="24479"/>
                  <a:pt x="21622" y="24482"/>
                  <a:pt x="21667" y="24482"/>
                </a:cubicBezTo>
                <a:cubicBezTo>
                  <a:pt x="21711" y="24482"/>
                  <a:pt x="21752" y="24479"/>
                  <a:pt x="21765" y="24473"/>
                </a:cubicBezTo>
                <a:cubicBezTo>
                  <a:pt x="21777" y="24447"/>
                  <a:pt x="21777" y="24409"/>
                  <a:pt x="21765" y="24384"/>
                </a:cubicBezTo>
                <a:lnTo>
                  <a:pt x="21765" y="24371"/>
                </a:lnTo>
                <a:lnTo>
                  <a:pt x="21765" y="24346"/>
                </a:lnTo>
                <a:cubicBezTo>
                  <a:pt x="21765" y="24339"/>
                  <a:pt x="21775" y="24336"/>
                  <a:pt x="21789" y="24336"/>
                </a:cubicBezTo>
                <a:cubicBezTo>
                  <a:pt x="21825" y="24336"/>
                  <a:pt x="21890" y="24354"/>
                  <a:pt x="21917" y="24371"/>
                </a:cubicBezTo>
                <a:cubicBezTo>
                  <a:pt x="21942" y="24397"/>
                  <a:pt x="21993" y="24435"/>
                  <a:pt x="22005" y="24447"/>
                </a:cubicBezTo>
                <a:lnTo>
                  <a:pt x="22031" y="24435"/>
                </a:lnTo>
                <a:cubicBezTo>
                  <a:pt x="22043" y="24422"/>
                  <a:pt x="22053" y="24416"/>
                  <a:pt x="22061" y="24416"/>
                </a:cubicBezTo>
                <a:cubicBezTo>
                  <a:pt x="22068" y="24416"/>
                  <a:pt x="22075" y="24422"/>
                  <a:pt x="22081" y="24435"/>
                </a:cubicBezTo>
                <a:cubicBezTo>
                  <a:pt x="22094" y="24447"/>
                  <a:pt x="22106" y="24473"/>
                  <a:pt x="22106" y="24485"/>
                </a:cubicBezTo>
                <a:cubicBezTo>
                  <a:pt x="22112" y="24506"/>
                  <a:pt x="22119" y="24512"/>
                  <a:pt x="22126" y="24512"/>
                </a:cubicBezTo>
                <a:cubicBezTo>
                  <a:pt x="22137" y="24512"/>
                  <a:pt x="22149" y="24498"/>
                  <a:pt x="22157" y="24498"/>
                </a:cubicBezTo>
                <a:cubicBezTo>
                  <a:pt x="22176" y="24498"/>
                  <a:pt x="22192" y="24504"/>
                  <a:pt x="22203" y="24504"/>
                </a:cubicBezTo>
                <a:cubicBezTo>
                  <a:pt x="22214" y="24504"/>
                  <a:pt x="22220" y="24498"/>
                  <a:pt x="22220" y="24473"/>
                </a:cubicBezTo>
                <a:cubicBezTo>
                  <a:pt x="22220" y="24447"/>
                  <a:pt x="22220" y="24409"/>
                  <a:pt x="22182" y="24371"/>
                </a:cubicBezTo>
                <a:cubicBezTo>
                  <a:pt x="22182" y="24371"/>
                  <a:pt x="22182" y="24346"/>
                  <a:pt x="22195" y="24346"/>
                </a:cubicBezTo>
                <a:lnTo>
                  <a:pt x="22208" y="24333"/>
                </a:lnTo>
                <a:cubicBezTo>
                  <a:pt x="22233" y="24333"/>
                  <a:pt x="22246" y="24308"/>
                  <a:pt x="22233" y="24295"/>
                </a:cubicBezTo>
                <a:cubicBezTo>
                  <a:pt x="22233" y="24295"/>
                  <a:pt x="22258" y="24245"/>
                  <a:pt x="22271" y="24232"/>
                </a:cubicBezTo>
                <a:cubicBezTo>
                  <a:pt x="22271" y="24207"/>
                  <a:pt x="22309" y="24156"/>
                  <a:pt x="22322" y="24144"/>
                </a:cubicBezTo>
                <a:cubicBezTo>
                  <a:pt x="22334" y="24144"/>
                  <a:pt x="22360" y="24106"/>
                  <a:pt x="22385" y="24080"/>
                </a:cubicBezTo>
                <a:lnTo>
                  <a:pt x="22360" y="24042"/>
                </a:lnTo>
                <a:cubicBezTo>
                  <a:pt x="22360" y="24042"/>
                  <a:pt x="22372" y="24017"/>
                  <a:pt x="22385" y="24017"/>
                </a:cubicBezTo>
                <a:lnTo>
                  <a:pt x="22473" y="24004"/>
                </a:lnTo>
                <a:cubicBezTo>
                  <a:pt x="22461" y="23954"/>
                  <a:pt x="22461" y="23827"/>
                  <a:pt x="22461" y="23802"/>
                </a:cubicBezTo>
                <a:cubicBezTo>
                  <a:pt x="22461" y="23777"/>
                  <a:pt x="22461" y="23739"/>
                  <a:pt x="22461" y="23726"/>
                </a:cubicBezTo>
                <a:cubicBezTo>
                  <a:pt x="22461" y="23713"/>
                  <a:pt x="22486" y="23650"/>
                  <a:pt x="22499" y="23562"/>
                </a:cubicBezTo>
                <a:lnTo>
                  <a:pt x="22587" y="23511"/>
                </a:lnTo>
                <a:lnTo>
                  <a:pt x="22600" y="23511"/>
                </a:lnTo>
                <a:cubicBezTo>
                  <a:pt x="22587" y="23498"/>
                  <a:pt x="22613" y="23397"/>
                  <a:pt x="22651" y="23397"/>
                </a:cubicBezTo>
                <a:cubicBezTo>
                  <a:pt x="22689" y="23384"/>
                  <a:pt x="22663" y="23321"/>
                  <a:pt x="22663" y="23308"/>
                </a:cubicBezTo>
                <a:cubicBezTo>
                  <a:pt x="22663" y="23283"/>
                  <a:pt x="22714" y="23195"/>
                  <a:pt x="22714" y="23169"/>
                </a:cubicBezTo>
                <a:cubicBezTo>
                  <a:pt x="22714" y="23144"/>
                  <a:pt x="22714" y="23055"/>
                  <a:pt x="22726" y="23030"/>
                </a:cubicBezTo>
                <a:cubicBezTo>
                  <a:pt x="22739" y="23005"/>
                  <a:pt x="22739" y="22979"/>
                  <a:pt x="22726" y="22967"/>
                </a:cubicBezTo>
                <a:lnTo>
                  <a:pt x="22714" y="22929"/>
                </a:lnTo>
                <a:cubicBezTo>
                  <a:pt x="22739" y="22929"/>
                  <a:pt x="22764" y="22916"/>
                  <a:pt x="22752" y="22891"/>
                </a:cubicBezTo>
                <a:lnTo>
                  <a:pt x="22752" y="22866"/>
                </a:lnTo>
                <a:lnTo>
                  <a:pt x="22802" y="22866"/>
                </a:lnTo>
                <a:cubicBezTo>
                  <a:pt x="22853" y="22866"/>
                  <a:pt x="22802" y="22828"/>
                  <a:pt x="22790" y="22815"/>
                </a:cubicBezTo>
                <a:cubicBezTo>
                  <a:pt x="22764" y="22802"/>
                  <a:pt x="22777" y="22764"/>
                  <a:pt x="22790" y="22752"/>
                </a:cubicBezTo>
                <a:cubicBezTo>
                  <a:pt x="22790" y="22748"/>
                  <a:pt x="22792" y="22747"/>
                  <a:pt x="22795" y="22747"/>
                </a:cubicBezTo>
                <a:cubicBezTo>
                  <a:pt x="22803" y="22747"/>
                  <a:pt x="22822" y="22759"/>
                  <a:pt x="22840" y="22777"/>
                </a:cubicBezTo>
                <a:lnTo>
                  <a:pt x="22853" y="22777"/>
                </a:lnTo>
                <a:cubicBezTo>
                  <a:pt x="22860" y="22779"/>
                  <a:pt x="22865" y="22780"/>
                  <a:pt x="22870" y="22780"/>
                </a:cubicBezTo>
                <a:cubicBezTo>
                  <a:pt x="22897" y="22780"/>
                  <a:pt x="22880" y="22748"/>
                  <a:pt x="22891" y="22726"/>
                </a:cubicBezTo>
                <a:cubicBezTo>
                  <a:pt x="22891" y="22714"/>
                  <a:pt x="22866" y="22714"/>
                  <a:pt x="22853" y="22701"/>
                </a:cubicBezTo>
                <a:lnTo>
                  <a:pt x="22840" y="22701"/>
                </a:lnTo>
                <a:cubicBezTo>
                  <a:pt x="22840" y="22688"/>
                  <a:pt x="22878" y="22650"/>
                  <a:pt x="22853" y="22638"/>
                </a:cubicBezTo>
                <a:cubicBezTo>
                  <a:pt x="22840" y="22625"/>
                  <a:pt x="22866" y="22587"/>
                  <a:pt x="22891" y="22575"/>
                </a:cubicBezTo>
                <a:cubicBezTo>
                  <a:pt x="22904" y="22562"/>
                  <a:pt x="22853" y="22473"/>
                  <a:pt x="22866" y="22448"/>
                </a:cubicBezTo>
                <a:cubicBezTo>
                  <a:pt x="22891" y="22435"/>
                  <a:pt x="22916" y="22397"/>
                  <a:pt x="22916" y="22385"/>
                </a:cubicBezTo>
                <a:lnTo>
                  <a:pt x="22916" y="22372"/>
                </a:lnTo>
                <a:lnTo>
                  <a:pt x="22904" y="22359"/>
                </a:lnTo>
                <a:cubicBezTo>
                  <a:pt x="22866" y="22334"/>
                  <a:pt x="22904" y="22271"/>
                  <a:pt x="22904" y="22246"/>
                </a:cubicBezTo>
                <a:cubicBezTo>
                  <a:pt x="22891" y="22220"/>
                  <a:pt x="22878" y="22182"/>
                  <a:pt x="22891" y="22170"/>
                </a:cubicBezTo>
                <a:cubicBezTo>
                  <a:pt x="22891" y="22157"/>
                  <a:pt x="22891" y="22119"/>
                  <a:pt x="22891" y="22081"/>
                </a:cubicBezTo>
                <a:lnTo>
                  <a:pt x="22878" y="22056"/>
                </a:lnTo>
                <a:cubicBezTo>
                  <a:pt x="22840" y="22005"/>
                  <a:pt x="22942" y="22005"/>
                  <a:pt x="22929" y="21967"/>
                </a:cubicBezTo>
                <a:lnTo>
                  <a:pt x="22929" y="21955"/>
                </a:lnTo>
                <a:cubicBezTo>
                  <a:pt x="22929" y="21955"/>
                  <a:pt x="22877" y="21902"/>
                  <a:pt x="22896" y="21902"/>
                </a:cubicBezTo>
                <a:cubicBezTo>
                  <a:pt x="22898" y="21902"/>
                  <a:pt x="22900" y="21903"/>
                  <a:pt x="22904" y="21904"/>
                </a:cubicBezTo>
                <a:cubicBezTo>
                  <a:pt x="22929" y="21904"/>
                  <a:pt x="22929" y="21891"/>
                  <a:pt x="22916" y="21891"/>
                </a:cubicBezTo>
                <a:cubicBezTo>
                  <a:pt x="22904" y="21879"/>
                  <a:pt x="22929" y="21853"/>
                  <a:pt x="22904" y="21841"/>
                </a:cubicBezTo>
                <a:cubicBezTo>
                  <a:pt x="22891" y="21828"/>
                  <a:pt x="22840" y="21790"/>
                  <a:pt x="22840" y="21777"/>
                </a:cubicBezTo>
                <a:cubicBezTo>
                  <a:pt x="22853" y="21765"/>
                  <a:pt x="22891" y="21739"/>
                  <a:pt x="22904" y="21727"/>
                </a:cubicBezTo>
                <a:cubicBezTo>
                  <a:pt x="22929" y="21727"/>
                  <a:pt x="22891" y="21689"/>
                  <a:pt x="22878" y="21689"/>
                </a:cubicBezTo>
                <a:cubicBezTo>
                  <a:pt x="22853" y="21676"/>
                  <a:pt x="22904" y="21663"/>
                  <a:pt x="22967" y="21638"/>
                </a:cubicBezTo>
                <a:lnTo>
                  <a:pt x="22904" y="21613"/>
                </a:lnTo>
                <a:cubicBezTo>
                  <a:pt x="22828" y="21575"/>
                  <a:pt x="22840" y="21562"/>
                  <a:pt x="22904" y="21524"/>
                </a:cubicBezTo>
                <a:cubicBezTo>
                  <a:pt x="22904" y="21524"/>
                  <a:pt x="22916" y="21512"/>
                  <a:pt x="22904" y="21499"/>
                </a:cubicBezTo>
                <a:cubicBezTo>
                  <a:pt x="22853" y="21474"/>
                  <a:pt x="22904" y="21448"/>
                  <a:pt x="22916" y="21423"/>
                </a:cubicBezTo>
                <a:cubicBezTo>
                  <a:pt x="22929" y="21410"/>
                  <a:pt x="22942" y="21385"/>
                  <a:pt x="22954" y="21372"/>
                </a:cubicBezTo>
                <a:lnTo>
                  <a:pt x="22980" y="21334"/>
                </a:lnTo>
                <a:cubicBezTo>
                  <a:pt x="22967" y="21297"/>
                  <a:pt x="22954" y="21259"/>
                  <a:pt x="22942" y="21246"/>
                </a:cubicBezTo>
                <a:cubicBezTo>
                  <a:pt x="22942" y="21233"/>
                  <a:pt x="22916" y="21195"/>
                  <a:pt x="22929" y="21195"/>
                </a:cubicBezTo>
                <a:cubicBezTo>
                  <a:pt x="22942" y="21183"/>
                  <a:pt x="22916" y="21157"/>
                  <a:pt x="22904" y="21145"/>
                </a:cubicBezTo>
                <a:cubicBezTo>
                  <a:pt x="22904" y="21145"/>
                  <a:pt x="22891" y="21119"/>
                  <a:pt x="22891" y="21107"/>
                </a:cubicBezTo>
                <a:lnTo>
                  <a:pt x="22904" y="21107"/>
                </a:lnTo>
                <a:lnTo>
                  <a:pt x="22916" y="21094"/>
                </a:lnTo>
                <a:cubicBezTo>
                  <a:pt x="22942" y="21069"/>
                  <a:pt x="22916" y="21043"/>
                  <a:pt x="22904" y="21031"/>
                </a:cubicBezTo>
                <a:cubicBezTo>
                  <a:pt x="22891" y="21018"/>
                  <a:pt x="22916" y="20993"/>
                  <a:pt x="22929" y="20993"/>
                </a:cubicBezTo>
                <a:cubicBezTo>
                  <a:pt x="22942" y="20993"/>
                  <a:pt x="22916" y="20917"/>
                  <a:pt x="22916" y="20879"/>
                </a:cubicBezTo>
                <a:cubicBezTo>
                  <a:pt x="22916" y="20854"/>
                  <a:pt x="22929" y="20803"/>
                  <a:pt x="22916" y="20790"/>
                </a:cubicBezTo>
                <a:cubicBezTo>
                  <a:pt x="22916" y="20778"/>
                  <a:pt x="22891" y="20714"/>
                  <a:pt x="22866" y="20651"/>
                </a:cubicBezTo>
                <a:lnTo>
                  <a:pt x="22891" y="20613"/>
                </a:lnTo>
                <a:lnTo>
                  <a:pt x="22929" y="20575"/>
                </a:lnTo>
                <a:cubicBezTo>
                  <a:pt x="22916" y="20525"/>
                  <a:pt x="22954" y="20398"/>
                  <a:pt x="22942" y="20360"/>
                </a:cubicBezTo>
                <a:cubicBezTo>
                  <a:pt x="22929" y="20322"/>
                  <a:pt x="22891" y="20234"/>
                  <a:pt x="22891" y="20196"/>
                </a:cubicBezTo>
                <a:cubicBezTo>
                  <a:pt x="22891" y="20170"/>
                  <a:pt x="22891" y="20107"/>
                  <a:pt x="22904" y="20082"/>
                </a:cubicBezTo>
                <a:lnTo>
                  <a:pt x="22891" y="20044"/>
                </a:lnTo>
                <a:lnTo>
                  <a:pt x="22866" y="19993"/>
                </a:lnTo>
                <a:cubicBezTo>
                  <a:pt x="22916" y="19955"/>
                  <a:pt x="22891" y="19879"/>
                  <a:pt x="22866" y="19867"/>
                </a:cubicBezTo>
                <a:cubicBezTo>
                  <a:pt x="22840" y="19841"/>
                  <a:pt x="22853" y="19778"/>
                  <a:pt x="22853" y="19753"/>
                </a:cubicBezTo>
                <a:cubicBezTo>
                  <a:pt x="22853" y="19740"/>
                  <a:pt x="22840" y="19689"/>
                  <a:pt x="22853" y="19677"/>
                </a:cubicBezTo>
                <a:cubicBezTo>
                  <a:pt x="22853" y="19664"/>
                  <a:pt x="22891" y="19576"/>
                  <a:pt x="22878" y="19563"/>
                </a:cubicBezTo>
                <a:cubicBezTo>
                  <a:pt x="22866" y="19538"/>
                  <a:pt x="22853" y="19500"/>
                  <a:pt x="22853" y="19474"/>
                </a:cubicBezTo>
                <a:lnTo>
                  <a:pt x="22866" y="19436"/>
                </a:lnTo>
                <a:lnTo>
                  <a:pt x="22891" y="19424"/>
                </a:lnTo>
                <a:cubicBezTo>
                  <a:pt x="22878" y="19373"/>
                  <a:pt x="22853" y="19310"/>
                  <a:pt x="22853" y="19285"/>
                </a:cubicBezTo>
                <a:lnTo>
                  <a:pt x="22853" y="19259"/>
                </a:lnTo>
                <a:cubicBezTo>
                  <a:pt x="22853" y="19234"/>
                  <a:pt x="22904" y="19221"/>
                  <a:pt x="22878" y="19196"/>
                </a:cubicBezTo>
                <a:cubicBezTo>
                  <a:pt x="22860" y="19159"/>
                  <a:pt x="22875" y="19135"/>
                  <a:pt x="22910" y="19135"/>
                </a:cubicBezTo>
                <a:cubicBezTo>
                  <a:pt x="22922" y="19135"/>
                  <a:pt x="22937" y="19139"/>
                  <a:pt x="22954" y="19145"/>
                </a:cubicBezTo>
                <a:lnTo>
                  <a:pt x="22967" y="19145"/>
                </a:lnTo>
                <a:cubicBezTo>
                  <a:pt x="22969" y="19146"/>
                  <a:pt x="22970" y="19147"/>
                  <a:pt x="22972" y="19147"/>
                </a:cubicBezTo>
                <a:cubicBezTo>
                  <a:pt x="22999" y="19147"/>
                  <a:pt x="23042" y="19069"/>
                  <a:pt x="23030" y="19057"/>
                </a:cubicBezTo>
                <a:cubicBezTo>
                  <a:pt x="23028" y="19054"/>
                  <a:pt x="23024" y="19053"/>
                  <a:pt x="23019" y="19053"/>
                </a:cubicBezTo>
                <a:cubicBezTo>
                  <a:pt x="23000" y="19053"/>
                  <a:pt x="22964" y="19072"/>
                  <a:pt x="22954" y="19082"/>
                </a:cubicBezTo>
                <a:cubicBezTo>
                  <a:pt x="22948" y="19088"/>
                  <a:pt x="22942" y="19092"/>
                  <a:pt x="22937" y="19092"/>
                </a:cubicBezTo>
                <a:cubicBezTo>
                  <a:pt x="22932" y="19092"/>
                  <a:pt x="22929" y="19088"/>
                  <a:pt x="22929" y="19082"/>
                </a:cubicBezTo>
                <a:lnTo>
                  <a:pt x="22916" y="19082"/>
                </a:lnTo>
                <a:cubicBezTo>
                  <a:pt x="22904" y="19069"/>
                  <a:pt x="22866" y="19057"/>
                  <a:pt x="22866" y="19044"/>
                </a:cubicBezTo>
                <a:cubicBezTo>
                  <a:pt x="22853" y="19031"/>
                  <a:pt x="22878" y="19006"/>
                  <a:pt x="22878" y="18994"/>
                </a:cubicBezTo>
                <a:cubicBezTo>
                  <a:pt x="22878" y="18956"/>
                  <a:pt x="22891" y="18918"/>
                  <a:pt x="22954" y="18905"/>
                </a:cubicBezTo>
                <a:lnTo>
                  <a:pt x="22980" y="18905"/>
                </a:lnTo>
                <a:cubicBezTo>
                  <a:pt x="23005" y="18880"/>
                  <a:pt x="23043" y="18829"/>
                  <a:pt x="23055" y="18791"/>
                </a:cubicBezTo>
                <a:lnTo>
                  <a:pt x="23119" y="18791"/>
                </a:lnTo>
                <a:cubicBezTo>
                  <a:pt x="23144" y="18791"/>
                  <a:pt x="23119" y="18766"/>
                  <a:pt x="23081" y="18753"/>
                </a:cubicBezTo>
                <a:lnTo>
                  <a:pt x="23043" y="18728"/>
                </a:lnTo>
                <a:cubicBezTo>
                  <a:pt x="23005" y="18690"/>
                  <a:pt x="23005" y="18639"/>
                  <a:pt x="22929" y="18627"/>
                </a:cubicBezTo>
                <a:cubicBezTo>
                  <a:pt x="22891" y="18614"/>
                  <a:pt x="22815" y="18563"/>
                  <a:pt x="22942" y="18551"/>
                </a:cubicBezTo>
                <a:cubicBezTo>
                  <a:pt x="22954" y="18538"/>
                  <a:pt x="22992" y="18487"/>
                  <a:pt x="23005" y="18487"/>
                </a:cubicBezTo>
                <a:cubicBezTo>
                  <a:pt x="23030" y="18487"/>
                  <a:pt x="23068" y="18500"/>
                  <a:pt x="23081" y="18500"/>
                </a:cubicBezTo>
                <a:cubicBezTo>
                  <a:pt x="23081" y="18513"/>
                  <a:pt x="23106" y="18551"/>
                  <a:pt x="23106" y="18589"/>
                </a:cubicBezTo>
                <a:lnTo>
                  <a:pt x="23055" y="18601"/>
                </a:lnTo>
                <a:lnTo>
                  <a:pt x="23043" y="18601"/>
                </a:lnTo>
                <a:cubicBezTo>
                  <a:pt x="23030" y="18614"/>
                  <a:pt x="23055" y="18652"/>
                  <a:pt x="23068" y="18652"/>
                </a:cubicBezTo>
                <a:cubicBezTo>
                  <a:pt x="23068" y="18654"/>
                  <a:pt x="23069" y="18654"/>
                  <a:pt x="23070" y="18654"/>
                </a:cubicBezTo>
                <a:cubicBezTo>
                  <a:pt x="23078" y="18654"/>
                  <a:pt x="23108" y="18625"/>
                  <a:pt x="23119" y="18614"/>
                </a:cubicBezTo>
                <a:cubicBezTo>
                  <a:pt x="23119" y="18601"/>
                  <a:pt x="23144" y="18576"/>
                  <a:pt x="23157" y="18576"/>
                </a:cubicBezTo>
                <a:cubicBezTo>
                  <a:pt x="23157" y="18563"/>
                  <a:pt x="23207" y="18538"/>
                  <a:pt x="23195" y="18525"/>
                </a:cubicBezTo>
                <a:cubicBezTo>
                  <a:pt x="23195" y="18513"/>
                  <a:pt x="23144" y="18487"/>
                  <a:pt x="23093" y="18462"/>
                </a:cubicBezTo>
                <a:lnTo>
                  <a:pt x="23093" y="18411"/>
                </a:lnTo>
                <a:cubicBezTo>
                  <a:pt x="23093" y="18336"/>
                  <a:pt x="23068" y="18272"/>
                  <a:pt x="23030" y="18209"/>
                </a:cubicBezTo>
                <a:cubicBezTo>
                  <a:pt x="23030" y="18209"/>
                  <a:pt x="23043" y="18196"/>
                  <a:pt x="23055" y="18184"/>
                </a:cubicBezTo>
                <a:lnTo>
                  <a:pt x="23068" y="18184"/>
                </a:lnTo>
                <a:cubicBezTo>
                  <a:pt x="23081" y="18196"/>
                  <a:pt x="23106" y="18234"/>
                  <a:pt x="23106" y="18247"/>
                </a:cubicBezTo>
                <a:cubicBezTo>
                  <a:pt x="23106" y="18260"/>
                  <a:pt x="23144" y="18323"/>
                  <a:pt x="23169" y="18323"/>
                </a:cubicBezTo>
                <a:cubicBezTo>
                  <a:pt x="23207" y="18323"/>
                  <a:pt x="23233" y="18373"/>
                  <a:pt x="23245" y="18399"/>
                </a:cubicBezTo>
                <a:cubicBezTo>
                  <a:pt x="23245" y="18411"/>
                  <a:pt x="23258" y="18424"/>
                  <a:pt x="23258" y="18424"/>
                </a:cubicBezTo>
                <a:cubicBezTo>
                  <a:pt x="23258" y="18424"/>
                  <a:pt x="23258" y="18361"/>
                  <a:pt x="23258" y="18336"/>
                </a:cubicBezTo>
                <a:cubicBezTo>
                  <a:pt x="23258" y="18310"/>
                  <a:pt x="23195" y="18247"/>
                  <a:pt x="23169" y="18234"/>
                </a:cubicBezTo>
                <a:cubicBezTo>
                  <a:pt x="23144" y="18209"/>
                  <a:pt x="23182" y="18184"/>
                  <a:pt x="23195" y="18184"/>
                </a:cubicBezTo>
                <a:cubicBezTo>
                  <a:pt x="23220" y="18184"/>
                  <a:pt x="23245" y="18196"/>
                  <a:pt x="23245" y="18222"/>
                </a:cubicBezTo>
                <a:lnTo>
                  <a:pt x="23296" y="18209"/>
                </a:lnTo>
                <a:cubicBezTo>
                  <a:pt x="23283" y="18184"/>
                  <a:pt x="23283" y="18146"/>
                  <a:pt x="23283" y="18133"/>
                </a:cubicBezTo>
                <a:cubicBezTo>
                  <a:pt x="23296" y="18120"/>
                  <a:pt x="23258" y="18108"/>
                  <a:pt x="23207" y="18108"/>
                </a:cubicBezTo>
                <a:lnTo>
                  <a:pt x="23207" y="18070"/>
                </a:lnTo>
                <a:cubicBezTo>
                  <a:pt x="23220" y="18032"/>
                  <a:pt x="23207" y="18007"/>
                  <a:pt x="23182" y="18007"/>
                </a:cubicBezTo>
                <a:lnTo>
                  <a:pt x="23131" y="18007"/>
                </a:lnTo>
                <a:cubicBezTo>
                  <a:pt x="23122" y="18015"/>
                  <a:pt x="23082" y="18024"/>
                  <a:pt x="23059" y="18024"/>
                </a:cubicBezTo>
                <a:cubicBezTo>
                  <a:pt x="23049" y="18024"/>
                  <a:pt x="23043" y="18023"/>
                  <a:pt x="23043" y="18019"/>
                </a:cubicBezTo>
                <a:cubicBezTo>
                  <a:pt x="23030" y="18007"/>
                  <a:pt x="23093" y="17943"/>
                  <a:pt x="23068" y="17918"/>
                </a:cubicBezTo>
                <a:cubicBezTo>
                  <a:pt x="23059" y="17909"/>
                  <a:pt x="23069" y="17900"/>
                  <a:pt x="23080" y="17900"/>
                </a:cubicBezTo>
                <a:cubicBezTo>
                  <a:pt x="23085" y="17900"/>
                  <a:pt x="23090" y="17902"/>
                  <a:pt x="23093" y="17905"/>
                </a:cubicBezTo>
                <a:cubicBezTo>
                  <a:pt x="23105" y="17905"/>
                  <a:pt x="23148" y="17958"/>
                  <a:pt x="23175" y="17958"/>
                </a:cubicBezTo>
                <a:cubicBezTo>
                  <a:pt x="23177" y="17958"/>
                  <a:pt x="23180" y="17957"/>
                  <a:pt x="23182" y="17956"/>
                </a:cubicBezTo>
                <a:cubicBezTo>
                  <a:pt x="23195" y="17943"/>
                  <a:pt x="23245" y="17918"/>
                  <a:pt x="23258" y="17905"/>
                </a:cubicBezTo>
                <a:cubicBezTo>
                  <a:pt x="23271" y="17905"/>
                  <a:pt x="23271" y="17893"/>
                  <a:pt x="23271" y="17880"/>
                </a:cubicBezTo>
                <a:cubicBezTo>
                  <a:pt x="23271" y="17880"/>
                  <a:pt x="23144" y="17880"/>
                  <a:pt x="23106" y="17867"/>
                </a:cubicBezTo>
                <a:cubicBezTo>
                  <a:pt x="23068" y="17855"/>
                  <a:pt x="23018" y="17842"/>
                  <a:pt x="22992" y="17842"/>
                </a:cubicBezTo>
                <a:lnTo>
                  <a:pt x="22954" y="17842"/>
                </a:lnTo>
                <a:cubicBezTo>
                  <a:pt x="22929" y="17829"/>
                  <a:pt x="22878" y="17804"/>
                  <a:pt x="22891" y="17791"/>
                </a:cubicBezTo>
                <a:cubicBezTo>
                  <a:pt x="22904" y="17791"/>
                  <a:pt x="22954" y="17766"/>
                  <a:pt x="22992" y="17753"/>
                </a:cubicBezTo>
                <a:lnTo>
                  <a:pt x="23030" y="17715"/>
                </a:lnTo>
                <a:lnTo>
                  <a:pt x="23043" y="17715"/>
                </a:lnTo>
                <a:cubicBezTo>
                  <a:pt x="23068" y="17703"/>
                  <a:pt x="23119" y="17665"/>
                  <a:pt x="23131" y="17665"/>
                </a:cubicBezTo>
                <a:cubicBezTo>
                  <a:pt x="23144" y="17678"/>
                  <a:pt x="23233" y="17715"/>
                  <a:pt x="23258" y="17728"/>
                </a:cubicBezTo>
                <a:cubicBezTo>
                  <a:pt x="23260" y="17729"/>
                  <a:pt x="23261" y="17730"/>
                  <a:pt x="23263" y="17730"/>
                </a:cubicBezTo>
                <a:cubicBezTo>
                  <a:pt x="23277" y="17730"/>
                  <a:pt x="23242" y="17663"/>
                  <a:pt x="23207" y="17640"/>
                </a:cubicBezTo>
                <a:lnTo>
                  <a:pt x="23271" y="17640"/>
                </a:lnTo>
                <a:cubicBezTo>
                  <a:pt x="23283" y="17640"/>
                  <a:pt x="23296" y="17627"/>
                  <a:pt x="23283" y="17614"/>
                </a:cubicBezTo>
                <a:lnTo>
                  <a:pt x="23283" y="17602"/>
                </a:lnTo>
                <a:lnTo>
                  <a:pt x="23283" y="17564"/>
                </a:lnTo>
                <a:cubicBezTo>
                  <a:pt x="23271" y="17513"/>
                  <a:pt x="23283" y="17450"/>
                  <a:pt x="23283" y="17437"/>
                </a:cubicBezTo>
                <a:cubicBezTo>
                  <a:pt x="23271" y="17424"/>
                  <a:pt x="23207" y="17399"/>
                  <a:pt x="23182" y="17386"/>
                </a:cubicBezTo>
                <a:cubicBezTo>
                  <a:pt x="23169" y="17386"/>
                  <a:pt x="23043" y="17349"/>
                  <a:pt x="23068" y="17336"/>
                </a:cubicBezTo>
                <a:cubicBezTo>
                  <a:pt x="23093" y="17311"/>
                  <a:pt x="23043" y="17298"/>
                  <a:pt x="23005" y="17298"/>
                </a:cubicBezTo>
                <a:cubicBezTo>
                  <a:pt x="22980" y="17298"/>
                  <a:pt x="22954" y="17285"/>
                  <a:pt x="22967" y="17273"/>
                </a:cubicBezTo>
                <a:lnTo>
                  <a:pt x="22980" y="17273"/>
                </a:lnTo>
                <a:cubicBezTo>
                  <a:pt x="22987" y="17270"/>
                  <a:pt x="22996" y="17270"/>
                  <a:pt x="23007" y="17270"/>
                </a:cubicBezTo>
                <a:cubicBezTo>
                  <a:pt x="23018" y="17270"/>
                  <a:pt x="23030" y="17270"/>
                  <a:pt x="23042" y="17270"/>
                </a:cubicBezTo>
                <a:cubicBezTo>
                  <a:pt x="23075" y="17270"/>
                  <a:pt x="23097" y="17264"/>
                  <a:pt x="23043" y="17209"/>
                </a:cubicBezTo>
                <a:cubicBezTo>
                  <a:pt x="23030" y="17209"/>
                  <a:pt x="23068" y="17171"/>
                  <a:pt x="23081" y="17171"/>
                </a:cubicBezTo>
                <a:lnTo>
                  <a:pt x="23220" y="17159"/>
                </a:lnTo>
                <a:cubicBezTo>
                  <a:pt x="23258" y="17133"/>
                  <a:pt x="23296" y="17095"/>
                  <a:pt x="23309" y="17083"/>
                </a:cubicBezTo>
                <a:lnTo>
                  <a:pt x="23309" y="17070"/>
                </a:lnTo>
                <a:lnTo>
                  <a:pt x="23309" y="17057"/>
                </a:lnTo>
                <a:cubicBezTo>
                  <a:pt x="23296" y="17051"/>
                  <a:pt x="23283" y="17048"/>
                  <a:pt x="23272" y="17048"/>
                </a:cubicBezTo>
                <a:cubicBezTo>
                  <a:pt x="23261" y="17048"/>
                  <a:pt x="23252" y="17051"/>
                  <a:pt x="23245" y="17057"/>
                </a:cubicBezTo>
                <a:cubicBezTo>
                  <a:pt x="23245" y="17057"/>
                  <a:pt x="23220" y="17121"/>
                  <a:pt x="23182" y="17121"/>
                </a:cubicBezTo>
                <a:cubicBezTo>
                  <a:pt x="23157" y="17108"/>
                  <a:pt x="23245" y="17070"/>
                  <a:pt x="23245" y="17032"/>
                </a:cubicBezTo>
                <a:cubicBezTo>
                  <a:pt x="23233" y="17007"/>
                  <a:pt x="23233" y="16906"/>
                  <a:pt x="23195" y="16880"/>
                </a:cubicBezTo>
                <a:cubicBezTo>
                  <a:pt x="23157" y="16855"/>
                  <a:pt x="23131" y="16842"/>
                  <a:pt x="23144" y="16830"/>
                </a:cubicBezTo>
                <a:cubicBezTo>
                  <a:pt x="23150" y="16824"/>
                  <a:pt x="23157" y="16822"/>
                  <a:pt x="23166" y="16822"/>
                </a:cubicBezTo>
                <a:cubicBezTo>
                  <a:pt x="23181" y="16822"/>
                  <a:pt x="23199" y="16828"/>
                  <a:pt x="23212" y="16828"/>
                </a:cubicBezTo>
                <a:cubicBezTo>
                  <a:pt x="23224" y="16828"/>
                  <a:pt x="23233" y="16823"/>
                  <a:pt x="23233" y="16804"/>
                </a:cubicBezTo>
                <a:cubicBezTo>
                  <a:pt x="23233" y="16779"/>
                  <a:pt x="23182" y="16766"/>
                  <a:pt x="23157" y="16754"/>
                </a:cubicBezTo>
                <a:lnTo>
                  <a:pt x="23131" y="16741"/>
                </a:lnTo>
                <a:cubicBezTo>
                  <a:pt x="23093" y="16741"/>
                  <a:pt x="23093" y="16678"/>
                  <a:pt x="23106" y="16653"/>
                </a:cubicBezTo>
                <a:cubicBezTo>
                  <a:pt x="23106" y="16643"/>
                  <a:pt x="23119" y="16639"/>
                  <a:pt x="23135" y="16639"/>
                </a:cubicBezTo>
                <a:cubicBezTo>
                  <a:pt x="23161" y="16639"/>
                  <a:pt x="23195" y="16650"/>
                  <a:pt x="23195" y="16665"/>
                </a:cubicBezTo>
                <a:cubicBezTo>
                  <a:pt x="23195" y="16691"/>
                  <a:pt x="23207" y="16728"/>
                  <a:pt x="23207" y="16754"/>
                </a:cubicBezTo>
                <a:lnTo>
                  <a:pt x="23245" y="16741"/>
                </a:lnTo>
                <a:lnTo>
                  <a:pt x="23258" y="16741"/>
                </a:lnTo>
                <a:cubicBezTo>
                  <a:pt x="23271" y="16716"/>
                  <a:pt x="23271" y="16678"/>
                  <a:pt x="23271" y="16678"/>
                </a:cubicBezTo>
                <a:cubicBezTo>
                  <a:pt x="23271" y="16665"/>
                  <a:pt x="23220" y="16602"/>
                  <a:pt x="23245" y="16589"/>
                </a:cubicBezTo>
                <a:cubicBezTo>
                  <a:pt x="23271" y="16577"/>
                  <a:pt x="23309" y="16551"/>
                  <a:pt x="23309" y="16539"/>
                </a:cubicBezTo>
                <a:cubicBezTo>
                  <a:pt x="23309" y="16539"/>
                  <a:pt x="23296" y="16526"/>
                  <a:pt x="23283" y="16526"/>
                </a:cubicBezTo>
                <a:lnTo>
                  <a:pt x="23271" y="16526"/>
                </a:lnTo>
                <a:cubicBezTo>
                  <a:pt x="23258" y="16526"/>
                  <a:pt x="23207" y="16475"/>
                  <a:pt x="23182" y="16450"/>
                </a:cubicBezTo>
                <a:cubicBezTo>
                  <a:pt x="23169" y="16437"/>
                  <a:pt x="23195" y="16412"/>
                  <a:pt x="23245" y="16387"/>
                </a:cubicBezTo>
                <a:lnTo>
                  <a:pt x="23258" y="16362"/>
                </a:lnTo>
                <a:lnTo>
                  <a:pt x="23271" y="16349"/>
                </a:lnTo>
                <a:cubicBezTo>
                  <a:pt x="23258" y="16311"/>
                  <a:pt x="23245" y="16235"/>
                  <a:pt x="23258" y="16210"/>
                </a:cubicBezTo>
                <a:cubicBezTo>
                  <a:pt x="23271" y="16197"/>
                  <a:pt x="23283" y="16159"/>
                  <a:pt x="23283" y="16159"/>
                </a:cubicBezTo>
                <a:cubicBezTo>
                  <a:pt x="23283" y="16146"/>
                  <a:pt x="23271" y="16058"/>
                  <a:pt x="23283" y="16020"/>
                </a:cubicBezTo>
                <a:cubicBezTo>
                  <a:pt x="23296" y="15995"/>
                  <a:pt x="23309" y="15931"/>
                  <a:pt x="23296" y="15906"/>
                </a:cubicBezTo>
                <a:lnTo>
                  <a:pt x="23182" y="15906"/>
                </a:lnTo>
                <a:cubicBezTo>
                  <a:pt x="23157" y="15881"/>
                  <a:pt x="23195" y="15843"/>
                  <a:pt x="23220" y="15830"/>
                </a:cubicBezTo>
                <a:cubicBezTo>
                  <a:pt x="23258" y="15817"/>
                  <a:pt x="23233" y="15754"/>
                  <a:pt x="23220" y="15729"/>
                </a:cubicBezTo>
                <a:cubicBezTo>
                  <a:pt x="23195" y="15704"/>
                  <a:pt x="23207" y="15666"/>
                  <a:pt x="23245" y="15653"/>
                </a:cubicBezTo>
                <a:lnTo>
                  <a:pt x="23258" y="15640"/>
                </a:lnTo>
                <a:lnTo>
                  <a:pt x="23271" y="15628"/>
                </a:lnTo>
                <a:cubicBezTo>
                  <a:pt x="23283" y="15602"/>
                  <a:pt x="23195" y="15590"/>
                  <a:pt x="23169" y="15590"/>
                </a:cubicBezTo>
                <a:cubicBezTo>
                  <a:pt x="23131" y="15590"/>
                  <a:pt x="23144" y="15564"/>
                  <a:pt x="23169" y="15564"/>
                </a:cubicBezTo>
                <a:cubicBezTo>
                  <a:pt x="23179" y="15555"/>
                  <a:pt x="23210" y="15531"/>
                  <a:pt x="23231" y="15531"/>
                </a:cubicBezTo>
                <a:cubicBezTo>
                  <a:pt x="23237" y="15531"/>
                  <a:pt x="23242" y="15533"/>
                  <a:pt x="23245" y="15539"/>
                </a:cubicBezTo>
                <a:cubicBezTo>
                  <a:pt x="23245" y="15541"/>
                  <a:pt x="23246" y="15542"/>
                  <a:pt x="23247" y="15542"/>
                </a:cubicBezTo>
                <a:cubicBezTo>
                  <a:pt x="23254" y="15542"/>
                  <a:pt x="23273" y="15518"/>
                  <a:pt x="23283" y="15476"/>
                </a:cubicBezTo>
                <a:lnTo>
                  <a:pt x="23296" y="15425"/>
                </a:lnTo>
                <a:cubicBezTo>
                  <a:pt x="23296" y="15425"/>
                  <a:pt x="23296" y="15375"/>
                  <a:pt x="23283" y="15337"/>
                </a:cubicBezTo>
                <a:lnTo>
                  <a:pt x="23271" y="15311"/>
                </a:lnTo>
                <a:cubicBezTo>
                  <a:pt x="23258" y="15261"/>
                  <a:pt x="23296" y="15210"/>
                  <a:pt x="23245" y="15159"/>
                </a:cubicBezTo>
                <a:cubicBezTo>
                  <a:pt x="23233" y="15147"/>
                  <a:pt x="23233" y="15121"/>
                  <a:pt x="23283" y="15121"/>
                </a:cubicBezTo>
                <a:cubicBezTo>
                  <a:pt x="23321" y="15109"/>
                  <a:pt x="23296" y="15109"/>
                  <a:pt x="23296" y="15083"/>
                </a:cubicBezTo>
                <a:lnTo>
                  <a:pt x="23283" y="15058"/>
                </a:lnTo>
                <a:cubicBezTo>
                  <a:pt x="23296" y="15033"/>
                  <a:pt x="23245" y="15008"/>
                  <a:pt x="23220" y="15008"/>
                </a:cubicBezTo>
                <a:cubicBezTo>
                  <a:pt x="23195" y="15008"/>
                  <a:pt x="23195" y="14957"/>
                  <a:pt x="23220" y="14906"/>
                </a:cubicBezTo>
                <a:lnTo>
                  <a:pt x="23296" y="14906"/>
                </a:lnTo>
                <a:cubicBezTo>
                  <a:pt x="23296" y="14906"/>
                  <a:pt x="23309" y="14868"/>
                  <a:pt x="23296" y="14856"/>
                </a:cubicBezTo>
                <a:lnTo>
                  <a:pt x="23283" y="14843"/>
                </a:lnTo>
                <a:cubicBezTo>
                  <a:pt x="23258" y="14818"/>
                  <a:pt x="23271" y="14780"/>
                  <a:pt x="23296" y="14767"/>
                </a:cubicBezTo>
                <a:cubicBezTo>
                  <a:pt x="23321" y="14754"/>
                  <a:pt x="23271" y="14729"/>
                  <a:pt x="23258" y="14717"/>
                </a:cubicBezTo>
                <a:cubicBezTo>
                  <a:pt x="23245" y="14717"/>
                  <a:pt x="23245" y="14679"/>
                  <a:pt x="23271" y="14641"/>
                </a:cubicBezTo>
                <a:lnTo>
                  <a:pt x="23296" y="14615"/>
                </a:lnTo>
                <a:lnTo>
                  <a:pt x="23347" y="14565"/>
                </a:lnTo>
                <a:cubicBezTo>
                  <a:pt x="23309" y="14539"/>
                  <a:pt x="23296" y="14489"/>
                  <a:pt x="23309" y="14463"/>
                </a:cubicBezTo>
                <a:lnTo>
                  <a:pt x="23309" y="14438"/>
                </a:lnTo>
                <a:cubicBezTo>
                  <a:pt x="23296" y="14413"/>
                  <a:pt x="23245" y="14375"/>
                  <a:pt x="23258" y="14362"/>
                </a:cubicBezTo>
                <a:lnTo>
                  <a:pt x="23296" y="14312"/>
                </a:lnTo>
                <a:cubicBezTo>
                  <a:pt x="23245" y="14299"/>
                  <a:pt x="23233" y="14274"/>
                  <a:pt x="23245" y="14274"/>
                </a:cubicBezTo>
                <a:cubicBezTo>
                  <a:pt x="23245" y="14274"/>
                  <a:pt x="23283" y="14198"/>
                  <a:pt x="23283" y="14172"/>
                </a:cubicBezTo>
                <a:cubicBezTo>
                  <a:pt x="23283" y="14134"/>
                  <a:pt x="23283" y="14084"/>
                  <a:pt x="23283" y="14059"/>
                </a:cubicBezTo>
                <a:cubicBezTo>
                  <a:pt x="23283" y="14046"/>
                  <a:pt x="23271" y="14008"/>
                  <a:pt x="23283" y="13995"/>
                </a:cubicBezTo>
                <a:cubicBezTo>
                  <a:pt x="23283" y="13983"/>
                  <a:pt x="23283" y="13957"/>
                  <a:pt x="23283" y="13932"/>
                </a:cubicBezTo>
                <a:cubicBezTo>
                  <a:pt x="23296" y="13919"/>
                  <a:pt x="23347" y="13831"/>
                  <a:pt x="23334" y="13793"/>
                </a:cubicBezTo>
                <a:cubicBezTo>
                  <a:pt x="23321" y="13767"/>
                  <a:pt x="23296" y="13730"/>
                  <a:pt x="23283" y="13730"/>
                </a:cubicBezTo>
                <a:lnTo>
                  <a:pt x="23271" y="13717"/>
                </a:lnTo>
                <a:lnTo>
                  <a:pt x="23245" y="13704"/>
                </a:lnTo>
                <a:cubicBezTo>
                  <a:pt x="23207" y="13692"/>
                  <a:pt x="23271" y="13666"/>
                  <a:pt x="23271" y="13654"/>
                </a:cubicBezTo>
                <a:cubicBezTo>
                  <a:pt x="23271" y="13628"/>
                  <a:pt x="23271" y="13565"/>
                  <a:pt x="23271" y="13514"/>
                </a:cubicBezTo>
                <a:lnTo>
                  <a:pt x="23296" y="13464"/>
                </a:lnTo>
                <a:cubicBezTo>
                  <a:pt x="23309" y="13426"/>
                  <a:pt x="23309" y="13375"/>
                  <a:pt x="23309" y="13337"/>
                </a:cubicBezTo>
                <a:lnTo>
                  <a:pt x="23309" y="13325"/>
                </a:lnTo>
                <a:cubicBezTo>
                  <a:pt x="23296" y="13312"/>
                  <a:pt x="23321" y="13261"/>
                  <a:pt x="23309" y="13236"/>
                </a:cubicBezTo>
                <a:cubicBezTo>
                  <a:pt x="23296" y="13223"/>
                  <a:pt x="23321" y="13160"/>
                  <a:pt x="23309" y="13147"/>
                </a:cubicBezTo>
                <a:cubicBezTo>
                  <a:pt x="23296" y="13122"/>
                  <a:pt x="23321" y="13034"/>
                  <a:pt x="23321" y="13008"/>
                </a:cubicBezTo>
                <a:cubicBezTo>
                  <a:pt x="23309" y="12970"/>
                  <a:pt x="23309" y="12932"/>
                  <a:pt x="23296" y="12907"/>
                </a:cubicBezTo>
                <a:lnTo>
                  <a:pt x="23296" y="12882"/>
                </a:lnTo>
                <a:lnTo>
                  <a:pt x="23296" y="12856"/>
                </a:lnTo>
                <a:cubicBezTo>
                  <a:pt x="23309" y="12831"/>
                  <a:pt x="23283" y="12806"/>
                  <a:pt x="23245" y="12806"/>
                </a:cubicBezTo>
                <a:lnTo>
                  <a:pt x="23207" y="12806"/>
                </a:lnTo>
                <a:cubicBezTo>
                  <a:pt x="23203" y="12808"/>
                  <a:pt x="23198" y="12809"/>
                  <a:pt x="23194" y="12809"/>
                </a:cubicBezTo>
                <a:cubicBezTo>
                  <a:pt x="23178" y="12809"/>
                  <a:pt x="23169" y="12791"/>
                  <a:pt x="23169" y="12780"/>
                </a:cubicBezTo>
                <a:cubicBezTo>
                  <a:pt x="23169" y="12772"/>
                  <a:pt x="23195" y="12763"/>
                  <a:pt x="23218" y="12763"/>
                </a:cubicBezTo>
                <a:cubicBezTo>
                  <a:pt x="23228" y="12763"/>
                  <a:pt x="23238" y="12764"/>
                  <a:pt x="23245" y="12768"/>
                </a:cubicBezTo>
                <a:cubicBezTo>
                  <a:pt x="23258" y="12768"/>
                  <a:pt x="23296" y="12743"/>
                  <a:pt x="23309" y="12717"/>
                </a:cubicBezTo>
                <a:lnTo>
                  <a:pt x="23309" y="12692"/>
                </a:lnTo>
                <a:lnTo>
                  <a:pt x="23283" y="12667"/>
                </a:lnTo>
                <a:cubicBezTo>
                  <a:pt x="23283" y="12667"/>
                  <a:pt x="23233" y="12540"/>
                  <a:pt x="23233" y="12540"/>
                </a:cubicBezTo>
                <a:lnTo>
                  <a:pt x="23296" y="12489"/>
                </a:lnTo>
                <a:cubicBezTo>
                  <a:pt x="23271" y="12439"/>
                  <a:pt x="23258" y="12300"/>
                  <a:pt x="23258" y="12274"/>
                </a:cubicBezTo>
                <a:cubicBezTo>
                  <a:pt x="23271" y="12236"/>
                  <a:pt x="23271" y="12186"/>
                  <a:pt x="23271" y="12173"/>
                </a:cubicBezTo>
                <a:cubicBezTo>
                  <a:pt x="23271" y="12160"/>
                  <a:pt x="23233" y="12110"/>
                  <a:pt x="23245" y="12097"/>
                </a:cubicBezTo>
                <a:cubicBezTo>
                  <a:pt x="23258" y="12072"/>
                  <a:pt x="23245" y="12034"/>
                  <a:pt x="23258" y="12021"/>
                </a:cubicBezTo>
                <a:cubicBezTo>
                  <a:pt x="23258" y="12009"/>
                  <a:pt x="23283" y="11971"/>
                  <a:pt x="23296" y="11933"/>
                </a:cubicBezTo>
                <a:lnTo>
                  <a:pt x="23271" y="11907"/>
                </a:lnTo>
                <a:lnTo>
                  <a:pt x="23195" y="11857"/>
                </a:lnTo>
                <a:cubicBezTo>
                  <a:pt x="23220" y="11793"/>
                  <a:pt x="23296" y="11629"/>
                  <a:pt x="23283" y="11591"/>
                </a:cubicBezTo>
                <a:cubicBezTo>
                  <a:pt x="23283" y="11553"/>
                  <a:pt x="23207" y="11528"/>
                  <a:pt x="23195" y="11515"/>
                </a:cubicBezTo>
                <a:cubicBezTo>
                  <a:pt x="23182" y="11515"/>
                  <a:pt x="23283" y="11439"/>
                  <a:pt x="23283" y="11414"/>
                </a:cubicBezTo>
                <a:cubicBezTo>
                  <a:pt x="23271" y="11376"/>
                  <a:pt x="23258" y="11262"/>
                  <a:pt x="23245" y="11224"/>
                </a:cubicBezTo>
                <a:cubicBezTo>
                  <a:pt x="23245" y="11186"/>
                  <a:pt x="23245" y="11161"/>
                  <a:pt x="23245" y="11161"/>
                </a:cubicBezTo>
                <a:cubicBezTo>
                  <a:pt x="23245" y="11161"/>
                  <a:pt x="23321" y="11148"/>
                  <a:pt x="23309" y="11123"/>
                </a:cubicBezTo>
                <a:cubicBezTo>
                  <a:pt x="23283" y="11110"/>
                  <a:pt x="23258" y="11060"/>
                  <a:pt x="23258" y="11047"/>
                </a:cubicBezTo>
                <a:cubicBezTo>
                  <a:pt x="23258" y="11034"/>
                  <a:pt x="23271" y="10996"/>
                  <a:pt x="23296" y="10971"/>
                </a:cubicBezTo>
                <a:lnTo>
                  <a:pt x="23258" y="10933"/>
                </a:lnTo>
                <a:cubicBezTo>
                  <a:pt x="23233" y="10920"/>
                  <a:pt x="23271" y="10870"/>
                  <a:pt x="23271" y="10832"/>
                </a:cubicBezTo>
                <a:lnTo>
                  <a:pt x="23271" y="10806"/>
                </a:lnTo>
                <a:cubicBezTo>
                  <a:pt x="23258" y="10781"/>
                  <a:pt x="23245" y="10731"/>
                  <a:pt x="23258" y="10718"/>
                </a:cubicBezTo>
                <a:cubicBezTo>
                  <a:pt x="23271" y="10705"/>
                  <a:pt x="23271" y="10693"/>
                  <a:pt x="23258" y="10680"/>
                </a:cubicBezTo>
                <a:cubicBezTo>
                  <a:pt x="23258" y="10680"/>
                  <a:pt x="23245" y="10680"/>
                  <a:pt x="23233" y="10693"/>
                </a:cubicBezTo>
                <a:cubicBezTo>
                  <a:pt x="23220" y="10693"/>
                  <a:pt x="23207" y="10680"/>
                  <a:pt x="23207" y="10680"/>
                </a:cubicBezTo>
                <a:cubicBezTo>
                  <a:pt x="23207" y="10667"/>
                  <a:pt x="23233" y="10642"/>
                  <a:pt x="23233" y="10642"/>
                </a:cubicBezTo>
                <a:cubicBezTo>
                  <a:pt x="23220" y="10617"/>
                  <a:pt x="23195" y="10617"/>
                  <a:pt x="23233" y="10591"/>
                </a:cubicBezTo>
                <a:cubicBezTo>
                  <a:pt x="23233" y="10591"/>
                  <a:pt x="23207" y="10566"/>
                  <a:pt x="23207" y="10553"/>
                </a:cubicBezTo>
                <a:lnTo>
                  <a:pt x="23220" y="10528"/>
                </a:lnTo>
                <a:cubicBezTo>
                  <a:pt x="23233" y="10503"/>
                  <a:pt x="23220" y="10440"/>
                  <a:pt x="23233" y="10414"/>
                </a:cubicBezTo>
                <a:cubicBezTo>
                  <a:pt x="23258" y="10402"/>
                  <a:pt x="23258" y="10338"/>
                  <a:pt x="23258" y="10326"/>
                </a:cubicBezTo>
                <a:cubicBezTo>
                  <a:pt x="23245" y="10313"/>
                  <a:pt x="23283" y="10262"/>
                  <a:pt x="23271" y="10250"/>
                </a:cubicBezTo>
                <a:cubicBezTo>
                  <a:pt x="23271" y="10224"/>
                  <a:pt x="23258" y="10199"/>
                  <a:pt x="23258" y="10186"/>
                </a:cubicBezTo>
                <a:lnTo>
                  <a:pt x="23271" y="10161"/>
                </a:lnTo>
                <a:lnTo>
                  <a:pt x="23296" y="10123"/>
                </a:lnTo>
                <a:cubicBezTo>
                  <a:pt x="23245" y="10111"/>
                  <a:pt x="23245" y="10098"/>
                  <a:pt x="23271" y="10098"/>
                </a:cubicBezTo>
                <a:cubicBezTo>
                  <a:pt x="23283" y="10098"/>
                  <a:pt x="23271" y="10060"/>
                  <a:pt x="23271" y="10047"/>
                </a:cubicBezTo>
                <a:cubicBezTo>
                  <a:pt x="23258" y="10035"/>
                  <a:pt x="23258" y="10009"/>
                  <a:pt x="23271" y="9984"/>
                </a:cubicBezTo>
                <a:lnTo>
                  <a:pt x="23245" y="9959"/>
                </a:lnTo>
                <a:lnTo>
                  <a:pt x="23220" y="9946"/>
                </a:lnTo>
                <a:cubicBezTo>
                  <a:pt x="23182" y="9921"/>
                  <a:pt x="23220" y="9883"/>
                  <a:pt x="23233" y="9883"/>
                </a:cubicBezTo>
                <a:cubicBezTo>
                  <a:pt x="23258" y="9883"/>
                  <a:pt x="23283" y="9819"/>
                  <a:pt x="23271" y="9807"/>
                </a:cubicBezTo>
                <a:cubicBezTo>
                  <a:pt x="23271" y="9782"/>
                  <a:pt x="23207" y="9731"/>
                  <a:pt x="23220" y="9718"/>
                </a:cubicBezTo>
                <a:cubicBezTo>
                  <a:pt x="23245" y="9693"/>
                  <a:pt x="23245" y="9655"/>
                  <a:pt x="23220" y="9617"/>
                </a:cubicBezTo>
                <a:lnTo>
                  <a:pt x="23258" y="9592"/>
                </a:lnTo>
                <a:lnTo>
                  <a:pt x="23321" y="9554"/>
                </a:lnTo>
                <a:cubicBezTo>
                  <a:pt x="23271" y="9516"/>
                  <a:pt x="23283" y="9427"/>
                  <a:pt x="23258" y="9402"/>
                </a:cubicBezTo>
                <a:cubicBezTo>
                  <a:pt x="23245" y="9389"/>
                  <a:pt x="23220" y="9326"/>
                  <a:pt x="23220" y="9313"/>
                </a:cubicBezTo>
                <a:cubicBezTo>
                  <a:pt x="23220" y="9301"/>
                  <a:pt x="23258" y="9187"/>
                  <a:pt x="23258" y="9149"/>
                </a:cubicBezTo>
                <a:cubicBezTo>
                  <a:pt x="23258" y="9098"/>
                  <a:pt x="23258" y="9060"/>
                  <a:pt x="23245" y="9060"/>
                </a:cubicBezTo>
                <a:cubicBezTo>
                  <a:pt x="23245" y="9060"/>
                  <a:pt x="23207" y="9010"/>
                  <a:pt x="23220" y="9010"/>
                </a:cubicBezTo>
                <a:cubicBezTo>
                  <a:pt x="23245" y="8997"/>
                  <a:pt x="23233" y="8959"/>
                  <a:pt x="23195" y="8908"/>
                </a:cubicBezTo>
                <a:lnTo>
                  <a:pt x="23207" y="8883"/>
                </a:lnTo>
                <a:lnTo>
                  <a:pt x="23245" y="8795"/>
                </a:lnTo>
                <a:cubicBezTo>
                  <a:pt x="23220" y="8706"/>
                  <a:pt x="23245" y="8579"/>
                  <a:pt x="23233" y="8554"/>
                </a:cubicBezTo>
                <a:cubicBezTo>
                  <a:pt x="23233" y="8529"/>
                  <a:pt x="23182" y="8503"/>
                  <a:pt x="23157" y="8491"/>
                </a:cubicBezTo>
                <a:cubicBezTo>
                  <a:pt x="23144" y="8491"/>
                  <a:pt x="23182" y="8440"/>
                  <a:pt x="23207" y="8428"/>
                </a:cubicBezTo>
                <a:cubicBezTo>
                  <a:pt x="23233" y="8402"/>
                  <a:pt x="23195" y="8352"/>
                  <a:pt x="23182" y="8339"/>
                </a:cubicBezTo>
                <a:cubicBezTo>
                  <a:pt x="23169" y="8326"/>
                  <a:pt x="23169" y="8314"/>
                  <a:pt x="23182" y="8288"/>
                </a:cubicBezTo>
                <a:cubicBezTo>
                  <a:pt x="23245" y="8225"/>
                  <a:pt x="23245" y="8225"/>
                  <a:pt x="23195" y="8162"/>
                </a:cubicBezTo>
                <a:cubicBezTo>
                  <a:pt x="23182" y="8149"/>
                  <a:pt x="23169" y="8111"/>
                  <a:pt x="23144" y="8111"/>
                </a:cubicBezTo>
                <a:lnTo>
                  <a:pt x="23119" y="8099"/>
                </a:lnTo>
                <a:cubicBezTo>
                  <a:pt x="23106" y="8086"/>
                  <a:pt x="23119" y="8048"/>
                  <a:pt x="23131" y="8048"/>
                </a:cubicBezTo>
                <a:cubicBezTo>
                  <a:pt x="23144" y="8048"/>
                  <a:pt x="23144" y="8023"/>
                  <a:pt x="23144" y="8023"/>
                </a:cubicBezTo>
                <a:cubicBezTo>
                  <a:pt x="23131" y="8010"/>
                  <a:pt x="23182" y="7997"/>
                  <a:pt x="23207" y="7997"/>
                </a:cubicBezTo>
                <a:cubicBezTo>
                  <a:pt x="23220" y="7997"/>
                  <a:pt x="23233" y="7947"/>
                  <a:pt x="23233" y="7921"/>
                </a:cubicBezTo>
                <a:cubicBezTo>
                  <a:pt x="23233" y="7909"/>
                  <a:pt x="23245" y="7845"/>
                  <a:pt x="23245" y="7833"/>
                </a:cubicBezTo>
                <a:cubicBezTo>
                  <a:pt x="23233" y="7820"/>
                  <a:pt x="23245" y="7757"/>
                  <a:pt x="23233" y="7744"/>
                </a:cubicBezTo>
                <a:cubicBezTo>
                  <a:pt x="23220" y="7732"/>
                  <a:pt x="23195" y="7681"/>
                  <a:pt x="23207" y="7668"/>
                </a:cubicBezTo>
                <a:cubicBezTo>
                  <a:pt x="23207" y="7656"/>
                  <a:pt x="23220" y="7605"/>
                  <a:pt x="23233" y="7580"/>
                </a:cubicBezTo>
                <a:cubicBezTo>
                  <a:pt x="23245" y="7567"/>
                  <a:pt x="23233" y="7542"/>
                  <a:pt x="23207" y="7516"/>
                </a:cubicBezTo>
                <a:lnTo>
                  <a:pt x="23233" y="7479"/>
                </a:lnTo>
                <a:cubicBezTo>
                  <a:pt x="23258" y="7453"/>
                  <a:pt x="23258" y="7428"/>
                  <a:pt x="23233" y="7390"/>
                </a:cubicBezTo>
                <a:lnTo>
                  <a:pt x="23220" y="7352"/>
                </a:lnTo>
                <a:cubicBezTo>
                  <a:pt x="23207" y="7314"/>
                  <a:pt x="23233" y="7251"/>
                  <a:pt x="23258" y="7238"/>
                </a:cubicBezTo>
                <a:cubicBezTo>
                  <a:pt x="23271" y="7225"/>
                  <a:pt x="23233" y="7175"/>
                  <a:pt x="23220" y="7162"/>
                </a:cubicBezTo>
                <a:cubicBezTo>
                  <a:pt x="23195" y="7150"/>
                  <a:pt x="23220" y="7086"/>
                  <a:pt x="23245" y="7074"/>
                </a:cubicBezTo>
                <a:cubicBezTo>
                  <a:pt x="23258" y="7048"/>
                  <a:pt x="23233" y="7010"/>
                  <a:pt x="23182" y="6998"/>
                </a:cubicBezTo>
                <a:lnTo>
                  <a:pt x="23207" y="6972"/>
                </a:lnTo>
                <a:lnTo>
                  <a:pt x="23233" y="6922"/>
                </a:lnTo>
                <a:cubicBezTo>
                  <a:pt x="23220" y="6871"/>
                  <a:pt x="23207" y="6821"/>
                  <a:pt x="23207" y="6808"/>
                </a:cubicBezTo>
                <a:cubicBezTo>
                  <a:pt x="23207" y="6808"/>
                  <a:pt x="23258" y="6656"/>
                  <a:pt x="23245" y="6605"/>
                </a:cubicBezTo>
                <a:cubicBezTo>
                  <a:pt x="23245" y="6555"/>
                  <a:pt x="23195" y="6428"/>
                  <a:pt x="23220" y="6403"/>
                </a:cubicBezTo>
                <a:cubicBezTo>
                  <a:pt x="23245" y="6378"/>
                  <a:pt x="23233" y="6340"/>
                  <a:pt x="23207" y="6314"/>
                </a:cubicBezTo>
                <a:lnTo>
                  <a:pt x="23207" y="6302"/>
                </a:lnTo>
                <a:lnTo>
                  <a:pt x="23233" y="6264"/>
                </a:lnTo>
                <a:cubicBezTo>
                  <a:pt x="23220" y="6213"/>
                  <a:pt x="23207" y="6125"/>
                  <a:pt x="23207" y="6074"/>
                </a:cubicBezTo>
                <a:lnTo>
                  <a:pt x="23245" y="6036"/>
                </a:lnTo>
                <a:lnTo>
                  <a:pt x="23283" y="5998"/>
                </a:lnTo>
                <a:cubicBezTo>
                  <a:pt x="23258" y="5960"/>
                  <a:pt x="23245" y="5859"/>
                  <a:pt x="23245" y="5834"/>
                </a:cubicBezTo>
                <a:cubicBezTo>
                  <a:pt x="23233" y="5808"/>
                  <a:pt x="23207" y="5732"/>
                  <a:pt x="23233" y="5720"/>
                </a:cubicBezTo>
                <a:cubicBezTo>
                  <a:pt x="23258" y="5707"/>
                  <a:pt x="23233" y="5682"/>
                  <a:pt x="23233" y="5669"/>
                </a:cubicBezTo>
                <a:cubicBezTo>
                  <a:pt x="23233" y="5656"/>
                  <a:pt x="23245" y="5555"/>
                  <a:pt x="23258" y="5517"/>
                </a:cubicBezTo>
                <a:cubicBezTo>
                  <a:pt x="23258" y="5479"/>
                  <a:pt x="23258" y="5441"/>
                  <a:pt x="23258" y="5429"/>
                </a:cubicBezTo>
                <a:cubicBezTo>
                  <a:pt x="23258" y="5403"/>
                  <a:pt x="23271" y="5365"/>
                  <a:pt x="23271" y="5353"/>
                </a:cubicBezTo>
                <a:cubicBezTo>
                  <a:pt x="23271" y="5340"/>
                  <a:pt x="23207" y="5264"/>
                  <a:pt x="23220" y="5239"/>
                </a:cubicBezTo>
                <a:cubicBezTo>
                  <a:pt x="23220" y="5201"/>
                  <a:pt x="23220" y="5112"/>
                  <a:pt x="23220" y="5087"/>
                </a:cubicBezTo>
                <a:cubicBezTo>
                  <a:pt x="23233" y="5062"/>
                  <a:pt x="23245" y="4986"/>
                  <a:pt x="23245" y="4960"/>
                </a:cubicBezTo>
                <a:cubicBezTo>
                  <a:pt x="23233" y="4935"/>
                  <a:pt x="23258" y="4859"/>
                  <a:pt x="23245" y="4834"/>
                </a:cubicBezTo>
                <a:cubicBezTo>
                  <a:pt x="23245" y="4809"/>
                  <a:pt x="23233" y="4745"/>
                  <a:pt x="23233" y="4733"/>
                </a:cubicBezTo>
                <a:cubicBezTo>
                  <a:pt x="23233" y="4707"/>
                  <a:pt x="23296" y="4644"/>
                  <a:pt x="23271" y="4644"/>
                </a:cubicBezTo>
                <a:cubicBezTo>
                  <a:pt x="23233" y="4644"/>
                  <a:pt x="23233" y="4631"/>
                  <a:pt x="23245" y="4631"/>
                </a:cubicBezTo>
                <a:cubicBezTo>
                  <a:pt x="23258" y="4631"/>
                  <a:pt x="23233" y="4543"/>
                  <a:pt x="23233" y="4505"/>
                </a:cubicBezTo>
                <a:cubicBezTo>
                  <a:pt x="23233" y="4480"/>
                  <a:pt x="23233" y="4429"/>
                  <a:pt x="23220" y="4416"/>
                </a:cubicBezTo>
                <a:cubicBezTo>
                  <a:pt x="23220" y="4391"/>
                  <a:pt x="23233" y="4340"/>
                  <a:pt x="23233" y="4328"/>
                </a:cubicBezTo>
                <a:cubicBezTo>
                  <a:pt x="23233" y="4315"/>
                  <a:pt x="23207" y="4264"/>
                  <a:pt x="23195" y="4214"/>
                </a:cubicBezTo>
                <a:lnTo>
                  <a:pt x="23207" y="4189"/>
                </a:lnTo>
                <a:lnTo>
                  <a:pt x="23233" y="4125"/>
                </a:lnTo>
                <a:cubicBezTo>
                  <a:pt x="23220" y="4075"/>
                  <a:pt x="23207" y="3999"/>
                  <a:pt x="23207" y="3961"/>
                </a:cubicBezTo>
                <a:lnTo>
                  <a:pt x="23182" y="3935"/>
                </a:lnTo>
                <a:lnTo>
                  <a:pt x="23157" y="3897"/>
                </a:lnTo>
                <a:cubicBezTo>
                  <a:pt x="23182" y="3872"/>
                  <a:pt x="23195" y="3822"/>
                  <a:pt x="23169" y="3784"/>
                </a:cubicBezTo>
                <a:lnTo>
                  <a:pt x="23169" y="3746"/>
                </a:lnTo>
                <a:lnTo>
                  <a:pt x="23157" y="3720"/>
                </a:lnTo>
                <a:cubicBezTo>
                  <a:pt x="23157" y="3682"/>
                  <a:pt x="23169" y="3632"/>
                  <a:pt x="23182" y="3594"/>
                </a:cubicBezTo>
                <a:lnTo>
                  <a:pt x="23169" y="3568"/>
                </a:lnTo>
                <a:lnTo>
                  <a:pt x="23157" y="3531"/>
                </a:lnTo>
                <a:cubicBezTo>
                  <a:pt x="23157" y="3493"/>
                  <a:pt x="23144" y="3429"/>
                  <a:pt x="23119" y="3404"/>
                </a:cubicBezTo>
                <a:lnTo>
                  <a:pt x="23157" y="3366"/>
                </a:lnTo>
                <a:cubicBezTo>
                  <a:pt x="23144" y="3341"/>
                  <a:pt x="23182" y="3239"/>
                  <a:pt x="23157" y="3214"/>
                </a:cubicBezTo>
                <a:cubicBezTo>
                  <a:pt x="23131" y="3189"/>
                  <a:pt x="23106" y="3151"/>
                  <a:pt x="23119" y="3138"/>
                </a:cubicBezTo>
                <a:cubicBezTo>
                  <a:pt x="23131" y="3138"/>
                  <a:pt x="23106" y="3075"/>
                  <a:pt x="23106" y="3050"/>
                </a:cubicBezTo>
                <a:cubicBezTo>
                  <a:pt x="23093" y="3024"/>
                  <a:pt x="23081" y="2974"/>
                  <a:pt x="23081" y="2923"/>
                </a:cubicBezTo>
                <a:lnTo>
                  <a:pt x="23093" y="2885"/>
                </a:lnTo>
                <a:lnTo>
                  <a:pt x="23106" y="2860"/>
                </a:lnTo>
                <a:cubicBezTo>
                  <a:pt x="23081" y="2822"/>
                  <a:pt x="23043" y="2759"/>
                  <a:pt x="23055" y="2746"/>
                </a:cubicBezTo>
                <a:cubicBezTo>
                  <a:pt x="23068" y="2733"/>
                  <a:pt x="23018" y="2619"/>
                  <a:pt x="23018" y="2581"/>
                </a:cubicBezTo>
                <a:cubicBezTo>
                  <a:pt x="23018" y="2544"/>
                  <a:pt x="23005" y="2455"/>
                  <a:pt x="23005" y="2442"/>
                </a:cubicBezTo>
                <a:cubicBezTo>
                  <a:pt x="22992" y="2430"/>
                  <a:pt x="23030" y="2354"/>
                  <a:pt x="23005" y="2341"/>
                </a:cubicBezTo>
                <a:cubicBezTo>
                  <a:pt x="22992" y="2328"/>
                  <a:pt x="22992" y="2278"/>
                  <a:pt x="22992" y="2240"/>
                </a:cubicBezTo>
                <a:lnTo>
                  <a:pt x="22954" y="2202"/>
                </a:lnTo>
                <a:cubicBezTo>
                  <a:pt x="22967" y="2189"/>
                  <a:pt x="22942" y="2151"/>
                  <a:pt x="22904" y="2113"/>
                </a:cubicBezTo>
                <a:lnTo>
                  <a:pt x="22929" y="2101"/>
                </a:lnTo>
                <a:cubicBezTo>
                  <a:pt x="22992" y="2088"/>
                  <a:pt x="22878" y="2050"/>
                  <a:pt x="22942" y="2037"/>
                </a:cubicBezTo>
                <a:cubicBezTo>
                  <a:pt x="22942" y="2037"/>
                  <a:pt x="22916" y="1974"/>
                  <a:pt x="22916" y="1974"/>
                </a:cubicBezTo>
                <a:lnTo>
                  <a:pt x="22980" y="1949"/>
                </a:lnTo>
                <a:cubicBezTo>
                  <a:pt x="22942" y="1923"/>
                  <a:pt x="22904" y="1873"/>
                  <a:pt x="22878" y="1835"/>
                </a:cubicBezTo>
                <a:lnTo>
                  <a:pt x="22878" y="1810"/>
                </a:lnTo>
                <a:lnTo>
                  <a:pt x="22878" y="1746"/>
                </a:lnTo>
                <a:cubicBezTo>
                  <a:pt x="22878" y="1670"/>
                  <a:pt x="22866" y="1582"/>
                  <a:pt x="22853" y="1544"/>
                </a:cubicBezTo>
                <a:lnTo>
                  <a:pt x="22840" y="1519"/>
                </a:lnTo>
                <a:lnTo>
                  <a:pt x="22840" y="1481"/>
                </a:lnTo>
                <a:cubicBezTo>
                  <a:pt x="22828" y="1455"/>
                  <a:pt x="22802" y="1253"/>
                  <a:pt x="22777" y="1190"/>
                </a:cubicBezTo>
                <a:cubicBezTo>
                  <a:pt x="22752" y="1126"/>
                  <a:pt x="22739" y="1050"/>
                  <a:pt x="22739" y="1025"/>
                </a:cubicBezTo>
                <a:lnTo>
                  <a:pt x="22726" y="987"/>
                </a:lnTo>
                <a:lnTo>
                  <a:pt x="22714" y="974"/>
                </a:lnTo>
                <a:cubicBezTo>
                  <a:pt x="22689" y="949"/>
                  <a:pt x="22689" y="899"/>
                  <a:pt x="22676" y="886"/>
                </a:cubicBezTo>
                <a:cubicBezTo>
                  <a:pt x="22676" y="886"/>
                  <a:pt x="22651" y="835"/>
                  <a:pt x="22638" y="823"/>
                </a:cubicBezTo>
                <a:cubicBezTo>
                  <a:pt x="22625" y="810"/>
                  <a:pt x="22613" y="797"/>
                  <a:pt x="22613" y="785"/>
                </a:cubicBezTo>
                <a:cubicBezTo>
                  <a:pt x="22613" y="785"/>
                  <a:pt x="22625" y="759"/>
                  <a:pt x="22638" y="747"/>
                </a:cubicBezTo>
                <a:lnTo>
                  <a:pt x="22638" y="747"/>
                </a:lnTo>
                <a:lnTo>
                  <a:pt x="22600" y="759"/>
                </a:lnTo>
                <a:lnTo>
                  <a:pt x="22511" y="797"/>
                </a:lnTo>
                <a:cubicBezTo>
                  <a:pt x="22423" y="848"/>
                  <a:pt x="22322" y="873"/>
                  <a:pt x="22322" y="873"/>
                </a:cubicBezTo>
                <a:cubicBezTo>
                  <a:pt x="22322" y="873"/>
                  <a:pt x="22284" y="835"/>
                  <a:pt x="22246" y="797"/>
                </a:cubicBezTo>
                <a:lnTo>
                  <a:pt x="22144" y="848"/>
                </a:lnTo>
                <a:lnTo>
                  <a:pt x="22106" y="861"/>
                </a:lnTo>
                <a:cubicBezTo>
                  <a:pt x="22068" y="861"/>
                  <a:pt x="22018" y="848"/>
                  <a:pt x="21980" y="835"/>
                </a:cubicBezTo>
                <a:lnTo>
                  <a:pt x="21955" y="861"/>
                </a:lnTo>
                <a:lnTo>
                  <a:pt x="21929" y="873"/>
                </a:lnTo>
                <a:cubicBezTo>
                  <a:pt x="21904" y="873"/>
                  <a:pt x="21841" y="886"/>
                  <a:pt x="21803" y="886"/>
                </a:cubicBezTo>
                <a:lnTo>
                  <a:pt x="21777" y="886"/>
                </a:lnTo>
                <a:lnTo>
                  <a:pt x="21714" y="873"/>
                </a:lnTo>
                <a:cubicBezTo>
                  <a:pt x="21710" y="885"/>
                  <a:pt x="21704" y="890"/>
                  <a:pt x="21696" y="890"/>
                </a:cubicBezTo>
                <a:cubicBezTo>
                  <a:pt x="21679" y="890"/>
                  <a:pt x="21656" y="869"/>
                  <a:pt x="21638" y="861"/>
                </a:cubicBezTo>
                <a:cubicBezTo>
                  <a:pt x="21613" y="848"/>
                  <a:pt x="21550" y="823"/>
                  <a:pt x="21499" y="785"/>
                </a:cubicBezTo>
                <a:lnTo>
                  <a:pt x="21461" y="835"/>
                </a:lnTo>
                <a:cubicBezTo>
                  <a:pt x="21438" y="866"/>
                  <a:pt x="21415" y="883"/>
                  <a:pt x="21384" y="883"/>
                </a:cubicBezTo>
                <a:cubicBezTo>
                  <a:pt x="21363" y="883"/>
                  <a:pt x="21339" y="876"/>
                  <a:pt x="21309" y="861"/>
                </a:cubicBezTo>
                <a:lnTo>
                  <a:pt x="21284" y="848"/>
                </a:lnTo>
                <a:cubicBezTo>
                  <a:pt x="21246" y="848"/>
                  <a:pt x="21157" y="873"/>
                  <a:pt x="21145" y="886"/>
                </a:cubicBezTo>
                <a:cubicBezTo>
                  <a:pt x="21136" y="895"/>
                  <a:pt x="21121" y="904"/>
                  <a:pt x="21112" y="904"/>
                </a:cubicBezTo>
                <a:cubicBezTo>
                  <a:pt x="21109" y="904"/>
                  <a:pt x="21107" y="902"/>
                  <a:pt x="21107" y="899"/>
                </a:cubicBezTo>
                <a:cubicBezTo>
                  <a:pt x="21094" y="899"/>
                  <a:pt x="21069" y="899"/>
                  <a:pt x="21069" y="886"/>
                </a:cubicBezTo>
                <a:cubicBezTo>
                  <a:pt x="21069" y="880"/>
                  <a:pt x="21056" y="880"/>
                  <a:pt x="21042" y="880"/>
                </a:cubicBezTo>
                <a:cubicBezTo>
                  <a:pt x="21028" y="880"/>
                  <a:pt x="21012" y="880"/>
                  <a:pt x="21006" y="873"/>
                </a:cubicBezTo>
                <a:cubicBezTo>
                  <a:pt x="20993" y="873"/>
                  <a:pt x="20942" y="810"/>
                  <a:pt x="20917" y="797"/>
                </a:cubicBezTo>
                <a:cubicBezTo>
                  <a:pt x="20904" y="791"/>
                  <a:pt x="20892" y="788"/>
                  <a:pt x="20881" y="788"/>
                </a:cubicBezTo>
                <a:cubicBezTo>
                  <a:pt x="20870" y="788"/>
                  <a:pt x="20860" y="791"/>
                  <a:pt x="20854" y="797"/>
                </a:cubicBezTo>
                <a:cubicBezTo>
                  <a:pt x="20841" y="835"/>
                  <a:pt x="20816" y="848"/>
                  <a:pt x="20778" y="861"/>
                </a:cubicBezTo>
                <a:lnTo>
                  <a:pt x="20727" y="873"/>
                </a:lnTo>
                <a:cubicBezTo>
                  <a:pt x="20689" y="861"/>
                  <a:pt x="20651" y="823"/>
                  <a:pt x="20651" y="810"/>
                </a:cubicBezTo>
                <a:cubicBezTo>
                  <a:pt x="20651" y="797"/>
                  <a:pt x="20575" y="772"/>
                  <a:pt x="20575" y="759"/>
                </a:cubicBezTo>
                <a:cubicBezTo>
                  <a:pt x="20575" y="747"/>
                  <a:pt x="20588" y="734"/>
                  <a:pt x="20601" y="721"/>
                </a:cubicBezTo>
                <a:cubicBezTo>
                  <a:pt x="20613" y="721"/>
                  <a:pt x="20588" y="658"/>
                  <a:pt x="20575" y="633"/>
                </a:cubicBezTo>
                <a:cubicBezTo>
                  <a:pt x="20572" y="629"/>
                  <a:pt x="20567" y="628"/>
                  <a:pt x="20562" y="628"/>
                </a:cubicBezTo>
                <a:cubicBezTo>
                  <a:pt x="20550" y="628"/>
                  <a:pt x="20537" y="637"/>
                  <a:pt x="20537" y="645"/>
                </a:cubicBezTo>
                <a:cubicBezTo>
                  <a:pt x="20537" y="658"/>
                  <a:pt x="20575" y="721"/>
                  <a:pt x="20550" y="721"/>
                </a:cubicBezTo>
                <a:cubicBezTo>
                  <a:pt x="20512" y="721"/>
                  <a:pt x="20499" y="734"/>
                  <a:pt x="20499" y="734"/>
                </a:cubicBezTo>
                <a:cubicBezTo>
                  <a:pt x="20499" y="734"/>
                  <a:pt x="20537" y="785"/>
                  <a:pt x="20525" y="797"/>
                </a:cubicBezTo>
                <a:cubicBezTo>
                  <a:pt x="20512" y="810"/>
                  <a:pt x="20474" y="835"/>
                  <a:pt x="20461" y="848"/>
                </a:cubicBezTo>
                <a:cubicBezTo>
                  <a:pt x="20449" y="848"/>
                  <a:pt x="20436" y="810"/>
                  <a:pt x="20436" y="797"/>
                </a:cubicBezTo>
                <a:cubicBezTo>
                  <a:pt x="20449" y="772"/>
                  <a:pt x="20449" y="734"/>
                  <a:pt x="20436" y="721"/>
                </a:cubicBezTo>
                <a:cubicBezTo>
                  <a:pt x="20436" y="709"/>
                  <a:pt x="20449" y="658"/>
                  <a:pt x="20461" y="645"/>
                </a:cubicBezTo>
                <a:lnTo>
                  <a:pt x="20423" y="645"/>
                </a:lnTo>
                <a:lnTo>
                  <a:pt x="20386" y="658"/>
                </a:lnTo>
                <a:lnTo>
                  <a:pt x="20373" y="671"/>
                </a:lnTo>
                <a:cubicBezTo>
                  <a:pt x="20348" y="671"/>
                  <a:pt x="20310" y="607"/>
                  <a:pt x="20284" y="595"/>
                </a:cubicBezTo>
                <a:cubicBezTo>
                  <a:pt x="20277" y="591"/>
                  <a:pt x="20266" y="590"/>
                  <a:pt x="20255" y="590"/>
                </a:cubicBezTo>
                <a:cubicBezTo>
                  <a:pt x="20226" y="590"/>
                  <a:pt x="20192" y="599"/>
                  <a:pt x="20183" y="607"/>
                </a:cubicBezTo>
                <a:cubicBezTo>
                  <a:pt x="20177" y="614"/>
                  <a:pt x="20161" y="617"/>
                  <a:pt x="20142" y="617"/>
                </a:cubicBezTo>
                <a:cubicBezTo>
                  <a:pt x="20123" y="617"/>
                  <a:pt x="20101" y="614"/>
                  <a:pt x="20082" y="607"/>
                </a:cubicBezTo>
                <a:lnTo>
                  <a:pt x="20044" y="595"/>
                </a:lnTo>
                <a:lnTo>
                  <a:pt x="19981" y="582"/>
                </a:lnTo>
                <a:cubicBezTo>
                  <a:pt x="19968" y="607"/>
                  <a:pt x="19955" y="620"/>
                  <a:pt x="19946" y="620"/>
                </a:cubicBezTo>
                <a:cubicBezTo>
                  <a:pt x="19936" y="620"/>
                  <a:pt x="19930" y="607"/>
                  <a:pt x="19930" y="582"/>
                </a:cubicBezTo>
                <a:lnTo>
                  <a:pt x="19955" y="582"/>
                </a:lnTo>
                <a:lnTo>
                  <a:pt x="19981" y="570"/>
                </a:lnTo>
                <a:cubicBezTo>
                  <a:pt x="19993" y="544"/>
                  <a:pt x="19968" y="532"/>
                  <a:pt x="19943" y="519"/>
                </a:cubicBezTo>
                <a:lnTo>
                  <a:pt x="19917" y="532"/>
                </a:lnTo>
                <a:lnTo>
                  <a:pt x="19892" y="532"/>
                </a:lnTo>
                <a:cubicBezTo>
                  <a:pt x="19874" y="523"/>
                  <a:pt x="19861" y="518"/>
                  <a:pt x="19851" y="518"/>
                </a:cubicBezTo>
                <a:cubicBezTo>
                  <a:pt x="19834" y="518"/>
                  <a:pt x="19829" y="532"/>
                  <a:pt x="19829" y="557"/>
                </a:cubicBezTo>
                <a:lnTo>
                  <a:pt x="19829" y="570"/>
                </a:lnTo>
                <a:cubicBezTo>
                  <a:pt x="19816" y="582"/>
                  <a:pt x="19778" y="582"/>
                  <a:pt x="19765" y="582"/>
                </a:cubicBezTo>
                <a:cubicBezTo>
                  <a:pt x="19765" y="570"/>
                  <a:pt x="19728" y="557"/>
                  <a:pt x="19690" y="544"/>
                </a:cubicBezTo>
                <a:lnTo>
                  <a:pt x="19664" y="557"/>
                </a:lnTo>
                <a:cubicBezTo>
                  <a:pt x="19588" y="582"/>
                  <a:pt x="19538" y="620"/>
                  <a:pt x="19550" y="645"/>
                </a:cubicBezTo>
                <a:cubicBezTo>
                  <a:pt x="19576" y="658"/>
                  <a:pt x="19525" y="683"/>
                  <a:pt x="19500" y="696"/>
                </a:cubicBezTo>
                <a:cubicBezTo>
                  <a:pt x="19487" y="696"/>
                  <a:pt x="19424" y="658"/>
                  <a:pt x="19411" y="645"/>
                </a:cubicBezTo>
                <a:cubicBezTo>
                  <a:pt x="19408" y="644"/>
                  <a:pt x="19406" y="643"/>
                  <a:pt x="19403" y="643"/>
                </a:cubicBezTo>
                <a:cubicBezTo>
                  <a:pt x="19383" y="643"/>
                  <a:pt x="19372" y="685"/>
                  <a:pt x="19361" y="696"/>
                </a:cubicBezTo>
                <a:cubicBezTo>
                  <a:pt x="19361" y="702"/>
                  <a:pt x="19348" y="706"/>
                  <a:pt x="19334" y="706"/>
                </a:cubicBezTo>
                <a:cubicBezTo>
                  <a:pt x="19319" y="706"/>
                  <a:pt x="19304" y="702"/>
                  <a:pt x="19297" y="696"/>
                </a:cubicBezTo>
                <a:cubicBezTo>
                  <a:pt x="19272" y="696"/>
                  <a:pt x="19259" y="683"/>
                  <a:pt x="19259" y="671"/>
                </a:cubicBezTo>
                <a:lnTo>
                  <a:pt x="19285" y="645"/>
                </a:lnTo>
                <a:cubicBezTo>
                  <a:pt x="19310" y="620"/>
                  <a:pt x="19310" y="595"/>
                  <a:pt x="19297" y="582"/>
                </a:cubicBezTo>
                <a:lnTo>
                  <a:pt x="19297" y="582"/>
                </a:lnTo>
                <a:cubicBezTo>
                  <a:pt x="19285" y="582"/>
                  <a:pt x="19234" y="595"/>
                  <a:pt x="19183" y="607"/>
                </a:cubicBezTo>
                <a:cubicBezTo>
                  <a:pt x="19133" y="620"/>
                  <a:pt x="19095" y="658"/>
                  <a:pt x="19107" y="683"/>
                </a:cubicBezTo>
                <a:lnTo>
                  <a:pt x="19082" y="696"/>
                </a:lnTo>
                <a:lnTo>
                  <a:pt x="19032" y="721"/>
                </a:lnTo>
                <a:cubicBezTo>
                  <a:pt x="18994" y="683"/>
                  <a:pt x="18943" y="683"/>
                  <a:pt x="18943" y="683"/>
                </a:cubicBezTo>
                <a:lnTo>
                  <a:pt x="18943" y="683"/>
                </a:lnTo>
                <a:cubicBezTo>
                  <a:pt x="18930" y="696"/>
                  <a:pt x="18943" y="734"/>
                  <a:pt x="18981" y="759"/>
                </a:cubicBezTo>
                <a:lnTo>
                  <a:pt x="18918" y="785"/>
                </a:lnTo>
                <a:cubicBezTo>
                  <a:pt x="18918" y="785"/>
                  <a:pt x="18930" y="797"/>
                  <a:pt x="18956" y="797"/>
                </a:cubicBezTo>
                <a:lnTo>
                  <a:pt x="18981" y="810"/>
                </a:lnTo>
                <a:lnTo>
                  <a:pt x="19006" y="823"/>
                </a:lnTo>
                <a:cubicBezTo>
                  <a:pt x="19032" y="835"/>
                  <a:pt x="19032" y="886"/>
                  <a:pt x="19019" y="899"/>
                </a:cubicBezTo>
                <a:cubicBezTo>
                  <a:pt x="19017" y="901"/>
                  <a:pt x="19013" y="902"/>
                  <a:pt x="19007" y="902"/>
                </a:cubicBezTo>
                <a:cubicBezTo>
                  <a:pt x="18983" y="902"/>
                  <a:pt x="18934" y="881"/>
                  <a:pt x="18892" y="861"/>
                </a:cubicBezTo>
                <a:lnTo>
                  <a:pt x="18842" y="848"/>
                </a:lnTo>
                <a:cubicBezTo>
                  <a:pt x="18791" y="848"/>
                  <a:pt x="18741" y="873"/>
                  <a:pt x="18703" y="886"/>
                </a:cubicBezTo>
                <a:lnTo>
                  <a:pt x="18690" y="886"/>
                </a:lnTo>
                <a:cubicBezTo>
                  <a:pt x="18677" y="886"/>
                  <a:pt x="18741" y="835"/>
                  <a:pt x="18766" y="810"/>
                </a:cubicBezTo>
                <a:cubicBezTo>
                  <a:pt x="18791" y="785"/>
                  <a:pt x="18766" y="747"/>
                  <a:pt x="18766" y="734"/>
                </a:cubicBezTo>
                <a:cubicBezTo>
                  <a:pt x="18753" y="734"/>
                  <a:pt x="18753" y="671"/>
                  <a:pt x="18778" y="658"/>
                </a:cubicBezTo>
                <a:cubicBezTo>
                  <a:pt x="18791" y="645"/>
                  <a:pt x="18766" y="645"/>
                  <a:pt x="18728" y="645"/>
                </a:cubicBezTo>
                <a:lnTo>
                  <a:pt x="18690" y="658"/>
                </a:lnTo>
                <a:lnTo>
                  <a:pt x="18639" y="658"/>
                </a:lnTo>
                <a:cubicBezTo>
                  <a:pt x="18639" y="683"/>
                  <a:pt x="18639" y="734"/>
                  <a:pt x="18627" y="759"/>
                </a:cubicBezTo>
                <a:lnTo>
                  <a:pt x="18538" y="759"/>
                </a:lnTo>
                <a:cubicBezTo>
                  <a:pt x="18563" y="785"/>
                  <a:pt x="18563" y="810"/>
                  <a:pt x="18525" y="823"/>
                </a:cubicBezTo>
                <a:cubicBezTo>
                  <a:pt x="18538" y="861"/>
                  <a:pt x="18487" y="848"/>
                  <a:pt x="18462" y="873"/>
                </a:cubicBezTo>
                <a:lnTo>
                  <a:pt x="18449" y="873"/>
                </a:lnTo>
                <a:cubicBezTo>
                  <a:pt x="18449" y="899"/>
                  <a:pt x="18437" y="962"/>
                  <a:pt x="18412" y="962"/>
                </a:cubicBezTo>
                <a:cubicBezTo>
                  <a:pt x="18386" y="962"/>
                  <a:pt x="18323" y="949"/>
                  <a:pt x="18298" y="949"/>
                </a:cubicBezTo>
                <a:cubicBezTo>
                  <a:pt x="18285" y="936"/>
                  <a:pt x="18323" y="886"/>
                  <a:pt x="18336" y="861"/>
                </a:cubicBezTo>
                <a:cubicBezTo>
                  <a:pt x="18336" y="835"/>
                  <a:pt x="18323" y="734"/>
                  <a:pt x="18348" y="709"/>
                </a:cubicBezTo>
                <a:cubicBezTo>
                  <a:pt x="18361" y="683"/>
                  <a:pt x="18424" y="570"/>
                  <a:pt x="18412" y="532"/>
                </a:cubicBezTo>
                <a:cubicBezTo>
                  <a:pt x="18411" y="529"/>
                  <a:pt x="18410" y="527"/>
                  <a:pt x="18409" y="524"/>
                </a:cubicBezTo>
                <a:lnTo>
                  <a:pt x="18409" y="524"/>
                </a:lnTo>
                <a:cubicBezTo>
                  <a:pt x="18393" y="553"/>
                  <a:pt x="18346" y="621"/>
                  <a:pt x="18310" y="633"/>
                </a:cubicBezTo>
                <a:cubicBezTo>
                  <a:pt x="18260" y="633"/>
                  <a:pt x="18260" y="633"/>
                  <a:pt x="18310" y="607"/>
                </a:cubicBezTo>
                <a:lnTo>
                  <a:pt x="18323" y="582"/>
                </a:lnTo>
                <a:lnTo>
                  <a:pt x="18336" y="570"/>
                </a:lnTo>
                <a:cubicBezTo>
                  <a:pt x="18307" y="531"/>
                  <a:pt x="18300" y="514"/>
                  <a:pt x="18315" y="514"/>
                </a:cubicBezTo>
                <a:cubicBezTo>
                  <a:pt x="18320" y="514"/>
                  <a:pt x="18327" y="516"/>
                  <a:pt x="18336" y="519"/>
                </a:cubicBezTo>
                <a:lnTo>
                  <a:pt x="18407" y="519"/>
                </a:lnTo>
                <a:cubicBezTo>
                  <a:pt x="18394" y="479"/>
                  <a:pt x="18375" y="415"/>
                  <a:pt x="18386" y="392"/>
                </a:cubicBezTo>
                <a:cubicBezTo>
                  <a:pt x="18399" y="367"/>
                  <a:pt x="18412" y="342"/>
                  <a:pt x="18412" y="329"/>
                </a:cubicBezTo>
                <a:cubicBezTo>
                  <a:pt x="18361" y="304"/>
                  <a:pt x="18412" y="278"/>
                  <a:pt x="18412" y="266"/>
                </a:cubicBezTo>
                <a:lnTo>
                  <a:pt x="18399" y="241"/>
                </a:lnTo>
                <a:cubicBezTo>
                  <a:pt x="18396" y="238"/>
                  <a:pt x="18392" y="237"/>
                  <a:pt x="18387" y="237"/>
                </a:cubicBezTo>
                <a:cubicBezTo>
                  <a:pt x="18364" y="237"/>
                  <a:pt x="18321" y="256"/>
                  <a:pt x="18310" y="266"/>
                </a:cubicBezTo>
                <a:cubicBezTo>
                  <a:pt x="18303" y="273"/>
                  <a:pt x="18266" y="280"/>
                  <a:pt x="18234" y="280"/>
                </a:cubicBezTo>
                <a:cubicBezTo>
                  <a:pt x="18210" y="280"/>
                  <a:pt x="18189" y="277"/>
                  <a:pt x="18184" y="266"/>
                </a:cubicBezTo>
                <a:cubicBezTo>
                  <a:pt x="18181" y="263"/>
                  <a:pt x="18173" y="262"/>
                  <a:pt x="18161" y="262"/>
                </a:cubicBezTo>
                <a:cubicBezTo>
                  <a:pt x="18108" y="262"/>
                  <a:pt x="17984" y="281"/>
                  <a:pt x="17943" y="291"/>
                </a:cubicBezTo>
                <a:cubicBezTo>
                  <a:pt x="17918" y="297"/>
                  <a:pt x="17880" y="301"/>
                  <a:pt x="17847" y="301"/>
                </a:cubicBezTo>
                <a:cubicBezTo>
                  <a:pt x="17814" y="301"/>
                  <a:pt x="17785" y="297"/>
                  <a:pt x="17779" y="291"/>
                </a:cubicBezTo>
                <a:cubicBezTo>
                  <a:pt x="17779" y="266"/>
                  <a:pt x="17766" y="228"/>
                  <a:pt x="17754" y="190"/>
                </a:cubicBezTo>
                <a:lnTo>
                  <a:pt x="17703" y="177"/>
                </a:lnTo>
                <a:lnTo>
                  <a:pt x="17678" y="177"/>
                </a:lnTo>
                <a:cubicBezTo>
                  <a:pt x="17627" y="177"/>
                  <a:pt x="17614" y="152"/>
                  <a:pt x="17640" y="114"/>
                </a:cubicBezTo>
                <a:lnTo>
                  <a:pt x="17640" y="89"/>
                </a:lnTo>
                <a:lnTo>
                  <a:pt x="17640" y="63"/>
                </a:lnTo>
                <a:cubicBezTo>
                  <a:pt x="17627" y="44"/>
                  <a:pt x="17611" y="35"/>
                  <a:pt x="17597" y="35"/>
                </a:cubicBezTo>
                <a:cubicBezTo>
                  <a:pt x="17583" y="35"/>
                  <a:pt x="17570" y="44"/>
                  <a:pt x="17564" y="63"/>
                </a:cubicBezTo>
                <a:lnTo>
                  <a:pt x="17538" y="89"/>
                </a:lnTo>
                <a:cubicBezTo>
                  <a:pt x="17538" y="101"/>
                  <a:pt x="17513" y="101"/>
                  <a:pt x="17500" y="101"/>
                </a:cubicBezTo>
                <a:cubicBezTo>
                  <a:pt x="17488" y="101"/>
                  <a:pt x="17475" y="89"/>
                  <a:pt x="17475" y="76"/>
                </a:cubicBezTo>
                <a:cubicBezTo>
                  <a:pt x="17475" y="51"/>
                  <a:pt x="17462" y="25"/>
                  <a:pt x="1742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" name="Google Shape;48;p5"/>
          <p:cNvSpPr/>
          <p:nvPr/>
        </p:nvSpPr>
        <p:spPr>
          <a:xfrm>
            <a:off x="8722575" y="840950"/>
            <a:ext cx="835175" cy="845200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" name="Google Shape;49;p5"/>
          <p:cNvSpPr/>
          <p:nvPr/>
        </p:nvSpPr>
        <p:spPr>
          <a:xfrm rot="5400000">
            <a:off x="-637442" y="318245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" name="Google Shape;50;p5"/>
          <p:cNvSpPr/>
          <p:nvPr/>
        </p:nvSpPr>
        <p:spPr>
          <a:xfrm rot="5400000">
            <a:off x="3022875" y="4672000"/>
            <a:ext cx="1374225" cy="1274050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" name="Google Shape;51;p5"/>
          <p:cNvSpPr/>
          <p:nvPr/>
        </p:nvSpPr>
        <p:spPr>
          <a:xfrm rot="-8540529">
            <a:off x="2067299" y="4586082"/>
            <a:ext cx="1184223" cy="1245640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" name="Google Shape;52;p5"/>
          <p:cNvSpPr/>
          <p:nvPr/>
        </p:nvSpPr>
        <p:spPr>
          <a:xfrm rot="-7941161">
            <a:off x="8649190" y="1456412"/>
            <a:ext cx="1230050" cy="1139266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53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Google Shape;54;p6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55" name="Google Shape;55;p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56" name="Google Shape;56;p6"/>
          <p:cNvSpPr/>
          <p:nvPr/>
        </p:nvSpPr>
        <p:spPr>
          <a:xfrm>
            <a:off x="-521675" y="1797325"/>
            <a:ext cx="955189" cy="1139262"/>
          </a:xfrm>
          <a:custGeom>
            <a:rect b="b" l="l" r="r" t="t"/>
            <a:pathLst>
              <a:path extrusionOk="0" h="36786" w="33445">
                <a:moveTo>
                  <a:pt x="15453" y="32"/>
                </a:moveTo>
                <a:cubicBezTo>
                  <a:pt x="15284" y="32"/>
                  <a:pt x="15114" y="38"/>
                  <a:pt x="14945" y="51"/>
                </a:cubicBezTo>
                <a:cubicBezTo>
                  <a:pt x="14223" y="115"/>
                  <a:pt x="13464" y="1"/>
                  <a:pt x="12768" y="342"/>
                </a:cubicBezTo>
                <a:cubicBezTo>
                  <a:pt x="11705" y="431"/>
                  <a:pt x="10630" y="444"/>
                  <a:pt x="9605" y="874"/>
                </a:cubicBezTo>
                <a:cubicBezTo>
                  <a:pt x="8124" y="1494"/>
                  <a:pt x="6897" y="2430"/>
                  <a:pt x="5707" y="3493"/>
                </a:cubicBezTo>
                <a:cubicBezTo>
                  <a:pt x="4353" y="4708"/>
                  <a:pt x="3303" y="6138"/>
                  <a:pt x="2468" y="7745"/>
                </a:cubicBezTo>
                <a:cubicBezTo>
                  <a:pt x="1532" y="9567"/>
                  <a:pt x="1038" y="11541"/>
                  <a:pt x="722" y="13553"/>
                </a:cubicBezTo>
                <a:cubicBezTo>
                  <a:pt x="431" y="15274"/>
                  <a:pt x="64" y="16995"/>
                  <a:pt x="431" y="18754"/>
                </a:cubicBezTo>
                <a:cubicBezTo>
                  <a:pt x="102" y="19931"/>
                  <a:pt x="26" y="21107"/>
                  <a:pt x="127" y="22309"/>
                </a:cubicBezTo>
                <a:cubicBezTo>
                  <a:pt x="0" y="22537"/>
                  <a:pt x="190" y="22790"/>
                  <a:pt x="51" y="23005"/>
                </a:cubicBezTo>
                <a:cubicBezTo>
                  <a:pt x="114" y="23537"/>
                  <a:pt x="342" y="24043"/>
                  <a:pt x="304" y="24600"/>
                </a:cubicBezTo>
                <a:cubicBezTo>
                  <a:pt x="494" y="24840"/>
                  <a:pt x="317" y="25157"/>
                  <a:pt x="494" y="25410"/>
                </a:cubicBezTo>
                <a:cubicBezTo>
                  <a:pt x="962" y="27004"/>
                  <a:pt x="1785" y="28434"/>
                  <a:pt x="2620" y="29851"/>
                </a:cubicBezTo>
                <a:cubicBezTo>
                  <a:pt x="3518" y="31294"/>
                  <a:pt x="4594" y="32572"/>
                  <a:pt x="5884" y="33673"/>
                </a:cubicBezTo>
                <a:cubicBezTo>
                  <a:pt x="6846" y="34508"/>
                  <a:pt x="7922" y="35103"/>
                  <a:pt x="9111" y="35482"/>
                </a:cubicBezTo>
                <a:cubicBezTo>
                  <a:pt x="10415" y="36203"/>
                  <a:pt x="11806" y="36558"/>
                  <a:pt x="13274" y="36684"/>
                </a:cubicBezTo>
                <a:cubicBezTo>
                  <a:pt x="13346" y="36722"/>
                  <a:pt x="13419" y="36733"/>
                  <a:pt x="13493" y="36733"/>
                </a:cubicBezTo>
                <a:cubicBezTo>
                  <a:pt x="13620" y="36733"/>
                  <a:pt x="13751" y="36698"/>
                  <a:pt x="13878" y="36698"/>
                </a:cubicBezTo>
                <a:cubicBezTo>
                  <a:pt x="13952" y="36698"/>
                  <a:pt x="14025" y="36710"/>
                  <a:pt x="14097" y="36748"/>
                </a:cubicBezTo>
                <a:lnTo>
                  <a:pt x="14363" y="36748"/>
                </a:lnTo>
                <a:cubicBezTo>
                  <a:pt x="14453" y="36776"/>
                  <a:pt x="14545" y="36786"/>
                  <a:pt x="14637" y="36786"/>
                </a:cubicBezTo>
                <a:cubicBezTo>
                  <a:pt x="14849" y="36786"/>
                  <a:pt x="15063" y="36733"/>
                  <a:pt x="15275" y="36733"/>
                </a:cubicBezTo>
                <a:cubicBezTo>
                  <a:pt x="15380" y="36733"/>
                  <a:pt x="15486" y="36746"/>
                  <a:pt x="15590" y="36785"/>
                </a:cubicBezTo>
                <a:cubicBezTo>
                  <a:pt x="16172" y="36735"/>
                  <a:pt x="16754" y="36697"/>
                  <a:pt x="17336" y="36646"/>
                </a:cubicBezTo>
                <a:cubicBezTo>
                  <a:pt x="17716" y="36444"/>
                  <a:pt x="18159" y="36621"/>
                  <a:pt x="18551" y="36431"/>
                </a:cubicBezTo>
                <a:cubicBezTo>
                  <a:pt x="18627" y="36419"/>
                  <a:pt x="18715" y="36419"/>
                  <a:pt x="18804" y="36406"/>
                </a:cubicBezTo>
                <a:cubicBezTo>
                  <a:pt x="19285" y="36191"/>
                  <a:pt x="19816" y="36368"/>
                  <a:pt x="20285" y="36178"/>
                </a:cubicBezTo>
                <a:cubicBezTo>
                  <a:pt x="21550" y="35963"/>
                  <a:pt x="22689" y="35394"/>
                  <a:pt x="23878" y="34951"/>
                </a:cubicBezTo>
                <a:cubicBezTo>
                  <a:pt x="27219" y="34179"/>
                  <a:pt x="29079" y="31775"/>
                  <a:pt x="30484" y="28902"/>
                </a:cubicBezTo>
                <a:cubicBezTo>
                  <a:pt x="32255" y="26751"/>
                  <a:pt x="33217" y="24309"/>
                  <a:pt x="33192" y="21500"/>
                </a:cubicBezTo>
                <a:cubicBezTo>
                  <a:pt x="33445" y="20335"/>
                  <a:pt x="33432" y="19159"/>
                  <a:pt x="33343" y="17982"/>
                </a:cubicBezTo>
                <a:cubicBezTo>
                  <a:pt x="33217" y="16299"/>
                  <a:pt x="32976" y="14641"/>
                  <a:pt x="32711" y="12984"/>
                </a:cubicBezTo>
                <a:cubicBezTo>
                  <a:pt x="32420" y="11161"/>
                  <a:pt x="31964" y="9403"/>
                  <a:pt x="31028" y="7783"/>
                </a:cubicBezTo>
                <a:cubicBezTo>
                  <a:pt x="30129" y="6226"/>
                  <a:pt x="28877" y="4961"/>
                  <a:pt x="27725" y="3620"/>
                </a:cubicBezTo>
                <a:cubicBezTo>
                  <a:pt x="27168" y="2974"/>
                  <a:pt x="26586" y="2278"/>
                  <a:pt x="25764" y="1899"/>
                </a:cubicBezTo>
                <a:cubicBezTo>
                  <a:pt x="23410" y="785"/>
                  <a:pt x="20905" y="406"/>
                  <a:pt x="18336" y="342"/>
                </a:cubicBezTo>
                <a:cubicBezTo>
                  <a:pt x="17378" y="224"/>
                  <a:pt x="16419" y="32"/>
                  <a:pt x="15453" y="3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" name="Google Shape;57;p6"/>
          <p:cNvSpPr/>
          <p:nvPr/>
        </p:nvSpPr>
        <p:spPr>
          <a:xfrm rot="9364690">
            <a:off x="8543617" y="2564739"/>
            <a:ext cx="1184198" cy="1245614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" name="Google Shape;58;p6"/>
          <p:cNvSpPr/>
          <p:nvPr/>
        </p:nvSpPr>
        <p:spPr>
          <a:xfrm>
            <a:off x="-908750" y="1055438"/>
            <a:ext cx="1230054" cy="1139270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" name="Google Shape;59;p6"/>
          <p:cNvSpPr/>
          <p:nvPr/>
        </p:nvSpPr>
        <p:spPr>
          <a:xfrm>
            <a:off x="321300" y="4728062"/>
            <a:ext cx="1154101" cy="1267301"/>
          </a:xfrm>
          <a:custGeom>
            <a:rect b="b" l="l" r="r" t="t"/>
            <a:pathLst>
              <a:path extrusionOk="0" h="25637" w="23347">
                <a:moveTo>
                  <a:pt x="18407" y="519"/>
                </a:moveTo>
                <a:lnTo>
                  <a:pt x="18407" y="519"/>
                </a:lnTo>
                <a:cubicBezTo>
                  <a:pt x="18408" y="521"/>
                  <a:pt x="18408" y="522"/>
                  <a:pt x="18409" y="524"/>
                </a:cubicBezTo>
                <a:lnTo>
                  <a:pt x="18409" y="524"/>
                </a:lnTo>
                <a:cubicBezTo>
                  <a:pt x="18410" y="522"/>
                  <a:pt x="18411" y="520"/>
                  <a:pt x="18412" y="519"/>
                </a:cubicBezTo>
                <a:close/>
                <a:moveTo>
                  <a:pt x="18340" y="995"/>
                </a:moveTo>
                <a:cubicBezTo>
                  <a:pt x="18353" y="995"/>
                  <a:pt x="18358" y="1007"/>
                  <a:pt x="18348" y="1025"/>
                </a:cubicBezTo>
                <a:cubicBezTo>
                  <a:pt x="18336" y="1050"/>
                  <a:pt x="18272" y="1114"/>
                  <a:pt x="18247" y="1139"/>
                </a:cubicBezTo>
                <a:cubicBezTo>
                  <a:pt x="18247" y="1139"/>
                  <a:pt x="18234" y="1139"/>
                  <a:pt x="18196" y="1114"/>
                </a:cubicBezTo>
                <a:lnTo>
                  <a:pt x="18120" y="1076"/>
                </a:lnTo>
                <a:cubicBezTo>
                  <a:pt x="18171" y="1050"/>
                  <a:pt x="18285" y="1012"/>
                  <a:pt x="18323" y="1000"/>
                </a:cubicBezTo>
                <a:cubicBezTo>
                  <a:pt x="18330" y="996"/>
                  <a:pt x="18336" y="995"/>
                  <a:pt x="18340" y="995"/>
                </a:cubicBezTo>
                <a:close/>
                <a:moveTo>
                  <a:pt x="7833" y="1392"/>
                </a:moveTo>
                <a:cubicBezTo>
                  <a:pt x="7871" y="1392"/>
                  <a:pt x="7896" y="1392"/>
                  <a:pt x="7896" y="1405"/>
                </a:cubicBezTo>
                <a:cubicBezTo>
                  <a:pt x="7896" y="1417"/>
                  <a:pt x="7883" y="1417"/>
                  <a:pt x="7883" y="1430"/>
                </a:cubicBezTo>
                <a:cubicBezTo>
                  <a:pt x="7858" y="1417"/>
                  <a:pt x="7846" y="1405"/>
                  <a:pt x="7846" y="1405"/>
                </a:cubicBezTo>
                <a:cubicBezTo>
                  <a:pt x="7833" y="1405"/>
                  <a:pt x="7833" y="1405"/>
                  <a:pt x="7833" y="1392"/>
                </a:cubicBezTo>
                <a:close/>
                <a:moveTo>
                  <a:pt x="2571" y="1415"/>
                </a:moveTo>
                <a:cubicBezTo>
                  <a:pt x="2582" y="1415"/>
                  <a:pt x="2592" y="1423"/>
                  <a:pt x="2607" y="1430"/>
                </a:cubicBezTo>
                <a:cubicBezTo>
                  <a:pt x="2632" y="1455"/>
                  <a:pt x="2607" y="1455"/>
                  <a:pt x="2594" y="1468"/>
                </a:cubicBezTo>
                <a:lnTo>
                  <a:pt x="2582" y="1481"/>
                </a:lnTo>
                <a:cubicBezTo>
                  <a:pt x="2582" y="1506"/>
                  <a:pt x="2556" y="1519"/>
                  <a:pt x="2544" y="1519"/>
                </a:cubicBezTo>
                <a:lnTo>
                  <a:pt x="2531" y="1519"/>
                </a:lnTo>
                <a:lnTo>
                  <a:pt x="2531" y="1506"/>
                </a:lnTo>
                <a:cubicBezTo>
                  <a:pt x="2506" y="1493"/>
                  <a:pt x="2455" y="1481"/>
                  <a:pt x="2455" y="1468"/>
                </a:cubicBezTo>
                <a:cubicBezTo>
                  <a:pt x="2449" y="1443"/>
                  <a:pt x="2464" y="1439"/>
                  <a:pt x="2485" y="1439"/>
                </a:cubicBezTo>
                <a:cubicBezTo>
                  <a:pt x="2492" y="1439"/>
                  <a:pt x="2499" y="1440"/>
                  <a:pt x="2507" y="1440"/>
                </a:cubicBezTo>
                <a:cubicBezTo>
                  <a:pt x="2521" y="1440"/>
                  <a:pt x="2535" y="1438"/>
                  <a:pt x="2544" y="1430"/>
                </a:cubicBezTo>
                <a:cubicBezTo>
                  <a:pt x="2554" y="1419"/>
                  <a:pt x="2563" y="1415"/>
                  <a:pt x="2571" y="1415"/>
                </a:cubicBezTo>
                <a:close/>
                <a:moveTo>
                  <a:pt x="10154" y="1415"/>
                </a:moveTo>
                <a:cubicBezTo>
                  <a:pt x="10168" y="1415"/>
                  <a:pt x="10179" y="1423"/>
                  <a:pt x="10186" y="1430"/>
                </a:cubicBezTo>
                <a:cubicBezTo>
                  <a:pt x="10224" y="1455"/>
                  <a:pt x="10186" y="1455"/>
                  <a:pt x="10174" y="1468"/>
                </a:cubicBezTo>
                <a:lnTo>
                  <a:pt x="10174" y="1493"/>
                </a:lnTo>
                <a:cubicBezTo>
                  <a:pt x="10161" y="1506"/>
                  <a:pt x="10149" y="1519"/>
                  <a:pt x="10123" y="1519"/>
                </a:cubicBezTo>
                <a:cubicBezTo>
                  <a:pt x="10085" y="1493"/>
                  <a:pt x="10035" y="1481"/>
                  <a:pt x="10035" y="1468"/>
                </a:cubicBezTo>
                <a:cubicBezTo>
                  <a:pt x="10035" y="1443"/>
                  <a:pt x="10050" y="1439"/>
                  <a:pt x="10069" y="1439"/>
                </a:cubicBezTo>
                <a:cubicBezTo>
                  <a:pt x="10076" y="1439"/>
                  <a:pt x="10082" y="1440"/>
                  <a:pt x="10089" y="1440"/>
                </a:cubicBezTo>
                <a:cubicBezTo>
                  <a:pt x="10102" y="1440"/>
                  <a:pt x="10115" y="1438"/>
                  <a:pt x="10123" y="1430"/>
                </a:cubicBezTo>
                <a:cubicBezTo>
                  <a:pt x="10134" y="1419"/>
                  <a:pt x="10145" y="1415"/>
                  <a:pt x="10154" y="1415"/>
                </a:cubicBezTo>
                <a:close/>
                <a:moveTo>
                  <a:pt x="13401" y="1443"/>
                </a:moveTo>
                <a:cubicBezTo>
                  <a:pt x="13439" y="1455"/>
                  <a:pt x="13464" y="1493"/>
                  <a:pt x="13477" y="1506"/>
                </a:cubicBezTo>
                <a:lnTo>
                  <a:pt x="13451" y="1519"/>
                </a:lnTo>
                <a:lnTo>
                  <a:pt x="13439" y="1531"/>
                </a:lnTo>
                <a:cubicBezTo>
                  <a:pt x="13439" y="1546"/>
                  <a:pt x="13423" y="1551"/>
                  <a:pt x="13402" y="1551"/>
                </a:cubicBezTo>
                <a:cubicBezTo>
                  <a:pt x="13369" y="1551"/>
                  <a:pt x="13322" y="1539"/>
                  <a:pt x="13299" y="1531"/>
                </a:cubicBezTo>
                <a:cubicBezTo>
                  <a:pt x="13261" y="1519"/>
                  <a:pt x="13274" y="1493"/>
                  <a:pt x="13325" y="1481"/>
                </a:cubicBezTo>
                <a:lnTo>
                  <a:pt x="13363" y="1468"/>
                </a:lnTo>
                <a:lnTo>
                  <a:pt x="13401" y="1443"/>
                </a:lnTo>
                <a:close/>
                <a:moveTo>
                  <a:pt x="3416" y="1782"/>
                </a:moveTo>
                <a:cubicBezTo>
                  <a:pt x="3421" y="1782"/>
                  <a:pt x="3425" y="1783"/>
                  <a:pt x="3429" y="1784"/>
                </a:cubicBezTo>
                <a:cubicBezTo>
                  <a:pt x="3480" y="1810"/>
                  <a:pt x="3480" y="1822"/>
                  <a:pt x="3455" y="1822"/>
                </a:cubicBezTo>
                <a:lnTo>
                  <a:pt x="3429" y="1822"/>
                </a:lnTo>
                <a:cubicBezTo>
                  <a:pt x="3379" y="1822"/>
                  <a:pt x="3353" y="1835"/>
                  <a:pt x="3353" y="1873"/>
                </a:cubicBezTo>
                <a:cubicBezTo>
                  <a:pt x="3343" y="1876"/>
                  <a:pt x="3335" y="1878"/>
                  <a:pt x="3328" y="1878"/>
                </a:cubicBezTo>
                <a:cubicBezTo>
                  <a:pt x="3310" y="1878"/>
                  <a:pt x="3303" y="1866"/>
                  <a:pt x="3303" y="1848"/>
                </a:cubicBezTo>
                <a:cubicBezTo>
                  <a:pt x="3314" y="1825"/>
                  <a:pt x="3376" y="1782"/>
                  <a:pt x="3416" y="1782"/>
                </a:cubicBezTo>
                <a:close/>
                <a:moveTo>
                  <a:pt x="11022" y="1784"/>
                </a:moveTo>
                <a:cubicBezTo>
                  <a:pt x="11060" y="1810"/>
                  <a:pt x="11072" y="1822"/>
                  <a:pt x="11034" y="1822"/>
                </a:cubicBezTo>
                <a:lnTo>
                  <a:pt x="11009" y="1822"/>
                </a:lnTo>
                <a:cubicBezTo>
                  <a:pt x="10971" y="1822"/>
                  <a:pt x="10946" y="1835"/>
                  <a:pt x="10933" y="1873"/>
                </a:cubicBezTo>
                <a:cubicBezTo>
                  <a:pt x="10926" y="1876"/>
                  <a:pt x="10920" y="1878"/>
                  <a:pt x="10913" y="1878"/>
                </a:cubicBezTo>
                <a:cubicBezTo>
                  <a:pt x="10897" y="1878"/>
                  <a:pt x="10886" y="1866"/>
                  <a:pt x="10895" y="1848"/>
                </a:cubicBezTo>
                <a:cubicBezTo>
                  <a:pt x="10895" y="1848"/>
                  <a:pt x="10895" y="1848"/>
                  <a:pt x="10908" y="1835"/>
                </a:cubicBezTo>
                <a:cubicBezTo>
                  <a:pt x="10908" y="1835"/>
                  <a:pt x="10920" y="1822"/>
                  <a:pt x="10946" y="1822"/>
                </a:cubicBezTo>
                <a:lnTo>
                  <a:pt x="10996" y="1797"/>
                </a:lnTo>
                <a:lnTo>
                  <a:pt x="10996" y="1784"/>
                </a:lnTo>
                <a:cubicBezTo>
                  <a:pt x="11009" y="1784"/>
                  <a:pt x="11009" y="1784"/>
                  <a:pt x="11022" y="1797"/>
                </a:cubicBezTo>
                <a:lnTo>
                  <a:pt x="11022" y="1784"/>
                </a:lnTo>
                <a:close/>
                <a:moveTo>
                  <a:pt x="8453" y="2240"/>
                </a:moveTo>
                <a:cubicBezTo>
                  <a:pt x="8453" y="2252"/>
                  <a:pt x="8453" y="2265"/>
                  <a:pt x="8453" y="2278"/>
                </a:cubicBezTo>
                <a:cubicBezTo>
                  <a:pt x="8453" y="2278"/>
                  <a:pt x="8440" y="2265"/>
                  <a:pt x="8440" y="2265"/>
                </a:cubicBezTo>
                <a:cubicBezTo>
                  <a:pt x="8440" y="2252"/>
                  <a:pt x="8440" y="2252"/>
                  <a:pt x="8453" y="2240"/>
                </a:cubicBezTo>
                <a:close/>
                <a:moveTo>
                  <a:pt x="4366" y="2088"/>
                </a:moveTo>
                <a:cubicBezTo>
                  <a:pt x="4378" y="2101"/>
                  <a:pt x="4391" y="2113"/>
                  <a:pt x="4391" y="2113"/>
                </a:cubicBezTo>
                <a:lnTo>
                  <a:pt x="4378" y="2139"/>
                </a:lnTo>
                <a:cubicBezTo>
                  <a:pt x="4391" y="2164"/>
                  <a:pt x="4454" y="2252"/>
                  <a:pt x="4442" y="2265"/>
                </a:cubicBezTo>
                <a:cubicBezTo>
                  <a:pt x="4429" y="2278"/>
                  <a:pt x="4416" y="2284"/>
                  <a:pt x="4407" y="2284"/>
                </a:cubicBezTo>
                <a:cubicBezTo>
                  <a:pt x="4397" y="2284"/>
                  <a:pt x="4391" y="2278"/>
                  <a:pt x="4391" y="2265"/>
                </a:cubicBezTo>
                <a:lnTo>
                  <a:pt x="4391" y="2252"/>
                </a:lnTo>
                <a:cubicBezTo>
                  <a:pt x="4391" y="2234"/>
                  <a:pt x="4385" y="2227"/>
                  <a:pt x="4375" y="2227"/>
                </a:cubicBezTo>
                <a:cubicBezTo>
                  <a:pt x="4366" y="2227"/>
                  <a:pt x="4353" y="2234"/>
                  <a:pt x="4340" y="2240"/>
                </a:cubicBezTo>
                <a:cubicBezTo>
                  <a:pt x="4340" y="2240"/>
                  <a:pt x="4290" y="2215"/>
                  <a:pt x="4290" y="2202"/>
                </a:cubicBezTo>
                <a:cubicBezTo>
                  <a:pt x="4290" y="2164"/>
                  <a:pt x="4315" y="2126"/>
                  <a:pt x="4328" y="2088"/>
                </a:cubicBezTo>
                <a:close/>
                <a:moveTo>
                  <a:pt x="5429" y="2252"/>
                </a:moveTo>
                <a:cubicBezTo>
                  <a:pt x="5441" y="2290"/>
                  <a:pt x="5441" y="2290"/>
                  <a:pt x="5441" y="2290"/>
                </a:cubicBezTo>
                <a:cubicBezTo>
                  <a:pt x="5441" y="2290"/>
                  <a:pt x="5441" y="2290"/>
                  <a:pt x="5441" y="2303"/>
                </a:cubicBezTo>
                <a:cubicBezTo>
                  <a:pt x="5441" y="2290"/>
                  <a:pt x="5429" y="2265"/>
                  <a:pt x="5429" y="2252"/>
                </a:cubicBezTo>
                <a:close/>
                <a:moveTo>
                  <a:pt x="4910" y="2430"/>
                </a:moveTo>
                <a:cubicBezTo>
                  <a:pt x="4910" y="2430"/>
                  <a:pt x="4910" y="2442"/>
                  <a:pt x="4910" y="2442"/>
                </a:cubicBezTo>
                <a:lnTo>
                  <a:pt x="4935" y="2468"/>
                </a:lnTo>
                <a:cubicBezTo>
                  <a:pt x="4922" y="2493"/>
                  <a:pt x="4897" y="2493"/>
                  <a:pt x="4885" y="2493"/>
                </a:cubicBezTo>
                <a:cubicBezTo>
                  <a:pt x="4885" y="2493"/>
                  <a:pt x="4872" y="2468"/>
                  <a:pt x="4859" y="2442"/>
                </a:cubicBezTo>
                <a:cubicBezTo>
                  <a:pt x="4872" y="2442"/>
                  <a:pt x="4897" y="2442"/>
                  <a:pt x="4910" y="2430"/>
                </a:cubicBezTo>
                <a:close/>
                <a:moveTo>
                  <a:pt x="4168" y="2251"/>
                </a:moveTo>
                <a:cubicBezTo>
                  <a:pt x="4173" y="2251"/>
                  <a:pt x="4179" y="2255"/>
                  <a:pt x="4189" y="2265"/>
                </a:cubicBezTo>
                <a:cubicBezTo>
                  <a:pt x="4214" y="2316"/>
                  <a:pt x="4277" y="2354"/>
                  <a:pt x="4277" y="2392"/>
                </a:cubicBezTo>
                <a:cubicBezTo>
                  <a:pt x="4264" y="2455"/>
                  <a:pt x="4163" y="2417"/>
                  <a:pt x="4125" y="2455"/>
                </a:cubicBezTo>
                <a:lnTo>
                  <a:pt x="4100" y="2455"/>
                </a:lnTo>
                <a:cubicBezTo>
                  <a:pt x="4024" y="2480"/>
                  <a:pt x="4024" y="2480"/>
                  <a:pt x="4037" y="2531"/>
                </a:cubicBezTo>
                <a:cubicBezTo>
                  <a:pt x="4049" y="2544"/>
                  <a:pt x="4062" y="2556"/>
                  <a:pt x="4062" y="2569"/>
                </a:cubicBezTo>
                <a:cubicBezTo>
                  <a:pt x="4062" y="2569"/>
                  <a:pt x="4062" y="2569"/>
                  <a:pt x="4062" y="2581"/>
                </a:cubicBezTo>
                <a:cubicBezTo>
                  <a:pt x="4061" y="2583"/>
                  <a:pt x="4059" y="2583"/>
                  <a:pt x="4056" y="2583"/>
                </a:cubicBezTo>
                <a:cubicBezTo>
                  <a:pt x="4034" y="2583"/>
                  <a:pt x="3973" y="2541"/>
                  <a:pt x="3973" y="2518"/>
                </a:cubicBezTo>
                <a:cubicBezTo>
                  <a:pt x="3973" y="2493"/>
                  <a:pt x="3986" y="2442"/>
                  <a:pt x="3986" y="2430"/>
                </a:cubicBezTo>
                <a:cubicBezTo>
                  <a:pt x="3986" y="2417"/>
                  <a:pt x="3961" y="2379"/>
                  <a:pt x="3961" y="2354"/>
                </a:cubicBezTo>
                <a:lnTo>
                  <a:pt x="3961" y="2354"/>
                </a:lnTo>
                <a:cubicBezTo>
                  <a:pt x="3961" y="2354"/>
                  <a:pt x="3961" y="2366"/>
                  <a:pt x="3973" y="2366"/>
                </a:cubicBezTo>
                <a:cubicBezTo>
                  <a:pt x="3977" y="2370"/>
                  <a:pt x="3983" y="2372"/>
                  <a:pt x="3990" y="2372"/>
                </a:cubicBezTo>
                <a:cubicBezTo>
                  <a:pt x="4007" y="2372"/>
                  <a:pt x="4031" y="2363"/>
                  <a:pt x="4049" y="2354"/>
                </a:cubicBezTo>
                <a:cubicBezTo>
                  <a:pt x="4075" y="2341"/>
                  <a:pt x="4113" y="2316"/>
                  <a:pt x="4138" y="2278"/>
                </a:cubicBezTo>
                <a:cubicBezTo>
                  <a:pt x="4154" y="2262"/>
                  <a:pt x="4160" y="2251"/>
                  <a:pt x="4168" y="2251"/>
                </a:cubicBezTo>
                <a:close/>
                <a:moveTo>
                  <a:pt x="559" y="7564"/>
                </a:moveTo>
                <a:cubicBezTo>
                  <a:pt x="565" y="7564"/>
                  <a:pt x="584" y="7588"/>
                  <a:pt x="595" y="7630"/>
                </a:cubicBezTo>
                <a:lnTo>
                  <a:pt x="544" y="7681"/>
                </a:lnTo>
                <a:lnTo>
                  <a:pt x="532" y="7681"/>
                </a:lnTo>
                <a:cubicBezTo>
                  <a:pt x="557" y="7706"/>
                  <a:pt x="506" y="7732"/>
                  <a:pt x="481" y="7732"/>
                </a:cubicBezTo>
                <a:cubicBezTo>
                  <a:pt x="456" y="7732"/>
                  <a:pt x="468" y="7681"/>
                  <a:pt x="494" y="7668"/>
                </a:cubicBezTo>
                <a:cubicBezTo>
                  <a:pt x="506" y="7656"/>
                  <a:pt x="557" y="7592"/>
                  <a:pt x="557" y="7567"/>
                </a:cubicBezTo>
                <a:cubicBezTo>
                  <a:pt x="557" y="7565"/>
                  <a:pt x="558" y="7564"/>
                  <a:pt x="559" y="7564"/>
                </a:cubicBezTo>
                <a:close/>
                <a:moveTo>
                  <a:pt x="22891" y="7899"/>
                </a:moveTo>
                <a:cubicBezTo>
                  <a:pt x="22900" y="7899"/>
                  <a:pt x="22910" y="7902"/>
                  <a:pt x="22916" y="7909"/>
                </a:cubicBezTo>
                <a:cubicBezTo>
                  <a:pt x="22929" y="7934"/>
                  <a:pt x="22866" y="7985"/>
                  <a:pt x="22828" y="7997"/>
                </a:cubicBezTo>
                <a:cubicBezTo>
                  <a:pt x="22822" y="7999"/>
                  <a:pt x="22817" y="8000"/>
                  <a:pt x="22813" y="8000"/>
                </a:cubicBezTo>
                <a:cubicBezTo>
                  <a:pt x="22784" y="8000"/>
                  <a:pt x="22768" y="7970"/>
                  <a:pt x="22790" y="7959"/>
                </a:cubicBezTo>
                <a:cubicBezTo>
                  <a:pt x="22802" y="7959"/>
                  <a:pt x="22853" y="7921"/>
                  <a:pt x="22866" y="7909"/>
                </a:cubicBezTo>
                <a:cubicBezTo>
                  <a:pt x="22872" y="7902"/>
                  <a:pt x="22882" y="7899"/>
                  <a:pt x="22891" y="7899"/>
                </a:cubicBezTo>
                <a:close/>
                <a:moveTo>
                  <a:pt x="500" y="7803"/>
                </a:moveTo>
                <a:cubicBezTo>
                  <a:pt x="519" y="7803"/>
                  <a:pt x="538" y="7817"/>
                  <a:pt x="557" y="7845"/>
                </a:cubicBezTo>
                <a:lnTo>
                  <a:pt x="570" y="7871"/>
                </a:lnTo>
                <a:lnTo>
                  <a:pt x="595" y="7896"/>
                </a:lnTo>
                <a:cubicBezTo>
                  <a:pt x="582" y="7934"/>
                  <a:pt x="570" y="7985"/>
                  <a:pt x="582" y="7997"/>
                </a:cubicBezTo>
                <a:cubicBezTo>
                  <a:pt x="595" y="8010"/>
                  <a:pt x="608" y="8073"/>
                  <a:pt x="582" y="8086"/>
                </a:cubicBezTo>
                <a:cubicBezTo>
                  <a:pt x="580" y="8087"/>
                  <a:pt x="578" y="8088"/>
                  <a:pt x="576" y="8088"/>
                </a:cubicBezTo>
                <a:cubicBezTo>
                  <a:pt x="555" y="8088"/>
                  <a:pt x="544" y="8033"/>
                  <a:pt x="544" y="8010"/>
                </a:cubicBezTo>
                <a:cubicBezTo>
                  <a:pt x="544" y="7985"/>
                  <a:pt x="532" y="7909"/>
                  <a:pt x="519" y="7896"/>
                </a:cubicBezTo>
                <a:cubicBezTo>
                  <a:pt x="506" y="7883"/>
                  <a:pt x="443" y="7820"/>
                  <a:pt x="481" y="7808"/>
                </a:cubicBezTo>
                <a:cubicBezTo>
                  <a:pt x="487" y="7804"/>
                  <a:pt x="494" y="7803"/>
                  <a:pt x="500" y="7803"/>
                </a:cubicBezTo>
                <a:close/>
                <a:moveTo>
                  <a:pt x="633" y="8491"/>
                </a:moveTo>
                <a:lnTo>
                  <a:pt x="633" y="8491"/>
                </a:lnTo>
                <a:cubicBezTo>
                  <a:pt x="645" y="8503"/>
                  <a:pt x="633" y="8516"/>
                  <a:pt x="620" y="8541"/>
                </a:cubicBezTo>
                <a:cubicBezTo>
                  <a:pt x="608" y="8567"/>
                  <a:pt x="645" y="8668"/>
                  <a:pt x="645" y="8693"/>
                </a:cubicBezTo>
                <a:cubicBezTo>
                  <a:pt x="638" y="8708"/>
                  <a:pt x="626" y="8714"/>
                  <a:pt x="610" y="8714"/>
                </a:cubicBezTo>
                <a:cubicBezTo>
                  <a:pt x="599" y="8714"/>
                  <a:pt x="585" y="8711"/>
                  <a:pt x="570" y="8706"/>
                </a:cubicBezTo>
                <a:lnTo>
                  <a:pt x="557" y="8693"/>
                </a:lnTo>
                <a:cubicBezTo>
                  <a:pt x="557" y="8693"/>
                  <a:pt x="532" y="8681"/>
                  <a:pt x="544" y="8681"/>
                </a:cubicBezTo>
                <a:lnTo>
                  <a:pt x="582" y="8643"/>
                </a:lnTo>
                <a:cubicBezTo>
                  <a:pt x="557" y="8605"/>
                  <a:pt x="570" y="8529"/>
                  <a:pt x="582" y="8516"/>
                </a:cubicBezTo>
                <a:cubicBezTo>
                  <a:pt x="607" y="8504"/>
                  <a:pt x="633" y="8491"/>
                  <a:pt x="633" y="8491"/>
                </a:cubicBezTo>
                <a:close/>
                <a:moveTo>
                  <a:pt x="367" y="9212"/>
                </a:moveTo>
                <a:cubicBezTo>
                  <a:pt x="405" y="9212"/>
                  <a:pt x="405" y="9212"/>
                  <a:pt x="354" y="9225"/>
                </a:cubicBezTo>
                <a:cubicBezTo>
                  <a:pt x="321" y="9225"/>
                  <a:pt x="276" y="9236"/>
                  <a:pt x="249" y="9236"/>
                </a:cubicBezTo>
                <a:cubicBezTo>
                  <a:pt x="236" y="9236"/>
                  <a:pt x="228" y="9233"/>
                  <a:pt x="228" y="9225"/>
                </a:cubicBezTo>
                <a:cubicBezTo>
                  <a:pt x="215" y="9212"/>
                  <a:pt x="329" y="9212"/>
                  <a:pt x="367" y="9212"/>
                </a:cubicBezTo>
                <a:close/>
                <a:moveTo>
                  <a:pt x="417" y="9988"/>
                </a:moveTo>
                <a:cubicBezTo>
                  <a:pt x="430" y="9988"/>
                  <a:pt x="436" y="9991"/>
                  <a:pt x="430" y="9997"/>
                </a:cubicBezTo>
                <a:cubicBezTo>
                  <a:pt x="430" y="10009"/>
                  <a:pt x="392" y="10035"/>
                  <a:pt x="354" y="10047"/>
                </a:cubicBezTo>
                <a:lnTo>
                  <a:pt x="329" y="10073"/>
                </a:lnTo>
                <a:lnTo>
                  <a:pt x="316" y="10098"/>
                </a:lnTo>
                <a:cubicBezTo>
                  <a:pt x="329" y="10123"/>
                  <a:pt x="304" y="10161"/>
                  <a:pt x="279" y="10161"/>
                </a:cubicBezTo>
                <a:lnTo>
                  <a:pt x="253" y="10161"/>
                </a:lnTo>
                <a:lnTo>
                  <a:pt x="253" y="10148"/>
                </a:lnTo>
                <a:lnTo>
                  <a:pt x="241" y="10148"/>
                </a:lnTo>
                <a:cubicBezTo>
                  <a:pt x="228" y="10136"/>
                  <a:pt x="253" y="10098"/>
                  <a:pt x="279" y="10060"/>
                </a:cubicBezTo>
                <a:lnTo>
                  <a:pt x="304" y="10035"/>
                </a:lnTo>
                <a:lnTo>
                  <a:pt x="329" y="10009"/>
                </a:lnTo>
                <a:cubicBezTo>
                  <a:pt x="366" y="9994"/>
                  <a:pt x="399" y="9988"/>
                  <a:pt x="417" y="9988"/>
                </a:cubicBezTo>
                <a:close/>
                <a:moveTo>
                  <a:pt x="22891" y="12261"/>
                </a:moveTo>
                <a:cubicBezTo>
                  <a:pt x="22905" y="12261"/>
                  <a:pt x="22916" y="12265"/>
                  <a:pt x="22916" y="12274"/>
                </a:cubicBezTo>
                <a:lnTo>
                  <a:pt x="22929" y="12274"/>
                </a:lnTo>
                <a:cubicBezTo>
                  <a:pt x="22929" y="12287"/>
                  <a:pt x="22967" y="12338"/>
                  <a:pt x="22954" y="12350"/>
                </a:cubicBezTo>
                <a:cubicBezTo>
                  <a:pt x="22954" y="12363"/>
                  <a:pt x="22916" y="12363"/>
                  <a:pt x="22891" y="12363"/>
                </a:cubicBezTo>
                <a:lnTo>
                  <a:pt x="22853" y="12363"/>
                </a:lnTo>
                <a:cubicBezTo>
                  <a:pt x="22840" y="12363"/>
                  <a:pt x="22828" y="12325"/>
                  <a:pt x="22828" y="12300"/>
                </a:cubicBezTo>
                <a:cubicBezTo>
                  <a:pt x="22828" y="12275"/>
                  <a:pt x="22865" y="12261"/>
                  <a:pt x="22891" y="12261"/>
                </a:cubicBezTo>
                <a:close/>
                <a:moveTo>
                  <a:pt x="506" y="13388"/>
                </a:moveTo>
                <a:cubicBezTo>
                  <a:pt x="519" y="13388"/>
                  <a:pt x="532" y="13426"/>
                  <a:pt x="532" y="13451"/>
                </a:cubicBezTo>
                <a:cubicBezTo>
                  <a:pt x="532" y="13476"/>
                  <a:pt x="500" y="13490"/>
                  <a:pt x="474" y="13490"/>
                </a:cubicBezTo>
                <a:cubicBezTo>
                  <a:pt x="460" y="13490"/>
                  <a:pt x="447" y="13485"/>
                  <a:pt x="443" y="13476"/>
                </a:cubicBezTo>
                <a:cubicBezTo>
                  <a:pt x="430" y="13464"/>
                  <a:pt x="392" y="13413"/>
                  <a:pt x="405" y="13401"/>
                </a:cubicBezTo>
                <a:cubicBezTo>
                  <a:pt x="411" y="13394"/>
                  <a:pt x="421" y="13391"/>
                  <a:pt x="434" y="13391"/>
                </a:cubicBezTo>
                <a:cubicBezTo>
                  <a:pt x="446" y="13391"/>
                  <a:pt x="462" y="13394"/>
                  <a:pt x="481" y="13401"/>
                </a:cubicBezTo>
                <a:lnTo>
                  <a:pt x="506" y="13388"/>
                </a:lnTo>
                <a:close/>
                <a:moveTo>
                  <a:pt x="23081" y="15615"/>
                </a:moveTo>
                <a:lnTo>
                  <a:pt x="23106" y="15628"/>
                </a:lnTo>
                <a:lnTo>
                  <a:pt x="23119" y="15628"/>
                </a:lnTo>
                <a:cubicBezTo>
                  <a:pt x="23131" y="15640"/>
                  <a:pt x="23119" y="15691"/>
                  <a:pt x="23081" y="15716"/>
                </a:cubicBezTo>
                <a:lnTo>
                  <a:pt x="23055" y="15741"/>
                </a:lnTo>
                <a:lnTo>
                  <a:pt x="23030" y="15779"/>
                </a:lnTo>
                <a:cubicBezTo>
                  <a:pt x="22985" y="15788"/>
                  <a:pt x="22953" y="15797"/>
                  <a:pt x="22938" y="15797"/>
                </a:cubicBezTo>
                <a:cubicBezTo>
                  <a:pt x="22932" y="15797"/>
                  <a:pt x="22929" y="15796"/>
                  <a:pt x="22929" y="15792"/>
                </a:cubicBezTo>
                <a:cubicBezTo>
                  <a:pt x="22929" y="15779"/>
                  <a:pt x="22980" y="15741"/>
                  <a:pt x="23018" y="15729"/>
                </a:cubicBezTo>
                <a:lnTo>
                  <a:pt x="23030" y="15704"/>
                </a:lnTo>
                <a:lnTo>
                  <a:pt x="23043" y="15691"/>
                </a:lnTo>
                <a:cubicBezTo>
                  <a:pt x="23043" y="15653"/>
                  <a:pt x="23055" y="15615"/>
                  <a:pt x="23081" y="15615"/>
                </a:cubicBezTo>
                <a:close/>
                <a:moveTo>
                  <a:pt x="23114" y="16553"/>
                </a:moveTo>
                <a:cubicBezTo>
                  <a:pt x="23129" y="16553"/>
                  <a:pt x="23140" y="16556"/>
                  <a:pt x="23144" y="16564"/>
                </a:cubicBezTo>
                <a:cubicBezTo>
                  <a:pt x="23144" y="16577"/>
                  <a:pt x="23043" y="16577"/>
                  <a:pt x="22992" y="16577"/>
                </a:cubicBezTo>
                <a:cubicBezTo>
                  <a:pt x="22954" y="16577"/>
                  <a:pt x="22967" y="16577"/>
                  <a:pt x="23005" y="16564"/>
                </a:cubicBezTo>
                <a:cubicBezTo>
                  <a:pt x="23039" y="16564"/>
                  <a:pt x="23084" y="16553"/>
                  <a:pt x="23114" y="16553"/>
                </a:cubicBezTo>
                <a:close/>
                <a:moveTo>
                  <a:pt x="22749" y="17074"/>
                </a:moveTo>
                <a:cubicBezTo>
                  <a:pt x="22760" y="17074"/>
                  <a:pt x="22774" y="17078"/>
                  <a:pt x="22790" y="17083"/>
                </a:cubicBezTo>
                <a:lnTo>
                  <a:pt x="22815" y="17095"/>
                </a:lnTo>
                <a:cubicBezTo>
                  <a:pt x="22815" y="17095"/>
                  <a:pt x="22828" y="17121"/>
                  <a:pt x="22828" y="17121"/>
                </a:cubicBezTo>
                <a:lnTo>
                  <a:pt x="22777" y="17159"/>
                </a:lnTo>
                <a:cubicBezTo>
                  <a:pt x="22802" y="17197"/>
                  <a:pt x="22790" y="17273"/>
                  <a:pt x="22777" y="17285"/>
                </a:cubicBezTo>
                <a:cubicBezTo>
                  <a:pt x="22752" y="17298"/>
                  <a:pt x="22726" y="17298"/>
                  <a:pt x="22726" y="17298"/>
                </a:cubicBezTo>
                <a:cubicBezTo>
                  <a:pt x="22726" y="17298"/>
                  <a:pt x="22726" y="17273"/>
                  <a:pt x="22739" y="17247"/>
                </a:cubicBezTo>
                <a:cubicBezTo>
                  <a:pt x="22752" y="17235"/>
                  <a:pt x="22714" y="17121"/>
                  <a:pt x="22714" y="17095"/>
                </a:cubicBezTo>
                <a:cubicBezTo>
                  <a:pt x="22721" y="17081"/>
                  <a:pt x="22733" y="17074"/>
                  <a:pt x="22749" y="17074"/>
                </a:cubicBezTo>
                <a:close/>
                <a:moveTo>
                  <a:pt x="22904" y="17285"/>
                </a:moveTo>
                <a:lnTo>
                  <a:pt x="22942" y="17323"/>
                </a:lnTo>
                <a:cubicBezTo>
                  <a:pt x="22967" y="17336"/>
                  <a:pt x="23018" y="17336"/>
                  <a:pt x="23043" y="17361"/>
                </a:cubicBezTo>
                <a:lnTo>
                  <a:pt x="23055" y="17361"/>
                </a:lnTo>
                <a:cubicBezTo>
                  <a:pt x="23055" y="17386"/>
                  <a:pt x="23093" y="17412"/>
                  <a:pt x="23144" y="17424"/>
                </a:cubicBezTo>
                <a:lnTo>
                  <a:pt x="23182" y="17437"/>
                </a:lnTo>
                <a:cubicBezTo>
                  <a:pt x="23195" y="17437"/>
                  <a:pt x="23207" y="17450"/>
                  <a:pt x="23195" y="17462"/>
                </a:cubicBezTo>
                <a:lnTo>
                  <a:pt x="23195" y="17488"/>
                </a:lnTo>
                <a:cubicBezTo>
                  <a:pt x="23182" y="17513"/>
                  <a:pt x="23169" y="17538"/>
                  <a:pt x="23144" y="17551"/>
                </a:cubicBezTo>
                <a:lnTo>
                  <a:pt x="23144" y="17564"/>
                </a:lnTo>
                <a:lnTo>
                  <a:pt x="23144" y="17576"/>
                </a:lnTo>
                <a:cubicBezTo>
                  <a:pt x="23135" y="17594"/>
                  <a:pt x="23157" y="17617"/>
                  <a:pt x="23179" y="17630"/>
                </a:cubicBezTo>
                <a:lnTo>
                  <a:pt x="23179" y="17630"/>
                </a:lnTo>
                <a:cubicBezTo>
                  <a:pt x="23138" y="17613"/>
                  <a:pt x="23101" y="17584"/>
                  <a:pt x="23081" y="17564"/>
                </a:cubicBezTo>
                <a:lnTo>
                  <a:pt x="23106" y="17551"/>
                </a:lnTo>
                <a:cubicBezTo>
                  <a:pt x="23144" y="17513"/>
                  <a:pt x="23131" y="17488"/>
                  <a:pt x="23093" y="17475"/>
                </a:cubicBezTo>
                <a:lnTo>
                  <a:pt x="23068" y="17450"/>
                </a:lnTo>
                <a:cubicBezTo>
                  <a:pt x="23068" y="17424"/>
                  <a:pt x="22942" y="17399"/>
                  <a:pt x="22891" y="17399"/>
                </a:cubicBezTo>
                <a:cubicBezTo>
                  <a:pt x="22853" y="17399"/>
                  <a:pt x="22828" y="17361"/>
                  <a:pt x="22828" y="17349"/>
                </a:cubicBezTo>
                <a:cubicBezTo>
                  <a:pt x="22828" y="17336"/>
                  <a:pt x="22866" y="17311"/>
                  <a:pt x="22904" y="17285"/>
                </a:cubicBezTo>
                <a:close/>
                <a:moveTo>
                  <a:pt x="547" y="17713"/>
                </a:moveTo>
                <a:cubicBezTo>
                  <a:pt x="576" y="17713"/>
                  <a:pt x="593" y="17743"/>
                  <a:pt x="582" y="17753"/>
                </a:cubicBezTo>
                <a:cubicBezTo>
                  <a:pt x="557" y="17753"/>
                  <a:pt x="519" y="17791"/>
                  <a:pt x="494" y="17804"/>
                </a:cubicBezTo>
                <a:cubicBezTo>
                  <a:pt x="488" y="17809"/>
                  <a:pt x="481" y="17812"/>
                  <a:pt x="473" y="17812"/>
                </a:cubicBezTo>
                <a:cubicBezTo>
                  <a:pt x="462" y="17812"/>
                  <a:pt x="450" y="17806"/>
                  <a:pt x="443" y="17791"/>
                </a:cubicBezTo>
                <a:cubicBezTo>
                  <a:pt x="430" y="17779"/>
                  <a:pt x="494" y="17715"/>
                  <a:pt x="532" y="17715"/>
                </a:cubicBezTo>
                <a:cubicBezTo>
                  <a:pt x="537" y="17714"/>
                  <a:pt x="542" y="17713"/>
                  <a:pt x="547" y="17713"/>
                </a:cubicBezTo>
                <a:close/>
                <a:moveTo>
                  <a:pt x="22784" y="17714"/>
                </a:moveTo>
                <a:cubicBezTo>
                  <a:pt x="22807" y="17714"/>
                  <a:pt x="22828" y="17768"/>
                  <a:pt x="22828" y="17791"/>
                </a:cubicBezTo>
                <a:cubicBezTo>
                  <a:pt x="22828" y="17817"/>
                  <a:pt x="22828" y="17893"/>
                  <a:pt x="22840" y="17905"/>
                </a:cubicBezTo>
                <a:cubicBezTo>
                  <a:pt x="22866" y="17918"/>
                  <a:pt x="22916" y="17981"/>
                  <a:pt x="22891" y="17994"/>
                </a:cubicBezTo>
                <a:cubicBezTo>
                  <a:pt x="22885" y="17997"/>
                  <a:pt x="22878" y="17999"/>
                  <a:pt x="22870" y="17999"/>
                </a:cubicBezTo>
                <a:cubicBezTo>
                  <a:pt x="22847" y="17999"/>
                  <a:pt x="22821" y="17984"/>
                  <a:pt x="22802" y="17956"/>
                </a:cubicBezTo>
                <a:lnTo>
                  <a:pt x="22790" y="17931"/>
                </a:lnTo>
                <a:lnTo>
                  <a:pt x="22764" y="17905"/>
                </a:lnTo>
                <a:cubicBezTo>
                  <a:pt x="22777" y="17867"/>
                  <a:pt x="22790" y="17829"/>
                  <a:pt x="22777" y="17804"/>
                </a:cubicBezTo>
                <a:cubicBezTo>
                  <a:pt x="22777" y="17791"/>
                  <a:pt x="22752" y="17728"/>
                  <a:pt x="22777" y="17715"/>
                </a:cubicBezTo>
                <a:cubicBezTo>
                  <a:pt x="22779" y="17714"/>
                  <a:pt x="22782" y="17714"/>
                  <a:pt x="22784" y="17714"/>
                </a:cubicBezTo>
                <a:close/>
                <a:moveTo>
                  <a:pt x="22891" y="18070"/>
                </a:moveTo>
                <a:cubicBezTo>
                  <a:pt x="22916" y="18070"/>
                  <a:pt x="22891" y="18120"/>
                  <a:pt x="22878" y="18133"/>
                </a:cubicBezTo>
                <a:cubicBezTo>
                  <a:pt x="22853" y="18158"/>
                  <a:pt x="22802" y="18222"/>
                  <a:pt x="22802" y="18234"/>
                </a:cubicBezTo>
                <a:cubicBezTo>
                  <a:pt x="22802" y="18241"/>
                  <a:pt x="22801" y="18244"/>
                  <a:pt x="22798" y="18244"/>
                </a:cubicBezTo>
                <a:cubicBezTo>
                  <a:pt x="22790" y="18244"/>
                  <a:pt x="22774" y="18218"/>
                  <a:pt x="22764" y="18171"/>
                </a:cubicBezTo>
                <a:lnTo>
                  <a:pt x="22815" y="18133"/>
                </a:lnTo>
                <a:lnTo>
                  <a:pt x="22828" y="18120"/>
                </a:lnTo>
                <a:cubicBezTo>
                  <a:pt x="22815" y="18095"/>
                  <a:pt x="22853" y="18070"/>
                  <a:pt x="22891" y="18070"/>
                </a:cubicBezTo>
                <a:close/>
                <a:moveTo>
                  <a:pt x="20031" y="23979"/>
                </a:moveTo>
                <a:cubicBezTo>
                  <a:pt x="20057" y="23979"/>
                  <a:pt x="20082" y="23992"/>
                  <a:pt x="20069" y="24004"/>
                </a:cubicBezTo>
                <a:cubicBezTo>
                  <a:pt x="20058" y="24027"/>
                  <a:pt x="19996" y="24070"/>
                  <a:pt x="19956" y="24070"/>
                </a:cubicBezTo>
                <a:cubicBezTo>
                  <a:pt x="19951" y="24070"/>
                  <a:pt x="19947" y="24069"/>
                  <a:pt x="19943" y="24068"/>
                </a:cubicBezTo>
                <a:cubicBezTo>
                  <a:pt x="19905" y="24055"/>
                  <a:pt x="19892" y="24042"/>
                  <a:pt x="19930" y="24030"/>
                </a:cubicBezTo>
                <a:lnTo>
                  <a:pt x="19943" y="24030"/>
                </a:lnTo>
                <a:cubicBezTo>
                  <a:pt x="19993" y="24030"/>
                  <a:pt x="20019" y="24030"/>
                  <a:pt x="20031" y="23992"/>
                </a:cubicBezTo>
                <a:lnTo>
                  <a:pt x="20031" y="23979"/>
                </a:lnTo>
                <a:close/>
                <a:moveTo>
                  <a:pt x="20841" y="24346"/>
                </a:moveTo>
                <a:cubicBezTo>
                  <a:pt x="20879" y="24359"/>
                  <a:pt x="20930" y="24384"/>
                  <a:pt x="20930" y="24397"/>
                </a:cubicBezTo>
                <a:cubicBezTo>
                  <a:pt x="20930" y="24422"/>
                  <a:pt x="20914" y="24425"/>
                  <a:pt x="20895" y="24425"/>
                </a:cubicBezTo>
                <a:cubicBezTo>
                  <a:pt x="20889" y="24425"/>
                  <a:pt x="20882" y="24425"/>
                  <a:pt x="20875" y="24425"/>
                </a:cubicBezTo>
                <a:cubicBezTo>
                  <a:pt x="20862" y="24425"/>
                  <a:pt x="20849" y="24426"/>
                  <a:pt x="20841" y="24435"/>
                </a:cubicBezTo>
                <a:cubicBezTo>
                  <a:pt x="20831" y="24444"/>
                  <a:pt x="20824" y="24448"/>
                  <a:pt x="20816" y="24448"/>
                </a:cubicBezTo>
                <a:cubicBezTo>
                  <a:pt x="20804" y="24448"/>
                  <a:pt x="20793" y="24438"/>
                  <a:pt x="20778" y="24422"/>
                </a:cubicBezTo>
                <a:cubicBezTo>
                  <a:pt x="20752" y="24409"/>
                  <a:pt x="20778" y="24397"/>
                  <a:pt x="20790" y="24384"/>
                </a:cubicBezTo>
                <a:lnTo>
                  <a:pt x="20790" y="24371"/>
                </a:lnTo>
                <a:cubicBezTo>
                  <a:pt x="20803" y="24359"/>
                  <a:pt x="20816" y="24346"/>
                  <a:pt x="20841" y="24346"/>
                </a:cubicBezTo>
                <a:close/>
                <a:moveTo>
                  <a:pt x="5112" y="24511"/>
                </a:moveTo>
                <a:cubicBezTo>
                  <a:pt x="5112" y="24511"/>
                  <a:pt x="5125" y="24511"/>
                  <a:pt x="5163" y="24536"/>
                </a:cubicBezTo>
                <a:lnTo>
                  <a:pt x="5239" y="24574"/>
                </a:lnTo>
                <a:cubicBezTo>
                  <a:pt x="5188" y="24599"/>
                  <a:pt x="5074" y="24637"/>
                  <a:pt x="5036" y="24650"/>
                </a:cubicBezTo>
                <a:cubicBezTo>
                  <a:pt x="5030" y="24653"/>
                  <a:pt x="5024" y="24655"/>
                  <a:pt x="5019" y="24655"/>
                </a:cubicBezTo>
                <a:cubicBezTo>
                  <a:pt x="5006" y="24655"/>
                  <a:pt x="5002" y="24643"/>
                  <a:pt x="5011" y="24624"/>
                </a:cubicBezTo>
                <a:cubicBezTo>
                  <a:pt x="5024" y="24612"/>
                  <a:pt x="5087" y="24549"/>
                  <a:pt x="5112" y="24511"/>
                </a:cubicBezTo>
                <a:close/>
                <a:moveTo>
                  <a:pt x="12452" y="24789"/>
                </a:moveTo>
                <a:cubicBezTo>
                  <a:pt x="12452" y="24814"/>
                  <a:pt x="12452" y="24827"/>
                  <a:pt x="12439" y="24840"/>
                </a:cubicBezTo>
                <a:cubicBezTo>
                  <a:pt x="12426" y="24840"/>
                  <a:pt x="12426" y="24840"/>
                  <a:pt x="12414" y="24827"/>
                </a:cubicBezTo>
                <a:cubicBezTo>
                  <a:pt x="12414" y="24802"/>
                  <a:pt x="12439" y="24802"/>
                  <a:pt x="12452" y="24789"/>
                </a:cubicBezTo>
                <a:close/>
                <a:moveTo>
                  <a:pt x="7200" y="24953"/>
                </a:moveTo>
                <a:cubicBezTo>
                  <a:pt x="7200" y="24953"/>
                  <a:pt x="7213" y="24966"/>
                  <a:pt x="7213" y="24979"/>
                </a:cubicBezTo>
                <a:cubicBezTo>
                  <a:pt x="7213" y="24991"/>
                  <a:pt x="7213" y="25017"/>
                  <a:pt x="7213" y="25029"/>
                </a:cubicBezTo>
                <a:cubicBezTo>
                  <a:pt x="7213" y="25048"/>
                  <a:pt x="7199" y="25060"/>
                  <a:pt x="7172" y="25060"/>
                </a:cubicBezTo>
                <a:cubicBezTo>
                  <a:pt x="7162" y="25060"/>
                  <a:pt x="7150" y="25058"/>
                  <a:pt x="7137" y="25055"/>
                </a:cubicBezTo>
                <a:lnTo>
                  <a:pt x="7099" y="25029"/>
                </a:lnTo>
                <a:cubicBezTo>
                  <a:pt x="7099" y="25029"/>
                  <a:pt x="7099" y="25029"/>
                  <a:pt x="7112" y="25017"/>
                </a:cubicBezTo>
                <a:lnTo>
                  <a:pt x="7137" y="25017"/>
                </a:lnTo>
                <a:cubicBezTo>
                  <a:pt x="7162" y="24991"/>
                  <a:pt x="7200" y="24966"/>
                  <a:pt x="7200" y="24953"/>
                </a:cubicBezTo>
                <a:close/>
                <a:moveTo>
                  <a:pt x="12629" y="25029"/>
                </a:moveTo>
                <a:lnTo>
                  <a:pt x="12629" y="25029"/>
                </a:lnTo>
                <a:cubicBezTo>
                  <a:pt x="12641" y="25042"/>
                  <a:pt x="12641" y="25067"/>
                  <a:pt x="12603" y="25093"/>
                </a:cubicBezTo>
                <a:lnTo>
                  <a:pt x="12578" y="25105"/>
                </a:lnTo>
                <a:lnTo>
                  <a:pt x="12565" y="25105"/>
                </a:lnTo>
                <a:cubicBezTo>
                  <a:pt x="12578" y="25080"/>
                  <a:pt x="12603" y="25055"/>
                  <a:pt x="12629" y="25029"/>
                </a:cubicBezTo>
                <a:close/>
                <a:moveTo>
                  <a:pt x="5062" y="25017"/>
                </a:moveTo>
                <a:cubicBezTo>
                  <a:pt x="5100" y="25017"/>
                  <a:pt x="5100" y="25017"/>
                  <a:pt x="5062" y="25042"/>
                </a:cubicBezTo>
                <a:lnTo>
                  <a:pt x="5036" y="25067"/>
                </a:lnTo>
                <a:lnTo>
                  <a:pt x="5036" y="25080"/>
                </a:lnTo>
                <a:cubicBezTo>
                  <a:pt x="5068" y="25111"/>
                  <a:pt x="5065" y="25134"/>
                  <a:pt x="5041" y="25134"/>
                </a:cubicBezTo>
                <a:cubicBezTo>
                  <a:pt x="5036" y="25134"/>
                  <a:pt x="5030" y="25133"/>
                  <a:pt x="5024" y="25131"/>
                </a:cubicBezTo>
                <a:lnTo>
                  <a:pt x="4960" y="25131"/>
                </a:lnTo>
                <a:cubicBezTo>
                  <a:pt x="4960" y="25105"/>
                  <a:pt x="5011" y="25017"/>
                  <a:pt x="5062" y="25017"/>
                </a:cubicBezTo>
                <a:close/>
                <a:moveTo>
                  <a:pt x="8061" y="24991"/>
                </a:moveTo>
                <a:cubicBezTo>
                  <a:pt x="8061" y="24991"/>
                  <a:pt x="8048" y="25004"/>
                  <a:pt x="8048" y="25017"/>
                </a:cubicBezTo>
                <a:lnTo>
                  <a:pt x="8048" y="25029"/>
                </a:lnTo>
                <a:lnTo>
                  <a:pt x="8035" y="25055"/>
                </a:lnTo>
                <a:cubicBezTo>
                  <a:pt x="8061" y="25067"/>
                  <a:pt x="8124" y="25093"/>
                  <a:pt x="8111" y="25105"/>
                </a:cubicBezTo>
                <a:cubicBezTo>
                  <a:pt x="8099" y="25118"/>
                  <a:pt x="8048" y="25131"/>
                  <a:pt x="8035" y="25143"/>
                </a:cubicBezTo>
                <a:cubicBezTo>
                  <a:pt x="8023" y="25143"/>
                  <a:pt x="7997" y="25055"/>
                  <a:pt x="7985" y="25017"/>
                </a:cubicBezTo>
                <a:cubicBezTo>
                  <a:pt x="7997" y="25004"/>
                  <a:pt x="8023" y="25004"/>
                  <a:pt x="8061" y="24991"/>
                </a:cubicBezTo>
                <a:close/>
                <a:moveTo>
                  <a:pt x="17374" y="0"/>
                </a:moveTo>
                <a:cubicBezTo>
                  <a:pt x="17361" y="13"/>
                  <a:pt x="17361" y="25"/>
                  <a:pt x="17361" y="38"/>
                </a:cubicBezTo>
                <a:lnTo>
                  <a:pt x="17374" y="51"/>
                </a:lnTo>
                <a:cubicBezTo>
                  <a:pt x="17387" y="63"/>
                  <a:pt x="17349" y="63"/>
                  <a:pt x="17298" y="76"/>
                </a:cubicBezTo>
                <a:lnTo>
                  <a:pt x="17260" y="114"/>
                </a:lnTo>
                <a:cubicBezTo>
                  <a:pt x="17247" y="127"/>
                  <a:pt x="17209" y="139"/>
                  <a:pt x="17184" y="152"/>
                </a:cubicBezTo>
                <a:cubicBezTo>
                  <a:pt x="17175" y="154"/>
                  <a:pt x="17167" y="155"/>
                  <a:pt x="17159" y="155"/>
                </a:cubicBezTo>
                <a:cubicBezTo>
                  <a:pt x="17121" y="155"/>
                  <a:pt x="17096" y="133"/>
                  <a:pt x="17096" y="101"/>
                </a:cubicBezTo>
                <a:lnTo>
                  <a:pt x="17108" y="89"/>
                </a:lnTo>
                <a:cubicBezTo>
                  <a:pt x="17107" y="87"/>
                  <a:pt x="17104" y="87"/>
                  <a:pt x="17100" y="87"/>
                </a:cubicBezTo>
                <a:cubicBezTo>
                  <a:pt x="17067" y="87"/>
                  <a:pt x="16956" y="131"/>
                  <a:pt x="16956" y="165"/>
                </a:cubicBezTo>
                <a:cubicBezTo>
                  <a:pt x="16956" y="203"/>
                  <a:pt x="16969" y="278"/>
                  <a:pt x="16969" y="291"/>
                </a:cubicBezTo>
                <a:cubicBezTo>
                  <a:pt x="16956" y="304"/>
                  <a:pt x="16956" y="329"/>
                  <a:pt x="16956" y="354"/>
                </a:cubicBezTo>
                <a:lnTo>
                  <a:pt x="16956" y="367"/>
                </a:lnTo>
                <a:lnTo>
                  <a:pt x="16969" y="392"/>
                </a:lnTo>
                <a:cubicBezTo>
                  <a:pt x="16969" y="418"/>
                  <a:pt x="16906" y="443"/>
                  <a:pt x="16880" y="443"/>
                </a:cubicBezTo>
                <a:cubicBezTo>
                  <a:pt x="16868" y="443"/>
                  <a:pt x="16842" y="380"/>
                  <a:pt x="16830" y="354"/>
                </a:cubicBezTo>
                <a:cubicBezTo>
                  <a:pt x="16830" y="348"/>
                  <a:pt x="16829" y="344"/>
                  <a:pt x="16827" y="344"/>
                </a:cubicBezTo>
                <a:cubicBezTo>
                  <a:pt x="16823" y="344"/>
                  <a:pt x="16814" y="368"/>
                  <a:pt x="16804" y="405"/>
                </a:cubicBezTo>
                <a:lnTo>
                  <a:pt x="16804" y="443"/>
                </a:lnTo>
                <a:cubicBezTo>
                  <a:pt x="16795" y="483"/>
                  <a:pt x="16731" y="514"/>
                  <a:pt x="16673" y="514"/>
                </a:cubicBezTo>
                <a:cubicBezTo>
                  <a:pt x="16657" y="514"/>
                  <a:pt x="16641" y="512"/>
                  <a:pt x="16627" y="506"/>
                </a:cubicBezTo>
                <a:lnTo>
                  <a:pt x="16564" y="494"/>
                </a:lnTo>
                <a:cubicBezTo>
                  <a:pt x="16510" y="494"/>
                  <a:pt x="16409" y="521"/>
                  <a:pt x="16365" y="521"/>
                </a:cubicBezTo>
                <a:cubicBezTo>
                  <a:pt x="16358" y="521"/>
                  <a:pt x="16353" y="521"/>
                  <a:pt x="16349" y="519"/>
                </a:cubicBezTo>
                <a:cubicBezTo>
                  <a:pt x="16343" y="516"/>
                  <a:pt x="16335" y="514"/>
                  <a:pt x="16328" y="514"/>
                </a:cubicBezTo>
                <a:cubicBezTo>
                  <a:pt x="16305" y="514"/>
                  <a:pt x="16279" y="528"/>
                  <a:pt x="16260" y="557"/>
                </a:cubicBezTo>
                <a:lnTo>
                  <a:pt x="16235" y="570"/>
                </a:lnTo>
                <a:cubicBezTo>
                  <a:pt x="16197" y="595"/>
                  <a:pt x="16324" y="607"/>
                  <a:pt x="16248" y="633"/>
                </a:cubicBezTo>
                <a:lnTo>
                  <a:pt x="16210" y="645"/>
                </a:lnTo>
                <a:cubicBezTo>
                  <a:pt x="16184" y="658"/>
                  <a:pt x="16159" y="696"/>
                  <a:pt x="16159" y="709"/>
                </a:cubicBezTo>
                <a:cubicBezTo>
                  <a:pt x="16159" y="709"/>
                  <a:pt x="16121" y="645"/>
                  <a:pt x="16109" y="620"/>
                </a:cubicBezTo>
                <a:cubicBezTo>
                  <a:pt x="16104" y="610"/>
                  <a:pt x="16066" y="606"/>
                  <a:pt x="16015" y="606"/>
                </a:cubicBezTo>
                <a:cubicBezTo>
                  <a:pt x="15934" y="606"/>
                  <a:pt x="15822" y="617"/>
                  <a:pt x="15767" y="633"/>
                </a:cubicBezTo>
                <a:cubicBezTo>
                  <a:pt x="15759" y="634"/>
                  <a:pt x="15752" y="634"/>
                  <a:pt x="15745" y="634"/>
                </a:cubicBezTo>
                <a:cubicBezTo>
                  <a:pt x="15676" y="634"/>
                  <a:pt x="15667" y="579"/>
                  <a:pt x="15678" y="544"/>
                </a:cubicBezTo>
                <a:cubicBezTo>
                  <a:pt x="15704" y="519"/>
                  <a:pt x="15678" y="494"/>
                  <a:pt x="15640" y="494"/>
                </a:cubicBezTo>
                <a:lnTo>
                  <a:pt x="15615" y="506"/>
                </a:lnTo>
                <a:lnTo>
                  <a:pt x="15590" y="532"/>
                </a:lnTo>
                <a:cubicBezTo>
                  <a:pt x="15552" y="557"/>
                  <a:pt x="15501" y="570"/>
                  <a:pt x="15488" y="570"/>
                </a:cubicBezTo>
                <a:cubicBezTo>
                  <a:pt x="15476" y="570"/>
                  <a:pt x="15476" y="582"/>
                  <a:pt x="15476" y="607"/>
                </a:cubicBezTo>
                <a:lnTo>
                  <a:pt x="15476" y="633"/>
                </a:lnTo>
                <a:lnTo>
                  <a:pt x="15488" y="633"/>
                </a:lnTo>
                <a:cubicBezTo>
                  <a:pt x="15488" y="645"/>
                  <a:pt x="15488" y="658"/>
                  <a:pt x="15488" y="658"/>
                </a:cubicBezTo>
                <a:lnTo>
                  <a:pt x="15463" y="658"/>
                </a:lnTo>
                <a:lnTo>
                  <a:pt x="15438" y="645"/>
                </a:lnTo>
                <a:cubicBezTo>
                  <a:pt x="15425" y="620"/>
                  <a:pt x="15400" y="607"/>
                  <a:pt x="15400" y="607"/>
                </a:cubicBezTo>
                <a:cubicBezTo>
                  <a:pt x="15387" y="607"/>
                  <a:pt x="15387" y="607"/>
                  <a:pt x="15387" y="620"/>
                </a:cubicBezTo>
                <a:lnTo>
                  <a:pt x="15387" y="633"/>
                </a:lnTo>
                <a:lnTo>
                  <a:pt x="15387" y="645"/>
                </a:lnTo>
                <a:cubicBezTo>
                  <a:pt x="15375" y="645"/>
                  <a:pt x="15311" y="671"/>
                  <a:pt x="15235" y="671"/>
                </a:cubicBezTo>
                <a:lnTo>
                  <a:pt x="15159" y="683"/>
                </a:lnTo>
                <a:lnTo>
                  <a:pt x="15134" y="683"/>
                </a:lnTo>
                <a:cubicBezTo>
                  <a:pt x="15096" y="683"/>
                  <a:pt x="15033" y="671"/>
                  <a:pt x="14995" y="658"/>
                </a:cubicBezTo>
                <a:lnTo>
                  <a:pt x="14970" y="696"/>
                </a:lnTo>
                <a:cubicBezTo>
                  <a:pt x="14944" y="696"/>
                  <a:pt x="14919" y="709"/>
                  <a:pt x="14906" y="709"/>
                </a:cubicBezTo>
                <a:cubicBezTo>
                  <a:pt x="14906" y="721"/>
                  <a:pt x="14881" y="759"/>
                  <a:pt x="14856" y="797"/>
                </a:cubicBezTo>
                <a:lnTo>
                  <a:pt x="14830" y="810"/>
                </a:lnTo>
                <a:cubicBezTo>
                  <a:pt x="14755" y="823"/>
                  <a:pt x="14755" y="886"/>
                  <a:pt x="14717" y="886"/>
                </a:cubicBezTo>
                <a:lnTo>
                  <a:pt x="14641" y="899"/>
                </a:lnTo>
                <a:cubicBezTo>
                  <a:pt x="14628" y="949"/>
                  <a:pt x="14565" y="1050"/>
                  <a:pt x="14565" y="1088"/>
                </a:cubicBezTo>
                <a:cubicBezTo>
                  <a:pt x="14577" y="1126"/>
                  <a:pt x="14539" y="1152"/>
                  <a:pt x="14514" y="1152"/>
                </a:cubicBezTo>
                <a:cubicBezTo>
                  <a:pt x="14501" y="1152"/>
                  <a:pt x="14501" y="1190"/>
                  <a:pt x="14514" y="1202"/>
                </a:cubicBezTo>
                <a:cubicBezTo>
                  <a:pt x="14514" y="1202"/>
                  <a:pt x="14451" y="1291"/>
                  <a:pt x="14451" y="1329"/>
                </a:cubicBezTo>
                <a:lnTo>
                  <a:pt x="14426" y="1329"/>
                </a:lnTo>
                <a:lnTo>
                  <a:pt x="14388" y="1341"/>
                </a:lnTo>
                <a:cubicBezTo>
                  <a:pt x="14388" y="1341"/>
                  <a:pt x="14375" y="1354"/>
                  <a:pt x="14350" y="1367"/>
                </a:cubicBezTo>
                <a:cubicBezTo>
                  <a:pt x="14312" y="1354"/>
                  <a:pt x="14261" y="1354"/>
                  <a:pt x="14236" y="1354"/>
                </a:cubicBezTo>
                <a:cubicBezTo>
                  <a:pt x="14172" y="1354"/>
                  <a:pt x="14135" y="1341"/>
                  <a:pt x="14172" y="1329"/>
                </a:cubicBezTo>
                <a:lnTo>
                  <a:pt x="14185" y="1316"/>
                </a:lnTo>
                <a:cubicBezTo>
                  <a:pt x="14185" y="1316"/>
                  <a:pt x="14185" y="1291"/>
                  <a:pt x="14172" y="1291"/>
                </a:cubicBezTo>
                <a:lnTo>
                  <a:pt x="14160" y="1278"/>
                </a:lnTo>
                <a:cubicBezTo>
                  <a:pt x="14135" y="1278"/>
                  <a:pt x="14071" y="1316"/>
                  <a:pt x="14071" y="1329"/>
                </a:cubicBezTo>
                <a:cubicBezTo>
                  <a:pt x="14059" y="1341"/>
                  <a:pt x="14084" y="1379"/>
                  <a:pt x="14097" y="1392"/>
                </a:cubicBezTo>
                <a:cubicBezTo>
                  <a:pt x="14109" y="1405"/>
                  <a:pt x="14274" y="1392"/>
                  <a:pt x="14261" y="1417"/>
                </a:cubicBezTo>
                <a:cubicBezTo>
                  <a:pt x="14261" y="1443"/>
                  <a:pt x="14210" y="1443"/>
                  <a:pt x="14198" y="1443"/>
                </a:cubicBezTo>
                <a:cubicBezTo>
                  <a:pt x="14185" y="1443"/>
                  <a:pt x="14185" y="1443"/>
                  <a:pt x="14172" y="1455"/>
                </a:cubicBezTo>
                <a:cubicBezTo>
                  <a:pt x="14147" y="1455"/>
                  <a:pt x="14122" y="1443"/>
                  <a:pt x="14084" y="1443"/>
                </a:cubicBezTo>
                <a:lnTo>
                  <a:pt x="14059" y="1443"/>
                </a:lnTo>
                <a:cubicBezTo>
                  <a:pt x="14046" y="1443"/>
                  <a:pt x="14021" y="1481"/>
                  <a:pt x="14021" y="1531"/>
                </a:cubicBezTo>
                <a:lnTo>
                  <a:pt x="14021" y="1557"/>
                </a:lnTo>
                <a:cubicBezTo>
                  <a:pt x="14008" y="1582"/>
                  <a:pt x="13983" y="1594"/>
                  <a:pt x="13970" y="1594"/>
                </a:cubicBezTo>
                <a:lnTo>
                  <a:pt x="13957" y="1594"/>
                </a:lnTo>
                <a:lnTo>
                  <a:pt x="13932" y="1569"/>
                </a:lnTo>
                <a:cubicBezTo>
                  <a:pt x="13957" y="1544"/>
                  <a:pt x="13919" y="1544"/>
                  <a:pt x="13894" y="1544"/>
                </a:cubicBezTo>
                <a:cubicBezTo>
                  <a:pt x="13869" y="1544"/>
                  <a:pt x="13831" y="1569"/>
                  <a:pt x="13831" y="1569"/>
                </a:cubicBezTo>
                <a:lnTo>
                  <a:pt x="13780" y="1544"/>
                </a:lnTo>
                <a:cubicBezTo>
                  <a:pt x="13818" y="1531"/>
                  <a:pt x="13843" y="1493"/>
                  <a:pt x="13843" y="1481"/>
                </a:cubicBezTo>
                <a:lnTo>
                  <a:pt x="13818" y="1455"/>
                </a:lnTo>
                <a:lnTo>
                  <a:pt x="13793" y="1443"/>
                </a:lnTo>
                <a:cubicBezTo>
                  <a:pt x="13781" y="1431"/>
                  <a:pt x="13769" y="1426"/>
                  <a:pt x="13758" y="1426"/>
                </a:cubicBezTo>
                <a:cubicBezTo>
                  <a:pt x="13733" y="1426"/>
                  <a:pt x="13713" y="1447"/>
                  <a:pt x="13704" y="1455"/>
                </a:cubicBezTo>
                <a:cubicBezTo>
                  <a:pt x="13704" y="1464"/>
                  <a:pt x="13700" y="1468"/>
                  <a:pt x="13692" y="1468"/>
                </a:cubicBezTo>
                <a:cubicBezTo>
                  <a:pt x="13677" y="1468"/>
                  <a:pt x="13653" y="1455"/>
                  <a:pt x="13628" y="1430"/>
                </a:cubicBezTo>
                <a:lnTo>
                  <a:pt x="13616" y="1392"/>
                </a:lnTo>
                <a:lnTo>
                  <a:pt x="13603" y="1291"/>
                </a:lnTo>
                <a:cubicBezTo>
                  <a:pt x="13477" y="1265"/>
                  <a:pt x="13337" y="1253"/>
                  <a:pt x="13325" y="1253"/>
                </a:cubicBezTo>
                <a:cubicBezTo>
                  <a:pt x="13312" y="1253"/>
                  <a:pt x="13299" y="1291"/>
                  <a:pt x="13287" y="1316"/>
                </a:cubicBezTo>
                <a:lnTo>
                  <a:pt x="13261" y="1329"/>
                </a:lnTo>
                <a:cubicBezTo>
                  <a:pt x="13236" y="1354"/>
                  <a:pt x="13185" y="1354"/>
                  <a:pt x="13148" y="1354"/>
                </a:cubicBezTo>
                <a:cubicBezTo>
                  <a:pt x="13135" y="1360"/>
                  <a:pt x="13119" y="1364"/>
                  <a:pt x="13103" y="1364"/>
                </a:cubicBezTo>
                <a:cubicBezTo>
                  <a:pt x="13087" y="1364"/>
                  <a:pt x="13072" y="1360"/>
                  <a:pt x="13059" y="1354"/>
                </a:cubicBezTo>
                <a:lnTo>
                  <a:pt x="13008" y="1354"/>
                </a:lnTo>
                <a:cubicBezTo>
                  <a:pt x="12958" y="1354"/>
                  <a:pt x="12945" y="1392"/>
                  <a:pt x="12958" y="1405"/>
                </a:cubicBezTo>
                <a:cubicBezTo>
                  <a:pt x="12970" y="1417"/>
                  <a:pt x="13021" y="1417"/>
                  <a:pt x="13084" y="1417"/>
                </a:cubicBezTo>
                <a:lnTo>
                  <a:pt x="13097" y="1417"/>
                </a:lnTo>
                <a:lnTo>
                  <a:pt x="13122" y="1443"/>
                </a:lnTo>
                <a:cubicBezTo>
                  <a:pt x="13084" y="1455"/>
                  <a:pt x="13034" y="1493"/>
                  <a:pt x="13008" y="1519"/>
                </a:cubicBezTo>
                <a:lnTo>
                  <a:pt x="13008" y="1557"/>
                </a:lnTo>
                <a:cubicBezTo>
                  <a:pt x="13008" y="1557"/>
                  <a:pt x="12945" y="1544"/>
                  <a:pt x="12920" y="1544"/>
                </a:cubicBezTo>
                <a:cubicBezTo>
                  <a:pt x="12917" y="1541"/>
                  <a:pt x="12905" y="1540"/>
                  <a:pt x="12888" y="1540"/>
                </a:cubicBezTo>
                <a:cubicBezTo>
                  <a:pt x="12858" y="1540"/>
                  <a:pt x="12812" y="1543"/>
                  <a:pt x="12773" y="1543"/>
                </a:cubicBezTo>
                <a:cubicBezTo>
                  <a:pt x="12738" y="1543"/>
                  <a:pt x="12709" y="1541"/>
                  <a:pt x="12705" y="1531"/>
                </a:cubicBezTo>
                <a:cubicBezTo>
                  <a:pt x="12679" y="1493"/>
                  <a:pt x="12578" y="1493"/>
                  <a:pt x="12540" y="1493"/>
                </a:cubicBezTo>
                <a:cubicBezTo>
                  <a:pt x="12502" y="1493"/>
                  <a:pt x="12464" y="1493"/>
                  <a:pt x="12452" y="1506"/>
                </a:cubicBezTo>
                <a:cubicBezTo>
                  <a:pt x="12452" y="1506"/>
                  <a:pt x="12452" y="1531"/>
                  <a:pt x="12452" y="1531"/>
                </a:cubicBezTo>
                <a:lnTo>
                  <a:pt x="12527" y="1557"/>
                </a:lnTo>
                <a:cubicBezTo>
                  <a:pt x="12629" y="1569"/>
                  <a:pt x="12603" y="1607"/>
                  <a:pt x="12565" y="1620"/>
                </a:cubicBezTo>
                <a:cubicBezTo>
                  <a:pt x="12527" y="1632"/>
                  <a:pt x="12527" y="1645"/>
                  <a:pt x="12540" y="1658"/>
                </a:cubicBezTo>
                <a:lnTo>
                  <a:pt x="12540" y="1683"/>
                </a:lnTo>
                <a:lnTo>
                  <a:pt x="12540" y="1734"/>
                </a:lnTo>
                <a:cubicBezTo>
                  <a:pt x="12530" y="1732"/>
                  <a:pt x="12522" y="1731"/>
                  <a:pt x="12517" y="1731"/>
                </a:cubicBezTo>
                <a:cubicBezTo>
                  <a:pt x="12485" y="1731"/>
                  <a:pt x="12547" y="1761"/>
                  <a:pt x="12591" y="1772"/>
                </a:cubicBezTo>
                <a:cubicBezTo>
                  <a:pt x="12641" y="1784"/>
                  <a:pt x="12679" y="1810"/>
                  <a:pt x="12679" y="1810"/>
                </a:cubicBezTo>
                <a:cubicBezTo>
                  <a:pt x="12679" y="1822"/>
                  <a:pt x="12565" y="1848"/>
                  <a:pt x="12439" y="1886"/>
                </a:cubicBezTo>
                <a:lnTo>
                  <a:pt x="12527" y="1987"/>
                </a:lnTo>
                <a:lnTo>
                  <a:pt x="12540" y="1987"/>
                </a:lnTo>
                <a:cubicBezTo>
                  <a:pt x="12515" y="1999"/>
                  <a:pt x="12452" y="1999"/>
                  <a:pt x="12401" y="1999"/>
                </a:cubicBezTo>
                <a:lnTo>
                  <a:pt x="12376" y="1987"/>
                </a:lnTo>
                <a:lnTo>
                  <a:pt x="12363" y="1974"/>
                </a:lnTo>
                <a:cubicBezTo>
                  <a:pt x="12363" y="1961"/>
                  <a:pt x="12312" y="1936"/>
                  <a:pt x="12262" y="1923"/>
                </a:cubicBezTo>
                <a:lnTo>
                  <a:pt x="12262" y="1923"/>
                </a:lnTo>
                <a:lnTo>
                  <a:pt x="12274" y="1961"/>
                </a:lnTo>
                <a:cubicBezTo>
                  <a:pt x="12285" y="1972"/>
                  <a:pt x="12303" y="1990"/>
                  <a:pt x="12283" y="1990"/>
                </a:cubicBezTo>
                <a:cubicBezTo>
                  <a:pt x="12278" y="1990"/>
                  <a:pt x="12271" y="1989"/>
                  <a:pt x="12262" y="1987"/>
                </a:cubicBezTo>
                <a:cubicBezTo>
                  <a:pt x="12234" y="1982"/>
                  <a:pt x="12211" y="1979"/>
                  <a:pt x="12192" y="1979"/>
                </a:cubicBezTo>
                <a:cubicBezTo>
                  <a:pt x="12160" y="1979"/>
                  <a:pt x="12139" y="1988"/>
                  <a:pt x="12123" y="2012"/>
                </a:cubicBezTo>
                <a:lnTo>
                  <a:pt x="12085" y="2050"/>
                </a:lnTo>
                <a:cubicBezTo>
                  <a:pt x="12160" y="2063"/>
                  <a:pt x="12135" y="2088"/>
                  <a:pt x="12110" y="2101"/>
                </a:cubicBezTo>
                <a:cubicBezTo>
                  <a:pt x="12085" y="2126"/>
                  <a:pt x="12085" y="2227"/>
                  <a:pt x="12135" y="2240"/>
                </a:cubicBezTo>
                <a:cubicBezTo>
                  <a:pt x="12173" y="2252"/>
                  <a:pt x="12173" y="2278"/>
                  <a:pt x="12160" y="2290"/>
                </a:cubicBezTo>
                <a:cubicBezTo>
                  <a:pt x="12148" y="2290"/>
                  <a:pt x="12198" y="2328"/>
                  <a:pt x="12224" y="2328"/>
                </a:cubicBezTo>
                <a:cubicBezTo>
                  <a:pt x="12224" y="2341"/>
                  <a:pt x="12236" y="2341"/>
                  <a:pt x="12249" y="2354"/>
                </a:cubicBezTo>
                <a:cubicBezTo>
                  <a:pt x="12224" y="2341"/>
                  <a:pt x="12211" y="2341"/>
                  <a:pt x="12198" y="2341"/>
                </a:cubicBezTo>
                <a:lnTo>
                  <a:pt x="12160" y="2354"/>
                </a:lnTo>
                <a:lnTo>
                  <a:pt x="12135" y="2366"/>
                </a:lnTo>
                <a:cubicBezTo>
                  <a:pt x="12123" y="2379"/>
                  <a:pt x="12097" y="2417"/>
                  <a:pt x="12097" y="2442"/>
                </a:cubicBezTo>
                <a:lnTo>
                  <a:pt x="12021" y="2442"/>
                </a:lnTo>
                <a:cubicBezTo>
                  <a:pt x="12002" y="2455"/>
                  <a:pt x="11983" y="2458"/>
                  <a:pt x="11969" y="2458"/>
                </a:cubicBezTo>
                <a:cubicBezTo>
                  <a:pt x="11955" y="2458"/>
                  <a:pt x="11945" y="2455"/>
                  <a:pt x="11945" y="2455"/>
                </a:cubicBezTo>
                <a:cubicBezTo>
                  <a:pt x="11945" y="2454"/>
                  <a:pt x="11945" y="2454"/>
                  <a:pt x="11944" y="2454"/>
                </a:cubicBezTo>
                <a:cubicBezTo>
                  <a:pt x="11932" y="2454"/>
                  <a:pt x="11830" y="2532"/>
                  <a:pt x="11778" y="2532"/>
                </a:cubicBezTo>
                <a:cubicBezTo>
                  <a:pt x="11774" y="2532"/>
                  <a:pt x="11771" y="2532"/>
                  <a:pt x="11768" y="2531"/>
                </a:cubicBezTo>
                <a:cubicBezTo>
                  <a:pt x="11764" y="2529"/>
                  <a:pt x="11759" y="2529"/>
                  <a:pt x="11755" y="2529"/>
                </a:cubicBezTo>
                <a:cubicBezTo>
                  <a:pt x="11714" y="2529"/>
                  <a:pt x="11653" y="2570"/>
                  <a:pt x="11642" y="2581"/>
                </a:cubicBezTo>
                <a:cubicBezTo>
                  <a:pt x="11639" y="2586"/>
                  <a:pt x="11635" y="2588"/>
                  <a:pt x="11630" y="2588"/>
                </a:cubicBezTo>
                <a:cubicBezTo>
                  <a:pt x="11607" y="2588"/>
                  <a:pt x="11566" y="2551"/>
                  <a:pt x="11566" y="2531"/>
                </a:cubicBezTo>
                <a:cubicBezTo>
                  <a:pt x="11566" y="2506"/>
                  <a:pt x="11566" y="2455"/>
                  <a:pt x="11566" y="2430"/>
                </a:cubicBezTo>
                <a:cubicBezTo>
                  <a:pt x="11566" y="2417"/>
                  <a:pt x="11528" y="2354"/>
                  <a:pt x="11540" y="2341"/>
                </a:cubicBezTo>
                <a:cubicBezTo>
                  <a:pt x="11553" y="2316"/>
                  <a:pt x="11553" y="2290"/>
                  <a:pt x="11553" y="2290"/>
                </a:cubicBezTo>
                <a:cubicBezTo>
                  <a:pt x="11439" y="2278"/>
                  <a:pt x="11515" y="2240"/>
                  <a:pt x="11528" y="2215"/>
                </a:cubicBezTo>
                <a:lnTo>
                  <a:pt x="11540" y="2202"/>
                </a:lnTo>
                <a:cubicBezTo>
                  <a:pt x="11528" y="2189"/>
                  <a:pt x="11502" y="2189"/>
                  <a:pt x="11490" y="2189"/>
                </a:cubicBezTo>
                <a:cubicBezTo>
                  <a:pt x="11489" y="2190"/>
                  <a:pt x="11487" y="2191"/>
                  <a:pt x="11486" y="2191"/>
                </a:cubicBezTo>
                <a:cubicBezTo>
                  <a:pt x="11471" y="2191"/>
                  <a:pt x="11441" y="2136"/>
                  <a:pt x="11465" y="2113"/>
                </a:cubicBezTo>
                <a:cubicBezTo>
                  <a:pt x="11477" y="2101"/>
                  <a:pt x="11427" y="2075"/>
                  <a:pt x="11389" y="2075"/>
                </a:cubicBezTo>
                <a:cubicBezTo>
                  <a:pt x="11363" y="2063"/>
                  <a:pt x="11363" y="2037"/>
                  <a:pt x="11376" y="2037"/>
                </a:cubicBezTo>
                <a:cubicBezTo>
                  <a:pt x="11389" y="2025"/>
                  <a:pt x="11427" y="1987"/>
                  <a:pt x="11414" y="1987"/>
                </a:cubicBezTo>
                <a:cubicBezTo>
                  <a:pt x="11401" y="1974"/>
                  <a:pt x="11376" y="1949"/>
                  <a:pt x="11376" y="1949"/>
                </a:cubicBezTo>
                <a:cubicBezTo>
                  <a:pt x="11363" y="1936"/>
                  <a:pt x="11351" y="1886"/>
                  <a:pt x="11351" y="1873"/>
                </a:cubicBezTo>
                <a:cubicBezTo>
                  <a:pt x="11351" y="1860"/>
                  <a:pt x="11300" y="1835"/>
                  <a:pt x="11300" y="1822"/>
                </a:cubicBezTo>
                <a:cubicBezTo>
                  <a:pt x="11287" y="1810"/>
                  <a:pt x="11275" y="1784"/>
                  <a:pt x="11262" y="1772"/>
                </a:cubicBezTo>
                <a:lnTo>
                  <a:pt x="11249" y="1772"/>
                </a:lnTo>
                <a:cubicBezTo>
                  <a:pt x="11275" y="1746"/>
                  <a:pt x="11211" y="1708"/>
                  <a:pt x="11173" y="1708"/>
                </a:cubicBezTo>
                <a:cubicBezTo>
                  <a:pt x="11136" y="1696"/>
                  <a:pt x="11123" y="1645"/>
                  <a:pt x="11123" y="1632"/>
                </a:cubicBezTo>
                <a:cubicBezTo>
                  <a:pt x="11124" y="1632"/>
                  <a:pt x="11124" y="1631"/>
                  <a:pt x="11123" y="1631"/>
                </a:cubicBezTo>
                <a:lnTo>
                  <a:pt x="11123" y="1631"/>
                </a:lnTo>
                <a:cubicBezTo>
                  <a:pt x="11113" y="1631"/>
                  <a:pt x="10954" y="1709"/>
                  <a:pt x="10895" y="1721"/>
                </a:cubicBezTo>
                <a:cubicBezTo>
                  <a:pt x="10882" y="1708"/>
                  <a:pt x="10882" y="1708"/>
                  <a:pt x="10870" y="1696"/>
                </a:cubicBezTo>
                <a:lnTo>
                  <a:pt x="10933" y="1683"/>
                </a:lnTo>
                <a:cubicBezTo>
                  <a:pt x="10971" y="1670"/>
                  <a:pt x="11009" y="1645"/>
                  <a:pt x="11009" y="1632"/>
                </a:cubicBezTo>
                <a:lnTo>
                  <a:pt x="10984" y="1569"/>
                </a:lnTo>
                <a:cubicBezTo>
                  <a:pt x="11034" y="1506"/>
                  <a:pt x="10946" y="1392"/>
                  <a:pt x="10920" y="1341"/>
                </a:cubicBezTo>
                <a:cubicBezTo>
                  <a:pt x="10907" y="1314"/>
                  <a:pt x="10893" y="1302"/>
                  <a:pt x="10884" y="1302"/>
                </a:cubicBezTo>
                <a:cubicBezTo>
                  <a:pt x="10875" y="1302"/>
                  <a:pt x="10870" y="1311"/>
                  <a:pt x="10870" y="1329"/>
                </a:cubicBezTo>
                <a:lnTo>
                  <a:pt x="10857" y="1341"/>
                </a:lnTo>
                <a:cubicBezTo>
                  <a:pt x="10819" y="1341"/>
                  <a:pt x="10807" y="1354"/>
                  <a:pt x="10794" y="1379"/>
                </a:cubicBezTo>
                <a:cubicBezTo>
                  <a:pt x="10788" y="1392"/>
                  <a:pt x="10769" y="1398"/>
                  <a:pt x="10748" y="1398"/>
                </a:cubicBezTo>
                <a:cubicBezTo>
                  <a:pt x="10727" y="1398"/>
                  <a:pt x="10705" y="1392"/>
                  <a:pt x="10693" y="1379"/>
                </a:cubicBezTo>
                <a:cubicBezTo>
                  <a:pt x="10680" y="1367"/>
                  <a:pt x="10680" y="1354"/>
                  <a:pt x="10667" y="1341"/>
                </a:cubicBezTo>
                <a:cubicBezTo>
                  <a:pt x="10655" y="1329"/>
                  <a:pt x="10629" y="1316"/>
                  <a:pt x="10604" y="1316"/>
                </a:cubicBezTo>
                <a:lnTo>
                  <a:pt x="10591" y="1316"/>
                </a:lnTo>
                <a:cubicBezTo>
                  <a:pt x="10579" y="1329"/>
                  <a:pt x="10579" y="1341"/>
                  <a:pt x="10566" y="1341"/>
                </a:cubicBezTo>
                <a:lnTo>
                  <a:pt x="10553" y="1341"/>
                </a:lnTo>
                <a:cubicBezTo>
                  <a:pt x="10553" y="1329"/>
                  <a:pt x="10553" y="1329"/>
                  <a:pt x="10553" y="1329"/>
                </a:cubicBezTo>
                <a:lnTo>
                  <a:pt x="10541" y="1316"/>
                </a:lnTo>
                <a:cubicBezTo>
                  <a:pt x="10490" y="1303"/>
                  <a:pt x="10566" y="1278"/>
                  <a:pt x="10541" y="1265"/>
                </a:cubicBezTo>
                <a:cubicBezTo>
                  <a:pt x="10503" y="1253"/>
                  <a:pt x="10465" y="1228"/>
                  <a:pt x="10440" y="1215"/>
                </a:cubicBezTo>
                <a:lnTo>
                  <a:pt x="10389" y="1215"/>
                </a:lnTo>
                <a:lnTo>
                  <a:pt x="10338" y="1190"/>
                </a:lnTo>
                <a:cubicBezTo>
                  <a:pt x="10288" y="1228"/>
                  <a:pt x="10262" y="1265"/>
                  <a:pt x="10275" y="1278"/>
                </a:cubicBezTo>
                <a:lnTo>
                  <a:pt x="10300" y="1303"/>
                </a:lnTo>
                <a:lnTo>
                  <a:pt x="10313" y="1316"/>
                </a:lnTo>
                <a:cubicBezTo>
                  <a:pt x="10319" y="1327"/>
                  <a:pt x="10294" y="1334"/>
                  <a:pt x="10262" y="1334"/>
                </a:cubicBezTo>
                <a:cubicBezTo>
                  <a:pt x="10224" y="1334"/>
                  <a:pt x="10175" y="1324"/>
                  <a:pt x="10161" y="1303"/>
                </a:cubicBezTo>
                <a:cubicBezTo>
                  <a:pt x="10136" y="1265"/>
                  <a:pt x="10035" y="1240"/>
                  <a:pt x="10009" y="1240"/>
                </a:cubicBezTo>
                <a:cubicBezTo>
                  <a:pt x="9984" y="1240"/>
                  <a:pt x="9908" y="1265"/>
                  <a:pt x="9845" y="1278"/>
                </a:cubicBezTo>
                <a:lnTo>
                  <a:pt x="9756" y="1278"/>
                </a:lnTo>
                <a:cubicBezTo>
                  <a:pt x="9752" y="1276"/>
                  <a:pt x="9748" y="1275"/>
                  <a:pt x="9745" y="1275"/>
                </a:cubicBezTo>
                <a:cubicBezTo>
                  <a:pt x="9731" y="1275"/>
                  <a:pt x="9733" y="1295"/>
                  <a:pt x="9744" y="1316"/>
                </a:cubicBezTo>
                <a:lnTo>
                  <a:pt x="9744" y="1329"/>
                </a:lnTo>
                <a:lnTo>
                  <a:pt x="9731" y="1354"/>
                </a:lnTo>
                <a:cubicBezTo>
                  <a:pt x="9693" y="1341"/>
                  <a:pt x="9655" y="1329"/>
                  <a:pt x="9630" y="1316"/>
                </a:cubicBezTo>
                <a:lnTo>
                  <a:pt x="9592" y="1329"/>
                </a:lnTo>
                <a:lnTo>
                  <a:pt x="9541" y="1354"/>
                </a:lnTo>
                <a:cubicBezTo>
                  <a:pt x="9579" y="1379"/>
                  <a:pt x="9604" y="1405"/>
                  <a:pt x="9604" y="1405"/>
                </a:cubicBezTo>
                <a:cubicBezTo>
                  <a:pt x="9592" y="1405"/>
                  <a:pt x="9453" y="1392"/>
                  <a:pt x="9389" y="1379"/>
                </a:cubicBezTo>
                <a:cubicBezTo>
                  <a:pt x="9364" y="1379"/>
                  <a:pt x="9317" y="1376"/>
                  <a:pt x="9274" y="1376"/>
                </a:cubicBezTo>
                <a:cubicBezTo>
                  <a:pt x="9231" y="1376"/>
                  <a:pt x="9193" y="1379"/>
                  <a:pt x="9187" y="1392"/>
                </a:cubicBezTo>
                <a:cubicBezTo>
                  <a:pt x="9174" y="1405"/>
                  <a:pt x="9162" y="1443"/>
                  <a:pt x="9174" y="1468"/>
                </a:cubicBezTo>
                <a:lnTo>
                  <a:pt x="9187" y="1493"/>
                </a:lnTo>
                <a:lnTo>
                  <a:pt x="9187" y="1506"/>
                </a:lnTo>
                <a:cubicBezTo>
                  <a:pt x="9183" y="1513"/>
                  <a:pt x="9171" y="1516"/>
                  <a:pt x="9154" y="1516"/>
                </a:cubicBezTo>
                <a:cubicBezTo>
                  <a:pt x="9114" y="1516"/>
                  <a:pt x="9049" y="1499"/>
                  <a:pt x="9022" y="1481"/>
                </a:cubicBezTo>
                <a:cubicBezTo>
                  <a:pt x="8997" y="1468"/>
                  <a:pt x="8959" y="1430"/>
                  <a:pt x="8934" y="1417"/>
                </a:cubicBezTo>
                <a:lnTo>
                  <a:pt x="8908" y="1430"/>
                </a:lnTo>
                <a:cubicBezTo>
                  <a:pt x="8896" y="1436"/>
                  <a:pt x="8886" y="1439"/>
                  <a:pt x="8878" y="1439"/>
                </a:cubicBezTo>
                <a:cubicBezTo>
                  <a:pt x="8870" y="1439"/>
                  <a:pt x="8864" y="1436"/>
                  <a:pt x="8858" y="1430"/>
                </a:cubicBezTo>
                <a:cubicBezTo>
                  <a:pt x="8845" y="1417"/>
                  <a:pt x="8833" y="1392"/>
                  <a:pt x="8833" y="1367"/>
                </a:cubicBezTo>
                <a:cubicBezTo>
                  <a:pt x="8828" y="1354"/>
                  <a:pt x="8824" y="1350"/>
                  <a:pt x="8819" y="1350"/>
                </a:cubicBezTo>
                <a:cubicBezTo>
                  <a:pt x="8810" y="1350"/>
                  <a:pt x="8799" y="1367"/>
                  <a:pt x="8782" y="1367"/>
                </a:cubicBezTo>
                <a:cubicBezTo>
                  <a:pt x="8761" y="1360"/>
                  <a:pt x="8744" y="1349"/>
                  <a:pt x="8733" y="1349"/>
                </a:cubicBezTo>
                <a:cubicBezTo>
                  <a:pt x="8724" y="1349"/>
                  <a:pt x="8719" y="1356"/>
                  <a:pt x="8719" y="1379"/>
                </a:cubicBezTo>
                <a:cubicBezTo>
                  <a:pt x="8719" y="1405"/>
                  <a:pt x="8731" y="1443"/>
                  <a:pt x="8757" y="1481"/>
                </a:cubicBezTo>
                <a:cubicBezTo>
                  <a:pt x="8757" y="1493"/>
                  <a:pt x="8757" y="1506"/>
                  <a:pt x="8757" y="1519"/>
                </a:cubicBezTo>
                <a:lnTo>
                  <a:pt x="8731" y="1531"/>
                </a:lnTo>
                <a:cubicBezTo>
                  <a:pt x="8706" y="1531"/>
                  <a:pt x="8706" y="1557"/>
                  <a:pt x="8706" y="1557"/>
                </a:cubicBezTo>
                <a:cubicBezTo>
                  <a:pt x="8706" y="1569"/>
                  <a:pt x="8693" y="1620"/>
                  <a:pt x="8681" y="1632"/>
                </a:cubicBezTo>
                <a:cubicBezTo>
                  <a:pt x="8668" y="1645"/>
                  <a:pt x="8643" y="1696"/>
                  <a:pt x="8617" y="1708"/>
                </a:cubicBezTo>
                <a:cubicBezTo>
                  <a:pt x="8605" y="1721"/>
                  <a:pt x="8579" y="1746"/>
                  <a:pt x="8554" y="1784"/>
                </a:cubicBezTo>
                <a:lnTo>
                  <a:pt x="8579" y="1810"/>
                </a:lnTo>
                <a:cubicBezTo>
                  <a:pt x="8579" y="1810"/>
                  <a:pt x="8567" y="1835"/>
                  <a:pt x="8554" y="1835"/>
                </a:cubicBezTo>
                <a:lnTo>
                  <a:pt x="8466" y="1848"/>
                </a:lnTo>
                <a:cubicBezTo>
                  <a:pt x="8478" y="1898"/>
                  <a:pt x="8491" y="2025"/>
                  <a:pt x="8478" y="2050"/>
                </a:cubicBezTo>
                <a:cubicBezTo>
                  <a:pt x="8478" y="2075"/>
                  <a:pt x="8478" y="2113"/>
                  <a:pt x="8478" y="2126"/>
                </a:cubicBezTo>
                <a:cubicBezTo>
                  <a:pt x="8478" y="2126"/>
                  <a:pt x="8466" y="2164"/>
                  <a:pt x="8466" y="2202"/>
                </a:cubicBezTo>
                <a:cubicBezTo>
                  <a:pt x="8458" y="2198"/>
                  <a:pt x="8446" y="2197"/>
                  <a:pt x="8433" y="2197"/>
                </a:cubicBezTo>
                <a:cubicBezTo>
                  <a:pt x="8400" y="2197"/>
                  <a:pt x="8357" y="2206"/>
                  <a:pt x="8339" y="2215"/>
                </a:cubicBezTo>
                <a:cubicBezTo>
                  <a:pt x="8314" y="2215"/>
                  <a:pt x="8276" y="2227"/>
                  <a:pt x="8263" y="2227"/>
                </a:cubicBezTo>
                <a:lnTo>
                  <a:pt x="8250" y="2227"/>
                </a:lnTo>
                <a:cubicBezTo>
                  <a:pt x="8212" y="2202"/>
                  <a:pt x="8212" y="2126"/>
                  <a:pt x="8250" y="2101"/>
                </a:cubicBezTo>
                <a:lnTo>
                  <a:pt x="8263" y="2101"/>
                </a:lnTo>
                <a:cubicBezTo>
                  <a:pt x="8288" y="2088"/>
                  <a:pt x="8238" y="2050"/>
                  <a:pt x="8212" y="2037"/>
                </a:cubicBezTo>
                <a:cubicBezTo>
                  <a:pt x="8175" y="2037"/>
                  <a:pt x="8276" y="2025"/>
                  <a:pt x="8314" y="2025"/>
                </a:cubicBezTo>
                <a:cubicBezTo>
                  <a:pt x="8352" y="2025"/>
                  <a:pt x="8390" y="2063"/>
                  <a:pt x="8390" y="2075"/>
                </a:cubicBezTo>
                <a:cubicBezTo>
                  <a:pt x="8390" y="2078"/>
                  <a:pt x="8390" y="2079"/>
                  <a:pt x="8391" y="2079"/>
                </a:cubicBezTo>
                <a:cubicBezTo>
                  <a:pt x="8394" y="2079"/>
                  <a:pt x="8405" y="2056"/>
                  <a:pt x="8415" y="2025"/>
                </a:cubicBezTo>
                <a:lnTo>
                  <a:pt x="8415" y="1987"/>
                </a:lnTo>
                <a:lnTo>
                  <a:pt x="8415" y="1974"/>
                </a:lnTo>
                <a:cubicBezTo>
                  <a:pt x="8402" y="1974"/>
                  <a:pt x="8364" y="1949"/>
                  <a:pt x="8339" y="1936"/>
                </a:cubicBezTo>
                <a:lnTo>
                  <a:pt x="8352" y="1923"/>
                </a:lnTo>
                <a:lnTo>
                  <a:pt x="8377" y="1898"/>
                </a:lnTo>
                <a:cubicBezTo>
                  <a:pt x="8428" y="1873"/>
                  <a:pt x="8440" y="1848"/>
                  <a:pt x="8440" y="1848"/>
                </a:cubicBezTo>
                <a:cubicBezTo>
                  <a:pt x="8428" y="1835"/>
                  <a:pt x="8377" y="1822"/>
                  <a:pt x="8326" y="1797"/>
                </a:cubicBezTo>
                <a:lnTo>
                  <a:pt x="8352" y="1784"/>
                </a:lnTo>
                <a:lnTo>
                  <a:pt x="8402" y="1721"/>
                </a:lnTo>
                <a:cubicBezTo>
                  <a:pt x="8364" y="1670"/>
                  <a:pt x="8263" y="1670"/>
                  <a:pt x="8238" y="1670"/>
                </a:cubicBezTo>
                <a:cubicBezTo>
                  <a:pt x="8200" y="1670"/>
                  <a:pt x="8149" y="1683"/>
                  <a:pt x="8137" y="1683"/>
                </a:cubicBezTo>
                <a:lnTo>
                  <a:pt x="8099" y="1683"/>
                </a:lnTo>
                <a:cubicBezTo>
                  <a:pt x="8099" y="1683"/>
                  <a:pt x="8137" y="1632"/>
                  <a:pt x="8162" y="1620"/>
                </a:cubicBezTo>
                <a:cubicBezTo>
                  <a:pt x="8165" y="1617"/>
                  <a:pt x="8172" y="1616"/>
                  <a:pt x="8180" y="1616"/>
                </a:cubicBezTo>
                <a:cubicBezTo>
                  <a:pt x="8196" y="1616"/>
                  <a:pt x="8219" y="1619"/>
                  <a:pt x="8238" y="1619"/>
                </a:cubicBezTo>
                <a:cubicBezTo>
                  <a:pt x="8256" y="1619"/>
                  <a:pt x="8271" y="1616"/>
                  <a:pt x="8276" y="1607"/>
                </a:cubicBezTo>
                <a:cubicBezTo>
                  <a:pt x="8288" y="1594"/>
                  <a:pt x="8288" y="1557"/>
                  <a:pt x="8276" y="1544"/>
                </a:cubicBezTo>
                <a:cubicBezTo>
                  <a:pt x="8276" y="1538"/>
                  <a:pt x="8266" y="1534"/>
                  <a:pt x="8252" y="1534"/>
                </a:cubicBezTo>
                <a:cubicBezTo>
                  <a:pt x="8238" y="1534"/>
                  <a:pt x="8219" y="1538"/>
                  <a:pt x="8200" y="1544"/>
                </a:cubicBezTo>
                <a:lnTo>
                  <a:pt x="8175" y="1531"/>
                </a:lnTo>
                <a:cubicBezTo>
                  <a:pt x="8149" y="1506"/>
                  <a:pt x="8099" y="1493"/>
                  <a:pt x="8099" y="1455"/>
                </a:cubicBezTo>
                <a:lnTo>
                  <a:pt x="8099" y="1443"/>
                </a:lnTo>
                <a:cubicBezTo>
                  <a:pt x="8086" y="1443"/>
                  <a:pt x="8073" y="1468"/>
                  <a:pt x="8061" y="1468"/>
                </a:cubicBezTo>
                <a:cubicBezTo>
                  <a:pt x="8061" y="1470"/>
                  <a:pt x="8059" y="1470"/>
                  <a:pt x="8056" y="1470"/>
                </a:cubicBezTo>
                <a:cubicBezTo>
                  <a:pt x="8039" y="1470"/>
                  <a:pt x="7976" y="1439"/>
                  <a:pt x="7997" y="1417"/>
                </a:cubicBezTo>
                <a:cubicBezTo>
                  <a:pt x="8023" y="1392"/>
                  <a:pt x="7909" y="1354"/>
                  <a:pt x="7858" y="1354"/>
                </a:cubicBezTo>
                <a:lnTo>
                  <a:pt x="7846" y="1354"/>
                </a:lnTo>
                <a:cubicBezTo>
                  <a:pt x="7846" y="1354"/>
                  <a:pt x="7833" y="1341"/>
                  <a:pt x="7808" y="1329"/>
                </a:cubicBezTo>
                <a:lnTo>
                  <a:pt x="7820" y="1316"/>
                </a:lnTo>
                <a:cubicBezTo>
                  <a:pt x="7820" y="1316"/>
                  <a:pt x="7820" y="1291"/>
                  <a:pt x="7820" y="1291"/>
                </a:cubicBezTo>
                <a:lnTo>
                  <a:pt x="7770" y="1291"/>
                </a:lnTo>
                <a:cubicBezTo>
                  <a:pt x="7770" y="1278"/>
                  <a:pt x="7782" y="1265"/>
                  <a:pt x="7808" y="1240"/>
                </a:cubicBezTo>
                <a:cubicBezTo>
                  <a:pt x="7805" y="1237"/>
                  <a:pt x="7798" y="1236"/>
                  <a:pt x="7789" y="1236"/>
                </a:cubicBezTo>
                <a:cubicBezTo>
                  <a:pt x="7773" y="1236"/>
                  <a:pt x="7749" y="1239"/>
                  <a:pt x="7728" y="1239"/>
                </a:cubicBezTo>
                <a:cubicBezTo>
                  <a:pt x="7708" y="1239"/>
                  <a:pt x="7690" y="1237"/>
                  <a:pt x="7681" y="1228"/>
                </a:cubicBezTo>
                <a:cubicBezTo>
                  <a:pt x="7656" y="1215"/>
                  <a:pt x="7656" y="1177"/>
                  <a:pt x="7656" y="1164"/>
                </a:cubicBezTo>
                <a:cubicBezTo>
                  <a:pt x="7656" y="1152"/>
                  <a:pt x="7643" y="1152"/>
                  <a:pt x="7630" y="1152"/>
                </a:cubicBezTo>
                <a:lnTo>
                  <a:pt x="7605" y="1152"/>
                </a:lnTo>
                <a:cubicBezTo>
                  <a:pt x="7601" y="1156"/>
                  <a:pt x="7597" y="1157"/>
                  <a:pt x="7592" y="1157"/>
                </a:cubicBezTo>
                <a:cubicBezTo>
                  <a:pt x="7584" y="1157"/>
                  <a:pt x="7576" y="1152"/>
                  <a:pt x="7567" y="1152"/>
                </a:cubicBezTo>
                <a:lnTo>
                  <a:pt x="7504" y="1139"/>
                </a:lnTo>
                <a:cubicBezTo>
                  <a:pt x="7453" y="1164"/>
                  <a:pt x="7390" y="1177"/>
                  <a:pt x="7390" y="1177"/>
                </a:cubicBezTo>
                <a:cubicBezTo>
                  <a:pt x="7390" y="1164"/>
                  <a:pt x="7377" y="1152"/>
                  <a:pt x="7352" y="1139"/>
                </a:cubicBezTo>
                <a:cubicBezTo>
                  <a:pt x="7276" y="1152"/>
                  <a:pt x="7352" y="1164"/>
                  <a:pt x="7352" y="1164"/>
                </a:cubicBezTo>
                <a:cubicBezTo>
                  <a:pt x="7330" y="1175"/>
                  <a:pt x="7327" y="1205"/>
                  <a:pt x="7295" y="1205"/>
                </a:cubicBezTo>
                <a:cubicBezTo>
                  <a:pt x="7289" y="1205"/>
                  <a:pt x="7283" y="1204"/>
                  <a:pt x="7276" y="1202"/>
                </a:cubicBezTo>
                <a:lnTo>
                  <a:pt x="7225" y="1177"/>
                </a:lnTo>
                <a:lnTo>
                  <a:pt x="7225" y="1177"/>
                </a:lnTo>
                <a:cubicBezTo>
                  <a:pt x="7238" y="1215"/>
                  <a:pt x="7225" y="1240"/>
                  <a:pt x="7175" y="1240"/>
                </a:cubicBezTo>
                <a:lnTo>
                  <a:pt x="7162" y="1240"/>
                </a:lnTo>
                <a:cubicBezTo>
                  <a:pt x="7099" y="1240"/>
                  <a:pt x="7036" y="1240"/>
                  <a:pt x="7010" y="1291"/>
                </a:cubicBezTo>
                <a:lnTo>
                  <a:pt x="6998" y="1316"/>
                </a:lnTo>
                <a:cubicBezTo>
                  <a:pt x="6971" y="1325"/>
                  <a:pt x="6925" y="1334"/>
                  <a:pt x="6887" y="1334"/>
                </a:cubicBezTo>
                <a:cubicBezTo>
                  <a:pt x="6871" y="1334"/>
                  <a:pt x="6857" y="1332"/>
                  <a:pt x="6846" y="1329"/>
                </a:cubicBezTo>
                <a:lnTo>
                  <a:pt x="6808" y="1341"/>
                </a:lnTo>
                <a:lnTo>
                  <a:pt x="6795" y="1341"/>
                </a:lnTo>
                <a:cubicBezTo>
                  <a:pt x="6795" y="1354"/>
                  <a:pt x="6732" y="1405"/>
                  <a:pt x="6656" y="1455"/>
                </a:cubicBezTo>
                <a:lnTo>
                  <a:pt x="6492" y="1443"/>
                </a:lnTo>
                <a:lnTo>
                  <a:pt x="6479" y="1443"/>
                </a:lnTo>
                <a:cubicBezTo>
                  <a:pt x="6454" y="1455"/>
                  <a:pt x="6441" y="1493"/>
                  <a:pt x="6428" y="1531"/>
                </a:cubicBezTo>
                <a:lnTo>
                  <a:pt x="6441" y="1569"/>
                </a:lnTo>
                <a:lnTo>
                  <a:pt x="6441" y="1594"/>
                </a:lnTo>
                <a:cubicBezTo>
                  <a:pt x="6455" y="1608"/>
                  <a:pt x="6450" y="1618"/>
                  <a:pt x="6434" y="1618"/>
                </a:cubicBezTo>
                <a:cubicBezTo>
                  <a:pt x="6421" y="1618"/>
                  <a:pt x="6401" y="1612"/>
                  <a:pt x="6378" y="1594"/>
                </a:cubicBezTo>
                <a:lnTo>
                  <a:pt x="6340" y="1582"/>
                </a:lnTo>
                <a:cubicBezTo>
                  <a:pt x="6327" y="1582"/>
                  <a:pt x="6314" y="1594"/>
                  <a:pt x="6314" y="1607"/>
                </a:cubicBezTo>
                <a:lnTo>
                  <a:pt x="6327" y="1607"/>
                </a:lnTo>
                <a:lnTo>
                  <a:pt x="6327" y="1620"/>
                </a:lnTo>
                <a:cubicBezTo>
                  <a:pt x="6327" y="1632"/>
                  <a:pt x="6314" y="1645"/>
                  <a:pt x="6289" y="1658"/>
                </a:cubicBezTo>
                <a:lnTo>
                  <a:pt x="6264" y="1645"/>
                </a:lnTo>
                <a:lnTo>
                  <a:pt x="6251" y="1645"/>
                </a:lnTo>
                <a:cubicBezTo>
                  <a:pt x="6231" y="1635"/>
                  <a:pt x="6169" y="1616"/>
                  <a:pt x="6132" y="1616"/>
                </a:cubicBezTo>
                <a:cubicBezTo>
                  <a:pt x="6124" y="1616"/>
                  <a:pt x="6117" y="1617"/>
                  <a:pt x="6112" y="1620"/>
                </a:cubicBezTo>
                <a:cubicBezTo>
                  <a:pt x="6087" y="1620"/>
                  <a:pt x="6061" y="1632"/>
                  <a:pt x="6061" y="1632"/>
                </a:cubicBezTo>
                <a:cubicBezTo>
                  <a:pt x="6049" y="1645"/>
                  <a:pt x="6036" y="1658"/>
                  <a:pt x="6023" y="1658"/>
                </a:cubicBezTo>
                <a:cubicBezTo>
                  <a:pt x="6023" y="1658"/>
                  <a:pt x="6074" y="1696"/>
                  <a:pt x="6074" y="1721"/>
                </a:cubicBezTo>
                <a:cubicBezTo>
                  <a:pt x="6074" y="1727"/>
                  <a:pt x="6046" y="1731"/>
                  <a:pt x="6001" y="1731"/>
                </a:cubicBezTo>
                <a:cubicBezTo>
                  <a:pt x="5957" y="1731"/>
                  <a:pt x="5897" y="1727"/>
                  <a:pt x="5834" y="1721"/>
                </a:cubicBezTo>
                <a:lnTo>
                  <a:pt x="5834" y="1860"/>
                </a:lnTo>
                <a:cubicBezTo>
                  <a:pt x="5834" y="1860"/>
                  <a:pt x="5793" y="1876"/>
                  <a:pt x="5757" y="1876"/>
                </a:cubicBezTo>
                <a:cubicBezTo>
                  <a:pt x="5749" y="1876"/>
                  <a:pt x="5740" y="1875"/>
                  <a:pt x="5732" y="1873"/>
                </a:cubicBezTo>
                <a:lnTo>
                  <a:pt x="5707" y="1873"/>
                </a:lnTo>
                <a:cubicBezTo>
                  <a:pt x="5707" y="1835"/>
                  <a:pt x="5758" y="1759"/>
                  <a:pt x="5732" y="1759"/>
                </a:cubicBezTo>
                <a:cubicBezTo>
                  <a:pt x="5725" y="1755"/>
                  <a:pt x="5714" y="1754"/>
                  <a:pt x="5703" y="1754"/>
                </a:cubicBezTo>
                <a:cubicBezTo>
                  <a:pt x="5674" y="1754"/>
                  <a:pt x="5640" y="1763"/>
                  <a:pt x="5631" y="1772"/>
                </a:cubicBezTo>
                <a:cubicBezTo>
                  <a:pt x="5618" y="1784"/>
                  <a:pt x="5631" y="1848"/>
                  <a:pt x="5644" y="1873"/>
                </a:cubicBezTo>
                <a:cubicBezTo>
                  <a:pt x="5656" y="1886"/>
                  <a:pt x="5669" y="1923"/>
                  <a:pt x="5682" y="1936"/>
                </a:cubicBezTo>
                <a:lnTo>
                  <a:pt x="5694" y="1936"/>
                </a:lnTo>
                <a:lnTo>
                  <a:pt x="5707" y="1949"/>
                </a:lnTo>
                <a:cubicBezTo>
                  <a:pt x="5720" y="1949"/>
                  <a:pt x="5707" y="1974"/>
                  <a:pt x="5694" y="1987"/>
                </a:cubicBezTo>
                <a:cubicBezTo>
                  <a:pt x="5682" y="1987"/>
                  <a:pt x="5644" y="1999"/>
                  <a:pt x="5606" y="2012"/>
                </a:cubicBezTo>
                <a:lnTo>
                  <a:pt x="5568" y="1999"/>
                </a:lnTo>
                <a:cubicBezTo>
                  <a:pt x="5543" y="2012"/>
                  <a:pt x="5492" y="2088"/>
                  <a:pt x="5479" y="2113"/>
                </a:cubicBezTo>
                <a:cubicBezTo>
                  <a:pt x="5467" y="2126"/>
                  <a:pt x="5479" y="2151"/>
                  <a:pt x="5492" y="2164"/>
                </a:cubicBezTo>
                <a:cubicBezTo>
                  <a:pt x="5479" y="2177"/>
                  <a:pt x="5479" y="2177"/>
                  <a:pt x="5479" y="2189"/>
                </a:cubicBezTo>
                <a:lnTo>
                  <a:pt x="5479" y="2202"/>
                </a:lnTo>
                <a:lnTo>
                  <a:pt x="5467" y="2202"/>
                </a:lnTo>
                <a:cubicBezTo>
                  <a:pt x="5441" y="2202"/>
                  <a:pt x="5429" y="2202"/>
                  <a:pt x="5429" y="2215"/>
                </a:cubicBezTo>
                <a:cubicBezTo>
                  <a:pt x="5429" y="2189"/>
                  <a:pt x="5416" y="2164"/>
                  <a:pt x="5416" y="2151"/>
                </a:cubicBezTo>
                <a:cubicBezTo>
                  <a:pt x="5391" y="2139"/>
                  <a:pt x="5353" y="2101"/>
                  <a:pt x="5340" y="2075"/>
                </a:cubicBezTo>
                <a:lnTo>
                  <a:pt x="5403" y="2063"/>
                </a:lnTo>
                <a:cubicBezTo>
                  <a:pt x="5429" y="2063"/>
                  <a:pt x="5454" y="2050"/>
                  <a:pt x="5416" y="2050"/>
                </a:cubicBezTo>
                <a:lnTo>
                  <a:pt x="5365" y="2037"/>
                </a:lnTo>
                <a:cubicBezTo>
                  <a:pt x="5315" y="2012"/>
                  <a:pt x="5176" y="1974"/>
                  <a:pt x="5125" y="1949"/>
                </a:cubicBezTo>
                <a:cubicBezTo>
                  <a:pt x="5087" y="1936"/>
                  <a:pt x="5112" y="1911"/>
                  <a:pt x="5176" y="1898"/>
                </a:cubicBezTo>
                <a:lnTo>
                  <a:pt x="5289" y="1936"/>
                </a:lnTo>
                <a:lnTo>
                  <a:pt x="5340" y="1949"/>
                </a:lnTo>
                <a:cubicBezTo>
                  <a:pt x="5377" y="1967"/>
                  <a:pt x="5421" y="1979"/>
                  <a:pt x="5452" y="1979"/>
                </a:cubicBezTo>
                <a:cubicBezTo>
                  <a:pt x="5463" y="1979"/>
                  <a:pt x="5472" y="1977"/>
                  <a:pt x="5479" y="1974"/>
                </a:cubicBezTo>
                <a:lnTo>
                  <a:pt x="5454" y="1949"/>
                </a:lnTo>
                <a:lnTo>
                  <a:pt x="5441" y="1949"/>
                </a:lnTo>
                <a:cubicBezTo>
                  <a:pt x="5454" y="1923"/>
                  <a:pt x="5391" y="1911"/>
                  <a:pt x="5353" y="1911"/>
                </a:cubicBezTo>
                <a:cubicBezTo>
                  <a:pt x="5327" y="1911"/>
                  <a:pt x="5327" y="1886"/>
                  <a:pt x="5353" y="1848"/>
                </a:cubicBezTo>
                <a:lnTo>
                  <a:pt x="5391" y="1822"/>
                </a:lnTo>
                <a:lnTo>
                  <a:pt x="5429" y="1797"/>
                </a:lnTo>
                <a:cubicBezTo>
                  <a:pt x="5445" y="1772"/>
                  <a:pt x="5467" y="1758"/>
                  <a:pt x="5490" y="1758"/>
                </a:cubicBezTo>
                <a:cubicBezTo>
                  <a:pt x="5503" y="1758"/>
                  <a:pt x="5516" y="1763"/>
                  <a:pt x="5530" y="1772"/>
                </a:cubicBezTo>
                <a:lnTo>
                  <a:pt x="5606" y="1772"/>
                </a:lnTo>
                <a:cubicBezTo>
                  <a:pt x="5656" y="1759"/>
                  <a:pt x="5606" y="1708"/>
                  <a:pt x="5568" y="1696"/>
                </a:cubicBezTo>
                <a:cubicBezTo>
                  <a:pt x="5530" y="1696"/>
                  <a:pt x="5530" y="1645"/>
                  <a:pt x="5530" y="1632"/>
                </a:cubicBezTo>
                <a:cubicBezTo>
                  <a:pt x="5531" y="1630"/>
                  <a:pt x="5531" y="1629"/>
                  <a:pt x="5529" y="1629"/>
                </a:cubicBezTo>
                <a:cubicBezTo>
                  <a:pt x="5511" y="1629"/>
                  <a:pt x="5375" y="1721"/>
                  <a:pt x="5353" y="1721"/>
                </a:cubicBezTo>
                <a:cubicBezTo>
                  <a:pt x="5315" y="1721"/>
                  <a:pt x="5315" y="1683"/>
                  <a:pt x="5315" y="1670"/>
                </a:cubicBezTo>
                <a:cubicBezTo>
                  <a:pt x="5302" y="1658"/>
                  <a:pt x="5251" y="1645"/>
                  <a:pt x="5201" y="1620"/>
                </a:cubicBezTo>
                <a:lnTo>
                  <a:pt x="5188" y="1582"/>
                </a:lnTo>
                <a:cubicBezTo>
                  <a:pt x="5176" y="1557"/>
                  <a:pt x="5150" y="1531"/>
                  <a:pt x="5138" y="1519"/>
                </a:cubicBezTo>
                <a:cubicBezTo>
                  <a:pt x="5129" y="1505"/>
                  <a:pt x="5118" y="1501"/>
                  <a:pt x="5108" y="1501"/>
                </a:cubicBezTo>
                <a:cubicBezTo>
                  <a:pt x="5093" y="1501"/>
                  <a:pt x="5079" y="1509"/>
                  <a:pt x="5069" y="1509"/>
                </a:cubicBezTo>
                <a:cubicBezTo>
                  <a:pt x="5066" y="1509"/>
                  <a:pt x="5064" y="1508"/>
                  <a:pt x="5062" y="1506"/>
                </a:cubicBezTo>
                <a:lnTo>
                  <a:pt x="5036" y="1493"/>
                </a:lnTo>
                <a:cubicBezTo>
                  <a:pt x="5011" y="1455"/>
                  <a:pt x="4973" y="1405"/>
                  <a:pt x="4960" y="1405"/>
                </a:cubicBezTo>
                <a:cubicBezTo>
                  <a:pt x="4958" y="1402"/>
                  <a:pt x="4956" y="1401"/>
                  <a:pt x="4953" y="1401"/>
                </a:cubicBezTo>
                <a:cubicBezTo>
                  <a:pt x="4943" y="1401"/>
                  <a:pt x="4930" y="1422"/>
                  <a:pt x="4910" y="1443"/>
                </a:cubicBezTo>
                <a:lnTo>
                  <a:pt x="4922" y="1443"/>
                </a:lnTo>
                <a:cubicBezTo>
                  <a:pt x="4973" y="1481"/>
                  <a:pt x="4910" y="1506"/>
                  <a:pt x="4910" y="1531"/>
                </a:cubicBezTo>
                <a:lnTo>
                  <a:pt x="4910" y="1569"/>
                </a:lnTo>
                <a:cubicBezTo>
                  <a:pt x="4910" y="1607"/>
                  <a:pt x="4922" y="1645"/>
                  <a:pt x="4922" y="1670"/>
                </a:cubicBezTo>
                <a:lnTo>
                  <a:pt x="4885" y="1683"/>
                </a:lnTo>
                <a:lnTo>
                  <a:pt x="4821" y="1696"/>
                </a:lnTo>
                <a:cubicBezTo>
                  <a:pt x="4834" y="1721"/>
                  <a:pt x="4897" y="1734"/>
                  <a:pt x="4910" y="1734"/>
                </a:cubicBezTo>
                <a:cubicBezTo>
                  <a:pt x="4922" y="1734"/>
                  <a:pt x="4935" y="1746"/>
                  <a:pt x="4948" y="1772"/>
                </a:cubicBezTo>
                <a:lnTo>
                  <a:pt x="4935" y="1772"/>
                </a:lnTo>
                <a:cubicBezTo>
                  <a:pt x="4910" y="1797"/>
                  <a:pt x="4910" y="1822"/>
                  <a:pt x="4935" y="1835"/>
                </a:cubicBezTo>
                <a:cubicBezTo>
                  <a:pt x="4960" y="1860"/>
                  <a:pt x="4998" y="1873"/>
                  <a:pt x="4960" y="1898"/>
                </a:cubicBezTo>
                <a:lnTo>
                  <a:pt x="4948" y="1898"/>
                </a:lnTo>
                <a:cubicBezTo>
                  <a:pt x="4960" y="1923"/>
                  <a:pt x="4973" y="1961"/>
                  <a:pt x="4986" y="1987"/>
                </a:cubicBezTo>
                <a:lnTo>
                  <a:pt x="4986" y="2012"/>
                </a:lnTo>
                <a:lnTo>
                  <a:pt x="4986" y="2063"/>
                </a:lnTo>
                <a:cubicBezTo>
                  <a:pt x="4948" y="2088"/>
                  <a:pt x="4948" y="2126"/>
                  <a:pt x="4960" y="2126"/>
                </a:cubicBezTo>
                <a:cubicBezTo>
                  <a:pt x="4986" y="2126"/>
                  <a:pt x="4948" y="2151"/>
                  <a:pt x="4935" y="2164"/>
                </a:cubicBezTo>
                <a:cubicBezTo>
                  <a:pt x="4922" y="2177"/>
                  <a:pt x="4935" y="2202"/>
                  <a:pt x="4948" y="2215"/>
                </a:cubicBezTo>
                <a:cubicBezTo>
                  <a:pt x="4948" y="2215"/>
                  <a:pt x="5011" y="2189"/>
                  <a:pt x="5036" y="2177"/>
                </a:cubicBezTo>
                <a:cubicBezTo>
                  <a:pt x="5041" y="2174"/>
                  <a:pt x="5046" y="2173"/>
                  <a:pt x="5050" y="2173"/>
                </a:cubicBezTo>
                <a:cubicBezTo>
                  <a:pt x="5071" y="2173"/>
                  <a:pt x="5089" y="2194"/>
                  <a:pt x="5100" y="2215"/>
                </a:cubicBezTo>
                <a:lnTo>
                  <a:pt x="5087" y="2240"/>
                </a:lnTo>
                <a:cubicBezTo>
                  <a:pt x="5074" y="2265"/>
                  <a:pt x="5049" y="2278"/>
                  <a:pt x="5036" y="2303"/>
                </a:cubicBezTo>
                <a:cubicBezTo>
                  <a:pt x="5024" y="2328"/>
                  <a:pt x="5024" y="2354"/>
                  <a:pt x="5011" y="2366"/>
                </a:cubicBezTo>
                <a:lnTo>
                  <a:pt x="4986" y="2366"/>
                </a:lnTo>
                <a:cubicBezTo>
                  <a:pt x="4973" y="2379"/>
                  <a:pt x="4973" y="2404"/>
                  <a:pt x="4986" y="2417"/>
                </a:cubicBezTo>
                <a:cubicBezTo>
                  <a:pt x="4986" y="2417"/>
                  <a:pt x="4980" y="2423"/>
                  <a:pt x="4969" y="2423"/>
                </a:cubicBezTo>
                <a:cubicBezTo>
                  <a:pt x="4963" y="2423"/>
                  <a:pt x="4956" y="2421"/>
                  <a:pt x="4948" y="2417"/>
                </a:cubicBezTo>
                <a:lnTo>
                  <a:pt x="4922" y="2417"/>
                </a:lnTo>
                <a:cubicBezTo>
                  <a:pt x="4935" y="2404"/>
                  <a:pt x="4935" y="2404"/>
                  <a:pt x="4935" y="2404"/>
                </a:cubicBezTo>
                <a:cubicBezTo>
                  <a:pt x="4935" y="2396"/>
                  <a:pt x="4932" y="2393"/>
                  <a:pt x="4928" y="2393"/>
                </a:cubicBezTo>
                <a:cubicBezTo>
                  <a:pt x="4920" y="2393"/>
                  <a:pt x="4906" y="2404"/>
                  <a:pt x="4897" y="2404"/>
                </a:cubicBezTo>
                <a:cubicBezTo>
                  <a:pt x="4885" y="2404"/>
                  <a:pt x="4859" y="2404"/>
                  <a:pt x="4847" y="2417"/>
                </a:cubicBezTo>
                <a:cubicBezTo>
                  <a:pt x="4847" y="2404"/>
                  <a:pt x="4847" y="2392"/>
                  <a:pt x="4847" y="2379"/>
                </a:cubicBezTo>
                <a:cubicBezTo>
                  <a:pt x="4872" y="2354"/>
                  <a:pt x="4872" y="2328"/>
                  <a:pt x="4859" y="2328"/>
                </a:cubicBezTo>
                <a:lnTo>
                  <a:pt x="4796" y="2328"/>
                </a:lnTo>
                <a:cubicBezTo>
                  <a:pt x="4771" y="2335"/>
                  <a:pt x="4742" y="2338"/>
                  <a:pt x="4714" y="2338"/>
                </a:cubicBezTo>
                <a:cubicBezTo>
                  <a:pt x="4685" y="2338"/>
                  <a:pt x="4657" y="2335"/>
                  <a:pt x="4631" y="2328"/>
                </a:cubicBezTo>
                <a:cubicBezTo>
                  <a:pt x="4619" y="2316"/>
                  <a:pt x="4631" y="2303"/>
                  <a:pt x="4631" y="2290"/>
                </a:cubicBezTo>
                <a:cubicBezTo>
                  <a:pt x="4669" y="2240"/>
                  <a:pt x="4669" y="2177"/>
                  <a:pt x="4771" y="2164"/>
                </a:cubicBezTo>
                <a:lnTo>
                  <a:pt x="4796" y="2164"/>
                </a:lnTo>
                <a:cubicBezTo>
                  <a:pt x="4821" y="2164"/>
                  <a:pt x="4847" y="2139"/>
                  <a:pt x="4834" y="2126"/>
                </a:cubicBezTo>
                <a:lnTo>
                  <a:pt x="4821" y="2113"/>
                </a:lnTo>
                <a:lnTo>
                  <a:pt x="4821" y="2101"/>
                </a:lnTo>
                <a:cubicBezTo>
                  <a:pt x="4821" y="2088"/>
                  <a:pt x="4847" y="2075"/>
                  <a:pt x="4859" y="2075"/>
                </a:cubicBezTo>
                <a:cubicBezTo>
                  <a:pt x="4859" y="2075"/>
                  <a:pt x="4872" y="2037"/>
                  <a:pt x="4872" y="2025"/>
                </a:cubicBezTo>
                <a:cubicBezTo>
                  <a:pt x="4872" y="2024"/>
                  <a:pt x="4871" y="2023"/>
                  <a:pt x="4870" y="2023"/>
                </a:cubicBezTo>
                <a:cubicBezTo>
                  <a:pt x="4854" y="2023"/>
                  <a:pt x="4767" y="2078"/>
                  <a:pt x="4733" y="2101"/>
                </a:cubicBezTo>
                <a:cubicBezTo>
                  <a:pt x="4712" y="2111"/>
                  <a:pt x="4683" y="2129"/>
                  <a:pt x="4673" y="2129"/>
                </a:cubicBezTo>
                <a:cubicBezTo>
                  <a:pt x="4671" y="2129"/>
                  <a:pt x="4669" y="2128"/>
                  <a:pt x="4669" y="2126"/>
                </a:cubicBezTo>
                <a:cubicBezTo>
                  <a:pt x="4669" y="2126"/>
                  <a:pt x="4682" y="2101"/>
                  <a:pt x="4682" y="2088"/>
                </a:cubicBezTo>
                <a:cubicBezTo>
                  <a:pt x="4695" y="2088"/>
                  <a:pt x="4644" y="2037"/>
                  <a:pt x="4619" y="2025"/>
                </a:cubicBezTo>
                <a:cubicBezTo>
                  <a:pt x="4606" y="1999"/>
                  <a:pt x="4543" y="1999"/>
                  <a:pt x="4530" y="1999"/>
                </a:cubicBezTo>
                <a:cubicBezTo>
                  <a:pt x="4528" y="2002"/>
                  <a:pt x="4525" y="2003"/>
                  <a:pt x="4523" y="2003"/>
                </a:cubicBezTo>
                <a:cubicBezTo>
                  <a:pt x="4513" y="2003"/>
                  <a:pt x="4502" y="1984"/>
                  <a:pt x="4492" y="1974"/>
                </a:cubicBezTo>
                <a:lnTo>
                  <a:pt x="4492" y="1949"/>
                </a:lnTo>
                <a:cubicBezTo>
                  <a:pt x="4492" y="1936"/>
                  <a:pt x="4518" y="1936"/>
                  <a:pt x="4530" y="1923"/>
                </a:cubicBezTo>
                <a:cubicBezTo>
                  <a:pt x="4556" y="1860"/>
                  <a:pt x="4657" y="1797"/>
                  <a:pt x="4543" y="1721"/>
                </a:cubicBezTo>
                <a:cubicBezTo>
                  <a:pt x="4543" y="1721"/>
                  <a:pt x="4543" y="1708"/>
                  <a:pt x="4543" y="1696"/>
                </a:cubicBezTo>
                <a:cubicBezTo>
                  <a:pt x="4543" y="1670"/>
                  <a:pt x="4556" y="1645"/>
                  <a:pt x="4543" y="1620"/>
                </a:cubicBezTo>
                <a:cubicBezTo>
                  <a:pt x="4530" y="1607"/>
                  <a:pt x="4530" y="1607"/>
                  <a:pt x="4556" y="1582"/>
                </a:cubicBezTo>
                <a:lnTo>
                  <a:pt x="4568" y="1569"/>
                </a:lnTo>
                <a:cubicBezTo>
                  <a:pt x="4593" y="1557"/>
                  <a:pt x="4556" y="1481"/>
                  <a:pt x="4492" y="1417"/>
                </a:cubicBezTo>
                <a:lnTo>
                  <a:pt x="4543" y="1367"/>
                </a:lnTo>
                <a:lnTo>
                  <a:pt x="4581" y="1303"/>
                </a:lnTo>
                <a:cubicBezTo>
                  <a:pt x="4572" y="1300"/>
                  <a:pt x="4563" y="1299"/>
                  <a:pt x="4554" y="1299"/>
                </a:cubicBezTo>
                <a:cubicBezTo>
                  <a:pt x="4527" y="1299"/>
                  <a:pt x="4505" y="1315"/>
                  <a:pt x="4505" y="1354"/>
                </a:cubicBezTo>
                <a:lnTo>
                  <a:pt x="4454" y="1379"/>
                </a:lnTo>
                <a:cubicBezTo>
                  <a:pt x="4378" y="1405"/>
                  <a:pt x="4467" y="1443"/>
                  <a:pt x="4454" y="1468"/>
                </a:cubicBezTo>
                <a:cubicBezTo>
                  <a:pt x="4454" y="1481"/>
                  <a:pt x="4429" y="1493"/>
                  <a:pt x="4429" y="1506"/>
                </a:cubicBezTo>
                <a:lnTo>
                  <a:pt x="4404" y="1519"/>
                </a:lnTo>
                <a:cubicBezTo>
                  <a:pt x="4390" y="1539"/>
                  <a:pt x="4372" y="1549"/>
                  <a:pt x="4355" y="1549"/>
                </a:cubicBezTo>
                <a:cubicBezTo>
                  <a:pt x="4340" y="1549"/>
                  <a:pt x="4326" y="1543"/>
                  <a:pt x="4315" y="1531"/>
                </a:cubicBezTo>
                <a:lnTo>
                  <a:pt x="4290" y="1506"/>
                </a:lnTo>
                <a:cubicBezTo>
                  <a:pt x="4283" y="1499"/>
                  <a:pt x="4274" y="1497"/>
                  <a:pt x="4264" y="1497"/>
                </a:cubicBezTo>
                <a:cubicBezTo>
                  <a:pt x="4248" y="1497"/>
                  <a:pt x="4230" y="1502"/>
                  <a:pt x="4214" y="1502"/>
                </a:cubicBezTo>
                <a:cubicBezTo>
                  <a:pt x="4204" y="1502"/>
                  <a:pt x="4196" y="1500"/>
                  <a:pt x="4189" y="1493"/>
                </a:cubicBezTo>
                <a:cubicBezTo>
                  <a:pt x="4180" y="1489"/>
                  <a:pt x="4167" y="1486"/>
                  <a:pt x="4154" y="1486"/>
                </a:cubicBezTo>
                <a:cubicBezTo>
                  <a:pt x="4128" y="1486"/>
                  <a:pt x="4100" y="1497"/>
                  <a:pt x="4100" y="1531"/>
                </a:cubicBezTo>
                <a:cubicBezTo>
                  <a:pt x="4100" y="1544"/>
                  <a:pt x="4087" y="1557"/>
                  <a:pt x="4087" y="1569"/>
                </a:cubicBezTo>
                <a:lnTo>
                  <a:pt x="4075" y="1594"/>
                </a:lnTo>
                <a:cubicBezTo>
                  <a:pt x="4087" y="1607"/>
                  <a:pt x="4163" y="1620"/>
                  <a:pt x="4163" y="1632"/>
                </a:cubicBezTo>
                <a:cubicBezTo>
                  <a:pt x="4168" y="1641"/>
                  <a:pt x="4174" y="1646"/>
                  <a:pt x="4181" y="1646"/>
                </a:cubicBezTo>
                <a:cubicBezTo>
                  <a:pt x="4194" y="1646"/>
                  <a:pt x="4210" y="1632"/>
                  <a:pt x="4227" y="1607"/>
                </a:cubicBezTo>
                <a:lnTo>
                  <a:pt x="4252" y="1582"/>
                </a:lnTo>
                <a:cubicBezTo>
                  <a:pt x="4252" y="1582"/>
                  <a:pt x="4274" y="1576"/>
                  <a:pt x="4293" y="1576"/>
                </a:cubicBezTo>
                <a:cubicBezTo>
                  <a:pt x="4302" y="1576"/>
                  <a:pt x="4311" y="1578"/>
                  <a:pt x="4315" y="1582"/>
                </a:cubicBezTo>
                <a:cubicBezTo>
                  <a:pt x="4328" y="1594"/>
                  <a:pt x="4366" y="1594"/>
                  <a:pt x="4328" y="1632"/>
                </a:cubicBezTo>
                <a:cubicBezTo>
                  <a:pt x="4328" y="1658"/>
                  <a:pt x="4353" y="1696"/>
                  <a:pt x="4391" y="1734"/>
                </a:cubicBezTo>
                <a:lnTo>
                  <a:pt x="4391" y="1784"/>
                </a:lnTo>
                <a:cubicBezTo>
                  <a:pt x="4391" y="1797"/>
                  <a:pt x="4391" y="1822"/>
                  <a:pt x="4404" y="1835"/>
                </a:cubicBezTo>
                <a:lnTo>
                  <a:pt x="4429" y="1873"/>
                </a:lnTo>
                <a:cubicBezTo>
                  <a:pt x="4416" y="1911"/>
                  <a:pt x="4353" y="1949"/>
                  <a:pt x="4290" y="1949"/>
                </a:cubicBezTo>
                <a:lnTo>
                  <a:pt x="4227" y="1974"/>
                </a:lnTo>
                <a:cubicBezTo>
                  <a:pt x="4201" y="1974"/>
                  <a:pt x="4189" y="1987"/>
                  <a:pt x="4176" y="1999"/>
                </a:cubicBezTo>
                <a:lnTo>
                  <a:pt x="4176" y="2012"/>
                </a:lnTo>
                <a:cubicBezTo>
                  <a:pt x="4176" y="2025"/>
                  <a:pt x="4189" y="2037"/>
                  <a:pt x="4201" y="2037"/>
                </a:cubicBezTo>
                <a:lnTo>
                  <a:pt x="4214" y="2025"/>
                </a:lnTo>
                <a:cubicBezTo>
                  <a:pt x="4224" y="2019"/>
                  <a:pt x="4235" y="2016"/>
                  <a:pt x="4244" y="2016"/>
                </a:cubicBezTo>
                <a:cubicBezTo>
                  <a:pt x="4258" y="2016"/>
                  <a:pt x="4270" y="2023"/>
                  <a:pt x="4277" y="2037"/>
                </a:cubicBezTo>
                <a:cubicBezTo>
                  <a:pt x="4290" y="2050"/>
                  <a:pt x="4264" y="2063"/>
                  <a:pt x="4252" y="2075"/>
                </a:cubicBezTo>
                <a:cubicBezTo>
                  <a:pt x="4227" y="2088"/>
                  <a:pt x="4201" y="2088"/>
                  <a:pt x="4189" y="2101"/>
                </a:cubicBezTo>
                <a:cubicBezTo>
                  <a:pt x="4158" y="2131"/>
                  <a:pt x="4123" y="2148"/>
                  <a:pt x="4080" y="2148"/>
                </a:cubicBezTo>
                <a:cubicBezTo>
                  <a:pt x="4052" y="2148"/>
                  <a:pt x="4021" y="2141"/>
                  <a:pt x="3986" y="2126"/>
                </a:cubicBezTo>
                <a:lnTo>
                  <a:pt x="3986" y="2126"/>
                </a:lnTo>
                <a:cubicBezTo>
                  <a:pt x="3973" y="2139"/>
                  <a:pt x="3986" y="2151"/>
                  <a:pt x="4011" y="2164"/>
                </a:cubicBezTo>
                <a:lnTo>
                  <a:pt x="4024" y="2177"/>
                </a:lnTo>
                <a:cubicBezTo>
                  <a:pt x="4049" y="2189"/>
                  <a:pt x="4062" y="2202"/>
                  <a:pt x="4062" y="2215"/>
                </a:cubicBezTo>
                <a:lnTo>
                  <a:pt x="4049" y="2252"/>
                </a:lnTo>
                <a:cubicBezTo>
                  <a:pt x="4024" y="2290"/>
                  <a:pt x="3986" y="2328"/>
                  <a:pt x="3948" y="2341"/>
                </a:cubicBezTo>
                <a:cubicBezTo>
                  <a:pt x="3961" y="2316"/>
                  <a:pt x="3973" y="2290"/>
                  <a:pt x="3973" y="2290"/>
                </a:cubicBezTo>
                <a:lnTo>
                  <a:pt x="3961" y="2290"/>
                </a:lnTo>
                <a:cubicBezTo>
                  <a:pt x="3860" y="2278"/>
                  <a:pt x="3923" y="2240"/>
                  <a:pt x="3948" y="2215"/>
                </a:cubicBezTo>
                <a:lnTo>
                  <a:pt x="3948" y="2202"/>
                </a:lnTo>
                <a:cubicBezTo>
                  <a:pt x="3935" y="2189"/>
                  <a:pt x="3910" y="2189"/>
                  <a:pt x="3898" y="2189"/>
                </a:cubicBezTo>
                <a:cubicBezTo>
                  <a:pt x="3898" y="2190"/>
                  <a:pt x="3897" y="2191"/>
                  <a:pt x="3896" y="2191"/>
                </a:cubicBezTo>
                <a:cubicBezTo>
                  <a:pt x="3889" y="2191"/>
                  <a:pt x="3849" y="2136"/>
                  <a:pt x="3872" y="2113"/>
                </a:cubicBezTo>
                <a:cubicBezTo>
                  <a:pt x="3898" y="2088"/>
                  <a:pt x="3834" y="2075"/>
                  <a:pt x="3796" y="2063"/>
                </a:cubicBezTo>
                <a:cubicBezTo>
                  <a:pt x="3771" y="2063"/>
                  <a:pt x="3784" y="2037"/>
                  <a:pt x="3784" y="2025"/>
                </a:cubicBezTo>
                <a:cubicBezTo>
                  <a:pt x="3796" y="2025"/>
                  <a:pt x="3834" y="1987"/>
                  <a:pt x="3822" y="1987"/>
                </a:cubicBezTo>
                <a:cubicBezTo>
                  <a:pt x="3809" y="1974"/>
                  <a:pt x="3784" y="1949"/>
                  <a:pt x="3784" y="1949"/>
                </a:cubicBezTo>
                <a:cubicBezTo>
                  <a:pt x="3771" y="1936"/>
                  <a:pt x="3758" y="1886"/>
                  <a:pt x="3758" y="1873"/>
                </a:cubicBezTo>
                <a:cubicBezTo>
                  <a:pt x="3758" y="1848"/>
                  <a:pt x="3708" y="1822"/>
                  <a:pt x="3708" y="1822"/>
                </a:cubicBezTo>
                <a:cubicBezTo>
                  <a:pt x="3708" y="1810"/>
                  <a:pt x="3682" y="1784"/>
                  <a:pt x="3670" y="1772"/>
                </a:cubicBezTo>
                <a:lnTo>
                  <a:pt x="3657" y="1759"/>
                </a:lnTo>
                <a:cubicBezTo>
                  <a:pt x="3569" y="1746"/>
                  <a:pt x="3493" y="1746"/>
                  <a:pt x="3404" y="1734"/>
                </a:cubicBezTo>
                <a:lnTo>
                  <a:pt x="3379" y="1734"/>
                </a:lnTo>
                <a:cubicBezTo>
                  <a:pt x="3372" y="1736"/>
                  <a:pt x="3365" y="1737"/>
                  <a:pt x="3358" y="1737"/>
                </a:cubicBezTo>
                <a:cubicBezTo>
                  <a:pt x="3328" y="1737"/>
                  <a:pt x="3300" y="1716"/>
                  <a:pt x="3290" y="1696"/>
                </a:cubicBezTo>
                <a:lnTo>
                  <a:pt x="3353" y="1683"/>
                </a:lnTo>
                <a:cubicBezTo>
                  <a:pt x="3379" y="1670"/>
                  <a:pt x="3417" y="1645"/>
                  <a:pt x="3417" y="1632"/>
                </a:cubicBezTo>
                <a:lnTo>
                  <a:pt x="3404" y="1557"/>
                </a:lnTo>
                <a:cubicBezTo>
                  <a:pt x="3455" y="1506"/>
                  <a:pt x="3353" y="1379"/>
                  <a:pt x="3341" y="1341"/>
                </a:cubicBezTo>
                <a:cubicBezTo>
                  <a:pt x="3327" y="1314"/>
                  <a:pt x="3314" y="1302"/>
                  <a:pt x="3302" y="1302"/>
                </a:cubicBezTo>
                <a:cubicBezTo>
                  <a:pt x="3292" y="1302"/>
                  <a:pt x="3283" y="1311"/>
                  <a:pt x="3277" y="1329"/>
                </a:cubicBezTo>
                <a:lnTo>
                  <a:pt x="3265" y="1329"/>
                </a:lnTo>
                <a:cubicBezTo>
                  <a:pt x="3227" y="1341"/>
                  <a:pt x="3214" y="1354"/>
                  <a:pt x="3202" y="1379"/>
                </a:cubicBezTo>
                <a:cubicBezTo>
                  <a:pt x="3196" y="1390"/>
                  <a:pt x="3182" y="1394"/>
                  <a:pt x="3165" y="1394"/>
                </a:cubicBezTo>
                <a:cubicBezTo>
                  <a:pt x="3142" y="1394"/>
                  <a:pt x="3115" y="1387"/>
                  <a:pt x="3100" y="1379"/>
                </a:cubicBezTo>
                <a:cubicBezTo>
                  <a:pt x="3100" y="1367"/>
                  <a:pt x="3100" y="1341"/>
                  <a:pt x="3088" y="1341"/>
                </a:cubicBezTo>
                <a:cubicBezTo>
                  <a:pt x="3062" y="1329"/>
                  <a:pt x="3037" y="1316"/>
                  <a:pt x="3012" y="1316"/>
                </a:cubicBezTo>
                <a:lnTo>
                  <a:pt x="2999" y="1316"/>
                </a:lnTo>
                <a:cubicBezTo>
                  <a:pt x="2991" y="1332"/>
                  <a:pt x="2983" y="1343"/>
                  <a:pt x="2976" y="1343"/>
                </a:cubicBezTo>
                <a:cubicBezTo>
                  <a:pt x="2971" y="1343"/>
                  <a:pt x="2966" y="1338"/>
                  <a:pt x="2961" y="1329"/>
                </a:cubicBezTo>
                <a:lnTo>
                  <a:pt x="2948" y="1316"/>
                </a:lnTo>
                <a:cubicBezTo>
                  <a:pt x="2898" y="1303"/>
                  <a:pt x="2986" y="1278"/>
                  <a:pt x="2948" y="1265"/>
                </a:cubicBezTo>
                <a:cubicBezTo>
                  <a:pt x="2911" y="1240"/>
                  <a:pt x="2885" y="1228"/>
                  <a:pt x="2847" y="1215"/>
                </a:cubicBezTo>
                <a:cubicBezTo>
                  <a:pt x="2835" y="1215"/>
                  <a:pt x="2822" y="1215"/>
                  <a:pt x="2797" y="1202"/>
                </a:cubicBezTo>
                <a:lnTo>
                  <a:pt x="2759" y="1190"/>
                </a:lnTo>
                <a:cubicBezTo>
                  <a:pt x="2708" y="1215"/>
                  <a:pt x="2670" y="1253"/>
                  <a:pt x="2695" y="1278"/>
                </a:cubicBezTo>
                <a:lnTo>
                  <a:pt x="2708" y="1291"/>
                </a:lnTo>
                <a:lnTo>
                  <a:pt x="2733" y="1316"/>
                </a:lnTo>
                <a:cubicBezTo>
                  <a:pt x="2733" y="1327"/>
                  <a:pt x="2705" y="1334"/>
                  <a:pt x="2672" y="1334"/>
                </a:cubicBezTo>
                <a:cubicBezTo>
                  <a:pt x="2631" y="1334"/>
                  <a:pt x="2583" y="1324"/>
                  <a:pt x="2569" y="1303"/>
                </a:cubicBezTo>
                <a:cubicBezTo>
                  <a:pt x="2544" y="1265"/>
                  <a:pt x="2455" y="1240"/>
                  <a:pt x="2417" y="1240"/>
                </a:cubicBezTo>
                <a:cubicBezTo>
                  <a:pt x="2392" y="1240"/>
                  <a:pt x="2316" y="1265"/>
                  <a:pt x="2253" y="1278"/>
                </a:cubicBezTo>
                <a:lnTo>
                  <a:pt x="2177" y="1278"/>
                </a:lnTo>
                <a:cubicBezTo>
                  <a:pt x="2167" y="1275"/>
                  <a:pt x="2160" y="1273"/>
                  <a:pt x="2155" y="1273"/>
                </a:cubicBezTo>
                <a:cubicBezTo>
                  <a:pt x="2140" y="1273"/>
                  <a:pt x="2145" y="1288"/>
                  <a:pt x="2164" y="1316"/>
                </a:cubicBezTo>
                <a:lnTo>
                  <a:pt x="2151" y="1329"/>
                </a:lnTo>
                <a:lnTo>
                  <a:pt x="2139" y="1354"/>
                </a:lnTo>
                <a:cubicBezTo>
                  <a:pt x="2113" y="1341"/>
                  <a:pt x="2063" y="1316"/>
                  <a:pt x="2037" y="1316"/>
                </a:cubicBezTo>
                <a:lnTo>
                  <a:pt x="2012" y="1329"/>
                </a:lnTo>
                <a:lnTo>
                  <a:pt x="1961" y="1354"/>
                </a:lnTo>
                <a:cubicBezTo>
                  <a:pt x="1987" y="1367"/>
                  <a:pt x="2012" y="1392"/>
                  <a:pt x="2012" y="1405"/>
                </a:cubicBezTo>
                <a:cubicBezTo>
                  <a:pt x="2012" y="1405"/>
                  <a:pt x="1860" y="1392"/>
                  <a:pt x="1810" y="1379"/>
                </a:cubicBezTo>
                <a:cubicBezTo>
                  <a:pt x="1783" y="1374"/>
                  <a:pt x="1744" y="1371"/>
                  <a:pt x="1706" y="1371"/>
                </a:cubicBezTo>
                <a:cubicBezTo>
                  <a:pt x="1653" y="1371"/>
                  <a:pt x="1602" y="1377"/>
                  <a:pt x="1595" y="1392"/>
                </a:cubicBezTo>
                <a:cubicBezTo>
                  <a:pt x="1582" y="1405"/>
                  <a:pt x="1582" y="1443"/>
                  <a:pt x="1595" y="1468"/>
                </a:cubicBezTo>
                <a:lnTo>
                  <a:pt x="1595" y="1493"/>
                </a:lnTo>
                <a:lnTo>
                  <a:pt x="1595" y="1506"/>
                </a:lnTo>
                <a:cubicBezTo>
                  <a:pt x="1595" y="1513"/>
                  <a:pt x="1584" y="1516"/>
                  <a:pt x="1568" y="1516"/>
                </a:cubicBezTo>
                <a:cubicBezTo>
                  <a:pt x="1529" y="1516"/>
                  <a:pt x="1461" y="1499"/>
                  <a:pt x="1443" y="1481"/>
                </a:cubicBezTo>
                <a:cubicBezTo>
                  <a:pt x="1405" y="1455"/>
                  <a:pt x="1367" y="1430"/>
                  <a:pt x="1341" y="1405"/>
                </a:cubicBezTo>
                <a:lnTo>
                  <a:pt x="1316" y="1430"/>
                </a:lnTo>
                <a:cubicBezTo>
                  <a:pt x="1310" y="1436"/>
                  <a:pt x="1300" y="1439"/>
                  <a:pt x="1291" y="1439"/>
                </a:cubicBezTo>
                <a:cubicBezTo>
                  <a:pt x="1281" y="1439"/>
                  <a:pt x="1272" y="1436"/>
                  <a:pt x="1266" y="1430"/>
                </a:cubicBezTo>
                <a:cubicBezTo>
                  <a:pt x="1253" y="1405"/>
                  <a:pt x="1240" y="1392"/>
                  <a:pt x="1240" y="1367"/>
                </a:cubicBezTo>
                <a:cubicBezTo>
                  <a:pt x="1240" y="1350"/>
                  <a:pt x="1236" y="1346"/>
                  <a:pt x="1228" y="1346"/>
                </a:cubicBezTo>
                <a:cubicBezTo>
                  <a:pt x="1219" y="1346"/>
                  <a:pt x="1204" y="1354"/>
                  <a:pt x="1190" y="1354"/>
                </a:cubicBezTo>
                <a:cubicBezTo>
                  <a:pt x="1177" y="1354"/>
                  <a:pt x="1161" y="1348"/>
                  <a:pt x="1150" y="1348"/>
                </a:cubicBezTo>
                <a:cubicBezTo>
                  <a:pt x="1139" y="1348"/>
                  <a:pt x="1133" y="1354"/>
                  <a:pt x="1139" y="1379"/>
                </a:cubicBezTo>
                <a:cubicBezTo>
                  <a:pt x="1139" y="1405"/>
                  <a:pt x="1139" y="1443"/>
                  <a:pt x="1164" y="1481"/>
                </a:cubicBezTo>
                <a:cubicBezTo>
                  <a:pt x="1177" y="1493"/>
                  <a:pt x="1177" y="1506"/>
                  <a:pt x="1164" y="1519"/>
                </a:cubicBezTo>
                <a:lnTo>
                  <a:pt x="1152" y="1519"/>
                </a:lnTo>
                <a:cubicBezTo>
                  <a:pt x="1126" y="1531"/>
                  <a:pt x="1114" y="1544"/>
                  <a:pt x="1114" y="1557"/>
                </a:cubicBezTo>
                <a:cubicBezTo>
                  <a:pt x="1126" y="1557"/>
                  <a:pt x="1101" y="1607"/>
                  <a:pt x="1088" y="1632"/>
                </a:cubicBezTo>
                <a:cubicBezTo>
                  <a:pt x="1076" y="1645"/>
                  <a:pt x="1050" y="1696"/>
                  <a:pt x="1038" y="1708"/>
                </a:cubicBezTo>
                <a:cubicBezTo>
                  <a:pt x="1012" y="1708"/>
                  <a:pt x="987" y="1746"/>
                  <a:pt x="974" y="1772"/>
                </a:cubicBezTo>
                <a:lnTo>
                  <a:pt x="1000" y="1810"/>
                </a:lnTo>
                <a:cubicBezTo>
                  <a:pt x="1000" y="1810"/>
                  <a:pt x="987" y="1835"/>
                  <a:pt x="974" y="1835"/>
                </a:cubicBezTo>
                <a:lnTo>
                  <a:pt x="886" y="1848"/>
                </a:lnTo>
                <a:cubicBezTo>
                  <a:pt x="886" y="1898"/>
                  <a:pt x="899" y="2025"/>
                  <a:pt x="899" y="2050"/>
                </a:cubicBezTo>
                <a:cubicBezTo>
                  <a:pt x="899" y="2075"/>
                  <a:pt x="899" y="2113"/>
                  <a:pt x="886" y="2126"/>
                </a:cubicBezTo>
                <a:cubicBezTo>
                  <a:pt x="886" y="2126"/>
                  <a:pt x="873" y="2202"/>
                  <a:pt x="861" y="2290"/>
                </a:cubicBezTo>
                <a:lnTo>
                  <a:pt x="759" y="2328"/>
                </a:lnTo>
                <a:cubicBezTo>
                  <a:pt x="759" y="2341"/>
                  <a:pt x="747" y="2442"/>
                  <a:pt x="709" y="2455"/>
                </a:cubicBezTo>
                <a:cubicBezTo>
                  <a:pt x="671" y="2468"/>
                  <a:pt x="683" y="2518"/>
                  <a:pt x="696" y="2544"/>
                </a:cubicBezTo>
                <a:cubicBezTo>
                  <a:pt x="696" y="2569"/>
                  <a:pt x="645" y="2645"/>
                  <a:pt x="645" y="2670"/>
                </a:cubicBezTo>
                <a:cubicBezTo>
                  <a:pt x="645" y="2708"/>
                  <a:pt x="645" y="2797"/>
                  <a:pt x="633" y="2822"/>
                </a:cubicBezTo>
                <a:cubicBezTo>
                  <a:pt x="620" y="2847"/>
                  <a:pt x="620" y="2873"/>
                  <a:pt x="633" y="2873"/>
                </a:cubicBezTo>
                <a:lnTo>
                  <a:pt x="633" y="2885"/>
                </a:lnTo>
                <a:lnTo>
                  <a:pt x="645" y="2923"/>
                </a:lnTo>
                <a:cubicBezTo>
                  <a:pt x="635" y="2920"/>
                  <a:pt x="627" y="2918"/>
                  <a:pt x="620" y="2918"/>
                </a:cubicBezTo>
                <a:cubicBezTo>
                  <a:pt x="602" y="2918"/>
                  <a:pt x="595" y="2930"/>
                  <a:pt x="595" y="2948"/>
                </a:cubicBezTo>
                <a:lnTo>
                  <a:pt x="608" y="2974"/>
                </a:lnTo>
                <a:lnTo>
                  <a:pt x="557" y="2974"/>
                </a:lnTo>
                <a:cubicBezTo>
                  <a:pt x="506" y="2974"/>
                  <a:pt x="557" y="3024"/>
                  <a:pt x="570" y="3024"/>
                </a:cubicBezTo>
                <a:cubicBezTo>
                  <a:pt x="595" y="3037"/>
                  <a:pt x="582" y="3075"/>
                  <a:pt x="570" y="3088"/>
                </a:cubicBezTo>
                <a:cubicBezTo>
                  <a:pt x="566" y="3091"/>
                  <a:pt x="563" y="3093"/>
                  <a:pt x="559" y="3093"/>
                </a:cubicBezTo>
                <a:cubicBezTo>
                  <a:pt x="549" y="3093"/>
                  <a:pt x="537" y="3081"/>
                  <a:pt x="519" y="3062"/>
                </a:cubicBezTo>
                <a:lnTo>
                  <a:pt x="506" y="3062"/>
                </a:lnTo>
                <a:cubicBezTo>
                  <a:pt x="443" y="3062"/>
                  <a:pt x="468" y="3100"/>
                  <a:pt x="468" y="3113"/>
                </a:cubicBezTo>
                <a:cubicBezTo>
                  <a:pt x="468" y="3126"/>
                  <a:pt x="494" y="3126"/>
                  <a:pt x="506" y="3138"/>
                </a:cubicBezTo>
                <a:cubicBezTo>
                  <a:pt x="519" y="3151"/>
                  <a:pt x="481" y="3189"/>
                  <a:pt x="506" y="3202"/>
                </a:cubicBezTo>
                <a:cubicBezTo>
                  <a:pt x="519" y="3214"/>
                  <a:pt x="494" y="3252"/>
                  <a:pt x="468" y="3265"/>
                </a:cubicBezTo>
                <a:cubicBezTo>
                  <a:pt x="456" y="3277"/>
                  <a:pt x="506" y="3379"/>
                  <a:pt x="481" y="3391"/>
                </a:cubicBezTo>
                <a:cubicBezTo>
                  <a:pt x="468" y="3417"/>
                  <a:pt x="443" y="3442"/>
                  <a:pt x="430" y="3455"/>
                </a:cubicBezTo>
                <a:lnTo>
                  <a:pt x="443" y="3467"/>
                </a:lnTo>
                <a:lnTo>
                  <a:pt x="456" y="3493"/>
                </a:lnTo>
                <a:cubicBezTo>
                  <a:pt x="481" y="3505"/>
                  <a:pt x="456" y="3568"/>
                  <a:pt x="456" y="3594"/>
                </a:cubicBezTo>
                <a:cubicBezTo>
                  <a:pt x="456" y="3619"/>
                  <a:pt x="468" y="3657"/>
                  <a:pt x="468" y="3670"/>
                </a:cubicBezTo>
                <a:cubicBezTo>
                  <a:pt x="468" y="3682"/>
                  <a:pt x="468" y="3720"/>
                  <a:pt x="468" y="3758"/>
                </a:cubicBezTo>
                <a:lnTo>
                  <a:pt x="481" y="3784"/>
                </a:lnTo>
                <a:cubicBezTo>
                  <a:pt x="519" y="3834"/>
                  <a:pt x="418" y="3834"/>
                  <a:pt x="430" y="3872"/>
                </a:cubicBezTo>
                <a:cubicBezTo>
                  <a:pt x="430" y="3872"/>
                  <a:pt x="494" y="3935"/>
                  <a:pt x="456" y="3935"/>
                </a:cubicBezTo>
                <a:cubicBezTo>
                  <a:pt x="430" y="3935"/>
                  <a:pt x="430" y="3948"/>
                  <a:pt x="443" y="3948"/>
                </a:cubicBezTo>
                <a:cubicBezTo>
                  <a:pt x="456" y="3961"/>
                  <a:pt x="430" y="3986"/>
                  <a:pt x="443" y="3999"/>
                </a:cubicBezTo>
                <a:cubicBezTo>
                  <a:pt x="456" y="4011"/>
                  <a:pt x="519" y="4049"/>
                  <a:pt x="519" y="4062"/>
                </a:cubicBezTo>
                <a:cubicBezTo>
                  <a:pt x="506" y="4075"/>
                  <a:pt x="468" y="4100"/>
                  <a:pt x="456" y="4113"/>
                </a:cubicBezTo>
                <a:cubicBezTo>
                  <a:pt x="430" y="4113"/>
                  <a:pt x="468" y="4138"/>
                  <a:pt x="481" y="4151"/>
                </a:cubicBezTo>
                <a:cubicBezTo>
                  <a:pt x="494" y="4163"/>
                  <a:pt x="456" y="4176"/>
                  <a:pt x="392" y="4189"/>
                </a:cubicBezTo>
                <a:lnTo>
                  <a:pt x="443" y="4214"/>
                </a:lnTo>
                <a:cubicBezTo>
                  <a:pt x="532" y="4252"/>
                  <a:pt x="506" y="4264"/>
                  <a:pt x="456" y="4302"/>
                </a:cubicBezTo>
                <a:cubicBezTo>
                  <a:pt x="456" y="4315"/>
                  <a:pt x="443" y="4328"/>
                  <a:pt x="456" y="4328"/>
                </a:cubicBezTo>
                <a:cubicBezTo>
                  <a:pt x="506" y="4366"/>
                  <a:pt x="456" y="4378"/>
                  <a:pt x="430" y="4404"/>
                </a:cubicBezTo>
                <a:cubicBezTo>
                  <a:pt x="418" y="4429"/>
                  <a:pt x="405" y="4442"/>
                  <a:pt x="405" y="4454"/>
                </a:cubicBezTo>
                <a:lnTo>
                  <a:pt x="380" y="4492"/>
                </a:lnTo>
                <a:cubicBezTo>
                  <a:pt x="392" y="4543"/>
                  <a:pt x="405" y="4581"/>
                  <a:pt x="418" y="4581"/>
                </a:cubicBezTo>
                <a:cubicBezTo>
                  <a:pt x="418" y="4593"/>
                  <a:pt x="443" y="4631"/>
                  <a:pt x="430" y="4644"/>
                </a:cubicBezTo>
                <a:cubicBezTo>
                  <a:pt x="418" y="4644"/>
                  <a:pt x="443" y="4669"/>
                  <a:pt x="443" y="4682"/>
                </a:cubicBezTo>
                <a:cubicBezTo>
                  <a:pt x="456" y="4682"/>
                  <a:pt x="468" y="4707"/>
                  <a:pt x="456" y="4720"/>
                </a:cubicBezTo>
                <a:lnTo>
                  <a:pt x="443" y="4745"/>
                </a:lnTo>
                <a:cubicBezTo>
                  <a:pt x="418" y="4758"/>
                  <a:pt x="430" y="4796"/>
                  <a:pt x="443" y="4796"/>
                </a:cubicBezTo>
                <a:cubicBezTo>
                  <a:pt x="456" y="4809"/>
                  <a:pt x="443" y="4834"/>
                  <a:pt x="430" y="4834"/>
                </a:cubicBezTo>
                <a:cubicBezTo>
                  <a:pt x="418" y="4834"/>
                  <a:pt x="443" y="4910"/>
                  <a:pt x="443" y="4948"/>
                </a:cubicBezTo>
                <a:cubicBezTo>
                  <a:pt x="443" y="4973"/>
                  <a:pt x="430" y="5024"/>
                  <a:pt x="443" y="5036"/>
                </a:cubicBezTo>
                <a:cubicBezTo>
                  <a:pt x="443" y="5049"/>
                  <a:pt x="468" y="5112"/>
                  <a:pt x="494" y="5176"/>
                </a:cubicBezTo>
                <a:lnTo>
                  <a:pt x="468" y="5201"/>
                </a:lnTo>
                <a:lnTo>
                  <a:pt x="430" y="5251"/>
                </a:lnTo>
                <a:cubicBezTo>
                  <a:pt x="443" y="5302"/>
                  <a:pt x="392" y="5416"/>
                  <a:pt x="418" y="5454"/>
                </a:cubicBezTo>
                <a:cubicBezTo>
                  <a:pt x="430" y="5492"/>
                  <a:pt x="468" y="5593"/>
                  <a:pt x="468" y="5618"/>
                </a:cubicBezTo>
                <a:cubicBezTo>
                  <a:pt x="468" y="5656"/>
                  <a:pt x="468" y="5707"/>
                  <a:pt x="456" y="5745"/>
                </a:cubicBezTo>
                <a:lnTo>
                  <a:pt x="468" y="5783"/>
                </a:lnTo>
                <a:lnTo>
                  <a:pt x="481" y="5821"/>
                </a:lnTo>
                <a:cubicBezTo>
                  <a:pt x="443" y="5859"/>
                  <a:pt x="468" y="5935"/>
                  <a:pt x="494" y="5947"/>
                </a:cubicBezTo>
                <a:cubicBezTo>
                  <a:pt x="519" y="5973"/>
                  <a:pt x="506" y="6036"/>
                  <a:pt x="506" y="6061"/>
                </a:cubicBezTo>
                <a:cubicBezTo>
                  <a:pt x="506" y="6074"/>
                  <a:pt x="519" y="6125"/>
                  <a:pt x="506" y="6137"/>
                </a:cubicBezTo>
                <a:cubicBezTo>
                  <a:pt x="506" y="6163"/>
                  <a:pt x="468" y="6238"/>
                  <a:pt x="481" y="6251"/>
                </a:cubicBezTo>
                <a:cubicBezTo>
                  <a:pt x="494" y="6276"/>
                  <a:pt x="506" y="6314"/>
                  <a:pt x="506" y="6340"/>
                </a:cubicBezTo>
                <a:lnTo>
                  <a:pt x="481" y="6378"/>
                </a:lnTo>
                <a:lnTo>
                  <a:pt x="468" y="6390"/>
                </a:lnTo>
                <a:cubicBezTo>
                  <a:pt x="481" y="6441"/>
                  <a:pt x="494" y="6492"/>
                  <a:pt x="506" y="6529"/>
                </a:cubicBezTo>
                <a:lnTo>
                  <a:pt x="506" y="6555"/>
                </a:lnTo>
                <a:cubicBezTo>
                  <a:pt x="494" y="6580"/>
                  <a:pt x="456" y="6580"/>
                  <a:pt x="481" y="6618"/>
                </a:cubicBezTo>
                <a:cubicBezTo>
                  <a:pt x="491" y="6657"/>
                  <a:pt x="478" y="6673"/>
                  <a:pt x="444" y="6673"/>
                </a:cubicBezTo>
                <a:cubicBezTo>
                  <a:pt x="433" y="6673"/>
                  <a:pt x="420" y="6672"/>
                  <a:pt x="405" y="6669"/>
                </a:cubicBezTo>
                <a:lnTo>
                  <a:pt x="392" y="6669"/>
                </a:lnTo>
                <a:cubicBezTo>
                  <a:pt x="391" y="6668"/>
                  <a:pt x="389" y="6667"/>
                  <a:pt x="387" y="6667"/>
                </a:cubicBezTo>
                <a:cubicBezTo>
                  <a:pt x="359" y="6667"/>
                  <a:pt x="305" y="6745"/>
                  <a:pt x="329" y="6757"/>
                </a:cubicBezTo>
                <a:cubicBezTo>
                  <a:pt x="332" y="6760"/>
                  <a:pt x="335" y="6761"/>
                  <a:pt x="340" y="6761"/>
                </a:cubicBezTo>
                <a:cubicBezTo>
                  <a:pt x="360" y="6761"/>
                  <a:pt x="395" y="6742"/>
                  <a:pt x="405" y="6732"/>
                </a:cubicBezTo>
                <a:cubicBezTo>
                  <a:pt x="411" y="6726"/>
                  <a:pt x="418" y="6722"/>
                  <a:pt x="422" y="6722"/>
                </a:cubicBezTo>
                <a:cubicBezTo>
                  <a:pt x="427" y="6722"/>
                  <a:pt x="430" y="6726"/>
                  <a:pt x="430" y="6732"/>
                </a:cubicBezTo>
                <a:cubicBezTo>
                  <a:pt x="456" y="6745"/>
                  <a:pt x="494" y="6745"/>
                  <a:pt x="494" y="6770"/>
                </a:cubicBezTo>
                <a:cubicBezTo>
                  <a:pt x="506" y="6783"/>
                  <a:pt x="468" y="6795"/>
                  <a:pt x="468" y="6821"/>
                </a:cubicBezTo>
                <a:cubicBezTo>
                  <a:pt x="468" y="6858"/>
                  <a:pt x="468" y="6884"/>
                  <a:pt x="405" y="6896"/>
                </a:cubicBezTo>
                <a:lnTo>
                  <a:pt x="380" y="6909"/>
                </a:lnTo>
                <a:cubicBezTo>
                  <a:pt x="354" y="6934"/>
                  <a:pt x="316" y="6985"/>
                  <a:pt x="291" y="7010"/>
                </a:cubicBezTo>
                <a:lnTo>
                  <a:pt x="241" y="7010"/>
                </a:lnTo>
                <a:cubicBezTo>
                  <a:pt x="215" y="7023"/>
                  <a:pt x="228" y="7036"/>
                  <a:pt x="279" y="7061"/>
                </a:cubicBezTo>
                <a:lnTo>
                  <a:pt x="316" y="7086"/>
                </a:lnTo>
                <a:cubicBezTo>
                  <a:pt x="354" y="7112"/>
                  <a:pt x="354" y="7162"/>
                  <a:pt x="430" y="7187"/>
                </a:cubicBezTo>
                <a:cubicBezTo>
                  <a:pt x="468" y="7187"/>
                  <a:pt x="532" y="7238"/>
                  <a:pt x="418" y="7251"/>
                </a:cubicBezTo>
                <a:lnTo>
                  <a:pt x="405" y="7251"/>
                </a:lnTo>
                <a:cubicBezTo>
                  <a:pt x="405" y="7276"/>
                  <a:pt x="367" y="7327"/>
                  <a:pt x="342" y="7327"/>
                </a:cubicBezTo>
                <a:cubicBezTo>
                  <a:pt x="329" y="7327"/>
                  <a:pt x="279" y="7314"/>
                  <a:pt x="279" y="7301"/>
                </a:cubicBezTo>
                <a:cubicBezTo>
                  <a:pt x="266" y="7289"/>
                  <a:pt x="253" y="7251"/>
                  <a:pt x="241" y="7225"/>
                </a:cubicBezTo>
                <a:lnTo>
                  <a:pt x="304" y="7200"/>
                </a:lnTo>
                <a:lnTo>
                  <a:pt x="316" y="7200"/>
                </a:lnTo>
                <a:cubicBezTo>
                  <a:pt x="316" y="7187"/>
                  <a:pt x="304" y="7162"/>
                  <a:pt x="291" y="7150"/>
                </a:cubicBezTo>
                <a:cubicBezTo>
                  <a:pt x="279" y="7150"/>
                  <a:pt x="253" y="7175"/>
                  <a:pt x="241" y="7187"/>
                </a:cubicBezTo>
                <a:cubicBezTo>
                  <a:pt x="228" y="7200"/>
                  <a:pt x="215" y="7225"/>
                  <a:pt x="203" y="7238"/>
                </a:cubicBezTo>
                <a:cubicBezTo>
                  <a:pt x="203" y="7238"/>
                  <a:pt x="139" y="7263"/>
                  <a:pt x="152" y="7276"/>
                </a:cubicBezTo>
                <a:cubicBezTo>
                  <a:pt x="165" y="7289"/>
                  <a:pt x="215" y="7327"/>
                  <a:pt x="266" y="7339"/>
                </a:cubicBezTo>
                <a:lnTo>
                  <a:pt x="266" y="7390"/>
                </a:lnTo>
                <a:cubicBezTo>
                  <a:pt x="253" y="7466"/>
                  <a:pt x="291" y="7529"/>
                  <a:pt x="316" y="7592"/>
                </a:cubicBezTo>
                <a:cubicBezTo>
                  <a:pt x="316" y="7592"/>
                  <a:pt x="304" y="7605"/>
                  <a:pt x="291" y="7605"/>
                </a:cubicBezTo>
                <a:cubicBezTo>
                  <a:pt x="279" y="7605"/>
                  <a:pt x="253" y="7567"/>
                  <a:pt x="253" y="7554"/>
                </a:cubicBezTo>
                <a:cubicBezTo>
                  <a:pt x="241" y="7542"/>
                  <a:pt x="215" y="7479"/>
                  <a:pt x="177" y="7479"/>
                </a:cubicBezTo>
                <a:cubicBezTo>
                  <a:pt x="152" y="7479"/>
                  <a:pt x="114" y="7428"/>
                  <a:pt x="114" y="7415"/>
                </a:cubicBezTo>
                <a:cubicBezTo>
                  <a:pt x="114" y="7390"/>
                  <a:pt x="101" y="7377"/>
                  <a:pt x="101" y="7377"/>
                </a:cubicBezTo>
                <a:cubicBezTo>
                  <a:pt x="89" y="7377"/>
                  <a:pt x="89" y="7441"/>
                  <a:pt x="89" y="7466"/>
                </a:cubicBezTo>
                <a:cubicBezTo>
                  <a:pt x="89" y="7491"/>
                  <a:pt x="152" y="7554"/>
                  <a:pt x="190" y="7567"/>
                </a:cubicBezTo>
                <a:cubicBezTo>
                  <a:pt x="215" y="7592"/>
                  <a:pt x="177" y="7618"/>
                  <a:pt x="152" y="7618"/>
                </a:cubicBezTo>
                <a:cubicBezTo>
                  <a:pt x="150" y="7620"/>
                  <a:pt x="147" y="7621"/>
                  <a:pt x="144" y="7621"/>
                </a:cubicBezTo>
                <a:cubicBezTo>
                  <a:pt x="130" y="7621"/>
                  <a:pt x="112" y="7600"/>
                  <a:pt x="101" y="7580"/>
                </a:cubicBezTo>
                <a:lnTo>
                  <a:pt x="63" y="7592"/>
                </a:lnTo>
                <a:cubicBezTo>
                  <a:pt x="76" y="7618"/>
                  <a:pt x="76" y="7668"/>
                  <a:pt x="63" y="7668"/>
                </a:cubicBezTo>
                <a:cubicBezTo>
                  <a:pt x="63" y="7681"/>
                  <a:pt x="89" y="7694"/>
                  <a:pt x="139" y="7694"/>
                </a:cubicBezTo>
                <a:lnTo>
                  <a:pt x="139" y="7706"/>
                </a:lnTo>
                <a:lnTo>
                  <a:pt x="152" y="7732"/>
                </a:lnTo>
                <a:cubicBezTo>
                  <a:pt x="139" y="7770"/>
                  <a:pt x="152" y="7795"/>
                  <a:pt x="177" y="7795"/>
                </a:cubicBezTo>
                <a:lnTo>
                  <a:pt x="215" y="7795"/>
                </a:lnTo>
                <a:cubicBezTo>
                  <a:pt x="233" y="7786"/>
                  <a:pt x="276" y="7777"/>
                  <a:pt x="300" y="7777"/>
                </a:cubicBezTo>
                <a:cubicBezTo>
                  <a:pt x="310" y="7777"/>
                  <a:pt x="316" y="7779"/>
                  <a:pt x="316" y="7782"/>
                </a:cubicBezTo>
                <a:cubicBezTo>
                  <a:pt x="316" y="7795"/>
                  <a:pt x="253" y="7858"/>
                  <a:pt x="279" y="7883"/>
                </a:cubicBezTo>
                <a:cubicBezTo>
                  <a:pt x="293" y="7898"/>
                  <a:pt x="291" y="7904"/>
                  <a:pt x="281" y="7904"/>
                </a:cubicBezTo>
                <a:cubicBezTo>
                  <a:pt x="274" y="7904"/>
                  <a:pt x="264" y="7901"/>
                  <a:pt x="253" y="7896"/>
                </a:cubicBezTo>
                <a:cubicBezTo>
                  <a:pt x="242" y="7896"/>
                  <a:pt x="199" y="7844"/>
                  <a:pt x="182" y="7844"/>
                </a:cubicBezTo>
                <a:cubicBezTo>
                  <a:pt x="180" y="7844"/>
                  <a:pt x="178" y="7844"/>
                  <a:pt x="177" y="7845"/>
                </a:cubicBezTo>
                <a:cubicBezTo>
                  <a:pt x="152" y="7858"/>
                  <a:pt x="101" y="7883"/>
                  <a:pt x="89" y="7896"/>
                </a:cubicBezTo>
                <a:cubicBezTo>
                  <a:pt x="76" y="7896"/>
                  <a:pt x="76" y="7921"/>
                  <a:pt x="76" y="7921"/>
                </a:cubicBezTo>
                <a:cubicBezTo>
                  <a:pt x="89" y="7921"/>
                  <a:pt x="203" y="7934"/>
                  <a:pt x="253" y="7947"/>
                </a:cubicBezTo>
                <a:cubicBezTo>
                  <a:pt x="291" y="7959"/>
                  <a:pt x="342" y="7959"/>
                  <a:pt x="367" y="7959"/>
                </a:cubicBezTo>
                <a:lnTo>
                  <a:pt x="405" y="7959"/>
                </a:lnTo>
                <a:cubicBezTo>
                  <a:pt x="430" y="7972"/>
                  <a:pt x="481" y="8010"/>
                  <a:pt x="468" y="8010"/>
                </a:cubicBezTo>
                <a:cubicBezTo>
                  <a:pt x="443" y="8023"/>
                  <a:pt x="405" y="8035"/>
                  <a:pt x="354" y="8061"/>
                </a:cubicBezTo>
                <a:lnTo>
                  <a:pt x="329" y="8086"/>
                </a:lnTo>
                <a:lnTo>
                  <a:pt x="316" y="8099"/>
                </a:lnTo>
                <a:cubicBezTo>
                  <a:pt x="283" y="8099"/>
                  <a:pt x="249" y="8139"/>
                  <a:pt x="224" y="8139"/>
                </a:cubicBezTo>
                <a:cubicBezTo>
                  <a:pt x="221" y="8139"/>
                  <a:pt x="218" y="8138"/>
                  <a:pt x="215" y="8137"/>
                </a:cubicBezTo>
                <a:cubicBezTo>
                  <a:pt x="203" y="8137"/>
                  <a:pt x="127" y="8099"/>
                  <a:pt x="101" y="8086"/>
                </a:cubicBezTo>
                <a:cubicBezTo>
                  <a:pt x="99" y="8085"/>
                  <a:pt x="98" y="8085"/>
                  <a:pt x="97" y="8085"/>
                </a:cubicBezTo>
                <a:cubicBezTo>
                  <a:pt x="82" y="8085"/>
                  <a:pt x="117" y="8150"/>
                  <a:pt x="152" y="8162"/>
                </a:cubicBezTo>
                <a:cubicBezTo>
                  <a:pt x="190" y="8174"/>
                  <a:pt x="241" y="8212"/>
                  <a:pt x="266" y="8238"/>
                </a:cubicBezTo>
                <a:lnTo>
                  <a:pt x="253" y="8263"/>
                </a:lnTo>
                <a:cubicBezTo>
                  <a:pt x="215" y="8288"/>
                  <a:pt x="215" y="8314"/>
                  <a:pt x="253" y="8326"/>
                </a:cubicBezTo>
                <a:lnTo>
                  <a:pt x="291" y="8352"/>
                </a:lnTo>
                <a:cubicBezTo>
                  <a:pt x="291" y="8377"/>
                  <a:pt x="418" y="8402"/>
                  <a:pt x="456" y="8402"/>
                </a:cubicBezTo>
                <a:cubicBezTo>
                  <a:pt x="506" y="8402"/>
                  <a:pt x="532" y="8440"/>
                  <a:pt x="532" y="8453"/>
                </a:cubicBezTo>
                <a:cubicBezTo>
                  <a:pt x="532" y="8466"/>
                  <a:pt x="494" y="8491"/>
                  <a:pt x="456" y="8516"/>
                </a:cubicBezTo>
                <a:lnTo>
                  <a:pt x="405" y="8478"/>
                </a:lnTo>
                <a:cubicBezTo>
                  <a:pt x="392" y="8453"/>
                  <a:pt x="342" y="8453"/>
                  <a:pt x="304" y="8440"/>
                </a:cubicBezTo>
                <a:lnTo>
                  <a:pt x="291" y="8440"/>
                </a:lnTo>
                <a:cubicBezTo>
                  <a:pt x="291" y="8415"/>
                  <a:pt x="253" y="8390"/>
                  <a:pt x="215" y="8377"/>
                </a:cubicBezTo>
                <a:lnTo>
                  <a:pt x="177" y="8364"/>
                </a:lnTo>
                <a:cubicBezTo>
                  <a:pt x="165" y="8364"/>
                  <a:pt x="152" y="8352"/>
                  <a:pt x="152" y="8339"/>
                </a:cubicBezTo>
                <a:lnTo>
                  <a:pt x="165" y="8314"/>
                </a:lnTo>
                <a:cubicBezTo>
                  <a:pt x="165" y="8288"/>
                  <a:pt x="190" y="8263"/>
                  <a:pt x="203" y="8250"/>
                </a:cubicBezTo>
                <a:lnTo>
                  <a:pt x="215" y="8238"/>
                </a:lnTo>
                <a:lnTo>
                  <a:pt x="215" y="8225"/>
                </a:lnTo>
                <a:cubicBezTo>
                  <a:pt x="215" y="8200"/>
                  <a:pt x="177" y="8174"/>
                  <a:pt x="152" y="8174"/>
                </a:cubicBezTo>
                <a:lnTo>
                  <a:pt x="89" y="8174"/>
                </a:lnTo>
                <a:cubicBezTo>
                  <a:pt x="76" y="8174"/>
                  <a:pt x="63" y="8174"/>
                  <a:pt x="76" y="8187"/>
                </a:cubicBezTo>
                <a:lnTo>
                  <a:pt x="76" y="8200"/>
                </a:lnTo>
                <a:lnTo>
                  <a:pt x="76" y="8238"/>
                </a:lnTo>
                <a:cubicBezTo>
                  <a:pt x="76" y="8288"/>
                  <a:pt x="76" y="8352"/>
                  <a:pt x="76" y="8364"/>
                </a:cubicBezTo>
                <a:cubicBezTo>
                  <a:pt x="76" y="8377"/>
                  <a:pt x="152" y="8402"/>
                  <a:pt x="165" y="8415"/>
                </a:cubicBezTo>
                <a:cubicBezTo>
                  <a:pt x="190" y="8415"/>
                  <a:pt x="304" y="8453"/>
                  <a:pt x="279" y="8466"/>
                </a:cubicBezTo>
                <a:cubicBezTo>
                  <a:pt x="253" y="8491"/>
                  <a:pt x="316" y="8503"/>
                  <a:pt x="342" y="8503"/>
                </a:cubicBezTo>
                <a:cubicBezTo>
                  <a:pt x="380" y="8516"/>
                  <a:pt x="392" y="8516"/>
                  <a:pt x="392" y="8529"/>
                </a:cubicBezTo>
                <a:lnTo>
                  <a:pt x="380" y="8529"/>
                </a:lnTo>
                <a:cubicBezTo>
                  <a:pt x="342" y="8541"/>
                  <a:pt x="228" y="8516"/>
                  <a:pt x="316" y="8592"/>
                </a:cubicBezTo>
                <a:cubicBezTo>
                  <a:pt x="316" y="8592"/>
                  <a:pt x="291" y="8630"/>
                  <a:pt x="266" y="8630"/>
                </a:cubicBezTo>
                <a:lnTo>
                  <a:pt x="139" y="8630"/>
                </a:lnTo>
                <a:cubicBezTo>
                  <a:pt x="101" y="8668"/>
                  <a:pt x="51" y="8706"/>
                  <a:pt x="51" y="8719"/>
                </a:cubicBezTo>
                <a:lnTo>
                  <a:pt x="51" y="8731"/>
                </a:lnTo>
                <a:lnTo>
                  <a:pt x="51" y="8744"/>
                </a:lnTo>
                <a:cubicBezTo>
                  <a:pt x="63" y="8750"/>
                  <a:pt x="76" y="8753"/>
                  <a:pt x="86" y="8753"/>
                </a:cubicBezTo>
                <a:cubicBezTo>
                  <a:pt x="95" y="8753"/>
                  <a:pt x="101" y="8750"/>
                  <a:pt x="101" y="8744"/>
                </a:cubicBezTo>
                <a:cubicBezTo>
                  <a:pt x="113" y="8744"/>
                  <a:pt x="135" y="8679"/>
                  <a:pt x="159" y="8679"/>
                </a:cubicBezTo>
                <a:cubicBezTo>
                  <a:pt x="161" y="8679"/>
                  <a:pt x="163" y="8680"/>
                  <a:pt x="165" y="8681"/>
                </a:cubicBezTo>
                <a:cubicBezTo>
                  <a:pt x="203" y="8693"/>
                  <a:pt x="114" y="8731"/>
                  <a:pt x="114" y="8757"/>
                </a:cubicBezTo>
                <a:cubicBezTo>
                  <a:pt x="127" y="8795"/>
                  <a:pt x="114" y="8896"/>
                  <a:pt x="152" y="8921"/>
                </a:cubicBezTo>
                <a:cubicBezTo>
                  <a:pt x="190" y="8934"/>
                  <a:pt x="228" y="8959"/>
                  <a:pt x="215" y="8959"/>
                </a:cubicBezTo>
                <a:cubicBezTo>
                  <a:pt x="207" y="8967"/>
                  <a:pt x="193" y="8969"/>
                  <a:pt x="178" y="8969"/>
                </a:cubicBezTo>
                <a:cubicBezTo>
                  <a:pt x="171" y="8969"/>
                  <a:pt x="164" y="8969"/>
                  <a:pt x="157" y="8969"/>
                </a:cubicBezTo>
                <a:cubicBezTo>
                  <a:pt x="136" y="8969"/>
                  <a:pt x="120" y="8972"/>
                  <a:pt x="127" y="8997"/>
                </a:cubicBezTo>
                <a:cubicBezTo>
                  <a:pt x="127" y="9010"/>
                  <a:pt x="177" y="9035"/>
                  <a:pt x="203" y="9048"/>
                </a:cubicBezTo>
                <a:lnTo>
                  <a:pt x="228" y="9060"/>
                </a:lnTo>
                <a:cubicBezTo>
                  <a:pt x="253" y="9060"/>
                  <a:pt x="266" y="9124"/>
                  <a:pt x="253" y="9136"/>
                </a:cubicBezTo>
                <a:cubicBezTo>
                  <a:pt x="253" y="9147"/>
                  <a:pt x="237" y="9151"/>
                  <a:pt x="219" y="9151"/>
                </a:cubicBezTo>
                <a:cubicBezTo>
                  <a:pt x="194" y="9151"/>
                  <a:pt x="165" y="9143"/>
                  <a:pt x="165" y="9136"/>
                </a:cubicBezTo>
                <a:cubicBezTo>
                  <a:pt x="152" y="9111"/>
                  <a:pt x="152" y="9073"/>
                  <a:pt x="152" y="9048"/>
                </a:cubicBezTo>
                <a:lnTo>
                  <a:pt x="101" y="9048"/>
                </a:lnTo>
                <a:cubicBezTo>
                  <a:pt x="89" y="9073"/>
                  <a:pt x="76" y="9111"/>
                  <a:pt x="76" y="9124"/>
                </a:cubicBezTo>
                <a:cubicBezTo>
                  <a:pt x="76" y="9124"/>
                  <a:pt x="127" y="9187"/>
                  <a:pt x="114" y="9199"/>
                </a:cubicBezTo>
                <a:cubicBezTo>
                  <a:pt x="89" y="9212"/>
                  <a:pt x="51" y="9237"/>
                  <a:pt x="51" y="9250"/>
                </a:cubicBezTo>
                <a:cubicBezTo>
                  <a:pt x="51" y="9250"/>
                  <a:pt x="51" y="9263"/>
                  <a:pt x="63" y="9275"/>
                </a:cubicBezTo>
                <a:lnTo>
                  <a:pt x="89" y="9275"/>
                </a:lnTo>
                <a:cubicBezTo>
                  <a:pt x="90" y="9274"/>
                  <a:pt x="92" y="9273"/>
                  <a:pt x="94" y="9273"/>
                </a:cubicBezTo>
                <a:cubicBezTo>
                  <a:pt x="112" y="9273"/>
                  <a:pt x="153" y="9316"/>
                  <a:pt x="165" y="9339"/>
                </a:cubicBezTo>
                <a:cubicBezTo>
                  <a:pt x="190" y="9351"/>
                  <a:pt x="152" y="9377"/>
                  <a:pt x="101" y="9402"/>
                </a:cubicBezTo>
                <a:lnTo>
                  <a:pt x="89" y="9415"/>
                </a:lnTo>
                <a:lnTo>
                  <a:pt x="76" y="9440"/>
                </a:lnTo>
                <a:cubicBezTo>
                  <a:pt x="101" y="9478"/>
                  <a:pt x="114" y="9554"/>
                  <a:pt x="101" y="9566"/>
                </a:cubicBezTo>
                <a:cubicBezTo>
                  <a:pt x="89" y="9592"/>
                  <a:pt x="76" y="9617"/>
                  <a:pt x="76" y="9630"/>
                </a:cubicBezTo>
                <a:cubicBezTo>
                  <a:pt x="63" y="9630"/>
                  <a:pt x="89" y="9731"/>
                  <a:pt x="76" y="9756"/>
                </a:cubicBezTo>
                <a:cubicBezTo>
                  <a:pt x="63" y="9794"/>
                  <a:pt x="51" y="9845"/>
                  <a:pt x="51" y="9883"/>
                </a:cubicBezTo>
                <a:lnTo>
                  <a:pt x="165" y="9883"/>
                </a:lnTo>
                <a:cubicBezTo>
                  <a:pt x="203" y="9895"/>
                  <a:pt x="152" y="9946"/>
                  <a:pt x="127" y="9946"/>
                </a:cubicBezTo>
                <a:cubicBezTo>
                  <a:pt x="101" y="9959"/>
                  <a:pt x="127" y="10035"/>
                  <a:pt x="139" y="10060"/>
                </a:cubicBezTo>
                <a:cubicBezTo>
                  <a:pt x="165" y="10085"/>
                  <a:pt x="152" y="10111"/>
                  <a:pt x="114" y="10123"/>
                </a:cubicBezTo>
                <a:lnTo>
                  <a:pt x="101" y="10136"/>
                </a:lnTo>
                <a:lnTo>
                  <a:pt x="76" y="10148"/>
                </a:lnTo>
                <a:cubicBezTo>
                  <a:pt x="63" y="10174"/>
                  <a:pt x="152" y="10186"/>
                  <a:pt x="190" y="10186"/>
                </a:cubicBezTo>
                <a:cubicBezTo>
                  <a:pt x="228" y="10199"/>
                  <a:pt x="215" y="10212"/>
                  <a:pt x="190" y="10224"/>
                </a:cubicBezTo>
                <a:cubicBezTo>
                  <a:pt x="180" y="10224"/>
                  <a:pt x="150" y="10246"/>
                  <a:pt x="129" y="10246"/>
                </a:cubicBezTo>
                <a:cubicBezTo>
                  <a:pt x="123" y="10246"/>
                  <a:pt x="117" y="10243"/>
                  <a:pt x="114" y="10237"/>
                </a:cubicBezTo>
                <a:cubicBezTo>
                  <a:pt x="112" y="10235"/>
                  <a:pt x="110" y="10234"/>
                  <a:pt x="108" y="10234"/>
                </a:cubicBezTo>
                <a:cubicBezTo>
                  <a:pt x="97" y="10234"/>
                  <a:pt x="87" y="10260"/>
                  <a:pt x="76" y="10313"/>
                </a:cubicBezTo>
                <a:lnTo>
                  <a:pt x="63" y="10351"/>
                </a:lnTo>
                <a:cubicBezTo>
                  <a:pt x="63" y="10351"/>
                  <a:pt x="63" y="10402"/>
                  <a:pt x="76" y="10440"/>
                </a:cubicBezTo>
                <a:lnTo>
                  <a:pt x="76" y="10465"/>
                </a:lnTo>
                <a:cubicBezTo>
                  <a:pt x="89" y="10515"/>
                  <a:pt x="51" y="10566"/>
                  <a:pt x="114" y="10617"/>
                </a:cubicBezTo>
                <a:cubicBezTo>
                  <a:pt x="127" y="10629"/>
                  <a:pt x="114" y="10655"/>
                  <a:pt x="76" y="10655"/>
                </a:cubicBezTo>
                <a:cubicBezTo>
                  <a:pt x="38" y="10667"/>
                  <a:pt x="63" y="10667"/>
                  <a:pt x="63" y="10693"/>
                </a:cubicBezTo>
                <a:lnTo>
                  <a:pt x="76" y="10718"/>
                </a:lnTo>
                <a:cubicBezTo>
                  <a:pt x="63" y="10743"/>
                  <a:pt x="114" y="10769"/>
                  <a:pt x="139" y="10769"/>
                </a:cubicBezTo>
                <a:cubicBezTo>
                  <a:pt x="165" y="10769"/>
                  <a:pt x="165" y="10819"/>
                  <a:pt x="139" y="10870"/>
                </a:cubicBezTo>
                <a:lnTo>
                  <a:pt x="63" y="10870"/>
                </a:lnTo>
                <a:cubicBezTo>
                  <a:pt x="63" y="10870"/>
                  <a:pt x="51" y="10908"/>
                  <a:pt x="51" y="10908"/>
                </a:cubicBezTo>
                <a:lnTo>
                  <a:pt x="63" y="10933"/>
                </a:lnTo>
                <a:cubicBezTo>
                  <a:pt x="101" y="10946"/>
                  <a:pt x="76" y="10984"/>
                  <a:pt x="63" y="10996"/>
                </a:cubicBezTo>
                <a:cubicBezTo>
                  <a:pt x="38" y="11009"/>
                  <a:pt x="76" y="11047"/>
                  <a:pt x="101" y="11047"/>
                </a:cubicBezTo>
                <a:cubicBezTo>
                  <a:pt x="114" y="11060"/>
                  <a:pt x="101" y="11098"/>
                  <a:pt x="89" y="11135"/>
                </a:cubicBezTo>
                <a:lnTo>
                  <a:pt x="51" y="11161"/>
                </a:lnTo>
                <a:lnTo>
                  <a:pt x="0" y="11199"/>
                </a:lnTo>
                <a:cubicBezTo>
                  <a:pt x="51" y="11224"/>
                  <a:pt x="63" y="11275"/>
                  <a:pt x="51" y="11300"/>
                </a:cubicBezTo>
                <a:lnTo>
                  <a:pt x="51" y="11325"/>
                </a:lnTo>
                <a:cubicBezTo>
                  <a:pt x="51" y="11351"/>
                  <a:pt x="114" y="11389"/>
                  <a:pt x="101" y="11401"/>
                </a:cubicBezTo>
                <a:lnTo>
                  <a:pt x="63" y="11452"/>
                </a:lnTo>
                <a:cubicBezTo>
                  <a:pt x="101" y="11477"/>
                  <a:pt x="127" y="11490"/>
                  <a:pt x="114" y="11490"/>
                </a:cubicBezTo>
                <a:cubicBezTo>
                  <a:pt x="114" y="11490"/>
                  <a:pt x="76" y="11566"/>
                  <a:pt x="76" y="11604"/>
                </a:cubicBezTo>
                <a:cubicBezTo>
                  <a:pt x="63" y="11629"/>
                  <a:pt x="76" y="11692"/>
                  <a:pt x="76" y="11705"/>
                </a:cubicBezTo>
                <a:cubicBezTo>
                  <a:pt x="76" y="11718"/>
                  <a:pt x="89" y="11756"/>
                  <a:pt x="76" y="11768"/>
                </a:cubicBezTo>
                <a:cubicBezTo>
                  <a:pt x="76" y="11781"/>
                  <a:pt x="76" y="11806"/>
                  <a:pt x="76" y="11819"/>
                </a:cubicBezTo>
                <a:cubicBezTo>
                  <a:pt x="63" y="11844"/>
                  <a:pt x="13" y="11933"/>
                  <a:pt x="25" y="11971"/>
                </a:cubicBezTo>
                <a:cubicBezTo>
                  <a:pt x="38" y="11996"/>
                  <a:pt x="51" y="12021"/>
                  <a:pt x="63" y="12034"/>
                </a:cubicBezTo>
                <a:lnTo>
                  <a:pt x="76" y="12034"/>
                </a:lnTo>
                <a:lnTo>
                  <a:pt x="101" y="12047"/>
                </a:lnTo>
                <a:cubicBezTo>
                  <a:pt x="139" y="12072"/>
                  <a:pt x="89" y="12097"/>
                  <a:pt x="89" y="12110"/>
                </a:cubicBezTo>
                <a:cubicBezTo>
                  <a:pt x="89" y="12122"/>
                  <a:pt x="89" y="12186"/>
                  <a:pt x="89" y="12249"/>
                </a:cubicBezTo>
                <a:lnTo>
                  <a:pt x="63" y="12287"/>
                </a:lnTo>
                <a:cubicBezTo>
                  <a:pt x="38" y="12338"/>
                  <a:pt x="38" y="12376"/>
                  <a:pt x="51" y="12426"/>
                </a:cubicBezTo>
                <a:cubicBezTo>
                  <a:pt x="63" y="12439"/>
                  <a:pt x="38" y="12502"/>
                  <a:pt x="51" y="12515"/>
                </a:cubicBezTo>
                <a:cubicBezTo>
                  <a:pt x="63" y="12540"/>
                  <a:pt x="38" y="12591"/>
                  <a:pt x="51" y="12616"/>
                </a:cubicBezTo>
                <a:cubicBezTo>
                  <a:pt x="63" y="12629"/>
                  <a:pt x="38" y="12717"/>
                  <a:pt x="38" y="12755"/>
                </a:cubicBezTo>
                <a:cubicBezTo>
                  <a:pt x="38" y="12780"/>
                  <a:pt x="51" y="12831"/>
                  <a:pt x="63" y="12856"/>
                </a:cubicBezTo>
                <a:lnTo>
                  <a:pt x="63" y="12869"/>
                </a:lnTo>
                <a:lnTo>
                  <a:pt x="63" y="12894"/>
                </a:lnTo>
                <a:cubicBezTo>
                  <a:pt x="51" y="12932"/>
                  <a:pt x="76" y="12958"/>
                  <a:pt x="114" y="12958"/>
                </a:cubicBezTo>
                <a:lnTo>
                  <a:pt x="127" y="12958"/>
                </a:lnTo>
                <a:lnTo>
                  <a:pt x="152" y="12945"/>
                </a:lnTo>
                <a:cubicBezTo>
                  <a:pt x="165" y="12945"/>
                  <a:pt x="177" y="12970"/>
                  <a:pt x="177" y="12970"/>
                </a:cubicBezTo>
                <a:cubicBezTo>
                  <a:pt x="177" y="12983"/>
                  <a:pt x="127" y="12996"/>
                  <a:pt x="114" y="12996"/>
                </a:cubicBezTo>
                <a:cubicBezTo>
                  <a:pt x="101" y="12996"/>
                  <a:pt x="63" y="13008"/>
                  <a:pt x="38" y="13034"/>
                </a:cubicBezTo>
                <a:lnTo>
                  <a:pt x="51" y="13072"/>
                </a:lnTo>
                <a:lnTo>
                  <a:pt x="76" y="13084"/>
                </a:lnTo>
                <a:cubicBezTo>
                  <a:pt x="76" y="13084"/>
                  <a:pt x="114" y="13211"/>
                  <a:pt x="114" y="13211"/>
                </a:cubicBezTo>
                <a:lnTo>
                  <a:pt x="63" y="13261"/>
                </a:lnTo>
                <a:cubicBezTo>
                  <a:pt x="89" y="13312"/>
                  <a:pt x="101" y="13451"/>
                  <a:pt x="101" y="13476"/>
                </a:cubicBezTo>
                <a:cubicBezTo>
                  <a:pt x="89" y="13514"/>
                  <a:pt x="89" y="13565"/>
                  <a:pt x="89" y="13578"/>
                </a:cubicBezTo>
                <a:cubicBezTo>
                  <a:pt x="89" y="13578"/>
                  <a:pt x="127" y="13641"/>
                  <a:pt x="114" y="13654"/>
                </a:cubicBezTo>
                <a:cubicBezTo>
                  <a:pt x="101" y="13679"/>
                  <a:pt x="114" y="13717"/>
                  <a:pt x="101" y="13730"/>
                </a:cubicBezTo>
                <a:cubicBezTo>
                  <a:pt x="89" y="13742"/>
                  <a:pt x="76" y="13780"/>
                  <a:pt x="63" y="13818"/>
                </a:cubicBezTo>
                <a:lnTo>
                  <a:pt x="89" y="13831"/>
                </a:lnTo>
                <a:lnTo>
                  <a:pt x="165" y="13894"/>
                </a:lnTo>
                <a:cubicBezTo>
                  <a:pt x="139" y="13957"/>
                  <a:pt x="63" y="14109"/>
                  <a:pt x="63" y="14147"/>
                </a:cubicBezTo>
                <a:cubicBezTo>
                  <a:pt x="76" y="14185"/>
                  <a:pt x="139" y="14210"/>
                  <a:pt x="165" y="14223"/>
                </a:cubicBezTo>
                <a:cubicBezTo>
                  <a:pt x="177" y="14236"/>
                  <a:pt x="76" y="14312"/>
                  <a:pt x="76" y="14337"/>
                </a:cubicBezTo>
                <a:cubicBezTo>
                  <a:pt x="76" y="14362"/>
                  <a:pt x="101" y="14476"/>
                  <a:pt x="101" y="14514"/>
                </a:cubicBezTo>
                <a:cubicBezTo>
                  <a:pt x="114" y="14552"/>
                  <a:pt x="114" y="14577"/>
                  <a:pt x="114" y="14577"/>
                </a:cubicBezTo>
                <a:cubicBezTo>
                  <a:pt x="101" y="14577"/>
                  <a:pt x="38" y="14590"/>
                  <a:pt x="51" y="14603"/>
                </a:cubicBezTo>
                <a:cubicBezTo>
                  <a:pt x="63" y="14628"/>
                  <a:pt x="101" y="14666"/>
                  <a:pt x="101" y="14691"/>
                </a:cubicBezTo>
                <a:cubicBezTo>
                  <a:pt x="101" y="14704"/>
                  <a:pt x="89" y="14742"/>
                  <a:pt x="63" y="14767"/>
                </a:cubicBezTo>
                <a:lnTo>
                  <a:pt x="101" y="14805"/>
                </a:lnTo>
                <a:cubicBezTo>
                  <a:pt x="114" y="14818"/>
                  <a:pt x="89" y="14868"/>
                  <a:pt x="89" y="14906"/>
                </a:cubicBezTo>
                <a:lnTo>
                  <a:pt x="89" y="14919"/>
                </a:lnTo>
                <a:cubicBezTo>
                  <a:pt x="101" y="14944"/>
                  <a:pt x="101" y="14995"/>
                  <a:pt x="101" y="15008"/>
                </a:cubicBezTo>
                <a:cubicBezTo>
                  <a:pt x="89" y="15020"/>
                  <a:pt x="89" y="15046"/>
                  <a:pt x="89" y="15046"/>
                </a:cubicBezTo>
                <a:cubicBezTo>
                  <a:pt x="101" y="15046"/>
                  <a:pt x="114" y="15046"/>
                  <a:pt x="114" y="15033"/>
                </a:cubicBezTo>
                <a:lnTo>
                  <a:pt x="127" y="15033"/>
                </a:lnTo>
                <a:cubicBezTo>
                  <a:pt x="139" y="15033"/>
                  <a:pt x="152" y="15046"/>
                  <a:pt x="152" y="15058"/>
                </a:cubicBezTo>
                <a:cubicBezTo>
                  <a:pt x="139" y="15071"/>
                  <a:pt x="114" y="15083"/>
                  <a:pt x="127" y="15096"/>
                </a:cubicBezTo>
                <a:cubicBezTo>
                  <a:pt x="139" y="15109"/>
                  <a:pt x="165" y="15121"/>
                  <a:pt x="127" y="15147"/>
                </a:cubicBezTo>
                <a:cubicBezTo>
                  <a:pt x="127" y="15147"/>
                  <a:pt x="152" y="15172"/>
                  <a:pt x="152" y="15172"/>
                </a:cubicBezTo>
                <a:lnTo>
                  <a:pt x="139" y="15197"/>
                </a:lnTo>
                <a:cubicBezTo>
                  <a:pt x="127" y="15235"/>
                  <a:pt x="139" y="15299"/>
                  <a:pt x="114" y="15311"/>
                </a:cubicBezTo>
                <a:cubicBezTo>
                  <a:pt x="101" y="15337"/>
                  <a:pt x="101" y="15387"/>
                  <a:pt x="101" y="15400"/>
                </a:cubicBezTo>
                <a:cubicBezTo>
                  <a:pt x="114" y="15425"/>
                  <a:pt x="76" y="15476"/>
                  <a:pt x="76" y="15488"/>
                </a:cubicBezTo>
                <a:cubicBezTo>
                  <a:pt x="89" y="15501"/>
                  <a:pt x="89" y="15526"/>
                  <a:pt x="101" y="15552"/>
                </a:cubicBezTo>
                <a:lnTo>
                  <a:pt x="89" y="15564"/>
                </a:lnTo>
                <a:lnTo>
                  <a:pt x="63" y="15615"/>
                </a:lnTo>
                <a:cubicBezTo>
                  <a:pt x="114" y="15615"/>
                  <a:pt x="101" y="15628"/>
                  <a:pt x="89" y="15628"/>
                </a:cubicBezTo>
                <a:cubicBezTo>
                  <a:pt x="63" y="15628"/>
                  <a:pt x="76" y="15666"/>
                  <a:pt x="89" y="15678"/>
                </a:cubicBezTo>
                <a:cubicBezTo>
                  <a:pt x="101" y="15691"/>
                  <a:pt x="89" y="15716"/>
                  <a:pt x="76" y="15741"/>
                </a:cubicBezTo>
                <a:lnTo>
                  <a:pt x="114" y="15767"/>
                </a:lnTo>
                <a:lnTo>
                  <a:pt x="139" y="15779"/>
                </a:lnTo>
                <a:cubicBezTo>
                  <a:pt x="177" y="15805"/>
                  <a:pt x="139" y="15843"/>
                  <a:pt x="127" y="15843"/>
                </a:cubicBezTo>
                <a:cubicBezTo>
                  <a:pt x="101" y="15843"/>
                  <a:pt x="76" y="15893"/>
                  <a:pt x="76" y="15919"/>
                </a:cubicBezTo>
                <a:cubicBezTo>
                  <a:pt x="89" y="15944"/>
                  <a:pt x="152" y="15995"/>
                  <a:pt x="127" y="16007"/>
                </a:cubicBezTo>
                <a:cubicBezTo>
                  <a:pt x="114" y="16033"/>
                  <a:pt x="114" y="16070"/>
                  <a:pt x="127" y="16108"/>
                </a:cubicBezTo>
                <a:lnTo>
                  <a:pt x="101" y="16134"/>
                </a:lnTo>
                <a:lnTo>
                  <a:pt x="38" y="16172"/>
                </a:lnTo>
                <a:cubicBezTo>
                  <a:pt x="76" y="16210"/>
                  <a:pt x="76" y="16298"/>
                  <a:pt x="89" y="16324"/>
                </a:cubicBezTo>
                <a:cubicBezTo>
                  <a:pt x="114" y="16336"/>
                  <a:pt x="139" y="16399"/>
                  <a:pt x="139" y="16412"/>
                </a:cubicBezTo>
                <a:cubicBezTo>
                  <a:pt x="127" y="16425"/>
                  <a:pt x="101" y="16539"/>
                  <a:pt x="101" y="16577"/>
                </a:cubicBezTo>
                <a:cubicBezTo>
                  <a:pt x="101" y="16615"/>
                  <a:pt x="101" y="16653"/>
                  <a:pt x="114" y="16665"/>
                </a:cubicBezTo>
                <a:cubicBezTo>
                  <a:pt x="114" y="16665"/>
                  <a:pt x="152" y="16703"/>
                  <a:pt x="127" y="16716"/>
                </a:cubicBezTo>
                <a:cubicBezTo>
                  <a:pt x="114" y="16728"/>
                  <a:pt x="127" y="16766"/>
                  <a:pt x="165" y="16804"/>
                </a:cubicBezTo>
                <a:lnTo>
                  <a:pt x="152" y="16830"/>
                </a:lnTo>
                <a:lnTo>
                  <a:pt x="114" y="16918"/>
                </a:lnTo>
                <a:cubicBezTo>
                  <a:pt x="139" y="17007"/>
                  <a:pt x="114" y="17133"/>
                  <a:pt x="127" y="17159"/>
                </a:cubicBezTo>
                <a:cubicBezTo>
                  <a:pt x="127" y="17184"/>
                  <a:pt x="177" y="17222"/>
                  <a:pt x="203" y="17222"/>
                </a:cubicBezTo>
                <a:cubicBezTo>
                  <a:pt x="215" y="17222"/>
                  <a:pt x="165" y="17273"/>
                  <a:pt x="152" y="17285"/>
                </a:cubicBezTo>
                <a:cubicBezTo>
                  <a:pt x="127" y="17311"/>
                  <a:pt x="152" y="17361"/>
                  <a:pt x="177" y="17374"/>
                </a:cubicBezTo>
                <a:cubicBezTo>
                  <a:pt x="190" y="17386"/>
                  <a:pt x="190" y="17399"/>
                  <a:pt x="177" y="17412"/>
                </a:cubicBezTo>
                <a:lnTo>
                  <a:pt x="165" y="17424"/>
                </a:lnTo>
                <a:cubicBezTo>
                  <a:pt x="101" y="17488"/>
                  <a:pt x="101" y="17488"/>
                  <a:pt x="165" y="17538"/>
                </a:cubicBezTo>
                <a:cubicBezTo>
                  <a:pt x="177" y="17564"/>
                  <a:pt x="190" y="17602"/>
                  <a:pt x="215" y="17602"/>
                </a:cubicBezTo>
                <a:lnTo>
                  <a:pt x="241" y="17614"/>
                </a:lnTo>
                <a:cubicBezTo>
                  <a:pt x="253" y="17627"/>
                  <a:pt x="241" y="17652"/>
                  <a:pt x="228" y="17665"/>
                </a:cubicBezTo>
                <a:cubicBezTo>
                  <a:pt x="203" y="17665"/>
                  <a:pt x="215" y="17690"/>
                  <a:pt x="215" y="17690"/>
                </a:cubicBezTo>
                <a:cubicBezTo>
                  <a:pt x="228" y="17703"/>
                  <a:pt x="177" y="17715"/>
                  <a:pt x="152" y="17715"/>
                </a:cubicBezTo>
                <a:cubicBezTo>
                  <a:pt x="139" y="17715"/>
                  <a:pt x="127" y="17766"/>
                  <a:pt x="114" y="17779"/>
                </a:cubicBezTo>
                <a:cubicBezTo>
                  <a:pt x="114" y="17804"/>
                  <a:pt x="114" y="17855"/>
                  <a:pt x="114" y="17880"/>
                </a:cubicBezTo>
                <a:cubicBezTo>
                  <a:pt x="127" y="17893"/>
                  <a:pt x="101" y="17943"/>
                  <a:pt x="127" y="17969"/>
                </a:cubicBezTo>
                <a:cubicBezTo>
                  <a:pt x="139" y="17981"/>
                  <a:pt x="152" y="18032"/>
                  <a:pt x="152" y="18044"/>
                </a:cubicBezTo>
                <a:cubicBezTo>
                  <a:pt x="152" y="18057"/>
                  <a:pt x="127" y="18108"/>
                  <a:pt x="127" y="18120"/>
                </a:cubicBezTo>
                <a:cubicBezTo>
                  <a:pt x="114" y="18133"/>
                  <a:pt x="127" y="18171"/>
                  <a:pt x="152" y="18196"/>
                </a:cubicBezTo>
                <a:lnTo>
                  <a:pt x="127" y="18222"/>
                </a:lnTo>
                <a:cubicBezTo>
                  <a:pt x="101" y="18247"/>
                  <a:pt x="89" y="18285"/>
                  <a:pt x="114" y="18323"/>
                </a:cubicBezTo>
                <a:lnTo>
                  <a:pt x="139" y="18348"/>
                </a:lnTo>
                <a:cubicBezTo>
                  <a:pt x="139" y="18399"/>
                  <a:pt x="114" y="18449"/>
                  <a:pt x="101" y="18462"/>
                </a:cubicBezTo>
                <a:cubicBezTo>
                  <a:pt x="76" y="18475"/>
                  <a:pt x="127" y="18525"/>
                  <a:pt x="139" y="18538"/>
                </a:cubicBezTo>
                <a:cubicBezTo>
                  <a:pt x="152" y="18551"/>
                  <a:pt x="127" y="18614"/>
                  <a:pt x="114" y="18627"/>
                </a:cubicBezTo>
                <a:cubicBezTo>
                  <a:pt x="101" y="18652"/>
                  <a:pt x="127" y="18690"/>
                  <a:pt x="165" y="18702"/>
                </a:cubicBezTo>
                <a:lnTo>
                  <a:pt x="152" y="18728"/>
                </a:lnTo>
                <a:lnTo>
                  <a:pt x="127" y="18778"/>
                </a:lnTo>
                <a:cubicBezTo>
                  <a:pt x="139" y="18829"/>
                  <a:pt x="152" y="18880"/>
                  <a:pt x="152" y="18880"/>
                </a:cubicBezTo>
                <a:cubicBezTo>
                  <a:pt x="152" y="18892"/>
                  <a:pt x="101" y="19044"/>
                  <a:pt x="101" y="19095"/>
                </a:cubicBezTo>
                <a:cubicBezTo>
                  <a:pt x="114" y="19145"/>
                  <a:pt x="165" y="19272"/>
                  <a:pt x="139" y="19297"/>
                </a:cubicBezTo>
                <a:cubicBezTo>
                  <a:pt x="114" y="19323"/>
                  <a:pt x="114" y="19360"/>
                  <a:pt x="152" y="19373"/>
                </a:cubicBezTo>
                <a:lnTo>
                  <a:pt x="152" y="19386"/>
                </a:lnTo>
                <a:lnTo>
                  <a:pt x="114" y="19436"/>
                </a:lnTo>
                <a:cubicBezTo>
                  <a:pt x="139" y="19474"/>
                  <a:pt x="152" y="19563"/>
                  <a:pt x="152" y="19614"/>
                </a:cubicBezTo>
                <a:lnTo>
                  <a:pt x="114" y="19652"/>
                </a:lnTo>
                <a:lnTo>
                  <a:pt x="76" y="19689"/>
                </a:lnTo>
                <a:cubicBezTo>
                  <a:pt x="101" y="19727"/>
                  <a:pt x="114" y="19829"/>
                  <a:pt x="114" y="19854"/>
                </a:cubicBezTo>
                <a:cubicBezTo>
                  <a:pt x="127" y="19879"/>
                  <a:pt x="152" y="19955"/>
                  <a:pt x="127" y="19968"/>
                </a:cubicBezTo>
                <a:cubicBezTo>
                  <a:pt x="101" y="19981"/>
                  <a:pt x="127" y="20006"/>
                  <a:pt x="127" y="20018"/>
                </a:cubicBezTo>
                <a:cubicBezTo>
                  <a:pt x="127" y="20031"/>
                  <a:pt x="101" y="20132"/>
                  <a:pt x="101" y="20170"/>
                </a:cubicBezTo>
                <a:cubicBezTo>
                  <a:pt x="101" y="20196"/>
                  <a:pt x="89" y="20246"/>
                  <a:pt x="101" y="20259"/>
                </a:cubicBezTo>
                <a:cubicBezTo>
                  <a:pt x="101" y="20272"/>
                  <a:pt x="76" y="20322"/>
                  <a:pt x="89" y="20335"/>
                </a:cubicBezTo>
                <a:cubicBezTo>
                  <a:pt x="89" y="20347"/>
                  <a:pt x="152" y="20423"/>
                  <a:pt x="139" y="20449"/>
                </a:cubicBezTo>
                <a:cubicBezTo>
                  <a:pt x="127" y="20474"/>
                  <a:pt x="139" y="20575"/>
                  <a:pt x="127" y="20601"/>
                </a:cubicBezTo>
                <a:cubicBezTo>
                  <a:pt x="127" y="20626"/>
                  <a:pt x="114" y="20702"/>
                  <a:pt x="114" y="20714"/>
                </a:cubicBezTo>
                <a:cubicBezTo>
                  <a:pt x="127" y="20740"/>
                  <a:pt x="101" y="20816"/>
                  <a:pt x="114" y="20841"/>
                </a:cubicBezTo>
                <a:cubicBezTo>
                  <a:pt x="114" y="20879"/>
                  <a:pt x="114" y="20930"/>
                  <a:pt x="114" y="20955"/>
                </a:cubicBezTo>
                <a:cubicBezTo>
                  <a:pt x="114" y="20968"/>
                  <a:pt x="63" y="21031"/>
                  <a:pt x="89" y="21031"/>
                </a:cubicBezTo>
                <a:cubicBezTo>
                  <a:pt x="127" y="21031"/>
                  <a:pt x="127" y="21043"/>
                  <a:pt x="114" y="21043"/>
                </a:cubicBezTo>
                <a:cubicBezTo>
                  <a:pt x="101" y="21043"/>
                  <a:pt x="127" y="21132"/>
                  <a:pt x="127" y="21170"/>
                </a:cubicBezTo>
                <a:cubicBezTo>
                  <a:pt x="127" y="21195"/>
                  <a:pt x="127" y="21246"/>
                  <a:pt x="127" y="21259"/>
                </a:cubicBezTo>
                <a:cubicBezTo>
                  <a:pt x="139" y="21271"/>
                  <a:pt x="114" y="21322"/>
                  <a:pt x="127" y="21347"/>
                </a:cubicBezTo>
                <a:cubicBezTo>
                  <a:pt x="127" y="21360"/>
                  <a:pt x="152" y="21410"/>
                  <a:pt x="165" y="21461"/>
                </a:cubicBezTo>
                <a:lnTo>
                  <a:pt x="152" y="21486"/>
                </a:lnTo>
                <a:lnTo>
                  <a:pt x="127" y="21550"/>
                </a:lnTo>
                <a:cubicBezTo>
                  <a:pt x="139" y="21600"/>
                  <a:pt x="152" y="21676"/>
                  <a:pt x="152" y="21714"/>
                </a:cubicBezTo>
                <a:lnTo>
                  <a:pt x="165" y="21739"/>
                </a:lnTo>
                <a:lnTo>
                  <a:pt x="203" y="21777"/>
                </a:lnTo>
                <a:cubicBezTo>
                  <a:pt x="177" y="21803"/>
                  <a:pt x="165" y="21853"/>
                  <a:pt x="190" y="21891"/>
                </a:cubicBezTo>
                <a:lnTo>
                  <a:pt x="190" y="21917"/>
                </a:lnTo>
                <a:lnTo>
                  <a:pt x="203" y="21955"/>
                </a:lnTo>
                <a:cubicBezTo>
                  <a:pt x="203" y="21992"/>
                  <a:pt x="190" y="22043"/>
                  <a:pt x="177" y="22068"/>
                </a:cubicBezTo>
                <a:lnTo>
                  <a:pt x="190" y="22106"/>
                </a:lnTo>
                <a:lnTo>
                  <a:pt x="203" y="22132"/>
                </a:lnTo>
                <a:cubicBezTo>
                  <a:pt x="190" y="22182"/>
                  <a:pt x="215" y="22233"/>
                  <a:pt x="241" y="22258"/>
                </a:cubicBezTo>
                <a:lnTo>
                  <a:pt x="203" y="22296"/>
                </a:lnTo>
                <a:lnTo>
                  <a:pt x="203" y="22309"/>
                </a:lnTo>
                <a:cubicBezTo>
                  <a:pt x="215" y="22321"/>
                  <a:pt x="177" y="22423"/>
                  <a:pt x="203" y="22448"/>
                </a:cubicBezTo>
                <a:cubicBezTo>
                  <a:pt x="228" y="22473"/>
                  <a:pt x="253" y="22524"/>
                  <a:pt x="241" y="22524"/>
                </a:cubicBezTo>
                <a:cubicBezTo>
                  <a:pt x="228" y="22524"/>
                  <a:pt x="253" y="22587"/>
                  <a:pt x="253" y="22613"/>
                </a:cubicBezTo>
                <a:cubicBezTo>
                  <a:pt x="266" y="22638"/>
                  <a:pt x="279" y="22701"/>
                  <a:pt x="279" y="22739"/>
                </a:cubicBezTo>
                <a:lnTo>
                  <a:pt x="266" y="22777"/>
                </a:lnTo>
                <a:lnTo>
                  <a:pt x="253" y="22802"/>
                </a:lnTo>
                <a:cubicBezTo>
                  <a:pt x="279" y="22840"/>
                  <a:pt x="316" y="22904"/>
                  <a:pt x="304" y="22916"/>
                </a:cubicBezTo>
                <a:cubicBezTo>
                  <a:pt x="291" y="22929"/>
                  <a:pt x="329" y="23043"/>
                  <a:pt x="329" y="23081"/>
                </a:cubicBezTo>
                <a:cubicBezTo>
                  <a:pt x="329" y="23131"/>
                  <a:pt x="354" y="23207"/>
                  <a:pt x="354" y="23220"/>
                </a:cubicBezTo>
                <a:cubicBezTo>
                  <a:pt x="367" y="23233"/>
                  <a:pt x="329" y="23308"/>
                  <a:pt x="342" y="23321"/>
                </a:cubicBezTo>
                <a:cubicBezTo>
                  <a:pt x="354" y="23334"/>
                  <a:pt x="367" y="23384"/>
                  <a:pt x="354" y="23422"/>
                </a:cubicBezTo>
                <a:lnTo>
                  <a:pt x="405" y="23460"/>
                </a:lnTo>
                <a:cubicBezTo>
                  <a:pt x="392" y="23473"/>
                  <a:pt x="418" y="23511"/>
                  <a:pt x="456" y="23549"/>
                </a:cubicBezTo>
                <a:lnTo>
                  <a:pt x="430" y="23562"/>
                </a:lnTo>
                <a:cubicBezTo>
                  <a:pt x="367" y="23574"/>
                  <a:pt x="481" y="23612"/>
                  <a:pt x="418" y="23625"/>
                </a:cubicBezTo>
                <a:cubicBezTo>
                  <a:pt x="418" y="23625"/>
                  <a:pt x="443" y="23688"/>
                  <a:pt x="430" y="23688"/>
                </a:cubicBezTo>
                <a:lnTo>
                  <a:pt x="380" y="23713"/>
                </a:lnTo>
                <a:cubicBezTo>
                  <a:pt x="418" y="23739"/>
                  <a:pt x="456" y="23789"/>
                  <a:pt x="481" y="23815"/>
                </a:cubicBezTo>
                <a:lnTo>
                  <a:pt x="481" y="23853"/>
                </a:lnTo>
                <a:lnTo>
                  <a:pt x="481" y="23916"/>
                </a:lnTo>
                <a:cubicBezTo>
                  <a:pt x="481" y="23992"/>
                  <a:pt x="494" y="24080"/>
                  <a:pt x="506" y="24106"/>
                </a:cubicBezTo>
                <a:lnTo>
                  <a:pt x="506" y="24144"/>
                </a:lnTo>
                <a:lnTo>
                  <a:pt x="519" y="24169"/>
                </a:lnTo>
                <a:cubicBezTo>
                  <a:pt x="532" y="24207"/>
                  <a:pt x="557" y="24409"/>
                  <a:pt x="582" y="24473"/>
                </a:cubicBezTo>
                <a:cubicBezTo>
                  <a:pt x="608" y="24536"/>
                  <a:pt x="620" y="24599"/>
                  <a:pt x="620" y="24637"/>
                </a:cubicBezTo>
                <a:lnTo>
                  <a:pt x="633" y="24662"/>
                </a:lnTo>
                <a:lnTo>
                  <a:pt x="645" y="24688"/>
                </a:lnTo>
                <a:cubicBezTo>
                  <a:pt x="658" y="24700"/>
                  <a:pt x="671" y="24751"/>
                  <a:pt x="671" y="24764"/>
                </a:cubicBezTo>
                <a:cubicBezTo>
                  <a:pt x="683" y="24776"/>
                  <a:pt x="709" y="24814"/>
                  <a:pt x="721" y="24827"/>
                </a:cubicBezTo>
                <a:cubicBezTo>
                  <a:pt x="734" y="24840"/>
                  <a:pt x="747" y="24852"/>
                  <a:pt x="747" y="24865"/>
                </a:cubicBezTo>
                <a:cubicBezTo>
                  <a:pt x="747" y="24865"/>
                  <a:pt x="734" y="24890"/>
                  <a:pt x="721" y="24903"/>
                </a:cubicBezTo>
                <a:lnTo>
                  <a:pt x="747" y="24890"/>
                </a:lnTo>
                <a:lnTo>
                  <a:pt x="848" y="24852"/>
                </a:lnTo>
                <a:cubicBezTo>
                  <a:pt x="937" y="24802"/>
                  <a:pt x="1038" y="24776"/>
                  <a:pt x="1038" y="24776"/>
                </a:cubicBezTo>
                <a:cubicBezTo>
                  <a:pt x="1038" y="24776"/>
                  <a:pt x="1076" y="24814"/>
                  <a:pt x="1114" y="24852"/>
                </a:cubicBezTo>
                <a:lnTo>
                  <a:pt x="1202" y="24802"/>
                </a:lnTo>
                <a:lnTo>
                  <a:pt x="1253" y="24789"/>
                </a:lnTo>
                <a:cubicBezTo>
                  <a:pt x="1291" y="24802"/>
                  <a:pt x="1341" y="24814"/>
                  <a:pt x="1379" y="24814"/>
                </a:cubicBezTo>
                <a:lnTo>
                  <a:pt x="1405" y="24789"/>
                </a:lnTo>
                <a:lnTo>
                  <a:pt x="1430" y="24776"/>
                </a:lnTo>
                <a:cubicBezTo>
                  <a:pt x="1455" y="24776"/>
                  <a:pt x="1519" y="24764"/>
                  <a:pt x="1557" y="24764"/>
                </a:cubicBezTo>
                <a:lnTo>
                  <a:pt x="1582" y="24764"/>
                </a:lnTo>
                <a:lnTo>
                  <a:pt x="1645" y="24776"/>
                </a:lnTo>
                <a:cubicBezTo>
                  <a:pt x="1649" y="24764"/>
                  <a:pt x="1656" y="24760"/>
                  <a:pt x="1664" y="24760"/>
                </a:cubicBezTo>
                <a:cubicBezTo>
                  <a:pt x="1681" y="24760"/>
                  <a:pt x="1704" y="24780"/>
                  <a:pt x="1721" y="24789"/>
                </a:cubicBezTo>
                <a:cubicBezTo>
                  <a:pt x="1746" y="24802"/>
                  <a:pt x="1810" y="24827"/>
                  <a:pt x="1860" y="24865"/>
                </a:cubicBezTo>
                <a:lnTo>
                  <a:pt x="1898" y="24814"/>
                </a:lnTo>
                <a:cubicBezTo>
                  <a:pt x="1921" y="24784"/>
                  <a:pt x="1944" y="24767"/>
                  <a:pt x="1973" y="24767"/>
                </a:cubicBezTo>
                <a:cubicBezTo>
                  <a:pt x="1991" y="24767"/>
                  <a:pt x="2012" y="24774"/>
                  <a:pt x="2037" y="24789"/>
                </a:cubicBezTo>
                <a:lnTo>
                  <a:pt x="2063" y="24802"/>
                </a:lnTo>
                <a:cubicBezTo>
                  <a:pt x="2113" y="24802"/>
                  <a:pt x="2189" y="24776"/>
                  <a:pt x="2215" y="24764"/>
                </a:cubicBezTo>
                <a:cubicBezTo>
                  <a:pt x="2227" y="24751"/>
                  <a:pt x="2253" y="24738"/>
                  <a:pt x="2253" y="24738"/>
                </a:cubicBezTo>
                <a:cubicBezTo>
                  <a:pt x="2265" y="24751"/>
                  <a:pt x="2290" y="24751"/>
                  <a:pt x="2290" y="24764"/>
                </a:cubicBezTo>
                <a:cubicBezTo>
                  <a:pt x="2290" y="24764"/>
                  <a:pt x="2341" y="24764"/>
                  <a:pt x="2354" y="24776"/>
                </a:cubicBezTo>
                <a:cubicBezTo>
                  <a:pt x="2366" y="24776"/>
                  <a:pt x="2417" y="24840"/>
                  <a:pt x="2442" y="24852"/>
                </a:cubicBezTo>
                <a:cubicBezTo>
                  <a:pt x="2459" y="24852"/>
                  <a:pt x="2476" y="24858"/>
                  <a:pt x="2489" y="24858"/>
                </a:cubicBezTo>
                <a:cubicBezTo>
                  <a:pt x="2496" y="24858"/>
                  <a:pt x="2501" y="24856"/>
                  <a:pt x="2506" y="24852"/>
                </a:cubicBezTo>
                <a:cubicBezTo>
                  <a:pt x="2518" y="24814"/>
                  <a:pt x="2544" y="24802"/>
                  <a:pt x="2582" y="24789"/>
                </a:cubicBezTo>
                <a:lnTo>
                  <a:pt x="2632" y="24776"/>
                </a:lnTo>
                <a:cubicBezTo>
                  <a:pt x="2670" y="24789"/>
                  <a:pt x="2708" y="24827"/>
                  <a:pt x="2708" y="24840"/>
                </a:cubicBezTo>
                <a:cubicBezTo>
                  <a:pt x="2708" y="24852"/>
                  <a:pt x="2784" y="24878"/>
                  <a:pt x="2784" y="24890"/>
                </a:cubicBezTo>
                <a:cubicBezTo>
                  <a:pt x="2784" y="24890"/>
                  <a:pt x="2771" y="24916"/>
                  <a:pt x="2759" y="24916"/>
                </a:cubicBezTo>
                <a:cubicBezTo>
                  <a:pt x="2733" y="24928"/>
                  <a:pt x="2771" y="24991"/>
                  <a:pt x="2784" y="25004"/>
                </a:cubicBezTo>
                <a:cubicBezTo>
                  <a:pt x="2788" y="25012"/>
                  <a:pt x="2793" y="25015"/>
                  <a:pt x="2798" y="25015"/>
                </a:cubicBezTo>
                <a:cubicBezTo>
                  <a:pt x="2810" y="25015"/>
                  <a:pt x="2822" y="25000"/>
                  <a:pt x="2822" y="24991"/>
                </a:cubicBezTo>
                <a:cubicBezTo>
                  <a:pt x="2809" y="24979"/>
                  <a:pt x="2784" y="24916"/>
                  <a:pt x="2809" y="24916"/>
                </a:cubicBezTo>
                <a:cubicBezTo>
                  <a:pt x="2818" y="24920"/>
                  <a:pt x="2826" y="24921"/>
                  <a:pt x="2834" y="24921"/>
                </a:cubicBezTo>
                <a:cubicBezTo>
                  <a:pt x="2849" y="24921"/>
                  <a:pt x="2860" y="24916"/>
                  <a:pt x="2860" y="24916"/>
                </a:cubicBezTo>
                <a:cubicBezTo>
                  <a:pt x="2860" y="24903"/>
                  <a:pt x="2822" y="24865"/>
                  <a:pt x="2835" y="24852"/>
                </a:cubicBezTo>
                <a:cubicBezTo>
                  <a:pt x="2847" y="24840"/>
                  <a:pt x="2885" y="24814"/>
                  <a:pt x="2898" y="24802"/>
                </a:cubicBezTo>
                <a:cubicBezTo>
                  <a:pt x="2899" y="24800"/>
                  <a:pt x="2901" y="24800"/>
                  <a:pt x="2902" y="24800"/>
                </a:cubicBezTo>
                <a:cubicBezTo>
                  <a:pt x="2913" y="24800"/>
                  <a:pt x="2922" y="24841"/>
                  <a:pt x="2911" y="24852"/>
                </a:cubicBezTo>
                <a:cubicBezTo>
                  <a:pt x="2911" y="24865"/>
                  <a:pt x="2911" y="24916"/>
                  <a:pt x="2911" y="24928"/>
                </a:cubicBezTo>
                <a:cubicBezTo>
                  <a:pt x="2923" y="24941"/>
                  <a:pt x="2911" y="24979"/>
                  <a:pt x="2898" y="24991"/>
                </a:cubicBezTo>
                <a:cubicBezTo>
                  <a:pt x="2885" y="24998"/>
                  <a:pt x="2885" y="25001"/>
                  <a:pt x="2893" y="25001"/>
                </a:cubicBezTo>
                <a:cubicBezTo>
                  <a:pt x="2901" y="25001"/>
                  <a:pt x="2917" y="24998"/>
                  <a:pt x="2936" y="24991"/>
                </a:cubicBezTo>
                <a:lnTo>
                  <a:pt x="2974" y="24979"/>
                </a:lnTo>
                <a:lnTo>
                  <a:pt x="2986" y="24979"/>
                </a:lnTo>
                <a:cubicBezTo>
                  <a:pt x="3012" y="24979"/>
                  <a:pt x="3050" y="25042"/>
                  <a:pt x="3075" y="25055"/>
                </a:cubicBezTo>
                <a:cubicBezTo>
                  <a:pt x="3082" y="25058"/>
                  <a:pt x="3093" y="25060"/>
                  <a:pt x="3105" y="25060"/>
                </a:cubicBezTo>
                <a:cubicBezTo>
                  <a:pt x="3133" y="25060"/>
                  <a:pt x="3167" y="25051"/>
                  <a:pt x="3176" y="25042"/>
                </a:cubicBezTo>
                <a:cubicBezTo>
                  <a:pt x="3183" y="25036"/>
                  <a:pt x="3198" y="25033"/>
                  <a:pt x="3217" y="25033"/>
                </a:cubicBezTo>
                <a:cubicBezTo>
                  <a:pt x="3236" y="25033"/>
                  <a:pt x="3258" y="25036"/>
                  <a:pt x="3277" y="25042"/>
                </a:cubicBezTo>
                <a:lnTo>
                  <a:pt x="3303" y="25055"/>
                </a:lnTo>
                <a:lnTo>
                  <a:pt x="3379" y="25067"/>
                </a:lnTo>
                <a:cubicBezTo>
                  <a:pt x="3391" y="25042"/>
                  <a:pt x="3404" y="25029"/>
                  <a:pt x="3412" y="25029"/>
                </a:cubicBezTo>
                <a:cubicBezTo>
                  <a:pt x="3420" y="25029"/>
                  <a:pt x="3423" y="25042"/>
                  <a:pt x="3417" y="25067"/>
                </a:cubicBezTo>
                <a:lnTo>
                  <a:pt x="3404" y="25067"/>
                </a:lnTo>
                <a:lnTo>
                  <a:pt x="3366" y="25080"/>
                </a:lnTo>
                <a:cubicBezTo>
                  <a:pt x="3366" y="25105"/>
                  <a:pt x="3379" y="25118"/>
                  <a:pt x="3417" y="25131"/>
                </a:cubicBezTo>
                <a:lnTo>
                  <a:pt x="3429" y="25105"/>
                </a:lnTo>
                <a:cubicBezTo>
                  <a:pt x="3429" y="25105"/>
                  <a:pt x="3455" y="25118"/>
                  <a:pt x="3467" y="25118"/>
                </a:cubicBezTo>
                <a:cubicBezTo>
                  <a:pt x="3481" y="25121"/>
                  <a:pt x="3492" y="25123"/>
                  <a:pt x="3500" y="25123"/>
                </a:cubicBezTo>
                <a:cubicBezTo>
                  <a:pt x="3524" y="25123"/>
                  <a:pt x="3531" y="25111"/>
                  <a:pt x="3531" y="25093"/>
                </a:cubicBezTo>
                <a:lnTo>
                  <a:pt x="3531" y="25080"/>
                </a:lnTo>
                <a:cubicBezTo>
                  <a:pt x="3538" y="25065"/>
                  <a:pt x="3554" y="25059"/>
                  <a:pt x="3566" y="25059"/>
                </a:cubicBezTo>
                <a:cubicBezTo>
                  <a:pt x="3575" y="25059"/>
                  <a:pt x="3581" y="25062"/>
                  <a:pt x="3581" y="25067"/>
                </a:cubicBezTo>
                <a:cubicBezTo>
                  <a:pt x="3594" y="25067"/>
                  <a:pt x="3632" y="25093"/>
                  <a:pt x="3670" y="25105"/>
                </a:cubicBezTo>
                <a:lnTo>
                  <a:pt x="3695" y="25093"/>
                </a:lnTo>
                <a:cubicBezTo>
                  <a:pt x="3771" y="25067"/>
                  <a:pt x="3809" y="25029"/>
                  <a:pt x="3809" y="25004"/>
                </a:cubicBezTo>
                <a:lnTo>
                  <a:pt x="3796" y="24991"/>
                </a:lnTo>
                <a:cubicBezTo>
                  <a:pt x="3784" y="24991"/>
                  <a:pt x="3834" y="24966"/>
                  <a:pt x="3860" y="24953"/>
                </a:cubicBezTo>
                <a:cubicBezTo>
                  <a:pt x="3872" y="24953"/>
                  <a:pt x="3935" y="24991"/>
                  <a:pt x="3948" y="25004"/>
                </a:cubicBezTo>
                <a:cubicBezTo>
                  <a:pt x="3951" y="25006"/>
                  <a:pt x="3954" y="25006"/>
                  <a:pt x="3956" y="25006"/>
                </a:cubicBezTo>
                <a:cubicBezTo>
                  <a:pt x="3976" y="25006"/>
                  <a:pt x="3987" y="24965"/>
                  <a:pt x="3999" y="24953"/>
                </a:cubicBezTo>
                <a:cubicBezTo>
                  <a:pt x="3999" y="24941"/>
                  <a:pt x="4011" y="24938"/>
                  <a:pt x="4026" y="24938"/>
                </a:cubicBezTo>
                <a:cubicBezTo>
                  <a:pt x="4040" y="24938"/>
                  <a:pt x="4056" y="24941"/>
                  <a:pt x="4062" y="24941"/>
                </a:cubicBezTo>
                <a:cubicBezTo>
                  <a:pt x="4087" y="24953"/>
                  <a:pt x="4100" y="24966"/>
                  <a:pt x="4100" y="24979"/>
                </a:cubicBezTo>
                <a:lnTo>
                  <a:pt x="4075" y="25004"/>
                </a:lnTo>
                <a:cubicBezTo>
                  <a:pt x="4049" y="25017"/>
                  <a:pt x="4049" y="25055"/>
                  <a:pt x="4062" y="25067"/>
                </a:cubicBezTo>
                <a:cubicBezTo>
                  <a:pt x="4075" y="25067"/>
                  <a:pt x="4125" y="25055"/>
                  <a:pt x="4176" y="25042"/>
                </a:cubicBezTo>
                <a:cubicBezTo>
                  <a:pt x="4227" y="25017"/>
                  <a:pt x="4264" y="24991"/>
                  <a:pt x="4252" y="24966"/>
                </a:cubicBezTo>
                <a:lnTo>
                  <a:pt x="4277" y="24953"/>
                </a:lnTo>
                <a:lnTo>
                  <a:pt x="4328" y="24928"/>
                </a:lnTo>
                <a:cubicBezTo>
                  <a:pt x="4366" y="24966"/>
                  <a:pt x="4416" y="24966"/>
                  <a:pt x="4416" y="24966"/>
                </a:cubicBezTo>
                <a:cubicBezTo>
                  <a:pt x="4429" y="24953"/>
                  <a:pt x="4416" y="24916"/>
                  <a:pt x="4378" y="24890"/>
                </a:cubicBezTo>
                <a:lnTo>
                  <a:pt x="4442" y="24865"/>
                </a:lnTo>
                <a:cubicBezTo>
                  <a:pt x="4442" y="24865"/>
                  <a:pt x="4429" y="24852"/>
                  <a:pt x="4404" y="24852"/>
                </a:cubicBezTo>
                <a:lnTo>
                  <a:pt x="4378" y="24840"/>
                </a:lnTo>
                <a:lnTo>
                  <a:pt x="4353" y="24827"/>
                </a:lnTo>
                <a:cubicBezTo>
                  <a:pt x="4328" y="24814"/>
                  <a:pt x="4328" y="24764"/>
                  <a:pt x="4340" y="24751"/>
                </a:cubicBezTo>
                <a:cubicBezTo>
                  <a:pt x="4343" y="24749"/>
                  <a:pt x="4346" y="24748"/>
                  <a:pt x="4352" y="24748"/>
                </a:cubicBezTo>
                <a:cubicBezTo>
                  <a:pt x="4375" y="24748"/>
                  <a:pt x="4425" y="24770"/>
                  <a:pt x="4467" y="24802"/>
                </a:cubicBezTo>
                <a:lnTo>
                  <a:pt x="4518" y="24802"/>
                </a:lnTo>
                <a:cubicBezTo>
                  <a:pt x="4568" y="24802"/>
                  <a:pt x="4606" y="24776"/>
                  <a:pt x="4657" y="24764"/>
                </a:cubicBezTo>
                <a:lnTo>
                  <a:pt x="4669" y="24764"/>
                </a:lnTo>
                <a:cubicBezTo>
                  <a:pt x="4682" y="24776"/>
                  <a:pt x="4619" y="24827"/>
                  <a:pt x="4593" y="24840"/>
                </a:cubicBezTo>
                <a:cubicBezTo>
                  <a:pt x="4568" y="24865"/>
                  <a:pt x="4581" y="24903"/>
                  <a:pt x="4593" y="24916"/>
                </a:cubicBezTo>
                <a:cubicBezTo>
                  <a:pt x="4606" y="24928"/>
                  <a:pt x="4593" y="24979"/>
                  <a:pt x="4581" y="24991"/>
                </a:cubicBezTo>
                <a:cubicBezTo>
                  <a:pt x="4568" y="25004"/>
                  <a:pt x="4593" y="25004"/>
                  <a:pt x="4631" y="25004"/>
                </a:cubicBezTo>
                <a:lnTo>
                  <a:pt x="4669" y="25004"/>
                </a:lnTo>
                <a:lnTo>
                  <a:pt x="4720" y="24991"/>
                </a:lnTo>
                <a:cubicBezTo>
                  <a:pt x="4707" y="24966"/>
                  <a:pt x="4720" y="24928"/>
                  <a:pt x="4733" y="24903"/>
                </a:cubicBezTo>
                <a:lnTo>
                  <a:pt x="4745" y="24903"/>
                </a:lnTo>
                <a:lnTo>
                  <a:pt x="4821" y="24890"/>
                </a:lnTo>
                <a:cubicBezTo>
                  <a:pt x="4796" y="24878"/>
                  <a:pt x="4796" y="24852"/>
                  <a:pt x="4834" y="24840"/>
                </a:cubicBezTo>
                <a:lnTo>
                  <a:pt x="4834" y="24827"/>
                </a:lnTo>
                <a:cubicBezTo>
                  <a:pt x="4821" y="24789"/>
                  <a:pt x="4872" y="24802"/>
                  <a:pt x="4897" y="24789"/>
                </a:cubicBezTo>
                <a:lnTo>
                  <a:pt x="4910" y="24776"/>
                </a:lnTo>
                <a:cubicBezTo>
                  <a:pt x="4910" y="24764"/>
                  <a:pt x="4922" y="24700"/>
                  <a:pt x="4948" y="24688"/>
                </a:cubicBezTo>
                <a:cubicBezTo>
                  <a:pt x="4973" y="24688"/>
                  <a:pt x="5036" y="24700"/>
                  <a:pt x="5062" y="24713"/>
                </a:cubicBezTo>
                <a:cubicBezTo>
                  <a:pt x="5074" y="24713"/>
                  <a:pt x="5036" y="24776"/>
                  <a:pt x="5024" y="24789"/>
                </a:cubicBezTo>
                <a:cubicBezTo>
                  <a:pt x="5024" y="24814"/>
                  <a:pt x="5024" y="24916"/>
                  <a:pt x="5011" y="24941"/>
                </a:cubicBezTo>
                <a:cubicBezTo>
                  <a:pt x="4986" y="24979"/>
                  <a:pt x="4935" y="25093"/>
                  <a:pt x="4948" y="25118"/>
                </a:cubicBezTo>
                <a:cubicBezTo>
                  <a:pt x="4960" y="25156"/>
                  <a:pt x="4986" y="25232"/>
                  <a:pt x="4973" y="25257"/>
                </a:cubicBezTo>
                <a:cubicBezTo>
                  <a:pt x="4960" y="25282"/>
                  <a:pt x="4948" y="25308"/>
                  <a:pt x="4935" y="25320"/>
                </a:cubicBezTo>
                <a:lnTo>
                  <a:pt x="4948" y="25320"/>
                </a:lnTo>
                <a:cubicBezTo>
                  <a:pt x="4998" y="25346"/>
                  <a:pt x="4935" y="25371"/>
                  <a:pt x="4948" y="25384"/>
                </a:cubicBezTo>
                <a:lnTo>
                  <a:pt x="4960" y="25409"/>
                </a:lnTo>
                <a:cubicBezTo>
                  <a:pt x="4963" y="25411"/>
                  <a:pt x="4967" y="25412"/>
                  <a:pt x="4973" y="25412"/>
                </a:cubicBezTo>
                <a:cubicBezTo>
                  <a:pt x="4995" y="25412"/>
                  <a:pt x="5039" y="25394"/>
                  <a:pt x="5049" y="25384"/>
                </a:cubicBezTo>
                <a:cubicBezTo>
                  <a:pt x="5056" y="25376"/>
                  <a:pt x="5093" y="25369"/>
                  <a:pt x="5125" y="25369"/>
                </a:cubicBezTo>
                <a:cubicBezTo>
                  <a:pt x="5149" y="25369"/>
                  <a:pt x="5170" y="25373"/>
                  <a:pt x="5176" y="25384"/>
                </a:cubicBezTo>
                <a:cubicBezTo>
                  <a:pt x="5178" y="25386"/>
                  <a:pt x="5186" y="25387"/>
                  <a:pt x="5199" y="25387"/>
                </a:cubicBezTo>
                <a:cubicBezTo>
                  <a:pt x="5251" y="25387"/>
                  <a:pt x="5375" y="25369"/>
                  <a:pt x="5416" y="25358"/>
                </a:cubicBezTo>
                <a:lnTo>
                  <a:pt x="5568" y="25358"/>
                </a:lnTo>
                <a:cubicBezTo>
                  <a:pt x="5580" y="25384"/>
                  <a:pt x="5593" y="25422"/>
                  <a:pt x="5606" y="25460"/>
                </a:cubicBezTo>
                <a:lnTo>
                  <a:pt x="5644" y="25472"/>
                </a:lnTo>
                <a:lnTo>
                  <a:pt x="5682" y="25472"/>
                </a:lnTo>
                <a:cubicBezTo>
                  <a:pt x="5732" y="25472"/>
                  <a:pt x="5745" y="25498"/>
                  <a:pt x="5720" y="25536"/>
                </a:cubicBezTo>
                <a:lnTo>
                  <a:pt x="5720" y="25548"/>
                </a:lnTo>
                <a:lnTo>
                  <a:pt x="5720" y="25574"/>
                </a:lnTo>
                <a:cubicBezTo>
                  <a:pt x="5734" y="25594"/>
                  <a:pt x="5751" y="25604"/>
                  <a:pt x="5767" y="25604"/>
                </a:cubicBezTo>
                <a:cubicBezTo>
                  <a:pt x="5779" y="25604"/>
                  <a:pt x="5790" y="25598"/>
                  <a:pt x="5796" y="25586"/>
                </a:cubicBezTo>
                <a:lnTo>
                  <a:pt x="5821" y="25548"/>
                </a:lnTo>
                <a:cubicBezTo>
                  <a:pt x="5821" y="25548"/>
                  <a:pt x="5846" y="25536"/>
                  <a:pt x="5859" y="25536"/>
                </a:cubicBezTo>
                <a:cubicBezTo>
                  <a:pt x="5859" y="25536"/>
                  <a:pt x="5884" y="25548"/>
                  <a:pt x="5884" y="25561"/>
                </a:cubicBezTo>
                <a:cubicBezTo>
                  <a:pt x="5884" y="25586"/>
                  <a:pt x="5897" y="25611"/>
                  <a:pt x="5935" y="25637"/>
                </a:cubicBezTo>
                <a:lnTo>
                  <a:pt x="5973" y="25637"/>
                </a:lnTo>
                <a:cubicBezTo>
                  <a:pt x="5985" y="25624"/>
                  <a:pt x="5985" y="25611"/>
                  <a:pt x="5985" y="25599"/>
                </a:cubicBezTo>
                <a:lnTo>
                  <a:pt x="5985" y="25586"/>
                </a:lnTo>
                <a:cubicBezTo>
                  <a:pt x="5973" y="25586"/>
                  <a:pt x="5998" y="25574"/>
                  <a:pt x="6061" y="25561"/>
                </a:cubicBezTo>
                <a:lnTo>
                  <a:pt x="6099" y="25523"/>
                </a:lnTo>
                <a:cubicBezTo>
                  <a:pt x="6112" y="25510"/>
                  <a:pt x="6150" y="25498"/>
                  <a:pt x="6175" y="25485"/>
                </a:cubicBezTo>
                <a:cubicBezTo>
                  <a:pt x="6182" y="25483"/>
                  <a:pt x="6189" y="25482"/>
                  <a:pt x="6196" y="25482"/>
                </a:cubicBezTo>
                <a:cubicBezTo>
                  <a:pt x="6229" y="25482"/>
                  <a:pt x="6262" y="25504"/>
                  <a:pt x="6251" y="25536"/>
                </a:cubicBezTo>
                <a:lnTo>
                  <a:pt x="6251" y="25548"/>
                </a:lnTo>
                <a:cubicBezTo>
                  <a:pt x="6252" y="25550"/>
                  <a:pt x="6255" y="25550"/>
                  <a:pt x="6259" y="25550"/>
                </a:cubicBezTo>
                <a:cubicBezTo>
                  <a:pt x="6289" y="25550"/>
                  <a:pt x="6390" y="25506"/>
                  <a:pt x="6390" y="25472"/>
                </a:cubicBezTo>
                <a:cubicBezTo>
                  <a:pt x="6403" y="25434"/>
                  <a:pt x="6390" y="25358"/>
                  <a:pt x="6390" y="25346"/>
                </a:cubicBezTo>
                <a:cubicBezTo>
                  <a:pt x="6403" y="25333"/>
                  <a:pt x="6403" y="25308"/>
                  <a:pt x="6403" y="25295"/>
                </a:cubicBezTo>
                <a:lnTo>
                  <a:pt x="6403" y="25282"/>
                </a:lnTo>
                <a:lnTo>
                  <a:pt x="6390" y="25257"/>
                </a:lnTo>
                <a:cubicBezTo>
                  <a:pt x="6390" y="25219"/>
                  <a:pt x="6454" y="25207"/>
                  <a:pt x="6479" y="25207"/>
                </a:cubicBezTo>
                <a:cubicBezTo>
                  <a:pt x="6492" y="25207"/>
                  <a:pt x="6517" y="25270"/>
                  <a:pt x="6517" y="25282"/>
                </a:cubicBezTo>
                <a:cubicBezTo>
                  <a:pt x="6520" y="25290"/>
                  <a:pt x="6523" y="25293"/>
                  <a:pt x="6525" y="25293"/>
                </a:cubicBezTo>
                <a:cubicBezTo>
                  <a:pt x="6531" y="25293"/>
                  <a:pt x="6533" y="25272"/>
                  <a:pt x="6542" y="25245"/>
                </a:cubicBezTo>
                <a:lnTo>
                  <a:pt x="6555" y="25207"/>
                </a:lnTo>
                <a:cubicBezTo>
                  <a:pt x="6555" y="25194"/>
                  <a:pt x="6555" y="25181"/>
                  <a:pt x="6567" y="25169"/>
                </a:cubicBezTo>
                <a:cubicBezTo>
                  <a:pt x="6593" y="25207"/>
                  <a:pt x="6618" y="25257"/>
                  <a:pt x="6631" y="25257"/>
                </a:cubicBezTo>
                <a:cubicBezTo>
                  <a:pt x="6631" y="25261"/>
                  <a:pt x="6633" y="25262"/>
                  <a:pt x="6636" y="25262"/>
                </a:cubicBezTo>
                <a:cubicBezTo>
                  <a:pt x="6644" y="25262"/>
                  <a:pt x="6660" y="25253"/>
                  <a:pt x="6669" y="25245"/>
                </a:cubicBezTo>
                <a:lnTo>
                  <a:pt x="6669" y="25232"/>
                </a:lnTo>
                <a:cubicBezTo>
                  <a:pt x="6669" y="25203"/>
                  <a:pt x="6683" y="25189"/>
                  <a:pt x="6706" y="25189"/>
                </a:cubicBezTo>
                <a:cubicBezTo>
                  <a:pt x="6714" y="25189"/>
                  <a:pt x="6722" y="25191"/>
                  <a:pt x="6732" y="25194"/>
                </a:cubicBezTo>
                <a:lnTo>
                  <a:pt x="6795" y="25207"/>
                </a:lnTo>
                <a:cubicBezTo>
                  <a:pt x="6839" y="25214"/>
                  <a:pt x="6921" y="25221"/>
                  <a:pt x="6990" y="25221"/>
                </a:cubicBezTo>
                <a:cubicBezTo>
                  <a:pt x="7040" y="25221"/>
                  <a:pt x="7083" y="25217"/>
                  <a:pt x="7099" y="25207"/>
                </a:cubicBezTo>
                <a:cubicBezTo>
                  <a:pt x="7137" y="25181"/>
                  <a:pt x="7213" y="25143"/>
                  <a:pt x="7263" y="25118"/>
                </a:cubicBezTo>
                <a:lnTo>
                  <a:pt x="7289" y="25143"/>
                </a:lnTo>
                <a:cubicBezTo>
                  <a:pt x="7314" y="25156"/>
                  <a:pt x="7327" y="25181"/>
                  <a:pt x="7339" y="25194"/>
                </a:cubicBezTo>
                <a:cubicBezTo>
                  <a:pt x="7352" y="25207"/>
                  <a:pt x="7390" y="25219"/>
                  <a:pt x="7390" y="25219"/>
                </a:cubicBezTo>
                <a:cubicBezTo>
                  <a:pt x="7410" y="25204"/>
                  <a:pt x="7424" y="25198"/>
                  <a:pt x="7436" y="25198"/>
                </a:cubicBezTo>
                <a:cubicBezTo>
                  <a:pt x="7461" y="25198"/>
                  <a:pt x="7470" y="25227"/>
                  <a:pt x="7479" y="25245"/>
                </a:cubicBezTo>
                <a:lnTo>
                  <a:pt x="7479" y="25270"/>
                </a:lnTo>
                <a:cubicBezTo>
                  <a:pt x="7504" y="25295"/>
                  <a:pt x="7479" y="25320"/>
                  <a:pt x="7466" y="25333"/>
                </a:cubicBezTo>
                <a:cubicBezTo>
                  <a:pt x="7453" y="25333"/>
                  <a:pt x="7415" y="25396"/>
                  <a:pt x="7441" y="25409"/>
                </a:cubicBezTo>
                <a:cubicBezTo>
                  <a:pt x="7479" y="25422"/>
                  <a:pt x="7554" y="25434"/>
                  <a:pt x="7580" y="25434"/>
                </a:cubicBezTo>
                <a:cubicBezTo>
                  <a:pt x="7585" y="25437"/>
                  <a:pt x="7589" y="25438"/>
                  <a:pt x="7592" y="25438"/>
                </a:cubicBezTo>
                <a:cubicBezTo>
                  <a:pt x="7605" y="25438"/>
                  <a:pt x="7603" y="25419"/>
                  <a:pt x="7592" y="25409"/>
                </a:cubicBezTo>
                <a:lnTo>
                  <a:pt x="7592" y="25384"/>
                </a:lnTo>
                <a:cubicBezTo>
                  <a:pt x="7592" y="25371"/>
                  <a:pt x="7605" y="25346"/>
                  <a:pt x="7618" y="25333"/>
                </a:cubicBezTo>
                <a:lnTo>
                  <a:pt x="7656" y="25308"/>
                </a:lnTo>
                <a:cubicBezTo>
                  <a:pt x="7630" y="25295"/>
                  <a:pt x="7592" y="25245"/>
                  <a:pt x="7580" y="25194"/>
                </a:cubicBezTo>
                <a:lnTo>
                  <a:pt x="7605" y="25169"/>
                </a:lnTo>
                <a:lnTo>
                  <a:pt x="7630" y="25143"/>
                </a:lnTo>
                <a:cubicBezTo>
                  <a:pt x="7630" y="25143"/>
                  <a:pt x="7643" y="25105"/>
                  <a:pt x="7656" y="25093"/>
                </a:cubicBezTo>
                <a:cubicBezTo>
                  <a:pt x="7656" y="25080"/>
                  <a:pt x="7668" y="25080"/>
                  <a:pt x="7681" y="25080"/>
                </a:cubicBezTo>
                <a:cubicBezTo>
                  <a:pt x="7681" y="25080"/>
                  <a:pt x="7668" y="25093"/>
                  <a:pt x="7668" y="25093"/>
                </a:cubicBezTo>
                <a:cubicBezTo>
                  <a:pt x="7656" y="25118"/>
                  <a:pt x="7668" y="25131"/>
                  <a:pt x="7694" y="25143"/>
                </a:cubicBezTo>
                <a:cubicBezTo>
                  <a:pt x="7694" y="25156"/>
                  <a:pt x="7694" y="25169"/>
                  <a:pt x="7706" y="25169"/>
                </a:cubicBezTo>
                <a:cubicBezTo>
                  <a:pt x="7711" y="25171"/>
                  <a:pt x="7717" y="25172"/>
                  <a:pt x="7724" y="25172"/>
                </a:cubicBezTo>
                <a:cubicBezTo>
                  <a:pt x="7750" y="25172"/>
                  <a:pt x="7785" y="25156"/>
                  <a:pt x="7795" y="25156"/>
                </a:cubicBezTo>
                <a:cubicBezTo>
                  <a:pt x="7797" y="25154"/>
                  <a:pt x="7800" y="25153"/>
                  <a:pt x="7804" y="25153"/>
                </a:cubicBezTo>
                <a:cubicBezTo>
                  <a:pt x="7821" y="25153"/>
                  <a:pt x="7848" y="25173"/>
                  <a:pt x="7858" y="25194"/>
                </a:cubicBezTo>
                <a:cubicBezTo>
                  <a:pt x="7865" y="25200"/>
                  <a:pt x="7874" y="25203"/>
                  <a:pt x="7883" y="25203"/>
                </a:cubicBezTo>
                <a:cubicBezTo>
                  <a:pt x="7893" y="25203"/>
                  <a:pt x="7902" y="25200"/>
                  <a:pt x="7909" y="25194"/>
                </a:cubicBezTo>
                <a:cubicBezTo>
                  <a:pt x="7921" y="25194"/>
                  <a:pt x="7947" y="25232"/>
                  <a:pt x="7947" y="25245"/>
                </a:cubicBezTo>
                <a:cubicBezTo>
                  <a:pt x="7959" y="25257"/>
                  <a:pt x="8086" y="25295"/>
                  <a:pt x="8124" y="25308"/>
                </a:cubicBezTo>
                <a:cubicBezTo>
                  <a:pt x="8175" y="25308"/>
                  <a:pt x="8200" y="25257"/>
                  <a:pt x="8200" y="25245"/>
                </a:cubicBezTo>
                <a:cubicBezTo>
                  <a:pt x="8212" y="25219"/>
                  <a:pt x="8175" y="25156"/>
                  <a:pt x="8162" y="25131"/>
                </a:cubicBezTo>
                <a:cubicBezTo>
                  <a:pt x="8149" y="25105"/>
                  <a:pt x="8200" y="25080"/>
                  <a:pt x="8225" y="25080"/>
                </a:cubicBezTo>
                <a:cubicBezTo>
                  <a:pt x="8238" y="25080"/>
                  <a:pt x="8250" y="25042"/>
                  <a:pt x="8225" y="25017"/>
                </a:cubicBezTo>
                <a:lnTo>
                  <a:pt x="8212" y="24991"/>
                </a:lnTo>
                <a:cubicBezTo>
                  <a:pt x="8212" y="24979"/>
                  <a:pt x="8200" y="24966"/>
                  <a:pt x="8187" y="24953"/>
                </a:cubicBezTo>
                <a:lnTo>
                  <a:pt x="8225" y="24953"/>
                </a:lnTo>
                <a:cubicBezTo>
                  <a:pt x="8263" y="24953"/>
                  <a:pt x="8326" y="24966"/>
                  <a:pt x="8364" y="24979"/>
                </a:cubicBezTo>
                <a:lnTo>
                  <a:pt x="8377" y="24941"/>
                </a:lnTo>
                <a:cubicBezTo>
                  <a:pt x="8384" y="24945"/>
                  <a:pt x="8393" y="24946"/>
                  <a:pt x="8401" y="24946"/>
                </a:cubicBezTo>
                <a:cubicBezTo>
                  <a:pt x="8421" y="24946"/>
                  <a:pt x="8440" y="24937"/>
                  <a:pt x="8440" y="24928"/>
                </a:cubicBezTo>
                <a:lnTo>
                  <a:pt x="8504" y="24840"/>
                </a:lnTo>
                <a:lnTo>
                  <a:pt x="8529" y="24840"/>
                </a:lnTo>
                <a:cubicBezTo>
                  <a:pt x="8592" y="24827"/>
                  <a:pt x="8605" y="24789"/>
                  <a:pt x="8630" y="24764"/>
                </a:cubicBezTo>
                <a:cubicBezTo>
                  <a:pt x="8630" y="24764"/>
                  <a:pt x="8668" y="24802"/>
                  <a:pt x="8706" y="24840"/>
                </a:cubicBezTo>
                <a:lnTo>
                  <a:pt x="8795" y="24789"/>
                </a:lnTo>
                <a:lnTo>
                  <a:pt x="8833" y="24776"/>
                </a:lnTo>
                <a:cubicBezTo>
                  <a:pt x="8870" y="24776"/>
                  <a:pt x="8934" y="24802"/>
                  <a:pt x="8972" y="24802"/>
                </a:cubicBezTo>
                <a:lnTo>
                  <a:pt x="8997" y="24776"/>
                </a:lnTo>
                <a:lnTo>
                  <a:pt x="9010" y="24764"/>
                </a:lnTo>
                <a:cubicBezTo>
                  <a:pt x="9048" y="24764"/>
                  <a:pt x="9111" y="24751"/>
                  <a:pt x="9149" y="24751"/>
                </a:cubicBezTo>
                <a:lnTo>
                  <a:pt x="9174" y="24751"/>
                </a:lnTo>
                <a:lnTo>
                  <a:pt x="9237" y="24764"/>
                </a:lnTo>
                <a:cubicBezTo>
                  <a:pt x="9237" y="24752"/>
                  <a:pt x="9241" y="24747"/>
                  <a:pt x="9248" y="24747"/>
                </a:cubicBezTo>
                <a:cubicBezTo>
                  <a:pt x="9262" y="24747"/>
                  <a:pt x="9287" y="24768"/>
                  <a:pt x="9313" y="24776"/>
                </a:cubicBezTo>
                <a:cubicBezTo>
                  <a:pt x="9339" y="24789"/>
                  <a:pt x="9402" y="24814"/>
                  <a:pt x="9453" y="24840"/>
                </a:cubicBezTo>
                <a:lnTo>
                  <a:pt x="9478" y="24802"/>
                </a:lnTo>
                <a:cubicBezTo>
                  <a:pt x="9506" y="24766"/>
                  <a:pt x="9531" y="24750"/>
                  <a:pt x="9558" y="24750"/>
                </a:cubicBezTo>
                <a:cubicBezTo>
                  <a:pt x="9579" y="24750"/>
                  <a:pt x="9602" y="24760"/>
                  <a:pt x="9630" y="24776"/>
                </a:cubicBezTo>
                <a:lnTo>
                  <a:pt x="9655" y="24789"/>
                </a:lnTo>
                <a:cubicBezTo>
                  <a:pt x="9706" y="24789"/>
                  <a:pt x="9782" y="24764"/>
                  <a:pt x="9807" y="24751"/>
                </a:cubicBezTo>
                <a:cubicBezTo>
                  <a:pt x="9820" y="24738"/>
                  <a:pt x="9845" y="24726"/>
                  <a:pt x="9845" y="24726"/>
                </a:cubicBezTo>
                <a:cubicBezTo>
                  <a:pt x="9845" y="24738"/>
                  <a:pt x="9883" y="24738"/>
                  <a:pt x="9883" y="24751"/>
                </a:cubicBezTo>
                <a:cubicBezTo>
                  <a:pt x="9883" y="24751"/>
                  <a:pt x="9933" y="24751"/>
                  <a:pt x="9946" y="24764"/>
                </a:cubicBezTo>
                <a:cubicBezTo>
                  <a:pt x="9946" y="24764"/>
                  <a:pt x="9997" y="24827"/>
                  <a:pt x="10035" y="24840"/>
                </a:cubicBezTo>
                <a:cubicBezTo>
                  <a:pt x="10052" y="24840"/>
                  <a:pt x="10068" y="24845"/>
                  <a:pt x="10082" y="24845"/>
                </a:cubicBezTo>
                <a:cubicBezTo>
                  <a:pt x="10088" y="24845"/>
                  <a:pt x="10094" y="24844"/>
                  <a:pt x="10098" y="24840"/>
                </a:cubicBezTo>
                <a:cubicBezTo>
                  <a:pt x="10111" y="24802"/>
                  <a:pt x="10136" y="24789"/>
                  <a:pt x="10174" y="24776"/>
                </a:cubicBezTo>
                <a:lnTo>
                  <a:pt x="10224" y="24764"/>
                </a:lnTo>
                <a:cubicBezTo>
                  <a:pt x="10262" y="24776"/>
                  <a:pt x="10300" y="24814"/>
                  <a:pt x="10288" y="24827"/>
                </a:cubicBezTo>
                <a:cubicBezTo>
                  <a:pt x="10288" y="24840"/>
                  <a:pt x="10376" y="24865"/>
                  <a:pt x="10376" y="24878"/>
                </a:cubicBezTo>
                <a:cubicBezTo>
                  <a:pt x="10376" y="24878"/>
                  <a:pt x="10351" y="24903"/>
                  <a:pt x="10338" y="24903"/>
                </a:cubicBezTo>
                <a:cubicBezTo>
                  <a:pt x="10326" y="24916"/>
                  <a:pt x="10351" y="24979"/>
                  <a:pt x="10376" y="24991"/>
                </a:cubicBezTo>
                <a:cubicBezTo>
                  <a:pt x="10380" y="24999"/>
                  <a:pt x="10385" y="25002"/>
                  <a:pt x="10390" y="25002"/>
                </a:cubicBezTo>
                <a:cubicBezTo>
                  <a:pt x="10401" y="25002"/>
                  <a:pt x="10410" y="24988"/>
                  <a:pt x="10402" y="24979"/>
                </a:cubicBezTo>
                <a:cubicBezTo>
                  <a:pt x="10402" y="24966"/>
                  <a:pt x="10376" y="24903"/>
                  <a:pt x="10402" y="24903"/>
                </a:cubicBezTo>
                <a:cubicBezTo>
                  <a:pt x="10409" y="24907"/>
                  <a:pt x="10416" y="24908"/>
                  <a:pt x="10423" y="24908"/>
                </a:cubicBezTo>
                <a:cubicBezTo>
                  <a:pt x="10440" y="24908"/>
                  <a:pt x="10452" y="24899"/>
                  <a:pt x="10452" y="24890"/>
                </a:cubicBezTo>
                <a:cubicBezTo>
                  <a:pt x="10452" y="24890"/>
                  <a:pt x="10414" y="24852"/>
                  <a:pt x="10427" y="24840"/>
                </a:cubicBezTo>
                <a:cubicBezTo>
                  <a:pt x="10440" y="24827"/>
                  <a:pt x="10478" y="24802"/>
                  <a:pt x="10490" y="24789"/>
                </a:cubicBezTo>
                <a:cubicBezTo>
                  <a:pt x="10492" y="24788"/>
                  <a:pt x="10493" y="24787"/>
                  <a:pt x="10494" y="24787"/>
                </a:cubicBezTo>
                <a:cubicBezTo>
                  <a:pt x="10505" y="24787"/>
                  <a:pt x="10514" y="24828"/>
                  <a:pt x="10503" y="24840"/>
                </a:cubicBezTo>
                <a:cubicBezTo>
                  <a:pt x="10503" y="24852"/>
                  <a:pt x="10503" y="24903"/>
                  <a:pt x="10503" y="24916"/>
                </a:cubicBezTo>
                <a:cubicBezTo>
                  <a:pt x="10515" y="24928"/>
                  <a:pt x="10503" y="24966"/>
                  <a:pt x="10478" y="24979"/>
                </a:cubicBezTo>
                <a:cubicBezTo>
                  <a:pt x="10471" y="24985"/>
                  <a:pt x="10474" y="24988"/>
                  <a:pt x="10484" y="24988"/>
                </a:cubicBezTo>
                <a:cubicBezTo>
                  <a:pt x="10493" y="24988"/>
                  <a:pt x="10509" y="24985"/>
                  <a:pt x="10528" y="24979"/>
                </a:cubicBezTo>
                <a:lnTo>
                  <a:pt x="10566" y="24966"/>
                </a:lnTo>
                <a:lnTo>
                  <a:pt x="10579" y="24966"/>
                </a:lnTo>
                <a:cubicBezTo>
                  <a:pt x="10604" y="24966"/>
                  <a:pt x="10629" y="25029"/>
                  <a:pt x="10655" y="25042"/>
                </a:cubicBezTo>
                <a:cubicBezTo>
                  <a:pt x="10662" y="25046"/>
                  <a:pt x="10674" y="25047"/>
                  <a:pt x="10687" y="25047"/>
                </a:cubicBezTo>
                <a:cubicBezTo>
                  <a:pt x="10719" y="25047"/>
                  <a:pt x="10760" y="25038"/>
                  <a:pt x="10769" y="25029"/>
                </a:cubicBezTo>
                <a:cubicBezTo>
                  <a:pt x="10775" y="25023"/>
                  <a:pt x="10788" y="25020"/>
                  <a:pt x="10805" y="25020"/>
                </a:cubicBezTo>
                <a:cubicBezTo>
                  <a:pt x="10822" y="25020"/>
                  <a:pt x="10844" y="25023"/>
                  <a:pt x="10870" y="25029"/>
                </a:cubicBezTo>
                <a:lnTo>
                  <a:pt x="10895" y="25042"/>
                </a:lnTo>
                <a:cubicBezTo>
                  <a:pt x="10946" y="25055"/>
                  <a:pt x="10958" y="25055"/>
                  <a:pt x="10958" y="25055"/>
                </a:cubicBezTo>
                <a:cubicBezTo>
                  <a:pt x="10958" y="25055"/>
                  <a:pt x="10958" y="25067"/>
                  <a:pt x="10971" y="25067"/>
                </a:cubicBezTo>
                <a:lnTo>
                  <a:pt x="10958" y="25067"/>
                </a:lnTo>
                <a:cubicBezTo>
                  <a:pt x="10958" y="25080"/>
                  <a:pt x="10971" y="25105"/>
                  <a:pt x="10996" y="25105"/>
                </a:cubicBezTo>
                <a:lnTo>
                  <a:pt x="11022" y="25093"/>
                </a:lnTo>
                <a:cubicBezTo>
                  <a:pt x="11022" y="25093"/>
                  <a:pt x="11047" y="25105"/>
                  <a:pt x="11060" y="25105"/>
                </a:cubicBezTo>
                <a:cubicBezTo>
                  <a:pt x="11069" y="25109"/>
                  <a:pt x="11078" y="25110"/>
                  <a:pt x="11086" y="25110"/>
                </a:cubicBezTo>
                <a:cubicBezTo>
                  <a:pt x="11109" y="25110"/>
                  <a:pt x="11123" y="25096"/>
                  <a:pt x="11123" y="25067"/>
                </a:cubicBezTo>
                <a:lnTo>
                  <a:pt x="11123" y="25055"/>
                </a:lnTo>
                <a:cubicBezTo>
                  <a:pt x="11129" y="25048"/>
                  <a:pt x="11139" y="25045"/>
                  <a:pt x="11148" y="25045"/>
                </a:cubicBezTo>
                <a:cubicBezTo>
                  <a:pt x="11158" y="25045"/>
                  <a:pt x="11167" y="25048"/>
                  <a:pt x="11173" y="25055"/>
                </a:cubicBezTo>
                <a:cubicBezTo>
                  <a:pt x="11186" y="25055"/>
                  <a:pt x="11211" y="25067"/>
                  <a:pt x="11249" y="25093"/>
                </a:cubicBezTo>
                <a:lnTo>
                  <a:pt x="11287" y="25080"/>
                </a:lnTo>
                <a:cubicBezTo>
                  <a:pt x="11363" y="25055"/>
                  <a:pt x="11401" y="25017"/>
                  <a:pt x="11389" y="24991"/>
                </a:cubicBezTo>
                <a:lnTo>
                  <a:pt x="11389" y="24979"/>
                </a:lnTo>
                <a:cubicBezTo>
                  <a:pt x="11376" y="24979"/>
                  <a:pt x="11427" y="24941"/>
                  <a:pt x="11439" y="24941"/>
                </a:cubicBezTo>
                <a:cubicBezTo>
                  <a:pt x="11465" y="24941"/>
                  <a:pt x="11528" y="24979"/>
                  <a:pt x="11540" y="24991"/>
                </a:cubicBezTo>
                <a:cubicBezTo>
                  <a:pt x="11542" y="24993"/>
                  <a:pt x="11543" y="24993"/>
                  <a:pt x="11545" y="24993"/>
                </a:cubicBezTo>
                <a:cubicBezTo>
                  <a:pt x="11558" y="24993"/>
                  <a:pt x="11578" y="24951"/>
                  <a:pt x="11578" y="24928"/>
                </a:cubicBezTo>
                <a:cubicBezTo>
                  <a:pt x="11578" y="24924"/>
                  <a:pt x="11585" y="24923"/>
                  <a:pt x="11595" y="24923"/>
                </a:cubicBezTo>
                <a:cubicBezTo>
                  <a:pt x="11615" y="24923"/>
                  <a:pt x="11646" y="24928"/>
                  <a:pt x="11654" y="24928"/>
                </a:cubicBezTo>
                <a:cubicBezTo>
                  <a:pt x="11667" y="24941"/>
                  <a:pt x="11680" y="24953"/>
                  <a:pt x="11680" y="24966"/>
                </a:cubicBezTo>
                <a:lnTo>
                  <a:pt x="11654" y="24979"/>
                </a:lnTo>
                <a:cubicBezTo>
                  <a:pt x="11629" y="25004"/>
                  <a:pt x="11642" y="25042"/>
                  <a:pt x="11642" y="25042"/>
                </a:cubicBezTo>
                <a:cubicBezTo>
                  <a:pt x="11644" y="25044"/>
                  <a:pt x="11648" y="25046"/>
                  <a:pt x="11654" y="25046"/>
                </a:cubicBezTo>
                <a:cubicBezTo>
                  <a:pt x="11678" y="25046"/>
                  <a:pt x="11727" y="25027"/>
                  <a:pt x="11768" y="25017"/>
                </a:cubicBezTo>
                <a:cubicBezTo>
                  <a:pt x="11819" y="25004"/>
                  <a:pt x="11844" y="24979"/>
                  <a:pt x="11844" y="24953"/>
                </a:cubicBezTo>
                <a:lnTo>
                  <a:pt x="11869" y="24941"/>
                </a:lnTo>
                <a:lnTo>
                  <a:pt x="11920" y="24916"/>
                </a:lnTo>
                <a:cubicBezTo>
                  <a:pt x="11944" y="24940"/>
                  <a:pt x="11973" y="24948"/>
                  <a:pt x="11991" y="24948"/>
                </a:cubicBezTo>
                <a:cubicBezTo>
                  <a:pt x="12002" y="24948"/>
                  <a:pt x="12009" y="24945"/>
                  <a:pt x="12009" y="24941"/>
                </a:cubicBezTo>
                <a:cubicBezTo>
                  <a:pt x="12021" y="24941"/>
                  <a:pt x="11996" y="24903"/>
                  <a:pt x="11971" y="24878"/>
                </a:cubicBezTo>
                <a:lnTo>
                  <a:pt x="12021" y="24852"/>
                </a:lnTo>
                <a:lnTo>
                  <a:pt x="12034" y="24852"/>
                </a:lnTo>
                <a:cubicBezTo>
                  <a:pt x="12034" y="24852"/>
                  <a:pt x="12009" y="24840"/>
                  <a:pt x="11983" y="24840"/>
                </a:cubicBezTo>
                <a:lnTo>
                  <a:pt x="11971" y="24827"/>
                </a:lnTo>
                <a:lnTo>
                  <a:pt x="11945" y="24814"/>
                </a:lnTo>
                <a:cubicBezTo>
                  <a:pt x="11920" y="24802"/>
                  <a:pt x="11920" y="24751"/>
                  <a:pt x="11933" y="24738"/>
                </a:cubicBezTo>
                <a:cubicBezTo>
                  <a:pt x="11935" y="24736"/>
                  <a:pt x="11939" y="24735"/>
                  <a:pt x="11944" y="24735"/>
                </a:cubicBezTo>
                <a:cubicBezTo>
                  <a:pt x="11968" y="24735"/>
                  <a:pt x="12018" y="24756"/>
                  <a:pt x="12059" y="24776"/>
                </a:cubicBezTo>
                <a:lnTo>
                  <a:pt x="12110" y="24789"/>
                </a:lnTo>
                <a:cubicBezTo>
                  <a:pt x="12148" y="24789"/>
                  <a:pt x="12198" y="24764"/>
                  <a:pt x="12249" y="24751"/>
                </a:cubicBezTo>
                <a:lnTo>
                  <a:pt x="12262" y="24751"/>
                </a:lnTo>
                <a:cubicBezTo>
                  <a:pt x="12274" y="24751"/>
                  <a:pt x="12211" y="24802"/>
                  <a:pt x="12186" y="24827"/>
                </a:cubicBezTo>
                <a:cubicBezTo>
                  <a:pt x="12173" y="24840"/>
                  <a:pt x="12173" y="24865"/>
                  <a:pt x="12173" y="24878"/>
                </a:cubicBezTo>
                <a:cubicBezTo>
                  <a:pt x="12160" y="24878"/>
                  <a:pt x="12135" y="24903"/>
                  <a:pt x="12123" y="24903"/>
                </a:cubicBezTo>
                <a:cubicBezTo>
                  <a:pt x="12123" y="24916"/>
                  <a:pt x="11971" y="24966"/>
                  <a:pt x="11983" y="25004"/>
                </a:cubicBezTo>
                <a:cubicBezTo>
                  <a:pt x="11990" y="25023"/>
                  <a:pt x="12002" y="25033"/>
                  <a:pt x="12017" y="25033"/>
                </a:cubicBezTo>
                <a:cubicBezTo>
                  <a:pt x="12031" y="25033"/>
                  <a:pt x="12047" y="25023"/>
                  <a:pt x="12059" y="25004"/>
                </a:cubicBezTo>
                <a:cubicBezTo>
                  <a:pt x="12072" y="24966"/>
                  <a:pt x="12160" y="24916"/>
                  <a:pt x="12186" y="24890"/>
                </a:cubicBezTo>
                <a:cubicBezTo>
                  <a:pt x="12186" y="24890"/>
                  <a:pt x="12186" y="24903"/>
                  <a:pt x="12186" y="24903"/>
                </a:cubicBezTo>
                <a:cubicBezTo>
                  <a:pt x="12198" y="24903"/>
                  <a:pt x="12186" y="24966"/>
                  <a:pt x="12173" y="24979"/>
                </a:cubicBezTo>
                <a:cubicBezTo>
                  <a:pt x="12173" y="24979"/>
                  <a:pt x="12173" y="24979"/>
                  <a:pt x="12173" y="24991"/>
                </a:cubicBezTo>
                <a:lnTo>
                  <a:pt x="12160" y="25017"/>
                </a:lnTo>
                <a:cubicBezTo>
                  <a:pt x="12135" y="25042"/>
                  <a:pt x="12148" y="25080"/>
                  <a:pt x="12160" y="25105"/>
                </a:cubicBezTo>
                <a:lnTo>
                  <a:pt x="12186" y="25143"/>
                </a:lnTo>
                <a:cubicBezTo>
                  <a:pt x="12205" y="25137"/>
                  <a:pt x="12230" y="25134"/>
                  <a:pt x="12255" y="25134"/>
                </a:cubicBezTo>
                <a:cubicBezTo>
                  <a:pt x="12281" y="25134"/>
                  <a:pt x="12306" y="25137"/>
                  <a:pt x="12325" y="25143"/>
                </a:cubicBezTo>
                <a:lnTo>
                  <a:pt x="12325" y="25105"/>
                </a:lnTo>
                <a:lnTo>
                  <a:pt x="12338" y="25080"/>
                </a:lnTo>
                <a:cubicBezTo>
                  <a:pt x="12350" y="25055"/>
                  <a:pt x="12249" y="25017"/>
                  <a:pt x="12249" y="24991"/>
                </a:cubicBezTo>
                <a:lnTo>
                  <a:pt x="12262" y="24991"/>
                </a:lnTo>
                <a:lnTo>
                  <a:pt x="12300" y="24979"/>
                </a:lnTo>
                <a:cubicBezTo>
                  <a:pt x="12300" y="24953"/>
                  <a:pt x="12312" y="24916"/>
                  <a:pt x="12325" y="24890"/>
                </a:cubicBezTo>
                <a:lnTo>
                  <a:pt x="12338" y="24890"/>
                </a:lnTo>
                <a:cubicBezTo>
                  <a:pt x="12350" y="24903"/>
                  <a:pt x="12350" y="24928"/>
                  <a:pt x="12376" y="24928"/>
                </a:cubicBezTo>
                <a:cubicBezTo>
                  <a:pt x="12401" y="24928"/>
                  <a:pt x="12477" y="24953"/>
                  <a:pt x="12553" y="24966"/>
                </a:cubicBezTo>
                <a:lnTo>
                  <a:pt x="12578" y="24979"/>
                </a:lnTo>
                <a:cubicBezTo>
                  <a:pt x="12553" y="25017"/>
                  <a:pt x="12540" y="25067"/>
                  <a:pt x="12540" y="25093"/>
                </a:cubicBezTo>
                <a:cubicBezTo>
                  <a:pt x="12515" y="25093"/>
                  <a:pt x="12489" y="25093"/>
                  <a:pt x="12464" y="25105"/>
                </a:cubicBezTo>
                <a:lnTo>
                  <a:pt x="12489" y="25143"/>
                </a:lnTo>
                <a:lnTo>
                  <a:pt x="12515" y="25169"/>
                </a:lnTo>
                <a:cubicBezTo>
                  <a:pt x="12527" y="25194"/>
                  <a:pt x="12553" y="25219"/>
                  <a:pt x="12565" y="25232"/>
                </a:cubicBezTo>
                <a:cubicBezTo>
                  <a:pt x="12565" y="25245"/>
                  <a:pt x="12565" y="25245"/>
                  <a:pt x="12565" y="25245"/>
                </a:cubicBezTo>
                <a:cubicBezTo>
                  <a:pt x="12553" y="25270"/>
                  <a:pt x="12540" y="25295"/>
                  <a:pt x="12527" y="25308"/>
                </a:cubicBezTo>
                <a:lnTo>
                  <a:pt x="12540" y="25308"/>
                </a:lnTo>
                <a:cubicBezTo>
                  <a:pt x="12578" y="25333"/>
                  <a:pt x="12527" y="25358"/>
                  <a:pt x="12540" y="25371"/>
                </a:cubicBezTo>
                <a:lnTo>
                  <a:pt x="12553" y="25396"/>
                </a:lnTo>
                <a:cubicBezTo>
                  <a:pt x="12555" y="25399"/>
                  <a:pt x="12559" y="25400"/>
                  <a:pt x="12565" y="25400"/>
                </a:cubicBezTo>
                <a:cubicBezTo>
                  <a:pt x="12588" y="25400"/>
                  <a:pt x="12631" y="25381"/>
                  <a:pt x="12641" y="25371"/>
                </a:cubicBezTo>
                <a:cubicBezTo>
                  <a:pt x="12649" y="25364"/>
                  <a:pt x="12685" y="25356"/>
                  <a:pt x="12718" y="25356"/>
                </a:cubicBezTo>
                <a:cubicBezTo>
                  <a:pt x="12741" y="25356"/>
                  <a:pt x="12763" y="25360"/>
                  <a:pt x="12768" y="25371"/>
                </a:cubicBezTo>
                <a:cubicBezTo>
                  <a:pt x="12770" y="25373"/>
                  <a:pt x="12779" y="25375"/>
                  <a:pt x="12791" y="25375"/>
                </a:cubicBezTo>
                <a:cubicBezTo>
                  <a:pt x="12844" y="25375"/>
                  <a:pt x="12967" y="25356"/>
                  <a:pt x="13008" y="25346"/>
                </a:cubicBezTo>
                <a:cubicBezTo>
                  <a:pt x="13034" y="25339"/>
                  <a:pt x="13072" y="25336"/>
                  <a:pt x="13103" y="25336"/>
                </a:cubicBezTo>
                <a:cubicBezTo>
                  <a:pt x="13135" y="25336"/>
                  <a:pt x="13160" y="25339"/>
                  <a:pt x="13160" y="25346"/>
                </a:cubicBezTo>
                <a:cubicBezTo>
                  <a:pt x="13173" y="25371"/>
                  <a:pt x="13185" y="25409"/>
                  <a:pt x="13198" y="25447"/>
                </a:cubicBezTo>
                <a:lnTo>
                  <a:pt x="13236" y="25460"/>
                </a:lnTo>
                <a:lnTo>
                  <a:pt x="13274" y="25460"/>
                </a:lnTo>
                <a:cubicBezTo>
                  <a:pt x="13325" y="25460"/>
                  <a:pt x="13337" y="25485"/>
                  <a:pt x="13312" y="25523"/>
                </a:cubicBezTo>
                <a:lnTo>
                  <a:pt x="13312" y="25548"/>
                </a:lnTo>
                <a:lnTo>
                  <a:pt x="13312" y="25574"/>
                </a:lnTo>
                <a:cubicBezTo>
                  <a:pt x="13326" y="25594"/>
                  <a:pt x="13344" y="25604"/>
                  <a:pt x="13359" y="25604"/>
                </a:cubicBezTo>
                <a:cubicBezTo>
                  <a:pt x="13371" y="25604"/>
                  <a:pt x="13382" y="25598"/>
                  <a:pt x="13388" y="25586"/>
                </a:cubicBezTo>
                <a:lnTo>
                  <a:pt x="13413" y="25548"/>
                </a:lnTo>
                <a:cubicBezTo>
                  <a:pt x="13413" y="25548"/>
                  <a:pt x="13439" y="25536"/>
                  <a:pt x="13451" y="25536"/>
                </a:cubicBezTo>
                <a:cubicBezTo>
                  <a:pt x="13464" y="25536"/>
                  <a:pt x="13477" y="25548"/>
                  <a:pt x="13477" y="25561"/>
                </a:cubicBezTo>
                <a:cubicBezTo>
                  <a:pt x="13477" y="25586"/>
                  <a:pt x="13489" y="25611"/>
                  <a:pt x="13527" y="25637"/>
                </a:cubicBezTo>
                <a:lnTo>
                  <a:pt x="13578" y="25637"/>
                </a:lnTo>
                <a:cubicBezTo>
                  <a:pt x="13578" y="25624"/>
                  <a:pt x="13590" y="25611"/>
                  <a:pt x="13578" y="25599"/>
                </a:cubicBezTo>
                <a:lnTo>
                  <a:pt x="13578" y="25586"/>
                </a:lnTo>
                <a:cubicBezTo>
                  <a:pt x="13565" y="25586"/>
                  <a:pt x="13603" y="25574"/>
                  <a:pt x="13654" y="25561"/>
                </a:cubicBezTo>
                <a:lnTo>
                  <a:pt x="13692" y="25523"/>
                </a:lnTo>
                <a:cubicBezTo>
                  <a:pt x="13704" y="25510"/>
                  <a:pt x="13742" y="25498"/>
                  <a:pt x="13768" y="25485"/>
                </a:cubicBezTo>
                <a:cubicBezTo>
                  <a:pt x="13777" y="25483"/>
                  <a:pt x="13785" y="25482"/>
                  <a:pt x="13793" y="25482"/>
                </a:cubicBezTo>
                <a:cubicBezTo>
                  <a:pt x="13830" y="25482"/>
                  <a:pt x="13854" y="25504"/>
                  <a:pt x="13843" y="25536"/>
                </a:cubicBezTo>
                <a:lnTo>
                  <a:pt x="13843" y="25548"/>
                </a:lnTo>
                <a:cubicBezTo>
                  <a:pt x="13845" y="25550"/>
                  <a:pt x="13847" y="25550"/>
                  <a:pt x="13851" y="25550"/>
                </a:cubicBezTo>
                <a:cubicBezTo>
                  <a:pt x="13882" y="25550"/>
                  <a:pt x="13983" y="25506"/>
                  <a:pt x="13983" y="25472"/>
                </a:cubicBezTo>
                <a:cubicBezTo>
                  <a:pt x="13995" y="25434"/>
                  <a:pt x="13983" y="25358"/>
                  <a:pt x="13983" y="25346"/>
                </a:cubicBezTo>
                <a:cubicBezTo>
                  <a:pt x="13995" y="25333"/>
                  <a:pt x="13995" y="25308"/>
                  <a:pt x="13995" y="25295"/>
                </a:cubicBezTo>
                <a:lnTo>
                  <a:pt x="13995" y="25282"/>
                </a:lnTo>
                <a:lnTo>
                  <a:pt x="13983" y="25257"/>
                </a:lnTo>
                <a:cubicBezTo>
                  <a:pt x="13970" y="25219"/>
                  <a:pt x="14046" y="25207"/>
                  <a:pt x="14071" y="25207"/>
                </a:cubicBezTo>
                <a:cubicBezTo>
                  <a:pt x="14084" y="25207"/>
                  <a:pt x="14109" y="25270"/>
                  <a:pt x="14109" y="25282"/>
                </a:cubicBezTo>
                <a:cubicBezTo>
                  <a:pt x="14109" y="25290"/>
                  <a:pt x="14110" y="25293"/>
                  <a:pt x="14112" y="25293"/>
                </a:cubicBezTo>
                <a:cubicBezTo>
                  <a:pt x="14116" y="25293"/>
                  <a:pt x="14125" y="25272"/>
                  <a:pt x="14135" y="25245"/>
                </a:cubicBezTo>
                <a:lnTo>
                  <a:pt x="14147" y="25207"/>
                </a:lnTo>
                <a:cubicBezTo>
                  <a:pt x="14147" y="25181"/>
                  <a:pt x="14160" y="25169"/>
                  <a:pt x="14172" y="25156"/>
                </a:cubicBezTo>
                <a:cubicBezTo>
                  <a:pt x="14198" y="25169"/>
                  <a:pt x="14223" y="25181"/>
                  <a:pt x="14236" y="25194"/>
                </a:cubicBezTo>
                <a:cubicBezTo>
                  <a:pt x="14248" y="25207"/>
                  <a:pt x="14286" y="25207"/>
                  <a:pt x="14299" y="25207"/>
                </a:cubicBezTo>
                <a:cubicBezTo>
                  <a:pt x="14301" y="25205"/>
                  <a:pt x="14303" y="25204"/>
                  <a:pt x="14306" y="25204"/>
                </a:cubicBezTo>
                <a:cubicBezTo>
                  <a:pt x="14322" y="25204"/>
                  <a:pt x="14350" y="25234"/>
                  <a:pt x="14350" y="25245"/>
                </a:cubicBezTo>
                <a:cubicBezTo>
                  <a:pt x="14362" y="25257"/>
                  <a:pt x="14527" y="25295"/>
                  <a:pt x="14590" y="25308"/>
                </a:cubicBezTo>
                <a:cubicBezTo>
                  <a:pt x="14596" y="25309"/>
                  <a:pt x="14601" y="25309"/>
                  <a:pt x="14606" y="25309"/>
                </a:cubicBezTo>
                <a:cubicBezTo>
                  <a:pt x="14658" y="25309"/>
                  <a:pt x="14680" y="25256"/>
                  <a:pt x="14691" y="25245"/>
                </a:cubicBezTo>
                <a:cubicBezTo>
                  <a:pt x="14704" y="25219"/>
                  <a:pt x="14653" y="25156"/>
                  <a:pt x="14641" y="25131"/>
                </a:cubicBezTo>
                <a:cubicBezTo>
                  <a:pt x="14653" y="25118"/>
                  <a:pt x="14666" y="25105"/>
                  <a:pt x="14679" y="25093"/>
                </a:cubicBezTo>
                <a:cubicBezTo>
                  <a:pt x="14691" y="25080"/>
                  <a:pt x="14704" y="25080"/>
                  <a:pt x="14717" y="25080"/>
                </a:cubicBezTo>
                <a:cubicBezTo>
                  <a:pt x="14742" y="25080"/>
                  <a:pt x="14742" y="25055"/>
                  <a:pt x="14729" y="25017"/>
                </a:cubicBezTo>
                <a:lnTo>
                  <a:pt x="14717" y="25004"/>
                </a:lnTo>
                <a:lnTo>
                  <a:pt x="14729" y="25004"/>
                </a:lnTo>
                <a:cubicBezTo>
                  <a:pt x="14755" y="24979"/>
                  <a:pt x="14780" y="24953"/>
                  <a:pt x="14780" y="24941"/>
                </a:cubicBezTo>
                <a:cubicBezTo>
                  <a:pt x="14793" y="24941"/>
                  <a:pt x="14830" y="25004"/>
                  <a:pt x="14843" y="25029"/>
                </a:cubicBezTo>
                <a:cubicBezTo>
                  <a:pt x="14843" y="25035"/>
                  <a:pt x="14884" y="25038"/>
                  <a:pt x="14939" y="25038"/>
                </a:cubicBezTo>
                <a:cubicBezTo>
                  <a:pt x="15016" y="25038"/>
                  <a:pt x="15120" y="25032"/>
                  <a:pt x="15172" y="25017"/>
                </a:cubicBezTo>
                <a:cubicBezTo>
                  <a:pt x="15184" y="25013"/>
                  <a:pt x="15196" y="25012"/>
                  <a:pt x="15206" y="25012"/>
                </a:cubicBezTo>
                <a:cubicBezTo>
                  <a:pt x="15267" y="25012"/>
                  <a:pt x="15282" y="25071"/>
                  <a:pt x="15261" y="25093"/>
                </a:cubicBezTo>
                <a:cubicBezTo>
                  <a:pt x="15248" y="25131"/>
                  <a:pt x="15261" y="25143"/>
                  <a:pt x="15311" y="25143"/>
                </a:cubicBezTo>
                <a:lnTo>
                  <a:pt x="15324" y="25131"/>
                </a:lnTo>
                <a:lnTo>
                  <a:pt x="15362" y="25118"/>
                </a:lnTo>
                <a:cubicBezTo>
                  <a:pt x="15387" y="25093"/>
                  <a:pt x="15438" y="25080"/>
                  <a:pt x="15451" y="25080"/>
                </a:cubicBezTo>
                <a:cubicBezTo>
                  <a:pt x="15463" y="25080"/>
                  <a:pt x="15476" y="25067"/>
                  <a:pt x="15463" y="25042"/>
                </a:cubicBezTo>
                <a:lnTo>
                  <a:pt x="15463" y="25017"/>
                </a:lnTo>
                <a:cubicBezTo>
                  <a:pt x="15463" y="25017"/>
                  <a:pt x="15451" y="25017"/>
                  <a:pt x="15451" y="25004"/>
                </a:cubicBezTo>
                <a:cubicBezTo>
                  <a:pt x="15451" y="25004"/>
                  <a:pt x="15451" y="24991"/>
                  <a:pt x="15451" y="24991"/>
                </a:cubicBezTo>
                <a:cubicBezTo>
                  <a:pt x="15459" y="24991"/>
                  <a:pt x="15467" y="24986"/>
                  <a:pt x="15476" y="24986"/>
                </a:cubicBezTo>
                <a:cubicBezTo>
                  <a:pt x="15480" y="24986"/>
                  <a:pt x="15484" y="24987"/>
                  <a:pt x="15488" y="24991"/>
                </a:cubicBezTo>
                <a:lnTo>
                  <a:pt x="15501" y="25004"/>
                </a:lnTo>
                <a:cubicBezTo>
                  <a:pt x="15514" y="25017"/>
                  <a:pt x="15539" y="25042"/>
                  <a:pt x="15539" y="25042"/>
                </a:cubicBezTo>
                <a:cubicBezTo>
                  <a:pt x="15552" y="25042"/>
                  <a:pt x="15564" y="25029"/>
                  <a:pt x="15564" y="25017"/>
                </a:cubicBezTo>
                <a:lnTo>
                  <a:pt x="15564" y="25004"/>
                </a:lnTo>
                <a:cubicBezTo>
                  <a:pt x="15564" y="24991"/>
                  <a:pt x="15628" y="24979"/>
                  <a:pt x="15704" y="24966"/>
                </a:cubicBezTo>
                <a:lnTo>
                  <a:pt x="15780" y="24966"/>
                </a:lnTo>
                <a:lnTo>
                  <a:pt x="15817" y="24953"/>
                </a:lnTo>
                <a:cubicBezTo>
                  <a:pt x="15843" y="24953"/>
                  <a:pt x="15906" y="24966"/>
                  <a:pt x="15944" y="24979"/>
                </a:cubicBezTo>
                <a:lnTo>
                  <a:pt x="15969" y="24941"/>
                </a:lnTo>
                <a:cubicBezTo>
                  <a:pt x="15977" y="24945"/>
                  <a:pt x="15985" y="24946"/>
                  <a:pt x="15994" y="24946"/>
                </a:cubicBezTo>
                <a:cubicBezTo>
                  <a:pt x="16014" y="24946"/>
                  <a:pt x="16033" y="24937"/>
                  <a:pt x="16033" y="24928"/>
                </a:cubicBezTo>
                <a:lnTo>
                  <a:pt x="16083" y="24840"/>
                </a:lnTo>
                <a:lnTo>
                  <a:pt x="16121" y="24840"/>
                </a:lnTo>
                <a:cubicBezTo>
                  <a:pt x="16184" y="24827"/>
                  <a:pt x="16197" y="24764"/>
                  <a:pt x="16222" y="24764"/>
                </a:cubicBezTo>
                <a:lnTo>
                  <a:pt x="16298" y="24751"/>
                </a:lnTo>
                <a:cubicBezTo>
                  <a:pt x="16324" y="24700"/>
                  <a:pt x="16387" y="24599"/>
                  <a:pt x="16374" y="24561"/>
                </a:cubicBezTo>
                <a:lnTo>
                  <a:pt x="16374" y="24549"/>
                </a:lnTo>
                <a:cubicBezTo>
                  <a:pt x="16401" y="24540"/>
                  <a:pt x="16441" y="24531"/>
                  <a:pt x="16475" y="24531"/>
                </a:cubicBezTo>
                <a:cubicBezTo>
                  <a:pt x="16489" y="24531"/>
                  <a:pt x="16502" y="24532"/>
                  <a:pt x="16513" y="24536"/>
                </a:cubicBezTo>
                <a:lnTo>
                  <a:pt x="16551" y="24523"/>
                </a:lnTo>
                <a:lnTo>
                  <a:pt x="16551" y="24511"/>
                </a:lnTo>
                <a:cubicBezTo>
                  <a:pt x="16564" y="24511"/>
                  <a:pt x="16627" y="24460"/>
                  <a:pt x="16691" y="24409"/>
                </a:cubicBezTo>
                <a:lnTo>
                  <a:pt x="16880" y="24409"/>
                </a:lnTo>
                <a:cubicBezTo>
                  <a:pt x="16906" y="24409"/>
                  <a:pt x="16918" y="24371"/>
                  <a:pt x="16918" y="24333"/>
                </a:cubicBezTo>
                <a:lnTo>
                  <a:pt x="16918" y="24295"/>
                </a:lnTo>
                <a:lnTo>
                  <a:pt x="16918" y="24270"/>
                </a:lnTo>
                <a:cubicBezTo>
                  <a:pt x="16904" y="24249"/>
                  <a:pt x="16906" y="24240"/>
                  <a:pt x="16920" y="24240"/>
                </a:cubicBezTo>
                <a:cubicBezTo>
                  <a:pt x="16932" y="24240"/>
                  <a:pt x="16953" y="24246"/>
                  <a:pt x="16982" y="24258"/>
                </a:cubicBezTo>
                <a:lnTo>
                  <a:pt x="17020" y="24283"/>
                </a:lnTo>
                <a:cubicBezTo>
                  <a:pt x="17032" y="24283"/>
                  <a:pt x="17045" y="24270"/>
                  <a:pt x="17032" y="24258"/>
                </a:cubicBezTo>
                <a:lnTo>
                  <a:pt x="17032" y="24245"/>
                </a:lnTo>
                <a:cubicBezTo>
                  <a:pt x="17032" y="24232"/>
                  <a:pt x="17045" y="24207"/>
                  <a:pt x="17070" y="24207"/>
                </a:cubicBezTo>
                <a:lnTo>
                  <a:pt x="17083" y="24207"/>
                </a:lnTo>
                <a:lnTo>
                  <a:pt x="17108" y="24220"/>
                </a:lnTo>
                <a:cubicBezTo>
                  <a:pt x="17130" y="24220"/>
                  <a:pt x="17198" y="24247"/>
                  <a:pt x="17233" y="24247"/>
                </a:cubicBezTo>
                <a:cubicBezTo>
                  <a:pt x="17239" y="24247"/>
                  <a:pt x="17244" y="24247"/>
                  <a:pt x="17247" y="24245"/>
                </a:cubicBezTo>
                <a:cubicBezTo>
                  <a:pt x="17273" y="24232"/>
                  <a:pt x="17298" y="24220"/>
                  <a:pt x="17298" y="24220"/>
                </a:cubicBezTo>
                <a:cubicBezTo>
                  <a:pt x="17298" y="24220"/>
                  <a:pt x="17323" y="24207"/>
                  <a:pt x="17323" y="24207"/>
                </a:cubicBezTo>
                <a:cubicBezTo>
                  <a:pt x="17336" y="24194"/>
                  <a:pt x="17273" y="24169"/>
                  <a:pt x="17285" y="24144"/>
                </a:cubicBezTo>
                <a:cubicBezTo>
                  <a:pt x="17285" y="24131"/>
                  <a:pt x="17311" y="24125"/>
                  <a:pt x="17352" y="24125"/>
                </a:cubicBezTo>
                <a:cubicBezTo>
                  <a:pt x="17393" y="24125"/>
                  <a:pt x="17450" y="24131"/>
                  <a:pt x="17513" y="24144"/>
                </a:cubicBezTo>
                <a:lnTo>
                  <a:pt x="17526" y="24004"/>
                </a:lnTo>
                <a:cubicBezTo>
                  <a:pt x="17526" y="23992"/>
                  <a:pt x="17589" y="23979"/>
                  <a:pt x="17614" y="23979"/>
                </a:cubicBezTo>
                <a:lnTo>
                  <a:pt x="17640" y="23992"/>
                </a:lnTo>
                <a:cubicBezTo>
                  <a:pt x="17640" y="24017"/>
                  <a:pt x="17602" y="24093"/>
                  <a:pt x="17627" y="24106"/>
                </a:cubicBezTo>
                <a:cubicBezTo>
                  <a:pt x="17632" y="24108"/>
                  <a:pt x="17638" y="24109"/>
                  <a:pt x="17645" y="24109"/>
                </a:cubicBezTo>
                <a:cubicBezTo>
                  <a:pt x="17675" y="24109"/>
                  <a:pt x="17718" y="24091"/>
                  <a:pt x="17728" y="24080"/>
                </a:cubicBezTo>
                <a:cubicBezTo>
                  <a:pt x="17741" y="24080"/>
                  <a:pt x="17716" y="24017"/>
                  <a:pt x="17716" y="23992"/>
                </a:cubicBezTo>
                <a:cubicBezTo>
                  <a:pt x="17703" y="23966"/>
                  <a:pt x="17678" y="23941"/>
                  <a:pt x="17665" y="23929"/>
                </a:cubicBezTo>
                <a:lnTo>
                  <a:pt x="17652" y="23916"/>
                </a:lnTo>
                <a:lnTo>
                  <a:pt x="17652" y="23903"/>
                </a:lnTo>
                <a:cubicBezTo>
                  <a:pt x="17640" y="23903"/>
                  <a:pt x="17652" y="23878"/>
                  <a:pt x="17665" y="23878"/>
                </a:cubicBezTo>
                <a:cubicBezTo>
                  <a:pt x="17665" y="23865"/>
                  <a:pt x="17703" y="23853"/>
                  <a:pt x="17754" y="23840"/>
                </a:cubicBezTo>
                <a:lnTo>
                  <a:pt x="17791" y="23865"/>
                </a:lnTo>
                <a:cubicBezTo>
                  <a:pt x="17817" y="23853"/>
                  <a:pt x="17867" y="23764"/>
                  <a:pt x="17880" y="23739"/>
                </a:cubicBezTo>
                <a:cubicBezTo>
                  <a:pt x="17893" y="23713"/>
                  <a:pt x="17867" y="23688"/>
                  <a:pt x="17842" y="23663"/>
                </a:cubicBezTo>
                <a:lnTo>
                  <a:pt x="17893" y="23650"/>
                </a:lnTo>
                <a:cubicBezTo>
                  <a:pt x="17918" y="23650"/>
                  <a:pt x="17943" y="23637"/>
                  <a:pt x="17943" y="23612"/>
                </a:cubicBezTo>
                <a:lnTo>
                  <a:pt x="17918" y="23549"/>
                </a:lnTo>
                <a:lnTo>
                  <a:pt x="17931" y="23549"/>
                </a:lnTo>
                <a:cubicBezTo>
                  <a:pt x="17969" y="23574"/>
                  <a:pt x="18032" y="23612"/>
                  <a:pt x="18070" y="23625"/>
                </a:cubicBezTo>
                <a:cubicBezTo>
                  <a:pt x="18133" y="23637"/>
                  <a:pt x="18222" y="23637"/>
                  <a:pt x="18260" y="23637"/>
                </a:cubicBezTo>
                <a:lnTo>
                  <a:pt x="18260" y="23625"/>
                </a:lnTo>
                <a:lnTo>
                  <a:pt x="18260" y="23524"/>
                </a:lnTo>
                <a:cubicBezTo>
                  <a:pt x="18279" y="23520"/>
                  <a:pt x="18299" y="23519"/>
                  <a:pt x="18319" y="23519"/>
                </a:cubicBezTo>
                <a:cubicBezTo>
                  <a:pt x="18445" y="23519"/>
                  <a:pt x="18580" y="23579"/>
                  <a:pt x="18601" y="23612"/>
                </a:cubicBezTo>
                <a:cubicBezTo>
                  <a:pt x="18614" y="23631"/>
                  <a:pt x="18636" y="23641"/>
                  <a:pt x="18660" y="23641"/>
                </a:cubicBezTo>
                <a:cubicBezTo>
                  <a:pt x="18684" y="23641"/>
                  <a:pt x="18709" y="23631"/>
                  <a:pt x="18728" y="23612"/>
                </a:cubicBezTo>
                <a:lnTo>
                  <a:pt x="18753" y="23587"/>
                </a:lnTo>
                <a:cubicBezTo>
                  <a:pt x="18769" y="23576"/>
                  <a:pt x="18781" y="23572"/>
                  <a:pt x="18792" y="23572"/>
                </a:cubicBezTo>
                <a:cubicBezTo>
                  <a:pt x="18806" y="23572"/>
                  <a:pt x="18820" y="23580"/>
                  <a:pt x="18842" y="23587"/>
                </a:cubicBezTo>
                <a:cubicBezTo>
                  <a:pt x="18844" y="23589"/>
                  <a:pt x="18848" y="23590"/>
                  <a:pt x="18853" y="23590"/>
                </a:cubicBezTo>
                <a:cubicBezTo>
                  <a:pt x="18874" y="23590"/>
                  <a:pt x="18910" y="23574"/>
                  <a:pt x="18930" y="23574"/>
                </a:cubicBezTo>
                <a:cubicBezTo>
                  <a:pt x="19006" y="23549"/>
                  <a:pt x="19006" y="23549"/>
                  <a:pt x="18943" y="23511"/>
                </a:cubicBezTo>
                <a:lnTo>
                  <a:pt x="18918" y="23498"/>
                </a:lnTo>
                <a:cubicBezTo>
                  <a:pt x="18918" y="23486"/>
                  <a:pt x="18943" y="23460"/>
                  <a:pt x="18968" y="23460"/>
                </a:cubicBezTo>
                <a:lnTo>
                  <a:pt x="18994" y="23460"/>
                </a:lnTo>
                <a:lnTo>
                  <a:pt x="19006" y="23473"/>
                </a:lnTo>
                <a:cubicBezTo>
                  <a:pt x="19013" y="23476"/>
                  <a:pt x="19019" y="23478"/>
                  <a:pt x="19025" y="23478"/>
                </a:cubicBezTo>
                <a:cubicBezTo>
                  <a:pt x="19042" y="23478"/>
                  <a:pt x="19054" y="23464"/>
                  <a:pt x="19044" y="23435"/>
                </a:cubicBezTo>
                <a:lnTo>
                  <a:pt x="19032" y="23410"/>
                </a:lnTo>
                <a:lnTo>
                  <a:pt x="19032" y="23397"/>
                </a:lnTo>
                <a:lnTo>
                  <a:pt x="19032" y="23384"/>
                </a:lnTo>
                <a:cubicBezTo>
                  <a:pt x="19065" y="23362"/>
                  <a:pt x="19129" y="23319"/>
                  <a:pt x="19161" y="23319"/>
                </a:cubicBezTo>
                <a:cubicBezTo>
                  <a:pt x="19165" y="23319"/>
                  <a:pt x="19168" y="23320"/>
                  <a:pt x="19171" y="23321"/>
                </a:cubicBezTo>
                <a:cubicBezTo>
                  <a:pt x="19176" y="23323"/>
                  <a:pt x="19182" y="23323"/>
                  <a:pt x="19188" y="23323"/>
                </a:cubicBezTo>
                <a:cubicBezTo>
                  <a:pt x="19235" y="23323"/>
                  <a:pt x="19286" y="23282"/>
                  <a:pt x="19297" y="23271"/>
                </a:cubicBezTo>
                <a:cubicBezTo>
                  <a:pt x="19300" y="23266"/>
                  <a:pt x="19304" y="23264"/>
                  <a:pt x="19310" y="23264"/>
                </a:cubicBezTo>
                <a:cubicBezTo>
                  <a:pt x="19336" y="23264"/>
                  <a:pt x="19386" y="23301"/>
                  <a:pt x="19386" y="23321"/>
                </a:cubicBezTo>
                <a:cubicBezTo>
                  <a:pt x="19386" y="23346"/>
                  <a:pt x="19373" y="23410"/>
                  <a:pt x="19373" y="23422"/>
                </a:cubicBezTo>
                <a:cubicBezTo>
                  <a:pt x="19373" y="23435"/>
                  <a:pt x="19411" y="23498"/>
                  <a:pt x="19399" y="23524"/>
                </a:cubicBezTo>
                <a:cubicBezTo>
                  <a:pt x="19399" y="23536"/>
                  <a:pt x="19386" y="23562"/>
                  <a:pt x="19386" y="23574"/>
                </a:cubicBezTo>
                <a:cubicBezTo>
                  <a:pt x="19500" y="23587"/>
                  <a:pt x="19436" y="23612"/>
                  <a:pt x="19411" y="23650"/>
                </a:cubicBezTo>
                <a:cubicBezTo>
                  <a:pt x="19418" y="23663"/>
                  <a:pt x="19427" y="23666"/>
                  <a:pt x="19435" y="23666"/>
                </a:cubicBezTo>
                <a:cubicBezTo>
                  <a:pt x="19443" y="23666"/>
                  <a:pt x="19449" y="23663"/>
                  <a:pt x="19449" y="23663"/>
                </a:cubicBezTo>
                <a:cubicBezTo>
                  <a:pt x="19462" y="23663"/>
                  <a:pt x="19500" y="23713"/>
                  <a:pt x="19487" y="23739"/>
                </a:cubicBezTo>
                <a:cubicBezTo>
                  <a:pt x="19462" y="23764"/>
                  <a:pt x="19525" y="23789"/>
                  <a:pt x="19550" y="23789"/>
                </a:cubicBezTo>
                <a:cubicBezTo>
                  <a:pt x="19588" y="23789"/>
                  <a:pt x="19576" y="23827"/>
                  <a:pt x="19576" y="23827"/>
                </a:cubicBezTo>
                <a:cubicBezTo>
                  <a:pt x="19563" y="23827"/>
                  <a:pt x="19512" y="23865"/>
                  <a:pt x="19525" y="23878"/>
                </a:cubicBezTo>
                <a:cubicBezTo>
                  <a:pt x="19538" y="23878"/>
                  <a:pt x="19576" y="23903"/>
                  <a:pt x="19576" y="23916"/>
                </a:cubicBezTo>
                <a:cubicBezTo>
                  <a:pt x="19576" y="23916"/>
                  <a:pt x="19588" y="23966"/>
                  <a:pt x="19588" y="23992"/>
                </a:cubicBezTo>
                <a:cubicBezTo>
                  <a:pt x="19588" y="24004"/>
                  <a:pt x="19639" y="24030"/>
                  <a:pt x="19652" y="24042"/>
                </a:cubicBezTo>
                <a:cubicBezTo>
                  <a:pt x="19652" y="24042"/>
                  <a:pt x="19677" y="24068"/>
                  <a:pt x="19690" y="24093"/>
                </a:cubicBezTo>
                <a:lnTo>
                  <a:pt x="19702" y="24093"/>
                </a:lnTo>
                <a:cubicBezTo>
                  <a:pt x="19778" y="24106"/>
                  <a:pt x="19867" y="24118"/>
                  <a:pt x="19955" y="24118"/>
                </a:cubicBezTo>
                <a:lnTo>
                  <a:pt x="19981" y="24118"/>
                </a:lnTo>
                <a:cubicBezTo>
                  <a:pt x="20006" y="24118"/>
                  <a:pt x="20057" y="24131"/>
                  <a:pt x="20069" y="24169"/>
                </a:cubicBezTo>
                <a:lnTo>
                  <a:pt x="20006" y="24182"/>
                </a:lnTo>
                <a:cubicBezTo>
                  <a:pt x="19981" y="24182"/>
                  <a:pt x="19943" y="24207"/>
                  <a:pt x="19943" y="24232"/>
                </a:cubicBezTo>
                <a:lnTo>
                  <a:pt x="19955" y="24295"/>
                </a:lnTo>
                <a:cubicBezTo>
                  <a:pt x="19905" y="24359"/>
                  <a:pt x="19993" y="24473"/>
                  <a:pt x="20019" y="24523"/>
                </a:cubicBezTo>
                <a:cubicBezTo>
                  <a:pt x="20033" y="24545"/>
                  <a:pt x="20048" y="24559"/>
                  <a:pt x="20058" y="24559"/>
                </a:cubicBezTo>
                <a:cubicBezTo>
                  <a:pt x="20065" y="24559"/>
                  <a:pt x="20069" y="24552"/>
                  <a:pt x="20069" y="24536"/>
                </a:cubicBezTo>
                <a:lnTo>
                  <a:pt x="20094" y="24523"/>
                </a:lnTo>
                <a:cubicBezTo>
                  <a:pt x="20132" y="24511"/>
                  <a:pt x="20145" y="24511"/>
                  <a:pt x="20158" y="24473"/>
                </a:cubicBezTo>
                <a:cubicBezTo>
                  <a:pt x="20158" y="24463"/>
                  <a:pt x="20169" y="24459"/>
                  <a:pt x="20183" y="24459"/>
                </a:cubicBezTo>
                <a:cubicBezTo>
                  <a:pt x="20207" y="24459"/>
                  <a:pt x="20239" y="24470"/>
                  <a:pt x="20246" y="24485"/>
                </a:cubicBezTo>
                <a:cubicBezTo>
                  <a:pt x="20259" y="24498"/>
                  <a:pt x="20259" y="24511"/>
                  <a:pt x="20272" y="24523"/>
                </a:cubicBezTo>
                <a:cubicBezTo>
                  <a:pt x="20282" y="24523"/>
                  <a:pt x="20308" y="24539"/>
                  <a:pt x="20325" y="24539"/>
                </a:cubicBezTo>
                <a:cubicBezTo>
                  <a:pt x="20329" y="24539"/>
                  <a:pt x="20332" y="24538"/>
                  <a:pt x="20335" y="24536"/>
                </a:cubicBezTo>
                <a:lnTo>
                  <a:pt x="20360" y="24536"/>
                </a:lnTo>
                <a:cubicBezTo>
                  <a:pt x="20367" y="24523"/>
                  <a:pt x="20373" y="24517"/>
                  <a:pt x="20378" y="24517"/>
                </a:cubicBezTo>
                <a:cubicBezTo>
                  <a:pt x="20382" y="24517"/>
                  <a:pt x="20386" y="24523"/>
                  <a:pt x="20386" y="24536"/>
                </a:cubicBezTo>
                <a:lnTo>
                  <a:pt x="20411" y="24536"/>
                </a:lnTo>
                <a:cubicBezTo>
                  <a:pt x="20461" y="24561"/>
                  <a:pt x="20373" y="24574"/>
                  <a:pt x="20411" y="24599"/>
                </a:cubicBezTo>
                <a:cubicBezTo>
                  <a:pt x="20436" y="24612"/>
                  <a:pt x="20474" y="24624"/>
                  <a:pt x="20512" y="24637"/>
                </a:cubicBezTo>
                <a:cubicBezTo>
                  <a:pt x="20525" y="24650"/>
                  <a:pt x="20537" y="24650"/>
                  <a:pt x="20550" y="24650"/>
                </a:cubicBezTo>
                <a:lnTo>
                  <a:pt x="20601" y="24662"/>
                </a:lnTo>
                <a:cubicBezTo>
                  <a:pt x="20651" y="24637"/>
                  <a:pt x="20689" y="24599"/>
                  <a:pt x="20664" y="24574"/>
                </a:cubicBezTo>
                <a:lnTo>
                  <a:pt x="20651" y="24561"/>
                </a:lnTo>
                <a:lnTo>
                  <a:pt x="20626" y="24549"/>
                </a:lnTo>
                <a:cubicBezTo>
                  <a:pt x="20620" y="24530"/>
                  <a:pt x="20654" y="24520"/>
                  <a:pt x="20694" y="24520"/>
                </a:cubicBezTo>
                <a:cubicBezTo>
                  <a:pt x="20734" y="24520"/>
                  <a:pt x="20778" y="24530"/>
                  <a:pt x="20790" y="24549"/>
                </a:cubicBezTo>
                <a:cubicBezTo>
                  <a:pt x="20812" y="24581"/>
                  <a:pt x="20882" y="24614"/>
                  <a:pt x="20916" y="24614"/>
                </a:cubicBezTo>
                <a:cubicBezTo>
                  <a:pt x="20922" y="24614"/>
                  <a:pt x="20926" y="24614"/>
                  <a:pt x="20930" y="24612"/>
                </a:cubicBezTo>
                <a:cubicBezTo>
                  <a:pt x="20968" y="24612"/>
                  <a:pt x="21031" y="24599"/>
                  <a:pt x="21094" y="24574"/>
                </a:cubicBezTo>
                <a:lnTo>
                  <a:pt x="21183" y="24574"/>
                </a:lnTo>
                <a:cubicBezTo>
                  <a:pt x="21189" y="24577"/>
                  <a:pt x="21195" y="24579"/>
                  <a:pt x="21200" y="24579"/>
                </a:cubicBezTo>
                <a:cubicBezTo>
                  <a:pt x="21212" y="24579"/>
                  <a:pt x="21214" y="24567"/>
                  <a:pt x="21195" y="24549"/>
                </a:cubicBezTo>
                <a:lnTo>
                  <a:pt x="21208" y="24536"/>
                </a:lnTo>
                <a:lnTo>
                  <a:pt x="21221" y="24511"/>
                </a:lnTo>
                <a:cubicBezTo>
                  <a:pt x="21246" y="24523"/>
                  <a:pt x="21297" y="24536"/>
                  <a:pt x="21322" y="24536"/>
                </a:cubicBezTo>
                <a:lnTo>
                  <a:pt x="21347" y="24523"/>
                </a:lnTo>
                <a:lnTo>
                  <a:pt x="21398" y="24498"/>
                </a:lnTo>
                <a:cubicBezTo>
                  <a:pt x="21373" y="24485"/>
                  <a:pt x="21347" y="24460"/>
                  <a:pt x="21347" y="24460"/>
                </a:cubicBezTo>
                <a:cubicBezTo>
                  <a:pt x="21347" y="24457"/>
                  <a:pt x="21353" y="24456"/>
                  <a:pt x="21363" y="24456"/>
                </a:cubicBezTo>
                <a:cubicBezTo>
                  <a:pt x="21404" y="24456"/>
                  <a:pt x="21509" y="24473"/>
                  <a:pt x="21550" y="24473"/>
                </a:cubicBezTo>
                <a:cubicBezTo>
                  <a:pt x="21575" y="24479"/>
                  <a:pt x="21622" y="24482"/>
                  <a:pt x="21667" y="24482"/>
                </a:cubicBezTo>
                <a:cubicBezTo>
                  <a:pt x="21711" y="24482"/>
                  <a:pt x="21752" y="24479"/>
                  <a:pt x="21765" y="24473"/>
                </a:cubicBezTo>
                <a:cubicBezTo>
                  <a:pt x="21777" y="24447"/>
                  <a:pt x="21777" y="24409"/>
                  <a:pt x="21765" y="24384"/>
                </a:cubicBezTo>
                <a:lnTo>
                  <a:pt x="21765" y="24371"/>
                </a:lnTo>
                <a:lnTo>
                  <a:pt x="21765" y="24346"/>
                </a:lnTo>
                <a:cubicBezTo>
                  <a:pt x="21765" y="24339"/>
                  <a:pt x="21775" y="24336"/>
                  <a:pt x="21789" y="24336"/>
                </a:cubicBezTo>
                <a:cubicBezTo>
                  <a:pt x="21825" y="24336"/>
                  <a:pt x="21890" y="24354"/>
                  <a:pt x="21917" y="24371"/>
                </a:cubicBezTo>
                <a:cubicBezTo>
                  <a:pt x="21942" y="24397"/>
                  <a:pt x="21993" y="24435"/>
                  <a:pt x="22005" y="24447"/>
                </a:cubicBezTo>
                <a:lnTo>
                  <a:pt x="22031" y="24435"/>
                </a:lnTo>
                <a:cubicBezTo>
                  <a:pt x="22043" y="24422"/>
                  <a:pt x="22053" y="24416"/>
                  <a:pt x="22061" y="24416"/>
                </a:cubicBezTo>
                <a:cubicBezTo>
                  <a:pt x="22068" y="24416"/>
                  <a:pt x="22075" y="24422"/>
                  <a:pt x="22081" y="24435"/>
                </a:cubicBezTo>
                <a:cubicBezTo>
                  <a:pt x="22094" y="24447"/>
                  <a:pt x="22106" y="24473"/>
                  <a:pt x="22106" y="24485"/>
                </a:cubicBezTo>
                <a:cubicBezTo>
                  <a:pt x="22112" y="24506"/>
                  <a:pt x="22119" y="24512"/>
                  <a:pt x="22126" y="24512"/>
                </a:cubicBezTo>
                <a:cubicBezTo>
                  <a:pt x="22137" y="24512"/>
                  <a:pt x="22149" y="24498"/>
                  <a:pt x="22157" y="24498"/>
                </a:cubicBezTo>
                <a:cubicBezTo>
                  <a:pt x="22176" y="24498"/>
                  <a:pt x="22192" y="24504"/>
                  <a:pt x="22203" y="24504"/>
                </a:cubicBezTo>
                <a:cubicBezTo>
                  <a:pt x="22214" y="24504"/>
                  <a:pt x="22220" y="24498"/>
                  <a:pt x="22220" y="24473"/>
                </a:cubicBezTo>
                <a:cubicBezTo>
                  <a:pt x="22220" y="24447"/>
                  <a:pt x="22220" y="24409"/>
                  <a:pt x="22182" y="24371"/>
                </a:cubicBezTo>
                <a:cubicBezTo>
                  <a:pt x="22182" y="24371"/>
                  <a:pt x="22182" y="24346"/>
                  <a:pt x="22195" y="24346"/>
                </a:cubicBezTo>
                <a:lnTo>
                  <a:pt x="22208" y="24333"/>
                </a:lnTo>
                <a:cubicBezTo>
                  <a:pt x="22233" y="24333"/>
                  <a:pt x="22246" y="24308"/>
                  <a:pt x="22233" y="24295"/>
                </a:cubicBezTo>
                <a:cubicBezTo>
                  <a:pt x="22233" y="24295"/>
                  <a:pt x="22258" y="24245"/>
                  <a:pt x="22271" y="24232"/>
                </a:cubicBezTo>
                <a:cubicBezTo>
                  <a:pt x="22271" y="24207"/>
                  <a:pt x="22309" y="24156"/>
                  <a:pt x="22322" y="24144"/>
                </a:cubicBezTo>
                <a:cubicBezTo>
                  <a:pt x="22334" y="24144"/>
                  <a:pt x="22360" y="24106"/>
                  <a:pt x="22385" y="24080"/>
                </a:cubicBezTo>
                <a:lnTo>
                  <a:pt x="22360" y="24042"/>
                </a:lnTo>
                <a:cubicBezTo>
                  <a:pt x="22360" y="24042"/>
                  <a:pt x="22372" y="24017"/>
                  <a:pt x="22385" y="24017"/>
                </a:cubicBezTo>
                <a:lnTo>
                  <a:pt x="22473" y="24004"/>
                </a:lnTo>
                <a:cubicBezTo>
                  <a:pt x="22461" y="23954"/>
                  <a:pt x="22461" y="23827"/>
                  <a:pt x="22461" y="23802"/>
                </a:cubicBezTo>
                <a:cubicBezTo>
                  <a:pt x="22461" y="23777"/>
                  <a:pt x="22461" y="23739"/>
                  <a:pt x="22461" y="23726"/>
                </a:cubicBezTo>
                <a:cubicBezTo>
                  <a:pt x="22461" y="23713"/>
                  <a:pt x="22486" y="23650"/>
                  <a:pt x="22499" y="23562"/>
                </a:cubicBezTo>
                <a:lnTo>
                  <a:pt x="22587" y="23511"/>
                </a:lnTo>
                <a:lnTo>
                  <a:pt x="22600" y="23511"/>
                </a:lnTo>
                <a:cubicBezTo>
                  <a:pt x="22587" y="23498"/>
                  <a:pt x="22613" y="23397"/>
                  <a:pt x="22651" y="23397"/>
                </a:cubicBezTo>
                <a:cubicBezTo>
                  <a:pt x="22689" y="23384"/>
                  <a:pt x="22663" y="23321"/>
                  <a:pt x="22663" y="23308"/>
                </a:cubicBezTo>
                <a:cubicBezTo>
                  <a:pt x="22663" y="23283"/>
                  <a:pt x="22714" y="23195"/>
                  <a:pt x="22714" y="23169"/>
                </a:cubicBezTo>
                <a:cubicBezTo>
                  <a:pt x="22714" y="23144"/>
                  <a:pt x="22714" y="23055"/>
                  <a:pt x="22726" y="23030"/>
                </a:cubicBezTo>
                <a:cubicBezTo>
                  <a:pt x="22739" y="23005"/>
                  <a:pt x="22739" y="22979"/>
                  <a:pt x="22726" y="22967"/>
                </a:cubicBezTo>
                <a:lnTo>
                  <a:pt x="22714" y="22929"/>
                </a:lnTo>
                <a:cubicBezTo>
                  <a:pt x="22739" y="22929"/>
                  <a:pt x="22764" y="22916"/>
                  <a:pt x="22752" y="22891"/>
                </a:cubicBezTo>
                <a:lnTo>
                  <a:pt x="22752" y="22866"/>
                </a:lnTo>
                <a:lnTo>
                  <a:pt x="22802" y="22866"/>
                </a:lnTo>
                <a:cubicBezTo>
                  <a:pt x="22853" y="22866"/>
                  <a:pt x="22802" y="22828"/>
                  <a:pt x="22790" y="22815"/>
                </a:cubicBezTo>
                <a:cubicBezTo>
                  <a:pt x="22764" y="22802"/>
                  <a:pt x="22777" y="22764"/>
                  <a:pt x="22790" y="22752"/>
                </a:cubicBezTo>
                <a:cubicBezTo>
                  <a:pt x="22790" y="22748"/>
                  <a:pt x="22792" y="22747"/>
                  <a:pt x="22795" y="22747"/>
                </a:cubicBezTo>
                <a:cubicBezTo>
                  <a:pt x="22803" y="22747"/>
                  <a:pt x="22822" y="22759"/>
                  <a:pt x="22840" y="22777"/>
                </a:cubicBezTo>
                <a:lnTo>
                  <a:pt x="22853" y="22777"/>
                </a:lnTo>
                <a:cubicBezTo>
                  <a:pt x="22860" y="22779"/>
                  <a:pt x="22865" y="22780"/>
                  <a:pt x="22870" y="22780"/>
                </a:cubicBezTo>
                <a:cubicBezTo>
                  <a:pt x="22897" y="22780"/>
                  <a:pt x="22880" y="22748"/>
                  <a:pt x="22891" y="22726"/>
                </a:cubicBezTo>
                <a:cubicBezTo>
                  <a:pt x="22891" y="22714"/>
                  <a:pt x="22866" y="22714"/>
                  <a:pt x="22853" y="22701"/>
                </a:cubicBezTo>
                <a:lnTo>
                  <a:pt x="22840" y="22701"/>
                </a:lnTo>
                <a:cubicBezTo>
                  <a:pt x="22840" y="22688"/>
                  <a:pt x="22878" y="22650"/>
                  <a:pt x="22853" y="22638"/>
                </a:cubicBezTo>
                <a:cubicBezTo>
                  <a:pt x="22840" y="22625"/>
                  <a:pt x="22866" y="22587"/>
                  <a:pt x="22891" y="22575"/>
                </a:cubicBezTo>
                <a:cubicBezTo>
                  <a:pt x="22904" y="22562"/>
                  <a:pt x="22853" y="22473"/>
                  <a:pt x="22866" y="22448"/>
                </a:cubicBezTo>
                <a:cubicBezTo>
                  <a:pt x="22891" y="22435"/>
                  <a:pt x="22916" y="22397"/>
                  <a:pt x="22916" y="22385"/>
                </a:cubicBezTo>
                <a:lnTo>
                  <a:pt x="22916" y="22372"/>
                </a:lnTo>
                <a:lnTo>
                  <a:pt x="22904" y="22359"/>
                </a:lnTo>
                <a:cubicBezTo>
                  <a:pt x="22866" y="22334"/>
                  <a:pt x="22904" y="22271"/>
                  <a:pt x="22904" y="22246"/>
                </a:cubicBezTo>
                <a:cubicBezTo>
                  <a:pt x="22891" y="22220"/>
                  <a:pt x="22878" y="22182"/>
                  <a:pt x="22891" y="22170"/>
                </a:cubicBezTo>
                <a:cubicBezTo>
                  <a:pt x="22891" y="22157"/>
                  <a:pt x="22891" y="22119"/>
                  <a:pt x="22891" y="22081"/>
                </a:cubicBezTo>
                <a:lnTo>
                  <a:pt x="22878" y="22056"/>
                </a:lnTo>
                <a:cubicBezTo>
                  <a:pt x="22840" y="22005"/>
                  <a:pt x="22942" y="22005"/>
                  <a:pt x="22929" y="21967"/>
                </a:cubicBezTo>
                <a:lnTo>
                  <a:pt x="22929" y="21955"/>
                </a:lnTo>
                <a:cubicBezTo>
                  <a:pt x="22929" y="21955"/>
                  <a:pt x="22877" y="21902"/>
                  <a:pt x="22896" y="21902"/>
                </a:cubicBezTo>
                <a:cubicBezTo>
                  <a:pt x="22898" y="21902"/>
                  <a:pt x="22900" y="21903"/>
                  <a:pt x="22904" y="21904"/>
                </a:cubicBezTo>
                <a:cubicBezTo>
                  <a:pt x="22929" y="21904"/>
                  <a:pt x="22929" y="21891"/>
                  <a:pt x="22916" y="21891"/>
                </a:cubicBezTo>
                <a:cubicBezTo>
                  <a:pt x="22904" y="21879"/>
                  <a:pt x="22929" y="21853"/>
                  <a:pt x="22904" y="21841"/>
                </a:cubicBezTo>
                <a:cubicBezTo>
                  <a:pt x="22891" y="21828"/>
                  <a:pt x="22840" y="21790"/>
                  <a:pt x="22840" y="21777"/>
                </a:cubicBezTo>
                <a:cubicBezTo>
                  <a:pt x="22853" y="21765"/>
                  <a:pt x="22891" y="21739"/>
                  <a:pt x="22904" y="21727"/>
                </a:cubicBezTo>
                <a:cubicBezTo>
                  <a:pt x="22929" y="21727"/>
                  <a:pt x="22891" y="21689"/>
                  <a:pt x="22878" y="21689"/>
                </a:cubicBezTo>
                <a:cubicBezTo>
                  <a:pt x="22853" y="21676"/>
                  <a:pt x="22904" y="21663"/>
                  <a:pt x="22967" y="21638"/>
                </a:cubicBezTo>
                <a:lnTo>
                  <a:pt x="22904" y="21613"/>
                </a:lnTo>
                <a:cubicBezTo>
                  <a:pt x="22828" y="21575"/>
                  <a:pt x="22840" y="21562"/>
                  <a:pt x="22904" y="21524"/>
                </a:cubicBezTo>
                <a:cubicBezTo>
                  <a:pt x="22904" y="21524"/>
                  <a:pt x="22916" y="21512"/>
                  <a:pt x="22904" y="21499"/>
                </a:cubicBezTo>
                <a:cubicBezTo>
                  <a:pt x="22853" y="21474"/>
                  <a:pt x="22904" y="21448"/>
                  <a:pt x="22916" y="21423"/>
                </a:cubicBezTo>
                <a:cubicBezTo>
                  <a:pt x="22929" y="21410"/>
                  <a:pt x="22942" y="21385"/>
                  <a:pt x="22954" y="21372"/>
                </a:cubicBezTo>
                <a:lnTo>
                  <a:pt x="22980" y="21334"/>
                </a:lnTo>
                <a:cubicBezTo>
                  <a:pt x="22967" y="21297"/>
                  <a:pt x="22954" y="21259"/>
                  <a:pt x="22942" y="21246"/>
                </a:cubicBezTo>
                <a:cubicBezTo>
                  <a:pt x="22942" y="21233"/>
                  <a:pt x="22916" y="21195"/>
                  <a:pt x="22929" y="21195"/>
                </a:cubicBezTo>
                <a:cubicBezTo>
                  <a:pt x="22942" y="21183"/>
                  <a:pt x="22916" y="21157"/>
                  <a:pt x="22904" y="21145"/>
                </a:cubicBezTo>
                <a:cubicBezTo>
                  <a:pt x="22904" y="21145"/>
                  <a:pt x="22891" y="21119"/>
                  <a:pt x="22891" y="21107"/>
                </a:cubicBezTo>
                <a:lnTo>
                  <a:pt x="22904" y="21107"/>
                </a:lnTo>
                <a:lnTo>
                  <a:pt x="22916" y="21094"/>
                </a:lnTo>
                <a:cubicBezTo>
                  <a:pt x="22942" y="21069"/>
                  <a:pt x="22916" y="21043"/>
                  <a:pt x="22904" y="21031"/>
                </a:cubicBezTo>
                <a:cubicBezTo>
                  <a:pt x="22891" y="21018"/>
                  <a:pt x="22916" y="20993"/>
                  <a:pt x="22929" y="20993"/>
                </a:cubicBezTo>
                <a:cubicBezTo>
                  <a:pt x="22942" y="20993"/>
                  <a:pt x="22916" y="20917"/>
                  <a:pt x="22916" y="20879"/>
                </a:cubicBezTo>
                <a:cubicBezTo>
                  <a:pt x="22916" y="20854"/>
                  <a:pt x="22929" y="20803"/>
                  <a:pt x="22916" y="20790"/>
                </a:cubicBezTo>
                <a:cubicBezTo>
                  <a:pt x="22916" y="20778"/>
                  <a:pt x="22891" y="20714"/>
                  <a:pt x="22866" y="20651"/>
                </a:cubicBezTo>
                <a:lnTo>
                  <a:pt x="22891" y="20613"/>
                </a:lnTo>
                <a:lnTo>
                  <a:pt x="22929" y="20575"/>
                </a:lnTo>
                <a:cubicBezTo>
                  <a:pt x="22916" y="20525"/>
                  <a:pt x="22954" y="20398"/>
                  <a:pt x="22942" y="20360"/>
                </a:cubicBezTo>
                <a:cubicBezTo>
                  <a:pt x="22929" y="20322"/>
                  <a:pt x="22891" y="20234"/>
                  <a:pt x="22891" y="20196"/>
                </a:cubicBezTo>
                <a:cubicBezTo>
                  <a:pt x="22891" y="20170"/>
                  <a:pt x="22891" y="20107"/>
                  <a:pt x="22904" y="20082"/>
                </a:cubicBezTo>
                <a:lnTo>
                  <a:pt x="22891" y="20044"/>
                </a:lnTo>
                <a:lnTo>
                  <a:pt x="22866" y="19993"/>
                </a:lnTo>
                <a:cubicBezTo>
                  <a:pt x="22916" y="19955"/>
                  <a:pt x="22891" y="19879"/>
                  <a:pt x="22866" y="19867"/>
                </a:cubicBezTo>
                <a:cubicBezTo>
                  <a:pt x="22840" y="19841"/>
                  <a:pt x="22853" y="19778"/>
                  <a:pt x="22853" y="19753"/>
                </a:cubicBezTo>
                <a:cubicBezTo>
                  <a:pt x="22853" y="19740"/>
                  <a:pt x="22840" y="19689"/>
                  <a:pt x="22853" y="19677"/>
                </a:cubicBezTo>
                <a:cubicBezTo>
                  <a:pt x="22853" y="19664"/>
                  <a:pt x="22891" y="19576"/>
                  <a:pt x="22878" y="19563"/>
                </a:cubicBezTo>
                <a:cubicBezTo>
                  <a:pt x="22866" y="19538"/>
                  <a:pt x="22853" y="19500"/>
                  <a:pt x="22853" y="19474"/>
                </a:cubicBezTo>
                <a:lnTo>
                  <a:pt x="22866" y="19436"/>
                </a:lnTo>
                <a:lnTo>
                  <a:pt x="22891" y="19424"/>
                </a:lnTo>
                <a:cubicBezTo>
                  <a:pt x="22878" y="19373"/>
                  <a:pt x="22853" y="19310"/>
                  <a:pt x="22853" y="19285"/>
                </a:cubicBezTo>
                <a:lnTo>
                  <a:pt x="22853" y="19259"/>
                </a:lnTo>
                <a:cubicBezTo>
                  <a:pt x="22853" y="19234"/>
                  <a:pt x="22904" y="19221"/>
                  <a:pt x="22878" y="19196"/>
                </a:cubicBezTo>
                <a:cubicBezTo>
                  <a:pt x="22860" y="19159"/>
                  <a:pt x="22875" y="19135"/>
                  <a:pt x="22910" y="19135"/>
                </a:cubicBezTo>
                <a:cubicBezTo>
                  <a:pt x="22922" y="19135"/>
                  <a:pt x="22937" y="19139"/>
                  <a:pt x="22954" y="19145"/>
                </a:cubicBezTo>
                <a:lnTo>
                  <a:pt x="22967" y="19145"/>
                </a:lnTo>
                <a:cubicBezTo>
                  <a:pt x="22969" y="19146"/>
                  <a:pt x="22970" y="19147"/>
                  <a:pt x="22972" y="19147"/>
                </a:cubicBezTo>
                <a:cubicBezTo>
                  <a:pt x="22999" y="19147"/>
                  <a:pt x="23042" y="19069"/>
                  <a:pt x="23030" y="19057"/>
                </a:cubicBezTo>
                <a:cubicBezTo>
                  <a:pt x="23028" y="19054"/>
                  <a:pt x="23024" y="19053"/>
                  <a:pt x="23019" y="19053"/>
                </a:cubicBezTo>
                <a:cubicBezTo>
                  <a:pt x="23000" y="19053"/>
                  <a:pt x="22964" y="19072"/>
                  <a:pt x="22954" y="19082"/>
                </a:cubicBezTo>
                <a:cubicBezTo>
                  <a:pt x="22948" y="19088"/>
                  <a:pt x="22942" y="19092"/>
                  <a:pt x="22937" y="19092"/>
                </a:cubicBezTo>
                <a:cubicBezTo>
                  <a:pt x="22932" y="19092"/>
                  <a:pt x="22929" y="19088"/>
                  <a:pt x="22929" y="19082"/>
                </a:cubicBezTo>
                <a:lnTo>
                  <a:pt x="22916" y="19082"/>
                </a:lnTo>
                <a:cubicBezTo>
                  <a:pt x="22904" y="19069"/>
                  <a:pt x="22866" y="19057"/>
                  <a:pt x="22866" y="19044"/>
                </a:cubicBezTo>
                <a:cubicBezTo>
                  <a:pt x="22853" y="19031"/>
                  <a:pt x="22878" y="19006"/>
                  <a:pt x="22878" y="18994"/>
                </a:cubicBezTo>
                <a:cubicBezTo>
                  <a:pt x="22878" y="18956"/>
                  <a:pt x="22891" y="18918"/>
                  <a:pt x="22954" y="18905"/>
                </a:cubicBezTo>
                <a:lnTo>
                  <a:pt x="22980" y="18905"/>
                </a:lnTo>
                <a:cubicBezTo>
                  <a:pt x="23005" y="18880"/>
                  <a:pt x="23043" y="18829"/>
                  <a:pt x="23055" y="18791"/>
                </a:cubicBezTo>
                <a:lnTo>
                  <a:pt x="23119" y="18791"/>
                </a:lnTo>
                <a:cubicBezTo>
                  <a:pt x="23144" y="18791"/>
                  <a:pt x="23119" y="18766"/>
                  <a:pt x="23081" y="18753"/>
                </a:cubicBezTo>
                <a:lnTo>
                  <a:pt x="23043" y="18728"/>
                </a:lnTo>
                <a:cubicBezTo>
                  <a:pt x="23005" y="18690"/>
                  <a:pt x="23005" y="18639"/>
                  <a:pt x="22929" y="18627"/>
                </a:cubicBezTo>
                <a:cubicBezTo>
                  <a:pt x="22891" y="18614"/>
                  <a:pt x="22815" y="18563"/>
                  <a:pt x="22942" y="18551"/>
                </a:cubicBezTo>
                <a:cubicBezTo>
                  <a:pt x="22954" y="18538"/>
                  <a:pt x="22992" y="18487"/>
                  <a:pt x="23005" y="18487"/>
                </a:cubicBezTo>
                <a:cubicBezTo>
                  <a:pt x="23030" y="18487"/>
                  <a:pt x="23068" y="18500"/>
                  <a:pt x="23081" y="18500"/>
                </a:cubicBezTo>
                <a:cubicBezTo>
                  <a:pt x="23081" y="18513"/>
                  <a:pt x="23106" y="18551"/>
                  <a:pt x="23106" y="18589"/>
                </a:cubicBezTo>
                <a:lnTo>
                  <a:pt x="23055" y="18601"/>
                </a:lnTo>
                <a:lnTo>
                  <a:pt x="23043" y="18601"/>
                </a:lnTo>
                <a:cubicBezTo>
                  <a:pt x="23030" y="18614"/>
                  <a:pt x="23055" y="18652"/>
                  <a:pt x="23068" y="18652"/>
                </a:cubicBezTo>
                <a:cubicBezTo>
                  <a:pt x="23068" y="18654"/>
                  <a:pt x="23069" y="18654"/>
                  <a:pt x="23070" y="18654"/>
                </a:cubicBezTo>
                <a:cubicBezTo>
                  <a:pt x="23078" y="18654"/>
                  <a:pt x="23108" y="18625"/>
                  <a:pt x="23119" y="18614"/>
                </a:cubicBezTo>
                <a:cubicBezTo>
                  <a:pt x="23119" y="18601"/>
                  <a:pt x="23144" y="18576"/>
                  <a:pt x="23157" y="18576"/>
                </a:cubicBezTo>
                <a:cubicBezTo>
                  <a:pt x="23157" y="18563"/>
                  <a:pt x="23207" y="18538"/>
                  <a:pt x="23195" y="18525"/>
                </a:cubicBezTo>
                <a:cubicBezTo>
                  <a:pt x="23195" y="18513"/>
                  <a:pt x="23144" y="18487"/>
                  <a:pt x="23093" y="18462"/>
                </a:cubicBezTo>
                <a:lnTo>
                  <a:pt x="23093" y="18411"/>
                </a:lnTo>
                <a:cubicBezTo>
                  <a:pt x="23093" y="18336"/>
                  <a:pt x="23068" y="18272"/>
                  <a:pt x="23030" y="18209"/>
                </a:cubicBezTo>
                <a:cubicBezTo>
                  <a:pt x="23030" y="18209"/>
                  <a:pt x="23043" y="18196"/>
                  <a:pt x="23055" y="18184"/>
                </a:cubicBezTo>
                <a:lnTo>
                  <a:pt x="23068" y="18184"/>
                </a:lnTo>
                <a:cubicBezTo>
                  <a:pt x="23081" y="18196"/>
                  <a:pt x="23106" y="18234"/>
                  <a:pt x="23106" y="18247"/>
                </a:cubicBezTo>
                <a:cubicBezTo>
                  <a:pt x="23106" y="18260"/>
                  <a:pt x="23144" y="18323"/>
                  <a:pt x="23169" y="18323"/>
                </a:cubicBezTo>
                <a:cubicBezTo>
                  <a:pt x="23207" y="18323"/>
                  <a:pt x="23233" y="18373"/>
                  <a:pt x="23245" y="18399"/>
                </a:cubicBezTo>
                <a:cubicBezTo>
                  <a:pt x="23245" y="18411"/>
                  <a:pt x="23258" y="18424"/>
                  <a:pt x="23258" y="18424"/>
                </a:cubicBezTo>
                <a:cubicBezTo>
                  <a:pt x="23258" y="18424"/>
                  <a:pt x="23258" y="18361"/>
                  <a:pt x="23258" y="18336"/>
                </a:cubicBezTo>
                <a:cubicBezTo>
                  <a:pt x="23258" y="18310"/>
                  <a:pt x="23195" y="18247"/>
                  <a:pt x="23169" y="18234"/>
                </a:cubicBezTo>
                <a:cubicBezTo>
                  <a:pt x="23144" y="18209"/>
                  <a:pt x="23182" y="18184"/>
                  <a:pt x="23195" y="18184"/>
                </a:cubicBezTo>
                <a:cubicBezTo>
                  <a:pt x="23220" y="18184"/>
                  <a:pt x="23245" y="18196"/>
                  <a:pt x="23245" y="18222"/>
                </a:cubicBezTo>
                <a:lnTo>
                  <a:pt x="23296" y="18209"/>
                </a:lnTo>
                <a:cubicBezTo>
                  <a:pt x="23283" y="18184"/>
                  <a:pt x="23283" y="18146"/>
                  <a:pt x="23283" y="18133"/>
                </a:cubicBezTo>
                <a:cubicBezTo>
                  <a:pt x="23296" y="18120"/>
                  <a:pt x="23258" y="18108"/>
                  <a:pt x="23207" y="18108"/>
                </a:cubicBezTo>
                <a:lnTo>
                  <a:pt x="23207" y="18070"/>
                </a:lnTo>
                <a:cubicBezTo>
                  <a:pt x="23220" y="18032"/>
                  <a:pt x="23207" y="18007"/>
                  <a:pt x="23182" y="18007"/>
                </a:cubicBezTo>
                <a:lnTo>
                  <a:pt x="23131" y="18007"/>
                </a:lnTo>
                <a:cubicBezTo>
                  <a:pt x="23122" y="18015"/>
                  <a:pt x="23082" y="18024"/>
                  <a:pt x="23059" y="18024"/>
                </a:cubicBezTo>
                <a:cubicBezTo>
                  <a:pt x="23049" y="18024"/>
                  <a:pt x="23043" y="18023"/>
                  <a:pt x="23043" y="18019"/>
                </a:cubicBezTo>
                <a:cubicBezTo>
                  <a:pt x="23030" y="18007"/>
                  <a:pt x="23093" y="17943"/>
                  <a:pt x="23068" y="17918"/>
                </a:cubicBezTo>
                <a:cubicBezTo>
                  <a:pt x="23059" y="17909"/>
                  <a:pt x="23069" y="17900"/>
                  <a:pt x="23080" y="17900"/>
                </a:cubicBezTo>
                <a:cubicBezTo>
                  <a:pt x="23085" y="17900"/>
                  <a:pt x="23090" y="17902"/>
                  <a:pt x="23093" y="17905"/>
                </a:cubicBezTo>
                <a:cubicBezTo>
                  <a:pt x="23105" y="17905"/>
                  <a:pt x="23148" y="17958"/>
                  <a:pt x="23175" y="17958"/>
                </a:cubicBezTo>
                <a:cubicBezTo>
                  <a:pt x="23177" y="17958"/>
                  <a:pt x="23180" y="17957"/>
                  <a:pt x="23182" y="17956"/>
                </a:cubicBezTo>
                <a:cubicBezTo>
                  <a:pt x="23195" y="17943"/>
                  <a:pt x="23245" y="17918"/>
                  <a:pt x="23258" y="17905"/>
                </a:cubicBezTo>
                <a:cubicBezTo>
                  <a:pt x="23271" y="17905"/>
                  <a:pt x="23271" y="17893"/>
                  <a:pt x="23271" y="17880"/>
                </a:cubicBezTo>
                <a:cubicBezTo>
                  <a:pt x="23271" y="17880"/>
                  <a:pt x="23144" y="17880"/>
                  <a:pt x="23106" y="17867"/>
                </a:cubicBezTo>
                <a:cubicBezTo>
                  <a:pt x="23068" y="17855"/>
                  <a:pt x="23018" y="17842"/>
                  <a:pt x="22992" y="17842"/>
                </a:cubicBezTo>
                <a:lnTo>
                  <a:pt x="22954" y="17842"/>
                </a:lnTo>
                <a:cubicBezTo>
                  <a:pt x="22929" y="17829"/>
                  <a:pt x="22878" y="17804"/>
                  <a:pt x="22891" y="17791"/>
                </a:cubicBezTo>
                <a:cubicBezTo>
                  <a:pt x="22904" y="17791"/>
                  <a:pt x="22954" y="17766"/>
                  <a:pt x="22992" y="17753"/>
                </a:cubicBezTo>
                <a:lnTo>
                  <a:pt x="23030" y="17715"/>
                </a:lnTo>
                <a:lnTo>
                  <a:pt x="23043" y="17715"/>
                </a:lnTo>
                <a:cubicBezTo>
                  <a:pt x="23068" y="17703"/>
                  <a:pt x="23119" y="17665"/>
                  <a:pt x="23131" y="17665"/>
                </a:cubicBezTo>
                <a:cubicBezTo>
                  <a:pt x="23144" y="17678"/>
                  <a:pt x="23233" y="17715"/>
                  <a:pt x="23258" y="17728"/>
                </a:cubicBezTo>
                <a:cubicBezTo>
                  <a:pt x="23260" y="17729"/>
                  <a:pt x="23261" y="17730"/>
                  <a:pt x="23263" y="17730"/>
                </a:cubicBezTo>
                <a:cubicBezTo>
                  <a:pt x="23277" y="17730"/>
                  <a:pt x="23242" y="17663"/>
                  <a:pt x="23207" y="17640"/>
                </a:cubicBezTo>
                <a:lnTo>
                  <a:pt x="23271" y="17640"/>
                </a:lnTo>
                <a:cubicBezTo>
                  <a:pt x="23283" y="17640"/>
                  <a:pt x="23296" y="17627"/>
                  <a:pt x="23283" y="17614"/>
                </a:cubicBezTo>
                <a:lnTo>
                  <a:pt x="23283" y="17602"/>
                </a:lnTo>
                <a:lnTo>
                  <a:pt x="23283" y="17564"/>
                </a:lnTo>
                <a:cubicBezTo>
                  <a:pt x="23271" y="17513"/>
                  <a:pt x="23283" y="17450"/>
                  <a:pt x="23283" y="17437"/>
                </a:cubicBezTo>
                <a:cubicBezTo>
                  <a:pt x="23271" y="17424"/>
                  <a:pt x="23207" y="17399"/>
                  <a:pt x="23182" y="17386"/>
                </a:cubicBezTo>
                <a:cubicBezTo>
                  <a:pt x="23169" y="17386"/>
                  <a:pt x="23043" y="17349"/>
                  <a:pt x="23068" y="17336"/>
                </a:cubicBezTo>
                <a:cubicBezTo>
                  <a:pt x="23093" y="17311"/>
                  <a:pt x="23043" y="17298"/>
                  <a:pt x="23005" y="17298"/>
                </a:cubicBezTo>
                <a:cubicBezTo>
                  <a:pt x="22980" y="17298"/>
                  <a:pt x="22954" y="17285"/>
                  <a:pt x="22967" y="17273"/>
                </a:cubicBezTo>
                <a:lnTo>
                  <a:pt x="22980" y="17273"/>
                </a:lnTo>
                <a:cubicBezTo>
                  <a:pt x="22987" y="17270"/>
                  <a:pt x="22996" y="17270"/>
                  <a:pt x="23007" y="17270"/>
                </a:cubicBezTo>
                <a:cubicBezTo>
                  <a:pt x="23018" y="17270"/>
                  <a:pt x="23030" y="17270"/>
                  <a:pt x="23042" y="17270"/>
                </a:cubicBezTo>
                <a:cubicBezTo>
                  <a:pt x="23075" y="17270"/>
                  <a:pt x="23097" y="17264"/>
                  <a:pt x="23043" y="17209"/>
                </a:cubicBezTo>
                <a:cubicBezTo>
                  <a:pt x="23030" y="17209"/>
                  <a:pt x="23068" y="17171"/>
                  <a:pt x="23081" y="17171"/>
                </a:cubicBezTo>
                <a:lnTo>
                  <a:pt x="23220" y="17159"/>
                </a:lnTo>
                <a:cubicBezTo>
                  <a:pt x="23258" y="17133"/>
                  <a:pt x="23296" y="17095"/>
                  <a:pt x="23309" y="17083"/>
                </a:cubicBezTo>
                <a:lnTo>
                  <a:pt x="23309" y="17070"/>
                </a:lnTo>
                <a:lnTo>
                  <a:pt x="23309" y="17057"/>
                </a:lnTo>
                <a:cubicBezTo>
                  <a:pt x="23296" y="17051"/>
                  <a:pt x="23283" y="17048"/>
                  <a:pt x="23272" y="17048"/>
                </a:cubicBezTo>
                <a:cubicBezTo>
                  <a:pt x="23261" y="17048"/>
                  <a:pt x="23252" y="17051"/>
                  <a:pt x="23245" y="17057"/>
                </a:cubicBezTo>
                <a:cubicBezTo>
                  <a:pt x="23245" y="17057"/>
                  <a:pt x="23220" y="17121"/>
                  <a:pt x="23182" y="17121"/>
                </a:cubicBezTo>
                <a:cubicBezTo>
                  <a:pt x="23157" y="17108"/>
                  <a:pt x="23245" y="17070"/>
                  <a:pt x="23245" y="17032"/>
                </a:cubicBezTo>
                <a:cubicBezTo>
                  <a:pt x="23233" y="17007"/>
                  <a:pt x="23233" y="16906"/>
                  <a:pt x="23195" y="16880"/>
                </a:cubicBezTo>
                <a:cubicBezTo>
                  <a:pt x="23157" y="16855"/>
                  <a:pt x="23131" y="16842"/>
                  <a:pt x="23144" y="16830"/>
                </a:cubicBezTo>
                <a:cubicBezTo>
                  <a:pt x="23150" y="16824"/>
                  <a:pt x="23157" y="16822"/>
                  <a:pt x="23166" y="16822"/>
                </a:cubicBezTo>
                <a:cubicBezTo>
                  <a:pt x="23181" y="16822"/>
                  <a:pt x="23199" y="16828"/>
                  <a:pt x="23212" y="16828"/>
                </a:cubicBezTo>
                <a:cubicBezTo>
                  <a:pt x="23224" y="16828"/>
                  <a:pt x="23233" y="16823"/>
                  <a:pt x="23233" y="16804"/>
                </a:cubicBezTo>
                <a:cubicBezTo>
                  <a:pt x="23233" y="16779"/>
                  <a:pt x="23182" y="16766"/>
                  <a:pt x="23157" y="16754"/>
                </a:cubicBezTo>
                <a:lnTo>
                  <a:pt x="23131" y="16741"/>
                </a:lnTo>
                <a:cubicBezTo>
                  <a:pt x="23093" y="16741"/>
                  <a:pt x="23093" y="16678"/>
                  <a:pt x="23106" y="16653"/>
                </a:cubicBezTo>
                <a:cubicBezTo>
                  <a:pt x="23106" y="16643"/>
                  <a:pt x="23119" y="16639"/>
                  <a:pt x="23135" y="16639"/>
                </a:cubicBezTo>
                <a:cubicBezTo>
                  <a:pt x="23161" y="16639"/>
                  <a:pt x="23195" y="16650"/>
                  <a:pt x="23195" y="16665"/>
                </a:cubicBezTo>
                <a:cubicBezTo>
                  <a:pt x="23195" y="16691"/>
                  <a:pt x="23207" y="16728"/>
                  <a:pt x="23207" y="16754"/>
                </a:cubicBezTo>
                <a:lnTo>
                  <a:pt x="23245" y="16741"/>
                </a:lnTo>
                <a:lnTo>
                  <a:pt x="23258" y="16741"/>
                </a:lnTo>
                <a:cubicBezTo>
                  <a:pt x="23271" y="16716"/>
                  <a:pt x="23271" y="16678"/>
                  <a:pt x="23271" y="16678"/>
                </a:cubicBezTo>
                <a:cubicBezTo>
                  <a:pt x="23271" y="16665"/>
                  <a:pt x="23220" y="16602"/>
                  <a:pt x="23245" y="16589"/>
                </a:cubicBezTo>
                <a:cubicBezTo>
                  <a:pt x="23271" y="16577"/>
                  <a:pt x="23309" y="16551"/>
                  <a:pt x="23309" y="16539"/>
                </a:cubicBezTo>
                <a:cubicBezTo>
                  <a:pt x="23309" y="16539"/>
                  <a:pt x="23296" y="16526"/>
                  <a:pt x="23283" y="16526"/>
                </a:cubicBezTo>
                <a:lnTo>
                  <a:pt x="23271" y="16526"/>
                </a:lnTo>
                <a:cubicBezTo>
                  <a:pt x="23258" y="16526"/>
                  <a:pt x="23207" y="16475"/>
                  <a:pt x="23182" y="16450"/>
                </a:cubicBezTo>
                <a:cubicBezTo>
                  <a:pt x="23169" y="16437"/>
                  <a:pt x="23195" y="16412"/>
                  <a:pt x="23245" y="16387"/>
                </a:cubicBezTo>
                <a:lnTo>
                  <a:pt x="23258" y="16362"/>
                </a:lnTo>
                <a:lnTo>
                  <a:pt x="23271" y="16349"/>
                </a:lnTo>
                <a:cubicBezTo>
                  <a:pt x="23258" y="16311"/>
                  <a:pt x="23245" y="16235"/>
                  <a:pt x="23258" y="16210"/>
                </a:cubicBezTo>
                <a:cubicBezTo>
                  <a:pt x="23271" y="16197"/>
                  <a:pt x="23283" y="16159"/>
                  <a:pt x="23283" y="16159"/>
                </a:cubicBezTo>
                <a:cubicBezTo>
                  <a:pt x="23283" y="16146"/>
                  <a:pt x="23271" y="16058"/>
                  <a:pt x="23283" y="16020"/>
                </a:cubicBezTo>
                <a:cubicBezTo>
                  <a:pt x="23296" y="15995"/>
                  <a:pt x="23309" y="15931"/>
                  <a:pt x="23296" y="15906"/>
                </a:cubicBezTo>
                <a:lnTo>
                  <a:pt x="23182" y="15906"/>
                </a:lnTo>
                <a:cubicBezTo>
                  <a:pt x="23157" y="15881"/>
                  <a:pt x="23195" y="15843"/>
                  <a:pt x="23220" y="15830"/>
                </a:cubicBezTo>
                <a:cubicBezTo>
                  <a:pt x="23258" y="15817"/>
                  <a:pt x="23233" y="15754"/>
                  <a:pt x="23220" y="15729"/>
                </a:cubicBezTo>
                <a:cubicBezTo>
                  <a:pt x="23195" y="15704"/>
                  <a:pt x="23207" y="15666"/>
                  <a:pt x="23245" y="15653"/>
                </a:cubicBezTo>
                <a:lnTo>
                  <a:pt x="23258" y="15640"/>
                </a:lnTo>
                <a:lnTo>
                  <a:pt x="23271" y="15628"/>
                </a:lnTo>
                <a:cubicBezTo>
                  <a:pt x="23283" y="15602"/>
                  <a:pt x="23195" y="15590"/>
                  <a:pt x="23169" y="15590"/>
                </a:cubicBezTo>
                <a:cubicBezTo>
                  <a:pt x="23131" y="15590"/>
                  <a:pt x="23144" y="15564"/>
                  <a:pt x="23169" y="15564"/>
                </a:cubicBezTo>
                <a:cubicBezTo>
                  <a:pt x="23179" y="15555"/>
                  <a:pt x="23210" y="15531"/>
                  <a:pt x="23231" y="15531"/>
                </a:cubicBezTo>
                <a:cubicBezTo>
                  <a:pt x="23237" y="15531"/>
                  <a:pt x="23242" y="15533"/>
                  <a:pt x="23245" y="15539"/>
                </a:cubicBezTo>
                <a:cubicBezTo>
                  <a:pt x="23245" y="15541"/>
                  <a:pt x="23246" y="15542"/>
                  <a:pt x="23247" y="15542"/>
                </a:cubicBezTo>
                <a:cubicBezTo>
                  <a:pt x="23254" y="15542"/>
                  <a:pt x="23273" y="15518"/>
                  <a:pt x="23283" y="15476"/>
                </a:cubicBezTo>
                <a:lnTo>
                  <a:pt x="23296" y="15425"/>
                </a:lnTo>
                <a:cubicBezTo>
                  <a:pt x="23296" y="15425"/>
                  <a:pt x="23296" y="15375"/>
                  <a:pt x="23283" y="15337"/>
                </a:cubicBezTo>
                <a:lnTo>
                  <a:pt x="23271" y="15311"/>
                </a:lnTo>
                <a:cubicBezTo>
                  <a:pt x="23258" y="15261"/>
                  <a:pt x="23296" y="15210"/>
                  <a:pt x="23245" y="15159"/>
                </a:cubicBezTo>
                <a:cubicBezTo>
                  <a:pt x="23233" y="15147"/>
                  <a:pt x="23233" y="15121"/>
                  <a:pt x="23283" y="15121"/>
                </a:cubicBezTo>
                <a:cubicBezTo>
                  <a:pt x="23321" y="15109"/>
                  <a:pt x="23296" y="15109"/>
                  <a:pt x="23296" y="15083"/>
                </a:cubicBezTo>
                <a:lnTo>
                  <a:pt x="23283" y="15058"/>
                </a:lnTo>
                <a:cubicBezTo>
                  <a:pt x="23296" y="15033"/>
                  <a:pt x="23245" y="15008"/>
                  <a:pt x="23220" y="15008"/>
                </a:cubicBezTo>
                <a:cubicBezTo>
                  <a:pt x="23195" y="15008"/>
                  <a:pt x="23195" y="14957"/>
                  <a:pt x="23220" y="14906"/>
                </a:cubicBezTo>
                <a:lnTo>
                  <a:pt x="23296" y="14906"/>
                </a:lnTo>
                <a:cubicBezTo>
                  <a:pt x="23296" y="14906"/>
                  <a:pt x="23309" y="14868"/>
                  <a:pt x="23296" y="14856"/>
                </a:cubicBezTo>
                <a:lnTo>
                  <a:pt x="23283" y="14843"/>
                </a:lnTo>
                <a:cubicBezTo>
                  <a:pt x="23258" y="14818"/>
                  <a:pt x="23271" y="14780"/>
                  <a:pt x="23296" y="14767"/>
                </a:cubicBezTo>
                <a:cubicBezTo>
                  <a:pt x="23321" y="14754"/>
                  <a:pt x="23271" y="14729"/>
                  <a:pt x="23258" y="14717"/>
                </a:cubicBezTo>
                <a:cubicBezTo>
                  <a:pt x="23245" y="14717"/>
                  <a:pt x="23245" y="14679"/>
                  <a:pt x="23271" y="14641"/>
                </a:cubicBezTo>
                <a:lnTo>
                  <a:pt x="23296" y="14615"/>
                </a:lnTo>
                <a:lnTo>
                  <a:pt x="23347" y="14565"/>
                </a:lnTo>
                <a:cubicBezTo>
                  <a:pt x="23309" y="14539"/>
                  <a:pt x="23296" y="14489"/>
                  <a:pt x="23309" y="14463"/>
                </a:cubicBezTo>
                <a:lnTo>
                  <a:pt x="23309" y="14438"/>
                </a:lnTo>
                <a:cubicBezTo>
                  <a:pt x="23296" y="14413"/>
                  <a:pt x="23245" y="14375"/>
                  <a:pt x="23258" y="14362"/>
                </a:cubicBezTo>
                <a:lnTo>
                  <a:pt x="23296" y="14312"/>
                </a:lnTo>
                <a:cubicBezTo>
                  <a:pt x="23245" y="14299"/>
                  <a:pt x="23233" y="14274"/>
                  <a:pt x="23245" y="14274"/>
                </a:cubicBezTo>
                <a:cubicBezTo>
                  <a:pt x="23245" y="14274"/>
                  <a:pt x="23283" y="14198"/>
                  <a:pt x="23283" y="14172"/>
                </a:cubicBezTo>
                <a:cubicBezTo>
                  <a:pt x="23283" y="14134"/>
                  <a:pt x="23283" y="14084"/>
                  <a:pt x="23283" y="14059"/>
                </a:cubicBezTo>
                <a:cubicBezTo>
                  <a:pt x="23283" y="14046"/>
                  <a:pt x="23271" y="14008"/>
                  <a:pt x="23283" y="13995"/>
                </a:cubicBezTo>
                <a:cubicBezTo>
                  <a:pt x="23283" y="13983"/>
                  <a:pt x="23283" y="13957"/>
                  <a:pt x="23283" y="13932"/>
                </a:cubicBezTo>
                <a:cubicBezTo>
                  <a:pt x="23296" y="13919"/>
                  <a:pt x="23347" y="13831"/>
                  <a:pt x="23334" y="13793"/>
                </a:cubicBezTo>
                <a:cubicBezTo>
                  <a:pt x="23321" y="13767"/>
                  <a:pt x="23296" y="13730"/>
                  <a:pt x="23283" y="13730"/>
                </a:cubicBezTo>
                <a:lnTo>
                  <a:pt x="23271" y="13717"/>
                </a:lnTo>
                <a:lnTo>
                  <a:pt x="23245" y="13704"/>
                </a:lnTo>
                <a:cubicBezTo>
                  <a:pt x="23207" y="13692"/>
                  <a:pt x="23271" y="13666"/>
                  <a:pt x="23271" y="13654"/>
                </a:cubicBezTo>
                <a:cubicBezTo>
                  <a:pt x="23271" y="13628"/>
                  <a:pt x="23271" y="13565"/>
                  <a:pt x="23271" y="13514"/>
                </a:cubicBezTo>
                <a:lnTo>
                  <a:pt x="23296" y="13464"/>
                </a:lnTo>
                <a:cubicBezTo>
                  <a:pt x="23309" y="13426"/>
                  <a:pt x="23309" y="13375"/>
                  <a:pt x="23309" y="13337"/>
                </a:cubicBezTo>
                <a:lnTo>
                  <a:pt x="23309" y="13325"/>
                </a:lnTo>
                <a:cubicBezTo>
                  <a:pt x="23296" y="13312"/>
                  <a:pt x="23321" y="13261"/>
                  <a:pt x="23309" y="13236"/>
                </a:cubicBezTo>
                <a:cubicBezTo>
                  <a:pt x="23296" y="13223"/>
                  <a:pt x="23321" y="13160"/>
                  <a:pt x="23309" y="13147"/>
                </a:cubicBezTo>
                <a:cubicBezTo>
                  <a:pt x="23296" y="13122"/>
                  <a:pt x="23321" y="13034"/>
                  <a:pt x="23321" y="13008"/>
                </a:cubicBezTo>
                <a:cubicBezTo>
                  <a:pt x="23309" y="12970"/>
                  <a:pt x="23309" y="12932"/>
                  <a:pt x="23296" y="12907"/>
                </a:cubicBezTo>
                <a:lnTo>
                  <a:pt x="23296" y="12882"/>
                </a:lnTo>
                <a:lnTo>
                  <a:pt x="23296" y="12856"/>
                </a:lnTo>
                <a:cubicBezTo>
                  <a:pt x="23309" y="12831"/>
                  <a:pt x="23283" y="12806"/>
                  <a:pt x="23245" y="12806"/>
                </a:cubicBezTo>
                <a:lnTo>
                  <a:pt x="23207" y="12806"/>
                </a:lnTo>
                <a:cubicBezTo>
                  <a:pt x="23203" y="12808"/>
                  <a:pt x="23198" y="12809"/>
                  <a:pt x="23194" y="12809"/>
                </a:cubicBezTo>
                <a:cubicBezTo>
                  <a:pt x="23178" y="12809"/>
                  <a:pt x="23169" y="12791"/>
                  <a:pt x="23169" y="12780"/>
                </a:cubicBezTo>
                <a:cubicBezTo>
                  <a:pt x="23169" y="12772"/>
                  <a:pt x="23195" y="12763"/>
                  <a:pt x="23218" y="12763"/>
                </a:cubicBezTo>
                <a:cubicBezTo>
                  <a:pt x="23228" y="12763"/>
                  <a:pt x="23238" y="12764"/>
                  <a:pt x="23245" y="12768"/>
                </a:cubicBezTo>
                <a:cubicBezTo>
                  <a:pt x="23258" y="12768"/>
                  <a:pt x="23296" y="12743"/>
                  <a:pt x="23309" y="12717"/>
                </a:cubicBezTo>
                <a:lnTo>
                  <a:pt x="23309" y="12692"/>
                </a:lnTo>
                <a:lnTo>
                  <a:pt x="23283" y="12667"/>
                </a:lnTo>
                <a:cubicBezTo>
                  <a:pt x="23283" y="12667"/>
                  <a:pt x="23233" y="12540"/>
                  <a:pt x="23233" y="12540"/>
                </a:cubicBezTo>
                <a:lnTo>
                  <a:pt x="23296" y="12489"/>
                </a:lnTo>
                <a:cubicBezTo>
                  <a:pt x="23271" y="12439"/>
                  <a:pt x="23258" y="12300"/>
                  <a:pt x="23258" y="12274"/>
                </a:cubicBezTo>
                <a:cubicBezTo>
                  <a:pt x="23271" y="12236"/>
                  <a:pt x="23271" y="12186"/>
                  <a:pt x="23271" y="12173"/>
                </a:cubicBezTo>
                <a:cubicBezTo>
                  <a:pt x="23271" y="12160"/>
                  <a:pt x="23233" y="12110"/>
                  <a:pt x="23245" y="12097"/>
                </a:cubicBezTo>
                <a:cubicBezTo>
                  <a:pt x="23258" y="12072"/>
                  <a:pt x="23245" y="12034"/>
                  <a:pt x="23258" y="12021"/>
                </a:cubicBezTo>
                <a:cubicBezTo>
                  <a:pt x="23258" y="12009"/>
                  <a:pt x="23283" y="11971"/>
                  <a:pt x="23296" y="11933"/>
                </a:cubicBezTo>
                <a:lnTo>
                  <a:pt x="23271" y="11907"/>
                </a:lnTo>
                <a:lnTo>
                  <a:pt x="23195" y="11857"/>
                </a:lnTo>
                <a:cubicBezTo>
                  <a:pt x="23220" y="11793"/>
                  <a:pt x="23296" y="11629"/>
                  <a:pt x="23283" y="11591"/>
                </a:cubicBezTo>
                <a:cubicBezTo>
                  <a:pt x="23283" y="11553"/>
                  <a:pt x="23207" y="11528"/>
                  <a:pt x="23195" y="11515"/>
                </a:cubicBezTo>
                <a:cubicBezTo>
                  <a:pt x="23182" y="11515"/>
                  <a:pt x="23283" y="11439"/>
                  <a:pt x="23283" y="11414"/>
                </a:cubicBezTo>
                <a:cubicBezTo>
                  <a:pt x="23271" y="11376"/>
                  <a:pt x="23258" y="11262"/>
                  <a:pt x="23245" y="11224"/>
                </a:cubicBezTo>
                <a:cubicBezTo>
                  <a:pt x="23245" y="11186"/>
                  <a:pt x="23245" y="11161"/>
                  <a:pt x="23245" y="11161"/>
                </a:cubicBezTo>
                <a:cubicBezTo>
                  <a:pt x="23245" y="11161"/>
                  <a:pt x="23321" y="11148"/>
                  <a:pt x="23309" y="11123"/>
                </a:cubicBezTo>
                <a:cubicBezTo>
                  <a:pt x="23283" y="11110"/>
                  <a:pt x="23258" y="11060"/>
                  <a:pt x="23258" y="11047"/>
                </a:cubicBezTo>
                <a:cubicBezTo>
                  <a:pt x="23258" y="11034"/>
                  <a:pt x="23271" y="10996"/>
                  <a:pt x="23296" y="10971"/>
                </a:cubicBezTo>
                <a:lnTo>
                  <a:pt x="23258" y="10933"/>
                </a:lnTo>
                <a:cubicBezTo>
                  <a:pt x="23233" y="10920"/>
                  <a:pt x="23271" y="10870"/>
                  <a:pt x="23271" y="10832"/>
                </a:cubicBezTo>
                <a:lnTo>
                  <a:pt x="23271" y="10806"/>
                </a:lnTo>
                <a:cubicBezTo>
                  <a:pt x="23258" y="10781"/>
                  <a:pt x="23245" y="10731"/>
                  <a:pt x="23258" y="10718"/>
                </a:cubicBezTo>
                <a:cubicBezTo>
                  <a:pt x="23271" y="10705"/>
                  <a:pt x="23271" y="10693"/>
                  <a:pt x="23258" y="10680"/>
                </a:cubicBezTo>
                <a:cubicBezTo>
                  <a:pt x="23258" y="10680"/>
                  <a:pt x="23245" y="10680"/>
                  <a:pt x="23233" y="10693"/>
                </a:cubicBezTo>
                <a:cubicBezTo>
                  <a:pt x="23220" y="10693"/>
                  <a:pt x="23207" y="10680"/>
                  <a:pt x="23207" y="10680"/>
                </a:cubicBezTo>
                <a:cubicBezTo>
                  <a:pt x="23207" y="10667"/>
                  <a:pt x="23233" y="10642"/>
                  <a:pt x="23233" y="10642"/>
                </a:cubicBezTo>
                <a:cubicBezTo>
                  <a:pt x="23220" y="10617"/>
                  <a:pt x="23195" y="10617"/>
                  <a:pt x="23233" y="10591"/>
                </a:cubicBezTo>
                <a:cubicBezTo>
                  <a:pt x="23233" y="10591"/>
                  <a:pt x="23207" y="10566"/>
                  <a:pt x="23207" y="10553"/>
                </a:cubicBezTo>
                <a:lnTo>
                  <a:pt x="23220" y="10528"/>
                </a:lnTo>
                <a:cubicBezTo>
                  <a:pt x="23233" y="10503"/>
                  <a:pt x="23220" y="10440"/>
                  <a:pt x="23233" y="10414"/>
                </a:cubicBezTo>
                <a:cubicBezTo>
                  <a:pt x="23258" y="10402"/>
                  <a:pt x="23258" y="10338"/>
                  <a:pt x="23258" y="10326"/>
                </a:cubicBezTo>
                <a:cubicBezTo>
                  <a:pt x="23245" y="10313"/>
                  <a:pt x="23283" y="10262"/>
                  <a:pt x="23271" y="10250"/>
                </a:cubicBezTo>
                <a:cubicBezTo>
                  <a:pt x="23271" y="10224"/>
                  <a:pt x="23258" y="10199"/>
                  <a:pt x="23258" y="10186"/>
                </a:cubicBezTo>
                <a:lnTo>
                  <a:pt x="23271" y="10161"/>
                </a:lnTo>
                <a:lnTo>
                  <a:pt x="23296" y="10123"/>
                </a:lnTo>
                <a:cubicBezTo>
                  <a:pt x="23245" y="10111"/>
                  <a:pt x="23245" y="10098"/>
                  <a:pt x="23271" y="10098"/>
                </a:cubicBezTo>
                <a:cubicBezTo>
                  <a:pt x="23283" y="10098"/>
                  <a:pt x="23271" y="10060"/>
                  <a:pt x="23271" y="10047"/>
                </a:cubicBezTo>
                <a:cubicBezTo>
                  <a:pt x="23258" y="10035"/>
                  <a:pt x="23258" y="10009"/>
                  <a:pt x="23271" y="9984"/>
                </a:cubicBezTo>
                <a:lnTo>
                  <a:pt x="23245" y="9959"/>
                </a:lnTo>
                <a:lnTo>
                  <a:pt x="23220" y="9946"/>
                </a:lnTo>
                <a:cubicBezTo>
                  <a:pt x="23182" y="9921"/>
                  <a:pt x="23220" y="9883"/>
                  <a:pt x="23233" y="9883"/>
                </a:cubicBezTo>
                <a:cubicBezTo>
                  <a:pt x="23258" y="9883"/>
                  <a:pt x="23283" y="9819"/>
                  <a:pt x="23271" y="9807"/>
                </a:cubicBezTo>
                <a:cubicBezTo>
                  <a:pt x="23271" y="9782"/>
                  <a:pt x="23207" y="9731"/>
                  <a:pt x="23220" y="9718"/>
                </a:cubicBezTo>
                <a:cubicBezTo>
                  <a:pt x="23245" y="9693"/>
                  <a:pt x="23245" y="9655"/>
                  <a:pt x="23220" y="9617"/>
                </a:cubicBezTo>
                <a:lnTo>
                  <a:pt x="23258" y="9592"/>
                </a:lnTo>
                <a:lnTo>
                  <a:pt x="23321" y="9554"/>
                </a:lnTo>
                <a:cubicBezTo>
                  <a:pt x="23271" y="9516"/>
                  <a:pt x="23283" y="9427"/>
                  <a:pt x="23258" y="9402"/>
                </a:cubicBezTo>
                <a:cubicBezTo>
                  <a:pt x="23245" y="9389"/>
                  <a:pt x="23220" y="9326"/>
                  <a:pt x="23220" y="9313"/>
                </a:cubicBezTo>
                <a:cubicBezTo>
                  <a:pt x="23220" y="9301"/>
                  <a:pt x="23258" y="9187"/>
                  <a:pt x="23258" y="9149"/>
                </a:cubicBezTo>
                <a:cubicBezTo>
                  <a:pt x="23258" y="9098"/>
                  <a:pt x="23258" y="9060"/>
                  <a:pt x="23245" y="9060"/>
                </a:cubicBezTo>
                <a:cubicBezTo>
                  <a:pt x="23245" y="9060"/>
                  <a:pt x="23207" y="9010"/>
                  <a:pt x="23220" y="9010"/>
                </a:cubicBezTo>
                <a:cubicBezTo>
                  <a:pt x="23245" y="8997"/>
                  <a:pt x="23233" y="8959"/>
                  <a:pt x="23195" y="8908"/>
                </a:cubicBezTo>
                <a:lnTo>
                  <a:pt x="23207" y="8883"/>
                </a:lnTo>
                <a:lnTo>
                  <a:pt x="23245" y="8795"/>
                </a:lnTo>
                <a:cubicBezTo>
                  <a:pt x="23220" y="8706"/>
                  <a:pt x="23245" y="8579"/>
                  <a:pt x="23233" y="8554"/>
                </a:cubicBezTo>
                <a:cubicBezTo>
                  <a:pt x="23233" y="8529"/>
                  <a:pt x="23182" y="8503"/>
                  <a:pt x="23157" y="8491"/>
                </a:cubicBezTo>
                <a:cubicBezTo>
                  <a:pt x="23144" y="8491"/>
                  <a:pt x="23182" y="8440"/>
                  <a:pt x="23207" y="8428"/>
                </a:cubicBezTo>
                <a:cubicBezTo>
                  <a:pt x="23233" y="8402"/>
                  <a:pt x="23195" y="8352"/>
                  <a:pt x="23182" y="8339"/>
                </a:cubicBezTo>
                <a:cubicBezTo>
                  <a:pt x="23169" y="8326"/>
                  <a:pt x="23169" y="8314"/>
                  <a:pt x="23182" y="8288"/>
                </a:cubicBezTo>
                <a:cubicBezTo>
                  <a:pt x="23245" y="8225"/>
                  <a:pt x="23245" y="8225"/>
                  <a:pt x="23195" y="8162"/>
                </a:cubicBezTo>
                <a:cubicBezTo>
                  <a:pt x="23182" y="8149"/>
                  <a:pt x="23169" y="8111"/>
                  <a:pt x="23144" y="8111"/>
                </a:cubicBezTo>
                <a:lnTo>
                  <a:pt x="23119" y="8099"/>
                </a:lnTo>
                <a:cubicBezTo>
                  <a:pt x="23106" y="8086"/>
                  <a:pt x="23119" y="8048"/>
                  <a:pt x="23131" y="8048"/>
                </a:cubicBezTo>
                <a:cubicBezTo>
                  <a:pt x="23144" y="8048"/>
                  <a:pt x="23144" y="8023"/>
                  <a:pt x="23144" y="8023"/>
                </a:cubicBezTo>
                <a:cubicBezTo>
                  <a:pt x="23131" y="8010"/>
                  <a:pt x="23182" y="7997"/>
                  <a:pt x="23207" y="7997"/>
                </a:cubicBezTo>
                <a:cubicBezTo>
                  <a:pt x="23220" y="7997"/>
                  <a:pt x="23233" y="7947"/>
                  <a:pt x="23233" y="7921"/>
                </a:cubicBezTo>
                <a:cubicBezTo>
                  <a:pt x="23233" y="7909"/>
                  <a:pt x="23245" y="7845"/>
                  <a:pt x="23245" y="7833"/>
                </a:cubicBezTo>
                <a:cubicBezTo>
                  <a:pt x="23233" y="7820"/>
                  <a:pt x="23245" y="7757"/>
                  <a:pt x="23233" y="7744"/>
                </a:cubicBezTo>
                <a:cubicBezTo>
                  <a:pt x="23220" y="7732"/>
                  <a:pt x="23195" y="7681"/>
                  <a:pt x="23207" y="7668"/>
                </a:cubicBezTo>
                <a:cubicBezTo>
                  <a:pt x="23207" y="7656"/>
                  <a:pt x="23220" y="7605"/>
                  <a:pt x="23233" y="7580"/>
                </a:cubicBezTo>
                <a:cubicBezTo>
                  <a:pt x="23245" y="7567"/>
                  <a:pt x="23233" y="7542"/>
                  <a:pt x="23207" y="7516"/>
                </a:cubicBezTo>
                <a:lnTo>
                  <a:pt x="23233" y="7479"/>
                </a:lnTo>
                <a:cubicBezTo>
                  <a:pt x="23258" y="7453"/>
                  <a:pt x="23258" y="7428"/>
                  <a:pt x="23233" y="7390"/>
                </a:cubicBezTo>
                <a:lnTo>
                  <a:pt x="23220" y="7352"/>
                </a:lnTo>
                <a:cubicBezTo>
                  <a:pt x="23207" y="7314"/>
                  <a:pt x="23233" y="7251"/>
                  <a:pt x="23258" y="7238"/>
                </a:cubicBezTo>
                <a:cubicBezTo>
                  <a:pt x="23271" y="7225"/>
                  <a:pt x="23233" y="7175"/>
                  <a:pt x="23220" y="7162"/>
                </a:cubicBezTo>
                <a:cubicBezTo>
                  <a:pt x="23195" y="7150"/>
                  <a:pt x="23220" y="7086"/>
                  <a:pt x="23245" y="7074"/>
                </a:cubicBezTo>
                <a:cubicBezTo>
                  <a:pt x="23258" y="7048"/>
                  <a:pt x="23233" y="7010"/>
                  <a:pt x="23182" y="6998"/>
                </a:cubicBezTo>
                <a:lnTo>
                  <a:pt x="23207" y="6972"/>
                </a:lnTo>
                <a:lnTo>
                  <a:pt x="23233" y="6922"/>
                </a:lnTo>
                <a:cubicBezTo>
                  <a:pt x="23220" y="6871"/>
                  <a:pt x="23207" y="6821"/>
                  <a:pt x="23207" y="6808"/>
                </a:cubicBezTo>
                <a:cubicBezTo>
                  <a:pt x="23207" y="6808"/>
                  <a:pt x="23258" y="6656"/>
                  <a:pt x="23245" y="6605"/>
                </a:cubicBezTo>
                <a:cubicBezTo>
                  <a:pt x="23245" y="6555"/>
                  <a:pt x="23195" y="6428"/>
                  <a:pt x="23220" y="6403"/>
                </a:cubicBezTo>
                <a:cubicBezTo>
                  <a:pt x="23245" y="6378"/>
                  <a:pt x="23233" y="6340"/>
                  <a:pt x="23207" y="6314"/>
                </a:cubicBezTo>
                <a:lnTo>
                  <a:pt x="23207" y="6302"/>
                </a:lnTo>
                <a:lnTo>
                  <a:pt x="23233" y="6264"/>
                </a:lnTo>
                <a:cubicBezTo>
                  <a:pt x="23220" y="6213"/>
                  <a:pt x="23207" y="6125"/>
                  <a:pt x="23207" y="6074"/>
                </a:cubicBezTo>
                <a:lnTo>
                  <a:pt x="23245" y="6036"/>
                </a:lnTo>
                <a:lnTo>
                  <a:pt x="23283" y="5998"/>
                </a:lnTo>
                <a:cubicBezTo>
                  <a:pt x="23258" y="5960"/>
                  <a:pt x="23245" y="5859"/>
                  <a:pt x="23245" y="5834"/>
                </a:cubicBezTo>
                <a:cubicBezTo>
                  <a:pt x="23233" y="5808"/>
                  <a:pt x="23207" y="5732"/>
                  <a:pt x="23233" y="5720"/>
                </a:cubicBezTo>
                <a:cubicBezTo>
                  <a:pt x="23258" y="5707"/>
                  <a:pt x="23233" y="5682"/>
                  <a:pt x="23233" y="5669"/>
                </a:cubicBezTo>
                <a:cubicBezTo>
                  <a:pt x="23233" y="5656"/>
                  <a:pt x="23245" y="5555"/>
                  <a:pt x="23258" y="5517"/>
                </a:cubicBezTo>
                <a:cubicBezTo>
                  <a:pt x="23258" y="5479"/>
                  <a:pt x="23258" y="5441"/>
                  <a:pt x="23258" y="5429"/>
                </a:cubicBezTo>
                <a:cubicBezTo>
                  <a:pt x="23258" y="5403"/>
                  <a:pt x="23271" y="5365"/>
                  <a:pt x="23271" y="5353"/>
                </a:cubicBezTo>
                <a:cubicBezTo>
                  <a:pt x="23271" y="5340"/>
                  <a:pt x="23207" y="5264"/>
                  <a:pt x="23220" y="5239"/>
                </a:cubicBezTo>
                <a:cubicBezTo>
                  <a:pt x="23220" y="5201"/>
                  <a:pt x="23220" y="5112"/>
                  <a:pt x="23220" y="5087"/>
                </a:cubicBezTo>
                <a:cubicBezTo>
                  <a:pt x="23233" y="5062"/>
                  <a:pt x="23245" y="4986"/>
                  <a:pt x="23245" y="4960"/>
                </a:cubicBezTo>
                <a:cubicBezTo>
                  <a:pt x="23233" y="4935"/>
                  <a:pt x="23258" y="4859"/>
                  <a:pt x="23245" y="4834"/>
                </a:cubicBezTo>
                <a:cubicBezTo>
                  <a:pt x="23245" y="4809"/>
                  <a:pt x="23233" y="4745"/>
                  <a:pt x="23233" y="4733"/>
                </a:cubicBezTo>
                <a:cubicBezTo>
                  <a:pt x="23233" y="4707"/>
                  <a:pt x="23296" y="4644"/>
                  <a:pt x="23271" y="4644"/>
                </a:cubicBezTo>
                <a:cubicBezTo>
                  <a:pt x="23233" y="4644"/>
                  <a:pt x="23233" y="4631"/>
                  <a:pt x="23245" y="4631"/>
                </a:cubicBezTo>
                <a:cubicBezTo>
                  <a:pt x="23258" y="4631"/>
                  <a:pt x="23233" y="4543"/>
                  <a:pt x="23233" y="4505"/>
                </a:cubicBezTo>
                <a:cubicBezTo>
                  <a:pt x="23233" y="4480"/>
                  <a:pt x="23233" y="4429"/>
                  <a:pt x="23220" y="4416"/>
                </a:cubicBezTo>
                <a:cubicBezTo>
                  <a:pt x="23220" y="4391"/>
                  <a:pt x="23233" y="4340"/>
                  <a:pt x="23233" y="4328"/>
                </a:cubicBezTo>
                <a:cubicBezTo>
                  <a:pt x="23233" y="4315"/>
                  <a:pt x="23207" y="4264"/>
                  <a:pt x="23195" y="4214"/>
                </a:cubicBezTo>
                <a:lnTo>
                  <a:pt x="23207" y="4189"/>
                </a:lnTo>
                <a:lnTo>
                  <a:pt x="23233" y="4125"/>
                </a:lnTo>
                <a:cubicBezTo>
                  <a:pt x="23220" y="4075"/>
                  <a:pt x="23207" y="3999"/>
                  <a:pt x="23207" y="3961"/>
                </a:cubicBezTo>
                <a:lnTo>
                  <a:pt x="23182" y="3935"/>
                </a:lnTo>
                <a:lnTo>
                  <a:pt x="23157" y="3897"/>
                </a:lnTo>
                <a:cubicBezTo>
                  <a:pt x="23182" y="3872"/>
                  <a:pt x="23195" y="3822"/>
                  <a:pt x="23169" y="3784"/>
                </a:cubicBezTo>
                <a:lnTo>
                  <a:pt x="23169" y="3746"/>
                </a:lnTo>
                <a:lnTo>
                  <a:pt x="23157" y="3720"/>
                </a:lnTo>
                <a:cubicBezTo>
                  <a:pt x="23157" y="3682"/>
                  <a:pt x="23169" y="3632"/>
                  <a:pt x="23182" y="3594"/>
                </a:cubicBezTo>
                <a:lnTo>
                  <a:pt x="23169" y="3568"/>
                </a:lnTo>
                <a:lnTo>
                  <a:pt x="23157" y="3531"/>
                </a:lnTo>
                <a:cubicBezTo>
                  <a:pt x="23157" y="3493"/>
                  <a:pt x="23144" y="3429"/>
                  <a:pt x="23119" y="3404"/>
                </a:cubicBezTo>
                <a:lnTo>
                  <a:pt x="23157" y="3366"/>
                </a:lnTo>
                <a:cubicBezTo>
                  <a:pt x="23144" y="3341"/>
                  <a:pt x="23182" y="3239"/>
                  <a:pt x="23157" y="3214"/>
                </a:cubicBezTo>
                <a:cubicBezTo>
                  <a:pt x="23131" y="3189"/>
                  <a:pt x="23106" y="3151"/>
                  <a:pt x="23119" y="3138"/>
                </a:cubicBezTo>
                <a:cubicBezTo>
                  <a:pt x="23131" y="3138"/>
                  <a:pt x="23106" y="3075"/>
                  <a:pt x="23106" y="3050"/>
                </a:cubicBezTo>
                <a:cubicBezTo>
                  <a:pt x="23093" y="3024"/>
                  <a:pt x="23081" y="2974"/>
                  <a:pt x="23081" y="2923"/>
                </a:cubicBezTo>
                <a:lnTo>
                  <a:pt x="23093" y="2885"/>
                </a:lnTo>
                <a:lnTo>
                  <a:pt x="23106" y="2860"/>
                </a:lnTo>
                <a:cubicBezTo>
                  <a:pt x="23081" y="2822"/>
                  <a:pt x="23043" y="2759"/>
                  <a:pt x="23055" y="2746"/>
                </a:cubicBezTo>
                <a:cubicBezTo>
                  <a:pt x="23068" y="2733"/>
                  <a:pt x="23018" y="2619"/>
                  <a:pt x="23018" y="2581"/>
                </a:cubicBezTo>
                <a:cubicBezTo>
                  <a:pt x="23018" y="2544"/>
                  <a:pt x="23005" y="2455"/>
                  <a:pt x="23005" y="2442"/>
                </a:cubicBezTo>
                <a:cubicBezTo>
                  <a:pt x="22992" y="2430"/>
                  <a:pt x="23030" y="2354"/>
                  <a:pt x="23005" y="2341"/>
                </a:cubicBezTo>
                <a:cubicBezTo>
                  <a:pt x="22992" y="2328"/>
                  <a:pt x="22992" y="2278"/>
                  <a:pt x="22992" y="2240"/>
                </a:cubicBezTo>
                <a:lnTo>
                  <a:pt x="22954" y="2202"/>
                </a:lnTo>
                <a:cubicBezTo>
                  <a:pt x="22967" y="2189"/>
                  <a:pt x="22942" y="2151"/>
                  <a:pt x="22904" y="2113"/>
                </a:cubicBezTo>
                <a:lnTo>
                  <a:pt x="22929" y="2101"/>
                </a:lnTo>
                <a:cubicBezTo>
                  <a:pt x="22992" y="2088"/>
                  <a:pt x="22878" y="2050"/>
                  <a:pt x="22942" y="2037"/>
                </a:cubicBezTo>
                <a:cubicBezTo>
                  <a:pt x="22942" y="2037"/>
                  <a:pt x="22916" y="1974"/>
                  <a:pt x="22916" y="1974"/>
                </a:cubicBezTo>
                <a:lnTo>
                  <a:pt x="22980" y="1949"/>
                </a:lnTo>
                <a:cubicBezTo>
                  <a:pt x="22942" y="1923"/>
                  <a:pt x="22904" y="1873"/>
                  <a:pt x="22878" y="1835"/>
                </a:cubicBezTo>
                <a:lnTo>
                  <a:pt x="22878" y="1810"/>
                </a:lnTo>
                <a:lnTo>
                  <a:pt x="22878" y="1746"/>
                </a:lnTo>
                <a:cubicBezTo>
                  <a:pt x="22878" y="1670"/>
                  <a:pt x="22866" y="1582"/>
                  <a:pt x="22853" y="1544"/>
                </a:cubicBezTo>
                <a:lnTo>
                  <a:pt x="22840" y="1519"/>
                </a:lnTo>
                <a:lnTo>
                  <a:pt x="22840" y="1481"/>
                </a:lnTo>
                <a:cubicBezTo>
                  <a:pt x="22828" y="1455"/>
                  <a:pt x="22802" y="1253"/>
                  <a:pt x="22777" y="1190"/>
                </a:cubicBezTo>
                <a:cubicBezTo>
                  <a:pt x="22752" y="1126"/>
                  <a:pt x="22739" y="1050"/>
                  <a:pt x="22739" y="1025"/>
                </a:cubicBezTo>
                <a:lnTo>
                  <a:pt x="22726" y="987"/>
                </a:lnTo>
                <a:lnTo>
                  <a:pt x="22714" y="974"/>
                </a:lnTo>
                <a:cubicBezTo>
                  <a:pt x="22689" y="949"/>
                  <a:pt x="22689" y="899"/>
                  <a:pt x="22676" y="886"/>
                </a:cubicBezTo>
                <a:cubicBezTo>
                  <a:pt x="22676" y="886"/>
                  <a:pt x="22651" y="835"/>
                  <a:pt x="22638" y="823"/>
                </a:cubicBezTo>
                <a:cubicBezTo>
                  <a:pt x="22625" y="810"/>
                  <a:pt x="22613" y="797"/>
                  <a:pt x="22613" y="785"/>
                </a:cubicBezTo>
                <a:cubicBezTo>
                  <a:pt x="22613" y="785"/>
                  <a:pt x="22625" y="759"/>
                  <a:pt x="22638" y="747"/>
                </a:cubicBezTo>
                <a:lnTo>
                  <a:pt x="22638" y="747"/>
                </a:lnTo>
                <a:lnTo>
                  <a:pt x="22600" y="759"/>
                </a:lnTo>
                <a:lnTo>
                  <a:pt x="22511" y="797"/>
                </a:lnTo>
                <a:cubicBezTo>
                  <a:pt x="22423" y="848"/>
                  <a:pt x="22322" y="873"/>
                  <a:pt x="22322" y="873"/>
                </a:cubicBezTo>
                <a:cubicBezTo>
                  <a:pt x="22322" y="873"/>
                  <a:pt x="22284" y="835"/>
                  <a:pt x="22246" y="797"/>
                </a:cubicBezTo>
                <a:lnTo>
                  <a:pt x="22144" y="848"/>
                </a:lnTo>
                <a:lnTo>
                  <a:pt x="22106" y="861"/>
                </a:lnTo>
                <a:cubicBezTo>
                  <a:pt x="22068" y="861"/>
                  <a:pt x="22018" y="848"/>
                  <a:pt x="21980" y="835"/>
                </a:cubicBezTo>
                <a:lnTo>
                  <a:pt x="21955" y="861"/>
                </a:lnTo>
                <a:lnTo>
                  <a:pt x="21929" y="873"/>
                </a:lnTo>
                <a:cubicBezTo>
                  <a:pt x="21904" y="873"/>
                  <a:pt x="21841" y="886"/>
                  <a:pt x="21803" y="886"/>
                </a:cubicBezTo>
                <a:lnTo>
                  <a:pt x="21777" y="886"/>
                </a:lnTo>
                <a:lnTo>
                  <a:pt x="21714" y="873"/>
                </a:lnTo>
                <a:cubicBezTo>
                  <a:pt x="21710" y="885"/>
                  <a:pt x="21704" y="890"/>
                  <a:pt x="21696" y="890"/>
                </a:cubicBezTo>
                <a:cubicBezTo>
                  <a:pt x="21679" y="890"/>
                  <a:pt x="21656" y="869"/>
                  <a:pt x="21638" y="861"/>
                </a:cubicBezTo>
                <a:cubicBezTo>
                  <a:pt x="21613" y="848"/>
                  <a:pt x="21550" y="823"/>
                  <a:pt x="21499" y="785"/>
                </a:cubicBezTo>
                <a:lnTo>
                  <a:pt x="21461" y="835"/>
                </a:lnTo>
                <a:cubicBezTo>
                  <a:pt x="21438" y="866"/>
                  <a:pt x="21415" y="883"/>
                  <a:pt x="21384" y="883"/>
                </a:cubicBezTo>
                <a:cubicBezTo>
                  <a:pt x="21363" y="883"/>
                  <a:pt x="21339" y="876"/>
                  <a:pt x="21309" y="861"/>
                </a:cubicBezTo>
                <a:lnTo>
                  <a:pt x="21284" y="848"/>
                </a:lnTo>
                <a:cubicBezTo>
                  <a:pt x="21246" y="848"/>
                  <a:pt x="21157" y="873"/>
                  <a:pt x="21145" y="886"/>
                </a:cubicBezTo>
                <a:cubicBezTo>
                  <a:pt x="21136" y="895"/>
                  <a:pt x="21121" y="904"/>
                  <a:pt x="21112" y="904"/>
                </a:cubicBezTo>
                <a:cubicBezTo>
                  <a:pt x="21109" y="904"/>
                  <a:pt x="21107" y="902"/>
                  <a:pt x="21107" y="899"/>
                </a:cubicBezTo>
                <a:cubicBezTo>
                  <a:pt x="21094" y="899"/>
                  <a:pt x="21069" y="899"/>
                  <a:pt x="21069" y="886"/>
                </a:cubicBezTo>
                <a:cubicBezTo>
                  <a:pt x="21069" y="880"/>
                  <a:pt x="21056" y="880"/>
                  <a:pt x="21042" y="880"/>
                </a:cubicBezTo>
                <a:cubicBezTo>
                  <a:pt x="21028" y="880"/>
                  <a:pt x="21012" y="880"/>
                  <a:pt x="21006" y="873"/>
                </a:cubicBezTo>
                <a:cubicBezTo>
                  <a:pt x="20993" y="873"/>
                  <a:pt x="20942" y="810"/>
                  <a:pt x="20917" y="797"/>
                </a:cubicBezTo>
                <a:cubicBezTo>
                  <a:pt x="20904" y="791"/>
                  <a:pt x="20892" y="788"/>
                  <a:pt x="20881" y="788"/>
                </a:cubicBezTo>
                <a:cubicBezTo>
                  <a:pt x="20870" y="788"/>
                  <a:pt x="20860" y="791"/>
                  <a:pt x="20854" y="797"/>
                </a:cubicBezTo>
                <a:cubicBezTo>
                  <a:pt x="20841" y="835"/>
                  <a:pt x="20816" y="848"/>
                  <a:pt x="20778" y="861"/>
                </a:cubicBezTo>
                <a:lnTo>
                  <a:pt x="20727" y="873"/>
                </a:lnTo>
                <a:cubicBezTo>
                  <a:pt x="20689" y="861"/>
                  <a:pt x="20651" y="823"/>
                  <a:pt x="20651" y="810"/>
                </a:cubicBezTo>
                <a:cubicBezTo>
                  <a:pt x="20651" y="797"/>
                  <a:pt x="20575" y="772"/>
                  <a:pt x="20575" y="759"/>
                </a:cubicBezTo>
                <a:cubicBezTo>
                  <a:pt x="20575" y="747"/>
                  <a:pt x="20588" y="734"/>
                  <a:pt x="20601" y="721"/>
                </a:cubicBezTo>
                <a:cubicBezTo>
                  <a:pt x="20613" y="721"/>
                  <a:pt x="20588" y="658"/>
                  <a:pt x="20575" y="633"/>
                </a:cubicBezTo>
                <a:cubicBezTo>
                  <a:pt x="20572" y="629"/>
                  <a:pt x="20567" y="628"/>
                  <a:pt x="20562" y="628"/>
                </a:cubicBezTo>
                <a:cubicBezTo>
                  <a:pt x="20550" y="628"/>
                  <a:pt x="20537" y="637"/>
                  <a:pt x="20537" y="645"/>
                </a:cubicBezTo>
                <a:cubicBezTo>
                  <a:pt x="20537" y="658"/>
                  <a:pt x="20575" y="721"/>
                  <a:pt x="20550" y="721"/>
                </a:cubicBezTo>
                <a:cubicBezTo>
                  <a:pt x="20512" y="721"/>
                  <a:pt x="20499" y="734"/>
                  <a:pt x="20499" y="734"/>
                </a:cubicBezTo>
                <a:cubicBezTo>
                  <a:pt x="20499" y="734"/>
                  <a:pt x="20537" y="785"/>
                  <a:pt x="20525" y="797"/>
                </a:cubicBezTo>
                <a:cubicBezTo>
                  <a:pt x="20512" y="810"/>
                  <a:pt x="20474" y="835"/>
                  <a:pt x="20461" y="848"/>
                </a:cubicBezTo>
                <a:cubicBezTo>
                  <a:pt x="20449" y="848"/>
                  <a:pt x="20436" y="810"/>
                  <a:pt x="20436" y="797"/>
                </a:cubicBezTo>
                <a:cubicBezTo>
                  <a:pt x="20449" y="772"/>
                  <a:pt x="20449" y="734"/>
                  <a:pt x="20436" y="721"/>
                </a:cubicBezTo>
                <a:cubicBezTo>
                  <a:pt x="20436" y="709"/>
                  <a:pt x="20449" y="658"/>
                  <a:pt x="20461" y="645"/>
                </a:cubicBezTo>
                <a:lnTo>
                  <a:pt x="20423" y="645"/>
                </a:lnTo>
                <a:lnTo>
                  <a:pt x="20386" y="658"/>
                </a:lnTo>
                <a:lnTo>
                  <a:pt x="20373" y="671"/>
                </a:lnTo>
                <a:cubicBezTo>
                  <a:pt x="20348" y="671"/>
                  <a:pt x="20310" y="607"/>
                  <a:pt x="20284" y="595"/>
                </a:cubicBezTo>
                <a:cubicBezTo>
                  <a:pt x="20277" y="591"/>
                  <a:pt x="20266" y="590"/>
                  <a:pt x="20255" y="590"/>
                </a:cubicBezTo>
                <a:cubicBezTo>
                  <a:pt x="20226" y="590"/>
                  <a:pt x="20192" y="599"/>
                  <a:pt x="20183" y="607"/>
                </a:cubicBezTo>
                <a:cubicBezTo>
                  <a:pt x="20177" y="614"/>
                  <a:pt x="20161" y="617"/>
                  <a:pt x="20142" y="617"/>
                </a:cubicBezTo>
                <a:cubicBezTo>
                  <a:pt x="20123" y="617"/>
                  <a:pt x="20101" y="614"/>
                  <a:pt x="20082" y="607"/>
                </a:cubicBezTo>
                <a:lnTo>
                  <a:pt x="20044" y="595"/>
                </a:lnTo>
                <a:lnTo>
                  <a:pt x="19981" y="582"/>
                </a:lnTo>
                <a:cubicBezTo>
                  <a:pt x="19968" y="607"/>
                  <a:pt x="19955" y="620"/>
                  <a:pt x="19946" y="620"/>
                </a:cubicBezTo>
                <a:cubicBezTo>
                  <a:pt x="19936" y="620"/>
                  <a:pt x="19930" y="607"/>
                  <a:pt x="19930" y="582"/>
                </a:cubicBezTo>
                <a:lnTo>
                  <a:pt x="19955" y="582"/>
                </a:lnTo>
                <a:lnTo>
                  <a:pt x="19981" y="570"/>
                </a:lnTo>
                <a:cubicBezTo>
                  <a:pt x="19993" y="544"/>
                  <a:pt x="19968" y="532"/>
                  <a:pt x="19943" y="519"/>
                </a:cubicBezTo>
                <a:lnTo>
                  <a:pt x="19917" y="532"/>
                </a:lnTo>
                <a:lnTo>
                  <a:pt x="19892" y="532"/>
                </a:lnTo>
                <a:cubicBezTo>
                  <a:pt x="19874" y="523"/>
                  <a:pt x="19861" y="518"/>
                  <a:pt x="19851" y="518"/>
                </a:cubicBezTo>
                <a:cubicBezTo>
                  <a:pt x="19834" y="518"/>
                  <a:pt x="19829" y="532"/>
                  <a:pt x="19829" y="557"/>
                </a:cubicBezTo>
                <a:lnTo>
                  <a:pt x="19829" y="570"/>
                </a:lnTo>
                <a:cubicBezTo>
                  <a:pt x="19816" y="582"/>
                  <a:pt x="19778" y="582"/>
                  <a:pt x="19765" y="582"/>
                </a:cubicBezTo>
                <a:cubicBezTo>
                  <a:pt x="19765" y="570"/>
                  <a:pt x="19728" y="557"/>
                  <a:pt x="19690" y="544"/>
                </a:cubicBezTo>
                <a:lnTo>
                  <a:pt x="19664" y="557"/>
                </a:lnTo>
                <a:cubicBezTo>
                  <a:pt x="19588" y="582"/>
                  <a:pt x="19538" y="620"/>
                  <a:pt x="19550" y="645"/>
                </a:cubicBezTo>
                <a:cubicBezTo>
                  <a:pt x="19576" y="658"/>
                  <a:pt x="19525" y="683"/>
                  <a:pt x="19500" y="696"/>
                </a:cubicBezTo>
                <a:cubicBezTo>
                  <a:pt x="19487" y="696"/>
                  <a:pt x="19424" y="658"/>
                  <a:pt x="19411" y="645"/>
                </a:cubicBezTo>
                <a:cubicBezTo>
                  <a:pt x="19408" y="644"/>
                  <a:pt x="19406" y="643"/>
                  <a:pt x="19403" y="643"/>
                </a:cubicBezTo>
                <a:cubicBezTo>
                  <a:pt x="19383" y="643"/>
                  <a:pt x="19372" y="685"/>
                  <a:pt x="19361" y="696"/>
                </a:cubicBezTo>
                <a:cubicBezTo>
                  <a:pt x="19361" y="702"/>
                  <a:pt x="19348" y="706"/>
                  <a:pt x="19334" y="706"/>
                </a:cubicBezTo>
                <a:cubicBezTo>
                  <a:pt x="19319" y="706"/>
                  <a:pt x="19304" y="702"/>
                  <a:pt x="19297" y="696"/>
                </a:cubicBezTo>
                <a:cubicBezTo>
                  <a:pt x="19272" y="696"/>
                  <a:pt x="19259" y="683"/>
                  <a:pt x="19259" y="671"/>
                </a:cubicBezTo>
                <a:lnTo>
                  <a:pt x="19285" y="645"/>
                </a:lnTo>
                <a:cubicBezTo>
                  <a:pt x="19310" y="620"/>
                  <a:pt x="19310" y="595"/>
                  <a:pt x="19297" y="582"/>
                </a:cubicBezTo>
                <a:lnTo>
                  <a:pt x="19297" y="582"/>
                </a:lnTo>
                <a:cubicBezTo>
                  <a:pt x="19285" y="582"/>
                  <a:pt x="19234" y="595"/>
                  <a:pt x="19183" y="607"/>
                </a:cubicBezTo>
                <a:cubicBezTo>
                  <a:pt x="19133" y="620"/>
                  <a:pt x="19095" y="658"/>
                  <a:pt x="19107" y="683"/>
                </a:cubicBezTo>
                <a:lnTo>
                  <a:pt x="19082" y="696"/>
                </a:lnTo>
                <a:lnTo>
                  <a:pt x="19032" y="721"/>
                </a:lnTo>
                <a:cubicBezTo>
                  <a:pt x="18994" y="683"/>
                  <a:pt x="18943" y="683"/>
                  <a:pt x="18943" y="683"/>
                </a:cubicBezTo>
                <a:lnTo>
                  <a:pt x="18943" y="683"/>
                </a:lnTo>
                <a:cubicBezTo>
                  <a:pt x="18930" y="696"/>
                  <a:pt x="18943" y="734"/>
                  <a:pt x="18981" y="759"/>
                </a:cubicBezTo>
                <a:lnTo>
                  <a:pt x="18918" y="785"/>
                </a:lnTo>
                <a:cubicBezTo>
                  <a:pt x="18918" y="785"/>
                  <a:pt x="18930" y="797"/>
                  <a:pt x="18956" y="797"/>
                </a:cubicBezTo>
                <a:lnTo>
                  <a:pt x="18981" y="810"/>
                </a:lnTo>
                <a:lnTo>
                  <a:pt x="19006" y="823"/>
                </a:lnTo>
                <a:cubicBezTo>
                  <a:pt x="19032" y="835"/>
                  <a:pt x="19032" y="886"/>
                  <a:pt x="19019" y="899"/>
                </a:cubicBezTo>
                <a:cubicBezTo>
                  <a:pt x="19017" y="901"/>
                  <a:pt x="19013" y="902"/>
                  <a:pt x="19007" y="902"/>
                </a:cubicBezTo>
                <a:cubicBezTo>
                  <a:pt x="18983" y="902"/>
                  <a:pt x="18934" y="881"/>
                  <a:pt x="18892" y="861"/>
                </a:cubicBezTo>
                <a:lnTo>
                  <a:pt x="18842" y="848"/>
                </a:lnTo>
                <a:cubicBezTo>
                  <a:pt x="18791" y="848"/>
                  <a:pt x="18741" y="873"/>
                  <a:pt x="18703" y="886"/>
                </a:cubicBezTo>
                <a:lnTo>
                  <a:pt x="18690" y="886"/>
                </a:lnTo>
                <a:cubicBezTo>
                  <a:pt x="18677" y="886"/>
                  <a:pt x="18741" y="835"/>
                  <a:pt x="18766" y="810"/>
                </a:cubicBezTo>
                <a:cubicBezTo>
                  <a:pt x="18791" y="785"/>
                  <a:pt x="18766" y="747"/>
                  <a:pt x="18766" y="734"/>
                </a:cubicBezTo>
                <a:cubicBezTo>
                  <a:pt x="18753" y="734"/>
                  <a:pt x="18753" y="671"/>
                  <a:pt x="18778" y="658"/>
                </a:cubicBezTo>
                <a:cubicBezTo>
                  <a:pt x="18791" y="645"/>
                  <a:pt x="18766" y="645"/>
                  <a:pt x="18728" y="645"/>
                </a:cubicBezTo>
                <a:lnTo>
                  <a:pt x="18690" y="658"/>
                </a:lnTo>
                <a:lnTo>
                  <a:pt x="18639" y="658"/>
                </a:lnTo>
                <a:cubicBezTo>
                  <a:pt x="18639" y="683"/>
                  <a:pt x="18639" y="734"/>
                  <a:pt x="18627" y="759"/>
                </a:cubicBezTo>
                <a:lnTo>
                  <a:pt x="18538" y="759"/>
                </a:lnTo>
                <a:cubicBezTo>
                  <a:pt x="18563" y="785"/>
                  <a:pt x="18563" y="810"/>
                  <a:pt x="18525" y="823"/>
                </a:cubicBezTo>
                <a:cubicBezTo>
                  <a:pt x="18538" y="861"/>
                  <a:pt x="18487" y="848"/>
                  <a:pt x="18462" y="873"/>
                </a:cubicBezTo>
                <a:lnTo>
                  <a:pt x="18449" y="873"/>
                </a:lnTo>
                <a:cubicBezTo>
                  <a:pt x="18449" y="899"/>
                  <a:pt x="18437" y="962"/>
                  <a:pt x="18412" y="962"/>
                </a:cubicBezTo>
                <a:cubicBezTo>
                  <a:pt x="18386" y="962"/>
                  <a:pt x="18323" y="949"/>
                  <a:pt x="18298" y="949"/>
                </a:cubicBezTo>
                <a:cubicBezTo>
                  <a:pt x="18285" y="936"/>
                  <a:pt x="18323" y="886"/>
                  <a:pt x="18336" y="861"/>
                </a:cubicBezTo>
                <a:cubicBezTo>
                  <a:pt x="18336" y="835"/>
                  <a:pt x="18323" y="734"/>
                  <a:pt x="18348" y="709"/>
                </a:cubicBezTo>
                <a:cubicBezTo>
                  <a:pt x="18361" y="683"/>
                  <a:pt x="18424" y="570"/>
                  <a:pt x="18412" y="532"/>
                </a:cubicBezTo>
                <a:cubicBezTo>
                  <a:pt x="18411" y="529"/>
                  <a:pt x="18410" y="527"/>
                  <a:pt x="18409" y="524"/>
                </a:cubicBezTo>
                <a:lnTo>
                  <a:pt x="18409" y="524"/>
                </a:lnTo>
                <a:cubicBezTo>
                  <a:pt x="18393" y="553"/>
                  <a:pt x="18346" y="621"/>
                  <a:pt x="18310" y="633"/>
                </a:cubicBezTo>
                <a:cubicBezTo>
                  <a:pt x="18260" y="633"/>
                  <a:pt x="18260" y="633"/>
                  <a:pt x="18310" y="607"/>
                </a:cubicBezTo>
                <a:lnTo>
                  <a:pt x="18323" y="582"/>
                </a:lnTo>
                <a:lnTo>
                  <a:pt x="18336" y="570"/>
                </a:lnTo>
                <a:cubicBezTo>
                  <a:pt x="18307" y="531"/>
                  <a:pt x="18300" y="514"/>
                  <a:pt x="18315" y="514"/>
                </a:cubicBezTo>
                <a:cubicBezTo>
                  <a:pt x="18320" y="514"/>
                  <a:pt x="18327" y="516"/>
                  <a:pt x="18336" y="519"/>
                </a:cubicBezTo>
                <a:lnTo>
                  <a:pt x="18407" y="519"/>
                </a:lnTo>
                <a:cubicBezTo>
                  <a:pt x="18394" y="479"/>
                  <a:pt x="18375" y="415"/>
                  <a:pt x="18386" y="392"/>
                </a:cubicBezTo>
                <a:cubicBezTo>
                  <a:pt x="18399" y="367"/>
                  <a:pt x="18412" y="342"/>
                  <a:pt x="18412" y="329"/>
                </a:cubicBezTo>
                <a:cubicBezTo>
                  <a:pt x="18361" y="304"/>
                  <a:pt x="18412" y="278"/>
                  <a:pt x="18412" y="266"/>
                </a:cubicBezTo>
                <a:lnTo>
                  <a:pt x="18399" y="241"/>
                </a:lnTo>
                <a:cubicBezTo>
                  <a:pt x="18396" y="238"/>
                  <a:pt x="18392" y="237"/>
                  <a:pt x="18387" y="237"/>
                </a:cubicBezTo>
                <a:cubicBezTo>
                  <a:pt x="18364" y="237"/>
                  <a:pt x="18321" y="256"/>
                  <a:pt x="18310" y="266"/>
                </a:cubicBezTo>
                <a:cubicBezTo>
                  <a:pt x="18303" y="273"/>
                  <a:pt x="18266" y="280"/>
                  <a:pt x="18234" y="280"/>
                </a:cubicBezTo>
                <a:cubicBezTo>
                  <a:pt x="18210" y="280"/>
                  <a:pt x="18189" y="277"/>
                  <a:pt x="18184" y="266"/>
                </a:cubicBezTo>
                <a:cubicBezTo>
                  <a:pt x="18181" y="263"/>
                  <a:pt x="18173" y="262"/>
                  <a:pt x="18161" y="262"/>
                </a:cubicBezTo>
                <a:cubicBezTo>
                  <a:pt x="18108" y="262"/>
                  <a:pt x="17984" y="281"/>
                  <a:pt x="17943" y="291"/>
                </a:cubicBezTo>
                <a:cubicBezTo>
                  <a:pt x="17918" y="297"/>
                  <a:pt x="17880" y="301"/>
                  <a:pt x="17847" y="301"/>
                </a:cubicBezTo>
                <a:cubicBezTo>
                  <a:pt x="17814" y="301"/>
                  <a:pt x="17785" y="297"/>
                  <a:pt x="17779" y="291"/>
                </a:cubicBezTo>
                <a:cubicBezTo>
                  <a:pt x="17779" y="266"/>
                  <a:pt x="17766" y="228"/>
                  <a:pt x="17754" y="190"/>
                </a:cubicBezTo>
                <a:lnTo>
                  <a:pt x="17703" y="177"/>
                </a:lnTo>
                <a:lnTo>
                  <a:pt x="17678" y="177"/>
                </a:lnTo>
                <a:cubicBezTo>
                  <a:pt x="17627" y="177"/>
                  <a:pt x="17614" y="152"/>
                  <a:pt x="17640" y="114"/>
                </a:cubicBezTo>
                <a:lnTo>
                  <a:pt x="17640" y="89"/>
                </a:lnTo>
                <a:lnTo>
                  <a:pt x="17640" y="63"/>
                </a:lnTo>
                <a:cubicBezTo>
                  <a:pt x="17627" y="44"/>
                  <a:pt x="17611" y="35"/>
                  <a:pt x="17597" y="35"/>
                </a:cubicBezTo>
                <a:cubicBezTo>
                  <a:pt x="17583" y="35"/>
                  <a:pt x="17570" y="44"/>
                  <a:pt x="17564" y="63"/>
                </a:cubicBezTo>
                <a:lnTo>
                  <a:pt x="17538" y="89"/>
                </a:lnTo>
                <a:cubicBezTo>
                  <a:pt x="17538" y="101"/>
                  <a:pt x="17513" y="101"/>
                  <a:pt x="17500" y="101"/>
                </a:cubicBezTo>
                <a:cubicBezTo>
                  <a:pt x="17488" y="101"/>
                  <a:pt x="17475" y="89"/>
                  <a:pt x="17475" y="76"/>
                </a:cubicBezTo>
                <a:cubicBezTo>
                  <a:pt x="17475" y="51"/>
                  <a:pt x="17462" y="25"/>
                  <a:pt x="1742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" name="Google Shape;60;p6"/>
          <p:cNvSpPr/>
          <p:nvPr/>
        </p:nvSpPr>
        <p:spPr>
          <a:xfrm>
            <a:off x="7097999" y="4798311"/>
            <a:ext cx="1535424" cy="826272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" name="Google Shape;61;p6"/>
          <p:cNvSpPr/>
          <p:nvPr/>
        </p:nvSpPr>
        <p:spPr>
          <a:xfrm>
            <a:off x="7914400" y="-400175"/>
            <a:ext cx="835175" cy="845200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62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7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7"/>
          <p:cNvSpPr txBox="1"/>
          <p:nvPr>
            <p:ph type="title"/>
          </p:nvPr>
        </p:nvSpPr>
        <p:spPr>
          <a:xfrm>
            <a:off x="720000" y="445025"/>
            <a:ext cx="4549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  <p:sp>
        <p:nvSpPr>
          <p:cNvPr id="65" name="Google Shape;65;p7"/>
          <p:cNvSpPr txBox="1"/>
          <p:nvPr>
            <p:ph idx="1" type="body"/>
          </p:nvPr>
        </p:nvSpPr>
        <p:spPr>
          <a:xfrm>
            <a:off x="720000" y="1471375"/>
            <a:ext cx="3914100" cy="232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1pPr>
            <a:lvl2pPr indent="-304800" lvl="1" marL="914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Char char="○"/>
              <a:defRPr/>
            </a:lvl2pPr>
            <a:lvl3pPr indent="-304800" lvl="2" marL="1371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Char char="■"/>
              <a:defRPr/>
            </a:lvl3pPr>
            <a:lvl4pPr indent="-304800" lvl="3" marL="1828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Char char="●"/>
              <a:defRPr/>
            </a:lvl4pPr>
            <a:lvl5pPr indent="-304800" lvl="4" marL="22860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Char char="○"/>
              <a:defRPr/>
            </a:lvl5pPr>
            <a:lvl6pPr indent="-304800" lvl="5" marL="2743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■"/>
              <a:defRPr/>
            </a:lvl6pPr>
            <a:lvl7pPr indent="-304800" lvl="6" marL="3200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●"/>
              <a:defRPr/>
            </a:lvl7pPr>
            <a:lvl8pPr indent="-304800" lvl="7" marL="3657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○"/>
              <a:defRPr/>
            </a:lvl8pPr>
            <a:lvl9pPr indent="-304800" lvl="8" marL="411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■"/>
              <a:defRPr/>
            </a:lvl9pPr>
          </a:lstStyle>
          <a:p/>
        </p:txBody>
      </p:sp>
      <p:sp>
        <p:nvSpPr>
          <p:cNvPr id="66" name="Google Shape;66;p7"/>
          <p:cNvSpPr/>
          <p:nvPr/>
        </p:nvSpPr>
        <p:spPr>
          <a:xfrm rot="5400000">
            <a:off x="7381275" y="4672000"/>
            <a:ext cx="1374225" cy="1274050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" name="Google Shape;67;p7"/>
          <p:cNvSpPr/>
          <p:nvPr/>
        </p:nvSpPr>
        <p:spPr>
          <a:xfrm rot="-5400000">
            <a:off x="7061321" y="2006233"/>
            <a:ext cx="2807186" cy="1510568"/>
          </a:xfrm>
          <a:custGeom>
            <a:rect b="b" l="l" r="r" t="t"/>
            <a:pathLst>
              <a:path extrusionOk="0" h="19529" w="36292">
                <a:moveTo>
                  <a:pt x="19019" y="38"/>
                </a:moveTo>
                <a:lnTo>
                  <a:pt x="19019" y="38"/>
                </a:lnTo>
                <a:cubicBezTo>
                  <a:pt x="19021" y="42"/>
                  <a:pt x="19023" y="45"/>
                  <a:pt x="19025" y="48"/>
                </a:cubicBezTo>
                <a:lnTo>
                  <a:pt x="19025" y="48"/>
                </a:lnTo>
                <a:cubicBezTo>
                  <a:pt x="19024" y="44"/>
                  <a:pt x="19022" y="41"/>
                  <a:pt x="19019" y="38"/>
                </a:cubicBezTo>
                <a:close/>
                <a:moveTo>
                  <a:pt x="18083" y="127"/>
                </a:moveTo>
                <a:lnTo>
                  <a:pt x="18083" y="127"/>
                </a:lnTo>
                <a:cubicBezTo>
                  <a:pt x="18124" y="152"/>
                  <a:pt x="18089" y="188"/>
                  <a:pt x="18057" y="188"/>
                </a:cubicBezTo>
                <a:cubicBezTo>
                  <a:pt x="18040" y="188"/>
                  <a:pt x="18024" y="178"/>
                  <a:pt x="18019" y="152"/>
                </a:cubicBezTo>
                <a:lnTo>
                  <a:pt x="18083" y="127"/>
                </a:lnTo>
                <a:close/>
                <a:moveTo>
                  <a:pt x="18146" y="152"/>
                </a:moveTo>
                <a:cubicBezTo>
                  <a:pt x="18234" y="190"/>
                  <a:pt x="18361" y="165"/>
                  <a:pt x="18437" y="203"/>
                </a:cubicBezTo>
                <a:cubicBezTo>
                  <a:pt x="18437" y="241"/>
                  <a:pt x="18412" y="266"/>
                  <a:pt x="18361" y="266"/>
                </a:cubicBezTo>
                <a:cubicBezTo>
                  <a:pt x="18280" y="266"/>
                  <a:pt x="18191" y="250"/>
                  <a:pt x="18107" y="250"/>
                </a:cubicBezTo>
                <a:cubicBezTo>
                  <a:pt x="18086" y="250"/>
                  <a:pt x="18065" y="251"/>
                  <a:pt x="18045" y="253"/>
                </a:cubicBezTo>
                <a:lnTo>
                  <a:pt x="18032" y="253"/>
                </a:lnTo>
                <a:cubicBezTo>
                  <a:pt x="18057" y="215"/>
                  <a:pt x="18095" y="215"/>
                  <a:pt x="18133" y="190"/>
                </a:cubicBezTo>
                <a:cubicBezTo>
                  <a:pt x="18133" y="190"/>
                  <a:pt x="18133" y="165"/>
                  <a:pt x="18146" y="152"/>
                </a:cubicBezTo>
                <a:close/>
                <a:moveTo>
                  <a:pt x="18487" y="178"/>
                </a:moveTo>
                <a:lnTo>
                  <a:pt x="18487" y="190"/>
                </a:lnTo>
                <a:cubicBezTo>
                  <a:pt x="18501" y="187"/>
                  <a:pt x="18514" y="185"/>
                  <a:pt x="18526" y="185"/>
                </a:cubicBezTo>
                <a:cubicBezTo>
                  <a:pt x="18558" y="185"/>
                  <a:pt x="18586" y="197"/>
                  <a:pt x="18614" y="215"/>
                </a:cubicBezTo>
                <a:cubicBezTo>
                  <a:pt x="18614" y="279"/>
                  <a:pt x="18576" y="329"/>
                  <a:pt x="18538" y="367"/>
                </a:cubicBezTo>
                <a:cubicBezTo>
                  <a:pt x="18551" y="342"/>
                  <a:pt x="18563" y="291"/>
                  <a:pt x="18576" y="266"/>
                </a:cubicBezTo>
                <a:lnTo>
                  <a:pt x="18437" y="266"/>
                </a:lnTo>
                <a:lnTo>
                  <a:pt x="18487" y="178"/>
                </a:lnTo>
                <a:close/>
                <a:moveTo>
                  <a:pt x="19297" y="393"/>
                </a:moveTo>
                <a:cubicBezTo>
                  <a:pt x="19301" y="394"/>
                  <a:pt x="19305" y="395"/>
                  <a:pt x="19309" y="395"/>
                </a:cubicBezTo>
                <a:lnTo>
                  <a:pt x="19309" y="395"/>
                </a:lnTo>
                <a:cubicBezTo>
                  <a:pt x="19308" y="393"/>
                  <a:pt x="19305" y="393"/>
                  <a:pt x="19297" y="393"/>
                </a:cubicBezTo>
                <a:close/>
                <a:moveTo>
                  <a:pt x="18556" y="448"/>
                </a:moveTo>
                <a:cubicBezTo>
                  <a:pt x="18591" y="448"/>
                  <a:pt x="18625" y="474"/>
                  <a:pt x="18576" y="494"/>
                </a:cubicBezTo>
                <a:cubicBezTo>
                  <a:pt x="18566" y="504"/>
                  <a:pt x="18554" y="507"/>
                  <a:pt x="18542" y="507"/>
                </a:cubicBezTo>
                <a:cubicBezTo>
                  <a:pt x="18508" y="507"/>
                  <a:pt x="18478" y="475"/>
                  <a:pt x="18525" y="456"/>
                </a:cubicBezTo>
                <a:cubicBezTo>
                  <a:pt x="18534" y="450"/>
                  <a:pt x="18545" y="448"/>
                  <a:pt x="18556" y="448"/>
                </a:cubicBezTo>
                <a:close/>
                <a:moveTo>
                  <a:pt x="16134" y="481"/>
                </a:moveTo>
                <a:cubicBezTo>
                  <a:pt x="16134" y="494"/>
                  <a:pt x="16147" y="507"/>
                  <a:pt x="16159" y="532"/>
                </a:cubicBezTo>
                <a:cubicBezTo>
                  <a:pt x="16058" y="532"/>
                  <a:pt x="15957" y="544"/>
                  <a:pt x="15868" y="544"/>
                </a:cubicBezTo>
                <a:cubicBezTo>
                  <a:pt x="15957" y="532"/>
                  <a:pt x="16045" y="507"/>
                  <a:pt x="16134" y="481"/>
                </a:cubicBezTo>
                <a:close/>
                <a:moveTo>
                  <a:pt x="19335" y="469"/>
                </a:moveTo>
                <a:cubicBezTo>
                  <a:pt x="19335" y="481"/>
                  <a:pt x="19335" y="507"/>
                  <a:pt x="19323" y="519"/>
                </a:cubicBezTo>
                <a:lnTo>
                  <a:pt x="19361" y="519"/>
                </a:lnTo>
                <a:cubicBezTo>
                  <a:pt x="19373" y="532"/>
                  <a:pt x="19373" y="544"/>
                  <a:pt x="19373" y="557"/>
                </a:cubicBezTo>
                <a:cubicBezTo>
                  <a:pt x="19285" y="544"/>
                  <a:pt x="19183" y="532"/>
                  <a:pt x="19095" y="519"/>
                </a:cubicBezTo>
                <a:lnTo>
                  <a:pt x="19057" y="519"/>
                </a:lnTo>
                <a:cubicBezTo>
                  <a:pt x="18905" y="507"/>
                  <a:pt x="18753" y="519"/>
                  <a:pt x="18614" y="481"/>
                </a:cubicBezTo>
                <a:cubicBezTo>
                  <a:pt x="18660" y="474"/>
                  <a:pt x="18706" y="471"/>
                  <a:pt x="18752" y="471"/>
                </a:cubicBezTo>
                <a:cubicBezTo>
                  <a:pt x="18881" y="471"/>
                  <a:pt x="19012" y="492"/>
                  <a:pt x="19139" y="492"/>
                </a:cubicBezTo>
                <a:cubicBezTo>
                  <a:pt x="19206" y="492"/>
                  <a:pt x="19271" y="486"/>
                  <a:pt x="19335" y="469"/>
                </a:cubicBezTo>
                <a:close/>
                <a:moveTo>
                  <a:pt x="15286" y="570"/>
                </a:moveTo>
                <a:cubicBezTo>
                  <a:pt x="15273" y="570"/>
                  <a:pt x="15261" y="570"/>
                  <a:pt x="15261" y="582"/>
                </a:cubicBezTo>
                <a:cubicBezTo>
                  <a:pt x="15261" y="582"/>
                  <a:pt x="15261" y="582"/>
                  <a:pt x="15248" y="570"/>
                </a:cubicBezTo>
                <a:close/>
                <a:moveTo>
                  <a:pt x="15501" y="570"/>
                </a:moveTo>
                <a:cubicBezTo>
                  <a:pt x="15489" y="570"/>
                  <a:pt x="15489" y="582"/>
                  <a:pt x="15476" y="582"/>
                </a:cubicBezTo>
                <a:cubicBezTo>
                  <a:pt x="15476" y="570"/>
                  <a:pt x="15476" y="570"/>
                  <a:pt x="15489" y="570"/>
                </a:cubicBezTo>
                <a:close/>
                <a:moveTo>
                  <a:pt x="17488" y="557"/>
                </a:moveTo>
                <a:cubicBezTo>
                  <a:pt x="17488" y="570"/>
                  <a:pt x="17500" y="570"/>
                  <a:pt x="17513" y="570"/>
                </a:cubicBezTo>
                <a:cubicBezTo>
                  <a:pt x="17513" y="570"/>
                  <a:pt x="17513" y="582"/>
                  <a:pt x="17513" y="582"/>
                </a:cubicBezTo>
                <a:lnTo>
                  <a:pt x="17437" y="582"/>
                </a:lnTo>
                <a:cubicBezTo>
                  <a:pt x="17450" y="570"/>
                  <a:pt x="17463" y="570"/>
                  <a:pt x="17488" y="557"/>
                </a:cubicBezTo>
                <a:close/>
                <a:moveTo>
                  <a:pt x="17943" y="557"/>
                </a:moveTo>
                <a:cubicBezTo>
                  <a:pt x="17931" y="570"/>
                  <a:pt x="17918" y="570"/>
                  <a:pt x="17905" y="582"/>
                </a:cubicBezTo>
                <a:cubicBezTo>
                  <a:pt x="17905" y="570"/>
                  <a:pt x="17905" y="557"/>
                  <a:pt x="17893" y="557"/>
                </a:cubicBezTo>
                <a:close/>
                <a:moveTo>
                  <a:pt x="18146" y="557"/>
                </a:moveTo>
                <a:cubicBezTo>
                  <a:pt x="18146" y="570"/>
                  <a:pt x="18146" y="570"/>
                  <a:pt x="18146" y="582"/>
                </a:cubicBezTo>
                <a:lnTo>
                  <a:pt x="18133" y="582"/>
                </a:lnTo>
                <a:cubicBezTo>
                  <a:pt x="18133" y="570"/>
                  <a:pt x="18133" y="570"/>
                  <a:pt x="18133" y="557"/>
                </a:cubicBezTo>
                <a:close/>
                <a:moveTo>
                  <a:pt x="17804" y="544"/>
                </a:moveTo>
                <a:cubicBezTo>
                  <a:pt x="17817" y="557"/>
                  <a:pt x="17829" y="557"/>
                  <a:pt x="17842" y="557"/>
                </a:cubicBezTo>
                <a:cubicBezTo>
                  <a:pt x="17789" y="580"/>
                  <a:pt x="17736" y="584"/>
                  <a:pt x="17680" y="584"/>
                </a:cubicBezTo>
                <a:cubicBezTo>
                  <a:pt x="17643" y="584"/>
                  <a:pt x="17604" y="582"/>
                  <a:pt x="17564" y="582"/>
                </a:cubicBezTo>
                <a:lnTo>
                  <a:pt x="17564" y="544"/>
                </a:lnTo>
                <a:close/>
                <a:moveTo>
                  <a:pt x="17614" y="418"/>
                </a:moveTo>
                <a:cubicBezTo>
                  <a:pt x="17704" y="436"/>
                  <a:pt x="17795" y="440"/>
                  <a:pt x="17885" y="440"/>
                </a:cubicBezTo>
                <a:cubicBezTo>
                  <a:pt x="17944" y="440"/>
                  <a:pt x="18004" y="438"/>
                  <a:pt x="18063" y="438"/>
                </a:cubicBezTo>
                <a:cubicBezTo>
                  <a:pt x="18167" y="438"/>
                  <a:pt x="18270" y="443"/>
                  <a:pt x="18374" y="469"/>
                </a:cubicBezTo>
                <a:cubicBezTo>
                  <a:pt x="18285" y="469"/>
                  <a:pt x="18209" y="481"/>
                  <a:pt x="18121" y="481"/>
                </a:cubicBezTo>
                <a:lnTo>
                  <a:pt x="18121" y="469"/>
                </a:lnTo>
                <a:cubicBezTo>
                  <a:pt x="18121" y="469"/>
                  <a:pt x="18108" y="481"/>
                  <a:pt x="18108" y="481"/>
                </a:cubicBezTo>
                <a:cubicBezTo>
                  <a:pt x="18040" y="485"/>
                  <a:pt x="17973" y="487"/>
                  <a:pt x="17905" y="487"/>
                </a:cubicBezTo>
                <a:cubicBezTo>
                  <a:pt x="17770" y="487"/>
                  <a:pt x="17635" y="481"/>
                  <a:pt x="17500" y="481"/>
                </a:cubicBezTo>
                <a:cubicBezTo>
                  <a:pt x="17492" y="483"/>
                  <a:pt x="17483" y="484"/>
                  <a:pt x="17474" y="484"/>
                </a:cubicBezTo>
                <a:cubicBezTo>
                  <a:pt x="17449" y="484"/>
                  <a:pt x="17420" y="479"/>
                  <a:pt x="17394" y="479"/>
                </a:cubicBezTo>
                <a:cubicBezTo>
                  <a:pt x="17366" y="479"/>
                  <a:pt x="17340" y="485"/>
                  <a:pt x="17323" y="507"/>
                </a:cubicBezTo>
                <a:cubicBezTo>
                  <a:pt x="17349" y="519"/>
                  <a:pt x="17387" y="544"/>
                  <a:pt x="17399" y="557"/>
                </a:cubicBezTo>
                <a:cubicBezTo>
                  <a:pt x="17399" y="570"/>
                  <a:pt x="17399" y="582"/>
                  <a:pt x="17387" y="595"/>
                </a:cubicBezTo>
                <a:lnTo>
                  <a:pt x="17273" y="595"/>
                </a:lnTo>
                <a:cubicBezTo>
                  <a:pt x="17298" y="570"/>
                  <a:pt x="17285" y="532"/>
                  <a:pt x="17260" y="494"/>
                </a:cubicBezTo>
                <a:cubicBezTo>
                  <a:pt x="17231" y="489"/>
                  <a:pt x="17202" y="487"/>
                  <a:pt x="17173" y="487"/>
                </a:cubicBezTo>
                <a:cubicBezTo>
                  <a:pt x="17075" y="487"/>
                  <a:pt x="16972" y="509"/>
                  <a:pt x="16869" y="509"/>
                </a:cubicBezTo>
                <a:cubicBezTo>
                  <a:pt x="16852" y="509"/>
                  <a:pt x="16835" y="508"/>
                  <a:pt x="16817" y="507"/>
                </a:cubicBezTo>
                <a:cubicBezTo>
                  <a:pt x="16788" y="507"/>
                  <a:pt x="16757" y="505"/>
                  <a:pt x="16726" y="505"/>
                </a:cubicBezTo>
                <a:cubicBezTo>
                  <a:pt x="16665" y="505"/>
                  <a:pt x="16606" y="511"/>
                  <a:pt x="16564" y="544"/>
                </a:cubicBezTo>
                <a:cubicBezTo>
                  <a:pt x="16577" y="544"/>
                  <a:pt x="16589" y="557"/>
                  <a:pt x="16602" y="557"/>
                </a:cubicBezTo>
                <a:lnTo>
                  <a:pt x="16526" y="557"/>
                </a:lnTo>
                <a:cubicBezTo>
                  <a:pt x="16546" y="537"/>
                  <a:pt x="16543" y="495"/>
                  <a:pt x="16510" y="495"/>
                </a:cubicBezTo>
                <a:cubicBezTo>
                  <a:pt x="16501" y="495"/>
                  <a:pt x="16490" y="498"/>
                  <a:pt x="16476" y="507"/>
                </a:cubicBezTo>
                <a:cubicBezTo>
                  <a:pt x="16374" y="519"/>
                  <a:pt x="16273" y="519"/>
                  <a:pt x="16184" y="532"/>
                </a:cubicBezTo>
                <a:cubicBezTo>
                  <a:pt x="16184" y="507"/>
                  <a:pt x="16184" y="494"/>
                  <a:pt x="16184" y="469"/>
                </a:cubicBezTo>
                <a:lnTo>
                  <a:pt x="16197" y="469"/>
                </a:lnTo>
                <a:cubicBezTo>
                  <a:pt x="16210" y="481"/>
                  <a:pt x="16210" y="507"/>
                  <a:pt x="16222" y="519"/>
                </a:cubicBezTo>
                <a:cubicBezTo>
                  <a:pt x="16273" y="494"/>
                  <a:pt x="16324" y="481"/>
                  <a:pt x="16374" y="456"/>
                </a:cubicBezTo>
                <a:cubicBezTo>
                  <a:pt x="16425" y="469"/>
                  <a:pt x="16479" y="478"/>
                  <a:pt x="16531" y="478"/>
                </a:cubicBezTo>
                <a:cubicBezTo>
                  <a:pt x="16583" y="478"/>
                  <a:pt x="16634" y="469"/>
                  <a:pt x="16678" y="443"/>
                </a:cubicBezTo>
                <a:lnTo>
                  <a:pt x="16716" y="443"/>
                </a:lnTo>
                <a:lnTo>
                  <a:pt x="16754" y="481"/>
                </a:lnTo>
                <a:cubicBezTo>
                  <a:pt x="16805" y="469"/>
                  <a:pt x="16842" y="456"/>
                  <a:pt x="16893" y="443"/>
                </a:cubicBezTo>
                <a:cubicBezTo>
                  <a:pt x="17134" y="443"/>
                  <a:pt x="17374" y="443"/>
                  <a:pt x="17614" y="418"/>
                </a:cubicBezTo>
                <a:close/>
                <a:moveTo>
                  <a:pt x="17979" y="542"/>
                </a:moveTo>
                <a:cubicBezTo>
                  <a:pt x="17984" y="542"/>
                  <a:pt x="17989" y="543"/>
                  <a:pt x="17994" y="544"/>
                </a:cubicBezTo>
                <a:cubicBezTo>
                  <a:pt x="18007" y="557"/>
                  <a:pt x="18019" y="570"/>
                  <a:pt x="18019" y="582"/>
                </a:cubicBezTo>
                <a:cubicBezTo>
                  <a:pt x="17994" y="582"/>
                  <a:pt x="17969" y="595"/>
                  <a:pt x="17943" y="595"/>
                </a:cubicBezTo>
                <a:cubicBezTo>
                  <a:pt x="17932" y="573"/>
                  <a:pt x="17950" y="542"/>
                  <a:pt x="17979" y="542"/>
                </a:cubicBezTo>
                <a:close/>
                <a:moveTo>
                  <a:pt x="16969" y="570"/>
                </a:moveTo>
                <a:cubicBezTo>
                  <a:pt x="16969" y="582"/>
                  <a:pt x="16969" y="582"/>
                  <a:pt x="16969" y="595"/>
                </a:cubicBezTo>
                <a:cubicBezTo>
                  <a:pt x="16944" y="595"/>
                  <a:pt x="16931" y="608"/>
                  <a:pt x="16906" y="608"/>
                </a:cubicBezTo>
                <a:cubicBezTo>
                  <a:pt x="16931" y="595"/>
                  <a:pt x="16944" y="582"/>
                  <a:pt x="16969" y="570"/>
                </a:cubicBezTo>
                <a:close/>
                <a:moveTo>
                  <a:pt x="17007" y="557"/>
                </a:moveTo>
                <a:cubicBezTo>
                  <a:pt x="17058" y="557"/>
                  <a:pt x="17070" y="582"/>
                  <a:pt x="17058" y="608"/>
                </a:cubicBezTo>
                <a:lnTo>
                  <a:pt x="16982" y="608"/>
                </a:lnTo>
                <a:cubicBezTo>
                  <a:pt x="16982" y="608"/>
                  <a:pt x="16982" y="582"/>
                  <a:pt x="17007" y="557"/>
                </a:cubicBezTo>
                <a:close/>
                <a:moveTo>
                  <a:pt x="17197" y="570"/>
                </a:moveTo>
                <a:cubicBezTo>
                  <a:pt x="17235" y="570"/>
                  <a:pt x="17247" y="582"/>
                  <a:pt x="17235" y="595"/>
                </a:cubicBezTo>
                <a:lnTo>
                  <a:pt x="17184" y="608"/>
                </a:lnTo>
                <a:cubicBezTo>
                  <a:pt x="17171" y="595"/>
                  <a:pt x="17184" y="582"/>
                  <a:pt x="17197" y="570"/>
                </a:cubicBezTo>
                <a:close/>
                <a:moveTo>
                  <a:pt x="16624" y="619"/>
                </a:moveTo>
                <a:lnTo>
                  <a:pt x="16602" y="633"/>
                </a:lnTo>
                <a:lnTo>
                  <a:pt x="16589" y="633"/>
                </a:lnTo>
                <a:cubicBezTo>
                  <a:pt x="16604" y="626"/>
                  <a:pt x="16615" y="622"/>
                  <a:pt x="16624" y="619"/>
                </a:cubicBezTo>
                <a:close/>
                <a:moveTo>
                  <a:pt x="16817" y="544"/>
                </a:moveTo>
                <a:cubicBezTo>
                  <a:pt x="16767" y="582"/>
                  <a:pt x="16716" y="620"/>
                  <a:pt x="16653" y="633"/>
                </a:cubicBezTo>
                <a:cubicBezTo>
                  <a:pt x="16653" y="620"/>
                  <a:pt x="16665" y="608"/>
                  <a:pt x="16665" y="595"/>
                </a:cubicBezTo>
                <a:cubicBezTo>
                  <a:pt x="16678" y="582"/>
                  <a:pt x="16691" y="570"/>
                  <a:pt x="16703" y="570"/>
                </a:cubicBezTo>
                <a:cubicBezTo>
                  <a:pt x="16729" y="570"/>
                  <a:pt x="16754" y="557"/>
                  <a:pt x="16779" y="544"/>
                </a:cubicBezTo>
                <a:close/>
                <a:moveTo>
                  <a:pt x="19209" y="620"/>
                </a:moveTo>
                <a:cubicBezTo>
                  <a:pt x="19209" y="620"/>
                  <a:pt x="19221" y="620"/>
                  <a:pt x="19221" y="633"/>
                </a:cubicBezTo>
                <a:cubicBezTo>
                  <a:pt x="19158" y="633"/>
                  <a:pt x="19095" y="633"/>
                  <a:pt x="19032" y="620"/>
                </a:cubicBezTo>
                <a:close/>
                <a:moveTo>
                  <a:pt x="19221" y="620"/>
                </a:moveTo>
                <a:cubicBezTo>
                  <a:pt x="19234" y="620"/>
                  <a:pt x="19234" y="620"/>
                  <a:pt x="19234" y="633"/>
                </a:cubicBezTo>
                <a:cubicBezTo>
                  <a:pt x="19234" y="633"/>
                  <a:pt x="19234" y="620"/>
                  <a:pt x="19221" y="620"/>
                </a:cubicBezTo>
                <a:close/>
                <a:moveTo>
                  <a:pt x="16230" y="579"/>
                </a:moveTo>
                <a:cubicBezTo>
                  <a:pt x="16291" y="579"/>
                  <a:pt x="16352" y="582"/>
                  <a:pt x="16412" y="582"/>
                </a:cubicBezTo>
                <a:cubicBezTo>
                  <a:pt x="16362" y="582"/>
                  <a:pt x="16311" y="608"/>
                  <a:pt x="16260" y="633"/>
                </a:cubicBezTo>
                <a:lnTo>
                  <a:pt x="16248" y="595"/>
                </a:lnTo>
                <a:cubicBezTo>
                  <a:pt x="16235" y="608"/>
                  <a:pt x="16222" y="620"/>
                  <a:pt x="16210" y="620"/>
                </a:cubicBezTo>
                <a:lnTo>
                  <a:pt x="16172" y="582"/>
                </a:lnTo>
                <a:lnTo>
                  <a:pt x="16159" y="595"/>
                </a:lnTo>
                <a:cubicBezTo>
                  <a:pt x="16172" y="608"/>
                  <a:pt x="16197" y="633"/>
                  <a:pt x="16222" y="658"/>
                </a:cubicBezTo>
                <a:lnTo>
                  <a:pt x="16109" y="658"/>
                </a:lnTo>
                <a:cubicBezTo>
                  <a:pt x="16109" y="646"/>
                  <a:pt x="16096" y="608"/>
                  <a:pt x="16096" y="595"/>
                </a:cubicBezTo>
                <a:cubicBezTo>
                  <a:pt x="16083" y="608"/>
                  <a:pt x="16058" y="620"/>
                  <a:pt x="16033" y="633"/>
                </a:cubicBezTo>
                <a:cubicBezTo>
                  <a:pt x="16045" y="646"/>
                  <a:pt x="16058" y="658"/>
                  <a:pt x="16071" y="671"/>
                </a:cubicBezTo>
                <a:cubicBezTo>
                  <a:pt x="16071" y="671"/>
                  <a:pt x="16058" y="684"/>
                  <a:pt x="16058" y="684"/>
                </a:cubicBezTo>
                <a:cubicBezTo>
                  <a:pt x="16007" y="671"/>
                  <a:pt x="15969" y="658"/>
                  <a:pt x="15931" y="646"/>
                </a:cubicBezTo>
                <a:cubicBezTo>
                  <a:pt x="16020" y="589"/>
                  <a:pt x="16124" y="579"/>
                  <a:pt x="16230" y="579"/>
                </a:cubicBezTo>
                <a:close/>
                <a:moveTo>
                  <a:pt x="15316" y="688"/>
                </a:moveTo>
                <a:cubicBezTo>
                  <a:pt x="15324" y="688"/>
                  <a:pt x="15331" y="691"/>
                  <a:pt x="15337" y="696"/>
                </a:cubicBezTo>
                <a:lnTo>
                  <a:pt x="15295" y="696"/>
                </a:lnTo>
                <a:cubicBezTo>
                  <a:pt x="15302" y="691"/>
                  <a:pt x="15309" y="688"/>
                  <a:pt x="15316" y="688"/>
                </a:cubicBezTo>
                <a:close/>
                <a:moveTo>
                  <a:pt x="15210" y="696"/>
                </a:moveTo>
                <a:cubicBezTo>
                  <a:pt x="15210" y="696"/>
                  <a:pt x="15223" y="709"/>
                  <a:pt x="15223" y="709"/>
                </a:cubicBezTo>
                <a:cubicBezTo>
                  <a:pt x="15197" y="709"/>
                  <a:pt x="15185" y="722"/>
                  <a:pt x="15160" y="722"/>
                </a:cubicBezTo>
                <a:cubicBezTo>
                  <a:pt x="15160" y="709"/>
                  <a:pt x="15185" y="696"/>
                  <a:pt x="15210" y="696"/>
                </a:cubicBezTo>
                <a:close/>
                <a:moveTo>
                  <a:pt x="14135" y="722"/>
                </a:moveTo>
                <a:cubicBezTo>
                  <a:pt x="14122" y="722"/>
                  <a:pt x="14109" y="734"/>
                  <a:pt x="14084" y="734"/>
                </a:cubicBezTo>
                <a:cubicBezTo>
                  <a:pt x="14097" y="722"/>
                  <a:pt x="14097" y="722"/>
                  <a:pt x="14097" y="722"/>
                </a:cubicBezTo>
                <a:close/>
                <a:moveTo>
                  <a:pt x="14705" y="625"/>
                </a:moveTo>
                <a:lnTo>
                  <a:pt x="14705" y="625"/>
                </a:lnTo>
                <a:cubicBezTo>
                  <a:pt x="14647" y="649"/>
                  <a:pt x="14600" y="674"/>
                  <a:pt x="14552" y="722"/>
                </a:cubicBezTo>
                <a:lnTo>
                  <a:pt x="14502" y="734"/>
                </a:lnTo>
                <a:cubicBezTo>
                  <a:pt x="14552" y="709"/>
                  <a:pt x="14577" y="684"/>
                  <a:pt x="14615" y="646"/>
                </a:cubicBezTo>
                <a:cubicBezTo>
                  <a:pt x="14648" y="635"/>
                  <a:pt x="14680" y="633"/>
                  <a:pt x="14705" y="625"/>
                </a:cubicBezTo>
                <a:close/>
                <a:moveTo>
                  <a:pt x="20158" y="747"/>
                </a:moveTo>
                <a:cubicBezTo>
                  <a:pt x="20145" y="760"/>
                  <a:pt x="20133" y="760"/>
                  <a:pt x="20120" y="760"/>
                </a:cubicBezTo>
                <a:cubicBezTo>
                  <a:pt x="20120" y="760"/>
                  <a:pt x="20107" y="747"/>
                  <a:pt x="20107" y="747"/>
                </a:cubicBezTo>
                <a:close/>
                <a:moveTo>
                  <a:pt x="20322" y="772"/>
                </a:moveTo>
                <a:cubicBezTo>
                  <a:pt x="20360" y="772"/>
                  <a:pt x="20386" y="785"/>
                  <a:pt x="20411" y="798"/>
                </a:cubicBezTo>
                <a:cubicBezTo>
                  <a:pt x="20373" y="798"/>
                  <a:pt x="20348" y="785"/>
                  <a:pt x="20322" y="772"/>
                </a:cubicBezTo>
                <a:close/>
                <a:moveTo>
                  <a:pt x="19386" y="519"/>
                </a:moveTo>
                <a:lnTo>
                  <a:pt x="19386" y="519"/>
                </a:lnTo>
                <a:cubicBezTo>
                  <a:pt x="19753" y="557"/>
                  <a:pt x="20120" y="608"/>
                  <a:pt x="20487" y="671"/>
                </a:cubicBezTo>
                <a:cubicBezTo>
                  <a:pt x="20499" y="684"/>
                  <a:pt x="20512" y="684"/>
                  <a:pt x="20525" y="684"/>
                </a:cubicBezTo>
                <a:cubicBezTo>
                  <a:pt x="20563" y="684"/>
                  <a:pt x="20601" y="696"/>
                  <a:pt x="20639" y="696"/>
                </a:cubicBezTo>
                <a:cubicBezTo>
                  <a:pt x="20727" y="722"/>
                  <a:pt x="20816" y="734"/>
                  <a:pt x="20904" y="747"/>
                </a:cubicBezTo>
                <a:cubicBezTo>
                  <a:pt x="20904" y="747"/>
                  <a:pt x="20904" y="722"/>
                  <a:pt x="20904" y="722"/>
                </a:cubicBezTo>
                <a:cubicBezTo>
                  <a:pt x="21018" y="810"/>
                  <a:pt x="21170" y="785"/>
                  <a:pt x="21309" y="823"/>
                </a:cubicBezTo>
                <a:cubicBezTo>
                  <a:pt x="21289" y="833"/>
                  <a:pt x="21268" y="837"/>
                  <a:pt x="21247" y="837"/>
                </a:cubicBezTo>
                <a:cubicBezTo>
                  <a:pt x="21192" y="837"/>
                  <a:pt x="21137" y="810"/>
                  <a:pt x="21082" y="810"/>
                </a:cubicBezTo>
                <a:cubicBezTo>
                  <a:pt x="20866" y="772"/>
                  <a:pt x="20664" y="734"/>
                  <a:pt x="20449" y="709"/>
                </a:cubicBezTo>
                <a:cubicBezTo>
                  <a:pt x="20107" y="658"/>
                  <a:pt x="19778" y="608"/>
                  <a:pt x="19449" y="570"/>
                </a:cubicBezTo>
                <a:cubicBezTo>
                  <a:pt x="19424" y="557"/>
                  <a:pt x="19399" y="544"/>
                  <a:pt x="19386" y="519"/>
                </a:cubicBezTo>
                <a:close/>
                <a:moveTo>
                  <a:pt x="13919" y="810"/>
                </a:moveTo>
                <a:cubicBezTo>
                  <a:pt x="13932" y="823"/>
                  <a:pt x="13945" y="848"/>
                  <a:pt x="13945" y="861"/>
                </a:cubicBezTo>
                <a:lnTo>
                  <a:pt x="13907" y="861"/>
                </a:lnTo>
                <a:cubicBezTo>
                  <a:pt x="13919" y="848"/>
                  <a:pt x="13919" y="836"/>
                  <a:pt x="13919" y="810"/>
                </a:cubicBezTo>
                <a:close/>
                <a:moveTo>
                  <a:pt x="20449" y="848"/>
                </a:moveTo>
                <a:cubicBezTo>
                  <a:pt x="20474" y="848"/>
                  <a:pt x="20487" y="861"/>
                  <a:pt x="20512" y="861"/>
                </a:cubicBezTo>
                <a:cubicBezTo>
                  <a:pt x="20499" y="873"/>
                  <a:pt x="20474" y="886"/>
                  <a:pt x="20462" y="899"/>
                </a:cubicBezTo>
                <a:cubicBezTo>
                  <a:pt x="20462" y="873"/>
                  <a:pt x="20449" y="861"/>
                  <a:pt x="20449" y="848"/>
                </a:cubicBezTo>
                <a:close/>
                <a:moveTo>
                  <a:pt x="14286" y="848"/>
                </a:moveTo>
                <a:cubicBezTo>
                  <a:pt x="14248" y="873"/>
                  <a:pt x="14223" y="899"/>
                  <a:pt x="14198" y="924"/>
                </a:cubicBezTo>
                <a:cubicBezTo>
                  <a:pt x="14160" y="924"/>
                  <a:pt x="14135" y="937"/>
                  <a:pt x="14109" y="937"/>
                </a:cubicBezTo>
                <a:lnTo>
                  <a:pt x="14097" y="937"/>
                </a:lnTo>
                <a:cubicBezTo>
                  <a:pt x="14043" y="946"/>
                  <a:pt x="13989" y="955"/>
                  <a:pt x="13944" y="955"/>
                </a:cubicBezTo>
                <a:cubicBezTo>
                  <a:pt x="13926" y="955"/>
                  <a:pt x="13909" y="953"/>
                  <a:pt x="13894" y="949"/>
                </a:cubicBezTo>
                <a:cubicBezTo>
                  <a:pt x="13894" y="937"/>
                  <a:pt x="13894" y="924"/>
                  <a:pt x="13907" y="924"/>
                </a:cubicBezTo>
                <a:cubicBezTo>
                  <a:pt x="13957" y="911"/>
                  <a:pt x="14008" y="886"/>
                  <a:pt x="14059" y="886"/>
                </a:cubicBezTo>
                <a:cubicBezTo>
                  <a:pt x="14059" y="886"/>
                  <a:pt x="14071" y="899"/>
                  <a:pt x="14084" y="911"/>
                </a:cubicBezTo>
                <a:cubicBezTo>
                  <a:pt x="14097" y="899"/>
                  <a:pt x="14109" y="886"/>
                  <a:pt x="14122" y="861"/>
                </a:cubicBezTo>
                <a:lnTo>
                  <a:pt x="14185" y="861"/>
                </a:lnTo>
                <a:lnTo>
                  <a:pt x="14198" y="899"/>
                </a:lnTo>
                <a:cubicBezTo>
                  <a:pt x="14198" y="886"/>
                  <a:pt x="14198" y="873"/>
                  <a:pt x="14198" y="848"/>
                </a:cubicBezTo>
                <a:close/>
                <a:moveTo>
                  <a:pt x="21309" y="848"/>
                </a:moveTo>
                <a:cubicBezTo>
                  <a:pt x="21550" y="848"/>
                  <a:pt x="21778" y="937"/>
                  <a:pt x="22005" y="1000"/>
                </a:cubicBezTo>
                <a:cubicBezTo>
                  <a:pt x="21984" y="1006"/>
                  <a:pt x="21963" y="1009"/>
                  <a:pt x="21942" y="1009"/>
                </a:cubicBezTo>
                <a:cubicBezTo>
                  <a:pt x="21875" y="1009"/>
                  <a:pt x="21810" y="984"/>
                  <a:pt x="21752" y="975"/>
                </a:cubicBezTo>
                <a:cubicBezTo>
                  <a:pt x="21600" y="937"/>
                  <a:pt x="21449" y="924"/>
                  <a:pt x="21309" y="848"/>
                </a:cubicBezTo>
                <a:close/>
                <a:moveTo>
                  <a:pt x="22031" y="987"/>
                </a:moveTo>
                <a:cubicBezTo>
                  <a:pt x="22094" y="1000"/>
                  <a:pt x="22107" y="1013"/>
                  <a:pt x="22069" y="1063"/>
                </a:cubicBezTo>
                <a:cubicBezTo>
                  <a:pt x="22018" y="1063"/>
                  <a:pt x="22005" y="1038"/>
                  <a:pt x="22031" y="987"/>
                </a:cubicBezTo>
                <a:close/>
                <a:moveTo>
                  <a:pt x="13844" y="937"/>
                </a:moveTo>
                <a:lnTo>
                  <a:pt x="13780" y="1000"/>
                </a:lnTo>
                <a:cubicBezTo>
                  <a:pt x="13769" y="999"/>
                  <a:pt x="13759" y="998"/>
                  <a:pt x="13749" y="998"/>
                </a:cubicBezTo>
                <a:cubicBezTo>
                  <a:pt x="13663" y="998"/>
                  <a:pt x="13594" y="1042"/>
                  <a:pt x="13515" y="1076"/>
                </a:cubicBezTo>
                <a:cubicBezTo>
                  <a:pt x="13515" y="1089"/>
                  <a:pt x="13540" y="1101"/>
                  <a:pt x="13552" y="1114"/>
                </a:cubicBezTo>
                <a:cubicBezTo>
                  <a:pt x="13515" y="1127"/>
                  <a:pt x="13489" y="1139"/>
                  <a:pt x="13451" y="1165"/>
                </a:cubicBezTo>
                <a:cubicBezTo>
                  <a:pt x="13440" y="1168"/>
                  <a:pt x="13428" y="1170"/>
                  <a:pt x="13416" y="1170"/>
                </a:cubicBezTo>
                <a:cubicBezTo>
                  <a:pt x="13370" y="1170"/>
                  <a:pt x="13320" y="1147"/>
                  <a:pt x="13273" y="1147"/>
                </a:cubicBezTo>
                <a:cubicBezTo>
                  <a:pt x="13270" y="1147"/>
                  <a:pt x="13268" y="1147"/>
                  <a:pt x="13266" y="1147"/>
                </a:cubicBezTo>
                <a:lnTo>
                  <a:pt x="13266" y="1147"/>
                </a:lnTo>
                <a:cubicBezTo>
                  <a:pt x="13452" y="1085"/>
                  <a:pt x="13648" y="1006"/>
                  <a:pt x="13844" y="937"/>
                </a:cubicBezTo>
                <a:close/>
                <a:moveTo>
                  <a:pt x="13211" y="1165"/>
                </a:moveTo>
                <a:cubicBezTo>
                  <a:pt x="13198" y="1190"/>
                  <a:pt x="13198" y="1215"/>
                  <a:pt x="13186" y="1228"/>
                </a:cubicBezTo>
                <a:lnTo>
                  <a:pt x="13173" y="1228"/>
                </a:lnTo>
                <a:cubicBezTo>
                  <a:pt x="13186" y="1215"/>
                  <a:pt x="13198" y="1190"/>
                  <a:pt x="13211" y="1165"/>
                </a:cubicBezTo>
                <a:close/>
                <a:moveTo>
                  <a:pt x="22967" y="1114"/>
                </a:moveTo>
                <a:cubicBezTo>
                  <a:pt x="23056" y="1152"/>
                  <a:pt x="23182" y="1139"/>
                  <a:pt x="23220" y="1228"/>
                </a:cubicBezTo>
                <a:cubicBezTo>
                  <a:pt x="23131" y="1215"/>
                  <a:pt x="23043" y="1190"/>
                  <a:pt x="22954" y="1165"/>
                </a:cubicBezTo>
                <a:cubicBezTo>
                  <a:pt x="22954" y="1152"/>
                  <a:pt x="22967" y="1127"/>
                  <a:pt x="22967" y="1114"/>
                </a:cubicBezTo>
                <a:close/>
                <a:moveTo>
                  <a:pt x="23410" y="1228"/>
                </a:moveTo>
                <a:lnTo>
                  <a:pt x="23410" y="1228"/>
                </a:lnTo>
                <a:cubicBezTo>
                  <a:pt x="23407" y="1231"/>
                  <a:pt x="23404" y="1236"/>
                  <a:pt x="23401" y="1241"/>
                </a:cubicBezTo>
                <a:lnTo>
                  <a:pt x="23401" y="1241"/>
                </a:lnTo>
                <a:cubicBezTo>
                  <a:pt x="23404" y="1237"/>
                  <a:pt x="23407" y="1233"/>
                  <a:pt x="23410" y="1228"/>
                </a:cubicBezTo>
                <a:close/>
                <a:moveTo>
                  <a:pt x="21651" y="1025"/>
                </a:moveTo>
                <a:cubicBezTo>
                  <a:pt x="21841" y="1076"/>
                  <a:pt x="22031" y="1152"/>
                  <a:pt x="22233" y="1177"/>
                </a:cubicBezTo>
                <a:cubicBezTo>
                  <a:pt x="22271" y="1177"/>
                  <a:pt x="22309" y="1215"/>
                  <a:pt x="22334" y="1240"/>
                </a:cubicBezTo>
                <a:cubicBezTo>
                  <a:pt x="22332" y="1241"/>
                  <a:pt x="22329" y="1241"/>
                  <a:pt x="22325" y="1241"/>
                </a:cubicBezTo>
                <a:cubicBezTo>
                  <a:pt x="22289" y="1241"/>
                  <a:pt x="22225" y="1202"/>
                  <a:pt x="22184" y="1202"/>
                </a:cubicBezTo>
                <a:cubicBezTo>
                  <a:pt x="22161" y="1202"/>
                  <a:pt x="22144" y="1214"/>
                  <a:pt x="22144" y="1253"/>
                </a:cubicBezTo>
                <a:cubicBezTo>
                  <a:pt x="22132" y="1240"/>
                  <a:pt x="22132" y="1215"/>
                  <a:pt x="22119" y="1190"/>
                </a:cubicBezTo>
                <a:cubicBezTo>
                  <a:pt x="21955" y="1165"/>
                  <a:pt x="21790" y="1127"/>
                  <a:pt x="21651" y="1025"/>
                </a:cubicBezTo>
                <a:close/>
                <a:moveTo>
                  <a:pt x="13160" y="1177"/>
                </a:moveTo>
                <a:lnTo>
                  <a:pt x="13160" y="1177"/>
                </a:lnTo>
                <a:cubicBezTo>
                  <a:pt x="13122" y="1215"/>
                  <a:pt x="13084" y="1240"/>
                  <a:pt x="13046" y="1266"/>
                </a:cubicBezTo>
                <a:cubicBezTo>
                  <a:pt x="12996" y="1278"/>
                  <a:pt x="12932" y="1291"/>
                  <a:pt x="12882" y="1304"/>
                </a:cubicBezTo>
                <a:cubicBezTo>
                  <a:pt x="12970" y="1266"/>
                  <a:pt x="13072" y="1228"/>
                  <a:pt x="13160" y="1177"/>
                </a:cubicBezTo>
                <a:close/>
                <a:moveTo>
                  <a:pt x="13135" y="1354"/>
                </a:moveTo>
                <a:cubicBezTo>
                  <a:pt x="13135" y="1354"/>
                  <a:pt x="13148" y="1367"/>
                  <a:pt x="13160" y="1367"/>
                </a:cubicBezTo>
                <a:cubicBezTo>
                  <a:pt x="13148" y="1367"/>
                  <a:pt x="13135" y="1354"/>
                  <a:pt x="13122" y="1354"/>
                </a:cubicBezTo>
                <a:close/>
                <a:moveTo>
                  <a:pt x="12996" y="1392"/>
                </a:moveTo>
                <a:cubicBezTo>
                  <a:pt x="13021" y="1392"/>
                  <a:pt x="13046" y="1405"/>
                  <a:pt x="13059" y="1405"/>
                </a:cubicBezTo>
                <a:lnTo>
                  <a:pt x="12945" y="1405"/>
                </a:lnTo>
                <a:lnTo>
                  <a:pt x="12996" y="1392"/>
                </a:lnTo>
                <a:close/>
                <a:moveTo>
                  <a:pt x="12781" y="1443"/>
                </a:moveTo>
                <a:lnTo>
                  <a:pt x="12781" y="1443"/>
                </a:lnTo>
                <a:cubicBezTo>
                  <a:pt x="12730" y="1468"/>
                  <a:pt x="12692" y="1506"/>
                  <a:pt x="12641" y="1531"/>
                </a:cubicBezTo>
                <a:cubicBezTo>
                  <a:pt x="12578" y="1544"/>
                  <a:pt x="12528" y="1557"/>
                  <a:pt x="12477" y="1582"/>
                </a:cubicBezTo>
                <a:cubicBezTo>
                  <a:pt x="12464" y="1569"/>
                  <a:pt x="12464" y="1557"/>
                  <a:pt x="12464" y="1544"/>
                </a:cubicBezTo>
                <a:lnTo>
                  <a:pt x="12629" y="1494"/>
                </a:lnTo>
                <a:cubicBezTo>
                  <a:pt x="12629" y="1506"/>
                  <a:pt x="12641" y="1506"/>
                  <a:pt x="12654" y="1506"/>
                </a:cubicBezTo>
                <a:cubicBezTo>
                  <a:pt x="12654" y="1506"/>
                  <a:pt x="12654" y="1494"/>
                  <a:pt x="12654" y="1481"/>
                </a:cubicBezTo>
                <a:cubicBezTo>
                  <a:pt x="12692" y="1468"/>
                  <a:pt x="12743" y="1456"/>
                  <a:pt x="12781" y="1443"/>
                </a:cubicBezTo>
                <a:close/>
                <a:moveTo>
                  <a:pt x="22094" y="1025"/>
                </a:moveTo>
                <a:lnTo>
                  <a:pt x="22094" y="1025"/>
                </a:lnTo>
                <a:cubicBezTo>
                  <a:pt x="22334" y="1051"/>
                  <a:pt x="22549" y="1152"/>
                  <a:pt x="22777" y="1202"/>
                </a:cubicBezTo>
                <a:lnTo>
                  <a:pt x="22777" y="1165"/>
                </a:lnTo>
                <a:cubicBezTo>
                  <a:pt x="22790" y="1190"/>
                  <a:pt x="22802" y="1202"/>
                  <a:pt x="22815" y="1215"/>
                </a:cubicBezTo>
                <a:cubicBezTo>
                  <a:pt x="23131" y="1329"/>
                  <a:pt x="23460" y="1392"/>
                  <a:pt x="23752" y="1531"/>
                </a:cubicBezTo>
                <a:cubicBezTo>
                  <a:pt x="23752" y="1519"/>
                  <a:pt x="23752" y="1494"/>
                  <a:pt x="23764" y="1481"/>
                </a:cubicBezTo>
                <a:cubicBezTo>
                  <a:pt x="23815" y="1595"/>
                  <a:pt x="23979" y="1595"/>
                  <a:pt x="24081" y="1671"/>
                </a:cubicBezTo>
                <a:cubicBezTo>
                  <a:pt x="24074" y="1672"/>
                  <a:pt x="24067" y="1672"/>
                  <a:pt x="24061" y="1672"/>
                </a:cubicBezTo>
                <a:cubicBezTo>
                  <a:pt x="23982" y="1672"/>
                  <a:pt x="23922" y="1607"/>
                  <a:pt x="23840" y="1607"/>
                </a:cubicBezTo>
                <a:cubicBezTo>
                  <a:pt x="23283" y="1354"/>
                  <a:pt x="22638" y="1278"/>
                  <a:pt x="22094" y="1025"/>
                </a:cubicBezTo>
                <a:close/>
                <a:moveTo>
                  <a:pt x="13552" y="962"/>
                </a:moveTo>
                <a:cubicBezTo>
                  <a:pt x="13223" y="1063"/>
                  <a:pt x="12907" y="1190"/>
                  <a:pt x="12616" y="1367"/>
                </a:cubicBezTo>
                <a:cubicBezTo>
                  <a:pt x="12616" y="1367"/>
                  <a:pt x="12616" y="1380"/>
                  <a:pt x="12603" y="1380"/>
                </a:cubicBezTo>
                <a:cubicBezTo>
                  <a:pt x="12528" y="1405"/>
                  <a:pt x="12452" y="1430"/>
                  <a:pt x="12376" y="1468"/>
                </a:cubicBezTo>
                <a:cubicBezTo>
                  <a:pt x="12376" y="1456"/>
                  <a:pt x="12363" y="1418"/>
                  <a:pt x="12350" y="1392"/>
                </a:cubicBezTo>
                <a:cubicBezTo>
                  <a:pt x="12312" y="1405"/>
                  <a:pt x="12249" y="1405"/>
                  <a:pt x="12211" y="1418"/>
                </a:cubicBezTo>
                <a:cubicBezTo>
                  <a:pt x="12211" y="1443"/>
                  <a:pt x="12199" y="1468"/>
                  <a:pt x="12199" y="1494"/>
                </a:cubicBezTo>
                <a:lnTo>
                  <a:pt x="12262" y="1481"/>
                </a:lnTo>
                <a:lnTo>
                  <a:pt x="12262" y="1481"/>
                </a:lnTo>
                <a:cubicBezTo>
                  <a:pt x="12236" y="1506"/>
                  <a:pt x="12186" y="1531"/>
                  <a:pt x="12161" y="1544"/>
                </a:cubicBezTo>
                <a:cubicBezTo>
                  <a:pt x="12161" y="1519"/>
                  <a:pt x="12173" y="1494"/>
                  <a:pt x="12186" y="1481"/>
                </a:cubicBezTo>
                <a:cubicBezTo>
                  <a:pt x="12173" y="1468"/>
                  <a:pt x="12148" y="1443"/>
                  <a:pt x="12123" y="1430"/>
                </a:cubicBezTo>
                <a:cubicBezTo>
                  <a:pt x="12072" y="1456"/>
                  <a:pt x="12021" y="1481"/>
                  <a:pt x="11958" y="1506"/>
                </a:cubicBezTo>
                <a:lnTo>
                  <a:pt x="11971" y="1544"/>
                </a:lnTo>
                <a:cubicBezTo>
                  <a:pt x="11996" y="1538"/>
                  <a:pt x="12025" y="1535"/>
                  <a:pt x="12053" y="1535"/>
                </a:cubicBezTo>
                <a:cubicBezTo>
                  <a:pt x="12081" y="1535"/>
                  <a:pt x="12110" y="1538"/>
                  <a:pt x="12135" y="1544"/>
                </a:cubicBezTo>
                <a:cubicBezTo>
                  <a:pt x="12124" y="1542"/>
                  <a:pt x="12113" y="1541"/>
                  <a:pt x="12103" y="1541"/>
                </a:cubicBezTo>
                <a:cubicBezTo>
                  <a:pt x="12054" y="1541"/>
                  <a:pt x="12012" y="1563"/>
                  <a:pt x="11971" y="1595"/>
                </a:cubicBezTo>
                <a:cubicBezTo>
                  <a:pt x="11958" y="1569"/>
                  <a:pt x="11945" y="1531"/>
                  <a:pt x="11933" y="1506"/>
                </a:cubicBezTo>
                <a:cubicBezTo>
                  <a:pt x="11882" y="1519"/>
                  <a:pt x="11832" y="1544"/>
                  <a:pt x="11781" y="1557"/>
                </a:cubicBezTo>
                <a:cubicBezTo>
                  <a:pt x="11819" y="1569"/>
                  <a:pt x="11907" y="1569"/>
                  <a:pt x="11958" y="1569"/>
                </a:cubicBezTo>
                <a:cubicBezTo>
                  <a:pt x="11920" y="1598"/>
                  <a:pt x="11889" y="1612"/>
                  <a:pt x="11855" y="1612"/>
                </a:cubicBezTo>
                <a:cubicBezTo>
                  <a:pt x="11843" y="1612"/>
                  <a:pt x="11832" y="1611"/>
                  <a:pt x="11819" y="1607"/>
                </a:cubicBezTo>
                <a:cubicBezTo>
                  <a:pt x="11718" y="1671"/>
                  <a:pt x="11604" y="1683"/>
                  <a:pt x="11503" y="1734"/>
                </a:cubicBezTo>
                <a:lnTo>
                  <a:pt x="11465" y="1683"/>
                </a:lnTo>
                <a:lnTo>
                  <a:pt x="11427" y="1785"/>
                </a:lnTo>
                <a:cubicBezTo>
                  <a:pt x="11414" y="1759"/>
                  <a:pt x="11389" y="1734"/>
                  <a:pt x="11363" y="1709"/>
                </a:cubicBezTo>
                <a:cubicBezTo>
                  <a:pt x="11351" y="1747"/>
                  <a:pt x="11325" y="1785"/>
                  <a:pt x="11300" y="1823"/>
                </a:cubicBezTo>
                <a:cubicBezTo>
                  <a:pt x="11262" y="1835"/>
                  <a:pt x="11224" y="1835"/>
                  <a:pt x="11199" y="1848"/>
                </a:cubicBezTo>
                <a:cubicBezTo>
                  <a:pt x="11237" y="1810"/>
                  <a:pt x="11262" y="1772"/>
                  <a:pt x="11275" y="1721"/>
                </a:cubicBezTo>
                <a:lnTo>
                  <a:pt x="11275" y="1721"/>
                </a:lnTo>
                <a:cubicBezTo>
                  <a:pt x="11249" y="1734"/>
                  <a:pt x="11199" y="1772"/>
                  <a:pt x="11174" y="1785"/>
                </a:cubicBezTo>
                <a:cubicBezTo>
                  <a:pt x="11161" y="1772"/>
                  <a:pt x="11148" y="1734"/>
                  <a:pt x="11136" y="1709"/>
                </a:cubicBezTo>
                <a:cubicBezTo>
                  <a:pt x="11136" y="1734"/>
                  <a:pt x="11123" y="1785"/>
                  <a:pt x="11110" y="1810"/>
                </a:cubicBezTo>
                <a:cubicBezTo>
                  <a:pt x="11088" y="1810"/>
                  <a:pt x="11035" y="1832"/>
                  <a:pt x="11000" y="1832"/>
                </a:cubicBezTo>
                <a:cubicBezTo>
                  <a:pt x="10976" y="1832"/>
                  <a:pt x="10961" y="1821"/>
                  <a:pt x="10971" y="1785"/>
                </a:cubicBezTo>
                <a:cubicBezTo>
                  <a:pt x="11072" y="1671"/>
                  <a:pt x="11313" y="1709"/>
                  <a:pt x="11363" y="1544"/>
                </a:cubicBezTo>
                <a:cubicBezTo>
                  <a:pt x="11363" y="1569"/>
                  <a:pt x="11376" y="1595"/>
                  <a:pt x="11389" y="1607"/>
                </a:cubicBezTo>
                <a:cubicBezTo>
                  <a:pt x="11756" y="1494"/>
                  <a:pt x="12110" y="1342"/>
                  <a:pt x="12490" y="1240"/>
                </a:cubicBezTo>
                <a:cubicBezTo>
                  <a:pt x="12502" y="1215"/>
                  <a:pt x="12502" y="1190"/>
                  <a:pt x="12502" y="1165"/>
                </a:cubicBezTo>
                <a:cubicBezTo>
                  <a:pt x="12515" y="1177"/>
                  <a:pt x="12528" y="1190"/>
                  <a:pt x="12540" y="1202"/>
                </a:cubicBezTo>
                <a:cubicBezTo>
                  <a:pt x="12591" y="1177"/>
                  <a:pt x="12654" y="1165"/>
                  <a:pt x="12717" y="1152"/>
                </a:cubicBezTo>
                <a:lnTo>
                  <a:pt x="12717" y="1152"/>
                </a:lnTo>
                <a:cubicBezTo>
                  <a:pt x="12654" y="1177"/>
                  <a:pt x="12603" y="1202"/>
                  <a:pt x="12540" y="1228"/>
                </a:cubicBezTo>
                <a:cubicBezTo>
                  <a:pt x="12553" y="1253"/>
                  <a:pt x="12578" y="1291"/>
                  <a:pt x="12591" y="1316"/>
                </a:cubicBezTo>
                <a:cubicBezTo>
                  <a:pt x="12667" y="1253"/>
                  <a:pt x="12768" y="1215"/>
                  <a:pt x="12869" y="1177"/>
                </a:cubicBezTo>
                <a:cubicBezTo>
                  <a:pt x="12869" y="1165"/>
                  <a:pt x="12894" y="1139"/>
                  <a:pt x="12907" y="1127"/>
                </a:cubicBezTo>
                <a:cubicBezTo>
                  <a:pt x="12920" y="1139"/>
                  <a:pt x="12945" y="1152"/>
                  <a:pt x="12958" y="1165"/>
                </a:cubicBezTo>
                <a:cubicBezTo>
                  <a:pt x="12996" y="1127"/>
                  <a:pt x="13034" y="1089"/>
                  <a:pt x="13084" y="1063"/>
                </a:cubicBezTo>
                <a:cubicBezTo>
                  <a:pt x="13110" y="1063"/>
                  <a:pt x="13135" y="1063"/>
                  <a:pt x="13160" y="1051"/>
                </a:cubicBezTo>
                <a:cubicBezTo>
                  <a:pt x="13168" y="1051"/>
                  <a:pt x="13175" y="1052"/>
                  <a:pt x="13183" y="1052"/>
                </a:cubicBezTo>
                <a:cubicBezTo>
                  <a:pt x="13302" y="1052"/>
                  <a:pt x="13421" y="962"/>
                  <a:pt x="13552" y="962"/>
                </a:cubicBezTo>
                <a:close/>
                <a:moveTo>
                  <a:pt x="24093" y="1683"/>
                </a:moveTo>
                <a:cubicBezTo>
                  <a:pt x="24245" y="1709"/>
                  <a:pt x="24410" y="1772"/>
                  <a:pt x="24523" y="1860"/>
                </a:cubicBezTo>
                <a:cubicBezTo>
                  <a:pt x="24447" y="1835"/>
                  <a:pt x="24359" y="1810"/>
                  <a:pt x="24283" y="1759"/>
                </a:cubicBezTo>
                <a:cubicBezTo>
                  <a:pt x="24240" y="1759"/>
                  <a:pt x="24197" y="1759"/>
                  <a:pt x="24162" y="1783"/>
                </a:cubicBezTo>
                <a:lnTo>
                  <a:pt x="24162" y="1783"/>
                </a:lnTo>
                <a:cubicBezTo>
                  <a:pt x="24173" y="1768"/>
                  <a:pt x="24186" y="1755"/>
                  <a:pt x="24194" y="1747"/>
                </a:cubicBezTo>
                <a:cubicBezTo>
                  <a:pt x="24169" y="1721"/>
                  <a:pt x="24118" y="1696"/>
                  <a:pt x="24093" y="1683"/>
                </a:cubicBezTo>
                <a:close/>
                <a:moveTo>
                  <a:pt x="12350" y="1585"/>
                </a:moveTo>
                <a:cubicBezTo>
                  <a:pt x="12376" y="1585"/>
                  <a:pt x="12402" y="1589"/>
                  <a:pt x="12426" y="1595"/>
                </a:cubicBezTo>
                <a:cubicBezTo>
                  <a:pt x="12339" y="1632"/>
                  <a:pt x="12240" y="1657"/>
                  <a:pt x="12152" y="1682"/>
                </a:cubicBezTo>
                <a:lnTo>
                  <a:pt x="12152" y="1682"/>
                </a:lnTo>
                <a:cubicBezTo>
                  <a:pt x="12151" y="1682"/>
                  <a:pt x="12150" y="1682"/>
                  <a:pt x="12149" y="1682"/>
                </a:cubicBezTo>
                <a:lnTo>
                  <a:pt x="12149" y="1682"/>
                </a:lnTo>
                <a:cubicBezTo>
                  <a:pt x="12149" y="1682"/>
                  <a:pt x="12148" y="1683"/>
                  <a:pt x="12148" y="1683"/>
                </a:cubicBezTo>
                <a:cubicBezTo>
                  <a:pt x="12149" y="1683"/>
                  <a:pt x="12151" y="1682"/>
                  <a:pt x="12152" y="1682"/>
                </a:cubicBezTo>
                <a:lnTo>
                  <a:pt x="12152" y="1682"/>
                </a:lnTo>
                <a:cubicBezTo>
                  <a:pt x="12155" y="1682"/>
                  <a:pt x="12158" y="1683"/>
                  <a:pt x="12161" y="1683"/>
                </a:cubicBezTo>
                <a:cubicBezTo>
                  <a:pt x="11933" y="1734"/>
                  <a:pt x="11718" y="1810"/>
                  <a:pt x="11515" y="1911"/>
                </a:cubicBezTo>
                <a:lnTo>
                  <a:pt x="11503" y="1873"/>
                </a:lnTo>
                <a:cubicBezTo>
                  <a:pt x="11683" y="1805"/>
                  <a:pt x="11884" y="1677"/>
                  <a:pt x="12087" y="1677"/>
                </a:cubicBezTo>
                <a:cubicBezTo>
                  <a:pt x="12107" y="1677"/>
                  <a:pt x="12128" y="1679"/>
                  <a:pt x="12149" y="1682"/>
                </a:cubicBezTo>
                <a:lnTo>
                  <a:pt x="12149" y="1682"/>
                </a:lnTo>
                <a:cubicBezTo>
                  <a:pt x="12188" y="1616"/>
                  <a:pt x="12269" y="1585"/>
                  <a:pt x="12350" y="1585"/>
                </a:cubicBezTo>
                <a:close/>
                <a:moveTo>
                  <a:pt x="23853" y="1734"/>
                </a:moveTo>
                <a:cubicBezTo>
                  <a:pt x="23941" y="1759"/>
                  <a:pt x="24043" y="1785"/>
                  <a:pt x="24144" y="1810"/>
                </a:cubicBezTo>
                <a:cubicBezTo>
                  <a:pt x="24145" y="1807"/>
                  <a:pt x="24146" y="1805"/>
                  <a:pt x="24148" y="1802"/>
                </a:cubicBezTo>
                <a:lnTo>
                  <a:pt x="24148" y="1802"/>
                </a:lnTo>
                <a:cubicBezTo>
                  <a:pt x="24211" y="1874"/>
                  <a:pt x="24298" y="1886"/>
                  <a:pt x="24384" y="1911"/>
                </a:cubicBezTo>
                <a:cubicBezTo>
                  <a:pt x="24372" y="1924"/>
                  <a:pt x="24346" y="1936"/>
                  <a:pt x="24334" y="1949"/>
                </a:cubicBezTo>
                <a:cubicBezTo>
                  <a:pt x="24308" y="1924"/>
                  <a:pt x="24283" y="1911"/>
                  <a:pt x="24245" y="1886"/>
                </a:cubicBezTo>
                <a:cubicBezTo>
                  <a:pt x="24232" y="1911"/>
                  <a:pt x="24207" y="1924"/>
                  <a:pt x="24194" y="1936"/>
                </a:cubicBezTo>
                <a:lnTo>
                  <a:pt x="24207" y="1886"/>
                </a:lnTo>
                <a:cubicBezTo>
                  <a:pt x="24081" y="1848"/>
                  <a:pt x="23979" y="1759"/>
                  <a:pt x="23840" y="1747"/>
                </a:cubicBezTo>
                <a:cubicBezTo>
                  <a:pt x="23840" y="1747"/>
                  <a:pt x="23840" y="1734"/>
                  <a:pt x="23853" y="1734"/>
                </a:cubicBezTo>
                <a:close/>
                <a:moveTo>
                  <a:pt x="11635" y="1954"/>
                </a:moveTo>
                <a:cubicBezTo>
                  <a:pt x="11658" y="1954"/>
                  <a:pt x="11682" y="1960"/>
                  <a:pt x="11705" y="1974"/>
                </a:cubicBezTo>
                <a:cubicBezTo>
                  <a:pt x="11615" y="1997"/>
                  <a:pt x="11535" y="2040"/>
                  <a:pt x="11446" y="2040"/>
                </a:cubicBezTo>
                <a:cubicBezTo>
                  <a:pt x="11436" y="2040"/>
                  <a:pt x="11425" y="2039"/>
                  <a:pt x="11414" y="2038"/>
                </a:cubicBezTo>
                <a:cubicBezTo>
                  <a:pt x="11482" y="2018"/>
                  <a:pt x="11558" y="1954"/>
                  <a:pt x="11635" y="1954"/>
                </a:cubicBezTo>
                <a:close/>
                <a:moveTo>
                  <a:pt x="11145" y="1984"/>
                </a:moveTo>
                <a:cubicBezTo>
                  <a:pt x="11161" y="1984"/>
                  <a:pt x="11175" y="1989"/>
                  <a:pt x="11186" y="2000"/>
                </a:cubicBezTo>
                <a:cubicBezTo>
                  <a:pt x="11195" y="2037"/>
                  <a:pt x="11150" y="2060"/>
                  <a:pt x="11111" y="2060"/>
                </a:cubicBezTo>
                <a:cubicBezTo>
                  <a:pt x="11096" y="2060"/>
                  <a:pt x="11082" y="2057"/>
                  <a:pt x="11072" y="2050"/>
                </a:cubicBezTo>
                <a:cubicBezTo>
                  <a:pt x="11063" y="2014"/>
                  <a:pt x="11106" y="1984"/>
                  <a:pt x="11145" y="1984"/>
                </a:cubicBezTo>
                <a:close/>
                <a:moveTo>
                  <a:pt x="25096" y="2073"/>
                </a:moveTo>
                <a:cubicBezTo>
                  <a:pt x="25136" y="2073"/>
                  <a:pt x="25181" y="2103"/>
                  <a:pt x="25181" y="2139"/>
                </a:cubicBezTo>
                <a:cubicBezTo>
                  <a:pt x="25174" y="2150"/>
                  <a:pt x="25162" y="2154"/>
                  <a:pt x="25148" y="2154"/>
                </a:cubicBezTo>
                <a:cubicBezTo>
                  <a:pt x="25112" y="2154"/>
                  <a:pt x="25064" y="2124"/>
                  <a:pt x="25055" y="2088"/>
                </a:cubicBezTo>
                <a:cubicBezTo>
                  <a:pt x="25066" y="2077"/>
                  <a:pt x="25080" y="2073"/>
                  <a:pt x="25096" y="2073"/>
                </a:cubicBezTo>
                <a:close/>
                <a:moveTo>
                  <a:pt x="19867" y="2164"/>
                </a:moveTo>
                <a:cubicBezTo>
                  <a:pt x="19892" y="2177"/>
                  <a:pt x="19930" y="2189"/>
                  <a:pt x="19968" y="2189"/>
                </a:cubicBezTo>
                <a:cubicBezTo>
                  <a:pt x="19993" y="2189"/>
                  <a:pt x="20019" y="2202"/>
                  <a:pt x="20044" y="2202"/>
                </a:cubicBezTo>
                <a:cubicBezTo>
                  <a:pt x="20017" y="2213"/>
                  <a:pt x="19990" y="2217"/>
                  <a:pt x="19965" y="2217"/>
                </a:cubicBezTo>
                <a:cubicBezTo>
                  <a:pt x="19929" y="2217"/>
                  <a:pt x="19896" y="2209"/>
                  <a:pt x="19867" y="2202"/>
                </a:cubicBezTo>
                <a:cubicBezTo>
                  <a:pt x="19854" y="2189"/>
                  <a:pt x="19854" y="2177"/>
                  <a:pt x="19841" y="2164"/>
                </a:cubicBezTo>
                <a:close/>
                <a:moveTo>
                  <a:pt x="17032" y="2253"/>
                </a:moveTo>
                <a:cubicBezTo>
                  <a:pt x="17058" y="2265"/>
                  <a:pt x="17070" y="2278"/>
                  <a:pt x="17096" y="2278"/>
                </a:cubicBezTo>
                <a:lnTo>
                  <a:pt x="17020" y="2278"/>
                </a:lnTo>
                <a:cubicBezTo>
                  <a:pt x="17020" y="2278"/>
                  <a:pt x="17032" y="2265"/>
                  <a:pt x="17032" y="2253"/>
                </a:cubicBezTo>
                <a:close/>
                <a:moveTo>
                  <a:pt x="16303" y="2237"/>
                </a:moveTo>
                <a:cubicBezTo>
                  <a:pt x="16327" y="2237"/>
                  <a:pt x="16349" y="2246"/>
                  <a:pt x="16349" y="2265"/>
                </a:cubicBezTo>
                <a:cubicBezTo>
                  <a:pt x="16342" y="2286"/>
                  <a:pt x="16314" y="2299"/>
                  <a:pt x="16289" y="2299"/>
                </a:cubicBezTo>
                <a:cubicBezTo>
                  <a:pt x="16267" y="2299"/>
                  <a:pt x="16248" y="2289"/>
                  <a:pt x="16248" y="2265"/>
                </a:cubicBezTo>
                <a:cubicBezTo>
                  <a:pt x="16254" y="2246"/>
                  <a:pt x="16279" y="2237"/>
                  <a:pt x="16303" y="2237"/>
                </a:cubicBezTo>
                <a:close/>
                <a:moveTo>
                  <a:pt x="20044" y="2215"/>
                </a:moveTo>
                <a:cubicBezTo>
                  <a:pt x="20234" y="2215"/>
                  <a:pt x="20424" y="2253"/>
                  <a:pt x="20601" y="2303"/>
                </a:cubicBezTo>
                <a:cubicBezTo>
                  <a:pt x="20411" y="2303"/>
                  <a:pt x="20221" y="2265"/>
                  <a:pt x="20044" y="2215"/>
                </a:cubicBezTo>
                <a:close/>
                <a:moveTo>
                  <a:pt x="18753" y="2152"/>
                </a:moveTo>
                <a:cubicBezTo>
                  <a:pt x="18766" y="2177"/>
                  <a:pt x="18779" y="2189"/>
                  <a:pt x="18791" y="2202"/>
                </a:cubicBezTo>
                <a:cubicBezTo>
                  <a:pt x="18880" y="2189"/>
                  <a:pt x="18968" y="2189"/>
                  <a:pt x="19057" y="2189"/>
                </a:cubicBezTo>
                <a:lnTo>
                  <a:pt x="19070" y="2189"/>
                </a:lnTo>
                <a:cubicBezTo>
                  <a:pt x="19234" y="2202"/>
                  <a:pt x="19411" y="2215"/>
                  <a:pt x="19588" y="2215"/>
                </a:cubicBezTo>
                <a:cubicBezTo>
                  <a:pt x="19652" y="2227"/>
                  <a:pt x="19728" y="2253"/>
                  <a:pt x="19791" y="2265"/>
                </a:cubicBezTo>
                <a:cubicBezTo>
                  <a:pt x="19778" y="2240"/>
                  <a:pt x="19766" y="2215"/>
                  <a:pt x="19740" y="2177"/>
                </a:cubicBezTo>
                <a:cubicBezTo>
                  <a:pt x="19715" y="2164"/>
                  <a:pt x="19677" y="2164"/>
                  <a:pt x="19652" y="2164"/>
                </a:cubicBezTo>
                <a:cubicBezTo>
                  <a:pt x="19702" y="2164"/>
                  <a:pt x="19766" y="2164"/>
                  <a:pt x="19829" y="2189"/>
                </a:cubicBezTo>
                <a:cubicBezTo>
                  <a:pt x="19816" y="2215"/>
                  <a:pt x="19816" y="2253"/>
                  <a:pt x="19804" y="2278"/>
                </a:cubicBezTo>
                <a:cubicBezTo>
                  <a:pt x="19879" y="2278"/>
                  <a:pt x="19955" y="2291"/>
                  <a:pt x="20019" y="2316"/>
                </a:cubicBezTo>
                <a:cubicBezTo>
                  <a:pt x="20031" y="2291"/>
                  <a:pt x="20044" y="2265"/>
                  <a:pt x="20044" y="2253"/>
                </a:cubicBezTo>
                <a:lnTo>
                  <a:pt x="20044" y="2316"/>
                </a:lnTo>
                <a:cubicBezTo>
                  <a:pt x="20145" y="2329"/>
                  <a:pt x="20246" y="2341"/>
                  <a:pt x="20335" y="2354"/>
                </a:cubicBezTo>
                <a:cubicBezTo>
                  <a:pt x="19753" y="2291"/>
                  <a:pt x="19171" y="2253"/>
                  <a:pt x="18576" y="2240"/>
                </a:cubicBezTo>
                <a:lnTo>
                  <a:pt x="17817" y="2240"/>
                </a:lnTo>
                <a:cubicBezTo>
                  <a:pt x="17880" y="2240"/>
                  <a:pt x="17943" y="2227"/>
                  <a:pt x="18007" y="2227"/>
                </a:cubicBezTo>
                <a:cubicBezTo>
                  <a:pt x="18007" y="2202"/>
                  <a:pt x="18019" y="2177"/>
                  <a:pt x="18019" y="2152"/>
                </a:cubicBezTo>
                <a:cubicBezTo>
                  <a:pt x="18032" y="2164"/>
                  <a:pt x="18045" y="2202"/>
                  <a:pt x="18045" y="2215"/>
                </a:cubicBezTo>
                <a:cubicBezTo>
                  <a:pt x="18199" y="2199"/>
                  <a:pt x="18353" y="2177"/>
                  <a:pt x="18507" y="2177"/>
                </a:cubicBezTo>
                <a:cubicBezTo>
                  <a:pt x="18593" y="2177"/>
                  <a:pt x="18679" y="2184"/>
                  <a:pt x="18766" y="2202"/>
                </a:cubicBezTo>
                <a:cubicBezTo>
                  <a:pt x="18753" y="2189"/>
                  <a:pt x="18753" y="2177"/>
                  <a:pt x="18741" y="2152"/>
                </a:cubicBezTo>
                <a:close/>
                <a:moveTo>
                  <a:pt x="16071" y="2354"/>
                </a:moveTo>
                <a:lnTo>
                  <a:pt x="16071" y="2354"/>
                </a:lnTo>
                <a:cubicBezTo>
                  <a:pt x="16071" y="2367"/>
                  <a:pt x="16083" y="2367"/>
                  <a:pt x="16083" y="2379"/>
                </a:cubicBezTo>
                <a:cubicBezTo>
                  <a:pt x="16083" y="2379"/>
                  <a:pt x="16071" y="2367"/>
                  <a:pt x="16071" y="2354"/>
                </a:cubicBezTo>
                <a:close/>
                <a:moveTo>
                  <a:pt x="25295" y="2316"/>
                </a:moveTo>
                <a:cubicBezTo>
                  <a:pt x="25384" y="2354"/>
                  <a:pt x="25536" y="2367"/>
                  <a:pt x="25548" y="2481"/>
                </a:cubicBezTo>
                <a:cubicBezTo>
                  <a:pt x="25460" y="2430"/>
                  <a:pt x="25359" y="2392"/>
                  <a:pt x="25295" y="2316"/>
                </a:cubicBezTo>
                <a:close/>
                <a:moveTo>
                  <a:pt x="20601" y="2316"/>
                </a:moveTo>
                <a:cubicBezTo>
                  <a:pt x="20980" y="2367"/>
                  <a:pt x="21360" y="2455"/>
                  <a:pt x="21714" y="2569"/>
                </a:cubicBezTo>
                <a:cubicBezTo>
                  <a:pt x="21600" y="2569"/>
                  <a:pt x="21486" y="2518"/>
                  <a:pt x="21373" y="2518"/>
                </a:cubicBezTo>
                <a:cubicBezTo>
                  <a:pt x="21360" y="2518"/>
                  <a:pt x="21335" y="2506"/>
                  <a:pt x="21309" y="2506"/>
                </a:cubicBezTo>
                <a:cubicBezTo>
                  <a:pt x="21309" y="2493"/>
                  <a:pt x="21297" y="2493"/>
                  <a:pt x="21297" y="2481"/>
                </a:cubicBezTo>
                <a:cubicBezTo>
                  <a:pt x="21069" y="2417"/>
                  <a:pt x="20828" y="2392"/>
                  <a:pt x="20601" y="2316"/>
                </a:cubicBezTo>
                <a:close/>
                <a:moveTo>
                  <a:pt x="25485" y="2265"/>
                </a:moveTo>
                <a:cubicBezTo>
                  <a:pt x="25688" y="2354"/>
                  <a:pt x="25966" y="2417"/>
                  <a:pt x="26080" y="2594"/>
                </a:cubicBezTo>
                <a:cubicBezTo>
                  <a:pt x="25890" y="2481"/>
                  <a:pt x="25688" y="2379"/>
                  <a:pt x="25472" y="2303"/>
                </a:cubicBezTo>
                <a:lnTo>
                  <a:pt x="25485" y="2265"/>
                </a:lnTo>
                <a:close/>
                <a:moveTo>
                  <a:pt x="10541" y="2265"/>
                </a:moveTo>
                <a:lnTo>
                  <a:pt x="10541" y="2265"/>
                </a:lnTo>
                <a:cubicBezTo>
                  <a:pt x="10465" y="2316"/>
                  <a:pt x="10376" y="2354"/>
                  <a:pt x="10288" y="2367"/>
                </a:cubicBezTo>
                <a:cubicBezTo>
                  <a:pt x="10262" y="2405"/>
                  <a:pt x="10225" y="2443"/>
                  <a:pt x="10237" y="2493"/>
                </a:cubicBezTo>
                <a:cubicBezTo>
                  <a:pt x="10326" y="2493"/>
                  <a:pt x="10402" y="2443"/>
                  <a:pt x="10478" y="2405"/>
                </a:cubicBezTo>
                <a:cubicBezTo>
                  <a:pt x="10478" y="2417"/>
                  <a:pt x="10478" y="2443"/>
                  <a:pt x="10478" y="2455"/>
                </a:cubicBezTo>
                <a:cubicBezTo>
                  <a:pt x="10440" y="2468"/>
                  <a:pt x="10414" y="2468"/>
                  <a:pt x="10376" y="2481"/>
                </a:cubicBezTo>
                <a:cubicBezTo>
                  <a:pt x="10376" y="2506"/>
                  <a:pt x="10376" y="2531"/>
                  <a:pt x="10376" y="2556"/>
                </a:cubicBezTo>
                <a:lnTo>
                  <a:pt x="10351" y="2518"/>
                </a:lnTo>
                <a:cubicBezTo>
                  <a:pt x="10225" y="2569"/>
                  <a:pt x="10098" y="2582"/>
                  <a:pt x="9984" y="2670"/>
                </a:cubicBezTo>
                <a:cubicBezTo>
                  <a:pt x="9984" y="2670"/>
                  <a:pt x="9984" y="2658"/>
                  <a:pt x="9984" y="2645"/>
                </a:cubicBezTo>
                <a:cubicBezTo>
                  <a:pt x="10060" y="2594"/>
                  <a:pt x="10149" y="2556"/>
                  <a:pt x="10237" y="2493"/>
                </a:cubicBezTo>
                <a:cubicBezTo>
                  <a:pt x="10225" y="2481"/>
                  <a:pt x="10225" y="2443"/>
                  <a:pt x="10212" y="2417"/>
                </a:cubicBezTo>
                <a:cubicBezTo>
                  <a:pt x="10187" y="2430"/>
                  <a:pt x="10136" y="2443"/>
                  <a:pt x="10111" y="2455"/>
                </a:cubicBezTo>
                <a:cubicBezTo>
                  <a:pt x="10225" y="2367"/>
                  <a:pt x="10389" y="2291"/>
                  <a:pt x="10541" y="2265"/>
                </a:cubicBezTo>
                <a:close/>
                <a:moveTo>
                  <a:pt x="23261" y="2635"/>
                </a:moveTo>
                <a:cubicBezTo>
                  <a:pt x="23282" y="2635"/>
                  <a:pt x="23292" y="2656"/>
                  <a:pt x="23283" y="2683"/>
                </a:cubicBezTo>
                <a:cubicBezTo>
                  <a:pt x="23274" y="2686"/>
                  <a:pt x="23265" y="2688"/>
                  <a:pt x="23258" y="2688"/>
                </a:cubicBezTo>
                <a:cubicBezTo>
                  <a:pt x="23235" y="2688"/>
                  <a:pt x="23223" y="2673"/>
                  <a:pt x="23233" y="2645"/>
                </a:cubicBezTo>
                <a:cubicBezTo>
                  <a:pt x="23243" y="2638"/>
                  <a:pt x="23253" y="2635"/>
                  <a:pt x="23261" y="2635"/>
                </a:cubicBezTo>
                <a:close/>
                <a:moveTo>
                  <a:pt x="26102" y="2580"/>
                </a:moveTo>
                <a:cubicBezTo>
                  <a:pt x="26196" y="2580"/>
                  <a:pt x="26286" y="2651"/>
                  <a:pt x="26333" y="2721"/>
                </a:cubicBezTo>
                <a:cubicBezTo>
                  <a:pt x="26244" y="2683"/>
                  <a:pt x="26156" y="2632"/>
                  <a:pt x="26080" y="2582"/>
                </a:cubicBezTo>
                <a:cubicBezTo>
                  <a:pt x="26087" y="2581"/>
                  <a:pt x="26095" y="2580"/>
                  <a:pt x="26102" y="2580"/>
                </a:cubicBezTo>
                <a:close/>
                <a:moveTo>
                  <a:pt x="9129" y="2742"/>
                </a:moveTo>
                <a:cubicBezTo>
                  <a:pt x="9140" y="2742"/>
                  <a:pt x="9150" y="2743"/>
                  <a:pt x="9162" y="2746"/>
                </a:cubicBezTo>
                <a:cubicBezTo>
                  <a:pt x="9098" y="2797"/>
                  <a:pt x="9010" y="2847"/>
                  <a:pt x="8934" y="2898"/>
                </a:cubicBezTo>
                <a:cubicBezTo>
                  <a:pt x="8921" y="2885"/>
                  <a:pt x="8909" y="2860"/>
                  <a:pt x="8896" y="2847"/>
                </a:cubicBezTo>
                <a:cubicBezTo>
                  <a:pt x="8975" y="2825"/>
                  <a:pt x="9044" y="2742"/>
                  <a:pt x="9129" y="2742"/>
                </a:cubicBezTo>
                <a:close/>
                <a:moveTo>
                  <a:pt x="25207" y="1835"/>
                </a:moveTo>
                <a:cubicBezTo>
                  <a:pt x="25333" y="1835"/>
                  <a:pt x="25451" y="1967"/>
                  <a:pt x="25575" y="1967"/>
                </a:cubicBezTo>
                <a:cubicBezTo>
                  <a:pt x="25599" y="1967"/>
                  <a:pt x="25624" y="1962"/>
                  <a:pt x="25650" y="1949"/>
                </a:cubicBezTo>
                <a:lnTo>
                  <a:pt x="25650" y="1949"/>
                </a:lnTo>
                <a:cubicBezTo>
                  <a:pt x="25650" y="1974"/>
                  <a:pt x="25624" y="2000"/>
                  <a:pt x="25624" y="2012"/>
                </a:cubicBezTo>
                <a:cubicBezTo>
                  <a:pt x="25966" y="2189"/>
                  <a:pt x="26320" y="2341"/>
                  <a:pt x="26662" y="2531"/>
                </a:cubicBezTo>
                <a:cubicBezTo>
                  <a:pt x="26687" y="2518"/>
                  <a:pt x="26713" y="2506"/>
                  <a:pt x="26725" y="2493"/>
                </a:cubicBezTo>
                <a:cubicBezTo>
                  <a:pt x="26725" y="2506"/>
                  <a:pt x="26725" y="2531"/>
                  <a:pt x="26725" y="2544"/>
                </a:cubicBezTo>
                <a:cubicBezTo>
                  <a:pt x="26902" y="2620"/>
                  <a:pt x="27029" y="2797"/>
                  <a:pt x="27219" y="2822"/>
                </a:cubicBezTo>
                <a:cubicBezTo>
                  <a:pt x="27282" y="2961"/>
                  <a:pt x="27497" y="2974"/>
                  <a:pt x="27598" y="3088"/>
                </a:cubicBezTo>
                <a:cubicBezTo>
                  <a:pt x="27674" y="3151"/>
                  <a:pt x="27801" y="3164"/>
                  <a:pt x="27801" y="3278"/>
                </a:cubicBezTo>
                <a:lnTo>
                  <a:pt x="27712" y="3278"/>
                </a:lnTo>
                <a:cubicBezTo>
                  <a:pt x="27662" y="3189"/>
                  <a:pt x="27560" y="3164"/>
                  <a:pt x="27472" y="3126"/>
                </a:cubicBezTo>
                <a:cubicBezTo>
                  <a:pt x="27472" y="3151"/>
                  <a:pt x="27472" y="3202"/>
                  <a:pt x="27472" y="3227"/>
                </a:cubicBezTo>
                <a:cubicBezTo>
                  <a:pt x="27446" y="3202"/>
                  <a:pt x="27421" y="3176"/>
                  <a:pt x="27396" y="3164"/>
                </a:cubicBezTo>
                <a:cubicBezTo>
                  <a:pt x="27295" y="3139"/>
                  <a:pt x="27307" y="3012"/>
                  <a:pt x="27193" y="2987"/>
                </a:cubicBezTo>
                <a:cubicBezTo>
                  <a:pt x="27181" y="2987"/>
                  <a:pt x="27155" y="2999"/>
                  <a:pt x="27143" y="3012"/>
                </a:cubicBezTo>
                <a:cubicBezTo>
                  <a:pt x="26890" y="2873"/>
                  <a:pt x="26675" y="2696"/>
                  <a:pt x="26409" y="2607"/>
                </a:cubicBezTo>
                <a:cubicBezTo>
                  <a:pt x="26409" y="2594"/>
                  <a:pt x="26434" y="2556"/>
                  <a:pt x="26447" y="2544"/>
                </a:cubicBezTo>
                <a:cubicBezTo>
                  <a:pt x="26421" y="2518"/>
                  <a:pt x="26358" y="2481"/>
                  <a:pt x="26333" y="2455"/>
                </a:cubicBezTo>
                <a:lnTo>
                  <a:pt x="26257" y="2506"/>
                </a:lnTo>
                <a:lnTo>
                  <a:pt x="26320" y="2544"/>
                </a:lnTo>
                <a:lnTo>
                  <a:pt x="26320" y="2544"/>
                </a:lnTo>
                <a:lnTo>
                  <a:pt x="26206" y="2506"/>
                </a:lnTo>
                <a:cubicBezTo>
                  <a:pt x="26219" y="2493"/>
                  <a:pt x="26257" y="2493"/>
                  <a:pt x="26270" y="2481"/>
                </a:cubicBezTo>
                <a:cubicBezTo>
                  <a:pt x="26270" y="2468"/>
                  <a:pt x="26270" y="2430"/>
                  <a:pt x="26270" y="2417"/>
                </a:cubicBezTo>
                <a:cubicBezTo>
                  <a:pt x="26206" y="2392"/>
                  <a:pt x="26156" y="2367"/>
                  <a:pt x="26105" y="2341"/>
                </a:cubicBezTo>
                <a:lnTo>
                  <a:pt x="26067" y="2379"/>
                </a:lnTo>
                <a:cubicBezTo>
                  <a:pt x="26118" y="2405"/>
                  <a:pt x="26156" y="2443"/>
                  <a:pt x="26181" y="2493"/>
                </a:cubicBezTo>
                <a:cubicBezTo>
                  <a:pt x="26143" y="2443"/>
                  <a:pt x="26092" y="2430"/>
                  <a:pt x="26029" y="2417"/>
                </a:cubicBezTo>
                <a:cubicBezTo>
                  <a:pt x="26042" y="2392"/>
                  <a:pt x="26067" y="2354"/>
                  <a:pt x="26080" y="2329"/>
                </a:cubicBezTo>
                <a:cubicBezTo>
                  <a:pt x="26029" y="2303"/>
                  <a:pt x="25979" y="2278"/>
                  <a:pt x="25928" y="2253"/>
                </a:cubicBezTo>
                <a:lnTo>
                  <a:pt x="25928" y="2253"/>
                </a:lnTo>
                <a:cubicBezTo>
                  <a:pt x="25953" y="2291"/>
                  <a:pt x="26004" y="2354"/>
                  <a:pt x="26042" y="2379"/>
                </a:cubicBezTo>
                <a:cubicBezTo>
                  <a:pt x="25991" y="2379"/>
                  <a:pt x="25941" y="2354"/>
                  <a:pt x="25915" y="2303"/>
                </a:cubicBezTo>
                <a:cubicBezTo>
                  <a:pt x="25801" y="2291"/>
                  <a:pt x="25713" y="2227"/>
                  <a:pt x="25612" y="2177"/>
                </a:cubicBezTo>
                <a:lnTo>
                  <a:pt x="25624" y="2126"/>
                </a:lnTo>
                <a:lnTo>
                  <a:pt x="25523" y="2164"/>
                </a:lnTo>
                <a:cubicBezTo>
                  <a:pt x="25523" y="2126"/>
                  <a:pt x="25536" y="2101"/>
                  <a:pt x="25536" y="2063"/>
                </a:cubicBezTo>
                <a:lnTo>
                  <a:pt x="25536" y="2063"/>
                </a:lnTo>
                <a:cubicBezTo>
                  <a:pt x="25498" y="2076"/>
                  <a:pt x="25447" y="2088"/>
                  <a:pt x="25397" y="2101"/>
                </a:cubicBezTo>
                <a:cubicBezTo>
                  <a:pt x="25371" y="2076"/>
                  <a:pt x="25346" y="2063"/>
                  <a:pt x="25308" y="2038"/>
                </a:cubicBezTo>
                <a:cubicBezTo>
                  <a:pt x="25371" y="2038"/>
                  <a:pt x="25422" y="2038"/>
                  <a:pt x="25460" y="2012"/>
                </a:cubicBezTo>
                <a:cubicBezTo>
                  <a:pt x="25434" y="2000"/>
                  <a:pt x="25371" y="1987"/>
                  <a:pt x="25346" y="1974"/>
                </a:cubicBezTo>
                <a:cubicBezTo>
                  <a:pt x="25346" y="1962"/>
                  <a:pt x="25371" y="1924"/>
                  <a:pt x="25371" y="1911"/>
                </a:cubicBezTo>
                <a:lnTo>
                  <a:pt x="25371" y="1911"/>
                </a:lnTo>
                <a:lnTo>
                  <a:pt x="25283" y="1962"/>
                </a:lnTo>
                <a:cubicBezTo>
                  <a:pt x="25257" y="1924"/>
                  <a:pt x="25118" y="1886"/>
                  <a:pt x="25207" y="1835"/>
                </a:cubicBezTo>
                <a:close/>
                <a:moveTo>
                  <a:pt x="8099" y="3278"/>
                </a:moveTo>
                <a:cubicBezTo>
                  <a:pt x="8048" y="3278"/>
                  <a:pt x="7985" y="3290"/>
                  <a:pt x="7934" y="3290"/>
                </a:cubicBezTo>
                <a:cubicBezTo>
                  <a:pt x="7934" y="3316"/>
                  <a:pt x="7909" y="3366"/>
                  <a:pt x="7909" y="3392"/>
                </a:cubicBezTo>
                <a:cubicBezTo>
                  <a:pt x="7985" y="3379"/>
                  <a:pt x="8061" y="3354"/>
                  <a:pt x="8099" y="3278"/>
                </a:cubicBezTo>
                <a:close/>
                <a:moveTo>
                  <a:pt x="10098" y="2455"/>
                </a:moveTo>
                <a:lnTo>
                  <a:pt x="10098" y="2455"/>
                </a:lnTo>
                <a:cubicBezTo>
                  <a:pt x="10047" y="2518"/>
                  <a:pt x="9933" y="2506"/>
                  <a:pt x="9883" y="2582"/>
                </a:cubicBezTo>
                <a:cubicBezTo>
                  <a:pt x="9314" y="2784"/>
                  <a:pt x="8809" y="3188"/>
                  <a:pt x="8253" y="3403"/>
                </a:cubicBezTo>
                <a:lnTo>
                  <a:pt x="8253" y="3403"/>
                </a:lnTo>
                <a:cubicBezTo>
                  <a:pt x="8253" y="3403"/>
                  <a:pt x="8253" y="3403"/>
                  <a:pt x="8252" y="3403"/>
                </a:cubicBezTo>
                <a:lnTo>
                  <a:pt x="8252" y="3403"/>
                </a:lnTo>
                <a:cubicBezTo>
                  <a:pt x="8252" y="3403"/>
                  <a:pt x="8251" y="3404"/>
                  <a:pt x="8251" y="3404"/>
                </a:cubicBezTo>
                <a:cubicBezTo>
                  <a:pt x="8251" y="3404"/>
                  <a:pt x="8252" y="3404"/>
                  <a:pt x="8253" y="3403"/>
                </a:cubicBezTo>
                <a:lnTo>
                  <a:pt x="8253" y="3403"/>
                </a:lnTo>
                <a:cubicBezTo>
                  <a:pt x="8257" y="3410"/>
                  <a:pt x="8260" y="3418"/>
                  <a:pt x="8263" y="3430"/>
                </a:cubicBezTo>
                <a:cubicBezTo>
                  <a:pt x="8246" y="3447"/>
                  <a:pt x="8231" y="3457"/>
                  <a:pt x="8218" y="3457"/>
                </a:cubicBezTo>
                <a:cubicBezTo>
                  <a:pt x="8204" y="3457"/>
                  <a:pt x="8194" y="3444"/>
                  <a:pt x="8187" y="3417"/>
                </a:cubicBezTo>
                <a:cubicBezTo>
                  <a:pt x="8205" y="3399"/>
                  <a:pt x="8220" y="3390"/>
                  <a:pt x="8232" y="3390"/>
                </a:cubicBezTo>
                <a:cubicBezTo>
                  <a:pt x="8240" y="3390"/>
                  <a:pt x="8247" y="3394"/>
                  <a:pt x="8252" y="3403"/>
                </a:cubicBezTo>
                <a:lnTo>
                  <a:pt x="8252" y="3403"/>
                </a:lnTo>
                <a:cubicBezTo>
                  <a:pt x="8429" y="3252"/>
                  <a:pt x="8656" y="3176"/>
                  <a:pt x="8845" y="3050"/>
                </a:cubicBezTo>
                <a:cubicBezTo>
                  <a:pt x="8845" y="3037"/>
                  <a:pt x="8820" y="3025"/>
                  <a:pt x="8820" y="3025"/>
                </a:cubicBezTo>
                <a:lnTo>
                  <a:pt x="8883" y="3025"/>
                </a:lnTo>
                <a:cubicBezTo>
                  <a:pt x="9174" y="2885"/>
                  <a:pt x="9453" y="2696"/>
                  <a:pt x="9769" y="2594"/>
                </a:cubicBezTo>
                <a:cubicBezTo>
                  <a:pt x="9758" y="2583"/>
                  <a:pt x="9746" y="2561"/>
                  <a:pt x="9735" y="2557"/>
                </a:cubicBezTo>
                <a:lnTo>
                  <a:pt x="9735" y="2557"/>
                </a:lnTo>
                <a:cubicBezTo>
                  <a:pt x="9747" y="2559"/>
                  <a:pt x="9760" y="2560"/>
                  <a:pt x="9772" y="2560"/>
                </a:cubicBezTo>
                <a:cubicBezTo>
                  <a:pt x="9883" y="2560"/>
                  <a:pt x="9985" y="2478"/>
                  <a:pt x="10098" y="2455"/>
                </a:cubicBezTo>
                <a:close/>
                <a:moveTo>
                  <a:pt x="8547" y="3374"/>
                </a:moveTo>
                <a:cubicBezTo>
                  <a:pt x="8558" y="3374"/>
                  <a:pt x="8569" y="3376"/>
                  <a:pt x="8580" y="3379"/>
                </a:cubicBezTo>
                <a:cubicBezTo>
                  <a:pt x="8542" y="3417"/>
                  <a:pt x="8364" y="3442"/>
                  <a:pt x="8466" y="3518"/>
                </a:cubicBezTo>
                <a:cubicBezTo>
                  <a:pt x="8440" y="3518"/>
                  <a:pt x="8415" y="3505"/>
                  <a:pt x="8402" y="3493"/>
                </a:cubicBezTo>
                <a:cubicBezTo>
                  <a:pt x="8263" y="3594"/>
                  <a:pt x="8124" y="3670"/>
                  <a:pt x="7959" y="3708"/>
                </a:cubicBezTo>
                <a:cubicBezTo>
                  <a:pt x="8124" y="3607"/>
                  <a:pt x="8314" y="3531"/>
                  <a:pt x="8453" y="3404"/>
                </a:cubicBezTo>
                <a:cubicBezTo>
                  <a:pt x="8481" y="3386"/>
                  <a:pt x="8515" y="3374"/>
                  <a:pt x="8547" y="3374"/>
                </a:cubicBezTo>
                <a:close/>
                <a:moveTo>
                  <a:pt x="10323" y="3660"/>
                </a:moveTo>
                <a:cubicBezTo>
                  <a:pt x="10334" y="3660"/>
                  <a:pt x="10348" y="3667"/>
                  <a:pt x="10364" y="3683"/>
                </a:cubicBezTo>
                <a:cubicBezTo>
                  <a:pt x="10350" y="3710"/>
                  <a:pt x="10337" y="3722"/>
                  <a:pt x="10323" y="3722"/>
                </a:cubicBezTo>
                <a:cubicBezTo>
                  <a:pt x="10311" y="3722"/>
                  <a:pt x="10300" y="3713"/>
                  <a:pt x="10288" y="3695"/>
                </a:cubicBezTo>
                <a:cubicBezTo>
                  <a:pt x="10295" y="3673"/>
                  <a:pt x="10307" y="3660"/>
                  <a:pt x="10323" y="3660"/>
                </a:cubicBezTo>
                <a:close/>
                <a:moveTo>
                  <a:pt x="8175" y="3442"/>
                </a:moveTo>
                <a:cubicBezTo>
                  <a:pt x="8137" y="3518"/>
                  <a:pt x="8048" y="3556"/>
                  <a:pt x="7985" y="3607"/>
                </a:cubicBezTo>
                <a:cubicBezTo>
                  <a:pt x="7846" y="3683"/>
                  <a:pt x="7732" y="3771"/>
                  <a:pt x="7580" y="3822"/>
                </a:cubicBezTo>
                <a:cubicBezTo>
                  <a:pt x="7744" y="3657"/>
                  <a:pt x="7972" y="3556"/>
                  <a:pt x="8175" y="3442"/>
                </a:cubicBezTo>
                <a:close/>
                <a:moveTo>
                  <a:pt x="26396" y="2708"/>
                </a:moveTo>
                <a:cubicBezTo>
                  <a:pt x="26953" y="3012"/>
                  <a:pt x="27484" y="3341"/>
                  <a:pt x="28003" y="3683"/>
                </a:cubicBezTo>
                <a:lnTo>
                  <a:pt x="28016" y="3683"/>
                </a:lnTo>
                <a:cubicBezTo>
                  <a:pt x="28066" y="3721"/>
                  <a:pt x="28142" y="3746"/>
                  <a:pt x="28155" y="3822"/>
                </a:cubicBezTo>
                <a:cubicBezTo>
                  <a:pt x="27813" y="3556"/>
                  <a:pt x="27408" y="3366"/>
                  <a:pt x="27054" y="3113"/>
                </a:cubicBezTo>
                <a:cubicBezTo>
                  <a:pt x="27016" y="3126"/>
                  <a:pt x="26991" y="3139"/>
                  <a:pt x="26966" y="3151"/>
                </a:cubicBezTo>
                <a:cubicBezTo>
                  <a:pt x="27004" y="3189"/>
                  <a:pt x="27029" y="3214"/>
                  <a:pt x="27067" y="3252"/>
                </a:cubicBezTo>
                <a:lnTo>
                  <a:pt x="27067" y="3265"/>
                </a:lnTo>
                <a:cubicBezTo>
                  <a:pt x="26978" y="3227"/>
                  <a:pt x="26902" y="3189"/>
                  <a:pt x="26826" y="3151"/>
                </a:cubicBezTo>
                <a:cubicBezTo>
                  <a:pt x="26826" y="3139"/>
                  <a:pt x="26839" y="3126"/>
                  <a:pt x="26839" y="3113"/>
                </a:cubicBezTo>
                <a:cubicBezTo>
                  <a:pt x="26877" y="3126"/>
                  <a:pt x="26915" y="3151"/>
                  <a:pt x="26953" y="3164"/>
                </a:cubicBezTo>
                <a:lnTo>
                  <a:pt x="26978" y="3088"/>
                </a:lnTo>
                <a:cubicBezTo>
                  <a:pt x="26788" y="2961"/>
                  <a:pt x="26586" y="2860"/>
                  <a:pt x="26371" y="2746"/>
                </a:cubicBezTo>
                <a:cubicBezTo>
                  <a:pt x="26384" y="2734"/>
                  <a:pt x="26396" y="2721"/>
                  <a:pt x="26396" y="2708"/>
                </a:cubicBezTo>
                <a:close/>
                <a:moveTo>
                  <a:pt x="28168" y="3809"/>
                </a:moveTo>
                <a:lnTo>
                  <a:pt x="28168" y="3809"/>
                </a:lnTo>
                <a:cubicBezTo>
                  <a:pt x="28370" y="3898"/>
                  <a:pt x="28535" y="4050"/>
                  <a:pt x="28724" y="4163"/>
                </a:cubicBezTo>
                <a:cubicBezTo>
                  <a:pt x="28509" y="4088"/>
                  <a:pt x="28345" y="3936"/>
                  <a:pt x="28168" y="3809"/>
                </a:cubicBezTo>
                <a:close/>
                <a:moveTo>
                  <a:pt x="28776" y="4334"/>
                </a:moveTo>
                <a:cubicBezTo>
                  <a:pt x="28803" y="4334"/>
                  <a:pt x="28835" y="4376"/>
                  <a:pt x="28826" y="4404"/>
                </a:cubicBezTo>
                <a:cubicBezTo>
                  <a:pt x="28819" y="4413"/>
                  <a:pt x="28811" y="4417"/>
                  <a:pt x="28801" y="4417"/>
                </a:cubicBezTo>
                <a:cubicBezTo>
                  <a:pt x="28774" y="4417"/>
                  <a:pt x="28740" y="4382"/>
                  <a:pt x="28750" y="4353"/>
                </a:cubicBezTo>
                <a:cubicBezTo>
                  <a:pt x="28757" y="4340"/>
                  <a:pt x="28766" y="4334"/>
                  <a:pt x="28776" y="4334"/>
                </a:cubicBezTo>
                <a:close/>
                <a:moveTo>
                  <a:pt x="7048" y="4341"/>
                </a:moveTo>
                <a:lnTo>
                  <a:pt x="7048" y="4442"/>
                </a:lnTo>
                <a:cubicBezTo>
                  <a:pt x="7023" y="4429"/>
                  <a:pt x="6998" y="4417"/>
                  <a:pt x="6972" y="4404"/>
                </a:cubicBezTo>
                <a:cubicBezTo>
                  <a:pt x="6947" y="4442"/>
                  <a:pt x="6909" y="4467"/>
                  <a:pt x="6884" y="4492"/>
                </a:cubicBezTo>
                <a:lnTo>
                  <a:pt x="6859" y="4455"/>
                </a:lnTo>
                <a:cubicBezTo>
                  <a:pt x="6922" y="4417"/>
                  <a:pt x="6985" y="4379"/>
                  <a:pt x="7048" y="4341"/>
                </a:cubicBezTo>
                <a:close/>
                <a:moveTo>
                  <a:pt x="6745" y="4556"/>
                </a:moveTo>
                <a:cubicBezTo>
                  <a:pt x="6770" y="4568"/>
                  <a:pt x="6795" y="4606"/>
                  <a:pt x="6821" y="4619"/>
                </a:cubicBezTo>
                <a:cubicBezTo>
                  <a:pt x="6795" y="4606"/>
                  <a:pt x="6757" y="4594"/>
                  <a:pt x="6732" y="4594"/>
                </a:cubicBezTo>
                <a:cubicBezTo>
                  <a:pt x="6719" y="4619"/>
                  <a:pt x="6707" y="4670"/>
                  <a:pt x="6694" y="4695"/>
                </a:cubicBezTo>
                <a:cubicBezTo>
                  <a:pt x="6656" y="4632"/>
                  <a:pt x="6681" y="4581"/>
                  <a:pt x="6745" y="4556"/>
                </a:cubicBezTo>
                <a:close/>
                <a:moveTo>
                  <a:pt x="28737" y="4176"/>
                </a:moveTo>
                <a:cubicBezTo>
                  <a:pt x="28965" y="4341"/>
                  <a:pt x="29193" y="4518"/>
                  <a:pt x="29408" y="4695"/>
                </a:cubicBezTo>
                <a:cubicBezTo>
                  <a:pt x="29142" y="4581"/>
                  <a:pt x="28927" y="4379"/>
                  <a:pt x="28737" y="4176"/>
                </a:cubicBezTo>
                <a:close/>
                <a:moveTo>
                  <a:pt x="27400" y="4693"/>
                </a:moveTo>
                <a:cubicBezTo>
                  <a:pt x="27446" y="4693"/>
                  <a:pt x="27492" y="4737"/>
                  <a:pt x="27446" y="4771"/>
                </a:cubicBezTo>
                <a:cubicBezTo>
                  <a:pt x="27440" y="4775"/>
                  <a:pt x="27434" y="4777"/>
                  <a:pt x="27427" y="4777"/>
                </a:cubicBezTo>
                <a:cubicBezTo>
                  <a:pt x="27391" y="4777"/>
                  <a:pt x="27351" y="4727"/>
                  <a:pt x="27383" y="4695"/>
                </a:cubicBezTo>
                <a:cubicBezTo>
                  <a:pt x="27389" y="4694"/>
                  <a:pt x="27394" y="4693"/>
                  <a:pt x="27400" y="4693"/>
                </a:cubicBezTo>
                <a:close/>
                <a:moveTo>
                  <a:pt x="7532" y="4731"/>
                </a:moveTo>
                <a:cubicBezTo>
                  <a:pt x="7544" y="4731"/>
                  <a:pt x="7555" y="4741"/>
                  <a:pt x="7567" y="4758"/>
                </a:cubicBezTo>
                <a:cubicBezTo>
                  <a:pt x="7554" y="4785"/>
                  <a:pt x="7540" y="4798"/>
                  <a:pt x="7527" y="4798"/>
                </a:cubicBezTo>
                <a:cubicBezTo>
                  <a:pt x="7515" y="4798"/>
                  <a:pt x="7503" y="4788"/>
                  <a:pt x="7491" y="4771"/>
                </a:cubicBezTo>
                <a:cubicBezTo>
                  <a:pt x="7505" y="4744"/>
                  <a:pt x="7518" y="4731"/>
                  <a:pt x="7532" y="4731"/>
                </a:cubicBezTo>
                <a:close/>
                <a:moveTo>
                  <a:pt x="5416" y="4859"/>
                </a:moveTo>
                <a:lnTo>
                  <a:pt x="5416" y="4859"/>
                </a:lnTo>
                <a:cubicBezTo>
                  <a:pt x="5417" y="4860"/>
                  <a:pt x="5418" y="4860"/>
                  <a:pt x="5420" y="4860"/>
                </a:cubicBezTo>
                <a:lnTo>
                  <a:pt x="5420" y="4860"/>
                </a:lnTo>
                <a:cubicBezTo>
                  <a:pt x="5418" y="4860"/>
                  <a:pt x="5417" y="4859"/>
                  <a:pt x="5416" y="4859"/>
                </a:cubicBezTo>
                <a:close/>
                <a:moveTo>
                  <a:pt x="6618" y="4619"/>
                </a:moveTo>
                <a:lnTo>
                  <a:pt x="6618" y="4619"/>
                </a:lnTo>
                <a:cubicBezTo>
                  <a:pt x="6643" y="4670"/>
                  <a:pt x="6618" y="4695"/>
                  <a:pt x="6580" y="4733"/>
                </a:cubicBezTo>
                <a:cubicBezTo>
                  <a:pt x="6593" y="4746"/>
                  <a:pt x="6593" y="4771"/>
                  <a:pt x="6606" y="4784"/>
                </a:cubicBezTo>
                <a:lnTo>
                  <a:pt x="6606" y="4796"/>
                </a:lnTo>
                <a:cubicBezTo>
                  <a:pt x="6580" y="4784"/>
                  <a:pt x="6530" y="4784"/>
                  <a:pt x="6504" y="4784"/>
                </a:cubicBezTo>
                <a:cubicBezTo>
                  <a:pt x="6517" y="4796"/>
                  <a:pt x="6530" y="4821"/>
                  <a:pt x="6542" y="4834"/>
                </a:cubicBezTo>
                <a:cubicBezTo>
                  <a:pt x="6516" y="4823"/>
                  <a:pt x="6494" y="4819"/>
                  <a:pt x="6476" y="4819"/>
                </a:cubicBezTo>
                <a:cubicBezTo>
                  <a:pt x="6411" y="4819"/>
                  <a:pt x="6412" y="4883"/>
                  <a:pt x="6492" y="4923"/>
                </a:cubicBezTo>
                <a:cubicBezTo>
                  <a:pt x="6479" y="4935"/>
                  <a:pt x="6454" y="4948"/>
                  <a:pt x="6441" y="4961"/>
                </a:cubicBezTo>
                <a:cubicBezTo>
                  <a:pt x="6416" y="4923"/>
                  <a:pt x="6403" y="4897"/>
                  <a:pt x="6390" y="4859"/>
                </a:cubicBezTo>
                <a:cubicBezTo>
                  <a:pt x="6352" y="4897"/>
                  <a:pt x="6314" y="4910"/>
                  <a:pt x="6264" y="4910"/>
                </a:cubicBezTo>
                <a:cubicBezTo>
                  <a:pt x="6390" y="4821"/>
                  <a:pt x="6492" y="4708"/>
                  <a:pt x="6618" y="4619"/>
                </a:cubicBezTo>
                <a:close/>
                <a:moveTo>
                  <a:pt x="8276" y="4834"/>
                </a:moveTo>
                <a:lnTo>
                  <a:pt x="8276" y="4834"/>
                </a:lnTo>
                <a:cubicBezTo>
                  <a:pt x="8213" y="4885"/>
                  <a:pt x="8149" y="4935"/>
                  <a:pt x="8086" y="4986"/>
                </a:cubicBezTo>
                <a:cubicBezTo>
                  <a:pt x="8086" y="4973"/>
                  <a:pt x="8073" y="4961"/>
                  <a:pt x="8061" y="4948"/>
                </a:cubicBezTo>
                <a:cubicBezTo>
                  <a:pt x="8137" y="4910"/>
                  <a:pt x="8213" y="4872"/>
                  <a:pt x="8276" y="4834"/>
                </a:cubicBezTo>
                <a:close/>
                <a:moveTo>
                  <a:pt x="29557" y="4960"/>
                </a:moveTo>
                <a:cubicBezTo>
                  <a:pt x="29576" y="4960"/>
                  <a:pt x="29589" y="4974"/>
                  <a:pt x="29598" y="4999"/>
                </a:cubicBezTo>
                <a:cubicBezTo>
                  <a:pt x="29583" y="5014"/>
                  <a:pt x="29570" y="5021"/>
                  <a:pt x="29559" y="5021"/>
                </a:cubicBezTo>
                <a:cubicBezTo>
                  <a:pt x="29542" y="5021"/>
                  <a:pt x="29529" y="5004"/>
                  <a:pt x="29522" y="4973"/>
                </a:cubicBezTo>
                <a:cubicBezTo>
                  <a:pt x="29535" y="4964"/>
                  <a:pt x="29547" y="4960"/>
                  <a:pt x="29557" y="4960"/>
                </a:cubicBezTo>
                <a:close/>
                <a:moveTo>
                  <a:pt x="7092" y="5063"/>
                </a:moveTo>
                <a:cubicBezTo>
                  <a:pt x="7105" y="5063"/>
                  <a:pt x="7116" y="5066"/>
                  <a:pt x="7124" y="5075"/>
                </a:cubicBezTo>
                <a:cubicBezTo>
                  <a:pt x="7102" y="5107"/>
                  <a:pt x="7061" y="5140"/>
                  <a:pt x="7018" y="5140"/>
                </a:cubicBezTo>
                <a:cubicBezTo>
                  <a:pt x="7011" y="5140"/>
                  <a:pt x="7005" y="5140"/>
                  <a:pt x="6998" y="5138"/>
                </a:cubicBezTo>
                <a:cubicBezTo>
                  <a:pt x="6988" y="5108"/>
                  <a:pt x="7048" y="5063"/>
                  <a:pt x="7092" y="5063"/>
                </a:cubicBezTo>
                <a:close/>
                <a:moveTo>
                  <a:pt x="29729" y="5107"/>
                </a:moveTo>
                <a:cubicBezTo>
                  <a:pt x="29760" y="5107"/>
                  <a:pt x="29783" y="5157"/>
                  <a:pt x="29762" y="5188"/>
                </a:cubicBezTo>
                <a:cubicBezTo>
                  <a:pt x="29755" y="5192"/>
                  <a:pt x="29748" y="5194"/>
                  <a:pt x="29742" y="5194"/>
                </a:cubicBezTo>
                <a:cubicBezTo>
                  <a:pt x="29702" y="5194"/>
                  <a:pt x="29679" y="5134"/>
                  <a:pt x="29711" y="5113"/>
                </a:cubicBezTo>
                <a:cubicBezTo>
                  <a:pt x="29718" y="5108"/>
                  <a:pt x="29724" y="5107"/>
                  <a:pt x="29729" y="5107"/>
                </a:cubicBezTo>
                <a:close/>
                <a:moveTo>
                  <a:pt x="5024" y="5214"/>
                </a:moveTo>
                <a:cubicBezTo>
                  <a:pt x="5024" y="5215"/>
                  <a:pt x="5024" y="5217"/>
                  <a:pt x="5024" y="5219"/>
                </a:cubicBezTo>
                <a:lnTo>
                  <a:pt x="5024" y="5219"/>
                </a:lnTo>
                <a:cubicBezTo>
                  <a:pt x="5024" y="5217"/>
                  <a:pt x="5024" y="5216"/>
                  <a:pt x="5024" y="5214"/>
                </a:cubicBezTo>
                <a:close/>
                <a:moveTo>
                  <a:pt x="6087" y="5100"/>
                </a:moveTo>
                <a:lnTo>
                  <a:pt x="6087" y="5100"/>
                </a:lnTo>
                <a:cubicBezTo>
                  <a:pt x="6031" y="5156"/>
                  <a:pt x="5964" y="5212"/>
                  <a:pt x="5888" y="5251"/>
                </a:cubicBezTo>
                <a:lnTo>
                  <a:pt x="5888" y="5251"/>
                </a:lnTo>
                <a:cubicBezTo>
                  <a:pt x="5921" y="5202"/>
                  <a:pt x="5955" y="5168"/>
                  <a:pt x="5998" y="5125"/>
                </a:cubicBezTo>
                <a:cubicBezTo>
                  <a:pt x="6023" y="5113"/>
                  <a:pt x="6061" y="5113"/>
                  <a:pt x="6087" y="5100"/>
                </a:cubicBezTo>
                <a:close/>
                <a:moveTo>
                  <a:pt x="28016" y="5113"/>
                </a:moveTo>
                <a:lnTo>
                  <a:pt x="28016" y="5113"/>
                </a:lnTo>
                <a:cubicBezTo>
                  <a:pt x="28092" y="5163"/>
                  <a:pt x="28168" y="5214"/>
                  <a:pt x="28231" y="5277"/>
                </a:cubicBezTo>
                <a:cubicBezTo>
                  <a:pt x="28155" y="5226"/>
                  <a:pt x="28041" y="5201"/>
                  <a:pt x="28016" y="5113"/>
                </a:cubicBezTo>
                <a:close/>
                <a:moveTo>
                  <a:pt x="9212" y="4708"/>
                </a:moveTo>
                <a:cubicBezTo>
                  <a:pt x="9136" y="4771"/>
                  <a:pt x="9010" y="4821"/>
                  <a:pt x="8946" y="4910"/>
                </a:cubicBezTo>
                <a:cubicBezTo>
                  <a:pt x="8921" y="4910"/>
                  <a:pt x="8909" y="4923"/>
                  <a:pt x="8883" y="4935"/>
                </a:cubicBezTo>
                <a:lnTo>
                  <a:pt x="8871" y="4935"/>
                </a:lnTo>
                <a:cubicBezTo>
                  <a:pt x="8655" y="5037"/>
                  <a:pt x="8478" y="5201"/>
                  <a:pt x="8263" y="5302"/>
                </a:cubicBezTo>
                <a:cubicBezTo>
                  <a:pt x="8554" y="5075"/>
                  <a:pt x="8883" y="4872"/>
                  <a:pt x="9212" y="4708"/>
                </a:cubicBezTo>
                <a:close/>
                <a:moveTo>
                  <a:pt x="29800" y="5201"/>
                </a:moveTo>
                <a:lnTo>
                  <a:pt x="29800" y="5201"/>
                </a:lnTo>
                <a:cubicBezTo>
                  <a:pt x="29863" y="5239"/>
                  <a:pt x="29927" y="5277"/>
                  <a:pt x="29977" y="5315"/>
                </a:cubicBezTo>
                <a:cubicBezTo>
                  <a:pt x="29965" y="5328"/>
                  <a:pt x="29952" y="5340"/>
                  <a:pt x="29952" y="5353"/>
                </a:cubicBezTo>
                <a:cubicBezTo>
                  <a:pt x="29889" y="5315"/>
                  <a:pt x="29838" y="5277"/>
                  <a:pt x="29800" y="5201"/>
                </a:cubicBezTo>
                <a:close/>
                <a:moveTo>
                  <a:pt x="5277" y="5277"/>
                </a:moveTo>
                <a:cubicBezTo>
                  <a:pt x="5327" y="5315"/>
                  <a:pt x="5340" y="5378"/>
                  <a:pt x="5353" y="5429"/>
                </a:cubicBezTo>
                <a:cubicBezTo>
                  <a:pt x="5340" y="5404"/>
                  <a:pt x="5302" y="5353"/>
                  <a:pt x="5289" y="5328"/>
                </a:cubicBezTo>
                <a:cubicBezTo>
                  <a:pt x="5264" y="5366"/>
                  <a:pt x="5226" y="5404"/>
                  <a:pt x="5201" y="5429"/>
                </a:cubicBezTo>
                <a:cubicBezTo>
                  <a:pt x="5188" y="5404"/>
                  <a:pt x="5176" y="5366"/>
                  <a:pt x="5176" y="5340"/>
                </a:cubicBezTo>
                <a:cubicBezTo>
                  <a:pt x="5201" y="5302"/>
                  <a:pt x="5239" y="5277"/>
                  <a:pt x="5277" y="5277"/>
                </a:cubicBezTo>
                <a:close/>
                <a:moveTo>
                  <a:pt x="7567" y="3809"/>
                </a:moveTo>
                <a:lnTo>
                  <a:pt x="7567" y="3809"/>
                </a:lnTo>
                <a:cubicBezTo>
                  <a:pt x="7555" y="3885"/>
                  <a:pt x="7453" y="3910"/>
                  <a:pt x="7403" y="3961"/>
                </a:cubicBezTo>
                <a:cubicBezTo>
                  <a:pt x="6871" y="4341"/>
                  <a:pt x="6352" y="4733"/>
                  <a:pt x="5846" y="5150"/>
                </a:cubicBezTo>
                <a:cubicBezTo>
                  <a:pt x="5720" y="5239"/>
                  <a:pt x="5631" y="5366"/>
                  <a:pt x="5492" y="5442"/>
                </a:cubicBezTo>
                <a:cubicBezTo>
                  <a:pt x="5618" y="5264"/>
                  <a:pt x="5872" y="5138"/>
                  <a:pt x="5960" y="4935"/>
                </a:cubicBezTo>
                <a:lnTo>
                  <a:pt x="5960" y="4948"/>
                </a:lnTo>
                <a:cubicBezTo>
                  <a:pt x="5973" y="4948"/>
                  <a:pt x="5985" y="4973"/>
                  <a:pt x="5998" y="4973"/>
                </a:cubicBezTo>
                <a:cubicBezTo>
                  <a:pt x="6390" y="4632"/>
                  <a:pt x="6808" y="4341"/>
                  <a:pt x="7238" y="4037"/>
                </a:cubicBezTo>
                <a:lnTo>
                  <a:pt x="7213" y="4012"/>
                </a:lnTo>
                <a:cubicBezTo>
                  <a:pt x="7365" y="3986"/>
                  <a:pt x="7453" y="3872"/>
                  <a:pt x="7567" y="3809"/>
                </a:cubicBezTo>
                <a:close/>
                <a:moveTo>
                  <a:pt x="30015" y="5376"/>
                </a:moveTo>
                <a:cubicBezTo>
                  <a:pt x="30050" y="5376"/>
                  <a:pt x="30088" y="5420"/>
                  <a:pt x="30066" y="5454"/>
                </a:cubicBezTo>
                <a:cubicBezTo>
                  <a:pt x="30062" y="5456"/>
                  <a:pt x="30058" y="5456"/>
                  <a:pt x="30053" y="5456"/>
                </a:cubicBezTo>
                <a:cubicBezTo>
                  <a:pt x="30018" y="5456"/>
                  <a:pt x="29980" y="5412"/>
                  <a:pt x="30003" y="5378"/>
                </a:cubicBezTo>
                <a:cubicBezTo>
                  <a:pt x="30007" y="5377"/>
                  <a:pt x="30011" y="5376"/>
                  <a:pt x="30015" y="5376"/>
                </a:cubicBezTo>
                <a:close/>
                <a:moveTo>
                  <a:pt x="5457" y="5454"/>
                </a:moveTo>
                <a:cubicBezTo>
                  <a:pt x="5473" y="5454"/>
                  <a:pt x="5485" y="5464"/>
                  <a:pt x="5479" y="5492"/>
                </a:cubicBezTo>
                <a:cubicBezTo>
                  <a:pt x="5479" y="5513"/>
                  <a:pt x="5452" y="5531"/>
                  <a:pt x="5429" y="5531"/>
                </a:cubicBezTo>
                <a:cubicBezTo>
                  <a:pt x="5412" y="5531"/>
                  <a:pt x="5398" y="5520"/>
                  <a:pt x="5403" y="5492"/>
                </a:cubicBezTo>
                <a:cubicBezTo>
                  <a:pt x="5410" y="5471"/>
                  <a:pt x="5437" y="5454"/>
                  <a:pt x="5457" y="5454"/>
                </a:cubicBezTo>
                <a:close/>
                <a:moveTo>
                  <a:pt x="8263" y="5290"/>
                </a:moveTo>
                <a:lnTo>
                  <a:pt x="8263" y="5290"/>
                </a:lnTo>
                <a:cubicBezTo>
                  <a:pt x="8137" y="5429"/>
                  <a:pt x="7985" y="5530"/>
                  <a:pt x="7820" y="5619"/>
                </a:cubicBezTo>
                <a:cubicBezTo>
                  <a:pt x="7934" y="5492"/>
                  <a:pt x="8099" y="5391"/>
                  <a:pt x="8263" y="5290"/>
                </a:cubicBezTo>
                <a:close/>
                <a:moveTo>
                  <a:pt x="4858" y="5580"/>
                </a:moveTo>
                <a:cubicBezTo>
                  <a:pt x="4910" y="5580"/>
                  <a:pt x="4900" y="5652"/>
                  <a:pt x="4859" y="5652"/>
                </a:cubicBezTo>
                <a:cubicBezTo>
                  <a:pt x="4851" y="5652"/>
                  <a:pt x="4843" y="5649"/>
                  <a:pt x="4834" y="5644"/>
                </a:cubicBezTo>
                <a:cubicBezTo>
                  <a:pt x="4847" y="5631"/>
                  <a:pt x="4847" y="5593"/>
                  <a:pt x="4847" y="5581"/>
                </a:cubicBezTo>
                <a:cubicBezTo>
                  <a:pt x="4851" y="5580"/>
                  <a:pt x="4854" y="5580"/>
                  <a:pt x="4858" y="5580"/>
                </a:cubicBezTo>
                <a:close/>
                <a:moveTo>
                  <a:pt x="5150" y="5378"/>
                </a:moveTo>
                <a:cubicBezTo>
                  <a:pt x="5188" y="5416"/>
                  <a:pt x="5176" y="5442"/>
                  <a:pt x="5150" y="5479"/>
                </a:cubicBezTo>
                <a:cubicBezTo>
                  <a:pt x="5074" y="5555"/>
                  <a:pt x="4986" y="5619"/>
                  <a:pt x="4923" y="5695"/>
                </a:cubicBezTo>
                <a:cubicBezTo>
                  <a:pt x="4910" y="5657"/>
                  <a:pt x="4935" y="5631"/>
                  <a:pt x="4935" y="5593"/>
                </a:cubicBezTo>
                <a:cubicBezTo>
                  <a:pt x="4935" y="5581"/>
                  <a:pt x="4923" y="5568"/>
                  <a:pt x="4910" y="5555"/>
                </a:cubicBezTo>
                <a:cubicBezTo>
                  <a:pt x="5011" y="5517"/>
                  <a:pt x="5074" y="5416"/>
                  <a:pt x="5150" y="5378"/>
                </a:cubicBezTo>
                <a:close/>
                <a:moveTo>
                  <a:pt x="29699" y="4948"/>
                </a:moveTo>
                <a:lnTo>
                  <a:pt x="29699" y="4948"/>
                </a:lnTo>
                <a:cubicBezTo>
                  <a:pt x="30003" y="5188"/>
                  <a:pt x="30294" y="5442"/>
                  <a:pt x="30547" y="5720"/>
                </a:cubicBezTo>
                <a:cubicBezTo>
                  <a:pt x="30281" y="5555"/>
                  <a:pt x="30091" y="5290"/>
                  <a:pt x="29838" y="5113"/>
                </a:cubicBezTo>
                <a:cubicBezTo>
                  <a:pt x="29775" y="5062"/>
                  <a:pt x="29724" y="5011"/>
                  <a:pt x="29699" y="4948"/>
                </a:cubicBezTo>
                <a:close/>
                <a:moveTo>
                  <a:pt x="28737" y="5657"/>
                </a:moveTo>
                <a:lnTo>
                  <a:pt x="28737" y="5657"/>
                </a:lnTo>
                <a:cubicBezTo>
                  <a:pt x="28800" y="5682"/>
                  <a:pt x="28838" y="5733"/>
                  <a:pt x="28889" y="5758"/>
                </a:cubicBezTo>
                <a:cubicBezTo>
                  <a:pt x="28889" y="5771"/>
                  <a:pt x="28876" y="5796"/>
                  <a:pt x="28876" y="5808"/>
                </a:cubicBezTo>
                <a:lnTo>
                  <a:pt x="28864" y="5808"/>
                </a:lnTo>
                <a:cubicBezTo>
                  <a:pt x="28826" y="5758"/>
                  <a:pt x="28775" y="5720"/>
                  <a:pt x="28737" y="5657"/>
                </a:cubicBezTo>
                <a:close/>
                <a:moveTo>
                  <a:pt x="5239" y="5834"/>
                </a:moveTo>
                <a:cubicBezTo>
                  <a:pt x="5277" y="5846"/>
                  <a:pt x="5289" y="5872"/>
                  <a:pt x="5252" y="5897"/>
                </a:cubicBezTo>
                <a:cubicBezTo>
                  <a:pt x="5201" y="5884"/>
                  <a:pt x="5201" y="5859"/>
                  <a:pt x="5239" y="5834"/>
                </a:cubicBezTo>
                <a:close/>
                <a:moveTo>
                  <a:pt x="30154" y="5492"/>
                </a:moveTo>
                <a:cubicBezTo>
                  <a:pt x="30294" y="5631"/>
                  <a:pt x="30471" y="5733"/>
                  <a:pt x="30559" y="5897"/>
                </a:cubicBezTo>
                <a:cubicBezTo>
                  <a:pt x="30395" y="5771"/>
                  <a:pt x="30281" y="5606"/>
                  <a:pt x="30091" y="5517"/>
                </a:cubicBezTo>
                <a:cubicBezTo>
                  <a:pt x="30104" y="5517"/>
                  <a:pt x="30142" y="5505"/>
                  <a:pt x="30154" y="5492"/>
                </a:cubicBezTo>
                <a:close/>
                <a:moveTo>
                  <a:pt x="5142" y="5917"/>
                </a:moveTo>
                <a:cubicBezTo>
                  <a:pt x="5175" y="5917"/>
                  <a:pt x="5206" y="5975"/>
                  <a:pt x="5163" y="5986"/>
                </a:cubicBezTo>
                <a:cubicBezTo>
                  <a:pt x="5157" y="5990"/>
                  <a:pt x="5150" y="5991"/>
                  <a:pt x="5144" y="5991"/>
                </a:cubicBezTo>
                <a:cubicBezTo>
                  <a:pt x="5111" y="5991"/>
                  <a:pt x="5083" y="5944"/>
                  <a:pt x="5125" y="5922"/>
                </a:cubicBezTo>
                <a:cubicBezTo>
                  <a:pt x="5130" y="5919"/>
                  <a:pt x="5136" y="5917"/>
                  <a:pt x="5142" y="5917"/>
                </a:cubicBezTo>
                <a:close/>
                <a:moveTo>
                  <a:pt x="30559" y="5720"/>
                </a:moveTo>
                <a:lnTo>
                  <a:pt x="30559" y="5720"/>
                </a:lnTo>
                <a:cubicBezTo>
                  <a:pt x="30661" y="5821"/>
                  <a:pt x="30774" y="5922"/>
                  <a:pt x="30876" y="6024"/>
                </a:cubicBezTo>
                <a:cubicBezTo>
                  <a:pt x="30863" y="6036"/>
                  <a:pt x="30850" y="6062"/>
                  <a:pt x="30838" y="6074"/>
                </a:cubicBezTo>
                <a:cubicBezTo>
                  <a:pt x="30774" y="5986"/>
                  <a:pt x="30711" y="5910"/>
                  <a:pt x="30623" y="5859"/>
                </a:cubicBezTo>
                <a:cubicBezTo>
                  <a:pt x="30610" y="5808"/>
                  <a:pt x="30585" y="5771"/>
                  <a:pt x="30559" y="5720"/>
                </a:cubicBezTo>
                <a:close/>
                <a:moveTo>
                  <a:pt x="30674" y="5984"/>
                </a:moveTo>
                <a:cubicBezTo>
                  <a:pt x="30719" y="5984"/>
                  <a:pt x="30758" y="6040"/>
                  <a:pt x="30724" y="6074"/>
                </a:cubicBezTo>
                <a:cubicBezTo>
                  <a:pt x="30720" y="6075"/>
                  <a:pt x="30717" y="6076"/>
                  <a:pt x="30713" y="6076"/>
                </a:cubicBezTo>
                <a:cubicBezTo>
                  <a:pt x="30675" y="6076"/>
                  <a:pt x="30626" y="6020"/>
                  <a:pt x="30661" y="5986"/>
                </a:cubicBezTo>
                <a:cubicBezTo>
                  <a:pt x="30665" y="5984"/>
                  <a:pt x="30670" y="5984"/>
                  <a:pt x="30674" y="5984"/>
                </a:cubicBezTo>
                <a:close/>
                <a:moveTo>
                  <a:pt x="30838" y="6087"/>
                </a:moveTo>
                <a:cubicBezTo>
                  <a:pt x="30850" y="6087"/>
                  <a:pt x="30850" y="6087"/>
                  <a:pt x="30863" y="6100"/>
                </a:cubicBezTo>
                <a:cubicBezTo>
                  <a:pt x="30850" y="6112"/>
                  <a:pt x="30838" y="6125"/>
                  <a:pt x="30825" y="6137"/>
                </a:cubicBezTo>
                <a:cubicBezTo>
                  <a:pt x="30812" y="6137"/>
                  <a:pt x="30800" y="6125"/>
                  <a:pt x="30800" y="6125"/>
                </a:cubicBezTo>
                <a:lnTo>
                  <a:pt x="30787" y="6125"/>
                </a:lnTo>
                <a:cubicBezTo>
                  <a:pt x="30812" y="6112"/>
                  <a:pt x="30825" y="6100"/>
                  <a:pt x="30838" y="6087"/>
                </a:cubicBezTo>
                <a:close/>
                <a:moveTo>
                  <a:pt x="7808" y="5619"/>
                </a:moveTo>
                <a:lnTo>
                  <a:pt x="7808" y="5619"/>
                </a:lnTo>
                <a:cubicBezTo>
                  <a:pt x="7782" y="5682"/>
                  <a:pt x="7706" y="5720"/>
                  <a:pt x="7643" y="5758"/>
                </a:cubicBezTo>
                <a:cubicBezTo>
                  <a:pt x="7656" y="5771"/>
                  <a:pt x="7668" y="5783"/>
                  <a:pt x="7681" y="5796"/>
                </a:cubicBezTo>
                <a:lnTo>
                  <a:pt x="7643" y="5821"/>
                </a:lnTo>
                <a:cubicBezTo>
                  <a:pt x="7630" y="5821"/>
                  <a:pt x="7605" y="5821"/>
                  <a:pt x="7593" y="5808"/>
                </a:cubicBezTo>
                <a:cubicBezTo>
                  <a:pt x="7390" y="5935"/>
                  <a:pt x="7251" y="6112"/>
                  <a:pt x="7036" y="6201"/>
                </a:cubicBezTo>
                <a:cubicBezTo>
                  <a:pt x="7276" y="5986"/>
                  <a:pt x="7529" y="5783"/>
                  <a:pt x="7808" y="5619"/>
                </a:cubicBezTo>
                <a:close/>
                <a:moveTo>
                  <a:pt x="30800" y="6188"/>
                </a:moveTo>
                <a:cubicBezTo>
                  <a:pt x="30812" y="6188"/>
                  <a:pt x="30812" y="6188"/>
                  <a:pt x="30812" y="6201"/>
                </a:cubicBezTo>
                <a:lnTo>
                  <a:pt x="30800" y="6188"/>
                </a:lnTo>
                <a:close/>
                <a:moveTo>
                  <a:pt x="30888" y="6100"/>
                </a:moveTo>
                <a:cubicBezTo>
                  <a:pt x="30926" y="6125"/>
                  <a:pt x="30977" y="6150"/>
                  <a:pt x="31002" y="6188"/>
                </a:cubicBezTo>
                <a:cubicBezTo>
                  <a:pt x="31022" y="6198"/>
                  <a:pt x="31034" y="6216"/>
                  <a:pt x="31044" y="6229"/>
                </a:cubicBezTo>
                <a:lnTo>
                  <a:pt x="31044" y="6229"/>
                </a:lnTo>
                <a:cubicBezTo>
                  <a:pt x="31043" y="6228"/>
                  <a:pt x="31042" y="6227"/>
                  <a:pt x="31040" y="6226"/>
                </a:cubicBezTo>
                <a:lnTo>
                  <a:pt x="31040" y="6226"/>
                </a:lnTo>
                <a:cubicBezTo>
                  <a:pt x="31041" y="6228"/>
                  <a:pt x="31043" y="6231"/>
                  <a:pt x="31044" y="6233"/>
                </a:cubicBezTo>
                <a:lnTo>
                  <a:pt x="31044" y="6233"/>
                </a:lnTo>
                <a:cubicBezTo>
                  <a:pt x="30985" y="6196"/>
                  <a:pt x="30937" y="6148"/>
                  <a:pt x="30888" y="6100"/>
                </a:cubicBezTo>
                <a:close/>
                <a:moveTo>
                  <a:pt x="5100" y="5960"/>
                </a:moveTo>
                <a:lnTo>
                  <a:pt x="5100" y="5960"/>
                </a:lnTo>
                <a:cubicBezTo>
                  <a:pt x="5087" y="6100"/>
                  <a:pt x="4986" y="6175"/>
                  <a:pt x="4910" y="6289"/>
                </a:cubicBezTo>
                <a:cubicBezTo>
                  <a:pt x="4885" y="6264"/>
                  <a:pt x="4859" y="6239"/>
                  <a:pt x="4834" y="6213"/>
                </a:cubicBezTo>
                <a:cubicBezTo>
                  <a:pt x="4923" y="6125"/>
                  <a:pt x="4998" y="6036"/>
                  <a:pt x="5100" y="5960"/>
                </a:cubicBezTo>
                <a:close/>
                <a:moveTo>
                  <a:pt x="4820" y="6274"/>
                </a:moveTo>
                <a:cubicBezTo>
                  <a:pt x="4828" y="6274"/>
                  <a:pt x="4838" y="6278"/>
                  <a:pt x="4847" y="6289"/>
                </a:cubicBezTo>
                <a:cubicBezTo>
                  <a:pt x="4847" y="6302"/>
                  <a:pt x="4834" y="6327"/>
                  <a:pt x="4834" y="6340"/>
                </a:cubicBezTo>
                <a:cubicBezTo>
                  <a:pt x="4822" y="6344"/>
                  <a:pt x="4813" y="6346"/>
                  <a:pt x="4806" y="6346"/>
                </a:cubicBezTo>
                <a:cubicBezTo>
                  <a:pt x="4759" y="6346"/>
                  <a:pt x="4784" y="6274"/>
                  <a:pt x="4820" y="6274"/>
                </a:cubicBezTo>
                <a:close/>
                <a:moveTo>
                  <a:pt x="31044" y="6229"/>
                </a:moveTo>
                <a:cubicBezTo>
                  <a:pt x="31081" y="6253"/>
                  <a:pt x="31117" y="6278"/>
                  <a:pt x="31141" y="6315"/>
                </a:cubicBezTo>
                <a:lnTo>
                  <a:pt x="31154" y="6315"/>
                </a:lnTo>
                <a:cubicBezTo>
                  <a:pt x="31192" y="6353"/>
                  <a:pt x="31230" y="6391"/>
                  <a:pt x="31268" y="6429"/>
                </a:cubicBezTo>
                <a:cubicBezTo>
                  <a:pt x="31217" y="6391"/>
                  <a:pt x="31154" y="6353"/>
                  <a:pt x="31103" y="6315"/>
                </a:cubicBezTo>
                <a:cubicBezTo>
                  <a:pt x="31080" y="6292"/>
                  <a:pt x="31057" y="6258"/>
                  <a:pt x="31044" y="6233"/>
                </a:cubicBezTo>
                <a:lnTo>
                  <a:pt x="31044" y="6233"/>
                </a:lnTo>
                <a:cubicBezTo>
                  <a:pt x="31047" y="6235"/>
                  <a:pt x="31050" y="6237"/>
                  <a:pt x="31053" y="6239"/>
                </a:cubicBezTo>
                <a:cubicBezTo>
                  <a:pt x="31050" y="6236"/>
                  <a:pt x="31047" y="6233"/>
                  <a:pt x="31044" y="6229"/>
                </a:cubicBezTo>
                <a:close/>
                <a:moveTo>
                  <a:pt x="5770" y="6150"/>
                </a:moveTo>
                <a:lnTo>
                  <a:pt x="5796" y="6175"/>
                </a:lnTo>
                <a:cubicBezTo>
                  <a:pt x="5694" y="6264"/>
                  <a:pt x="5606" y="6353"/>
                  <a:pt x="5517" y="6454"/>
                </a:cubicBezTo>
                <a:cubicBezTo>
                  <a:pt x="5555" y="6327"/>
                  <a:pt x="5694" y="6264"/>
                  <a:pt x="5770" y="6150"/>
                </a:cubicBezTo>
                <a:close/>
                <a:moveTo>
                  <a:pt x="30843" y="6225"/>
                </a:moveTo>
                <a:cubicBezTo>
                  <a:pt x="30912" y="6278"/>
                  <a:pt x="30987" y="6323"/>
                  <a:pt x="31053" y="6378"/>
                </a:cubicBezTo>
                <a:cubicBezTo>
                  <a:pt x="31078" y="6403"/>
                  <a:pt x="31103" y="6429"/>
                  <a:pt x="31141" y="6454"/>
                </a:cubicBezTo>
                <a:cubicBezTo>
                  <a:pt x="31116" y="6454"/>
                  <a:pt x="31103" y="6441"/>
                  <a:pt x="31078" y="6429"/>
                </a:cubicBezTo>
                <a:cubicBezTo>
                  <a:pt x="31053" y="6403"/>
                  <a:pt x="31015" y="6378"/>
                  <a:pt x="30977" y="6353"/>
                </a:cubicBezTo>
                <a:cubicBezTo>
                  <a:pt x="30915" y="6332"/>
                  <a:pt x="30886" y="6268"/>
                  <a:pt x="30843" y="6225"/>
                </a:cubicBezTo>
                <a:close/>
                <a:moveTo>
                  <a:pt x="31179" y="6466"/>
                </a:moveTo>
                <a:cubicBezTo>
                  <a:pt x="31192" y="6466"/>
                  <a:pt x="31205" y="6479"/>
                  <a:pt x="31217" y="6492"/>
                </a:cubicBezTo>
                <a:cubicBezTo>
                  <a:pt x="31205" y="6479"/>
                  <a:pt x="31192" y="6479"/>
                  <a:pt x="31179" y="6479"/>
                </a:cubicBezTo>
                <a:lnTo>
                  <a:pt x="31179" y="6466"/>
                </a:lnTo>
                <a:close/>
                <a:moveTo>
                  <a:pt x="4634" y="6475"/>
                </a:moveTo>
                <a:cubicBezTo>
                  <a:pt x="4650" y="6475"/>
                  <a:pt x="4662" y="6487"/>
                  <a:pt x="4669" y="6517"/>
                </a:cubicBezTo>
                <a:cubicBezTo>
                  <a:pt x="4654" y="6528"/>
                  <a:pt x="4640" y="6534"/>
                  <a:pt x="4629" y="6534"/>
                </a:cubicBezTo>
                <a:cubicBezTo>
                  <a:pt x="4613" y="6534"/>
                  <a:pt x="4601" y="6521"/>
                  <a:pt x="4594" y="6492"/>
                </a:cubicBezTo>
                <a:cubicBezTo>
                  <a:pt x="4609" y="6481"/>
                  <a:pt x="4623" y="6475"/>
                  <a:pt x="4634" y="6475"/>
                </a:cubicBezTo>
                <a:close/>
                <a:moveTo>
                  <a:pt x="31255" y="6517"/>
                </a:moveTo>
                <a:lnTo>
                  <a:pt x="31306" y="6568"/>
                </a:lnTo>
                <a:lnTo>
                  <a:pt x="31255" y="6580"/>
                </a:lnTo>
                <a:cubicBezTo>
                  <a:pt x="31255" y="6580"/>
                  <a:pt x="31268" y="6593"/>
                  <a:pt x="31281" y="6606"/>
                </a:cubicBezTo>
                <a:cubicBezTo>
                  <a:pt x="31230" y="6580"/>
                  <a:pt x="31179" y="6568"/>
                  <a:pt x="31129" y="6542"/>
                </a:cubicBezTo>
                <a:cubicBezTo>
                  <a:pt x="31129" y="6542"/>
                  <a:pt x="31129" y="6530"/>
                  <a:pt x="31129" y="6530"/>
                </a:cubicBezTo>
                <a:cubicBezTo>
                  <a:pt x="31167" y="6530"/>
                  <a:pt x="31217" y="6530"/>
                  <a:pt x="31255" y="6517"/>
                </a:cubicBezTo>
                <a:close/>
                <a:moveTo>
                  <a:pt x="4125" y="6555"/>
                </a:moveTo>
                <a:cubicBezTo>
                  <a:pt x="4113" y="6568"/>
                  <a:pt x="4087" y="6593"/>
                  <a:pt x="4075" y="6618"/>
                </a:cubicBezTo>
                <a:cubicBezTo>
                  <a:pt x="4082" y="6633"/>
                  <a:pt x="4093" y="6643"/>
                  <a:pt x="4101" y="6654"/>
                </a:cubicBezTo>
                <a:lnTo>
                  <a:pt x="4101" y="6654"/>
                </a:lnTo>
                <a:cubicBezTo>
                  <a:pt x="4114" y="6627"/>
                  <a:pt x="4125" y="6579"/>
                  <a:pt x="4125" y="6555"/>
                </a:cubicBezTo>
                <a:close/>
                <a:moveTo>
                  <a:pt x="4510" y="6599"/>
                </a:moveTo>
                <a:cubicBezTo>
                  <a:pt x="4525" y="6599"/>
                  <a:pt x="4536" y="6615"/>
                  <a:pt x="4543" y="6644"/>
                </a:cubicBezTo>
                <a:cubicBezTo>
                  <a:pt x="4525" y="6661"/>
                  <a:pt x="4510" y="6671"/>
                  <a:pt x="4498" y="6671"/>
                </a:cubicBezTo>
                <a:cubicBezTo>
                  <a:pt x="4484" y="6671"/>
                  <a:pt x="4474" y="6658"/>
                  <a:pt x="4467" y="6631"/>
                </a:cubicBezTo>
                <a:cubicBezTo>
                  <a:pt x="4484" y="6609"/>
                  <a:pt x="4498" y="6599"/>
                  <a:pt x="4510" y="6599"/>
                </a:cubicBezTo>
                <a:close/>
                <a:moveTo>
                  <a:pt x="31293" y="6618"/>
                </a:moveTo>
                <a:cubicBezTo>
                  <a:pt x="31306" y="6644"/>
                  <a:pt x="31319" y="6669"/>
                  <a:pt x="31331" y="6694"/>
                </a:cubicBezTo>
                <a:lnTo>
                  <a:pt x="31319" y="6758"/>
                </a:lnTo>
                <a:lnTo>
                  <a:pt x="31293" y="6745"/>
                </a:lnTo>
                <a:cubicBezTo>
                  <a:pt x="31293" y="6732"/>
                  <a:pt x="31281" y="6732"/>
                  <a:pt x="31281" y="6720"/>
                </a:cubicBezTo>
                <a:cubicBezTo>
                  <a:pt x="31281" y="6694"/>
                  <a:pt x="31293" y="6669"/>
                  <a:pt x="31306" y="6656"/>
                </a:cubicBezTo>
                <a:lnTo>
                  <a:pt x="31293" y="6656"/>
                </a:lnTo>
                <a:cubicBezTo>
                  <a:pt x="31293" y="6644"/>
                  <a:pt x="31293" y="6631"/>
                  <a:pt x="31293" y="6618"/>
                </a:cubicBezTo>
                <a:close/>
                <a:moveTo>
                  <a:pt x="31394" y="6466"/>
                </a:moveTo>
                <a:cubicBezTo>
                  <a:pt x="31407" y="6479"/>
                  <a:pt x="31432" y="6492"/>
                  <a:pt x="31458" y="6492"/>
                </a:cubicBezTo>
                <a:cubicBezTo>
                  <a:pt x="31496" y="6555"/>
                  <a:pt x="31546" y="6606"/>
                  <a:pt x="31610" y="6656"/>
                </a:cubicBezTo>
                <a:lnTo>
                  <a:pt x="31622" y="6669"/>
                </a:lnTo>
                <a:cubicBezTo>
                  <a:pt x="31635" y="6682"/>
                  <a:pt x="31660" y="6707"/>
                  <a:pt x="31685" y="6720"/>
                </a:cubicBezTo>
                <a:cubicBezTo>
                  <a:pt x="31685" y="6745"/>
                  <a:pt x="31673" y="6770"/>
                  <a:pt x="31673" y="6783"/>
                </a:cubicBezTo>
                <a:cubicBezTo>
                  <a:pt x="31635" y="6758"/>
                  <a:pt x="31610" y="6720"/>
                  <a:pt x="31572" y="6694"/>
                </a:cubicBezTo>
                <a:cubicBezTo>
                  <a:pt x="31534" y="6644"/>
                  <a:pt x="31496" y="6580"/>
                  <a:pt x="31470" y="6517"/>
                </a:cubicBezTo>
                <a:lnTo>
                  <a:pt x="31432" y="6517"/>
                </a:lnTo>
                <a:cubicBezTo>
                  <a:pt x="31420" y="6492"/>
                  <a:pt x="31407" y="6479"/>
                  <a:pt x="31394" y="6466"/>
                </a:cubicBezTo>
                <a:close/>
                <a:moveTo>
                  <a:pt x="31711" y="6745"/>
                </a:moveTo>
                <a:cubicBezTo>
                  <a:pt x="31761" y="6783"/>
                  <a:pt x="31799" y="6808"/>
                  <a:pt x="31837" y="6846"/>
                </a:cubicBezTo>
                <a:cubicBezTo>
                  <a:pt x="31825" y="6871"/>
                  <a:pt x="31812" y="6884"/>
                  <a:pt x="31787" y="6897"/>
                </a:cubicBezTo>
                <a:cubicBezTo>
                  <a:pt x="31761" y="6859"/>
                  <a:pt x="31723" y="6833"/>
                  <a:pt x="31685" y="6795"/>
                </a:cubicBezTo>
                <a:cubicBezTo>
                  <a:pt x="31698" y="6783"/>
                  <a:pt x="31698" y="6758"/>
                  <a:pt x="31711" y="6745"/>
                </a:cubicBezTo>
                <a:close/>
                <a:moveTo>
                  <a:pt x="5669" y="6922"/>
                </a:moveTo>
                <a:cubicBezTo>
                  <a:pt x="5679" y="6922"/>
                  <a:pt x="5687" y="6926"/>
                  <a:pt x="5694" y="6935"/>
                </a:cubicBezTo>
                <a:cubicBezTo>
                  <a:pt x="5682" y="6960"/>
                  <a:pt x="5656" y="6998"/>
                  <a:pt x="5631" y="7011"/>
                </a:cubicBezTo>
                <a:cubicBezTo>
                  <a:pt x="5614" y="7019"/>
                  <a:pt x="5601" y="7023"/>
                  <a:pt x="5593" y="7023"/>
                </a:cubicBezTo>
                <a:cubicBezTo>
                  <a:pt x="5550" y="7023"/>
                  <a:pt x="5620" y="6922"/>
                  <a:pt x="5669" y="6922"/>
                </a:cubicBezTo>
                <a:close/>
                <a:moveTo>
                  <a:pt x="31344" y="6606"/>
                </a:moveTo>
                <a:cubicBezTo>
                  <a:pt x="31420" y="6656"/>
                  <a:pt x="31483" y="6707"/>
                  <a:pt x="31546" y="6770"/>
                </a:cubicBezTo>
                <a:cubicBezTo>
                  <a:pt x="31622" y="6859"/>
                  <a:pt x="31698" y="6960"/>
                  <a:pt x="31774" y="7049"/>
                </a:cubicBezTo>
                <a:cubicBezTo>
                  <a:pt x="31749" y="7036"/>
                  <a:pt x="31736" y="7023"/>
                  <a:pt x="31723" y="7023"/>
                </a:cubicBezTo>
                <a:cubicBezTo>
                  <a:pt x="31673" y="6947"/>
                  <a:pt x="31610" y="6884"/>
                  <a:pt x="31534" y="6833"/>
                </a:cubicBezTo>
                <a:cubicBezTo>
                  <a:pt x="31470" y="6758"/>
                  <a:pt x="31407" y="6682"/>
                  <a:pt x="31344" y="6606"/>
                </a:cubicBezTo>
                <a:close/>
                <a:moveTo>
                  <a:pt x="31825" y="7125"/>
                </a:moveTo>
                <a:lnTo>
                  <a:pt x="31825" y="7125"/>
                </a:lnTo>
                <a:cubicBezTo>
                  <a:pt x="31837" y="7137"/>
                  <a:pt x="31838" y="7137"/>
                  <a:pt x="31850" y="7150"/>
                </a:cubicBezTo>
                <a:lnTo>
                  <a:pt x="31837" y="7150"/>
                </a:lnTo>
                <a:cubicBezTo>
                  <a:pt x="31837" y="7137"/>
                  <a:pt x="31837" y="7137"/>
                  <a:pt x="31825" y="7125"/>
                </a:cubicBezTo>
                <a:close/>
                <a:moveTo>
                  <a:pt x="5492" y="6441"/>
                </a:moveTo>
                <a:lnTo>
                  <a:pt x="5505" y="6466"/>
                </a:lnTo>
                <a:cubicBezTo>
                  <a:pt x="5378" y="6606"/>
                  <a:pt x="5239" y="6732"/>
                  <a:pt x="5100" y="6859"/>
                </a:cubicBezTo>
                <a:cubicBezTo>
                  <a:pt x="4986" y="7011"/>
                  <a:pt x="4847" y="7162"/>
                  <a:pt x="4707" y="7289"/>
                </a:cubicBezTo>
                <a:cubicBezTo>
                  <a:pt x="4923" y="6973"/>
                  <a:pt x="5226" y="6720"/>
                  <a:pt x="5492" y="6441"/>
                </a:cubicBezTo>
                <a:close/>
                <a:moveTo>
                  <a:pt x="6251" y="6909"/>
                </a:moveTo>
                <a:lnTo>
                  <a:pt x="6251" y="6909"/>
                </a:lnTo>
                <a:cubicBezTo>
                  <a:pt x="6163" y="7011"/>
                  <a:pt x="6061" y="7099"/>
                  <a:pt x="5960" y="7188"/>
                </a:cubicBezTo>
                <a:cubicBezTo>
                  <a:pt x="5998" y="7200"/>
                  <a:pt x="6036" y="7213"/>
                  <a:pt x="6061" y="7213"/>
                </a:cubicBezTo>
                <a:cubicBezTo>
                  <a:pt x="6137" y="7150"/>
                  <a:pt x="6201" y="7087"/>
                  <a:pt x="6277" y="7023"/>
                </a:cubicBezTo>
                <a:lnTo>
                  <a:pt x="6277" y="7023"/>
                </a:lnTo>
                <a:cubicBezTo>
                  <a:pt x="6175" y="7112"/>
                  <a:pt x="6087" y="7213"/>
                  <a:pt x="5985" y="7314"/>
                </a:cubicBezTo>
                <a:cubicBezTo>
                  <a:pt x="5973" y="7289"/>
                  <a:pt x="5960" y="7264"/>
                  <a:pt x="5935" y="7238"/>
                </a:cubicBezTo>
                <a:lnTo>
                  <a:pt x="5960" y="7238"/>
                </a:lnTo>
                <a:cubicBezTo>
                  <a:pt x="5960" y="7213"/>
                  <a:pt x="5948" y="7188"/>
                  <a:pt x="5935" y="7175"/>
                </a:cubicBezTo>
                <a:cubicBezTo>
                  <a:pt x="6023" y="7074"/>
                  <a:pt x="6137" y="6973"/>
                  <a:pt x="6251" y="6909"/>
                </a:cubicBezTo>
                <a:close/>
                <a:moveTo>
                  <a:pt x="31863" y="6884"/>
                </a:moveTo>
                <a:cubicBezTo>
                  <a:pt x="31913" y="6935"/>
                  <a:pt x="31964" y="6985"/>
                  <a:pt x="31989" y="7049"/>
                </a:cubicBezTo>
                <a:lnTo>
                  <a:pt x="32040" y="7049"/>
                </a:lnTo>
                <a:lnTo>
                  <a:pt x="32040" y="7074"/>
                </a:lnTo>
                <a:cubicBezTo>
                  <a:pt x="32052" y="7074"/>
                  <a:pt x="32090" y="7087"/>
                  <a:pt x="32103" y="7087"/>
                </a:cubicBezTo>
                <a:cubicBezTo>
                  <a:pt x="32103" y="7099"/>
                  <a:pt x="32116" y="7112"/>
                  <a:pt x="32116" y="7124"/>
                </a:cubicBezTo>
                <a:cubicBezTo>
                  <a:pt x="32153" y="7262"/>
                  <a:pt x="32290" y="7338"/>
                  <a:pt x="32342" y="7487"/>
                </a:cubicBezTo>
                <a:lnTo>
                  <a:pt x="32342" y="7487"/>
                </a:lnTo>
                <a:cubicBezTo>
                  <a:pt x="32249" y="7382"/>
                  <a:pt x="32153" y="7276"/>
                  <a:pt x="32052" y="7175"/>
                </a:cubicBezTo>
                <a:cubicBezTo>
                  <a:pt x="32002" y="7112"/>
                  <a:pt x="31951" y="7049"/>
                  <a:pt x="31888" y="6985"/>
                </a:cubicBezTo>
                <a:cubicBezTo>
                  <a:pt x="31875" y="6960"/>
                  <a:pt x="31875" y="6922"/>
                  <a:pt x="31863" y="6884"/>
                </a:cubicBezTo>
                <a:close/>
                <a:moveTo>
                  <a:pt x="5821" y="7276"/>
                </a:moveTo>
                <a:cubicBezTo>
                  <a:pt x="5859" y="7378"/>
                  <a:pt x="5720" y="7416"/>
                  <a:pt x="5732" y="7517"/>
                </a:cubicBezTo>
                <a:cubicBezTo>
                  <a:pt x="5720" y="7504"/>
                  <a:pt x="5694" y="7466"/>
                  <a:pt x="5682" y="7441"/>
                </a:cubicBezTo>
                <a:cubicBezTo>
                  <a:pt x="5707" y="7403"/>
                  <a:pt x="5758" y="7378"/>
                  <a:pt x="5796" y="7352"/>
                </a:cubicBezTo>
                <a:cubicBezTo>
                  <a:pt x="5796" y="7340"/>
                  <a:pt x="5808" y="7302"/>
                  <a:pt x="5821" y="7276"/>
                </a:cubicBezTo>
                <a:close/>
                <a:moveTo>
                  <a:pt x="32394" y="7441"/>
                </a:moveTo>
                <a:lnTo>
                  <a:pt x="32394" y="7441"/>
                </a:lnTo>
                <a:cubicBezTo>
                  <a:pt x="32419" y="7479"/>
                  <a:pt x="32457" y="7517"/>
                  <a:pt x="32483" y="7555"/>
                </a:cubicBezTo>
                <a:cubicBezTo>
                  <a:pt x="32457" y="7542"/>
                  <a:pt x="32432" y="7517"/>
                  <a:pt x="32407" y="7504"/>
                </a:cubicBezTo>
                <a:cubicBezTo>
                  <a:pt x="32407" y="7479"/>
                  <a:pt x="32394" y="7466"/>
                  <a:pt x="32394" y="7441"/>
                </a:cubicBezTo>
                <a:close/>
                <a:moveTo>
                  <a:pt x="5144" y="7472"/>
                </a:moveTo>
                <a:cubicBezTo>
                  <a:pt x="5171" y="7472"/>
                  <a:pt x="5191" y="7511"/>
                  <a:pt x="5163" y="7529"/>
                </a:cubicBezTo>
                <a:cubicBezTo>
                  <a:pt x="5155" y="7549"/>
                  <a:pt x="5144" y="7556"/>
                  <a:pt x="5133" y="7556"/>
                </a:cubicBezTo>
                <a:cubicBezTo>
                  <a:pt x="5108" y="7556"/>
                  <a:pt x="5086" y="7518"/>
                  <a:pt x="5112" y="7491"/>
                </a:cubicBezTo>
                <a:cubicBezTo>
                  <a:pt x="5123" y="7478"/>
                  <a:pt x="5134" y="7472"/>
                  <a:pt x="5144" y="7472"/>
                </a:cubicBezTo>
                <a:close/>
                <a:moveTo>
                  <a:pt x="4695" y="7289"/>
                </a:moveTo>
                <a:lnTo>
                  <a:pt x="4695" y="7289"/>
                </a:lnTo>
                <a:cubicBezTo>
                  <a:pt x="4682" y="7340"/>
                  <a:pt x="4644" y="7378"/>
                  <a:pt x="4619" y="7416"/>
                </a:cubicBezTo>
                <a:lnTo>
                  <a:pt x="4606" y="7416"/>
                </a:lnTo>
                <a:cubicBezTo>
                  <a:pt x="4568" y="7466"/>
                  <a:pt x="4518" y="7517"/>
                  <a:pt x="4480" y="7567"/>
                </a:cubicBezTo>
                <a:cubicBezTo>
                  <a:pt x="4492" y="7529"/>
                  <a:pt x="4492" y="7491"/>
                  <a:pt x="4505" y="7466"/>
                </a:cubicBezTo>
                <a:cubicBezTo>
                  <a:pt x="4518" y="7453"/>
                  <a:pt x="4543" y="7441"/>
                  <a:pt x="4556" y="7441"/>
                </a:cubicBezTo>
                <a:cubicBezTo>
                  <a:pt x="4594" y="7378"/>
                  <a:pt x="4631" y="7327"/>
                  <a:pt x="4695" y="7289"/>
                </a:cubicBezTo>
                <a:close/>
                <a:moveTo>
                  <a:pt x="5656" y="7504"/>
                </a:moveTo>
                <a:lnTo>
                  <a:pt x="5656" y="7504"/>
                </a:lnTo>
                <a:cubicBezTo>
                  <a:pt x="5682" y="7529"/>
                  <a:pt x="5669" y="7567"/>
                  <a:pt x="5644" y="7593"/>
                </a:cubicBezTo>
                <a:cubicBezTo>
                  <a:pt x="5627" y="7601"/>
                  <a:pt x="5597" y="7622"/>
                  <a:pt x="5577" y="7622"/>
                </a:cubicBezTo>
                <a:cubicBezTo>
                  <a:pt x="5567" y="7622"/>
                  <a:pt x="5559" y="7617"/>
                  <a:pt x="5555" y="7605"/>
                </a:cubicBezTo>
                <a:cubicBezTo>
                  <a:pt x="5568" y="7555"/>
                  <a:pt x="5618" y="7517"/>
                  <a:pt x="5656" y="7504"/>
                </a:cubicBezTo>
                <a:close/>
                <a:moveTo>
                  <a:pt x="32358" y="7505"/>
                </a:moveTo>
                <a:cubicBezTo>
                  <a:pt x="32394" y="7535"/>
                  <a:pt x="32438" y="7558"/>
                  <a:pt x="32483" y="7580"/>
                </a:cubicBezTo>
                <a:cubicBezTo>
                  <a:pt x="32495" y="7593"/>
                  <a:pt x="32495" y="7605"/>
                  <a:pt x="32508" y="7618"/>
                </a:cubicBezTo>
                <a:cubicBezTo>
                  <a:pt x="32495" y="7618"/>
                  <a:pt x="32483" y="7631"/>
                  <a:pt x="32483" y="7643"/>
                </a:cubicBezTo>
                <a:cubicBezTo>
                  <a:pt x="32441" y="7598"/>
                  <a:pt x="32400" y="7551"/>
                  <a:pt x="32358" y="7505"/>
                </a:cubicBezTo>
                <a:close/>
                <a:moveTo>
                  <a:pt x="5505" y="7643"/>
                </a:moveTo>
                <a:cubicBezTo>
                  <a:pt x="5543" y="7681"/>
                  <a:pt x="5517" y="7732"/>
                  <a:pt x="5492" y="7757"/>
                </a:cubicBezTo>
                <a:cubicBezTo>
                  <a:pt x="5489" y="7758"/>
                  <a:pt x="5486" y="7758"/>
                  <a:pt x="5484" y="7758"/>
                </a:cubicBezTo>
                <a:cubicBezTo>
                  <a:pt x="5431" y="7758"/>
                  <a:pt x="5456" y="7643"/>
                  <a:pt x="5505" y="7643"/>
                </a:cubicBezTo>
                <a:close/>
                <a:moveTo>
                  <a:pt x="32597" y="7669"/>
                </a:moveTo>
                <a:cubicBezTo>
                  <a:pt x="32584" y="7707"/>
                  <a:pt x="32584" y="7745"/>
                  <a:pt x="32597" y="7770"/>
                </a:cubicBezTo>
                <a:cubicBezTo>
                  <a:pt x="32584" y="7757"/>
                  <a:pt x="32559" y="7745"/>
                  <a:pt x="32546" y="7719"/>
                </a:cubicBezTo>
                <a:cubicBezTo>
                  <a:pt x="32559" y="7707"/>
                  <a:pt x="32559" y="7694"/>
                  <a:pt x="32559" y="7681"/>
                </a:cubicBezTo>
                <a:cubicBezTo>
                  <a:pt x="32571" y="7669"/>
                  <a:pt x="32584" y="7669"/>
                  <a:pt x="32597" y="7669"/>
                </a:cubicBezTo>
                <a:close/>
                <a:moveTo>
                  <a:pt x="4391" y="7669"/>
                </a:moveTo>
                <a:cubicBezTo>
                  <a:pt x="4366" y="7732"/>
                  <a:pt x="4290" y="7770"/>
                  <a:pt x="4277" y="7846"/>
                </a:cubicBezTo>
                <a:cubicBezTo>
                  <a:pt x="4265" y="7846"/>
                  <a:pt x="4252" y="7858"/>
                  <a:pt x="4239" y="7858"/>
                </a:cubicBezTo>
                <a:cubicBezTo>
                  <a:pt x="4265" y="7833"/>
                  <a:pt x="4290" y="7795"/>
                  <a:pt x="4302" y="7782"/>
                </a:cubicBezTo>
                <a:cubicBezTo>
                  <a:pt x="4302" y="7770"/>
                  <a:pt x="4290" y="7770"/>
                  <a:pt x="4290" y="7757"/>
                </a:cubicBezTo>
                <a:cubicBezTo>
                  <a:pt x="4315" y="7719"/>
                  <a:pt x="4353" y="7694"/>
                  <a:pt x="4391" y="7669"/>
                </a:cubicBezTo>
                <a:close/>
                <a:moveTo>
                  <a:pt x="5315" y="5606"/>
                </a:moveTo>
                <a:lnTo>
                  <a:pt x="5315" y="5606"/>
                </a:lnTo>
                <a:cubicBezTo>
                  <a:pt x="5150" y="5821"/>
                  <a:pt x="4935" y="6024"/>
                  <a:pt x="4745" y="6226"/>
                </a:cubicBezTo>
                <a:cubicBezTo>
                  <a:pt x="4720" y="6264"/>
                  <a:pt x="4631" y="6302"/>
                  <a:pt x="4644" y="6365"/>
                </a:cubicBezTo>
                <a:cubicBezTo>
                  <a:pt x="4669" y="6353"/>
                  <a:pt x="4720" y="6353"/>
                  <a:pt x="4745" y="6340"/>
                </a:cubicBezTo>
                <a:cubicBezTo>
                  <a:pt x="4758" y="6365"/>
                  <a:pt x="4783" y="6416"/>
                  <a:pt x="4796" y="6441"/>
                </a:cubicBezTo>
                <a:cubicBezTo>
                  <a:pt x="4758" y="6454"/>
                  <a:pt x="4720" y="6454"/>
                  <a:pt x="4682" y="6454"/>
                </a:cubicBezTo>
                <a:cubicBezTo>
                  <a:pt x="4669" y="6416"/>
                  <a:pt x="4644" y="6403"/>
                  <a:pt x="4594" y="6403"/>
                </a:cubicBezTo>
                <a:cubicBezTo>
                  <a:pt x="4467" y="6479"/>
                  <a:pt x="4404" y="6618"/>
                  <a:pt x="4302" y="6707"/>
                </a:cubicBezTo>
                <a:cubicBezTo>
                  <a:pt x="4252" y="6770"/>
                  <a:pt x="4163" y="6833"/>
                  <a:pt x="4163" y="6909"/>
                </a:cubicBezTo>
                <a:cubicBezTo>
                  <a:pt x="4239" y="6884"/>
                  <a:pt x="4302" y="6833"/>
                  <a:pt x="4315" y="6770"/>
                </a:cubicBezTo>
                <a:cubicBezTo>
                  <a:pt x="4356" y="6740"/>
                  <a:pt x="4397" y="6652"/>
                  <a:pt x="4444" y="6652"/>
                </a:cubicBezTo>
                <a:cubicBezTo>
                  <a:pt x="4456" y="6652"/>
                  <a:pt x="4467" y="6657"/>
                  <a:pt x="4480" y="6669"/>
                </a:cubicBezTo>
                <a:cubicBezTo>
                  <a:pt x="4454" y="6707"/>
                  <a:pt x="4442" y="6745"/>
                  <a:pt x="4454" y="6795"/>
                </a:cubicBezTo>
                <a:cubicBezTo>
                  <a:pt x="4442" y="6783"/>
                  <a:pt x="4404" y="6770"/>
                  <a:pt x="4391" y="6770"/>
                </a:cubicBezTo>
                <a:cubicBezTo>
                  <a:pt x="4391" y="6795"/>
                  <a:pt x="4391" y="6833"/>
                  <a:pt x="4391" y="6859"/>
                </a:cubicBezTo>
                <a:cubicBezTo>
                  <a:pt x="4366" y="6884"/>
                  <a:pt x="4340" y="6922"/>
                  <a:pt x="4328" y="6947"/>
                </a:cubicBezTo>
                <a:cubicBezTo>
                  <a:pt x="4315" y="6935"/>
                  <a:pt x="4277" y="6884"/>
                  <a:pt x="4265" y="6871"/>
                </a:cubicBezTo>
                <a:lnTo>
                  <a:pt x="4265" y="6871"/>
                </a:lnTo>
                <a:cubicBezTo>
                  <a:pt x="4265" y="6922"/>
                  <a:pt x="4277" y="6960"/>
                  <a:pt x="4277" y="7011"/>
                </a:cubicBezTo>
                <a:cubicBezTo>
                  <a:pt x="4265" y="6998"/>
                  <a:pt x="4239" y="6985"/>
                  <a:pt x="4227" y="6973"/>
                </a:cubicBezTo>
                <a:cubicBezTo>
                  <a:pt x="4151" y="7074"/>
                  <a:pt x="4075" y="7162"/>
                  <a:pt x="3999" y="7264"/>
                </a:cubicBezTo>
                <a:cubicBezTo>
                  <a:pt x="3999" y="7352"/>
                  <a:pt x="3885" y="7378"/>
                  <a:pt x="3822" y="7428"/>
                </a:cubicBezTo>
                <a:cubicBezTo>
                  <a:pt x="3847" y="7238"/>
                  <a:pt x="4037" y="7124"/>
                  <a:pt x="4138" y="6985"/>
                </a:cubicBezTo>
                <a:cubicBezTo>
                  <a:pt x="4183" y="6967"/>
                  <a:pt x="4139" y="6912"/>
                  <a:pt x="4109" y="6912"/>
                </a:cubicBezTo>
                <a:cubicBezTo>
                  <a:pt x="4097" y="6912"/>
                  <a:pt x="4087" y="6921"/>
                  <a:pt x="4087" y="6947"/>
                </a:cubicBezTo>
                <a:cubicBezTo>
                  <a:pt x="3885" y="7188"/>
                  <a:pt x="3682" y="7428"/>
                  <a:pt x="3480" y="7669"/>
                </a:cubicBezTo>
                <a:cubicBezTo>
                  <a:pt x="3417" y="7757"/>
                  <a:pt x="3353" y="7846"/>
                  <a:pt x="3278" y="7934"/>
                </a:cubicBezTo>
                <a:cubicBezTo>
                  <a:pt x="3341" y="7757"/>
                  <a:pt x="3480" y="7631"/>
                  <a:pt x="3594" y="7479"/>
                </a:cubicBezTo>
                <a:lnTo>
                  <a:pt x="3594" y="7479"/>
                </a:lnTo>
                <a:lnTo>
                  <a:pt x="3581" y="7491"/>
                </a:lnTo>
                <a:lnTo>
                  <a:pt x="3556" y="7453"/>
                </a:lnTo>
                <a:lnTo>
                  <a:pt x="3556" y="7453"/>
                </a:lnTo>
                <a:cubicBezTo>
                  <a:pt x="3569" y="7453"/>
                  <a:pt x="3607" y="7466"/>
                  <a:pt x="3632" y="7479"/>
                </a:cubicBezTo>
                <a:cubicBezTo>
                  <a:pt x="3632" y="7453"/>
                  <a:pt x="3644" y="7403"/>
                  <a:pt x="3644" y="7378"/>
                </a:cubicBezTo>
                <a:cubicBezTo>
                  <a:pt x="3657" y="7365"/>
                  <a:pt x="3695" y="7340"/>
                  <a:pt x="3708" y="7327"/>
                </a:cubicBezTo>
                <a:lnTo>
                  <a:pt x="3708" y="7264"/>
                </a:lnTo>
                <a:cubicBezTo>
                  <a:pt x="3733" y="7251"/>
                  <a:pt x="3758" y="7251"/>
                  <a:pt x="3771" y="7251"/>
                </a:cubicBezTo>
                <a:cubicBezTo>
                  <a:pt x="4062" y="6833"/>
                  <a:pt x="4467" y="6492"/>
                  <a:pt x="4771" y="6100"/>
                </a:cubicBezTo>
                <a:cubicBezTo>
                  <a:pt x="4986" y="5960"/>
                  <a:pt x="5100" y="5745"/>
                  <a:pt x="5315" y="5606"/>
                </a:cubicBezTo>
                <a:close/>
                <a:moveTo>
                  <a:pt x="3455" y="7871"/>
                </a:moveTo>
                <a:cubicBezTo>
                  <a:pt x="3467" y="7871"/>
                  <a:pt x="3467" y="7871"/>
                  <a:pt x="3467" y="7884"/>
                </a:cubicBezTo>
                <a:cubicBezTo>
                  <a:pt x="3455" y="7896"/>
                  <a:pt x="3442" y="7922"/>
                  <a:pt x="3429" y="7934"/>
                </a:cubicBezTo>
                <a:cubicBezTo>
                  <a:pt x="3417" y="7909"/>
                  <a:pt x="3429" y="7871"/>
                  <a:pt x="3455" y="7871"/>
                </a:cubicBezTo>
                <a:close/>
                <a:moveTo>
                  <a:pt x="3455" y="7960"/>
                </a:moveTo>
                <a:cubicBezTo>
                  <a:pt x="3455" y="7960"/>
                  <a:pt x="3455" y="7972"/>
                  <a:pt x="3455" y="7972"/>
                </a:cubicBezTo>
                <a:cubicBezTo>
                  <a:pt x="3455" y="7972"/>
                  <a:pt x="3442" y="7960"/>
                  <a:pt x="3442" y="7960"/>
                </a:cubicBezTo>
                <a:close/>
                <a:moveTo>
                  <a:pt x="32578" y="7946"/>
                </a:moveTo>
                <a:cubicBezTo>
                  <a:pt x="32591" y="7946"/>
                  <a:pt x="32606" y="7957"/>
                  <a:pt x="32622" y="7972"/>
                </a:cubicBezTo>
                <a:cubicBezTo>
                  <a:pt x="32615" y="7994"/>
                  <a:pt x="32603" y="8008"/>
                  <a:pt x="32589" y="8008"/>
                </a:cubicBezTo>
                <a:cubicBezTo>
                  <a:pt x="32580" y="8008"/>
                  <a:pt x="32569" y="8001"/>
                  <a:pt x="32559" y="7985"/>
                </a:cubicBezTo>
                <a:cubicBezTo>
                  <a:pt x="32559" y="7985"/>
                  <a:pt x="32571" y="7972"/>
                  <a:pt x="32571" y="7960"/>
                </a:cubicBezTo>
                <a:lnTo>
                  <a:pt x="32559" y="7960"/>
                </a:lnTo>
                <a:cubicBezTo>
                  <a:pt x="32563" y="7950"/>
                  <a:pt x="32570" y="7946"/>
                  <a:pt x="32578" y="7946"/>
                </a:cubicBezTo>
                <a:close/>
                <a:moveTo>
                  <a:pt x="3379" y="7960"/>
                </a:moveTo>
                <a:cubicBezTo>
                  <a:pt x="3417" y="7960"/>
                  <a:pt x="3429" y="7972"/>
                  <a:pt x="3404" y="8023"/>
                </a:cubicBezTo>
                <a:cubicBezTo>
                  <a:pt x="3353" y="8023"/>
                  <a:pt x="3341" y="7998"/>
                  <a:pt x="3379" y="7960"/>
                </a:cubicBezTo>
                <a:close/>
                <a:moveTo>
                  <a:pt x="32616" y="8032"/>
                </a:moveTo>
                <a:cubicBezTo>
                  <a:pt x="32647" y="8032"/>
                  <a:pt x="32685" y="8059"/>
                  <a:pt x="32685" y="8086"/>
                </a:cubicBezTo>
                <a:cubicBezTo>
                  <a:pt x="32675" y="8093"/>
                  <a:pt x="32662" y="8096"/>
                  <a:pt x="32649" y="8096"/>
                </a:cubicBezTo>
                <a:cubicBezTo>
                  <a:pt x="32617" y="8096"/>
                  <a:pt x="32584" y="8076"/>
                  <a:pt x="32584" y="8048"/>
                </a:cubicBezTo>
                <a:cubicBezTo>
                  <a:pt x="32591" y="8037"/>
                  <a:pt x="32603" y="8032"/>
                  <a:pt x="32616" y="8032"/>
                </a:cubicBezTo>
                <a:close/>
                <a:moveTo>
                  <a:pt x="4113" y="8023"/>
                </a:moveTo>
                <a:lnTo>
                  <a:pt x="4113" y="8023"/>
                </a:lnTo>
                <a:cubicBezTo>
                  <a:pt x="4100" y="8048"/>
                  <a:pt x="4087" y="8074"/>
                  <a:pt x="4062" y="8099"/>
                </a:cubicBezTo>
                <a:cubicBezTo>
                  <a:pt x="4062" y="8061"/>
                  <a:pt x="4087" y="8036"/>
                  <a:pt x="4113" y="8023"/>
                </a:cubicBezTo>
                <a:close/>
                <a:moveTo>
                  <a:pt x="4647" y="8072"/>
                </a:moveTo>
                <a:cubicBezTo>
                  <a:pt x="4650" y="8072"/>
                  <a:pt x="4653" y="8072"/>
                  <a:pt x="4657" y="8074"/>
                </a:cubicBezTo>
                <a:cubicBezTo>
                  <a:pt x="4691" y="8097"/>
                  <a:pt x="4663" y="8151"/>
                  <a:pt x="4619" y="8151"/>
                </a:cubicBezTo>
                <a:cubicBezTo>
                  <a:pt x="4615" y="8151"/>
                  <a:pt x="4611" y="8151"/>
                  <a:pt x="4606" y="8149"/>
                </a:cubicBezTo>
                <a:cubicBezTo>
                  <a:pt x="4583" y="8126"/>
                  <a:pt x="4613" y="8072"/>
                  <a:pt x="4647" y="8072"/>
                </a:cubicBezTo>
                <a:close/>
                <a:moveTo>
                  <a:pt x="5973" y="7327"/>
                </a:moveTo>
                <a:cubicBezTo>
                  <a:pt x="5707" y="7605"/>
                  <a:pt x="5454" y="7896"/>
                  <a:pt x="5201" y="8187"/>
                </a:cubicBezTo>
                <a:cubicBezTo>
                  <a:pt x="5289" y="8074"/>
                  <a:pt x="5391" y="7985"/>
                  <a:pt x="5429" y="7858"/>
                </a:cubicBezTo>
                <a:cubicBezTo>
                  <a:pt x="5391" y="7858"/>
                  <a:pt x="5340" y="7884"/>
                  <a:pt x="5315" y="7884"/>
                </a:cubicBezTo>
                <a:cubicBezTo>
                  <a:pt x="5315" y="7871"/>
                  <a:pt x="5327" y="7833"/>
                  <a:pt x="5327" y="7808"/>
                </a:cubicBezTo>
                <a:cubicBezTo>
                  <a:pt x="5353" y="7820"/>
                  <a:pt x="5378" y="7820"/>
                  <a:pt x="5403" y="7833"/>
                </a:cubicBezTo>
                <a:lnTo>
                  <a:pt x="5403" y="7757"/>
                </a:lnTo>
                <a:cubicBezTo>
                  <a:pt x="5416" y="7808"/>
                  <a:pt x="5429" y="7846"/>
                  <a:pt x="5441" y="7884"/>
                </a:cubicBezTo>
                <a:cubicBezTo>
                  <a:pt x="5631" y="7719"/>
                  <a:pt x="5758" y="7479"/>
                  <a:pt x="5973" y="7327"/>
                </a:cubicBezTo>
                <a:close/>
                <a:moveTo>
                  <a:pt x="33025" y="8325"/>
                </a:moveTo>
                <a:cubicBezTo>
                  <a:pt x="33021" y="8326"/>
                  <a:pt x="33017" y="8327"/>
                  <a:pt x="33014" y="8327"/>
                </a:cubicBezTo>
                <a:lnTo>
                  <a:pt x="33027" y="8327"/>
                </a:lnTo>
                <a:cubicBezTo>
                  <a:pt x="33026" y="8326"/>
                  <a:pt x="33026" y="8325"/>
                  <a:pt x="33025" y="8325"/>
                </a:cubicBezTo>
                <a:close/>
                <a:moveTo>
                  <a:pt x="5112" y="8200"/>
                </a:moveTo>
                <a:lnTo>
                  <a:pt x="5074" y="8251"/>
                </a:lnTo>
                <a:cubicBezTo>
                  <a:pt x="5100" y="8251"/>
                  <a:pt x="5125" y="8251"/>
                  <a:pt x="5150" y="8263"/>
                </a:cubicBezTo>
                <a:cubicBezTo>
                  <a:pt x="5125" y="8276"/>
                  <a:pt x="5112" y="8301"/>
                  <a:pt x="5100" y="8314"/>
                </a:cubicBezTo>
                <a:cubicBezTo>
                  <a:pt x="5100" y="8301"/>
                  <a:pt x="5087" y="8263"/>
                  <a:pt x="5074" y="8251"/>
                </a:cubicBezTo>
                <a:cubicBezTo>
                  <a:pt x="5062" y="8276"/>
                  <a:pt x="5036" y="8314"/>
                  <a:pt x="5011" y="8339"/>
                </a:cubicBezTo>
                <a:lnTo>
                  <a:pt x="4923" y="8339"/>
                </a:lnTo>
                <a:cubicBezTo>
                  <a:pt x="4986" y="8276"/>
                  <a:pt x="5049" y="8238"/>
                  <a:pt x="5112" y="8200"/>
                </a:cubicBezTo>
                <a:close/>
                <a:moveTo>
                  <a:pt x="3189" y="8048"/>
                </a:moveTo>
                <a:lnTo>
                  <a:pt x="3189" y="8048"/>
                </a:lnTo>
                <a:cubicBezTo>
                  <a:pt x="3062" y="8263"/>
                  <a:pt x="2923" y="8478"/>
                  <a:pt x="2797" y="8706"/>
                </a:cubicBezTo>
                <a:cubicBezTo>
                  <a:pt x="2759" y="8757"/>
                  <a:pt x="2721" y="8807"/>
                  <a:pt x="2670" y="8858"/>
                </a:cubicBezTo>
                <a:cubicBezTo>
                  <a:pt x="2670" y="8858"/>
                  <a:pt x="2657" y="8858"/>
                  <a:pt x="2645" y="8845"/>
                </a:cubicBezTo>
                <a:cubicBezTo>
                  <a:pt x="2657" y="8845"/>
                  <a:pt x="2657" y="8833"/>
                  <a:pt x="2670" y="8833"/>
                </a:cubicBezTo>
                <a:cubicBezTo>
                  <a:pt x="2657" y="8807"/>
                  <a:pt x="2657" y="8769"/>
                  <a:pt x="2657" y="8744"/>
                </a:cubicBezTo>
                <a:cubicBezTo>
                  <a:pt x="2873" y="8580"/>
                  <a:pt x="2898" y="8276"/>
                  <a:pt x="3126" y="8124"/>
                </a:cubicBezTo>
                <a:lnTo>
                  <a:pt x="3113" y="8124"/>
                </a:lnTo>
                <a:cubicBezTo>
                  <a:pt x="3113" y="8124"/>
                  <a:pt x="3088" y="8099"/>
                  <a:pt x="3075" y="8099"/>
                </a:cubicBezTo>
                <a:cubicBezTo>
                  <a:pt x="3113" y="8086"/>
                  <a:pt x="3151" y="8074"/>
                  <a:pt x="3189" y="8048"/>
                </a:cubicBezTo>
                <a:close/>
                <a:moveTo>
                  <a:pt x="2873" y="8694"/>
                </a:moveTo>
                <a:cubicBezTo>
                  <a:pt x="2873" y="8719"/>
                  <a:pt x="2873" y="8732"/>
                  <a:pt x="2860" y="8744"/>
                </a:cubicBezTo>
                <a:cubicBezTo>
                  <a:pt x="2809" y="8782"/>
                  <a:pt x="2784" y="8871"/>
                  <a:pt x="2809" y="8934"/>
                </a:cubicBezTo>
                <a:cubicBezTo>
                  <a:pt x="2797" y="8934"/>
                  <a:pt x="2759" y="8909"/>
                  <a:pt x="2733" y="8896"/>
                </a:cubicBezTo>
                <a:cubicBezTo>
                  <a:pt x="2771" y="8833"/>
                  <a:pt x="2822" y="8757"/>
                  <a:pt x="2873" y="8694"/>
                </a:cubicBezTo>
                <a:close/>
                <a:moveTo>
                  <a:pt x="2594" y="8921"/>
                </a:moveTo>
                <a:cubicBezTo>
                  <a:pt x="2594" y="8947"/>
                  <a:pt x="2594" y="8959"/>
                  <a:pt x="2582" y="8972"/>
                </a:cubicBezTo>
                <a:cubicBezTo>
                  <a:pt x="2582" y="8972"/>
                  <a:pt x="2569" y="8985"/>
                  <a:pt x="2556" y="8985"/>
                </a:cubicBezTo>
                <a:cubicBezTo>
                  <a:pt x="2569" y="8959"/>
                  <a:pt x="2582" y="8947"/>
                  <a:pt x="2594" y="8921"/>
                </a:cubicBezTo>
                <a:close/>
                <a:moveTo>
                  <a:pt x="2721" y="8921"/>
                </a:moveTo>
                <a:cubicBezTo>
                  <a:pt x="2746" y="8934"/>
                  <a:pt x="2771" y="8947"/>
                  <a:pt x="2797" y="8947"/>
                </a:cubicBezTo>
                <a:cubicBezTo>
                  <a:pt x="2797" y="8947"/>
                  <a:pt x="2797" y="8959"/>
                  <a:pt x="2784" y="8972"/>
                </a:cubicBezTo>
                <a:lnTo>
                  <a:pt x="2784" y="8959"/>
                </a:lnTo>
                <a:cubicBezTo>
                  <a:pt x="2784" y="8972"/>
                  <a:pt x="2771" y="8985"/>
                  <a:pt x="2759" y="8997"/>
                </a:cubicBezTo>
                <a:cubicBezTo>
                  <a:pt x="2746" y="8997"/>
                  <a:pt x="2721" y="8972"/>
                  <a:pt x="2695" y="8972"/>
                </a:cubicBezTo>
                <a:cubicBezTo>
                  <a:pt x="2708" y="8959"/>
                  <a:pt x="2708" y="8947"/>
                  <a:pt x="2721" y="8921"/>
                </a:cubicBezTo>
                <a:close/>
                <a:moveTo>
                  <a:pt x="2480" y="9136"/>
                </a:moveTo>
                <a:cubicBezTo>
                  <a:pt x="2480" y="9136"/>
                  <a:pt x="2493" y="9149"/>
                  <a:pt x="2493" y="9149"/>
                </a:cubicBezTo>
                <a:cubicBezTo>
                  <a:pt x="2480" y="9149"/>
                  <a:pt x="2480" y="9162"/>
                  <a:pt x="2480" y="9162"/>
                </a:cubicBezTo>
                <a:cubicBezTo>
                  <a:pt x="2480" y="9149"/>
                  <a:pt x="2480" y="9149"/>
                  <a:pt x="2480" y="9136"/>
                </a:cubicBezTo>
                <a:close/>
                <a:moveTo>
                  <a:pt x="2759" y="9023"/>
                </a:moveTo>
                <a:cubicBezTo>
                  <a:pt x="2746" y="9035"/>
                  <a:pt x="2746" y="9061"/>
                  <a:pt x="2733" y="9086"/>
                </a:cubicBezTo>
                <a:lnTo>
                  <a:pt x="2721" y="9098"/>
                </a:lnTo>
                <a:cubicBezTo>
                  <a:pt x="2721" y="9098"/>
                  <a:pt x="2721" y="9111"/>
                  <a:pt x="2708" y="9111"/>
                </a:cubicBezTo>
                <a:lnTo>
                  <a:pt x="2721" y="9111"/>
                </a:lnTo>
                <a:cubicBezTo>
                  <a:pt x="2695" y="9136"/>
                  <a:pt x="2683" y="9162"/>
                  <a:pt x="2670" y="9174"/>
                </a:cubicBezTo>
                <a:lnTo>
                  <a:pt x="2607" y="9174"/>
                </a:lnTo>
                <a:cubicBezTo>
                  <a:pt x="2607" y="9162"/>
                  <a:pt x="2620" y="9162"/>
                  <a:pt x="2620" y="9149"/>
                </a:cubicBezTo>
                <a:cubicBezTo>
                  <a:pt x="2632" y="9136"/>
                  <a:pt x="2657" y="9124"/>
                  <a:pt x="2670" y="9111"/>
                </a:cubicBezTo>
                <a:lnTo>
                  <a:pt x="2683" y="9073"/>
                </a:lnTo>
                <a:cubicBezTo>
                  <a:pt x="2708" y="9048"/>
                  <a:pt x="2733" y="9035"/>
                  <a:pt x="2759" y="9023"/>
                </a:cubicBezTo>
                <a:close/>
                <a:moveTo>
                  <a:pt x="2594" y="9048"/>
                </a:moveTo>
                <a:lnTo>
                  <a:pt x="2594" y="9048"/>
                </a:lnTo>
                <a:cubicBezTo>
                  <a:pt x="2569" y="9124"/>
                  <a:pt x="2531" y="9187"/>
                  <a:pt x="2493" y="9263"/>
                </a:cubicBezTo>
                <a:cubicBezTo>
                  <a:pt x="2506" y="9187"/>
                  <a:pt x="2556" y="9111"/>
                  <a:pt x="2594" y="9048"/>
                </a:cubicBezTo>
                <a:close/>
                <a:moveTo>
                  <a:pt x="32812" y="9339"/>
                </a:moveTo>
                <a:cubicBezTo>
                  <a:pt x="32824" y="9352"/>
                  <a:pt x="32824" y="9364"/>
                  <a:pt x="32824" y="9377"/>
                </a:cubicBezTo>
                <a:cubicBezTo>
                  <a:pt x="32824" y="9364"/>
                  <a:pt x="32812" y="9352"/>
                  <a:pt x="32799" y="9352"/>
                </a:cubicBezTo>
                <a:cubicBezTo>
                  <a:pt x="32799" y="9352"/>
                  <a:pt x="32812" y="9339"/>
                  <a:pt x="32812" y="9339"/>
                </a:cubicBezTo>
                <a:close/>
                <a:moveTo>
                  <a:pt x="32830" y="9389"/>
                </a:moveTo>
                <a:cubicBezTo>
                  <a:pt x="32833" y="9392"/>
                  <a:pt x="32837" y="9395"/>
                  <a:pt x="32837" y="9402"/>
                </a:cubicBezTo>
                <a:cubicBezTo>
                  <a:pt x="32850" y="9415"/>
                  <a:pt x="32850" y="9427"/>
                  <a:pt x="32850" y="9440"/>
                </a:cubicBezTo>
                <a:cubicBezTo>
                  <a:pt x="32839" y="9419"/>
                  <a:pt x="32837" y="9407"/>
                  <a:pt x="32830" y="9389"/>
                </a:cubicBezTo>
                <a:close/>
                <a:moveTo>
                  <a:pt x="33547" y="9412"/>
                </a:moveTo>
                <a:cubicBezTo>
                  <a:pt x="33554" y="9412"/>
                  <a:pt x="33562" y="9413"/>
                  <a:pt x="33571" y="9415"/>
                </a:cubicBezTo>
                <a:cubicBezTo>
                  <a:pt x="33590" y="9453"/>
                  <a:pt x="33587" y="9470"/>
                  <a:pt x="33562" y="9470"/>
                </a:cubicBezTo>
                <a:cubicBezTo>
                  <a:pt x="33555" y="9470"/>
                  <a:pt x="33545" y="9468"/>
                  <a:pt x="33533" y="9465"/>
                </a:cubicBezTo>
                <a:cubicBezTo>
                  <a:pt x="33502" y="9434"/>
                  <a:pt x="33513" y="9412"/>
                  <a:pt x="33547" y="9412"/>
                </a:cubicBezTo>
                <a:close/>
                <a:moveTo>
                  <a:pt x="33660" y="9567"/>
                </a:moveTo>
                <a:cubicBezTo>
                  <a:pt x="33685" y="9617"/>
                  <a:pt x="33660" y="9630"/>
                  <a:pt x="33622" y="9630"/>
                </a:cubicBezTo>
                <a:cubicBezTo>
                  <a:pt x="33596" y="9579"/>
                  <a:pt x="33609" y="9567"/>
                  <a:pt x="33660" y="9567"/>
                </a:cubicBezTo>
                <a:close/>
                <a:moveTo>
                  <a:pt x="4429" y="9149"/>
                </a:moveTo>
                <a:cubicBezTo>
                  <a:pt x="4416" y="9200"/>
                  <a:pt x="4378" y="9250"/>
                  <a:pt x="4366" y="9301"/>
                </a:cubicBezTo>
                <a:cubicBezTo>
                  <a:pt x="4328" y="9364"/>
                  <a:pt x="4290" y="9415"/>
                  <a:pt x="4252" y="9465"/>
                </a:cubicBezTo>
                <a:cubicBezTo>
                  <a:pt x="4227" y="9491"/>
                  <a:pt x="4214" y="9529"/>
                  <a:pt x="4189" y="9554"/>
                </a:cubicBezTo>
                <a:cubicBezTo>
                  <a:pt x="4176" y="9592"/>
                  <a:pt x="4151" y="9630"/>
                  <a:pt x="4125" y="9668"/>
                </a:cubicBezTo>
                <a:cubicBezTo>
                  <a:pt x="4138" y="9592"/>
                  <a:pt x="4151" y="9503"/>
                  <a:pt x="4227" y="9465"/>
                </a:cubicBezTo>
                <a:cubicBezTo>
                  <a:pt x="4239" y="9453"/>
                  <a:pt x="4239" y="9415"/>
                  <a:pt x="4239" y="9402"/>
                </a:cubicBezTo>
                <a:cubicBezTo>
                  <a:pt x="4277" y="9377"/>
                  <a:pt x="4315" y="9339"/>
                  <a:pt x="4302" y="9288"/>
                </a:cubicBezTo>
                <a:cubicBezTo>
                  <a:pt x="4353" y="9263"/>
                  <a:pt x="4378" y="9225"/>
                  <a:pt x="4378" y="9174"/>
                </a:cubicBezTo>
                <a:cubicBezTo>
                  <a:pt x="4391" y="9162"/>
                  <a:pt x="4416" y="9149"/>
                  <a:pt x="4429" y="9149"/>
                </a:cubicBezTo>
                <a:close/>
                <a:moveTo>
                  <a:pt x="32913" y="9503"/>
                </a:moveTo>
                <a:cubicBezTo>
                  <a:pt x="32938" y="9567"/>
                  <a:pt x="32964" y="9630"/>
                  <a:pt x="33014" y="9668"/>
                </a:cubicBezTo>
                <a:cubicBezTo>
                  <a:pt x="33052" y="9719"/>
                  <a:pt x="33077" y="9769"/>
                  <a:pt x="33103" y="9820"/>
                </a:cubicBezTo>
                <a:cubicBezTo>
                  <a:pt x="33103" y="9820"/>
                  <a:pt x="33103" y="9832"/>
                  <a:pt x="33090" y="9845"/>
                </a:cubicBezTo>
                <a:cubicBezTo>
                  <a:pt x="33027" y="9744"/>
                  <a:pt x="32951" y="9630"/>
                  <a:pt x="32900" y="9516"/>
                </a:cubicBezTo>
                <a:cubicBezTo>
                  <a:pt x="32900" y="9516"/>
                  <a:pt x="32913" y="9516"/>
                  <a:pt x="32913" y="9503"/>
                </a:cubicBezTo>
                <a:close/>
                <a:moveTo>
                  <a:pt x="33754" y="9788"/>
                </a:moveTo>
                <a:cubicBezTo>
                  <a:pt x="33789" y="9788"/>
                  <a:pt x="33834" y="9841"/>
                  <a:pt x="33773" y="9858"/>
                </a:cubicBezTo>
                <a:cubicBezTo>
                  <a:pt x="33761" y="9858"/>
                  <a:pt x="33735" y="9832"/>
                  <a:pt x="33723" y="9832"/>
                </a:cubicBezTo>
                <a:cubicBezTo>
                  <a:pt x="33723" y="9800"/>
                  <a:pt x="33737" y="9788"/>
                  <a:pt x="33754" y="9788"/>
                </a:cubicBezTo>
                <a:close/>
                <a:moveTo>
                  <a:pt x="2189" y="9845"/>
                </a:moveTo>
                <a:cubicBezTo>
                  <a:pt x="2189" y="9858"/>
                  <a:pt x="2189" y="9858"/>
                  <a:pt x="2189" y="9870"/>
                </a:cubicBezTo>
                <a:cubicBezTo>
                  <a:pt x="2177" y="9858"/>
                  <a:pt x="2177" y="9845"/>
                  <a:pt x="2177" y="9845"/>
                </a:cubicBezTo>
                <a:close/>
                <a:moveTo>
                  <a:pt x="33141" y="9883"/>
                </a:moveTo>
                <a:cubicBezTo>
                  <a:pt x="33166" y="9908"/>
                  <a:pt x="33179" y="9946"/>
                  <a:pt x="33191" y="9972"/>
                </a:cubicBezTo>
                <a:cubicBezTo>
                  <a:pt x="33191" y="9984"/>
                  <a:pt x="33179" y="9997"/>
                  <a:pt x="33179" y="9997"/>
                </a:cubicBezTo>
                <a:cubicBezTo>
                  <a:pt x="33166" y="9972"/>
                  <a:pt x="33153" y="9946"/>
                  <a:pt x="33141" y="9921"/>
                </a:cubicBezTo>
                <a:lnTo>
                  <a:pt x="33141" y="9883"/>
                </a:lnTo>
                <a:close/>
                <a:moveTo>
                  <a:pt x="33191" y="10035"/>
                </a:moveTo>
                <a:lnTo>
                  <a:pt x="33191" y="10035"/>
                </a:lnTo>
                <a:cubicBezTo>
                  <a:pt x="33204" y="10035"/>
                  <a:pt x="33217" y="10048"/>
                  <a:pt x="33229" y="10048"/>
                </a:cubicBezTo>
                <a:lnTo>
                  <a:pt x="33267" y="10098"/>
                </a:lnTo>
                <a:lnTo>
                  <a:pt x="33255" y="10123"/>
                </a:lnTo>
                <a:lnTo>
                  <a:pt x="33242" y="10123"/>
                </a:lnTo>
                <a:cubicBezTo>
                  <a:pt x="33229" y="10098"/>
                  <a:pt x="33204" y="10060"/>
                  <a:pt x="33191" y="10035"/>
                </a:cubicBezTo>
                <a:close/>
                <a:moveTo>
                  <a:pt x="34419" y="10073"/>
                </a:moveTo>
                <a:cubicBezTo>
                  <a:pt x="34431" y="10085"/>
                  <a:pt x="34469" y="10098"/>
                  <a:pt x="34482" y="10111"/>
                </a:cubicBezTo>
                <a:cubicBezTo>
                  <a:pt x="34478" y="10130"/>
                  <a:pt x="34465" y="10138"/>
                  <a:pt x="34450" y="10138"/>
                </a:cubicBezTo>
                <a:cubicBezTo>
                  <a:pt x="34416" y="10138"/>
                  <a:pt x="34375" y="10099"/>
                  <a:pt x="34419" y="10073"/>
                </a:cubicBezTo>
                <a:close/>
                <a:moveTo>
                  <a:pt x="33318" y="10212"/>
                </a:moveTo>
                <a:cubicBezTo>
                  <a:pt x="33331" y="10225"/>
                  <a:pt x="33343" y="10250"/>
                  <a:pt x="33343" y="10263"/>
                </a:cubicBezTo>
                <a:cubicBezTo>
                  <a:pt x="33331" y="10263"/>
                  <a:pt x="33318" y="10250"/>
                  <a:pt x="33305" y="10250"/>
                </a:cubicBezTo>
                <a:cubicBezTo>
                  <a:pt x="33318" y="10237"/>
                  <a:pt x="33318" y="10225"/>
                  <a:pt x="33318" y="10212"/>
                </a:cubicBezTo>
                <a:close/>
                <a:moveTo>
                  <a:pt x="33849" y="9870"/>
                </a:moveTo>
                <a:cubicBezTo>
                  <a:pt x="33912" y="9971"/>
                  <a:pt x="33962" y="10084"/>
                  <a:pt x="34013" y="10196"/>
                </a:cubicBezTo>
                <a:lnTo>
                  <a:pt x="34013" y="10196"/>
                </a:lnTo>
                <a:cubicBezTo>
                  <a:pt x="34011" y="10196"/>
                  <a:pt x="34010" y="10196"/>
                  <a:pt x="34009" y="10196"/>
                </a:cubicBezTo>
                <a:cubicBezTo>
                  <a:pt x="34008" y="10196"/>
                  <a:pt x="34008" y="10196"/>
                  <a:pt x="34008" y="10196"/>
                </a:cubicBezTo>
                <a:lnTo>
                  <a:pt x="34008" y="10196"/>
                </a:lnTo>
                <a:cubicBezTo>
                  <a:pt x="34010" y="10197"/>
                  <a:pt x="34012" y="10198"/>
                  <a:pt x="34014" y="10199"/>
                </a:cubicBezTo>
                <a:cubicBezTo>
                  <a:pt x="34013" y="10198"/>
                  <a:pt x="34013" y="10197"/>
                  <a:pt x="34013" y="10196"/>
                </a:cubicBezTo>
                <a:lnTo>
                  <a:pt x="34013" y="10196"/>
                </a:lnTo>
                <a:cubicBezTo>
                  <a:pt x="34027" y="10198"/>
                  <a:pt x="34039" y="10206"/>
                  <a:pt x="34039" y="10225"/>
                </a:cubicBezTo>
                <a:cubicBezTo>
                  <a:pt x="34046" y="10253"/>
                  <a:pt x="34021" y="10270"/>
                  <a:pt x="33998" y="10270"/>
                </a:cubicBezTo>
                <a:cubicBezTo>
                  <a:pt x="33980" y="10270"/>
                  <a:pt x="33963" y="10260"/>
                  <a:pt x="33963" y="10237"/>
                </a:cubicBezTo>
                <a:cubicBezTo>
                  <a:pt x="33956" y="10215"/>
                  <a:pt x="33984" y="10197"/>
                  <a:pt x="34008" y="10196"/>
                </a:cubicBezTo>
                <a:lnTo>
                  <a:pt x="34008" y="10196"/>
                </a:lnTo>
                <a:cubicBezTo>
                  <a:pt x="33886" y="10132"/>
                  <a:pt x="33835" y="10008"/>
                  <a:pt x="33761" y="9921"/>
                </a:cubicBezTo>
                <a:cubicBezTo>
                  <a:pt x="33786" y="9908"/>
                  <a:pt x="33811" y="9896"/>
                  <a:pt x="33849" y="9870"/>
                </a:cubicBezTo>
                <a:close/>
                <a:moveTo>
                  <a:pt x="32800" y="10249"/>
                </a:moveTo>
                <a:cubicBezTo>
                  <a:pt x="32831" y="10249"/>
                  <a:pt x="32900" y="10356"/>
                  <a:pt x="32850" y="10377"/>
                </a:cubicBezTo>
                <a:cubicBezTo>
                  <a:pt x="32824" y="10351"/>
                  <a:pt x="32799" y="10313"/>
                  <a:pt x="32786" y="10275"/>
                </a:cubicBezTo>
                <a:cubicBezTo>
                  <a:pt x="32786" y="10257"/>
                  <a:pt x="32792" y="10249"/>
                  <a:pt x="32800" y="10249"/>
                </a:cubicBezTo>
                <a:close/>
                <a:moveTo>
                  <a:pt x="33368" y="10288"/>
                </a:moveTo>
                <a:cubicBezTo>
                  <a:pt x="33381" y="10313"/>
                  <a:pt x="33394" y="10339"/>
                  <a:pt x="33406" y="10364"/>
                </a:cubicBezTo>
                <a:cubicBezTo>
                  <a:pt x="33394" y="10364"/>
                  <a:pt x="33381" y="10377"/>
                  <a:pt x="33368" y="10377"/>
                </a:cubicBezTo>
                <a:cubicBezTo>
                  <a:pt x="33368" y="10364"/>
                  <a:pt x="33356" y="10339"/>
                  <a:pt x="33343" y="10326"/>
                </a:cubicBezTo>
                <a:cubicBezTo>
                  <a:pt x="33356" y="10313"/>
                  <a:pt x="33356" y="10301"/>
                  <a:pt x="33368" y="10288"/>
                </a:cubicBezTo>
                <a:close/>
                <a:moveTo>
                  <a:pt x="34056" y="10325"/>
                </a:moveTo>
                <a:cubicBezTo>
                  <a:pt x="34075" y="10325"/>
                  <a:pt x="34094" y="10339"/>
                  <a:pt x="34102" y="10364"/>
                </a:cubicBezTo>
                <a:cubicBezTo>
                  <a:pt x="34087" y="10379"/>
                  <a:pt x="34074" y="10386"/>
                  <a:pt x="34063" y="10386"/>
                </a:cubicBezTo>
                <a:cubicBezTo>
                  <a:pt x="34046" y="10386"/>
                  <a:pt x="34034" y="10369"/>
                  <a:pt x="34026" y="10339"/>
                </a:cubicBezTo>
                <a:cubicBezTo>
                  <a:pt x="34035" y="10330"/>
                  <a:pt x="34046" y="10325"/>
                  <a:pt x="34056" y="10325"/>
                </a:cubicBezTo>
                <a:close/>
                <a:moveTo>
                  <a:pt x="34756" y="10382"/>
                </a:moveTo>
                <a:cubicBezTo>
                  <a:pt x="34761" y="10385"/>
                  <a:pt x="34767" y="10387"/>
                  <a:pt x="34773" y="10389"/>
                </a:cubicBezTo>
                <a:cubicBezTo>
                  <a:pt x="34767" y="10386"/>
                  <a:pt x="34761" y="10384"/>
                  <a:pt x="34756" y="10382"/>
                </a:cubicBezTo>
                <a:close/>
                <a:moveTo>
                  <a:pt x="34346" y="10134"/>
                </a:moveTo>
                <a:cubicBezTo>
                  <a:pt x="34386" y="10134"/>
                  <a:pt x="34410" y="10175"/>
                  <a:pt x="34444" y="10187"/>
                </a:cubicBezTo>
                <a:cubicBezTo>
                  <a:pt x="34444" y="10187"/>
                  <a:pt x="34469" y="10174"/>
                  <a:pt x="34482" y="10174"/>
                </a:cubicBezTo>
                <a:cubicBezTo>
                  <a:pt x="34482" y="10263"/>
                  <a:pt x="34571" y="10364"/>
                  <a:pt x="34571" y="10440"/>
                </a:cubicBezTo>
                <a:cubicBezTo>
                  <a:pt x="34558" y="10448"/>
                  <a:pt x="34545" y="10452"/>
                  <a:pt x="34534" y="10452"/>
                </a:cubicBezTo>
                <a:cubicBezTo>
                  <a:pt x="34510" y="10452"/>
                  <a:pt x="34490" y="10436"/>
                  <a:pt x="34482" y="10402"/>
                </a:cubicBezTo>
                <a:cubicBezTo>
                  <a:pt x="34431" y="10313"/>
                  <a:pt x="34393" y="10225"/>
                  <a:pt x="34330" y="10136"/>
                </a:cubicBezTo>
                <a:cubicBezTo>
                  <a:pt x="34336" y="10135"/>
                  <a:pt x="34341" y="10134"/>
                  <a:pt x="34346" y="10134"/>
                </a:cubicBezTo>
                <a:close/>
                <a:moveTo>
                  <a:pt x="32685" y="7896"/>
                </a:moveTo>
                <a:lnTo>
                  <a:pt x="32685" y="7896"/>
                </a:lnTo>
                <a:cubicBezTo>
                  <a:pt x="32836" y="8010"/>
                  <a:pt x="32912" y="8173"/>
                  <a:pt x="33025" y="8325"/>
                </a:cubicBezTo>
                <a:lnTo>
                  <a:pt x="33025" y="8325"/>
                </a:lnTo>
                <a:cubicBezTo>
                  <a:pt x="33038" y="8321"/>
                  <a:pt x="33055" y="8314"/>
                  <a:pt x="33065" y="8314"/>
                </a:cubicBezTo>
                <a:lnTo>
                  <a:pt x="33065" y="8314"/>
                </a:lnTo>
                <a:cubicBezTo>
                  <a:pt x="33052" y="8327"/>
                  <a:pt x="33027" y="8352"/>
                  <a:pt x="33014" y="8365"/>
                </a:cubicBezTo>
                <a:cubicBezTo>
                  <a:pt x="33039" y="8377"/>
                  <a:pt x="33090" y="8403"/>
                  <a:pt x="33103" y="8415"/>
                </a:cubicBezTo>
                <a:cubicBezTo>
                  <a:pt x="33115" y="8440"/>
                  <a:pt x="33128" y="8478"/>
                  <a:pt x="33128" y="8491"/>
                </a:cubicBezTo>
                <a:cubicBezTo>
                  <a:pt x="33153" y="8504"/>
                  <a:pt x="33179" y="8504"/>
                  <a:pt x="33204" y="8516"/>
                </a:cubicBezTo>
                <a:cubicBezTo>
                  <a:pt x="33204" y="8529"/>
                  <a:pt x="33191" y="8554"/>
                  <a:pt x="33191" y="8567"/>
                </a:cubicBezTo>
                <a:cubicBezTo>
                  <a:pt x="33508" y="8972"/>
                  <a:pt x="33697" y="9440"/>
                  <a:pt x="33989" y="9858"/>
                </a:cubicBezTo>
                <a:cubicBezTo>
                  <a:pt x="34052" y="10085"/>
                  <a:pt x="34229" y="10275"/>
                  <a:pt x="34292" y="10503"/>
                </a:cubicBezTo>
                <a:cubicBezTo>
                  <a:pt x="34128" y="10275"/>
                  <a:pt x="34014" y="10035"/>
                  <a:pt x="33875" y="9794"/>
                </a:cubicBezTo>
                <a:cubicBezTo>
                  <a:pt x="33849" y="9744"/>
                  <a:pt x="33837" y="9668"/>
                  <a:pt x="33773" y="9655"/>
                </a:cubicBezTo>
                <a:cubicBezTo>
                  <a:pt x="33773" y="9681"/>
                  <a:pt x="33761" y="9719"/>
                  <a:pt x="33761" y="9744"/>
                </a:cubicBezTo>
                <a:cubicBezTo>
                  <a:pt x="33735" y="9744"/>
                  <a:pt x="33672" y="9744"/>
                  <a:pt x="33647" y="9756"/>
                </a:cubicBezTo>
                <a:cubicBezTo>
                  <a:pt x="33647" y="9719"/>
                  <a:pt x="33660" y="9693"/>
                  <a:pt x="33660" y="9655"/>
                </a:cubicBezTo>
                <a:cubicBezTo>
                  <a:pt x="33710" y="9655"/>
                  <a:pt x="33735" y="9630"/>
                  <a:pt x="33761" y="9592"/>
                </a:cubicBezTo>
                <a:cubicBezTo>
                  <a:pt x="33723" y="9453"/>
                  <a:pt x="33596" y="9352"/>
                  <a:pt x="33546" y="9225"/>
                </a:cubicBezTo>
                <a:cubicBezTo>
                  <a:pt x="33508" y="9162"/>
                  <a:pt x="33470" y="9061"/>
                  <a:pt x="33394" y="9035"/>
                </a:cubicBezTo>
                <a:lnTo>
                  <a:pt x="33394" y="9035"/>
                </a:lnTo>
                <a:cubicBezTo>
                  <a:pt x="33394" y="9111"/>
                  <a:pt x="33419" y="9174"/>
                  <a:pt x="33482" y="9212"/>
                </a:cubicBezTo>
                <a:cubicBezTo>
                  <a:pt x="33495" y="9276"/>
                  <a:pt x="33609" y="9364"/>
                  <a:pt x="33520" y="9402"/>
                </a:cubicBezTo>
                <a:cubicBezTo>
                  <a:pt x="33495" y="9352"/>
                  <a:pt x="33457" y="9326"/>
                  <a:pt x="33406" y="9326"/>
                </a:cubicBezTo>
                <a:cubicBezTo>
                  <a:pt x="33419" y="9314"/>
                  <a:pt x="33444" y="9288"/>
                  <a:pt x="33457" y="9276"/>
                </a:cubicBezTo>
                <a:cubicBezTo>
                  <a:pt x="33432" y="9276"/>
                  <a:pt x="33394" y="9250"/>
                  <a:pt x="33368" y="9250"/>
                </a:cubicBezTo>
                <a:cubicBezTo>
                  <a:pt x="33343" y="9212"/>
                  <a:pt x="33318" y="9187"/>
                  <a:pt x="33305" y="9162"/>
                </a:cubicBezTo>
                <a:cubicBezTo>
                  <a:pt x="33331" y="9149"/>
                  <a:pt x="33368" y="9149"/>
                  <a:pt x="33394" y="9136"/>
                </a:cubicBezTo>
                <a:lnTo>
                  <a:pt x="33255" y="9098"/>
                </a:lnTo>
                <a:cubicBezTo>
                  <a:pt x="33267" y="9086"/>
                  <a:pt x="33293" y="9073"/>
                  <a:pt x="33305" y="9061"/>
                </a:cubicBezTo>
                <a:cubicBezTo>
                  <a:pt x="33229" y="8959"/>
                  <a:pt x="33166" y="8858"/>
                  <a:pt x="33103" y="8757"/>
                </a:cubicBezTo>
                <a:cubicBezTo>
                  <a:pt x="33014" y="8732"/>
                  <a:pt x="33027" y="8630"/>
                  <a:pt x="33002" y="8554"/>
                </a:cubicBezTo>
                <a:lnTo>
                  <a:pt x="33002" y="8554"/>
                </a:lnTo>
                <a:cubicBezTo>
                  <a:pt x="33179" y="8643"/>
                  <a:pt x="33217" y="8845"/>
                  <a:pt x="33331" y="8985"/>
                </a:cubicBezTo>
                <a:cubicBezTo>
                  <a:pt x="33331" y="9004"/>
                  <a:pt x="33344" y="9011"/>
                  <a:pt x="33359" y="9011"/>
                </a:cubicBezTo>
                <a:cubicBezTo>
                  <a:pt x="33394" y="9011"/>
                  <a:pt x="33443" y="8973"/>
                  <a:pt x="33381" y="8947"/>
                </a:cubicBezTo>
                <a:cubicBezTo>
                  <a:pt x="33217" y="8694"/>
                  <a:pt x="33052" y="8428"/>
                  <a:pt x="32875" y="8175"/>
                </a:cubicBezTo>
                <a:cubicBezTo>
                  <a:pt x="32812" y="8074"/>
                  <a:pt x="32736" y="7985"/>
                  <a:pt x="32685" y="7896"/>
                </a:cubicBezTo>
                <a:close/>
                <a:moveTo>
                  <a:pt x="34507" y="10465"/>
                </a:moveTo>
                <a:cubicBezTo>
                  <a:pt x="34533" y="10478"/>
                  <a:pt x="34583" y="10478"/>
                  <a:pt x="34609" y="10478"/>
                </a:cubicBezTo>
                <a:cubicBezTo>
                  <a:pt x="34634" y="10516"/>
                  <a:pt x="34647" y="10554"/>
                  <a:pt x="34634" y="10592"/>
                </a:cubicBezTo>
                <a:cubicBezTo>
                  <a:pt x="34609" y="10611"/>
                  <a:pt x="34580" y="10617"/>
                  <a:pt x="34550" y="10617"/>
                </a:cubicBezTo>
                <a:cubicBezTo>
                  <a:pt x="34520" y="10617"/>
                  <a:pt x="34488" y="10611"/>
                  <a:pt x="34457" y="10604"/>
                </a:cubicBezTo>
                <a:cubicBezTo>
                  <a:pt x="34482" y="10592"/>
                  <a:pt x="34545" y="10592"/>
                  <a:pt x="34571" y="10592"/>
                </a:cubicBezTo>
                <a:cubicBezTo>
                  <a:pt x="34545" y="10554"/>
                  <a:pt x="34533" y="10503"/>
                  <a:pt x="34507" y="10465"/>
                </a:cubicBezTo>
                <a:close/>
                <a:moveTo>
                  <a:pt x="34352" y="10620"/>
                </a:moveTo>
                <a:cubicBezTo>
                  <a:pt x="34360" y="10620"/>
                  <a:pt x="34370" y="10623"/>
                  <a:pt x="34381" y="10630"/>
                </a:cubicBezTo>
                <a:cubicBezTo>
                  <a:pt x="34412" y="10640"/>
                  <a:pt x="34409" y="10702"/>
                  <a:pt x="34378" y="10702"/>
                </a:cubicBezTo>
                <a:cubicBezTo>
                  <a:pt x="34372" y="10702"/>
                  <a:pt x="34364" y="10699"/>
                  <a:pt x="34355" y="10693"/>
                </a:cubicBezTo>
                <a:cubicBezTo>
                  <a:pt x="34314" y="10682"/>
                  <a:pt x="34315" y="10620"/>
                  <a:pt x="34352" y="10620"/>
                </a:cubicBezTo>
                <a:close/>
                <a:moveTo>
                  <a:pt x="33381" y="10389"/>
                </a:moveTo>
                <a:cubicBezTo>
                  <a:pt x="33495" y="10478"/>
                  <a:pt x="33508" y="10617"/>
                  <a:pt x="33584" y="10718"/>
                </a:cubicBezTo>
                <a:lnTo>
                  <a:pt x="33558" y="10731"/>
                </a:lnTo>
                <a:cubicBezTo>
                  <a:pt x="33508" y="10617"/>
                  <a:pt x="33444" y="10503"/>
                  <a:pt x="33381" y="10389"/>
                </a:cubicBezTo>
                <a:close/>
                <a:moveTo>
                  <a:pt x="2933" y="10694"/>
                </a:moveTo>
                <a:cubicBezTo>
                  <a:pt x="2943" y="10694"/>
                  <a:pt x="2953" y="10697"/>
                  <a:pt x="2961" y="10706"/>
                </a:cubicBezTo>
                <a:cubicBezTo>
                  <a:pt x="2992" y="10736"/>
                  <a:pt x="2956" y="10776"/>
                  <a:pt x="2914" y="10776"/>
                </a:cubicBezTo>
                <a:cubicBezTo>
                  <a:pt x="2905" y="10776"/>
                  <a:pt x="2895" y="10774"/>
                  <a:pt x="2885" y="10769"/>
                </a:cubicBezTo>
                <a:cubicBezTo>
                  <a:pt x="2856" y="10739"/>
                  <a:pt x="2896" y="10694"/>
                  <a:pt x="2933" y="10694"/>
                </a:cubicBezTo>
                <a:close/>
                <a:moveTo>
                  <a:pt x="1627" y="11245"/>
                </a:moveTo>
                <a:cubicBezTo>
                  <a:pt x="1633" y="11245"/>
                  <a:pt x="1639" y="11247"/>
                  <a:pt x="1645" y="11250"/>
                </a:cubicBezTo>
                <a:cubicBezTo>
                  <a:pt x="1680" y="11273"/>
                  <a:pt x="1661" y="11340"/>
                  <a:pt x="1618" y="11340"/>
                </a:cubicBezTo>
                <a:cubicBezTo>
                  <a:pt x="1615" y="11340"/>
                  <a:pt x="1611" y="11339"/>
                  <a:pt x="1607" y="11338"/>
                </a:cubicBezTo>
                <a:cubicBezTo>
                  <a:pt x="1563" y="11316"/>
                  <a:pt x="1587" y="11245"/>
                  <a:pt x="1627" y="11245"/>
                </a:cubicBezTo>
                <a:close/>
                <a:moveTo>
                  <a:pt x="34444" y="11110"/>
                </a:moveTo>
                <a:cubicBezTo>
                  <a:pt x="34482" y="11161"/>
                  <a:pt x="34507" y="11224"/>
                  <a:pt x="34545" y="11275"/>
                </a:cubicBezTo>
                <a:cubicBezTo>
                  <a:pt x="34533" y="11313"/>
                  <a:pt x="34533" y="11338"/>
                  <a:pt x="34520" y="11376"/>
                </a:cubicBezTo>
                <a:cubicBezTo>
                  <a:pt x="34495" y="11288"/>
                  <a:pt x="34457" y="11199"/>
                  <a:pt x="34444" y="11110"/>
                </a:cubicBezTo>
                <a:close/>
                <a:moveTo>
                  <a:pt x="3366" y="10933"/>
                </a:moveTo>
                <a:cubicBezTo>
                  <a:pt x="3379" y="10933"/>
                  <a:pt x="3391" y="10933"/>
                  <a:pt x="3404" y="10946"/>
                </a:cubicBezTo>
                <a:cubicBezTo>
                  <a:pt x="3315" y="11098"/>
                  <a:pt x="3240" y="11275"/>
                  <a:pt x="3164" y="11439"/>
                </a:cubicBezTo>
                <a:cubicBezTo>
                  <a:pt x="3202" y="11313"/>
                  <a:pt x="3240" y="11199"/>
                  <a:pt x="3315" y="11085"/>
                </a:cubicBezTo>
                <a:lnTo>
                  <a:pt x="3240" y="11085"/>
                </a:lnTo>
                <a:cubicBezTo>
                  <a:pt x="3265" y="11085"/>
                  <a:pt x="3303" y="11072"/>
                  <a:pt x="3328" y="11060"/>
                </a:cubicBezTo>
                <a:cubicBezTo>
                  <a:pt x="3341" y="11009"/>
                  <a:pt x="3353" y="10971"/>
                  <a:pt x="3366" y="10933"/>
                </a:cubicBezTo>
                <a:close/>
                <a:moveTo>
                  <a:pt x="2088" y="9934"/>
                </a:moveTo>
                <a:lnTo>
                  <a:pt x="2088" y="9934"/>
                </a:lnTo>
                <a:cubicBezTo>
                  <a:pt x="2063" y="10010"/>
                  <a:pt x="2037" y="10085"/>
                  <a:pt x="2012" y="10161"/>
                </a:cubicBezTo>
                <a:lnTo>
                  <a:pt x="2025" y="10161"/>
                </a:lnTo>
                <a:cubicBezTo>
                  <a:pt x="1962" y="10288"/>
                  <a:pt x="1911" y="10414"/>
                  <a:pt x="1835" y="10528"/>
                </a:cubicBezTo>
                <a:lnTo>
                  <a:pt x="1886" y="10566"/>
                </a:lnTo>
                <a:cubicBezTo>
                  <a:pt x="1898" y="10541"/>
                  <a:pt x="1936" y="10478"/>
                  <a:pt x="1949" y="10452"/>
                </a:cubicBezTo>
                <a:lnTo>
                  <a:pt x="2025" y="10440"/>
                </a:lnTo>
                <a:lnTo>
                  <a:pt x="2025" y="10490"/>
                </a:lnTo>
                <a:lnTo>
                  <a:pt x="1936" y="10490"/>
                </a:lnTo>
                <a:cubicBezTo>
                  <a:pt x="1936" y="10554"/>
                  <a:pt x="1924" y="10617"/>
                  <a:pt x="1911" y="10680"/>
                </a:cubicBezTo>
                <a:cubicBezTo>
                  <a:pt x="1835" y="10731"/>
                  <a:pt x="1810" y="10819"/>
                  <a:pt x="1797" y="10908"/>
                </a:cubicBezTo>
                <a:cubicBezTo>
                  <a:pt x="1797" y="11009"/>
                  <a:pt x="1683" y="11085"/>
                  <a:pt x="1734" y="11186"/>
                </a:cubicBezTo>
                <a:cubicBezTo>
                  <a:pt x="1683" y="11174"/>
                  <a:pt x="1645" y="11161"/>
                  <a:pt x="1595" y="11148"/>
                </a:cubicBezTo>
                <a:cubicBezTo>
                  <a:pt x="1544" y="11224"/>
                  <a:pt x="1506" y="11326"/>
                  <a:pt x="1493" y="11427"/>
                </a:cubicBezTo>
                <a:cubicBezTo>
                  <a:pt x="1455" y="11465"/>
                  <a:pt x="1430" y="11503"/>
                  <a:pt x="1392" y="11541"/>
                </a:cubicBezTo>
                <a:cubicBezTo>
                  <a:pt x="1468" y="11326"/>
                  <a:pt x="1531" y="11085"/>
                  <a:pt x="1658" y="10895"/>
                </a:cubicBezTo>
                <a:lnTo>
                  <a:pt x="1658" y="10895"/>
                </a:lnTo>
                <a:cubicBezTo>
                  <a:pt x="1645" y="10971"/>
                  <a:pt x="1620" y="11047"/>
                  <a:pt x="1595" y="11123"/>
                </a:cubicBezTo>
                <a:cubicBezTo>
                  <a:pt x="1620" y="11123"/>
                  <a:pt x="1658" y="11136"/>
                  <a:pt x="1683" y="11136"/>
                </a:cubicBezTo>
                <a:cubicBezTo>
                  <a:pt x="1696" y="10971"/>
                  <a:pt x="1810" y="10832"/>
                  <a:pt x="1835" y="10668"/>
                </a:cubicBezTo>
                <a:lnTo>
                  <a:pt x="1835" y="10668"/>
                </a:lnTo>
                <a:cubicBezTo>
                  <a:pt x="1734" y="10718"/>
                  <a:pt x="1721" y="10832"/>
                  <a:pt x="1645" y="10908"/>
                </a:cubicBezTo>
                <a:cubicBezTo>
                  <a:pt x="1721" y="10630"/>
                  <a:pt x="1860" y="10377"/>
                  <a:pt x="1999" y="10123"/>
                </a:cubicBezTo>
                <a:cubicBezTo>
                  <a:pt x="1999" y="10111"/>
                  <a:pt x="1999" y="10111"/>
                  <a:pt x="1999" y="10111"/>
                </a:cubicBezTo>
                <a:cubicBezTo>
                  <a:pt x="2012" y="10098"/>
                  <a:pt x="2012" y="10098"/>
                  <a:pt x="2012" y="10085"/>
                </a:cubicBezTo>
                <a:cubicBezTo>
                  <a:pt x="2037" y="10035"/>
                  <a:pt x="2063" y="9984"/>
                  <a:pt x="2088" y="9934"/>
                </a:cubicBezTo>
                <a:close/>
                <a:moveTo>
                  <a:pt x="34659" y="11604"/>
                </a:moveTo>
                <a:lnTo>
                  <a:pt x="34659" y="11604"/>
                </a:lnTo>
                <a:cubicBezTo>
                  <a:pt x="34697" y="11743"/>
                  <a:pt x="34773" y="11870"/>
                  <a:pt x="34824" y="12009"/>
                </a:cubicBezTo>
                <a:cubicBezTo>
                  <a:pt x="34773" y="12009"/>
                  <a:pt x="34748" y="11984"/>
                  <a:pt x="34735" y="11946"/>
                </a:cubicBezTo>
                <a:lnTo>
                  <a:pt x="34722" y="11933"/>
                </a:lnTo>
                <a:lnTo>
                  <a:pt x="34659" y="11933"/>
                </a:lnTo>
                <a:lnTo>
                  <a:pt x="34710" y="11857"/>
                </a:lnTo>
                <a:cubicBezTo>
                  <a:pt x="34684" y="11857"/>
                  <a:pt x="34659" y="11857"/>
                  <a:pt x="34647" y="11870"/>
                </a:cubicBezTo>
                <a:cubicBezTo>
                  <a:pt x="34707" y="11809"/>
                  <a:pt x="34691" y="11760"/>
                  <a:pt x="34645" y="11760"/>
                </a:cubicBezTo>
                <a:cubicBezTo>
                  <a:pt x="34625" y="11760"/>
                  <a:pt x="34598" y="11770"/>
                  <a:pt x="34571" y="11794"/>
                </a:cubicBezTo>
                <a:cubicBezTo>
                  <a:pt x="34571" y="11768"/>
                  <a:pt x="34558" y="11743"/>
                  <a:pt x="34545" y="11730"/>
                </a:cubicBezTo>
                <a:cubicBezTo>
                  <a:pt x="34583" y="11730"/>
                  <a:pt x="34634" y="11718"/>
                  <a:pt x="34672" y="11718"/>
                </a:cubicBezTo>
                <a:cubicBezTo>
                  <a:pt x="34647" y="11680"/>
                  <a:pt x="34647" y="11642"/>
                  <a:pt x="34659" y="11604"/>
                </a:cubicBezTo>
                <a:close/>
                <a:moveTo>
                  <a:pt x="1557" y="11465"/>
                </a:moveTo>
                <a:lnTo>
                  <a:pt x="1557" y="11465"/>
                </a:lnTo>
                <a:cubicBezTo>
                  <a:pt x="1519" y="11655"/>
                  <a:pt x="1417" y="11832"/>
                  <a:pt x="1417" y="12022"/>
                </a:cubicBezTo>
                <a:cubicBezTo>
                  <a:pt x="1405" y="12022"/>
                  <a:pt x="1379" y="11996"/>
                  <a:pt x="1367" y="11984"/>
                </a:cubicBezTo>
                <a:cubicBezTo>
                  <a:pt x="1430" y="11806"/>
                  <a:pt x="1443" y="11617"/>
                  <a:pt x="1557" y="11465"/>
                </a:cubicBezTo>
                <a:close/>
                <a:moveTo>
                  <a:pt x="1354" y="12083"/>
                </a:moveTo>
                <a:cubicBezTo>
                  <a:pt x="1358" y="12083"/>
                  <a:pt x="1362" y="12084"/>
                  <a:pt x="1367" y="12085"/>
                </a:cubicBezTo>
                <a:cubicBezTo>
                  <a:pt x="1392" y="12110"/>
                  <a:pt x="1367" y="12173"/>
                  <a:pt x="1329" y="12173"/>
                </a:cubicBezTo>
                <a:cubicBezTo>
                  <a:pt x="1294" y="12139"/>
                  <a:pt x="1312" y="12083"/>
                  <a:pt x="1354" y="12083"/>
                </a:cubicBezTo>
                <a:close/>
                <a:moveTo>
                  <a:pt x="34759" y="12044"/>
                </a:moveTo>
                <a:cubicBezTo>
                  <a:pt x="34810" y="12044"/>
                  <a:pt x="34849" y="12082"/>
                  <a:pt x="34849" y="12148"/>
                </a:cubicBezTo>
                <a:cubicBezTo>
                  <a:pt x="34824" y="12148"/>
                  <a:pt x="34786" y="12173"/>
                  <a:pt x="34760" y="12173"/>
                </a:cubicBezTo>
                <a:cubicBezTo>
                  <a:pt x="34773" y="12161"/>
                  <a:pt x="34798" y="12135"/>
                  <a:pt x="34811" y="12110"/>
                </a:cubicBezTo>
                <a:cubicBezTo>
                  <a:pt x="34798" y="12097"/>
                  <a:pt x="34748" y="12059"/>
                  <a:pt x="34735" y="12047"/>
                </a:cubicBezTo>
                <a:cubicBezTo>
                  <a:pt x="34743" y="12045"/>
                  <a:pt x="34751" y="12044"/>
                  <a:pt x="34759" y="12044"/>
                </a:cubicBezTo>
                <a:close/>
                <a:moveTo>
                  <a:pt x="34178" y="12161"/>
                </a:moveTo>
                <a:lnTo>
                  <a:pt x="34178" y="12161"/>
                </a:lnTo>
                <a:cubicBezTo>
                  <a:pt x="34216" y="12161"/>
                  <a:pt x="34242" y="12275"/>
                  <a:pt x="34191" y="12287"/>
                </a:cubicBezTo>
                <a:cubicBezTo>
                  <a:pt x="34166" y="12249"/>
                  <a:pt x="34153" y="12199"/>
                  <a:pt x="34178" y="12161"/>
                </a:cubicBezTo>
                <a:close/>
                <a:moveTo>
                  <a:pt x="1329" y="12224"/>
                </a:moveTo>
                <a:cubicBezTo>
                  <a:pt x="1316" y="12287"/>
                  <a:pt x="1304" y="12351"/>
                  <a:pt x="1253" y="12414"/>
                </a:cubicBezTo>
                <a:cubicBezTo>
                  <a:pt x="1253" y="12351"/>
                  <a:pt x="1266" y="12287"/>
                  <a:pt x="1266" y="12224"/>
                </a:cubicBezTo>
                <a:close/>
                <a:moveTo>
                  <a:pt x="34912" y="12275"/>
                </a:moveTo>
                <a:cubicBezTo>
                  <a:pt x="34912" y="12338"/>
                  <a:pt x="34938" y="12414"/>
                  <a:pt x="34950" y="12477"/>
                </a:cubicBezTo>
                <a:cubicBezTo>
                  <a:pt x="34912" y="12464"/>
                  <a:pt x="34887" y="12464"/>
                  <a:pt x="34849" y="12452"/>
                </a:cubicBezTo>
                <a:cubicBezTo>
                  <a:pt x="34874" y="12426"/>
                  <a:pt x="34887" y="12414"/>
                  <a:pt x="34912" y="12388"/>
                </a:cubicBezTo>
                <a:cubicBezTo>
                  <a:pt x="34900" y="12351"/>
                  <a:pt x="34874" y="12313"/>
                  <a:pt x="34862" y="12275"/>
                </a:cubicBezTo>
                <a:close/>
                <a:moveTo>
                  <a:pt x="1236" y="12459"/>
                </a:moveTo>
                <a:cubicBezTo>
                  <a:pt x="1242" y="12459"/>
                  <a:pt x="1248" y="12461"/>
                  <a:pt x="1253" y="12464"/>
                </a:cubicBezTo>
                <a:cubicBezTo>
                  <a:pt x="1286" y="12475"/>
                  <a:pt x="1262" y="12533"/>
                  <a:pt x="1231" y="12533"/>
                </a:cubicBezTo>
                <a:cubicBezTo>
                  <a:pt x="1226" y="12533"/>
                  <a:pt x="1220" y="12531"/>
                  <a:pt x="1215" y="12528"/>
                </a:cubicBezTo>
                <a:cubicBezTo>
                  <a:pt x="1171" y="12517"/>
                  <a:pt x="1203" y="12459"/>
                  <a:pt x="1236" y="12459"/>
                </a:cubicBezTo>
                <a:close/>
                <a:moveTo>
                  <a:pt x="1388" y="11591"/>
                </a:moveTo>
                <a:lnTo>
                  <a:pt x="1388" y="11591"/>
                </a:lnTo>
                <a:cubicBezTo>
                  <a:pt x="1353" y="11879"/>
                  <a:pt x="1200" y="12135"/>
                  <a:pt x="1152" y="12426"/>
                </a:cubicBezTo>
                <a:cubicBezTo>
                  <a:pt x="1139" y="12502"/>
                  <a:pt x="1101" y="12566"/>
                  <a:pt x="1063" y="12616"/>
                </a:cubicBezTo>
                <a:cubicBezTo>
                  <a:pt x="1136" y="12275"/>
                  <a:pt x="1245" y="11922"/>
                  <a:pt x="1388" y="11591"/>
                </a:cubicBezTo>
                <a:close/>
                <a:moveTo>
                  <a:pt x="1152" y="12680"/>
                </a:moveTo>
                <a:lnTo>
                  <a:pt x="1152" y="12680"/>
                </a:lnTo>
                <a:cubicBezTo>
                  <a:pt x="1202" y="12692"/>
                  <a:pt x="1202" y="12717"/>
                  <a:pt x="1164" y="12743"/>
                </a:cubicBezTo>
                <a:cubicBezTo>
                  <a:pt x="1126" y="12730"/>
                  <a:pt x="1114" y="12705"/>
                  <a:pt x="1152" y="12680"/>
                </a:cubicBezTo>
                <a:close/>
                <a:moveTo>
                  <a:pt x="34368" y="12717"/>
                </a:moveTo>
                <a:cubicBezTo>
                  <a:pt x="34406" y="12755"/>
                  <a:pt x="34406" y="12781"/>
                  <a:pt x="34355" y="12781"/>
                </a:cubicBezTo>
                <a:cubicBezTo>
                  <a:pt x="34318" y="12755"/>
                  <a:pt x="34318" y="12730"/>
                  <a:pt x="34368" y="12717"/>
                </a:cubicBezTo>
                <a:close/>
                <a:moveTo>
                  <a:pt x="2253" y="12920"/>
                </a:moveTo>
                <a:cubicBezTo>
                  <a:pt x="2227" y="12971"/>
                  <a:pt x="2202" y="13034"/>
                  <a:pt x="2177" y="13084"/>
                </a:cubicBezTo>
                <a:cubicBezTo>
                  <a:pt x="2164" y="13034"/>
                  <a:pt x="2189" y="12971"/>
                  <a:pt x="2202" y="12920"/>
                </a:cubicBezTo>
                <a:close/>
                <a:moveTo>
                  <a:pt x="34393" y="10718"/>
                </a:moveTo>
                <a:lnTo>
                  <a:pt x="34393" y="10718"/>
                </a:lnTo>
                <a:cubicBezTo>
                  <a:pt x="34533" y="10895"/>
                  <a:pt x="34558" y="11161"/>
                  <a:pt x="34722" y="11313"/>
                </a:cubicBezTo>
                <a:cubicBezTo>
                  <a:pt x="34710" y="11313"/>
                  <a:pt x="34684" y="11326"/>
                  <a:pt x="34684" y="11326"/>
                </a:cubicBezTo>
                <a:cubicBezTo>
                  <a:pt x="34887" y="11794"/>
                  <a:pt x="35039" y="12275"/>
                  <a:pt x="35191" y="12755"/>
                </a:cubicBezTo>
                <a:cubicBezTo>
                  <a:pt x="35191" y="12755"/>
                  <a:pt x="35203" y="12743"/>
                  <a:pt x="35216" y="12743"/>
                </a:cubicBezTo>
                <a:lnTo>
                  <a:pt x="35216" y="12743"/>
                </a:lnTo>
                <a:cubicBezTo>
                  <a:pt x="35191" y="12882"/>
                  <a:pt x="35279" y="12996"/>
                  <a:pt x="35305" y="13122"/>
                </a:cubicBezTo>
                <a:cubicBezTo>
                  <a:pt x="35229" y="13084"/>
                  <a:pt x="35241" y="12996"/>
                  <a:pt x="35203" y="12920"/>
                </a:cubicBezTo>
                <a:cubicBezTo>
                  <a:pt x="35013" y="12325"/>
                  <a:pt x="34798" y="11730"/>
                  <a:pt x="34571" y="11136"/>
                </a:cubicBezTo>
                <a:cubicBezTo>
                  <a:pt x="34520" y="10997"/>
                  <a:pt x="34419" y="10870"/>
                  <a:pt x="34393" y="10718"/>
                </a:cubicBezTo>
                <a:close/>
                <a:moveTo>
                  <a:pt x="937" y="13591"/>
                </a:moveTo>
                <a:cubicBezTo>
                  <a:pt x="1000" y="13603"/>
                  <a:pt x="962" y="13679"/>
                  <a:pt x="924" y="13679"/>
                </a:cubicBezTo>
                <a:cubicBezTo>
                  <a:pt x="873" y="13679"/>
                  <a:pt x="899" y="13603"/>
                  <a:pt x="937" y="13591"/>
                </a:cubicBezTo>
                <a:close/>
                <a:moveTo>
                  <a:pt x="962" y="12971"/>
                </a:moveTo>
                <a:cubicBezTo>
                  <a:pt x="975" y="13236"/>
                  <a:pt x="873" y="13515"/>
                  <a:pt x="772" y="13768"/>
                </a:cubicBezTo>
                <a:cubicBezTo>
                  <a:pt x="823" y="13502"/>
                  <a:pt x="886" y="13236"/>
                  <a:pt x="962" y="12971"/>
                </a:cubicBezTo>
                <a:close/>
                <a:moveTo>
                  <a:pt x="35279" y="13122"/>
                </a:moveTo>
                <a:cubicBezTo>
                  <a:pt x="35393" y="13325"/>
                  <a:pt x="35406" y="13565"/>
                  <a:pt x="35456" y="13780"/>
                </a:cubicBezTo>
                <a:cubicBezTo>
                  <a:pt x="35393" y="13717"/>
                  <a:pt x="35380" y="13629"/>
                  <a:pt x="35368" y="13553"/>
                </a:cubicBezTo>
                <a:cubicBezTo>
                  <a:pt x="35330" y="13413"/>
                  <a:pt x="35279" y="13274"/>
                  <a:pt x="35279" y="13122"/>
                </a:cubicBezTo>
                <a:close/>
                <a:moveTo>
                  <a:pt x="35482" y="13793"/>
                </a:moveTo>
                <a:cubicBezTo>
                  <a:pt x="35507" y="13844"/>
                  <a:pt x="35482" y="13869"/>
                  <a:pt x="35431" y="13869"/>
                </a:cubicBezTo>
                <a:cubicBezTo>
                  <a:pt x="35406" y="13818"/>
                  <a:pt x="35418" y="13793"/>
                  <a:pt x="35482" y="13793"/>
                </a:cubicBezTo>
                <a:close/>
                <a:moveTo>
                  <a:pt x="2037" y="13679"/>
                </a:moveTo>
                <a:lnTo>
                  <a:pt x="2037" y="13679"/>
                </a:lnTo>
                <a:cubicBezTo>
                  <a:pt x="2025" y="13768"/>
                  <a:pt x="2063" y="13882"/>
                  <a:pt x="1987" y="13945"/>
                </a:cubicBezTo>
                <a:cubicBezTo>
                  <a:pt x="1999" y="13856"/>
                  <a:pt x="2012" y="13768"/>
                  <a:pt x="2037" y="13679"/>
                </a:cubicBezTo>
                <a:close/>
                <a:moveTo>
                  <a:pt x="35583" y="13565"/>
                </a:moveTo>
                <a:lnTo>
                  <a:pt x="35583" y="13565"/>
                </a:lnTo>
                <a:cubicBezTo>
                  <a:pt x="35570" y="13641"/>
                  <a:pt x="35570" y="13717"/>
                  <a:pt x="35634" y="13768"/>
                </a:cubicBezTo>
                <a:cubicBezTo>
                  <a:pt x="35634" y="13767"/>
                  <a:pt x="35634" y="13767"/>
                  <a:pt x="35634" y="13767"/>
                </a:cubicBezTo>
                <a:lnTo>
                  <a:pt x="35634" y="13767"/>
                </a:lnTo>
                <a:cubicBezTo>
                  <a:pt x="35637" y="13877"/>
                  <a:pt x="35683" y="13987"/>
                  <a:pt x="35659" y="14097"/>
                </a:cubicBezTo>
                <a:cubicBezTo>
                  <a:pt x="35596" y="13932"/>
                  <a:pt x="35570" y="13768"/>
                  <a:pt x="35558" y="13603"/>
                </a:cubicBezTo>
                <a:cubicBezTo>
                  <a:pt x="35570" y="13591"/>
                  <a:pt x="35570" y="13578"/>
                  <a:pt x="35583" y="13565"/>
                </a:cubicBezTo>
                <a:close/>
                <a:moveTo>
                  <a:pt x="35267" y="13489"/>
                </a:moveTo>
                <a:cubicBezTo>
                  <a:pt x="35305" y="13679"/>
                  <a:pt x="35317" y="13869"/>
                  <a:pt x="35393" y="14046"/>
                </a:cubicBezTo>
                <a:cubicBezTo>
                  <a:pt x="35406" y="14084"/>
                  <a:pt x="35406" y="14135"/>
                  <a:pt x="35380" y="14173"/>
                </a:cubicBezTo>
                <a:cubicBezTo>
                  <a:pt x="35358" y="14129"/>
                  <a:pt x="35384" y="13999"/>
                  <a:pt x="35317" y="13999"/>
                </a:cubicBezTo>
                <a:cubicBezTo>
                  <a:pt x="35306" y="13999"/>
                  <a:pt x="35294" y="14002"/>
                  <a:pt x="35279" y="14008"/>
                </a:cubicBezTo>
                <a:cubicBezTo>
                  <a:pt x="35292" y="13996"/>
                  <a:pt x="35317" y="13983"/>
                  <a:pt x="35330" y="13958"/>
                </a:cubicBezTo>
                <a:cubicBezTo>
                  <a:pt x="35279" y="13806"/>
                  <a:pt x="35241" y="13654"/>
                  <a:pt x="35267" y="13489"/>
                </a:cubicBezTo>
                <a:close/>
                <a:moveTo>
                  <a:pt x="759" y="13793"/>
                </a:moveTo>
                <a:lnTo>
                  <a:pt x="759" y="13793"/>
                </a:lnTo>
                <a:cubicBezTo>
                  <a:pt x="797" y="13996"/>
                  <a:pt x="721" y="14198"/>
                  <a:pt x="683" y="14400"/>
                </a:cubicBezTo>
                <a:cubicBezTo>
                  <a:pt x="683" y="14198"/>
                  <a:pt x="734" y="13996"/>
                  <a:pt x="759" y="13793"/>
                </a:cubicBezTo>
                <a:close/>
                <a:moveTo>
                  <a:pt x="1912" y="14564"/>
                </a:moveTo>
                <a:cubicBezTo>
                  <a:pt x="1916" y="14564"/>
                  <a:pt x="1920" y="14564"/>
                  <a:pt x="1924" y="14565"/>
                </a:cubicBezTo>
                <a:cubicBezTo>
                  <a:pt x="1957" y="14587"/>
                  <a:pt x="1941" y="14658"/>
                  <a:pt x="1903" y="14658"/>
                </a:cubicBezTo>
                <a:cubicBezTo>
                  <a:pt x="1898" y="14658"/>
                  <a:pt x="1892" y="14657"/>
                  <a:pt x="1886" y="14654"/>
                </a:cubicBezTo>
                <a:cubicBezTo>
                  <a:pt x="1851" y="14630"/>
                  <a:pt x="1869" y="14564"/>
                  <a:pt x="1912" y="14564"/>
                </a:cubicBezTo>
                <a:close/>
                <a:moveTo>
                  <a:pt x="35798" y="14628"/>
                </a:moveTo>
                <a:cubicBezTo>
                  <a:pt x="35798" y="14717"/>
                  <a:pt x="35861" y="14818"/>
                  <a:pt x="35798" y="14894"/>
                </a:cubicBezTo>
                <a:cubicBezTo>
                  <a:pt x="35773" y="14818"/>
                  <a:pt x="35760" y="14729"/>
                  <a:pt x="35735" y="14641"/>
                </a:cubicBezTo>
                <a:cubicBezTo>
                  <a:pt x="35747" y="14641"/>
                  <a:pt x="35773" y="14628"/>
                  <a:pt x="35798" y="14628"/>
                </a:cubicBezTo>
                <a:close/>
                <a:moveTo>
                  <a:pt x="35469" y="13869"/>
                </a:moveTo>
                <a:lnTo>
                  <a:pt x="35469" y="13869"/>
                </a:lnTo>
                <a:cubicBezTo>
                  <a:pt x="35558" y="14071"/>
                  <a:pt x="35558" y="14299"/>
                  <a:pt x="35608" y="14514"/>
                </a:cubicBezTo>
                <a:cubicBezTo>
                  <a:pt x="35618" y="14504"/>
                  <a:pt x="35636" y="14502"/>
                  <a:pt x="35643" y="14496"/>
                </a:cubicBezTo>
                <a:lnTo>
                  <a:pt x="35643" y="14496"/>
                </a:lnTo>
                <a:cubicBezTo>
                  <a:pt x="35633" y="14519"/>
                  <a:pt x="35632" y="14541"/>
                  <a:pt x="35621" y="14552"/>
                </a:cubicBezTo>
                <a:cubicBezTo>
                  <a:pt x="35659" y="14869"/>
                  <a:pt x="35747" y="15172"/>
                  <a:pt x="35747" y="15476"/>
                </a:cubicBezTo>
                <a:cubicBezTo>
                  <a:pt x="35760" y="15476"/>
                  <a:pt x="35785" y="15463"/>
                  <a:pt x="35798" y="15463"/>
                </a:cubicBezTo>
                <a:lnTo>
                  <a:pt x="35798" y="15463"/>
                </a:lnTo>
                <a:cubicBezTo>
                  <a:pt x="35722" y="15565"/>
                  <a:pt x="35798" y="15704"/>
                  <a:pt x="35773" y="15818"/>
                </a:cubicBezTo>
                <a:cubicBezTo>
                  <a:pt x="35722" y="15754"/>
                  <a:pt x="35773" y="15653"/>
                  <a:pt x="35722" y="15590"/>
                </a:cubicBezTo>
                <a:cubicBezTo>
                  <a:pt x="35709" y="15008"/>
                  <a:pt x="35482" y="14438"/>
                  <a:pt x="35469" y="13869"/>
                </a:cubicBezTo>
                <a:close/>
                <a:moveTo>
                  <a:pt x="35608" y="15641"/>
                </a:moveTo>
                <a:cubicBezTo>
                  <a:pt x="35634" y="15742"/>
                  <a:pt x="35659" y="15830"/>
                  <a:pt x="35684" y="15919"/>
                </a:cubicBezTo>
                <a:lnTo>
                  <a:pt x="35760" y="15932"/>
                </a:lnTo>
                <a:cubicBezTo>
                  <a:pt x="35760" y="15906"/>
                  <a:pt x="35760" y="15856"/>
                  <a:pt x="35773" y="15830"/>
                </a:cubicBezTo>
                <a:cubicBezTo>
                  <a:pt x="35811" y="15970"/>
                  <a:pt x="35836" y="16134"/>
                  <a:pt x="35798" y="16273"/>
                </a:cubicBezTo>
                <a:cubicBezTo>
                  <a:pt x="35785" y="16197"/>
                  <a:pt x="35773" y="16109"/>
                  <a:pt x="35785" y="16020"/>
                </a:cubicBezTo>
                <a:cubicBezTo>
                  <a:pt x="35760" y="15982"/>
                  <a:pt x="35735" y="15932"/>
                  <a:pt x="35684" y="15932"/>
                </a:cubicBezTo>
                <a:cubicBezTo>
                  <a:pt x="35646" y="16007"/>
                  <a:pt x="35671" y="16096"/>
                  <a:pt x="35684" y="16172"/>
                </a:cubicBezTo>
                <a:cubicBezTo>
                  <a:pt x="35671" y="16172"/>
                  <a:pt x="35646" y="16159"/>
                  <a:pt x="35634" y="16147"/>
                </a:cubicBezTo>
                <a:cubicBezTo>
                  <a:pt x="35634" y="16121"/>
                  <a:pt x="35646" y="16083"/>
                  <a:pt x="35646" y="16058"/>
                </a:cubicBezTo>
                <a:cubicBezTo>
                  <a:pt x="35621" y="16045"/>
                  <a:pt x="35596" y="16033"/>
                  <a:pt x="35570" y="16033"/>
                </a:cubicBezTo>
                <a:lnTo>
                  <a:pt x="35621" y="16020"/>
                </a:lnTo>
                <a:cubicBezTo>
                  <a:pt x="35608" y="15894"/>
                  <a:pt x="35634" y="15767"/>
                  <a:pt x="35596" y="15641"/>
                </a:cubicBezTo>
                <a:close/>
                <a:moveTo>
                  <a:pt x="696" y="14413"/>
                </a:moveTo>
                <a:lnTo>
                  <a:pt x="696" y="14413"/>
                </a:lnTo>
                <a:cubicBezTo>
                  <a:pt x="608" y="14818"/>
                  <a:pt x="608" y="15248"/>
                  <a:pt x="532" y="15653"/>
                </a:cubicBezTo>
                <a:cubicBezTo>
                  <a:pt x="570" y="15678"/>
                  <a:pt x="595" y="15691"/>
                  <a:pt x="620" y="15716"/>
                </a:cubicBezTo>
                <a:cubicBezTo>
                  <a:pt x="633" y="15666"/>
                  <a:pt x="646" y="15628"/>
                  <a:pt x="658" y="15590"/>
                </a:cubicBezTo>
                <a:lnTo>
                  <a:pt x="671" y="15590"/>
                </a:lnTo>
                <a:cubicBezTo>
                  <a:pt x="671" y="15666"/>
                  <a:pt x="671" y="15742"/>
                  <a:pt x="671" y="15830"/>
                </a:cubicBezTo>
                <a:lnTo>
                  <a:pt x="633" y="15830"/>
                </a:lnTo>
                <a:lnTo>
                  <a:pt x="633" y="15716"/>
                </a:lnTo>
                <a:cubicBezTo>
                  <a:pt x="608" y="15716"/>
                  <a:pt x="570" y="15729"/>
                  <a:pt x="544" y="15729"/>
                </a:cubicBezTo>
                <a:cubicBezTo>
                  <a:pt x="506" y="15944"/>
                  <a:pt x="506" y="16172"/>
                  <a:pt x="494" y="16387"/>
                </a:cubicBezTo>
                <a:lnTo>
                  <a:pt x="456" y="16387"/>
                </a:lnTo>
                <a:cubicBezTo>
                  <a:pt x="494" y="15792"/>
                  <a:pt x="557" y="15198"/>
                  <a:pt x="633" y="14603"/>
                </a:cubicBezTo>
                <a:cubicBezTo>
                  <a:pt x="646" y="14540"/>
                  <a:pt x="633" y="14464"/>
                  <a:pt x="696" y="14413"/>
                </a:cubicBezTo>
                <a:close/>
                <a:moveTo>
                  <a:pt x="494" y="16438"/>
                </a:moveTo>
                <a:cubicBezTo>
                  <a:pt x="494" y="16526"/>
                  <a:pt x="494" y="16615"/>
                  <a:pt x="481" y="16703"/>
                </a:cubicBezTo>
                <a:cubicBezTo>
                  <a:pt x="418" y="16628"/>
                  <a:pt x="443" y="16514"/>
                  <a:pt x="494" y="16438"/>
                </a:cubicBezTo>
                <a:close/>
                <a:moveTo>
                  <a:pt x="35823" y="16817"/>
                </a:moveTo>
                <a:lnTo>
                  <a:pt x="35823" y="16817"/>
                </a:lnTo>
                <a:cubicBezTo>
                  <a:pt x="35887" y="16830"/>
                  <a:pt x="35887" y="16919"/>
                  <a:pt x="35849" y="16944"/>
                </a:cubicBezTo>
                <a:cubicBezTo>
                  <a:pt x="35785" y="16944"/>
                  <a:pt x="35785" y="16855"/>
                  <a:pt x="35823" y="16817"/>
                </a:cubicBezTo>
                <a:close/>
                <a:moveTo>
                  <a:pt x="494" y="16703"/>
                </a:moveTo>
                <a:lnTo>
                  <a:pt x="494" y="16703"/>
                </a:lnTo>
                <a:cubicBezTo>
                  <a:pt x="468" y="16919"/>
                  <a:pt x="468" y="17134"/>
                  <a:pt x="481" y="17349"/>
                </a:cubicBezTo>
                <a:lnTo>
                  <a:pt x="443" y="17349"/>
                </a:lnTo>
                <a:cubicBezTo>
                  <a:pt x="443" y="17146"/>
                  <a:pt x="380" y="16881"/>
                  <a:pt x="494" y="16703"/>
                </a:cubicBezTo>
                <a:close/>
                <a:moveTo>
                  <a:pt x="35722" y="17121"/>
                </a:moveTo>
                <a:cubicBezTo>
                  <a:pt x="35722" y="17222"/>
                  <a:pt x="35785" y="17336"/>
                  <a:pt x="35684" y="17399"/>
                </a:cubicBezTo>
                <a:cubicBezTo>
                  <a:pt x="35697" y="17311"/>
                  <a:pt x="35671" y="17210"/>
                  <a:pt x="35722" y="17121"/>
                </a:cubicBezTo>
                <a:close/>
                <a:moveTo>
                  <a:pt x="620" y="17197"/>
                </a:moveTo>
                <a:cubicBezTo>
                  <a:pt x="620" y="17298"/>
                  <a:pt x="633" y="17399"/>
                  <a:pt x="582" y="17475"/>
                </a:cubicBezTo>
                <a:cubicBezTo>
                  <a:pt x="582" y="17387"/>
                  <a:pt x="519" y="17273"/>
                  <a:pt x="620" y="17197"/>
                </a:cubicBezTo>
                <a:close/>
                <a:moveTo>
                  <a:pt x="468" y="17665"/>
                </a:moveTo>
                <a:lnTo>
                  <a:pt x="468" y="17665"/>
                </a:lnTo>
                <a:cubicBezTo>
                  <a:pt x="519" y="17665"/>
                  <a:pt x="519" y="17754"/>
                  <a:pt x="481" y="17779"/>
                </a:cubicBezTo>
                <a:cubicBezTo>
                  <a:pt x="418" y="17779"/>
                  <a:pt x="418" y="17678"/>
                  <a:pt x="468" y="17665"/>
                </a:cubicBezTo>
                <a:close/>
                <a:moveTo>
                  <a:pt x="342" y="14957"/>
                </a:moveTo>
                <a:lnTo>
                  <a:pt x="380" y="15033"/>
                </a:lnTo>
                <a:cubicBezTo>
                  <a:pt x="329" y="15109"/>
                  <a:pt x="354" y="15210"/>
                  <a:pt x="354" y="15299"/>
                </a:cubicBezTo>
                <a:cubicBezTo>
                  <a:pt x="380" y="15286"/>
                  <a:pt x="418" y="15274"/>
                  <a:pt x="443" y="15261"/>
                </a:cubicBezTo>
                <a:lnTo>
                  <a:pt x="443" y="15261"/>
                </a:lnTo>
                <a:cubicBezTo>
                  <a:pt x="443" y="15286"/>
                  <a:pt x="430" y="15324"/>
                  <a:pt x="418" y="15349"/>
                </a:cubicBezTo>
                <a:cubicBezTo>
                  <a:pt x="443" y="15451"/>
                  <a:pt x="317" y="15501"/>
                  <a:pt x="342" y="15603"/>
                </a:cubicBezTo>
                <a:cubicBezTo>
                  <a:pt x="354" y="15603"/>
                  <a:pt x="380" y="15628"/>
                  <a:pt x="392" y="15641"/>
                </a:cubicBezTo>
                <a:cubicBezTo>
                  <a:pt x="380" y="15894"/>
                  <a:pt x="317" y="16159"/>
                  <a:pt x="354" y="16425"/>
                </a:cubicBezTo>
                <a:lnTo>
                  <a:pt x="266" y="16425"/>
                </a:lnTo>
                <a:cubicBezTo>
                  <a:pt x="266" y="16463"/>
                  <a:pt x="253" y="16526"/>
                  <a:pt x="241" y="16552"/>
                </a:cubicBezTo>
                <a:cubicBezTo>
                  <a:pt x="266" y="16564"/>
                  <a:pt x="291" y="16590"/>
                  <a:pt x="317" y="16602"/>
                </a:cubicBezTo>
                <a:lnTo>
                  <a:pt x="329" y="16526"/>
                </a:lnTo>
                <a:cubicBezTo>
                  <a:pt x="342" y="16564"/>
                  <a:pt x="342" y="16615"/>
                  <a:pt x="354" y="16640"/>
                </a:cubicBezTo>
                <a:cubicBezTo>
                  <a:pt x="342" y="16628"/>
                  <a:pt x="304" y="16615"/>
                  <a:pt x="291" y="16602"/>
                </a:cubicBezTo>
                <a:cubicBezTo>
                  <a:pt x="279" y="16602"/>
                  <a:pt x="253" y="16628"/>
                  <a:pt x="228" y="16628"/>
                </a:cubicBezTo>
                <a:cubicBezTo>
                  <a:pt x="241" y="16691"/>
                  <a:pt x="241" y="16741"/>
                  <a:pt x="241" y="16805"/>
                </a:cubicBezTo>
                <a:lnTo>
                  <a:pt x="291" y="16805"/>
                </a:lnTo>
                <a:cubicBezTo>
                  <a:pt x="304" y="16754"/>
                  <a:pt x="317" y="16703"/>
                  <a:pt x="342" y="16665"/>
                </a:cubicBezTo>
                <a:lnTo>
                  <a:pt x="342" y="16665"/>
                </a:lnTo>
                <a:cubicBezTo>
                  <a:pt x="317" y="16716"/>
                  <a:pt x="329" y="16779"/>
                  <a:pt x="342" y="16830"/>
                </a:cubicBezTo>
                <a:lnTo>
                  <a:pt x="241" y="16830"/>
                </a:lnTo>
                <a:cubicBezTo>
                  <a:pt x="241" y="16881"/>
                  <a:pt x="241" y="16931"/>
                  <a:pt x="241" y="16994"/>
                </a:cubicBezTo>
                <a:cubicBezTo>
                  <a:pt x="253" y="16957"/>
                  <a:pt x="291" y="16881"/>
                  <a:pt x="304" y="16843"/>
                </a:cubicBezTo>
                <a:lnTo>
                  <a:pt x="304" y="16843"/>
                </a:lnTo>
                <a:cubicBezTo>
                  <a:pt x="329" y="16881"/>
                  <a:pt x="329" y="16931"/>
                  <a:pt x="291" y="16969"/>
                </a:cubicBezTo>
                <a:cubicBezTo>
                  <a:pt x="329" y="17083"/>
                  <a:pt x="304" y="17184"/>
                  <a:pt x="317" y="17286"/>
                </a:cubicBezTo>
                <a:lnTo>
                  <a:pt x="253" y="17298"/>
                </a:lnTo>
                <a:cubicBezTo>
                  <a:pt x="279" y="17323"/>
                  <a:pt x="317" y="17349"/>
                  <a:pt x="342" y="17374"/>
                </a:cubicBezTo>
                <a:cubicBezTo>
                  <a:pt x="304" y="17387"/>
                  <a:pt x="279" y="17387"/>
                  <a:pt x="241" y="17399"/>
                </a:cubicBezTo>
                <a:cubicBezTo>
                  <a:pt x="266" y="17437"/>
                  <a:pt x="304" y="17463"/>
                  <a:pt x="329" y="17501"/>
                </a:cubicBezTo>
                <a:cubicBezTo>
                  <a:pt x="329" y="17539"/>
                  <a:pt x="317" y="17564"/>
                  <a:pt x="317" y="17602"/>
                </a:cubicBezTo>
                <a:cubicBezTo>
                  <a:pt x="291" y="17551"/>
                  <a:pt x="266" y="17513"/>
                  <a:pt x="228" y="17488"/>
                </a:cubicBezTo>
                <a:lnTo>
                  <a:pt x="228" y="17488"/>
                </a:lnTo>
                <a:cubicBezTo>
                  <a:pt x="228" y="17513"/>
                  <a:pt x="241" y="17577"/>
                  <a:pt x="241" y="17602"/>
                </a:cubicBezTo>
                <a:lnTo>
                  <a:pt x="165" y="17602"/>
                </a:lnTo>
                <a:cubicBezTo>
                  <a:pt x="190" y="17615"/>
                  <a:pt x="241" y="17652"/>
                  <a:pt x="253" y="17665"/>
                </a:cubicBezTo>
                <a:cubicBezTo>
                  <a:pt x="243" y="17697"/>
                  <a:pt x="250" y="17791"/>
                  <a:pt x="208" y="17791"/>
                </a:cubicBezTo>
                <a:cubicBezTo>
                  <a:pt x="200" y="17791"/>
                  <a:pt x="190" y="17787"/>
                  <a:pt x="177" y="17779"/>
                </a:cubicBezTo>
                <a:cubicBezTo>
                  <a:pt x="101" y="17652"/>
                  <a:pt x="228" y="17450"/>
                  <a:pt x="76" y="17349"/>
                </a:cubicBezTo>
                <a:lnTo>
                  <a:pt x="152" y="17349"/>
                </a:lnTo>
                <a:cubicBezTo>
                  <a:pt x="165" y="16982"/>
                  <a:pt x="139" y="16615"/>
                  <a:pt x="165" y="16248"/>
                </a:cubicBezTo>
                <a:cubicBezTo>
                  <a:pt x="139" y="16235"/>
                  <a:pt x="114" y="16223"/>
                  <a:pt x="89" y="16210"/>
                </a:cubicBezTo>
                <a:cubicBezTo>
                  <a:pt x="101" y="16210"/>
                  <a:pt x="139" y="16197"/>
                  <a:pt x="152" y="16197"/>
                </a:cubicBezTo>
                <a:cubicBezTo>
                  <a:pt x="127" y="16007"/>
                  <a:pt x="241" y="15818"/>
                  <a:pt x="177" y="15653"/>
                </a:cubicBezTo>
                <a:cubicBezTo>
                  <a:pt x="279" y="15539"/>
                  <a:pt x="203" y="15362"/>
                  <a:pt x="266" y="15223"/>
                </a:cubicBezTo>
                <a:cubicBezTo>
                  <a:pt x="279" y="15134"/>
                  <a:pt x="241" y="15020"/>
                  <a:pt x="342" y="14957"/>
                </a:cubicBezTo>
                <a:close/>
                <a:moveTo>
                  <a:pt x="35861" y="17260"/>
                </a:moveTo>
                <a:cubicBezTo>
                  <a:pt x="35861" y="17460"/>
                  <a:pt x="35935" y="17722"/>
                  <a:pt x="35827" y="17899"/>
                </a:cubicBezTo>
                <a:lnTo>
                  <a:pt x="35827" y="17899"/>
                </a:lnTo>
                <a:cubicBezTo>
                  <a:pt x="35827" y="17897"/>
                  <a:pt x="35826" y="17896"/>
                  <a:pt x="35825" y="17895"/>
                </a:cubicBezTo>
                <a:lnTo>
                  <a:pt x="35825" y="17895"/>
                </a:lnTo>
                <a:cubicBezTo>
                  <a:pt x="35824" y="17898"/>
                  <a:pt x="35824" y="17902"/>
                  <a:pt x="35823" y="17906"/>
                </a:cubicBezTo>
                <a:cubicBezTo>
                  <a:pt x="35825" y="17903"/>
                  <a:pt x="35826" y="17901"/>
                  <a:pt x="35827" y="17899"/>
                </a:cubicBezTo>
                <a:lnTo>
                  <a:pt x="35827" y="17899"/>
                </a:lnTo>
                <a:cubicBezTo>
                  <a:pt x="35886" y="17987"/>
                  <a:pt x="35873" y="18097"/>
                  <a:pt x="35811" y="18171"/>
                </a:cubicBezTo>
                <a:cubicBezTo>
                  <a:pt x="35811" y="18083"/>
                  <a:pt x="35811" y="17994"/>
                  <a:pt x="35823" y="17893"/>
                </a:cubicBezTo>
                <a:lnTo>
                  <a:pt x="35823" y="17893"/>
                </a:lnTo>
                <a:cubicBezTo>
                  <a:pt x="35824" y="17893"/>
                  <a:pt x="35824" y="17894"/>
                  <a:pt x="35825" y="17895"/>
                </a:cubicBezTo>
                <a:lnTo>
                  <a:pt x="35825" y="17895"/>
                </a:lnTo>
                <a:cubicBezTo>
                  <a:pt x="35849" y="17683"/>
                  <a:pt x="35848" y="17472"/>
                  <a:pt x="35823" y="17260"/>
                </a:cubicBezTo>
                <a:close/>
                <a:moveTo>
                  <a:pt x="506" y="18336"/>
                </a:moveTo>
                <a:lnTo>
                  <a:pt x="506" y="18336"/>
                </a:lnTo>
                <a:cubicBezTo>
                  <a:pt x="519" y="18412"/>
                  <a:pt x="532" y="18500"/>
                  <a:pt x="519" y="18576"/>
                </a:cubicBezTo>
                <a:cubicBezTo>
                  <a:pt x="557" y="18614"/>
                  <a:pt x="570" y="18665"/>
                  <a:pt x="633" y="18677"/>
                </a:cubicBezTo>
                <a:cubicBezTo>
                  <a:pt x="658" y="18589"/>
                  <a:pt x="633" y="18513"/>
                  <a:pt x="620" y="18424"/>
                </a:cubicBezTo>
                <a:lnTo>
                  <a:pt x="620" y="18424"/>
                </a:lnTo>
                <a:cubicBezTo>
                  <a:pt x="633" y="18437"/>
                  <a:pt x="658" y="18450"/>
                  <a:pt x="671" y="18450"/>
                </a:cubicBezTo>
                <a:cubicBezTo>
                  <a:pt x="671" y="18488"/>
                  <a:pt x="671" y="18513"/>
                  <a:pt x="658" y="18551"/>
                </a:cubicBezTo>
                <a:cubicBezTo>
                  <a:pt x="683" y="18564"/>
                  <a:pt x="709" y="18564"/>
                  <a:pt x="734" y="18576"/>
                </a:cubicBezTo>
                <a:lnTo>
                  <a:pt x="683" y="18589"/>
                </a:lnTo>
                <a:cubicBezTo>
                  <a:pt x="709" y="18715"/>
                  <a:pt x="671" y="18829"/>
                  <a:pt x="721" y="18956"/>
                </a:cubicBezTo>
                <a:lnTo>
                  <a:pt x="696" y="18956"/>
                </a:lnTo>
                <a:cubicBezTo>
                  <a:pt x="671" y="18867"/>
                  <a:pt x="658" y="18766"/>
                  <a:pt x="633" y="18677"/>
                </a:cubicBezTo>
                <a:lnTo>
                  <a:pt x="544" y="18665"/>
                </a:lnTo>
                <a:cubicBezTo>
                  <a:pt x="544" y="18690"/>
                  <a:pt x="544" y="18753"/>
                  <a:pt x="544" y="18779"/>
                </a:cubicBezTo>
                <a:cubicBezTo>
                  <a:pt x="494" y="18639"/>
                  <a:pt x="468" y="18475"/>
                  <a:pt x="506" y="18336"/>
                </a:cubicBezTo>
                <a:close/>
                <a:moveTo>
                  <a:pt x="1860" y="18994"/>
                </a:moveTo>
                <a:lnTo>
                  <a:pt x="1860" y="18994"/>
                </a:lnTo>
                <a:cubicBezTo>
                  <a:pt x="1898" y="19019"/>
                  <a:pt x="1898" y="19044"/>
                  <a:pt x="1848" y="19057"/>
                </a:cubicBezTo>
                <a:cubicBezTo>
                  <a:pt x="1810" y="19019"/>
                  <a:pt x="1810" y="19006"/>
                  <a:pt x="1860" y="18994"/>
                </a:cubicBezTo>
                <a:close/>
                <a:moveTo>
                  <a:pt x="18094" y="1"/>
                </a:moveTo>
                <a:cubicBezTo>
                  <a:pt x="18065" y="1"/>
                  <a:pt x="18036" y="38"/>
                  <a:pt x="18007" y="38"/>
                </a:cubicBezTo>
                <a:cubicBezTo>
                  <a:pt x="17987" y="36"/>
                  <a:pt x="17968" y="35"/>
                  <a:pt x="17949" y="35"/>
                </a:cubicBezTo>
                <a:cubicBezTo>
                  <a:pt x="17845" y="35"/>
                  <a:pt x="17753" y="67"/>
                  <a:pt x="17678" y="152"/>
                </a:cubicBezTo>
                <a:cubicBezTo>
                  <a:pt x="17678" y="127"/>
                  <a:pt x="17665" y="89"/>
                  <a:pt x="17665" y="64"/>
                </a:cubicBezTo>
                <a:cubicBezTo>
                  <a:pt x="17665" y="76"/>
                  <a:pt x="17640" y="127"/>
                  <a:pt x="17627" y="152"/>
                </a:cubicBezTo>
                <a:cubicBezTo>
                  <a:pt x="17600" y="125"/>
                  <a:pt x="17572" y="77"/>
                  <a:pt x="17535" y="77"/>
                </a:cubicBezTo>
                <a:cubicBezTo>
                  <a:pt x="17521" y="77"/>
                  <a:pt x="17505" y="84"/>
                  <a:pt x="17488" y="102"/>
                </a:cubicBezTo>
                <a:cubicBezTo>
                  <a:pt x="17412" y="102"/>
                  <a:pt x="17336" y="89"/>
                  <a:pt x="17247" y="89"/>
                </a:cubicBezTo>
                <a:cubicBezTo>
                  <a:pt x="17336" y="127"/>
                  <a:pt x="17425" y="152"/>
                  <a:pt x="17513" y="165"/>
                </a:cubicBezTo>
                <a:cubicBezTo>
                  <a:pt x="17526" y="152"/>
                  <a:pt x="17526" y="114"/>
                  <a:pt x="17538" y="89"/>
                </a:cubicBezTo>
                <a:cubicBezTo>
                  <a:pt x="17563" y="138"/>
                  <a:pt x="17598" y="166"/>
                  <a:pt x="17640" y="166"/>
                </a:cubicBezTo>
                <a:cubicBezTo>
                  <a:pt x="17663" y="166"/>
                  <a:pt x="17689" y="157"/>
                  <a:pt x="17716" y="140"/>
                </a:cubicBezTo>
                <a:lnTo>
                  <a:pt x="17716" y="140"/>
                </a:lnTo>
                <a:lnTo>
                  <a:pt x="17703" y="203"/>
                </a:lnTo>
                <a:cubicBezTo>
                  <a:pt x="17741" y="140"/>
                  <a:pt x="17792" y="89"/>
                  <a:pt x="17855" y="51"/>
                </a:cubicBezTo>
                <a:cubicBezTo>
                  <a:pt x="17943" y="102"/>
                  <a:pt x="17969" y="190"/>
                  <a:pt x="17981" y="279"/>
                </a:cubicBezTo>
                <a:cubicBezTo>
                  <a:pt x="18070" y="304"/>
                  <a:pt x="18158" y="304"/>
                  <a:pt x="18247" y="317"/>
                </a:cubicBezTo>
                <a:cubicBezTo>
                  <a:pt x="17914" y="335"/>
                  <a:pt x="17573" y="347"/>
                  <a:pt x="17231" y="347"/>
                </a:cubicBezTo>
                <a:cubicBezTo>
                  <a:pt x="17106" y="347"/>
                  <a:pt x="16981" y="345"/>
                  <a:pt x="16855" y="342"/>
                </a:cubicBezTo>
                <a:cubicBezTo>
                  <a:pt x="16868" y="329"/>
                  <a:pt x="16906" y="304"/>
                  <a:pt x="16918" y="279"/>
                </a:cubicBezTo>
                <a:lnTo>
                  <a:pt x="16880" y="279"/>
                </a:lnTo>
                <a:cubicBezTo>
                  <a:pt x="16863" y="331"/>
                  <a:pt x="16834" y="365"/>
                  <a:pt x="16789" y="365"/>
                </a:cubicBezTo>
                <a:cubicBezTo>
                  <a:pt x="16768" y="365"/>
                  <a:pt x="16744" y="358"/>
                  <a:pt x="16716" y="342"/>
                </a:cubicBezTo>
                <a:cubicBezTo>
                  <a:pt x="16741" y="329"/>
                  <a:pt x="16792" y="291"/>
                  <a:pt x="16817" y="279"/>
                </a:cubicBezTo>
                <a:lnTo>
                  <a:pt x="16817" y="279"/>
                </a:lnTo>
                <a:cubicBezTo>
                  <a:pt x="16779" y="291"/>
                  <a:pt x="16754" y="291"/>
                  <a:pt x="16729" y="291"/>
                </a:cubicBezTo>
                <a:cubicBezTo>
                  <a:pt x="16716" y="317"/>
                  <a:pt x="16716" y="342"/>
                  <a:pt x="16703" y="367"/>
                </a:cubicBezTo>
                <a:cubicBezTo>
                  <a:pt x="16634" y="374"/>
                  <a:pt x="16561" y="374"/>
                  <a:pt x="16488" y="374"/>
                </a:cubicBezTo>
                <a:cubicBezTo>
                  <a:pt x="16415" y="374"/>
                  <a:pt x="16343" y="374"/>
                  <a:pt x="16273" y="380"/>
                </a:cubicBezTo>
                <a:cubicBezTo>
                  <a:pt x="16264" y="379"/>
                  <a:pt x="16255" y="379"/>
                  <a:pt x="16246" y="379"/>
                </a:cubicBezTo>
                <a:cubicBezTo>
                  <a:pt x="16146" y="379"/>
                  <a:pt x="16029" y="415"/>
                  <a:pt x="15922" y="415"/>
                </a:cubicBezTo>
                <a:cubicBezTo>
                  <a:pt x="15855" y="415"/>
                  <a:pt x="15792" y="401"/>
                  <a:pt x="15742" y="355"/>
                </a:cubicBezTo>
                <a:cubicBezTo>
                  <a:pt x="15666" y="355"/>
                  <a:pt x="15577" y="342"/>
                  <a:pt x="15501" y="329"/>
                </a:cubicBezTo>
                <a:cubicBezTo>
                  <a:pt x="15489" y="342"/>
                  <a:pt x="15463" y="355"/>
                  <a:pt x="15438" y="367"/>
                </a:cubicBezTo>
                <a:cubicBezTo>
                  <a:pt x="15419" y="360"/>
                  <a:pt x="15400" y="355"/>
                  <a:pt x="15382" y="355"/>
                </a:cubicBezTo>
                <a:cubicBezTo>
                  <a:pt x="15341" y="355"/>
                  <a:pt x="15308" y="378"/>
                  <a:pt x="15299" y="431"/>
                </a:cubicBezTo>
                <a:cubicBezTo>
                  <a:pt x="15349" y="431"/>
                  <a:pt x="15400" y="431"/>
                  <a:pt x="15451" y="418"/>
                </a:cubicBezTo>
                <a:lnTo>
                  <a:pt x="15451" y="418"/>
                </a:lnTo>
                <a:cubicBezTo>
                  <a:pt x="15375" y="443"/>
                  <a:pt x="15311" y="456"/>
                  <a:pt x="15235" y="469"/>
                </a:cubicBezTo>
                <a:cubicBezTo>
                  <a:pt x="15235" y="443"/>
                  <a:pt x="15248" y="405"/>
                  <a:pt x="15248" y="380"/>
                </a:cubicBezTo>
                <a:lnTo>
                  <a:pt x="15248" y="380"/>
                </a:lnTo>
                <a:cubicBezTo>
                  <a:pt x="15223" y="393"/>
                  <a:pt x="15185" y="418"/>
                  <a:pt x="15147" y="431"/>
                </a:cubicBezTo>
                <a:cubicBezTo>
                  <a:pt x="15147" y="393"/>
                  <a:pt x="15147" y="342"/>
                  <a:pt x="15147" y="304"/>
                </a:cubicBezTo>
                <a:cubicBezTo>
                  <a:pt x="15197" y="291"/>
                  <a:pt x="15248" y="291"/>
                  <a:pt x="15286" y="279"/>
                </a:cubicBezTo>
                <a:cubicBezTo>
                  <a:pt x="15299" y="279"/>
                  <a:pt x="15311" y="291"/>
                  <a:pt x="15324" y="304"/>
                </a:cubicBezTo>
                <a:cubicBezTo>
                  <a:pt x="15438" y="291"/>
                  <a:pt x="15539" y="253"/>
                  <a:pt x="15640" y="215"/>
                </a:cubicBezTo>
                <a:cubicBezTo>
                  <a:pt x="15666" y="228"/>
                  <a:pt x="15716" y="253"/>
                  <a:pt x="15742" y="266"/>
                </a:cubicBezTo>
                <a:cubicBezTo>
                  <a:pt x="15742" y="241"/>
                  <a:pt x="15754" y="203"/>
                  <a:pt x="15754" y="178"/>
                </a:cubicBezTo>
                <a:cubicBezTo>
                  <a:pt x="15698" y="159"/>
                  <a:pt x="15643" y="152"/>
                  <a:pt x="15587" y="152"/>
                </a:cubicBezTo>
                <a:cubicBezTo>
                  <a:pt x="15453" y="152"/>
                  <a:pt x="15319" y="190"/>
                  <a:pt x="15185" y="190"/>
                </a:cubicBezTo>
                <a:lnTo>
                  <a:pt x="15197" y="140"/>
                </a:lnTo>
                <a:lnTo>
                  <a:pt x="15197" y="140"/>
                </a:lnTo>
                <a:cubicBezTo>
                  <a:pt x="15185" y="152"/>
                  <a:pt x="15172" y="190"/>
                  <a:pt x="15172" y="203"/>
                </a:cubicBezTo>
                <a:cubicBezTo>
                  <a:pt x="15071" y="203"/>
                  <a:pt x="14970" y="215"/>
                  <a:pt x="14881" y="253"/>
                </a:cubicBezTo>
                <a:cubicBezTo>
                  <a:pt x="14863" y="250"/>
                  <a:pt x="14843" y="247"/>
                  <a:pt x="14824" y="247"/>
                </a:cubicBezTo>
                <a:cubicBezTo>
                  <a:pt x="14777" y="247"/>
                  <a:pt x="14731" y="263"/>
                  <a:pt x="14704" y="317"/>
                </a:cubicBezTo>
                <a:cubicBezTo>
                  <a:pt x="14691" y="304"/>
                  <a:pt x="14679" y="266"/>
                  <a:pt x="14679" y="253"/>
                </a:cubicBezTo>
                <a:cubicBezTo>
                  <a:pt x="14679" y="266"/>
                  <a:pt x="14666" y="317"/>
                  <a:pt x="14666" y="342"/>
                </a:cubicBezTo>
                <a:cubicBezTo>
                  <a:pt x="14641" y="329"/>
                  <a:pt x="14577" y="304"/>
                  <a:pt x="14552" y="291"/>
                </a:cubicBezTo>
                <a:cubicBezTo>
                  <a:pt x="14552" y="304"/>
                  <a:pt x="14539" y="329"/>
                  <a:pt x="14539" y="342"/>
                </a:cubicBezTo>
                <a:cubicBezTo>
                  <a:pt x="14589" y="347"/>
                  <a:pt x="14643" y="355"/>
                  <a:pt x="14694" y="355"/>
                </a:cubicBezTo>
                <a:cubicBezTo>
                  <a:pt x="14762" y="355"/>
                  <a:pt x="14825" y="342"/>
                  <a:pt x="14868" y="291"/>
                </a:cubicBezTo>
                <a:cubicBezTo>
                  <a:pt x="14894" y="291"/>
                  <a:pt x="14932" y="317"/>
                  <a:pt x="14957" y="329"/>
                </a:cubicBezTo>
                <a:cubicBezTo>
                  <a:pt x="15020" y="317"/>
                  <a:pt x="15084" y="304"/>
                  <a:pt x="15147" y="291"/>
                </a:cubicBezTo>
                <a:lnTo>
                  <a:pt x="15147" y="291"/>
                </a:lnTo>
                <a:lnTo>
                  <a:pt x="15109" y="431"/>
                </a:lnTo>
                <a:cubicBezTo>
                  <a:pt x="15084" y="431"/>
                  <a:pt x="15033" y="405"/>
                  <a:pt x="15020" y="393"/>
                </a:cubicBezTo>
                <a:lnTo>
                  <a:pt x="15020" y="494"/>
                </a:lnTo>
                <a:cubicBezTo>
                  <a:pt x="14995" y="494"/>
                  <a:pt x="14970" y="507"/>
                  <a:pt x="14957" y="519"/>
                </a:cubicBezTo>
                <a:cubicBezTo>
                  <a:pt x="14957" y="494"/>
                  <a:pt x="14957" y="431"/>
                  <a:pt x="14957" y="405"/>
                </a:cubicBezTo>
                <a:cubicBezTo>
                  <a:pt x="14932" y="431"/>
                  <a:pt x="14906" y="481"/>
                  <a:pt x="14881" y="507"/>
                </a:cubicBezTo>
                <a:cubicBezTo>
                  <a:pt x="14856" y="519"/>
                  <a:pt x="14831" y="519"/>
                  <a:pt x="14793" y="532"/>
                </a:cubicBezTo>
                <a:cubicBezTo>
                  <a:pt x="14818" y="507"/>
                  <a:pt x="14868" y="494"/>
                  <a:pt x="14881" y="456"/>
                </a:cubicBezTo>
                <a:cubicBezTo>
                  <a:pt x="14866" y="445"/>
                  <a:pt x="14852" y="441"/>
                  <a:pt x="14840" y="441"/>
                </a:cubicBezTo>
                <a:cubicBezTo>
                  <a:pt x="14779" y="441"/>
                  <a:pt x="14742" y="549"/>
                  <a:pt x="14679" y="570"/>
                </a:cubicBezTo>
                <a:cubicBezTo>
                  <a:pt x="14641" y="557"/>
                  <a:pt x="14552" y="557"/>
                  <a:pt x="14502" y="544"/>
                </a:cubicBezTo>
                <a:cubicBezTo>
                  <a:pt x="14527" y="532"/>
                  <a:pt x="14565" y="481"/>
                  <a:pt x="14577" y="469"/>
                </a:cubicBezTo>
                <a:lnTo>
                  <a:pt x="14577" y="469"/>
                </a:lnTo>
                <a:cubicBezTo>
                  <a:pt x="14527" y="494"/>
                  <a:pt x="14464" y="519"/>
                  <a:pt x="14388" y="519"/>
                </a:cubicBezTo>
                <a:cubicBezTo>
                  <a:pt x="14426" y="519"/>
                  <a:pt x="14476" y="544"/>
                  <a:pt x="14502" y="557"/>
                </a:cubicBezTo>
                <a:cubicBezTo>
                  <a:pt x="14479" y="580"/>
                  <a:pt x="14456" y="590"/>
                  <a:pt x="14434" y="590"/>
                </a:cubicBezTo>
                <a:cubicBezTo>
                  <a:pt x="14394" y="590"/>
                  <a:pt x="14357" y="560"/>
                  <a:pt x="14324" y="519"/>
                </a:cubicBezTo>
                <a:cubicBezTo>
                  <a:pt x="14312" y="544"/>
                  <a:pt x="14286" y="582"/>
                  <a:pt x="14274" y="608"/>
                </a:cubicBezTo>
                <a:cubicBezTo>
                  <a:pt x="14160" y="646"/>
                  <a:pt x="14033" y="671"/>
                  <a:pt x="13907" y="709"/>
                </a:cubicBezTo>
                <a:cubicBezTo>
                  <a:pt x="13932" y="671"/>
                  <a:pt x="13970" y="620"/>
                  <a:pt x="13995" y="582"/>
                </a:cubicBezTo>
                <a:lnTo>
                  <a:pt x="13995" y="582"/>
                </a:lnTo>
                <a:cubicBezTo>
                  <a:pt x="13932" y="608"/>
                  <a:pt x="13894" y="658"/>
                  <a:pt x="13881" y="722"/>
                </a:cubicBezTo>
                <a:cubicBezTo>
                  <a:pt x="13844" y="696"/>
                  <a:pt x="13818" y="671"/>
                  <a:pt x="13793" y="633"/>
                </a:cubicBezTo>
                <a:lnTo>
                  <a:pt x="13793" y="633"/>
                </a:lnTo>
                <a:cubicBezTo>
                  <a:pt x="13793" y="671"/>
                  <a:pt x="13806" y="709"/>
                  <a:pt x="13818" y="734"/>
                </a:cubicBezTo>
                <a:cubicBezTo>
                  <a:pt x="13730" y="734"/>
                  <a:pt x="13654" y="772"/>
                  <a:pt x="13565" y="810"/>
                </a:cubicBezTo>
                <a:cubicBezTo>
                  <a:pt x="13578" y="785"/>
                  <a:pt x="13578" y="747"/>
                  <a:pt x="13578" y="722"/>
                </a:cubicBezTo>
                <a:lnTo>
                  <a:pt x="13578" y="722"/>
                </a:lnTo>
                <a:lnTo>
                  <a:pt x="13489" y="734"/>
                </a:lnTo>
                <a:cubicBezTo>
                  <a:pt x="13590" y="823"/>
                  <a:pt x="13464" y="848"/>
                  <a:pt x="13401" y="873"/>
                </a:cubicBezTo>
                <a:lnTo>
                  <a:pt x="13388" y="873"/>
                </a:lnTo>
                <a:lnTo>
                  <a:pt x="13375" y="848"/>
                </a:lnTo>
                <a:cubicBezTo>
                  <a:pt x="13375" y="861"/>
                  <a:pt x="13375" y="873"/>
                  <a:pt x="13363" y="886"/>
                </a:cubicBezTo>
                <a:cubicBezTo>
                  <a:pt x="13274" y="911"/>
                  <a:pt x="13198" y="937"/>
                  <a:pt x="13110" y="975"/>
                </a:cubicBezTo>
                <a:cubicBezTo>
                  <a:pt x="13059" y="987"/>
                  <a:pt x="13008" y="1013"/>
                  <a:pt x="12970" y="1038"/>
                </a:cubicBezTo>
                <a:cubicBezTo>
                  <a:pt x="12958" y="1038"/>
                  <a:pt x="12945" y="1038"/>
                  <a:pt x="12932" y="1051"/>
                </a:cubicBezTo>
                <a:cubicBezTo>
                  <a:pt x="12925" y="1053"/>
                  <a:pt x="12917" y="1054"/>
                  <a:pt x="12910" y="1054"/>
                </a:cubicBezTo>
                <a:cubicBezTo>
                  <a:pt x="12879" y="1054"/>
                  <a:pt x="12846" y="1038"/>
                  <a:pt x="12806" y="1038"/>
                </a:cubicBezTo>
                <a:cubicBezTo>
                  <a:pt x="12793" y="1063"/>
                  <a:pt x="12781" y="1089"/>
                  <a:pt x="12768" y="1114"/>
                </a:cubicBezTo>
                <a:cubicBezTo>
                  <a:pt x="12755" y="1101"/>
                  <a:pt x="12730" y="1076"/>
                  <a:pt x="12717" y="1063"/>
                </a:cubicBezTo>
                <a:cubicBezTo>
                  <a:pt x="12692" y="1076"/>
                  <a:pt x="12667" y="1089"/>
                  <a:pt x="12629" y="1101"/>
                </a:cubicBezTo>
                <a:cubicBezTo>
                  <a:pt x="12629" y="1101"/>
                  <a:pt x="12629" y="1101"/>
                  <a:pt x="12616" y="1089"/>
                </a:cubicBezTo>
                <a:cubicBezTo>
                  <a:pt x="12591" y="1089"/>
                  <a:pt x="12565" y="1114"/>
                  <a:pt x="12553" y="1139"/>
                </a:cubicBezTo>
                <a:cubicBezTo>
                  <a:pt x="12236" y="1240"/>
                  <a:pt x="11895" y="1291"/>
                  <a:pt x="11578" y="1405"/>
                </a:cubicBezTo>
                <a:cubicBezTo>
                  <a:pt x="11541" y="1468"/>
                  <a:pt x="11439" y="1456"/>
                  <a:pt x="11376" y="1468"/>
                </a:cubicBezTo>
                <a:cubicBezTo>
                  <a:pt x="11287" y="1506"/>
                  <a:pt x="11199" y="1544"/>
                  <a:pt x="11110" y="1582"/>
                </a:cubicBezTo>
                <a:cubicBezTo>
                  <a:pt x="11098" y="1595"/>
                  <a:pt x="11085" y="1607"/>
                  <a:pt x="11072" y="1620"/>
                </a:cubicBezTo>
                <a:cubicBezTo>
                  <a:pt x="11022" y="1620"/>
                  <a:pt x="10971" y="1633"/>
                  <a:pt x="10933" y="1633"/>
                </a:cubicBezTo>
                <a:cubicBezTo>
                  <a:pt x="10895" y="1645"/>
                  <a:pt x="10857" y="1671"/>
                  <a:pt x="10819" y="1696"/>
                </a:cubicBezTo>
                <a:lnTo>
                  <a:pt x="10769" y="1671"/>
                </a:lnTo>
                <a:lnTo>
                  <a:pt x="10781" y="1709"/>
                </a:lnTo>
                <a:cubicBezTo>
                  <a:pt x="10705" y="1721"/>
                  <a:pt x="10642" y="1747"/>
                  <a:pt x="10579" y="1785"/>
                </a:cubicBezTo>
                <a:cubicBezTo>
                  <a:pt x="10579" y="1772"/>
                  <a:pt x="10566" y="1759"/>
                  <a:pt x="10554" y="1747"/>
                </a:cubicBezTo>
                <a:cubicBezTo>
                  <a:pt x="10541" y="1759"/>
                  <a:pt x="10528" y="1797"/>
                  <a:pt x="10516" y="1810"/>
                </a:cubicBezTo>
                <a:cubicBezTo>
                  <a:pt x="10376" y="1810"/>
                  <a:pt x="10288" y="1936"/>
                  <a:pt x="10161" y="1949"/>
                </a:cubicBezTo>
                <a:cubicBezTo>
                  <a:pt x="10022" y="2101"/>
                  <a:pt x="9794" y="2114"/>
                  <a:pt x="9617" y="2227"/>
                </a:cubicBezTo>
                <a:cubicBezTo>
                  <a:pt x="9617" y="2240"/>
                  <a:pt x="9617" y="2278"/>
                  <a:pt x="9617" y="2291"/>
                </a:cubicBezTo>
                <a:cubicBezTo>
                  <a:pt x="9604" y="2291"/>
                  <a:pt x="9567" y="2278"/>
                  <a:pt x="9554" y="2265"/>
                </a:cubicBezTo>
                <a:cubicBezTo>
                  <a:pt x="9339" y="2392"/>
                  <a:pt x="9073" y="2430"/>
                  <a:pt x="8896" y="2594"/>
                </a:cubicBezTo>
                <a:lnTo>
                  <a:pt x="8934" y="2645"/>
                </a:lnTo>
                <a:cubicBezTo>
                  <a:pt x="9035" y="2594"/>
                  <a:pt x="9136" y="2531"/>
                  <a:pt x="9225" y="2468"/>
                </a:cubicBezTo>
                <a:cubicBezTo>
                  <a:pt x="9238" y="2481"/>
                  <a:pt x="9263" y="2481"/>
                  <a:pt x="9275" y="2481"/>
                </a:cubicBezTo>
                <a:cubicBezTo>
                  <a:pt x="9415" y="2379"/>
                  <a:pt x="9604" y="2329"/>
                  <a:pt x="9756" y="2265"/>
                </a:cubicBezTo>
                <a:cubicBezTo>
                  <a:pt x="9756" y="2253"/>
                  <a:pt x="9769" y="2215"/>
                  <a:pt x="9769" y="2202"/>
                </a:cubicBezTo>
                <a:lnTo>
                  <a:pt x="9908" y="2202"/>
                </a:lnTo>
                <a:cubicBezTo>
                  <a:pt x="9921" y="2177"/>
                  <a:pt x="9946" y="2126"/>
                  <a:pt x="9946" y="2101"/>
                </a:cubicBezTo>
                <a:cubicBezTo>
                  <a:pt x="9959" y="2114"/>
                  <a:pt x="9984" y="2139"/>
                  <a:pt x="9997" y="2152"/>
                </a:cubicBezTo>
                <a:cubicBezTo>
                  <a:pt x="10009" y="2139"/>
                  <a:pt x="10047" y="2101"/>
                  <a:pt x="10060" y="2088"/>
                </a:cubicBezTo>
                <a:cubicBezTo>
                  <a:pt x="10085" y="2114"/>
                  <a:pt x="10111" y="2139"/>
                  <a:pt x="10149" y="2152"/>
                </a:cubicBezTo>
                <a:cubicBezTo>
                  <a:pt x="10136" y="2139"/>
                  <a:pt x="10123" y="2101"/>
                  <a:pt x="10111" y="2088"/>
                </a:cubicBezTo>
                <a:cubicBezTo>
                  <a:pt x="10389" y="1987"/>
                  <a:pt x="10680" y="1886"/>
                  <a:pt x="10946" y="1772"/>
                </a:cubicBezTo>
                <a:cubicBezTo>
                  <a:pt x="10946" y="1823"/>
                  <a:pt x="10946" y="1873"/>
                  <a:pt x="10958" y="1936"/>
                </a:cubicBezTo>
                <a:cubicBezTo>
                  <a:pt x="10946" y="1911"/>
                  <a:pt x="10920" y="1873"/>
                  <a:pt x="10920" y="1860"/>
                </a:cubicBezTo>
                <a:cubicBezTo>
                  <a:pt x="10781" y="1898"/>
                  <a:pt x="10655" y="1962"/>
                  <a:pt x="10528" y="2025"/>
                </a:cubicBezTo>
                <a:cubicBezTo>
                  <a:pt x="10541" y="2038"/>
                  <a:pt x="10566" y="2063"/>
                  <a:pt x="10579" y="2076"/>
                </a:cubicBezTo>
                <a:cubicBezTo>
                  <a:pt x="10402" y="2177"/>
                  <a:pt x="10225" y="2253"/>
                  <a:pt x="10035" y="2329"/>
                </a:cubicBezTo>
                <a:cubicBezTo>
                  <a:pt x="10047" y="2265"/>
                  <a:pt x="10098" y="2227"/>
                  <a:pt x="10149" y="2202"/>
                </a:cubicBezTo>
                <a:lnTo>
                  <a:pt x="10149" y="2189"/>
                </a:lnTo>
                <a:cubicBezTo>
                  <a:pt x="10111" y="2215"/>
                  <a:pt x="10073" y="2227"/>
                  <a:pt x="10022" y="2240"/>
                </a:cubicBezTo>
                <a:cubicBezTo>
                  <a:pt x="10022" y="2278"/>
                  <a:pt x="10022" y="2316"/>
                  <a:pt x="10022" y="2367"/>
                </a:cubicBezTo>
                <a:cubicBezTo>
                  <a:pt x="9971" y="2367"/>
                  <a:pt x="9971" y="2303"/>
                  <a:pt x="9946" y="2278"/>
                </a:cubicBezTo>
                <a:cubicBezTo>
                  <a:pt x="9870" y="2329"/>
                  <a:pt x="9782" y="2367"/>
                  <a:pt x="9706" y="2405"/>
                </a:cubicBezTo>
                <a:lnTo>
                  <a:pt x="9858" y="2405"/>
                </a:lnTo>
                <a:cubicBezTo>
                  <a:pt x="9767" y="2435"/>
                  <a:pt x="9685" y="2528"/>
                  <a:pt x="9592" y="2528"/>
                </a:cubicBezTo>
                <a:cubicBezTo>
                  <a:pt x="9568" y="2528"/>
                  <a:pt x="9542" y="2522"/>
                  <a:pt x="9516" y="2506"/>
                </a:cubicBezTo>
                <a:cubicBezTo>
                  <a:pt x="9465" y="2531"/>
                  <a:pt x="9415" y="2556"/>
                  <a:pt x="9351" y="2594"/>
                </a:cubicBezTo>
                <a:cubicBezTo>
                  <a:pt x="9389" y="2582"/>
                  <a:pt x="9427" y="2569"/>
                  <a:pt x="9465" y="2556"/>
                </a:cubicBezTo>
                <a:lnTo>
                  <a:pt x="9478" y="2582"/>
                </a:lnTo>
                <a:cubicBezTo>
                  <a:pt x="9427" y="2607"/>
                  <a:pt x="9377" y="2645"/>
                  <a:pt x="9326" y="2670"/>
                </a:cubicBezTo>
                <a:cubicBezTo>
                  <a:pt x="9313" y="2658"/>
                  <a:pt x="9301" y="2632"/>
                  <a:pt x="9288" y="2607"/>
                </a:cubicBezTo>
                <a:lnTo>
                  <a:pt x="9288" y="2607"/>
                </a:lnTo>
                <a:cubicBezTo>
                  <a:pt x="9313" y="2683"/>
                  <a:pt x="9263" y="2696"/>
                  <a:pt x="9200" y="2708"/>
                </a:cubicBezTo>
                <a:cubicBezTo>
                  <a:pt x="9200" y="2696"/>
                  <a:pt x="9200" y="2658"/>
                  <a:pt x="9187" y="2645"/>
                </a:cubicBezTo>
                <a:cubicBezTo>
                  <a:pt x="9048" y="2746"/>
                  <a:pt x="8883" y="2822"/>
                  <a:pt x="8719" y="2911"/>
                </a:cubicBezTo>
                <a:cubicBezTo>
                  <a:pt x="8744" y="2898"/>
                  <a:pt x="8782" y="2885"/>
                  <a:pt x="8807" y="2873"/>
                </a:cubicBezTo>
                <a:lnTo>
                  <a:pt x="8845" y="2923"/>
                </a:lnTo>
                <a:lnTo>
                  <a:pt x="8681" y="3012"/>
                </a:lnTo>
                <a:cubicBezTo>
                  <a:pt x="8668" y="2999"/>
                  <a:pt x="8668" y="2961"/>
                  <a:pt x="8655" y="2949"/>
                </a:cubicBezTo>
                <a:cubicBezTo>
                  <a:pt x="8466" y="3037"/>
                  <a:pt x="8263" y="3139"/>
                  <a:pt x="8086" y="3278"/>
                </a:cubicBezTo>
                <a:cubicBezTo>
                  <a:pt x="8200" y="3240"/>
                  <a:pt x="8288" y="3164"/>
                  <a:pt x="8415" y="3139"/>
                </a:cubicBezTo>
                <a:lnTo>
                  <a:pt x="8415" y="3139"/>
                </a:lnTo>
                <a:cubicBezTo>
                  <a:pt x="8276" y="3252"/>
                  <a:pt x="8111" y="3328"/>
                  <a:pt x="7959" y="3404"/>
                </a:cubicBezTo>
                <a:cubicBezTo>
                  <a:pt x="7934" y="3392"/>
                  <a:pt x="7922" y="3392"/>
                  <a:pt x="7909" y="3392"/>
                </a:cubicBezTo>
                <a:cubicBezTo>
                  <a:pt x="7846" y="3392"/>
                  <a:pt x="7795" y="3417"/>
                  <a:pt x="7744" y="3455"/>
                </a:cubicBezTo>
                <a:cubicBezTo>
                  <a:pt x="7764" y="3463"/>
                  <a:pt x="7782" y="3466"/>
                  <a:pt x="7800" y="3466"/>
                </a:cubicBezTo>
                <a:cubicBezTo>
                  <a:pt x="7839" y="3466"/>
                  <a:pt x="7874" y="3451"/>
                  <a:pt x="7909" y="3442"/>
                </a:cubicBezTo>
                <a:lnTo>
                  <a:pt x="7909" y="3442"/>
                </a:lnTo>
                <a:cubicBezTo>
                  <a:pt x="7858" y="3493"/>
                  <a:pt x="7782" y="3543"/>
                  <a:pt x="7719" y="3581"/>
                </a:cubicBezTo>
                <a:cubicBezTo>
                  <a:pt x="7706" y="3556"/>
                  <a:pt x="7706" y="3531"/>
                  <a:pt x="7694" y="3505"/>
                </a:cubicBezTo>
                <a:cubicBezTo>
                  <a:pt x="7643" y="3531"/>
                  <a:pt x="7580" y="3569"/>
                  <a:pt x="7529" y="3607"/>
                </a:cubicBezTo>
                <a:lnTo>
                  <a:pt x="7668" y="3607"/>
                </a:lnTo>
                <a:cubicBezTo>
                  <a:pt x="7580" y="3657"/>
                  <a:pt x="7491" y="3695"/>
                  <a:pt x="7403" y="3746"/>
                </a:cubicBezTo>
                <a:lnTo>
                  <a:pt x="7314" y="3670"/>
                </a:lnTo>
                <a:cubicBezTo>
                  <a:pt x="7276" y="3847"/>
                  <a:pt x="7036" y="3885"/>
                  <a:pt x="6947" y="4024"/>
                </a:cubicBezTo>
                <a:cubicBezTo>
                  <a:pt x="6960" y="4012"/>
                  <a:pt x="7010" y="3986"/>
                  <a:pt x="7023" y="3974"/>
                </a:cubicBezTo>
                <a:cubicBezTo>
                  <a:pt x="7036" y="3986"/>
                  <a:pt x="7048" y="3999"/>
                  <a:pt x="7061" y="4012"/>
                </a:cubicBezTo>
                <a:cubicBezTo>
                  <a:pt x="7036" y="4024"/>
                  <a:pt x="6985" y="4050"/>
                  <a:pt x="6960" y="4062"/>
                </a:cubicBezTo>
                <a:cubicBezTo>
                  <a:pt x="6947" y="4075"/>
                  <a:pt x="6935" y="4100"/>
                  <a:pt x="6922" y="4126"/>
                </a:cubicBezTo>
                <a:cubicBezTo>
                  <a:pt x="6909" y="4100"/>
                  <a:pt x="6884" y="4050"/>
                  <a:pt x="6871" y="4024"/>
                </a:cubicBezTo>
                <a:cubicBezTo>
                  <a:pt x="6821" y="4062"/>
                  <a:pt x="6757" y="4113"/>
                  <a:pt x="6732" y="4176"/>
                </a:cubicBezTo>
                <a:cubicBezTo>
                  <a:pt x="6669" y="4214"/>
                  <a:pt x="6593" y="4252"/>
                  <a:pt x="6530" y="4277"/>
                </a:cubicBezTo>
                <a:cubicBezTo>
                  <a:pt x="6517" y="4303"/>
                  <a:pt x="6504" y="4328"/>
                  <a:pt x="6492" y="4341"/>
                </a:cubicBezTo>
                <a:cubicBezTo>
                  <a:pt x="6403" y="4379"/>
                  <a:pt x="6327" y="4429"/>
                  <a:pt x="6264" y="4492"/>
                </a:cubicBezTo>
                <a:cubicBezTo>
                  <a:pt x="6264" y="4467"/>
                  <a:pt x="6277" y="4417"/>
                  <a:pt x="6277" y="4404"/>
                </a:cubicBezTo>
                <a:lnTo>
                  <a:pt x="6277" y="4404"/>
                </a:lnTo>
                <a:cubicBezTo>
                  <a:pt x="6251" y="4492"/>
                  <a:pt x="6150" y="4543"/>
                  <a:pt x="6125" y="4644"/>
                </a:cubicBezTo>
                <a:cubicBezTo>
                  <a:pt x="6201" y="4594"/>
                  <a:pt x="6277" y="4556"/>
                  <a:pt x="6352" y="4518"/>
                </a:cubicBezTo>
                <a:lnTo>
                  <a:pt x="6352" y="4518"/>
                </a:lnTo>
                <a:cubicBezTo>
                  <a:pt x="6150" y="4708"/>
                  <a:pt x="5922" y="4885"/>
                  <a:pt x="5682" y="5049"/>
                </a:cubicBezTo>
                <a:cubicBezTo>
                  <a:pt x="5720" y="5011"/>
                  <a:pt x="5758" y="4973"/>
                  <a:pt x="5796" y="4935"/>
                </a:cubicBezTo>
                <a:cubicBezTo>
                  <a:pt x="5783" y="4929"/>
                  <a:pt x="5771" y="4927"/>
                  <a:pt x="5759" y="4927"/>
                </a:cubicBezTo>
                <a:cubicBezTo>
                  <a:pt x="5721" y="4927"/>
                  <a:pt x="5682" y="4951"/>
                  <a:pt x="5644" y="4961"/>
                </a:cubicBezTo>
                <a:cubicBezTo>
                  <a:pt x="5606" y="4999"/>
                  <a:pt x="5581" y="5049"/>
                  <a:pt x="5555" y="5087"/>
                </a:cubicBezTo>
                <a:cubicBezTo>
                  <a:pt x="5543" y="5087"/>
                  <a:pt x="5505" y="5075"/>
                  <a:pt x="5492" y="5075"/>
                </a:cubicBezTo>
                <a:lnTo>
                  <a:pt x="5492" y="5075"/>
                </a:lnTo>
                <a:cubicBezTo>
                  <a:pt x="5502" y="5114"/>
                  <a:pt x="5405" y="5237"/>
                  <a:pt x="5349" y="5237"/>
                </a:cubicBezTo>
                <a:cubicBezTo>
                  <a:pt x="5333" y="5237"/>
                  <a:pt x="5320" y="5227"/>
                  <a:pt x="5315" y="5201"/>
                </a:cubicBezTo>
                <a:cubicBezTo>
                  <a:pt x="5467" y="4986"/>
                  <a:pt x="5732" y="4859"/>
                  <a:pt x="5872" y="4644"/>
                </a:cubicBezTo>
                <a:lnTo>
                  <a:pt x="5922" y="4644"/>
                </a:lnTo>
                <a:cubicBezTo>
                  <a:pt x="6036" y="4530"/>
                  <a:pt x="6188" y="4442"/>
                  <a:pt x="6314" y="4353"/>
                </a:cubicBezTo>
                <a:lnTo>
                  <a:pt x="6251" y="4239"/>
                </a:lnTo>
                <a:cubicBezTo>
                  <a:pt x="6175" y="4290"/>
                  <a:pt x="6112" y="4353"/>
                  <a:pt x="6112" y="4442"/>
                </a:cubicBezTo>
                <a:cubicBezTo>
                  <a:pt x="6087" y="4467"/>
                  <a:pt x="6049" y="4480"/>
                  <a:pt x="6023" y="4492"/>
                </a:cubicBezTo>
                <a:cubicBezTo>
                  <a:pt x="6019" y="4492"/>
                  <a:pt x="6014" y="4491"/>
                  <a:pt x="6010" y="4491"/>
                </a:cubicBezTo>
                <a:cubicBezTo>
                  <a:pt x="5931" y="4491"/>
                  <a:pt x="5894" y="4596"/>
                  <a:pt x="5834" y="4632"/>
                </a:cubicBezTo>
                <a:lnTo>
                  <a:pt x="5796" y="4556"/>
                </a:lnTo>
                <a:lnTo>
                  <a:pt x="5796" y="4556"/>
                </a:lnTo>
                <a:cubicBezTo>
                  <a:pt x="5796" y="4581"/>
                  <a:pt x="5808" y="4619"/>
                  <a:pt x="5821" y="4632"/>
                </a:cubicBezTo>
                <a:cubicBezTo>
                  <a:pt x="5770" y="4644"/>
                  <a:pt x="5707" y="4657"/>
                  <a:pt x="5656" y="4657"/>
                </a:cubicBezTo>
                <a:cubicBezTo>
                  <a:pt x="5656" y="4695"/>
                  <a:pt x="5656" y="4720"/>
                  <a:pt x="5644" y="4758"/>
                </a:cubicBezTo>
                <a:cubicBezTo>
                  <a:pt x="5618" y="4758"/>
                  <a:pt x="5568" y="4746"/>
                  <a:pt x="5555" y="4746"/>
                </a:cubicBezTo>
                <a:lnTo>
                  <a:pt x="5555" y="4746"/>
                </a:lnTo>
                <a:cubicBezTo>
                  <a:pt x="5568" y="4758"/>
                  <a:pt x="5581" y="4771"/>
                  <a:pt x="5593" y="4784"/>
                </a:cubicBezTo>
                <a:cubicBezTo>
                  <a:pt x="5547" y="4807"/>
                  <a:pt x="5501" y="4861"/>
                  <a:pt x="5436" y="4861"/>
                </a:cubicBezTo>
                <a:cubicBezTo>
                  <a:pt x="5431" y="4861"/>
                  <a:pt x="5425" y="4861"/>
                  <a:pt x="5420" y="4860"/>
                </a:cubicBezTo>
                <a:lnTo>
                  <a:pt x="5420" y="4860"/>
                </a:lnTo>
                <a:cubicBezTo>
                  <a:pt x="5433" y="4864"/>
                  <a:pt x="5455" y="4885"/>
                  <a:pt x="5467" y="4885"/>
                </a:cubicBezTo>
                <a:cubicBezTo>
                  <a:pt x="5302" y="4999"/>
                  <a:pt x="5188" y="5150"/>
                  <a:pt x="5036" y="5277"/>
                </a:cubicBezTo>
                <a:cubicBezTo>
                  <a:pt x="5036" y="5266"/>
                  <a:pt x="5027" y="5235"/>
                  <a:pt x="5024" y="5219"/>
                </a:cubicBezTo>
                <a:lnTo>
                  <a:pt x="5024" y="5219"/>
                </a:lnTo>
                <a:cubicBezTo>
                  <a:pt x="5032" y="5332"/>
                  <a:pt x="4895" y="5467"/>
                  <a:pt x="4783" y="5467"/>
                </a:cubicBezTo>
                <a:cubicBezTo>
                  <a:pt x="4733" y="5467"/>
                  <a:pt x="4758" y="5530"/>
                  <a:pt x="4733" y="5568"/>
                </a:cubicBezTo>
                <a:cubicBezTo>
                  <a:pt x="4631" y="5644"/>
                  <a:pt x="4581" y="5733"/>
                  <a:pt x="4594" y="5859"/>
                </a:cubicBezTo>
                <a:cubicBezTo>
                  <a:pt x="4581" y="5846"/>
                  <a:pt x="4543" y="5821"/>
                  <a:pt x="4530" y="5808"/>
                </a:cubicBezTo>
                <a:lnTo>
                  <a:pt x="4530" y="5808"/>
                </a:lnTo>
                <a:cubicBezTo>
                  <a:pt x="4530" y="5834"/>
                  <a:pt x="4556" y="5872"/>
                  <a:pt x="4568" y="5897"/>
                </a:cubicBezTo>
                <a:cubicBezTo>
                  <a:pt x="4556" y="5897"/>
                  <a:pt x="4541" y="5896"/>
                  <a:pt x="4525" y="5896"/>
                </a:cubicBezTo>
                <a:cubicBezTo>
                  <a:pt x="4480" y="5896"/>
                  <a:pt x="4432" y="5903"/>
                  <a:pt x="4442" y="5960"/>
                </a:cubicBezTo>
                <a:cubicBezTo>
                  <a:pt x="4378" y="6011"/>
                  <a:pt x="4315" y="6062"/>
                  <a:pt x="4265" y="6125"/>
                </a:cubicBezTo>
                <a:cubicBezTo>
                  <a:pt x="4353" y="6087"/>
                  <a:pt x="4429" y="6036"/>
                  <a:pt x="4505" y="5986"/>
                </a:cubicBezTo>
                <a:cubicBezTo>
                  <a:pt x="4492" y="5973"/>
                  <a:pt x="4467" y="5935"/>
                  <a:pt x="4454" y="5922"/>
                </a:cubicBezTo>
                <a:lnTo>
                  <a:pt x="4454" y="5922"/>
                </a:lnTo>
                <a:cubicBezTo>
                  <a:pt x="4473" y="5925"/>
                  <a:pt x="4490" y="5927"/>
                  <a:pt x="4506" y="5927"/>
                </a:cubicBezTo>
                <a:cubicBezTo>
                  <a:pt x="4567" y="5927"/>
                  <a:pt x="4609" y="5904"/>
                  <a:pt x="4619" y="5834"/>
                </a:cubicBezTo>
                <a:lnTo>
                  <a:pt x="4657" y="5884"/>
                </a:lnTo>
                <a:cubicBezTo>
                  <a:pt x="4631" y="5821"/>
                  <a:pt x="4631" y="5745"/>
                  <a:pt x="4644" y="5669"/>
                </a:cubicBezTo>
                <a:cubicBezTo>
                  <a:pt x="4666" y="5664"/>
                  <a:pt x="4688" y="5661"/>
                  <a:pt x="4709" y="5661"/>
                </a:cubicBezTo>
                <a:cubicBezTo>
                  <a:pt x="4784" y="5661"/>
                  <a:pt x="4851" y="5693"/>
                  <a:pt x="4910" y="5733"/>
                </a:cubicBezTo>
                <a:cubicBezTo>
                  <a:pt x="4986" y="5695"/>
                  <a:pt x="5049" y="5631"/>
                  <a:pt x="5112" y="5581"/>
                </a:cubicBezTo>
                <a:lnTo>
                  <a:pt x="5112" y="5581"/>
                </a:lnTo>
                <a:cubicBezTo>
                  <a:pt x="4821" y="5910"/>
                  <a:pt x="4518" y="6251"/>
                  <a:pt x="4201" y="6568"/>
                </a:cubicBezTo>
                <a:cubicBezTo>
                  <a:pt x="4201" y="6542"/>
                  <a:pt x="4201" y="6504"/>
                  <a:pt x="4189" y="6479"/>
                </a:cubicBezTo>
                <a:cubicBezTo>
                  <a:pt x="4189" y="6492"/>
                  <a:pt x="4176" y="6492"/>
                  <a:pt x="4163" y="6504"/>
                </a:cubicBezTo>
                <a:cubicBezTo>
                  <a:pt x="4213" y="6567"/>
                  <a:pt x="4201" y="6630"/>
                  <a:pt x="4103" y="6656"/>
                </a:cubicBezTo>
                <a:lnTo>
                  <a:pt x="4103" y="6656"/>
                </a:lnTo>
                <a:cubicBezTo>
                  <a:pt x="4102" y="6655"/>
                  <a:pt x="4102" y="6654"/>
                  <a:pt x="4101" y="6654"/>
                </a:cubicBezTo>
                <a:lnTo>
                  <a:pt x="4101" y="6654"/>
                </a:lnTo>
                <a:cubicBezTo>
                  <a:pt x="4101" y="6654"/>
                  <a:pt x="4100" y="6655"/>
                  <a:pt x="4100" y="6656"/>
                </a:cubicBezTo>
                <a:cubicBezTo>
                  <a:pt x="4101" y="6656"/>
                  <a:pt x="4102" y="6656"/>
                  <a:pt x="4103" y="6656"/>
                </a:cubicBezTo>
                <a:lnTo>
                  <a:pt x="4103" y="6656"/>
                </a:lnTo>
                <a:cubicBezTo>
                  <a:pt x="4109" y="6663"/>
                  <a:pt x="4113" y="6671"/>
                  <a:pt x="4113" y="6682"/>
                </a:cubicBezTo>
                <a:cubicBezTo>
                  <a:pt x="4024" y="6783"/>
                  <a:pt x="3936" y="6884"/>
                  <a:pt x="3847" y="6985"/>
                </a:cubicBezTo>
                <a:cubicBezTo>
                  <a:pt x="3720" y="7099"/>
                  <a:pt x="3657" y="7327"/>
                  <a:pt x="3467" y="7340"/>
                </a:cubicBezTo>
                <a:cubicBezTo>
                  <a:pt x="3404" y="7390"/>
                  <a:pt x="3341" y="7453"/>
                  <a:pt x="3278" y="7491"/>
                </a:cubicBezTo>
                <a:cubicBezTo>
                  <a:pt x="3278" y="7517"/>
                  <a:pt x="3278" y="7542"/>
                  <a:pt x="3278" y="7555"/>
                </a:cubicBezTo>
                <a:cubicBezTo>
                  <a:pt x="3202" y="7593"/>
                  <a:pt x="3189" y="7643"/>
                  <a:pt x="3227" y="7707"/>
                </a:cubicBezTo>
                <a:lnTo>
                  <a:pt x="3315" y="7593"/>
                </a:lnTo>
                <a:lnTo>
                  <a:pt x="3315" y="7593"/>
                </a:lnTo>
                <a:cubicBezTo>
                  <a:pt x="3290" y="7656"/>
                  <a:pt x="3252" y="7719"/>
                  <a:pt x="3214" y="7782"/>
                </a:cubicBezTo>
                <a:cubicBezTo>
                  <a:pt x="3202" y="7757"/>
                  <a:pt x="3176" y="7719"/>
                  <a:pt x="3164" y="7707"/>
                </a:cubicBezTo>
                <a:cubicBezTo>
                  <a:pt x="3151" y="7745"/>
                  <a:pt x="3138" y="7782"/>
                  <a:pt x="3126" y="7820"/>
                </a:cubicBezTo>
                <a:cubicBezTo>
                  <a:pt x="3100" y="7782"/>
                  <a:pt x="3062" y="7757"/>
                  <a:pt x="3037" y="7719"/>
                </a:cubicBezTo>
                <a:cubicBezTo>
                  <a:pt x="3062" y="7681"/>
                  <a:pt x="3075" y="7656"/>
                  <a:pt x="3100" y="7618"/>
                </a:cubicBezTo>
                <a:lnTo>
                  <a:pt x="3138" y="7605"/>
                </a:lnTo>
                <a:cubicBezTo>
                  <a:pt x="3214" y="7517"/>
                  <a:pt x="3252" y="7428"/>
                  <a:pt x="3290" y="7327"/>
                </a:cubicBezTo>
                <a:lnTo>
                  <a:pt x="3391" y="7289"/>
                </a:lnTo>
                <a:lnTo>
                  <a:pt x="3328" y="7226"/>
                </a:lnTo>
                <a:cubicBezTo>
                  <a:pt x="3164" y="7314"/>
                  <a:pt x="3088" y="7491"/>
                  <a:pt x="2961" y="7631"/>
                </a:cubicBezTo>
                <a:lnTo>
                  <a:pt x="2936" y="7580"/>
                </a:lnTo>
                <a:lnTo>
                  <a:pt x="2936" y="7580"/>
                </a:lnTo>
                <a:cubicBezTo>
                  <a:pt x="2936" y="7593"/>
                  <a:pt x="2949" y="7631"/>
                  <a:pt x="2961" y="7643"/>
                </a:cubicBezTo>
                <a:cubicBezTo>
                  <a:pt x="2898" y="7707"/>
                  <a:pt x="2835" y="7782"/>
                  <a:pt x="2809" y="7871"/>
                </a:cubicBezTo>
                <a:cubicBezTo>
                  <a:pt x="2746" y="7922"/>
                  <a:pt x="2708" y="7972"/>
                  <a:pt x="2733" y="8048"/>
                </a:cubicBezTo>
                <a:cubicBezTo>
                  <a:pt x="2721" y="8036"/>
                  <a:pt x="2683" y="8023"/>
                  <a:pt x="2670" y="8023"/>
                </a:cubicBezTo>
                <a:lnTo>
                  <a:pt x="2670" y="8023"/>
                </a:lnTo>
                <a:cubicBezTo>
                  <a:pt x="2683" y="8036"/>
                  <a:pt x="2721" y="8074"/>
                  <a:pt x="2733" y="8086"/>
                </a:cubicBezTo>
                <a:cubicBezTo>
                  <a:pt x="2708" y="8099"/>
                  <a:pt x="2645" y="8124"/>
                  <a:pt x="2620" y="8137"/>
                </a:cubicBezTo>
                <a:cubicBezTo>
                  <a:pt x="2632" y="8149"/>
                  <a:pt x="2645" y="8162"/>
                  <a:pt x="2645" y="8175"/>
                </a:cubicBezTo>
                <a:cubicBezTo>
                  <a:pt x="2733" y="8099"/>
                  <a:pt x="2847" y="8036"/>
                  <a:pt x="2822" y="7909"/>
                </a:cubicBezTo>
                <a:cubicBezTo>
                  <a:pt x="2847" y="7896"/>
                  <a:pt x="2898" y="7884"/>
                  <a:pt x="2923" y="7884"/>
                </a:cubicBezTo>
                <a:cubicBezTo>
                  <a:pt x="2961" y="7833"/>
                  <a:pt x="2986" y="7782"/>
                  <a:pt x="3012" y="7732"/>
                </a:cubicBezTo>
                <a:cubicBezTo>
                  <a:pt x="3037" y="7757"/>
                  <a:pt x="3075" y="7820"/>
                  <a:pt x="3100" y="7846"/>
                </a:cubicBezTo>
                <a:cubicBezTo>
                  <a:pt x="3075" y="7858"/>
                  <a:pt x="3037" y="7871"/>
                  <a:pt x="3012" y="7884"/>
                </a:cubicBezTo>
                <a:cubicBezTo>
                  <a:pt x="3037" y="7909"/>
                  <a:pt x="3062" y="7922"/>
                  <a:pt x="3088" y="7947"/>
                </a:cubicBezTo>
                <a:cubicBezTo>
                  <a:pt x="3088" y="7960"/>
                  <a:pt x="3075" y="7985"/>
                  <a:pt x="3062" y="8010"/>
                </a:cubicBezTo>
                <a:cubicBezTo>
                  <a:pt x="3050" y="7985"/>
                  <a:pt x="2999" y="7947"/>
                  <a:pt x="2986" y="7934"/>
                </a:cubicBezTo>
                <a:lnTo>
                  <a:pt x="2986" y="7934"/>
                </a:lnTo>
                <a:cubicBezTo>
                  <a:pt x="2986" y="7960"/>
                  <a:pt x="2999" y="8010"/>
                  <a:pt x="3012" y="8048"/>
                </a:cubicBezTo>
                <a:cubicBezTo>
                  <a:pt x="2999" y="8074"/>
                  <a:pt x="2986" y="8099"/>
                  <a:pt x="2974" y="8124"/>
                </a:cubicBezTo>
                <a:cubicBezTo>
                  <a:pt x="2974" y="8086"/>
                  <a:pt x="2986" y="8048"/>
                  <a:pt x="2974" y="8010"/>
                </a:cubicBezTo>
                <a:cubicBezTo>
                  <a:pt x="2860" y="8036"/>
                  <a:pt x="2949" y="8162"/>
                  <a:pt x="2923" y="8225"/>
                </a:cubicBezTo>
                <a:cubicBezTo>
                  <a:pt x="2885" y="8251"/>
                  <a:pt x="2822" y="8314"/>
                  <a:pt x="2784" y="8339"/>
                </a:cubicBezTo>
                <a:cubicBezTo>
                  <a:pt x="2784" y="8314"/>
                  <a:pt x="2784" y="8251"/>
                  <a:pt x="2771" y="8225"/>
                </a:cubicBezTo>
                <a:cubicBezTo>
                  <a:pt x="2771" y="8289"/>
                  <a:pt x="2733" y="8352"/>
                  <a:pt x="2695" y="8390"/>
                </a:cubicBezTo>
                <a:cubicBezTo>
                  <a:pt x="2721" y="8377"/>
                  <a:pt x="2771" y="8352"/>
                  <a:pt x="2797" y="8339"/>
                </a:cubicBezTo>
                <a:lnTo>
                  <a:pt x="2797" y="8339"/>
                </a:lnTo>
                <a:cubicBezTo>
                  <a:pt x="2797" y="8440"/>
                  <a:pt x="2733" y="8453"/>
                  <a:pt x="2645" y="8453"/>
                </a:cubicBezTo>
                <a:cubicBezTo>
                  <a:pt x="2657" y="8466"/>
                  <a:pt x="2670" y="8516"/>
                  <a:pt x="2683" y="8529"/>
                </a:cubicBezTo>
                <a:cubicBezTo>
                  <a:pt x="2632" y="8643"/>
                  <a:pt x="2569" y="8744"/>
                  <a:pt x="2518" y="8858"/>
                </a:cubicBezTo>
                <a:cubicBezTo>
                  <a:pt x="2506" y="8807"/>
                  <a:pt x="2493" y="8757"/>
                  <a:pt x="2480" y="8719"/>
                </a:cubicBezTo>
                <a:lnTo>
                  <a:pt x="2480" y="8719"/>
                </a:lnTo>
                <a:cubicBezTo>
                  <a:pt x="2455" y="8782"/>
                  <a:pt x="2468" y="8833"/>
                  <a:pt x="2506" y="8896"/>
                </a:cubicBezTo>
                <a:lnTo>
                  <a:pt x="2468" y="8896"/>
                </a:lnTo>
                <a:cubicBezTo>
                  <a:pt x="2468" y="8883"/>
                  <a:pt x="2468" y="8871"/>
                  <a:pt x="2455" y="8845"/>
                </a:cubicBezTo>
                <a:cubicBezTo>
                  <a:pt x="2404" y="8845"/>
                  <a:pt x="2392" y="8858"/>
                  <a:pt x="2404" y="8896"/>
                </a:cubicBezTo>
                <a:lnTo>
                  <a:pt x="2379" y="8896"/>
                </a:lnTo>
                <a:cubicBezTo>
                  <a:pt x="2392" y="8896"/>
                  <a:pt x="2404" y="8909"/>
                  <a:pt x="2404" y="8909"/>
                </a:cubicBezTo>
                <a:lnTo>
                  <a:pt x="2417" y="8909"/>
                </a:lnTo>
                <a:lnTo>
                  <a:pt x="2480" y="8947"/>
                </a:lnTo>
                <a:cubicBezTo>
                  <a:pt x="2455" y="8985"/>
                  <a:pt x="2430" y="9023"/>
                  <a:pt x="2404" y="9061"/>
                </a:cubicBezTo>
                <a:cubicBezTo>
                  <a:pt x="2392" y="9098"/>
                  <a:pt x="2379" y="9124"/>
                  <a:pt x="2366" y="9162"/>
                </a:cubicBezTo>
                <a:cubicBezTo>
                  <a:pt x="2354" y="9149"/>
                  <a:pt x="2328" y="9111"/>
                  <a:pt x="2316" y="9098"/>
                </a:cubicBezTo>
                <a:cubicBezTo>
                  <a:pt x="2303" y="9111"/>
                  <a:pt x="2278" y="9149"/>
                  <a:pt x="2265" y="9162"/>
                </a:cubicBezTo>
                <a:cubicBezTo>
                  <a:pt x="2354" y="9162"/>
                  <a:pt x="2354" y="9200"/>
                  <a:pt x="2341" y="9238"/>
                </a:cubicBezTo>
                <a:cubicBezTo>
                  <a:pt x="2328" y="9250"/>
                  <a:pt x="2316" y="9250"/>
                  <a:pt x="2303" y="9250"/>
                </a:cubicBezTo>
                <a:cubicBezTo>
                  <a:pt x="2316" y="9263"/>
                  <a:pt x="2316" y="9276"/>
                  <a:pt x="2328" y="9288"/>
                </a:cubicBezTo>
                <a:lnTo>
                  <a:pt x="2303" y="9326"/>
                </a:lnTo>
                <a:cubicBezTo>
                  <a:pt x="2303" y="9339"/>
                  <a:pt x="2291" y="9364"/>
                  <a:pt x="2278" y="9377"/>
                </a:cubicBezTo>
                <a:cubicBezTo>
                  <a:pt x="2253" y="9390"/>
                  <a:pt x="2240" y="9390"/>
                  <a:pt x="2215" y="9390"/>
                </a:cubicBezTo>
                <a:cubicBezTo>
                  <a:pt x="2139" y="9541"/>
                  <a:pt x="2025" y="9681"/>
                  <a:pt x="1974" y="9858"/>
                </a:cubicBezTo>
                <a:cubicBezTo>
                  <a:pt x="1924" y="9883"/>
                  <a:pt x="1873" y="9921"/>
                  <a:pt x="1810" y="9946"/>
                </a:cubicBezTo>
                <a:cubicBezTo>
                  <a:pt x="1810" y="9832"/>
                  <a:pt x="1898" y="9756"/>
                  <a:pt x="1987" y="9681"/>
                </a:cubicBezTo>
                <a:cubicBezTo>
                  <a:pt x="1974" y="9668"/>
                  <a:pt x="1974" y="9630"/>
                  <a:pt x="1974" y="9617"/>
                </a:cubicBezTo>
                <a:cubicBezTo>
                  <a:pt x="2113" y="9516"/>
                  <a:pt x="2113" y="9352"/>
                  <a:pt x="2240" y="9250"/>
                </a:cubicBezTo>
                <a:cubicBezTo>
                  <a:pt x="2253" y="9187"/>
                  <a:pt x="2265" y="9124"/>
                  <a:pt x="2253" y="9061"/>
                </a:cubicBezTo>
                <a:lnTo>
                  <a:pt x="2253" y="9061"/>
                </a:lnTo>
                <a:cubicBezTo>
                  <a:pt x="2240" y="9098"/>
                  <a:pt x="2227" y="9136"/>
                  <a:pt x="2227" y="9187"/>
                </a:cubicBezTo>
                <a:cubicBezTo>
                  <a:pt x="1974" y="9390"/>
                  <a:pt x="1898" y="9719"/>
                  <a:pt x="1696" y="9959"/>
                </a:cubicBezTo>
                <a:cubicBezTo>
                  <a:pt x="1732" y="9954"/>
                  <a:pt x="1769" y="9951"/>
                  <a:pt x="1805" y="9951"/>
                </a:cubicBezTo>
                <a:cubicBezTo>
                  <a:pt x="1856" y="9951"/>
                  <a:pt x="1904" y="9957"/>
                  <a:pt x="1949" y="9972"/>
                </a:cubicBezTo>
                <a:cubicBezTo>
                  <a:pt x="1936" y="10022"/>
                  <a:pt x="1911" y="10060"/>
                  <a:pt x="1898" y="10111"/>
                </a:cubicBezTo>
                <a:cubicBezTo>
                  <a:pt x="1860" y="10111"/>
                  <a:pt x="1835" y="10111"/>
                  <a:pt x="1797" y="10098"/>
                </a:cubicBezTo>
                <a:cubicBezTo>
                  <a:pt x="1797" y="10111"/>
                  <a:pt x="1797" y="10136"/>
                  <a:pt x="1797" y="10149"/>
                </a:cubicBezTo>
                <a:cubicBezTo>
                  <a:pt x="1822" y="10136"/>
                  <a:pt x="1873" y="10123"/>
                  <a:pt x="1898" y="10111"/>
                </a:cubicBezTo>
                <a:lnTo>
                  <a:pt x="1898" y="10111"/>
                </a:lnTo>
                <a:cubicBezTo>
                  <a:pt x="1860" y="10225"/>
                  <a:pt x="1810" y="10326"/>
                  <a:pt x="1721" y="10414"/>
                </a:cubicBezTo>
                <a:cubicBezTo>
                  <a:pt x="1721" y="10414"/>
                  <a:pt x="1734" y="10440"/>
                  <a:pt x="1734" y="10452"/>
                </a:cubicBezTo>
                <a:cubicBezTo>
                  <a:pt x="1696" y="10528"/>
                  <a:pt x="1658" y="10604"/>
                  <a:pt x="1633" y="10680"/>
                </a:cubicBezTo>
                <a:cubicBezTo>
                  <a:pt x="1613" y="10670"/>
                  <a:pt x="1595" y="10664"/>
                  <a:pt x="1579" y="10664"/>
                </a:cubicBezTo>
                <a:cubicBezTo>
                  <a:pt x="1554" y="10664"/>
                  <a:pt x="1534" y="10679"/>
                  <a:pt x="1519" y="10718"/>
                </a:cubicBezTo>
                <a:lnTo>
                  <a:pt x="1620" y="10718"/>
                </a:lnTo>
                <a:cubicBezTo>
                  <a:pt x="1557" y="10819"/>
                  <a:pt x="1506" y="10933"/>
                  <a:pt x="1468" y="11060"/>
                </a:cubicBezTo>
                <a:cubicBezTo>
                  <a:pt x="1430" y="11047"/>
                  <a:pt x="1392" y="11035"/>
                  <a:pt x="1354" y="11022"/>
                </a:cubicBezTo>
                <a:lnTo>
                  <a:pt x="1354" y="11022"/>
                </a:lnTo>
                <a:lnTo>
                  <a:pt x="1367" y="11123"/>
                </a:lnTo>
                <a:cubicBezTo>
                  <a:pt x="1392" y="11123"/>
                  <a:pt x="1430" y="11110"/>
                  <a:pt x="1443" y="11098"/>
                </a:cubicBezTo>
                <a:lnTo>
                  <a:pt x="1443" y="11098"/>
                </a:lnTo>
                <a:cubicBezTo>
                  <a:pt x="1430" y="11148"/>
                  <a:pt x="1417" y="11199"/>
                  <a:pt x="1405" y="11250"/>
                </a:cubicBezTo>
                <a:cubicBezTo>
                  <a:pt x="1367" y="11250"/>
                  <a:pt x="1341" y="11250"/>
                  <a:pt x="1304" y="11262"/>
                </a:cubicBezTo>
                <a:cubicBezTo>
                  <a:pt x="1266" y="11338"/>
                  <a:pt x="1240" y="11401"/>
                  <a:pt x="1228" y="11490"/>
                </a:cubicBezTo>
                <a:cubicBezTo>
                  <a:pt x="1266" y="11427"/>
                  <a:pt x="1291" y="11351"/>
                  <a:pt x="1341" y="11300"/>
                </a:cubicBezTo>
                <a:lnTo>
                  <a:pt x="1341" y="11300"/>
                </a:lnTo>
                <a:cubicBezTo>
                  <a:pt x="1341" y="11401"/>
                  <a:pt x="1291" y="11490"/>
                  <a:pt x="1253" y="11579"/>
                </a:cubicBezTo>
                <a:cubicBezTo>
                  <a:pt x="1240" y="11579"/>
                  <a:pt x="1202" y="11579"/>
                  <a:pt x="1190" y="11566"/>
                </a:cubicBezTo>
                <a:cubicBezTo>
                  <a:pt x="1177" y="11617"/>
                  <a:pt x="1152" y="11655"/>
                  <a:pt x="1139" y="11705"/>
                </a:cubicBezTo>
                <a:cubicBezTo>
                  <a:pt x="1177" y="11667"/>
                  <a:pt x="1215" y="11629"/>
                  <a:pt x="1253" y="11591"/>
                </a:cubicBezTo>
                <a:lnTo>
                  <a:pt x="1253" y="11591"/>
                </a:lnTo>
                <a:cubicBezTo>
                  <a:pt x="1202" y="11781"/>
                  <a:pt x="1139" y="11958"/>
                  <a:pt x="1076" y="12148"/>
                </a:cubicBezTo>
                <a:cubicBezTo>
                  <a:pt x="1063" y="12123"/>
                  <a:pt x="1050" y="12085"/>
                  <a:pt x="1038" y="12059"/>
                </a:cubicBezTo>
                <a:lnTo>
                  <a:pt x="962" y="12135"/>
                </a:lnTo>
                <a:cubicBezTo>
                  <a:pt x="962" y="12237"/>
                  <a:pt x="1038" y="12338"/>
                  <a:pt x="987" y="12426"/>
                </a:cubicBezTo>
                <a:cubicBezTo>
                  <a:pt x="975" y="12376"/>
                  <a:pt x="962" y="12325"/>
                  <a:pt x="949" y="12275"/>
                </a:cubicBezTo>
                <a:cubicBezTo>
                  <a:pt x="911" y="12414"/>
                  <a:pt x="823" y="12566"/>
                  <a:pt x="873" y="12717"/>
                </a:cubicBezTo>
                <a:lnTo>
                  <a:pt x="823" y="12717"/>
                </a:lnTo>
                <a:cubicBezTo>
                  <a:pt x="835" y="12730"/>
                  <a:pt x="835" y="12743"/>
                  <a:pt x="835" y="12755"/>
                </a:cubicBezTo>
                <a:lnTo>
                  <a:pt x="785" y="12768"/>
                </a:lnTo>
                <a:lnTo>
                  <a:pt x="797" y="12793"/>
                </a:lnTo>
                <a:cubicBezTo>
                  <a:pt x="823" y="12781"/>
                  <a:pt x="861" y="12768"/>
                  <a:pt x="886" y="12755"/>
                </a:cubicBezTo>
                <a:lnTo>
                  <a:pt x="886" y="12755"/>
                </a:lnTo>
                <a:cubicBezTo>
                  <a:pt x="873" y="12781"/>
                  <a:pt x="848" y="12844"/>
                  <a:pt x="835" y="12869"/>
                </a:cubicBezTo>
                <a:cubicBezTo>
                  <a:pt x="823" y="12857"/>
                  <a:pt x="785" y="12857"/>
                  <a:pt x="759" y="12844"/>
                </a:cubicBezTo>
                <a:lnTo>
                  <a:pt x="759" y="12844"/>
                </a:lnTo>
                <a:cubicBezTo>
                  <a:pt x="772" y="12869"/>
                  <a:pt x="785" y="12907"/>
                  <a:pt x="785" y="12920"/>
                </a:cubicBezTo>
                <a:cubicBezTo>
                  <a:pt x="797" y="12920"/>
                  <a:pt x="823" y="12907"/>
                  <a:pt x="835" y="12895"/>
                </a:cubicBezTo>
                <a:lnTo>
                  <a:pt x="835" y="12895"/>
                </a:lnTo>
                <a:cubicBezTo>
                  <a:pt x="848" y="13021"/>
                  <a:pt x="785" y="13135"/>
                  <a:pt x="759" y="13249"/>
                </a:cubicBezTo>
                <a:cubicBezTo>
                  <a:pt x="747" y="13249"/>
                  <a:pt x="709" y="13236"/>
                  <a:pt x="684" y="13224"/>
                </a:cubicBezTo>
                <a:lnTo>
                  <a:pt x="684" y="13224"/>
                </a:lnTo>
                <a:cubicBezTo>
                  <a:pt x="709" y="13236"/>
                  <a:pt x="734" y="13249"/>
                  <a:pt x="772" y="13274"/>
                </a:cubicBezTo>
                <a:cubicBezTo>
                  <a:pt x="747" y="13338"/>
                  <a:pt x="734" y="13401"/>
                  <a:pt x="721" y="13464"/>
                </a:cubicBezTo>
                <a:cubicBezTo>
                  <a:pt x="709" y="13413"/>
                  <a:pt x="696" y="13350"/>
                  <a:pt x="671" y="13300"/>
                </a:cubicBezTo>
                <a:cubicBezTo>
                  <a:pt x="671" y="13350"/>
                  <a:pt x="646" y="13388"/>
                  <a:pt x="595" y="13413"/>
                </a:cubicBezTo>
                <a:cubicBezTo>
                  <a:pt x="608" y="13413"/>
                  <a:pt x="633" y="13426"/>
                  <a:pt x="646" y="13439"/>
                </a:cubicBezTo>
                <a:cubicBezTo>
                  <a:pt x="582" y="13603"/>
                  <a:pt x="557" y="13768"/>
                  <a:pt x="519" y="13945"/>
                </a:cubicBezTo>
                <a:cubicBezTo>
                  <a:pt x="544" y="13945"/>
                  <a:pt x="595" y="13932"/>
                  <a:pt x="620" y="13932"/>
                </a:cubicBezTo>
                <a:cubicBezTo>
                  <a:pt x="608" y="14084"/>
                  <a:pt x="570" y="14249"/>
                  <a:pt x="532" y="14400"/>
                </a:cubicBezTo>
                <a:cubicBezTo>
                  <a:pt x="506" y="14312"/>
                  <a:pt x="519" y="14223"/>
                  <a:pt x="544" y="14135"/>
                </a:cubicBezTo>
                <a:lnTo>
                  <a:pt x="544" y="14135"/>
                </a:lnTo>
                <a:cubicBezTo>
                  <a:pt x="392" y="14160"/>
                  <a:pt x="481" y="14755"/>
                  <a:pt x="342" y="14894"/>
                </a:cubicBezTo>
                <a:cubicBezTo>
                  <a:pt x="304" y="14881"/>
                  <a:pt x="266" y="14856"/>
                  <a:pt x="228" y="14831"/>
                </a:cubicBezTo>
                <a:lnTo>
                  <a:pt x="291" y="14831"/>
                </a:lnTo>
                <a:cubicBezTo>
                  <a:pt x="291" y="14780"/>
                  <a:pt x="317" y="14742"/>
                  <a:pt x="380" y="14729"/>
                </a:cubicBezTo>
                <a:cubicBezTo>
                  <a:pt x="354" y="14691"/>
                  <a:pt x="342" y="14654"/>
                  <a:pt x="317" y="14616"/>
                </a:cubicBezTo>
                <a:lnTo>
                  <a:pt x="317" y="14616"/>
                </a:lnTo>
                <a:lnTo>
                  <a:pt x="405" y="14628"/>
                </a:lnTo>
                <a:cubicBezTo>
                  <a:pt x="380" y="14616"/>
                  <a:pt x="354" y="14590"/>
                  <a:pt x="329" y="14578"/>
                </a:cubicBezTo>
                <a:cubicBezTo>
                  <a:pt x="367" y="14426"/>
                  <a:pt x="380" y="14261"/>
                  <a:pt x="266" y="14135"/>
                </a:cubicBezTo>
                <a:cubicBezTo>
                  <a:pt x="266" y="14337"/>
                  <a:pt x="215" y="14540"/>
                  <a:pt x="190" y="14755"/>
                </a:cubicBezTo>
                <a:cubicBezTo>
                  <a:pt x="190" y="14755"/>
                  <a:pt x="165" y="14767"/>
                  <a:pt x="152" y="14780"/>
                </a:cubicBezTo>
                <a:cubicBezTo>
                  <a:pt x="215" y="14831"/>
                  <a:pt x="165" y="14907"/>
                  <a:pt x="127" y="14957"/>
                </a:cubicBezTo>
                <a:cubicBezTo>
                  <a:pt x="190" y="15071"/>
                  <a:pt x="127" y="15198"/>
                  <a:pt x="127" y="15324"/>
                </a:cubicBezTo>
                <a:lnTo>
                  <a:pt x="89" y="15324"/>
                </a:lnTo>
                <a:cubicBezTo>
                  <a:pt x="101" y="15337"/>
                  <a:pt x="127" y="15349"/>
                  <a:pt x="139" y="15362"/>
                </a:cubicBezTo>
                <a:cubicBezTo>
                  <a:pt x="127" y="15489"/>
                  <a:pt x="101" y="15628"/>
                  <a:pt x="127" y="15754"/>
                </a:cubicBezTo>
                <a:cubicBezTo>
                  <a:pt x="139" y="15805"/>
                  <a:pt x="101" y="15843"/>
                  <a:pt x="76" y="15894"/>
                </a:cubicBezTo>
                <a:cubicBezTo>
                  <a:pt x="101" y="15919"/>
                  <a:pt x="127" y="15932"/>
                  <a:pt x="139" y="15957"/>
                </a:cubicBezTo>
                <a:cubicBezTo>
                  <a:pt x="127" y="15970"/>
                  <a:pt x="89" y="15970"/>
                  <a:pt x="76" y="15982"/>
                </a:cubicBezTo>
                <a:cubicBezTo>
                  <a:pt x="114" y="16362"/>
                  <a:pt x="0" y="16729"/>
                  <a:pt x="13" y="17096"/>
                </a:cubicBezTo>
                <a:cubicBezTo>
                  <a:pt x="63" y="17159"/>
                  <a:pt x="13" y="17235"/>
                  <a:pt x="0" y="17298"/>
                </a:cubicBezTo>
                <a:cubicBezTo>
                  <a:pt x="13" y="17387"/>
                  <a:pt x="25" y="17475"/>
                  <a:pt x="25" y="17577"/>
                </a:cubicBezTo>
                <a:cubicBezTo>
                  <a:pt x="25" y="17589"/>
                  <a:pt x="51" y="17615"/>
                  <a:pt x="51" y="17627"/>
                </a:cubicBezTo>
                <a:cubicBezTo>
                  <a:pt x="38" y="17665"/>
                  <a:pt x="25" y="17703"/>
                  <a:pt x="13" y="17754"/>
                </a:cubicBezTo>
                <a:cubicBezTo>
                  <a:pt x="25" y="17792"/>
                  <a:pt x="25" y="17830"/>
                  <a:pt x="38" y="17868"/>
                </a:cubicBezTo>
                <a:cubicBezTo>
                  <a:pt x="25" y="17880"/>
                  <a:pt x="13" y="17906"/>
                  <a:pt x="0" y="17906"/>
                </a:cubicBezTo>
                <a:lnTo>
                  <a:pt x="38" y="17906"/>
                </a:lnTo>
                <a:cubicBezTo>
                  <a:pt x="38" y="17969"/>
                  <a:pt x="25" y="18045"/>
                  <a:pt x="38" y="18108"/>
                </a:cubicBezTo>
                <a:cubicBezTo>
                  <a:pt x="25" y="18108"/>
                  <a:pt x="13" y="18121"/>
                  <a:pt x="0" y="18121"/>
                </a:cubicBezTo>
                <a:cubicBezTo>
                  <a:pt x="13" y="18133"/>
                  <a:pt x="38" y="18159"/>
                  <a:pt x="51" y="18171"/>
                </a:cubicBezTo>
                <a:cubicBezTo>
                  <a:pt x="0" y="18298"/>
                  <a:pt x="101" y="18412"/>
                  <a:pt x="63" y="18538"/>
                </a:cubicBezTo>
                <a:cubicBezTo>
                  <a:pt x="165" y="18715"/>
                  <a:pt x="101" y="18918"/>
                  <a:pt x="152" y="19108"/>
                </a:cubicBezTo>
                <a:cubicBezTo>
                  <a:pt x="165" y="19108"/>
                  <a:pt x="203" y="19120"/>
                  <a:pt x="215" y="19133"/>
                </a:cubicBezTo>
                <a:cubicBezTo>
                  <a:pt x="203" y="19146"/>
                  <a:pt x="177" y="19171"/>
                  <a:pt x="165" y="19184"/>
                </a:cubicBezTo>
                <a:cubicBezTo>
                  <a:pt x="165" y="19196"/>
                  <a:pt x="177" y="19222"/>
                  <a:pt x="177" y="19234"/>
                </a:cubicBezTo>
                <a:cubicBezTo>
                  <a:pt x="203" y="19234"/>
                  <a:pt x="215" y="19222"/>
                  <a:pt x="241" y="19209"/>
                </a:cubicBezTo>
                <a:cubicBezTo>
                  <a:pt x="241" y="19150"/>
                  <a:pt x="241" y="19080"/>
                  <a:pt x="241" y="19019"/>
                </a:cubicBezTo>
                <a:cubicBezTo>
                  <a:pt x="228" y="19019"/>
                  <a:pt x="203" y="18994"/>
                  <a:pt x="177" y="18994"/>
                </a:cubicBezTo>
                <a:cubicBezTo>
                  <a:pt x="203" y="18943"/>
                  <a:pt x="215" y="18905"/>
                  <a:pt x="228" y="18867"/>
                </a:cubicBezTo>
                <a:cubicBezTo>
                  <a:pt x="203" y="18842"/>
                  <a:pt x="165" y="18804"/>
                  <a:pt x="139" y="18791"/>
                </a:cubicBezTo>
                <a:cubicBezTo>
                  <a:pt x="165" y="18791"/>
                  <a:pt x="190" y="18779"/>
                  <a:pt x="215" y="18766"/>
                </a:cubicBezTo>
                <a:cubicBezTo>
                  <a:pt x="203" y="18753"/>
                  <a:pt x="177" y="18715"/>
                  <a:pt x="165" y="18690"/>
                </a:cubicBezTo>
                <a:cubicBezTo>
                  <a:pt x="203" y="18677"/>
                  <a:pt x="228" y="18665"/>
                  <a:pt x="266" y="18639"/>
                </a:cubicBezTo>
                <a:cubicBezTo>
                  <a:pt x="241" y="18639"/>
                  <a:pt x="203" y="18652"/>
                  <a:pt x="177" y="18652"/>
                </a:cubicBezTo>
                <a:cubicBezTo>
                  <a:pt x="177" y="18361"/>
                  <a:pt x="190" y="18083"/>
                  <a:pt x="152" y="17804"/>
                </a:cubicBezTo>
                <a:lnTo>
                  <a:pt x="152" y="17804"/>
                </a:lnTo>
                <a:cubicBezTo>
                  <a:pt x="215" y="17817"/>
                  <a:pt x="266" y="17842"/>
                  <a:pt x="317" y="17855"/>
                </a:cubicBezTo>
                <a:lnTo>
                  <a:pt x="228" y="17855"/>
                </a:lnTo>
                <a:cubicBezTo>
                  <a:pt x="228" y="17994"/>
                  <a:pt x="253" y="18133"/>
                  <a:pt x="266" y="18273"/>
                </a:cubicBezTo>
                <a:cubicBezTo>
                  <a:pt x="279" y="18260"/>
                  <a:pt x="317" y="18247"/>
                  <a:pt x="329" y="18247"/>
                </a:cubicBezTo>
                <a:cubicBezTo>
                  <a:pt x="380" y="18424"/>
                  <a:pt x="392" y="18614"/>
                  <a:pt x="392" y="18804"/>
                </a:cubicBezTo>
                <a:cubicBezTo>
                  <a:pt x="342" y="18766"/>
                  <a:pt x="317" y="18715"/>
                  <a:pt x="317" y="18652"/>
                </a:cubicBezTo>
                <a:lnTo>
                  <a:pt x="304" y="18652"/>
                </a:lnTo>
                <a:cubicBezTo>
                  <a:pt x="304" y="18690"/>
                  <a:pt x="304" y="18741"/>
                  <a:pt x="304" y="18779"/>
                </a:cubicBezTo>
                <a:cubicBezTo>
                  <a:pt x="342" y="18791"/>
                  <a:pt x="392" y="18804"/>
                  <a:pt x="430" y="18829"/>
                </a:cubicBezTo>
                <a:cubicBezTo>
                  <a:pt x="414" y="18863"/>
                  <a:pt x="385" y="18863"/>
                  <a:pt x="357" y="18863"/>
                </a:cubicBezTo>
                <a:cubicBezTo>
                  <a:pt x="343" y="18863"/>
                  <a:pt x="329" y="18863"/>
                  <a:pt x="317" y="18867"/>
                </a:cubicBezTo>
                <a:cubicBezTo>
                  <a:pt x="329" y="18943"/>
                  <a:pt x="342" y="19032"/>
                  <a:pt x="367" y="19120"/>
                </a:cubicBezTo>
                <a:cubicBezTo>
                  <a:pt x="380" y="19070"/>
                  <a:pt x="392" y="19032"/>
                  <a:pt x="405" y="18981"/>
                </a:cubicBezTo>
                <a:cubicBezTo>
                  <a:pt x="405" y="19057"/>
                  <a:pt x="443" y="19133"/>
                  <a:pt x="456" y="19196"/>
                </a:cubicBezTo>
                <a:lnTo>
                  <a:pt x="557" y="19196"/>
                </a:lnTo>
                <a:cubicBezTo>
                  <a:pt x="557" y="19184"/>
                  <a:pt x="557" y="19158"/>
                  <a:pt x="557" y="19146"/>
                </a:cubicBezTo>
                <a:cubicBezTo>
                  <a:pt x="544" y="19146"/>
                  <a:pt x="519" y="19158"/>
                  <a:pt x="506" y="19158"/>
                </a:cubicBezTo>
                <a:cubicBezTo>
                  <a:pt x="582" y="19057"/>
                  <a:pt x="506" y="18918"/>
                  <a:pt x="532" y="18804"/>
                </a:cubicBezTo>
                <a:lnTo>
                  <a:pt x="532" y="18804"/>
                </a:lnTo>
                <a:cubicBezTo>
                  <a:pt x="582" y="18867"/>
                  <a:pt x="532" y="18956"/>
                  <a:pt x="582" y="19032"/>
                </a:cubicBezTo>
                <a:cubicBezTo>
                  <a:pt x="582" y="19082"/>
                  <a:pt x="595" y="19133"/>
                  <a:pt x="595" y="19196"/>
                </a:cubicBezTo>
                <a:lnTo>
                  <a:pt x="747" y="19196"/>
                </a:lnTo>
                <a:cubicBezTo>
                  <a:pt x="754" y="19193"/>
                  <a:pt x="762" y="19191"/>
                  <a:pt x="768" y="19191"/>
                </a:cubicBezTo>
                <a:cubicBezTo>
                  <a:pt x="785" y="19191"/>
                  <a:pt x="797" y="19200"/>
                  <a:pt x="797" y="19209"/>
                </a:cubicBezTo>
                <a:cubicBezTo>
                  <a:pt x="803" y="19220"/>
                  <a:pt x="824" y="19224"/>
                  <a:pt x="847" y="19224"/>
                </a:cubicBezTo>
                <a:cubicBezTo>
                  <a:pt x="880" y="19224"/>
                  <a:pt x="917" y="19216"/>
                  <a:pt x="924" y="19209"/>
                </a:cubicBezTo>
                <a:cubicBezTo>
                  <a:pt x="935" y="19198"/>
                  <a:pt x="983" y="19168"/>
                  <a:pt x="1004" y="19168"/>
                </a:cubicBezTo>
                <a:cubicBezTo>
                  <a:pt x="1008" y="19168"/>
                  <a:pt x="1011" y="19169"/>
                  <a:pt x="1012" y="19171"/>
                </a:cubicBezTo>
                <a:cubicBezTo>
                  <a:pt x="1033" y="19192"/>
                  <a:pt x="1088" y="19212"/>
                  <a:pt x="1127" y="19212"/>
                </a:cubicBezTo>
                <a:cubicBezTo>
                  <a:pt x="1136" y="19212"/>
                  <a:pt x="1145" y="19211"/>
                  <a:pt x="1152" y="19209"/>
                </a:cubicBezTo>
                <a:cubicBezTo>
                  <a:pt x="1177" y="19196"/>
                  <a:pt x="1316" y="19158"/>
                  <a:pt x="1379" y="19158"/>
                </a:cubicBezTo>
                <a:lnTo>
                  <a:pt x="1405" y="19184"/>
                </a:lnTo>
                <a:cubicBezTo>
                  <a:pt x="1413" y="19194"/>
                  <a:pt x="1422" y="19198"/>
                  <a:pt x="1432" y="19198"/>
                </a:cubicBezTo>
                <a:cubicBezTo>
                  <a:pt x="1457" y="19198"/>
                  <a:pt x="1487" y="19175"/>
                  <a:pt x="1516" y="19175"/>
                </a:cubicBezTo>
                <a:cubicBezTo>
                  <a:pt x="1530" y="19175"/>
                  <a:pt x="1544" y="19180"/>
                  <a:pt x="1557" y="19196"/>
                </a:cubicBezTo>
                <a:lnTo>
                  <a:pt x="1569" y="19234"/>
                </a:lnTo>
                <a:cubicBezTo>
                  <a:pt x="1636" y="19206"/>
                  <a:pt x="1695" y="19191"/>
                  <a:pt x="1731" y="19191"/>
                </a:cubicBezTo>
                <a:cubicBezTo>
                  <a:pt x="1743" y="19191"/>
                  <a:pt x="1753" y="19193"/>
                  <a:pt x="1759" y="19196"/>
                </a:cubicBezTo>
                <a:cubicBezTo>
                  <a:pt x="1780" y="19217"/>
                  <a:pt x="1826" y="19238"/>
                  <a:pt x="1842" y="19238"/>
                </a:cubicBezTo>
                <a:cubicBezTo>
                  <a:pt x="1846" y="19238"/>
                  <a:pt x="1848" y="19237"/>
                  <a:pt x="1848" y="19234"/>
                </a:cubicBezTo>
                <a:cubicBezTo>
                  <a:pt x="1859" y="19223"/>
                  <a:pt x="1879" y="19194"/>
                  <a:pt x="1892" y="19194"/>
                </a:cubicBezTo>
                <a:cubicBezTo>
                  <a:pt x="1894" y="19194"/>
                  <a:pt x="1896" y="19194"/>
                  <a:pt x="1898" y="19196"/>
                </a:cubicBezTo>
                <a:cubicBezTo>
                  <a:pt x="1924" y="19196"/>
                  <a:pt x="1962" y="19196"/>
                  <a:pt x="1974" y="19171"/>
                </a:cubicBezTo>
                <a:cubicBezTo>
                  <a:pt x="1987" y="19146"/>
                  <a:pt x="2177" y="19158"/>
                  <a:pt x="2291" y="19146"/>
                </a:cubicBezTo>
                <a:lnTo>
                  <a:pt x="2404" y="19171"/>
                </a:lnTo>
                <a:cubicBezTo>
                  <a:pt x="2451" y="19183"/>
                  <a:pt x="2504" y="19192"/>
                  <a:pt x="2558" y="19192"/>
                </a:cubicBezTo>
                <a:cubicBezTo>
                  <a:pt x="2620" y="19192"/>
                  <a:pt x="2685" y="19180"/>
                  <a:pt x="2746" y="19146"/>
                </a:cubicBezTo>
                <a:lnTo>
                  <a:pt x="2809" y="19120"/>
                </a:lnTo>
                <a:cubicBezTo>
                  <a:pt x="2911" y="19133"/>
                  <a:pt x="3012" y="19158"/>
                  <a:pt x="3024" y="19171"/>
                </a:cubicBezTo>
                <a:cubicBezTo>
                  <a:pt x="3030" y="19177"/>
                  <a:pt x="3046" y="19182"/>
                  <a:pt x="3064" y="19182"/>
                </a:cubicBezTo>
                <a:cubicBezTo>
                  <a:pt x="3086" y="19182"/>
                  <a:pt x="3112" y="19174"/>
                  <a:pt x="3126" y="19146"/>
                </a:cubicBezTo>
                <a:cubicBezTo>
                  <a:pt x="3133" y="19138"/>
                  <a:pt x="3146" y="19135"/>
                  <a:pt x="3161" y="19135"/>
                </a:cubicBezTo>
                <a:cubicBezTo>
                  <a:pt x="3213" y="19135"/>
                  <a:pt x="3297" y="19172"/>
                  <a:pt x="3313" y="19172"/>
                </a:cubicBezTo>
                <a:cubicBezTo>
                  <a:pt x="3315" y="19172"/>
                  <a:pt x="3315" y="19172"/>
                  <a:pt x="3315" y="19171"/>
                </a:cubicBezTo>
                <a:cubicBezTo>
                  <a:pt x="3324" y="19153"/>
                  <a:pt x="3351" y="19130"/>
                  <a:pt x="3367" y="19130"/>
                </a:cubicBezTo>
                <a:cubicBezTo>
                  <a:pt x="3374" y="19130"/>
                  <a:pt x="3379" y="19134"/>
                  <a:pt x="3379" y="19146"/>
                </a:cubicBezTo>
                <a:cubicBezTo>
                  <a:pt x="3379" y="19162"/>
                  <a:pt x="3394" y="19178"/>
                  <a:pt x="3412" y="19178"/>
                </a:cubicBezTo>
                <a:cubicBezTo>
                  <a:pt x="3422" y="19178"/>
                  <a:pt x="3433" y="19172"/>
                  <a:pt x="3442" y="19158"/>
                </a:cubicBezTo>
                <a:cubicBezTo>
                  <a:pt x="3447" y="19153"/>
                  <a:pt x="3458" y="19151"/>
                  <a:pt x="3473" y="19151"/>
                </a:cubicBezTo>
                <a:cubicBezTo>
                  <a:pt x="3523" y="19151"/>
                  <a:pt x="3615" y="19173"/>
                  <a:pt x="3679" y="19173"/>
                </a:cubicBezTo>
                <a:cubicBezTo>
                  <a:pt x="3689" y="19173"/>
                  <a:pt x="3699" y="19172"/>
                  <a:pt x="3708" y="19171"/>
                </a:cubicBezTo>
                <a:lnTo>
                  <a:pt x="3796" y="19184"/>
                </a:lnTo>
                <a:lnTo>
                  <a:pt x="3898" y="19196"/>
                </a:lnTo>
                <a:cubicBezTo>
                  <a:pt x="3998" y="19169"/>
                  <a:pt x="4085" y="19148"/>
                  <a:pt x="4131" y="19148"/>
                </a:cubicBezTo>
                <a:cubicBezTo>
                  <a:pt x="4148" y="19148"/>
                  <a:pt x="4160" y="19151"/>
                  <a:pt x="4163" y="19158"/>
                </a:cubicBezTo>
                <a:cubicBezTo>
                  <a:pt x="4174" y="19169"/>
                  <a:pt x="4200" y="19187"/>
                  <a:pt x="4217" y="19187"/>
                </a:cubicBezTo>
                <a:cubicBezTo>
                  <a:pt x="4221" y="19187"/>
                  <a:pt x="4224" y="19186"/>
                  <a:pt x="4227" y="19184"/>
                </a:cubicBezTo>
                <a:cubicBezTo>
                  <a:pt x="4227" y="19171"/>
                  <a:pt x="4277" y="19120"/>
                  <a:pt x="4302" y="19120"/>
                </a:cubicBezTo>
                <a:lnTo>
                  <a:pt x="4315" y="19133"/>
                </a:lnTo>
                <a:lnTo>
                  <a:pt x="4391" y="19196"/>
                </a:lnTo>
                <a:cubicBezTo>
                  <a:pt x="4505" y="19184"/>
                  <a:pt x="4644" y="19184"/>
                  <a:pt x="4720" y="19184"/>
                </a:cubicBezTo>
                <a:cubicBezTo>
                  <a:pt x="4736" y="19187"/>
                  <a:pt x="4761" y="19188"/>
                  <a:pt x="4791" y="19188"/>
                </a:cubicBezTo>
                <a:cubicBezTo>
                  <a:pt x="4821" y="19188"/>
                  <a:pt x="4855" y="19187"/>
                  <a:pt x="4889" y="19187"/>
                </a:cubicBezTo>
                <a:cubicBezTo>
                  <a:pt x="4957" y="19187"/>
                  <a:pt x="5024" y="19190"/>
                  <a:pt x="5049" y="19209"/>
                </a:cubicBezTo>
                <a:lnTo>
                  <a:pt x="5112" y="19146"/>
                </a:lnTo>
                <a:cubicBezTo>
                  <a:pt x="5115" y="19143"/>
                  <a:pt x="5120" y="19142"/>
                  <a:pt x="5127" y="19142"/>
                </a:cubicBezTo>
                <a:cubicBezTo>
                  <a:pt x="5154" y="19142"/>
                  <a:pt x="5209" y="19158"/>
                  <a:pt x="5239" y="19158"/>
                </a:cubicBezTo>
                <a:lnTo>
                  <a:pt x="5378" y="19158"/>
                </a:lnTo>
                <a:cubicBezTo>
                  <a:pt x="5517" y="19158"/>
                  <a:pt x="5720" y="19146"/>
                  <a:pt x="5821" y="19120"/>
                </a:cubicBezTo>
                <a:lnTo>
                  <a:pt x="5897" y="19196"/>
                </a:lnTo>
                <a:lnTo>
                  <a:pt x="5910" y="19209"/>
                </a:lnTo>
                <a:cubicBezTo>
                  <a:pt x="5960" y="19209"/>
                  <a:pt x="6036" y="19196"/>
                  <a:pt x="6087" y="19196"/>
                </a:cubicBezTo>
                <a:cubicBezTo>
                  <a:pt x="6112" y="19196"/>
                  <a:pt x="6165" y="19207"/>
                  <a:pt x="6198" y="19207"/>
                </a:cubicBezTo>
                <a:cubicBezTo>
                  <a:pt x="6215" y="19207"/>
                  <a:pt x="6226" y="19205"/>
                  <a:pt x="6226" y="19196"/>
                </a:cubicBezTo>
                <a:cubicBezTo>
                  <a:pt x="6229" y="19193"/>
                  <a:pt x="6240" y="19191"/>
                  <a:pt x="6256" y="19191"/>
                </a:cubicBezTo>
                <a:cubicBezTo>
                  <a:pt x="6303" y="19191"/>
                  <a:pt x="6390" y="19206"/>
                  <a:pt x="6428" y="19234"/>
                </a:cubicBezTo>
                <a:lnTo>
                  <a:pt x="6504" y="19184"/>
                </a:lnTo>
                <a:lnTo>
                  <a:pt x="6530" y="19171"/>
                </a:lnTo>
                <a:cubicBezTo>
                  <a:pt x="6593" y="19184"/>
                  <a:pt x="6669" y="19196"/>
                  <a:pt x="6707" y="19196"/>
                </a:cubicBezTo>
                <a:cubicBezTo>
                  <a:pt x="6732" y="19196"/>
                  <a:pt x="6846" y="19209"/>
                  <a:pt x="6884" y="19222"/>
                </a:cubicBezTo>
                <a:lnTo>
                  <a:pt x="7010" y="19222"/>
                </a:lnTo>
                <a:cubicBezTo>
                  <a:pt x="7036" y="19209"/>
                  <a:pt x="7061" y="19196"/>
                  <a:pt x="7086" y="19184"/>
                </a:cubicBezTo>
                <a:lnTo>
                  <a:pt x="7112" y="19184"/>
                </a:lnTo>
                <a:cubicBezTo>
                  <a:pt x="7124" y="19190"/>
                  <a:pt x="7140" y="19193"/>
                  <a:pt x="7158" y="19193"/>
                </a:cubicBezTo>
                <a:cubicBezTo>
                  <a:pt x="7175" y="19193"/>
                  <a:pt x="7194" y="19190"/>
                  <a:pt x="7213" y="19184"/>
                </a:cubicBezTo>
                <a:cubicBezTo>
                  <a:pt x="7216" y="19182"/>
                  <a:pt x="7221" y="19181"/>
                  <a:pt x="7227" y="19181"/>
                </a:cubicBezTo>
                <a:cubicBezTo>
                  <a:pt x="7264" y="19181"/>
                  <a:pt x="7346" y="19214"/>
                  <a:pt x="7390" y="19247"/>
                </a:cubicBezTo>
                <a:lnTo>
                  <a:pt x="7390" y="19158"/>
                </a:lnTo>
                <a:cubicBezTo>
                  <a:pt x="7415" y="19158"/>
                  <a:pt x="7529" y="19184"/>
                  <a:pt x="7630" y="19222"/>
                </a:cubicBezTo>
                <a:lnTo>
                  <a:pt x="7719" y="19222"/>
                </a:lnTo>
                <a:lnTo>
                  <a:pt x="7795" y="19234"/>
                </a:lnTo>
                <a:cubicBezTo>
                  <a:pt x="7871" y="19196"/>
                  <a:pt x="7959" y="19171"/>
                  <a:pt x="7972" y="19158"/>
                </a:cubicBezTo>
                <a:cubicBezTo>
                  <a:pt x="7997" y="19158"/>
                  <a:pt x="8061" y="19196"/>
                  <a:pt x="8086" y="19247"/>
                </a:cubicBezTo>
                <a:lnTo>
                  <a:pt x="8175" y="19222"/>
                </a:lnTo>
                <a:cubicBezTo>
                  <a:pt x="8210" y="19213"/>
                  <a:pt x="8259" y="19204"/>
                  <a:pt x="8293" y="19204"/>
                </a:cubicBezTo>
                <a:cubicBezTo>
                  <a:pt x="8307" y="19204"/>
                  <a:pt x="8319" y="19205"/>
                  <a:pt x="8326" y="19209"/>
                </a:cubicBezTo>
                <a:cubicBezTo>
                  <a:pt x="8343" y="19228"/>
                  <a:pt x="8356" y="19235"/>
                  <a:pt x="8369" y="19235"/>
                </a:cubicBezTo>
                <a:cubicBezTo>
                  <a:pt x="8401" y="19235"/>
                  <a:pt x="8426" y="19192"/>
                  <a:pt x="8469" y="19192"/>
                </a:cubicBezTo>
                <a:cubicBezTo>
                  <a:pt x="8476" y="19192"/>
                  <a:pt x="8483" y="19194"/>
                  <a:pt x="8491" y="19196"/>
                </a:cubicBezTo>
                <a:lnTo>
                  <a:pt x="8542" y="19222"/>
                </a:lnTo>
                <a:cubicBezTo>
                  <a:pt x="8630" y="19234"/>
                  <a:pt x="8731" y="19247"/>
                  <a:pt x="8782" y="19260"/>
                </a:cubicBezTo>
                <a:lnTo>
                  <a:pt x="8795" y="19247"/>
                </a:lnTo>
                <a:lnTo>
                  <a:pt x="8883" y="19184"/>
                </a:lnTo>
                <a:cubicBezTo>
                  <a:pt x="8959" y="19212"/>
                  <a:pt x="9028" y="19226"/>
                  <a:pt x="9063" y="19226"/>
                </a:cubicBezTo>
                <a:cubicBezTo>
                  <a:pt x="9075" y="19226"/>
                  <a:pt x="9082" y="19225"/>
                  <a:pt x="9086" y="19222"/>
                </a:cubicBezTo>
                <a:cubicBezTo>
                  <a:pt x="9103" y="19213"/>
                  <a:pt x="9145" y="19198"/>
                  <a:pt x="9173" y="19198"/>
                </a:cubicBezTo>
                <a:cubicBezTo>
                  <a:pt x="9186" y="19198"/>
                  <a:pt x="9196" y="19201"/>
                  <a:pt x="9200" y="19209"/>
                </a:cubicBezTo>
                <a:cubicBezTo>
                  <a:pt x="9225" y="19222"/>
                  <a:pt x="9275" y="19285"/>
                  <a:pt x="9275" y="19285"/>
                </a:cubicBezTo>
                <a:cubicBezTo>
                  <a:pt x="9275" y="19285"/>
                  <a:pt x="9339" y="19272"/>
                  <a:pt x="9389" y="19247"/>
                </a:cubicBezTo>
                <a:cubicBezTo>
                  <a:pt x="9419" y="19232"/>
                  <a:pt x="9505" y="19226"/>
                  <a:pt x="9584" y="19226"/>
                </a:cubicBezTo>
                <a:cubicBezTo>
                  <a:pt x="9640" y="19226"/>
                  <a:pt x="9692" y="19229"/>
                  <a:pt x="9718" y="19234"/>
                </a:cubicBezTo>
                <a:cubicBezTo>
                  <a:pt x="9756" y="19241"/>
                  <a:pt x="9820" y="19241"/>
                  <a:pt x="9880" y="19241"/>
                </a:cubicBezTo>
                <a:cubicBezTo>
                  <a:pt x="9940" y="19241"/>
                  <a:pt x="9997" y="19241"/>
                  <a:pt x="10022" y="19247"/>
                </a:cubicBezTo>
                <a:cubicBezTo>
                  <a:pt x="10031" y="19251"/>
                  <a:pt x="10042" y="19253"/>
                  <a:pt x="10055" y="19253"/>
                </a:cubicBezTo>
                <a:cubicBezTo>
                  <a:pt x="10105" y="19253"/>
                  <a:pt x="10180" y="19228"/>
                  <a:pt x="10229" y="19228"/>
                </a:cubicBezTo>
                <a:cubicBezTo>
                  <a:pt x="10242" y="19228"/>
                  <a:pt x="10254" y="19230"/>
                  <a:pt x="10262" y="19234"/>
                </a:cubicBezTo>
                <a:lnTo>
                  <a:pt x="10389" y="19095"/>
                </a:lnTo>
                <a:cubicBezTo>
                  <a:pt x="10566" y="19158"/>
                  <a:pt x="10731" y="19209"/>
                  <a:pt x="10781" y="19209"/>
                </a:cubicBezTo>
                <a:cubicBezTo>
                  <a:pt x="10796" y="19209"/>
                  <a:pt x="10818" y="19207"/>
                  <a:pt x="10838" y="19207"/>
                </a:cubicBezTo>
                <a:cubicBezTo>
                  <a:pt x="10868" y="19207"/>
                  <a:pt x="10895" y="19211"/>
                  <a:pt x="10895" y="19234"/>
                </a:cubicBezTo>
                <a:cubicBezTo>
                  <a:pt x="10893" y="19242"/>
                  <a:pt x="10897" y="19245"/>
                  <a:pt x="10906" y="19245"/>
                </a:cubicBezTo>
                <a:cubicBezTo>
                  <a:pt x="10942" y="19245"/>
                  <a:pt x="11054" y="19194"/>
                  <a:pt x="11085" y="19184"/>
                </a:cubicBezTo>
                <a:cubicBezTo>
                  <a:pt x="11100" y="19180"/>
                  <a:pt x="11118" y="19178"/>
                  <a:pt x="11137" y="19178"/>
                </a:cubicBezTo>
                <a:cubicBezTo>
                  <a:pt x="11182" y="19178"/>
                  <a:pt x="11232" y="19187"/>
                  <a:pt x="11249" y="19196"/>
                </a:cubicBezTo>
                <a:cubicBezTo>
                  <a:pt x="11275" y="19196"/>
                  <a:pt x="11317" y="19191"/>
                  <a:pt x="11346" y="19191"/>
                </a:cubicBezTo>
                <a:cubicBezTo>
                  <a:pt x="11361" y="19191"/>
                  <a:pt x="11372" y="19192"/>
                  <a:pt x="11376" y="19196"/>
                </a:cubicBezTo>
                <a:cubicBezTo>
                  <a:pt x="11376" y="19206"/>
                  <a:pt x="11401" y="19225"/>
                  <a:pt x="11417" y="19225"/>
                </a:cubicBezTo>
                <a:cubicBezTo>
                  <a:pt x="11421" y="19225"/>
                  <a:pt x="11424" y="19224"/>
                  <a:pt x="11427" y="19222"/>
                </a:cubicBezTo>
                <a:cubicBezTo>
                  <a:pt x="11439" y="19209"/>
                  <a:pt x="11541" y="19171"/>
                  <a:pt x="11616" y="19171"/>
                </a:cubicBezTo>
                <a:lnTo>
                  <a:pt x="11680" y="19196"/>
                </a:lnTo>
                <a:lnTo>
                  <a:pt x="11857" y="19247"/>
                </a:lnTo>
                <a:lnTo>
                  <a:pt x="11895" y="19222"/>
                </a:lnTo>
                <a:cubicBezTo>
                  <a:pt x="11932" y="19203"/>
                  <a:pt x="11969" y="19191"/>
                  <a:pt x="11991" y="19191"/>
                </a:cubicBezTo>
                <a:cubicBezTo>
                  <a:pt x="11999" y="19191"/>
                  <a:pt x="12005" y="19193"/>
                  <a:pt x="12009" y="19196"/>
                </a:cubicBezTo>
                <a:cubicBezTo>
                  <a:pt x="12021" y="19209"/>
                  <a:pt x="12085" y="19247"/>
                  <a:pt x="12135" y="19272"/>
                </a:cubicBezTo>
                <a:lnTo>
                  <a:pt x="12224" y="19209"/>
                </a:lnTo>
                <a:lnTo>
                  <a:pt x="12236" y="19196"/>
                </a:lnTo>
                <a:cubicBezTo>
                  <a:pt x="12262" y="19196"/>
                  <a:pt x="12300" y="19209"/>
                  <a:pt x="12325" y="19234"/>
                </a:cubicBezTo>
                <a:cubicBezTo>
                  <a:pt x="12339" y="19239"/>
                  <a:pt x="12368" y="19242"/>
                  <a:pt x="12405" y="19242"/>
                </a:cubicBezTo>
                <a:cubicBezTo>
                  <a:pt x="12469" y="19242"/>
                  <a:pt x="12557" y="19233"/>
                  <a:pt x="12629" y="19209"/>
                </a:cubicBezTo>
                <a:lnTo>
                  <a:pt x="12629" y="19196"/>
                </a:lnTo>
                <a:lnTo>
                  <a:pt x="12667" y="19171"/>
                </a:lnTo>
                <a:cubicBezTo>
                  <a:pt x="12717" y="19184"/>
                  <a:pt x="12743" y="19247"/>
                  <a:pt x="12730" y="19310"/>
                </a:cubicBezTo>
                <a:lnTo>
                  <a:pt x="12857" y="19260"/>
                </a:lnTo>
                <a:lnTo>
                  <a:pt x="12945" y="19209"/>
                </a:lnTo>
                <a:lnTo>
                  <a:pt x="12945" y="19209"/>
                </a:lnTo>
                <a:cubicBezTo>
                  <a:pt x="12937" y="19248"/>
                  <a:pt x="12934" y="19268"/>
                  <a:pt x="12936" y="19268"/>
                </a:cubicBezTo>
                <a:cubicBezTo>
                  <a:pt x="12937" y="19268"/>
                  <a:pt x="12940" y="19261"/>
                  <a:pt x="12945" y="19247"/>
                </a:cubicBezTo>
                <a:cubicBezTo>
                  <a:pt x="12948" y="19234"/>
                  <a:pt x="12959" y="19229"/>
                  <a:pt x="12973" y="19229"/>
                </a:cubicBezTo>
                <a:cubicBezTo>
                  <a:pt x="13011" y="19229"/>
                  <a:pt x="13072" y="19261"/>
                  <a:pt x="13092" y="19261"/>
                </a:cubicBezTo>
                <a:cubicBezTo>
                  <a:pt x="13094" y="19261"/>
                  <a:pt x="13096" y="19261"/>
                  <a:pt x="13097" y="19260"/>
                </a:cubicBezTo>
                <a:cubicBezTo>
                  <a:pt x="13110" y="19260"/>
                  <a:pt x="13160" y="19260"/>
                  <a:pt x="13211" y="19247"/>
                </a:cubicBezTo>
                <a:cubicBezTo>
                  <a:pt x="13216" y="19245"/>
                  <a:pt x="13224" y="19245"/>
                  <a:pt x="13232" y="19245"/>
                </a:cubicBezTo>
                <a:cubicBezTo>
                  <a:pt x="13301" y="19245"/>
                  <a:pt x="13457" y="19286"/>
                  <a:pt x="13502" y="19297"/>
                </a:cubicBezTo>
                <a:cubicBezTo>
                  <a:pt x="13508" y="19299"/>
                  <a:pt x="13514" y="19300"/>
                  <a:pt x="13522" y="19300"/>
                </a:cubicBezTo>
                <a:cubicBezTo>
                  <a:pt x="13572" y="19300"/>
                  <a:pt x="13656" y="19270"/>
                  <a:pt x="13683" y="19270"/>
                </a:cubicBezTo>
                <a:cubicBezTo>
                  <a:pt x="13687" y="19270"/>
                  <a:pt x="13690" y="19271"/>
                  <a:pt x="13692" y="19272"/>
                </a:cubicBezTo>
                <a:cubicBezTo>
                  <a:pt x="13717" y="19285"/>
                  <a:pt x="13768" y="19323"/>
                  <a:pt x="13768" y="19323"/>
                </a:cubicBezTo>
                <a:cubicBezTo>
                  <a:pt x="13780" y="19323"/>
                  <a:pt x="13806" y="19323"/>
                  <a:pt x="13818" y="19297"/>
                </a:cubicBezTo>
                <a:cubicBezTo>
                  <a:pt x="13836" y="19289"/>
                  <a:pt x="13892" y="19280"/>
                  <a:pt x="13937" y="19280"/>
                </a:cubicBezTo>
                <a:cubicBezTo>
                  <a:pt x="13955" y="19280"/>
                  <a:pt x="13972" y="19281"/>
                  <a:pt x="13983" y="19285"/>
                </a:cubicBezTo>
                <a:lnTo>
                  <a:pt x="14021" y="19285"/>
                </a:lnTo>
                <a:cubicBezTo>
                  <a:pt x="14042" y="19285"/>
                  <a:pt x="14073" y="19257"/>
                  <a:pt x="14082" y="19257"/>
                </a:cubicBezTo>
                <a:cubicBezTo>
                  <a:pt x="14083" y="19257"/>
                  <a:pt x="14084" y="19258"/>
                  <a:pt x="14084" y="19260"/>
                </a:cubicBezTo>
                <a:lnTo>
                  <a:pt x="14147" y="19310"/>
                </a:lnTo>
                <a:cubicBezTo>
                  <a:pt x="14179" y="19297"/>
                  <a:pt x="14226" y="19291"/>
                  <a:pt x="14275" y="19291"/>
                </a:cubicBezTo>
                <a:cubicBezTo>
                  <a:pt x="14324" y="19291"/>
                  <a:pt x="14375" y="19297"/>
                  <a:pt x="14413" y="19310"/>
                </a:cubicBezTo>
                <a:lnTo>
                  <a:pt x="14489" y="19323"/>
                </a:lnTo>
                <a:lnTo>
                  <a:pt x="14514" y="19335"/>
                </a:lnTo>
                <a:cubicBezTo>
                  <a:pt x="14552" y="19335"/>
                  <a:pt x="14590" y="19323"/>
                  <a:pt x="14615" y="19310"/>
                </a:cubicBezTo>
                <a:cubicBezTo>
                  <a:pt x="14641" y="19297"/>
                  <a:pt x="14729" y="19297"/>
                  <a:pt x="14755" y="19285"/>
                </a:cubicBezTo>
                <a:cubicBezTo>
                  <a:pt x="14762" y="19280"/>
                  <a:pt x="14775" y="19278"/>
                  <a:pt x="14792" y="19278"/>
                </a:cubicBezTo>
                <a:cubicBezTo>
                  <a:pt x="14860" y="19278"/>
                  <a:pt x="14987" y="19310"/>
                  <a:pt x="15058" y="19310"/>
                </a:cubicBezTo>
                <a:lnTo>
                  <a:pt x="15134" y="19323"/>
                </a:lnTo>
                <a:lnTo>
                  <a:pt x="15210" y="19323"/>
                </a:lnTo>
                <a:cubicBezTo>
                  <a:pt x="15264" y="19332"/>
                  <a:pt x="15311" y="19341"/>
                  <a:pt x="15343" y="19341"/>
                </a:cubicBezTo>
                <a:cubicBezTo>
                  <a:pt x="15357" y="19341"/>
                  <a:pt x="15367" y="19339"/>
                  <a:pt x="15375" y="19335"/>
                </a:cubicBezTo>
                <a:cubicBezTo>
                  <a:pt x="15385" y="19325"/>
                  <a:pt x="15445" y="19307"/>
                  <a:pt x="15494" y="19307"/>
                </a:cubicBezTo>
                <a:cubicBezTo>
                  <a:pt x="15506" y="19307"/>
                  <a:pt x="15517" y="19308"/>
                  <a:pt x="15526" y="19310"/>
                </a:cubicBezTo>
                <a:lnTo>
                  <a:pt x="15577" y="19323"/>
                </a:lnTo>
                <a:cubicBezTo>
                  <a:pt x="15599" y="19337"/>
                  <a:pt x="15621" y="19360"/>
                  <a:pt x="15638" y="19360"/>
                </a:cubicBezTo>
                <a:cubicBezTo>
                  <a:pt x="15650" y="19360"/>
                  <a:pt x="15660" y="19348"/>
                  <a:pt x="15666" y="19310"/>
                </a:cubicBezTo>
                <a:cubicBezTo>
                  <a:pt x="15666" y="19310"/>
                  <a:pt x="15691" y="19297"/>
                  <a:pt x="15716" y="19297"/>
                </a:cubicBezTo>
                <a:cubicBezTo>
                  <a:pt x="15798" y="19308"/>
                  <a:pt x="15888" y="19326"/>
                  <a:pt x="15973" y="19326"/>
                </a:cubicBezTo>
                <a:cubicBezTo>
                  <a:pt x="15994" y="19326"/>
                  <a:pt x="16013" y="19325"/>
                  <a:pt x="16033" y="19323"/>
                </a:cubicBezTo>
                <a:lnTo>
                  <a:pt x="16121" y="19323"/>
                </a:lnTo>
                <a:cubicBezTo>
                  <a:pt x="16184" y="19348"/>
                  <a:pt x="16248" y="19361"/>
                  <a:pt x="16260" y="19361"/>
                </a:cubicBezTo>
                <a:cubicBezTo>
                  <a:pt x="16268" y="19364"/>
                  <a:pt x="16280" y="19366"/>
                  <a:pt x="16293" y="19366"/>
                </a:cubicBezTo>
                <a:cubicBezTo>
                  <a:pt x="16327" y="19366"/>
                  <a:pt x="16373" y="19357"/>
                  <a:pt x="16400" y="19348"/>
                </a:cubicBezTo>
                <a:cubicBezTo>
                  <a:pt x="16409" y="19346"/>
                  <a:pt x="16425" y="19345"/>
                  <a:pt x="16447" y="19345"/>
                </a:cubicBezTo>
                <a:cubicBezTo>
                  <a:pt x="16541" y="19345"/>
                  <a:pt x="16730" y="19365"/>
                  <a:pt x="16792" y="19386"/>
                </a:cubicBezTo>
                <a:cubicBezTo>
                  <a:pt x="16797" y="19387"/>
                  <a:pt x="16803" y="19387"/>
                  <a:pt x="16809" y="19387"/>
                </a:cubicBezTo>
                <a:cubicBezTo>
                  <a:pt x="16896" y="19387"/>
                  <a:pt x="17085" y="19310"/>
                  <a:pt x="17121" y="19310"/>
                </a:cubicBezTo>
                <a:cubicBezTo>
                  <a:pt x="17171" y="19310"/>
                  <a:pt x="17349" y="19297"/>
                  <a:pt x="17412" y="19272"/>
                </a:cubicBezTo>
                <a:cubicBezTo>
                  <a:pt x="17416" y="19271"/>
                  <a:pt x="17420" y="19271"/>
                  <a:pt x="17424" y="19271"/>
                </a:cubicBezTo>
                <a:cubicBezTo>
                  <a:pt x="17491" y="19271"/>
                  <a:pt x="17615" y="19361"/>
                  <a:pt x="17627" y="19361"/>
                </a:cubicBezTo>
                <a:cubicBezTo>
                  <a:pt x="17644" y="19352"/>
                  <a:pt x="17691" y="19332"/>
                  <a:pt x="17731" y="19332"/>
                </a:cubicBezTo>
                <a:cubicBezTo>
                  <a:pt x="17750" y="19332"/>
                  <a:pt x="17767" y="19336"/>
                  <a:pt x="17779" y="19348"/>
                </a:cubicBezTo>
                <a:lnTo>
                  <a:pt x="17817" y="19348"/>
                </a:lnTo>
                <a:cubicBezTo>
                  <a:pt x="17822" y="19350"/>
                  <a:pt x="17828" y="19351"/>
                  <a:pt x="17835" y="19351"/>
                </a:cubicBezTo>
                <a:cubicBezTo>
                  <a:pt x="17872" y="19351"/>
                  <a:pt x="17923" y="19323"/>
                  <a:pt x="17956" y="19323"/>
                </a:cubicBezTo>
                <a:lnTo>
                  <a:pt x="18032" y="19348"/>
                </a:lnTo>
                <a:cubicBezTo>
                  <a:pt x="18070" y="19310"/>
                  <a:pt x="18133" y="19285"/>
                  <a:pt x="18158" y="19285"/>
                </a:cubicBezTo>
                <a:lnTo>
                  <a:pt x="18184" y="19297"/>
                </a:lnTo>
                <a:lnTo>
                  <a:pt x="18222" y="19323"/>
                </a:lnTo>
                <a:cubicBezTo>
                  <a:pt x="18240" y="19341"/>
                  <a:pt x="18272" y="19353"/>
                  <a:pt x="18293" y="19353"/>
                </a:cubicBezTo>
                <a:cubicBezTo>
                  <a:pt x="18301" y="19353"/>
                  <a:pt x="18307" y="19351"/>
                  <a:pt x="18310" y="19348"/>
                </a:cubicBezTo>
                <a:cubicBezTo>
                  <a:pt x="18328" y="19339"/>
                  <a:pt x="18357" y="19325"/>
                  <a:pt x="18374" y="19325"/>
                </a:cubicBezTo>
                <a:cubicBezTo>
                  <a:pt x="18381" y="19325"/>
                  <a:pt x="18386" y="19328"/>
                  <a:pt x="18386" y="19335"/>
                </a:cubicBezTo>
                <a:cubicBezTo>
                  <a:pt x="18386" y="19351"/>
                  <a:pt x="18435" y="19362"/>
                  <a:pt x="18475" y="19362"/>
                </a:cubicBezTo>
                <a:cubicBezTo>
                  <a:pt x="18499" y="19362"/>
                  <a:pt x="18521" y="19358"/>
                  <a:pt x="18525" y="19348"/>
                </a:cubicBezTo>
                <a:cubicBezTo>
                  <a:pt x="18543" y="19339"/>
                  <a:pt x="18590" y="19325"/>
                  <a:pt x="18622" y="19325"/>
                </a:cubicBezTo>
                <a:cubicBezTo>
                  <a:pt x="18637" y="19325"/>
                  <a:pt x="18648" y="19328"/>
                  <a:pt x="18652" y="19335"/>
                </a:cubicBezTo>
                <a:cubicBezTo>
                  <a:pt x="18665" y="19348"/>
                  <a:pt x="18728" y="19411"/>
                  <a:pt x="18741" y="19411"/>
                </a:cubicBezTo>
                <a:lnTo>
                  <a:pt x="18753" y="19411"/>
                </a:lnTo>
                <a:cubicBezTo>
                  <a:pt x="18779" y="19371"/>
                  <a:pt x="18808" y="19359"/>
                  <a:pt x="18838" y="19359"/>
                </a:cubicBezTo>
                <a:cubicBezTo>
                  <a:pt x="18883" y="19359"/>
                  <a:pt x="18930" y="19386"/>
                  <a:pt x="18968" y="19386"/>
                </a:cubicBezTo>
                <a:lnTo>
                  <a:pt x="19006" y="19386"/>
                </a:lnTo>
                <a:cubicBezTo>
                  <a:pt x="19042" y="19377"/>
                  <a:pt x="19084" y="19368"/>
                  <a:pt x="19115" y="19368"/>
                </a:cubicBezTo>
                <a:cubicBezTo>
                  <a:pt x="19127" y="19368"/>
                  <a:pt x="19138" y="19370"/>
                  <a:pt x="19146" y="19373"/>
                </a:cubicBezTo>
                <a:cubicBezTo>
                  <a:pt x="19171" y="19373"/>
                  <a:pt x="19234" y="19386"/>
                  <a:pt x="19272" y="19399"/>
                </a:cubicBezTo>
                <a:cubicBezTo>
                  <a:pt x="19278" y="19401"/>
                  <a:pt x="19286" y="19401"/>
                  <a:pt x="19297" y="19401"/>
                </a:cubicBezTo>
                <a:cubicBezTo>
                  <a:pt x="19349" y="19401"/>
                  <a:pt x="19453" y="19383"/>
                  <a:pt x="19524" y="19383"/>
                </a:cubicBezTo>
                <a:cubicBezTo>
                  <a:pt x="19539" y="19383"/>
                  <a:pt x="19552" y="19384"/>
                  <a:pt x="19563" y="19386"/>
                </a:cubicBezTo>
                <a:lnTo>
                  <a:pt x="19652" y="19373"/>
                </a:lnTo>
                <a:cubicBezTo>
                  <a:pt x="19684" y="19373"/>
                  <a:pt x="19735" y="19401"/>
                  <a:pt x="19781" y="19401"/>
                </a:cubicBezTo>
                <a:cubicBezTo>
                  <a:pt x="19789" y="19401"/>
                  <a:pt x="19796" y="19401"/>
                  <a:pt x="19804" y="19399"/>
                </a:cubicBezTo>
                <a:lnTo>
                  <a:pt x="19879" y="19386"/>
                </a:lnTo>
                <a:cubicBezTo>
                  <a:pt x="19943" y="19399"/>
                  <a:pt x="20057" y="19411"/>
                  <a:pt x="20133" y="19411"/>
                </a:cubicBezTo>
                <a:lnTo>
                  <a:pt x="20183" y="19411"/>
                </a:lnTo>
                <a:lnTo>
                  <a:pt x="20297" y="19399"/>
                </a:lnTo>
                <a:cubicBezTo>
                  <a:pt x="20411" y="19386"/>
                  <a:pt x="20525" y="19386"/>
                  <a:pt x="20550" y="19386"/>
                </a:cubicBezTo>
                <a:cubicBezTo>
                  <a:pt x="20563" y="19386"/>
                  <a:pt x="20626" y="19424"/>
                  <a:pt x="20651" y="19449"/>
                </a:cubicBezTo>
                <a:cubicBezTo>
                  <a:pt x="20662" y="19460"/>
                  <a:pt x="20680" y="19464"/>
                  <a:pt x="20700" y="19464"/>
                </a:cubicBezTo>
                <a:cubicBezTo>
                  <a:pt x="20744" y="19464"/>
                  <a:pt x="20801" y="19447"/>
                  <a:pt x="20828" y="19447"/>
                </a:cubicBezTo>
                <a:cubicBezTo>
                  <a:pt x="20834" y="19447"/>
                  <a:pt x="20838" y="19448"/>
                  <a:pt x="20841" y="19449"/>
                </a:cubicBezTo>
                <a:cubicBezTo>
                  <a:pt x="20863" y="19460"/>
                  <a:pt x="20913" y="19490"/>
                  <a:pt x="20934" y="19490"/>
                </a:cubicBezTo>
                <a:cubicBezTo>
                  <a:pt x="20938" y="19490"/>
                  <a:pt x="20941" y="19489"/>
                  <a:pt x="20942" y="19487"/>
                </a:cubicBezTo>
                <a:lnTo>
                  <a:pt x="20942" y="19475"/>
                </a:lnTo>
                <a:cubicBezTo>
                  <a:pt x="20930" y="19449"/>
                  <a:pt x="20904" y="19386"/>
                  <a:pt x="20904" y="19386"/>
                </a:cubicBezTo>
                <a:lnTo>
                  <a:pt x="20980" y="19361"/>
                </a:lnTo>
                <a:cubicBezTo>
                  <a:pt x="20993" y="19411"/>
                  <a:pt x="21018" y="19449"/>
                  <a:pt x="21044" y="19449"/>
                </a:cubicBezTo>
                <a:cubicBezTo>
                  <a:pt x="21047" y="19453"/>
                  <a:pt x="21054" y="19455"/>
                  <a:pt x="21063" y="19455"/>
                </a:cubicBezTo>
                <a:cubicBezTo>
                  <a:pt x="21084" y="19455"/>
                  <a:pt x="21114" y="19446"/>
                  <a:pt x="21132" y="19437"/>
                </a:cubicBezTo>
                <a:cubicBezTo>
                  <a:pt x="21142" y="19426"/>
                  <a:pt x="21186" y="19408"/>
                  <a:pt x="21215" y="19408"/>
                </a:cubicBezTo>
                <a:cubicBezTo>
                  <a:pt x="21222" y="19408"/>
                  <a:pt x="21229" y="19409"/>
                  <a:pt x="21233" y="19411"/>
                </a:cubicBezTo>
                <a:cubicBezTo>
                  <a:pt x="21239" y="19414"/>
                  <a:pt x="21246" y="19416"/>
                  <a:pt x="21254" y="19416"/>
                </a:cubicBezTo>
                <a:cubicBezTo>
                  <a:pt x="21280" y="19416"/>
                  <a:pt x="21312" y="19397"/>
                  <a:pt x="21322" y="19348"/>
                </a:cubicBezTo>
                <a:lnTo>
                  <a:pt x="21423" y="19399"/>
                </a:lnTo>
                <a:lnTo>
                  <a:pt x="21436" y="19399"/>
                </a:lnTo>
                <a:cubicBezTo>
                  <a:pt x="21411" y="19437"/>
                  <a:pt x="21461" y="19449"/>
                  <a:pt x="21524" y="19449"/>
                </a:cubicBezTo>
                <a:cubicBezTo>
                  <a:pt x="21530" y="19448"/>
                  <a:pt x="21537" y="19448"/>
                  <a:pt x="21544" y="19448"/>
                </a:cubicBezTo>
                <a:cubicBezTo>
                  <a:pt x="21618" y="19448"/>
                  <a:pt x="21743" y="19501"/>
                  <a:pt x="21782" y="19501"/>
                </a:cubicBezTo>
                <a:cubicBezTo>
                  <a:pt x="21785" y="19501"/>
                  <a:pt x="21788" y="19501"/>
                  <a:pt x="21790" y="19500"/>
                </a:cubicBezTo>
                <a:lnTo>
                  <a:pt x="21790" y="19487"/>
                </a:lnTo>
                <a:lnTo>
                  <a:pt x="21790" y="19411"/>
                </a:lnTo>
                <a:cubicBezTo>
                  <a:pt x="21853" y="19437"/>
                  <a:pt x="21917" y="19449"/>
                  <a:pt x="21929" y="19475"/>
                </a:cubicBezTo>
                <a:cubicBezTo>
                  <a:pt x="21938" y="19483"/>
                  <a:pt x="21971" y="19498"/>
                  <a:pt x="21990" y="19498"/>
                </a:cubicBezTo>
                <a:cubicBezTo>
                  <a:pt x="21999" y="19498"/>
                  <a:pt x="22005" y="19495"/>
                  <a:pt x="22005" y="19487"/>
                </a:cubicBezTo>
                <a:cubicBezTo>
                  <a:pt x="22014" y="19470"/>
                  <a:pt x="22035" y="19446"/>
                  <a:pt x="22064" y="19446"/>
                </a:cubicBezTo>
                <a:cubicBezTo>
                  <a:pt x="22077" y="19446"/>
                  <a:pt x="22091" y="19450"/>
                  <a:pt x="22107" y="19462"/>
                </a:cubicBezTo>
                <a:cubicBezTo>
                  <a:pt x="22116" y="19468"/>
                  <a:pt x="22135" y="19471"/>
                  <a:pt x="22159" y="19471"/>
                </a:cubicBezTo>
                <a:cubicBezTo>
                  <a:pt x="22231" y="19471"/>
                  <a:pt x="22347" y="19449"/>
                  <a:pt x="22385" y="19449"/>
                </a:cubicBezTo>
                <a:cubicBezTo>
                  <a:pt x="22436" y="19449"/>
                  <a:pt x="22562" y="19500"/>
                  <a:pt x="22575" y="19525"/>
                </a:cubicBezTo>
                <a:cubicBezTo>
                  <a:pt x="22577" y="19528"/>
                  <a:pt x="22583" y="19529"/>
                  <a:pt x="22592" y="19529"/>
                </a:cubicBezTo>
                <a:cubicBezTo>
                  <a:pt x="22630" y="19529"/>
                  <a:pt x="22719" y="19508"/>
                  <a:pt x="22739" y="19487"/>
                </a:cubicBezTo>
                <a:cubicBezTo>
                  <a:pt x="22745" y="19481"/>
                  <a:pt x="22770" y="19473"/>
                  <a:pt x="22799" y="19473"/>
                </a:cubicBezTo>
                <a:cubicBezTo>
                  <a:pt x="22832" y="19473"/>
                  <a:pt x="22871" y="19484"/>
                  <a:pt x="22891" y="19525"/>
                </a:cubicBezTo>
                <a:lnTo>
                  <a:pt x="22980" y="19500"/>
                </a:lnTo>
                <a:cubicBezTo>
                  <a:pt x="23081" y="19487"/>
                  <a:pt x="22916" y="19424"/>
                  <a:pt x="22992" y="19424"/>
                </a:cubicBezTo>
                <a:lnTo>
                  <a:pt x="23068" y="19411"/>
                </a:lnTo>
                <a:cubicBezTo>
                  <a:pt x="23157" y="19424"/>
                  <a:pt x="23359" y="19424"/>
                  <a:pt x="23524" y="19424"/>
                </a:cubicBezTo>
                <a:lnTo>
                  <a:pt x="23676" y="19424"/>
                </a:lnTo>
                <a:cubicBezTo>
                  <a:pt x="23752" y="19424"/>
                  <a:pt x="23827" y="19424"/>
                  <a:pt x="23903" y="19437"/>
                </a:cubicBezTo>
                <a:lnTo>
                  <a:pt x="23967" y="19437"/>
                </a:lnTo>
                <a:cubicBezTo>
                  <a:pt x="23978" y="19439"/>
                  <a:pt x="23991" y="19440"/>
                  <a:pt x="24004" y="19440"/>
                </a:cubicBezTo>
                <a:cubicBezTo>
                  <a:pt x="24069" y="19440"/>
                  <a:pt x="24155" y="19417"/>
                  <a:pt x="24207" y="19386"/>
                </a:cubicBezTo>
                <a:lnTo>
                  <a:pt x="24270" y="19462"/>
                </a:lnTo>
                <a:lnTo>
                  <a:pt x="24308" y="19500"/>
                </a:lnTo>
                <a:cubicBezTo>
                  <a:pt x="24321" y="19462"/>
                  <a:pt x="24346" y="19411"/>
                  <a:pt x="24384" y="19386"/>
                </a:cubicBezTo>
                <a:lnTo>
                  <a:pt x="24422" y="19411"/>
                </a:lnTo>
                <a:lnTo>
                  <a:pt x="24473" y="19462"/>
                </a:lnTo>
                <a:cubicBezTo>
                  <a:pt x="24536" y="19449"/>
                  <a:pt x="24625" y="19437"/>
                  <a:pt x="24675" y="19424"/>
                </a:cubicBezTo>
                <a:cubicBezTo>
                  <a:pt x="24713" y="19411"/>
                  <a:pt x="24878" y="19399"/>
                  <a:pt x="24916" y="19373"/>
                </a:cubicBezTo>
                <a:cubicBezTo>
                  <a:pt x="24920" y="19372"/>
                  <a:pt x="24925" y="19371"/>
                  <a:pt x="24932" y="19371"/>
                </a:cubicBezTo>
                <a:cubicBezTo>
                  <a:pt x="24983" y="19371"/>
                  <a:pt x="25098" y="19411"/>
                  <a:pt x="25143" y="19411"/>
                </a:cubicBezTo>
                <a:cubicBezTo>
                  <a:pt x="25194" y="19424"/>
                  <a:pt x="25333" y="19437"/>
                  <a:pt x="25359" y="19437"/>
                </a:cubicBezTo>
                <a:cubicBezTo>
                  <a:pt x="25384" y="19424"/>
                  <a:pt x="25485" y="19399"/>
                  <a:pt x="25561" y="19386"/>
                </a:cubicBezTo>
                <a:lnTo>
                  <a:pt x="25612" y="19361"/>
                </a:lnTo>
                <a:lnTo>
                  <a:pt x="25700" y="19323"/>
                </a:lnTo>
                <a:cubicBezTo>
                  <a:pt x="25728" y="19360"/>
                  <a:pt x="25756" y="19383"/>
                  <a:pt x="25769" y="19383"/>
                </a:cubicBezTo>
                <a:cubicBezTo>
                  <a:pt x="25773" y="19383"/>
                  <a:pt x="25776" y="19380"/>
                  <a:pt x="25776" y="19373"/>
                </a:cubicBezTo>
                <a:cubicBezTo>
                  <a:pt x="25787" y="19363"/>
                  <a:pt x="25833" y="19317"/>
                  <a:pt x="25877" y="19317"/>
                </a:cubicBezTo>
                <a:cubicBezTo>
                  <a:pt x="25886" y="19317"/>
                  <a:pt x="25894" y="19319"/>
                  <a:pt x="25903" y="19323"/>
                </a:cubicBezTo>
                <a:cubicBezTo>
                  <a:pt x="25953" y="19335"/>
                  <a:pt x="26143" y="19386"/>
                  <a:pt x="26194" y="19386"/>
                </a:cubicBezTo>
                <a:cubicBezTo>
                  <a:pt x="26257" y="19386"/>
                  <a:pt x="26447" y="19310"/>
                  <a:pt x="26561" y="19310"/>
                </a:cubicBezTo>
                <a:lnTo>
                  <a:pt x="26649" y="19323"/>
                </a:lnTo>
                <a:cubicBezTo>
                  <a:pt x="26738" y="19323"/>
                  <a:pt x="26826" y="19310"/>
                  <a:pt x="26915" y="19310"/>
                </a:cubicBezTo>
                <a:lnTo>
                  <a:pt x="26978" y="19323"/>
                </a:lnTo>
                <a:cubicBezTo>
                  <a:pt x="27000" y="19308"/>
                  <a:pt x="27040" y="19302"/>
                  <a:pt x="27082" y="19302"/>
                </a:cubicBezTo>
                <a:cubicBezTo>
                  <a:pt x="27111" y="19302"/>
                  <a:pt x="27142" y="19305"/>
                  <a:pt x="27168" y="19310"/>
                </a:cubicBezTo>
                <a:lnTo>
                  <a:pt x="27193" y="19297"/>
                </a:lnTo>
                <a:cubicBezTo>
                  <a:pt x="27225" y="19284"/>
                  <a:pt x="27249" y="19277"/>
                  <a:pt x="27266" y="19277"/>
                </a:cubicBezTo>
                <a:cubicBezTo>
                  <a:pt x="27297" y="19277"/>
                  <a:pt x="27307" y="19299"/>
                  <a:pt x="27307" y="19348"/>
                </a:cubicBezTo>
                <a:cubicBezTo>
                  <a:pt x="27358" y="19348"/>
                  <a:pt x="27472" y="19310"/>
                  <a:pt x="27560" y="19260"/>
                </a:cubicBezTo>
                <a:lnTo>
                  <a:pt x="27687" y="19348"/>
                </a:lnTo>
                <a:lnTo>
                  <a:pt x="27700" y="19361"/>
                </a:lnTo>
                <a:cubicBezTo>
                  <a:pt x="27725" y="19361"/>
                  <a:pt x="27737" y="19348"/>
                  <a:pt x="27737" y="19310"/>
                </a:cubicBezTo>
                <a:cubicBezTo>
                  <a:pt x="27737" y="19298"/>
                  <a:pt x="27754" y="19294"/>
                  <a:pt x="27778" y="19294"/>
                </a:cubicBezTo>
                <a:cubicBezTo>
                  <a:pt x="27829" y="19294"/>
                  <a:pt x="27914" y="19314"/>
                  <a:pt x="27940" y="19323"/>
                </a:cubicBezTo>
                <a:cubicBezTo>
                  <a:pt x="27959" y="19329"/>
                  <a:pt x="28006" y="19332"/>
                  <a:pt x="28054" y="19332"/>
                </a:cubicBezTo>
                <a:cubicBezTo>
                  <a:pt x="28101" y="19332"/>
                  <a:pt x="28149" y="19329"/>
                  <a:pt x="28168" y="19323"/>
                </a:cubicBezTo>
                <a:cubicBezTo>
                  <a:pt x="28198" y="19313"/>
                  <a:pt x="28287" y="19294"/>
                  <a:pt x="28340" y="19294"/>
                </a:cubicBezTo>
                <a:cubicBezTo>
                  <a:pt x="28352" y="19294"/>
                  <a:pt x="28363" y="19295"/>
                  <a:pt x="28370" y="19297"/>
                </a:cubicBezTo>
                <a:cubicBezTo>
                  <a:pt x="28376" y="19299"/>
                  <a:pt x="28383" y="19300"/>
                  <a:pt x="28391" y="19300"/>
                </a:cubicBezTo>
                <a:cubicBezTo>
                  <a:pt x="28443" y="19300"/>
                  <a:pt x="28546" y="19272"/>
                  <a:pt x="28611" y="19272"/>
                </a:cubicBezTo>
                <a:cubicBezTo>
                  <a:pt x="28649" y="19278"/>
                  <a:pt x="28721" y="19278"/>
                  <a:pt x="28789" y="19278"/>
                </a:cubicBezTo>
                <a:cubicBezTo>
                  <a:pt x="28857" y="19278"/>
                  <a:pt x="28921" y="19278"/>
                  <a:pt x="28940" y="19285"/>
                </a:cubicBezTo>
                <a:cubicBezTo>
                  <a:pt x="28962" y="19296"/>
                  <a:pt x="29015" y="19337"/>
                  <a:pt x="29035" y="19337"/>
                </a:cubicBezTo>
                <a:cubicBezTo>
                  <a:pt x="29037" y="19337"/>
                  <a:pt x="29039" y="19337"/>
                  <a:pt x="29041" y="19335"/>
                </a:cubicBezTo>
                <a:cubicBezTo>
                  <a:pt x="29049" y="19328"/>
                  <a:pt x="29066" y="19315"/>
                  <a:pt x="29081" y="19315"/>
                </a:cubicBezTo>
                <a:cubicBezTo>
                  <a:pt x="29090" y="19315"/>
                  <a:pt x="29099" y="19321"/>
                  <a:pt x="29104" y="19335"/>
                </a:cubicBezTo>
                <a:lnTo>
                  <a:pt x="29129" y="19348"/>
                </a:lnTo>
                <a:lnTo>
                  <a:pt x="29167" y="19361"/>
                </a:lnTo>
                <a:cubicBezTo>
                  <a:pt x="29205" y="19361"/>
                  <a:pt x="29319" y="19348"/>
                  <a:pt x="29408" y="19348"/>
                </a:cubicBezTo>
                <a:lnTo>
                  <a:pt x="29458" y="19323"/>
                </a:lnTo>
                <a:lnTo>
                  <a:pt x="29522" y="19285"/>
                </a:lnTo>
                <a:cubicBezTo>
                  <a:pt x="29572" y="19310"/>
                  <a:pt x="29623" y="19323"/>
                  <a:pt x="29648" y="19323"/>
                </a:cubicBezTo>
                <a:cubicBezTo>
                  <a:pt x="29674" y="19323"/>
                  <a:pt x="29724" y="19310"/>
                  <a:pt x="29749" y="19297"/>
                </a:cubicBezTo>
                <a:cubicBezTo>
                  <a:pt x="29752" y="19295"/>
                  <a:pt x="29758" y="19294"/>
                  <a:pt x="29768" y="19294"/>
                </a:cubicBezTo>
                <a:cubicBezTo>
                  <a:pt x="29808" y="19294"/>
                  <a:pt x="29901" y="19313"/>
                  <a:pt x="29952" y="19323"/>
                </a:cubicBezTo>
                <a:cubicBezTo>
                  <a:pt x="29965" y="19328"/>
                  <a:pt x="29982" y="19330"/>
                  <a:pt x="30003" y="19330"/>
                </a:cubicBezTo>
                <a:cubicBezTo>
                  <a:pt x="30085" y="19330"/>
                  <a:pt x="30210" y="19297"/>
                  <a:pt x="30230" y="19297"/>
                </a:cubicBezTo>
                <a:cubicBezTo>
                  <a:pt x="30231" y="19297"/>
                  <a:pt x="30232" y="19296"/>
                  <a:pt x="30234" y="19296"/>
                </a:cubicBezTo>
                <a:cubicBezTo>
                  <a:pt x="30252" y="19296"/>
                  <a:pt x="30312" y="19353"/>
                  <a:pt x="30328" y="19353"/>
                </a:cubicBezTo>
                <a:cubicBezTo>
                  <a:pt x="30330" y="19353"/>
                  <a:pt x="30332" y="19351"/>
                  <a:pt x="30332" y="19348"/>
                </a:cubicBezTo>
                <a:cubicBezTo>
                  <a:pt x="30344" y="19323"/>
                  <a:pt x="30407" y="19272"/>
                  <a:pt x="30458" y="19272"/>
                </a:cubicBezTo>
                <a:lnTo>
                  <a:pt x="30509" y="19272"/>
                </a:lnTo>
                <a:lnTo>
                  <a:pt x="30572" y="19285"/>
                </a:lnTo>
                <a:cubicBezTo>
                  <a:pt x="30648" y="19310"/>
                  <a:pt x="30749" y="19323"/>
                  <a:pt x="30800" y="19323"/>
                </a:cubicBezTo>
                <a:cubicBezTo>
                  <a:pt x="30850" y="19310"/>
                  <a:pt x="31002" y="19272"/>
                  <a:pt x="31040" y="19272"/>
                </a:cubicBezTo>
                <a:cubicBezTo>
                  <a:pt x="31046" y="19270"/>
                  <a:pt x="31053" y="19269"/>
                  <a:pt x="31061" y="19269"/>
                </a:cubicBezTo>
                <a:cubicBezTo>
                  <a:pt x="31092" y="19269"/>
                  <a:pt x="31137" y="19281"/>
                  <a:pt x="31162" y="19281"/>
                </a:cubicBezTo>
                <a:cubicBezTo>
                  <a:pt x="31172" y="19281"/>
                  <a:pt x="31179" y="19279"/>
                  <a:pt x="31179" y="19272"/>
                </a:cubicBezTo>
                <a:cubicBezTo>
                  <a:pt x="31192" y="19247"/>
                  <a:pt x="31217" y="19196"/>
                  <a:pt x="31243" y="19196"/>
                </a:cubicBezTo>
                <a:cubicBezTo>
                  <a:pt x="31287" y="19232"/>
                  <a:pt x="31331" y="19273"/>
                  <a:pt x="31393" y="19273"/>
                </a:cubicBezTo>
                <a:cubicBezTo>
                  <a:pt x="31419" y="19273"/>
                  <a:pt x="31449" y="19266"/>
                  <a:pt x="31483" y="19247"/>
                </a:cubicBezTo>
                <a:lnTo>
                  <a:pt x="31508" y="19234"/>
                </a:lnTo>
                <a:cubicBezTo>
                  <a:pt x="31553" y="19243"/>
                  <a:pt x="31604" y="19252"/>
                  <a:pt x="31644" y="19252"/>
                </a:cubicBezTo>
                <a:cubicBezTo>
                  <a:pt x="31660" y="19252"/>
                  <a:pt x="31674" y="19251"/>
                  <a:pt x="31685" y="19247"/>
                </a:cubicBezTo>
                <a:cubicBezTo>
                  <a:pt x="31711" y="19247"/>
                  <a:pt x="31812" y="19272"/>
                  <a:pt x="31825" y="19285"/>
                </a:cubicBezTo>
                <a:lnTo>
                  <a:pt x="31850" y="19272"/>
                </a:lnTo>
                <a:lnTo>
                  <a:pt x="31913" y="19272"/>
                </a:lnTo>
                <a:cubicBezTo>
                  <a:pt x="31958" y="19257"/>
                  <a:pt x="32011" y="19251"/>
                  <a:pt x="32060" y="19251"/>
                </a:cubicBezTo>
                <a:cubicBezTo>
                  <a:pt x="32095" y="19251"/>
                  <a:pt x="32127" y="19254"/>
                  <a:pt x="32154" y="19260"/>
                </a:cubicBezTo>
                <a:lnTo>
                  <a:pt x="32255" y="19260"/>
                </a:lnTo>
                <a:cubicBezTo>
                  <a:pt x="32288" y="19235"/>
                  <a:pt x="32326" y="19221"/>
                  <a:pt x="32352" y="19221"/>
                </a:cubicBezTo>
                <a:cubicBezTo>
                  <a:pt x="32366" y="19221"/>
                  <a:pt x="32377" y="19225"/>
                  <a:pt x="32381" y="19234"/>
                </a:cubicBezTo>
                <a:cubicBezTo>
                  <a:pt x="32402" y="19255"/>
                  <a:pt x="32448" y="19276"/>
                  <a:pt x="32478" y="19276"/>
                </a:cubicBezTo>
                <a:cubicBezTo>
                  <a:pt x="32485" y="19276"/>
                  <a:pt x="32491" y="19274"/>
                  <a:pt x="32495" y="19272"/>
                </a:cubicBezTo>
                <a:cubicBezTo>
                  <a:pt x="32515" y="19253"/>
                  <a:pt x="32586" y="19226"/>
                  <a:pt x="32630" y="19226"/>
                </a:cubicBezTo>
                <a:cubicBezTo>
                  <a:pt x="32643" y="19226"/>
                  <a:pt x="32654" y="19228"/>
                  <a:pt x="32660" y="19234"/>
                </a:cubicBezTo>
                <a:cubicBezTo>
                  <a:pt x="32698" y="19260"/>
                  <a:pt x="32786" y="19285"/>
                  <a:pt x="32888" y="19297"/>
                </a:cubicBezTo>
                <a:lnTo>
                  <a:pt x="32951" y="19297"/>
                </a:lnTo>
                <a:lnTo>
                  <a:pt x="33027" y="19310"/>
                </a:lnTo>
                <a:cubicBezTo>
                  <a:pt x="33077" y="19297"/>
                  <a:pt x="33153" y="19285"/>
                  <a:pt x="33204" y="19272"/>
                </a:cubicBezTo>
                <a:lnTo>
                  <a:pt x="33255" y="19260"/>
                </a:lnTo>
                <a:lnTo>
                  <a:pt x="33280" y="19247"/>
                </a:lnTo>
                <a:cubicBezTo>
                  <a:pt x="33287" y="19250"/>
                  <a:pt x="33300" y="19252"/>
                  <a:pt x="33317" y="19252"/>
                </a:cubicBezTo>
                <a:cubicBezTo>
                  <a:pt x="33365" y="19252"/>
                  <a:pt x="33446" y="19240"/>
                  <a:pt x="33520" y="19222"/>
                </a:cubicBezTo>
                <a:lnTo>
                  <a:pt x="33622" y="19285"/>
                </a:lnTo>
                <a:lnTo>
                  <a:pt x="33672" y="19310"/>
                </a:lnTo>
                <a:cubicBezTo>
                  <a:pt x="33773" y="19310"/>
                  <a:pt x="33862" y="19285"/>
                  <a:pt x="33862" y="19247"/>
                </a:cubicBezTo>
                <a:cubicBezTo>
                  <a:pt x="33866" y="19239"/>
                  <a:pt x="33881" y="19236"/>
                  <a:pt x="33900" y="19236"/>
                </a:cubicBezTo>
                <a:cubicBezTo>
                  <a:pt x="33943" y="19236"/>
                  <a:pt x="34009" y="19251"/>
                  <a:pt x="34026" y="19260"/>
                </a:cubicBezTo>
                <a:cubicBezTo>
                  <a:pt x="34052" y="19272"/>
                  <a:pt x="34178" y="19272"/>
                  <a:pt x="34229" y="19285"/>
                </a:cubicBezTo>
                <a:cubicBezTo>
                  <a:pt x="34233" y="19286"/>
                  <a:pt x="34238" y="19287"/>
                  <a:pt x="34244" y="19287"/>
                </a:cubicBezTo>
                <a:cubicBezTo>
                  <a:pt x="34283" y="19287"/>
                  <a:pt x="34350" y="19257"/>
                  <a:pt x="34373" y="19257"/>
                </a:cubicBezTo>
                <a:cubicBezTo>
                  <a:pt x="34377" y="19257"/>
                  <a:pt x="34379" y="19258"/>
                  <a:pt x="34381" y="19260"/>
                </a:cubicBezTo>
                <a:cubicBezTo>
                  <a:pt x="34381" y="19260"/>
                  <a:pt x="34419" y="19285"/>
                  <a:pt x="34444" y="19297"/>
                </a:cubicBezTo>
                <a:cubicBezTo>
                  <a:pt x="34454" y="19307"/>
                  <a:pt x="34551" y="19331"/>
                  <a:pt x="34586" y="19331"/>
                </a:cubicBezTo>
                <a:cubicBezTo>
                  <a:pt x="34597" y="19331"/>
                  <a:pt x="34602" y="19329"/>
                  <a:pt x="34596" y="19323"/>
                </a:cubicBezTo>
                <a:cubicBezTo>
                  <a:pt x="34578" y="19314"/>
                  <a:pt x="34579" y="19299"/>
                  <a:pt x="34602" y="19299"/>
                </a:cubicBezTo>
                <a:cubicBezTo>
                  <a:pt x="34612" y="19299"/>
                  <a:pt x="34627" y="19302"/>
                  <a:pt x="34647" y="19310"/>
                </a:cubicBezTo>
                <a:lnTo>
                  <a:pt x="34735" y="19247"/>
                </a:lnTo>
                <a:cubicBezTo>
                  <a:pt x="34746" y="19236"/>
                  <a:pt x="34772" y="19232"/>
                  <a:pt x="34805" y="19232"/>
                </a:cubicBezTo>
                <a:cubicBezTo>
                  <a:pt x="34850" y="19232"/>
                  <a:pt x="34906" y="19240"/>
                  <a:pt x="34950" y="19247"/>
                </a:cubicBezTo>
                <a:lnTo>
                  <a:pt x="35001" y="19247"/>
                </a:lnTo>
                <a:cubicBezTo>
                  <a:pt x="35039" y="19285"/>
                  <a:pt x="35089" y="19310"/>
                  <a:pt x="35102" y="19310"/>
                </a:cubicBezTo>
                <a:cubicBezTo>
                  <a:pt x="35115" y="19310"/>
                  <a:pt x="35216" y="19323"/>
                  <a:pt x="35317" y="19323"/>
                </a:cubicBezTo>
                <a:lnTo>
                  <a:pt x="35393" y="19260"/>
                </a:lnTo>
                <a:lnTo>
                  <a:pt x="35406" y="19247"/>
                </a:lnTo>
                <a:cubicBezTo>
                  <a:pt x="35471" y="19265"/>
                  <a:pt x="35529" y="19277"/>
                  <a:pt x="35550" y="19277"/>
                </a:cubicBezTo>
                <a:cubicBezTo>
                  <a:pt x="35558" y="19277"/>
                  <a:pt x="35561" y="19276"/>
                  <a:pt x="35558" y="19272"/>
                </a:cubicBezTo>
                <a:cubicBezTo>
                  <a:pt x="35545" y="19247"/>
                  <a:pt x="35532" y="19184"/>
                  <a:pt x="35545" y="19184"/>
                </a:cubicBezTo>
                <a:cubicBezTo>
                  <a:pt x="35545" y="19171"/>
                  <a:pt x="35621" y="19158"/>
                  <a:pt x="35684" y="19158"/>
                </a:cubicBezTo>
                <a:lnTo>
                  <a:pt x="35735" y="19158"/>
                </a:lnTo>
                <a:cubicBezTo>
                  <a:pt x="35747" y="19082"/>
                  <a:pt x="35760" y="19006"/>
                  <a:pt x="35773" y="18943"/>
                </a:cubicBezTo>
                <a:cubicBezTo>
                  <a:pt x="35735" y="18918"/>
                  <a:pt x="35709" y="18905"/>
                  <a:pt x="35684" y="18880"/>
                </a:cubicBezTo>
                <a:cubicBezTo>
                  <a:pt x="35671" y="18931"/>
                  <a:pt x="35659" y="18968"/>
                  <a:pt x="35646" y="19006"/>
                </a:cubicBezTo>
                <a:lnTo>
                  <a:pt x="35634" y="19006"/>
                </a:lnTo>
                <a:cubicBezTo>
                  <a:pt x="35634" y="18931"/>
                  <a:pt x="35634" y="18855"/>
                  <a:pt x="35634" y="18766"/>
                </a:cubicBezTo>
                <a:lnTo>
                  <a:pt x="35671" y="18766"/>
                </a:lnTo>
                <a:lnTo>
                  <a:pt x="35671" y="18880"/>
                </a:lnTo>
                <a:cubicBezTo>
                  <a:pt x="35697" y="18880"/>
                  <a:pt x="35735" y="18867"/>
                  <a:pt x="35760" y="18867"/>
                </a:cubicBezTo>
                <a:cubicBezTo>
                  <a:pt x="35798" y="18652"/>
                  <a:pt x="35798" y="18424"/>
                  <a:pt x="35811" y="18209"/>
                </a:cubicBezTo>
                <a:lnTo>
                  <a:pt x="35849" y="18209"/>
                </a:lnTo>
                <a:cubicBezTo>
                  <a:pt x="35836" y="18526"/>
                  <a:pt x="35811" y="18842"/>
                  <a:pt x="35773" y="19158"/>
                </a:cubicBezTo>
                <a:cubicBezTo>
                  <a:pt x="35811" y="19158"/>
                  <a:pt x="35849" y="19171"/>
                  <a:pt x="35887" y="19184"/>
                </a:cubicBezTo>
                <a:cubicBezTo>
                  <a:pt x="35912" y="19120"/>
                  <a:pt x="35975" y="19070"/>
                  <a:pt x="35963" y="18994"/>
                </a:cubicBezTo>
                <a:cubicBezTo>
                  <a:pt x="35950" y="18981"/>
                  <a:pt x="35912" y="18968"/>
                  <a:pt x="35899" y="18956"/>
                </a:cubicBezTo>
                <a:cubicBezTo>
                  <a:pt x="35925" y="18690"/>
                  <a:pt x="35988" y="18437"/>
                  <a:pt x="35950" y="18171"/>
                </a:cubicBezTo>
                <a:lnTo>
                  <a:pt x="36026" y="18171"/>
                </a:lnTo>
                <a:cubicBezTo>
                  <a:pt x="36038" y="18133"/>
                  <a:pt x="36051" y="18070"/>
                  <a:pt x="36064" y="18045"/>
                </a:cubicBezTo>
                <a:cubicBezTo>
                  <a:pt x="36038" y="18019"/>
                  <a:pt x="36013" y="18007"/>
                  <a:pt x="35988" y="17994"/>
                </a:cubicBezTo>
                <a:lnTo>
                  <a:pt x="35975" y="18057"/>
                </a:lnTo>
                <a:cubicBezTo>
                  <a:pt x="35963" y="18032"/>
                  <a:pt x="35963" y="17981"/>
                  <a:pt x="35950" y="17944"/>
                </a:cubicBezTo>
                <a:lnTo>
                  <a:pt x="35950" y="17944"/>
                </a:lnTo>
                <a:cubicBezTo>
                  <a:pt x="35963" y="17956"/>
                  <a:pt x="35988" y="17981"/>
                  <a:pt x="36000" y="17994"/>
                </a:cubicBezTo>
                <a:cubicBezTo>
                  <a:pt x="36026" y="17981"/>
                  <a:pt x="36051" y="17969"/>
                  <a:pt x="36064" y="17956"/>
                </a:cubicBezTo>
                <a:cubicBezTo>
                  <a:pt x="36064" y="17906"/>
                  <a:pt x="36064" y="17842"/>
                  <a:pt x="36064" y="17792"/>
                </a:cubicBezTo>
                <a:lnTo>
                  <a:pt x="36013" y="17779"/>
                </a:lnTo>
                <a:cubicBezTo>
                  <a:pt x="36000" y="17830"/>
                  <a:pt x="35988" y="17893"/>
                  <a:pt x="35963" y="17931"/>
                </a:cubicBezTo>
                <a:cubicBezTo>
                  <a:pt x="35988" y="17880"/>
                  <a:pt x="35975" y="17817"/>
                  <a:pt x="35963" y="17766"/>
                </a:cubicBezTo>
                <a:lnTo>
                  <a:pt x="36064" y="17766"/>
                </a:lnTo>
                <a:cubicBezTo>
                  <a:pt x="36064" y="17716"/>
                  <a:pt x="36064" y="17665"/>
                  <a:pt x="36064" y="17602"/>
                </a:cubicBezTo>
                <a:cubicBezTo>
                  <a:pt x="36038" y="17640"/>
                  <a:pt x="36013" y="17716"/>
                  <a:pt x="35988" y="17754"/>
                </a:cubicBezTo>
                <a:cubicBezTo>
                  <a:pt x="35975" y="17716"/>
                  <a:pt x="35975" y="17665"/>
                  <a:pt x="36000" y="17627"/>
                </a:cubicBezTo>
                <a:cubicBezTo>
                  <a:pt x="35975" y="17513"/>
                  <a:pt x="35988" y="17412"/>
                  <a:pt x="35988" y="17311"/>
                </a:cubicBezTo>
                <a:lnTo>
                  <a:pt x="36038" y="17286"/>
                </a:lnTo>
                <a:cubicBezTo>
                  <a:pt x="36026" y="17273"/>
                  <a:pt x="35975" y="17235"/>
                  <a:pt x="35963" y="17222"/>
                </a:cubicBezTo>
                <a:cubicBezTo>
                  <a:pt x="35988" y="17210"/>
                  <a:pt x="36026" y="17210"/>
                  <a:pt x="36064" y="17197"/>
                </a:cubicBezTo>
                <a:cubicBezTo>
                  <a:pt x="36026" y="17159"/>
                  <a:pt x="36000" y="17121"/>
                  <a:pt x="35963" y="17096"/>
                </a:cubicBezTo>
                <a:cubicBezTo>
                  <a:pt x="35975" y="17058"/>
                  <a:pt x="35975" y="17032"/>
                  <a:pt x="35988" y="16994"/>
                </a:cubicBezTo>
                <a:cubicBezTo>
                  <a:pt x="36013" y="17032"/>
                  <a:pt x="36038" y="17083"/>
                  <a:pt x="36076" y="17108"/>
                </a:cubicBezTo>
                <a:cubicBezTo>
                  <a:pt x="36076" y="17083"/>
                  <a:pt x="36064" y="17020"/>
                  <a:pt x="36051" y="16994"/>
                </a:cubicBezTo>
                <a:lnTo>
                  <a:pt x="36140" y="16994"/>
                </a:lnTo>
                <a:cubicBezTo>
                  <a:pt x="36114" y="16969"/>
                  <a:pt x="36064" y="16944"/>
                  <a:pt x="36038" y="16931"/>
                </a:cubicBezTo>
                <a:cubicBezTo>
                  <a:pt x="36060" y="16899"/>
                  <a:pt x="36045" y="16806"/>
                  <a:pt x="36092" y="16806"/>
                </a:cubicBezTo>
                <a:cubicBezTo>
                  <a:pt x="36101" y="16806"/>
                  <a:pt x="36113" y="16809"/>
                  <a:pt x="36127" y="16817"/>
                </a:cubicBezTo>
                <a:cubicBezTo>
                  <a:pt x="36190" y="16944"/>
                  <a:pt x="36076" y="17146"/>
                  <a:pt x="36228" y="17248"/>
                </a:cubicBezTo>
                <a:lnTo>
                  <a:pt x="36152" y="17248"/>
                </a:lnTo>
                <a:cubicBezTo>
                  <a:pt x="36140" y="17615"/>
                  <a:pt x="36165" y="17981"/>
                  <a:pt x="36140" y="18348"/>
                </a:cubicBezTo>
                <a:cubicBezTo>
                  <a:pt x="36165" y="18361"/>
                  <a:pt x="36178" y="18374"/>
                  <a:pt x="36203" y="18386"/>
                </a:cubicBezTo>
                <a:cubicBezTo>
                  <a:pt x="36190" y="18386"/>
                  <a:pt x="36165" y="18399"/>
                  <a:pt x="36152" y="18399"/>
                </a:cubicBezTo>
                <a:cubicBezTo>
                  <a:pt x="36165" y="18576"/>
                  <a:pt x="36064" y="18766"/>
                  <a:pt x="36127" y="18943"/>
                </a:cubicBezTo>
                <a:cubicBezTo>
                  <a:pt x="36051" y="19019"/>
                  <a:pt x="36064" y="19120"/>
                  <a:pt x="36064" y="19222"/>
                </a:cubicBezTo>
                <a:lnTo>
                  <a:pt x="36152" y="19222"/>
                </a:lnTo>
                <a:cubicBezTo>
                  <a:pt x="36165" y="19095"/>
                  <a:pt x="36190" y="18956"/>
                  <a:pt x="36165" y="18829"/>
                </a:cubicBezTo>
                <a:cubicBezTo>
                  <a:pt x="36152" y="18779"/>
                  <a:pt x="36190" y="18741"/>
                  <a:pt x="36216" y="18690"/>
                </a:cubicBezTo>
                <a:cubicBezTo>
                  <a:pt x="36190" y="18677"/>
                  <a:pt x="36178" y="18652"/>
                  <a:pt x="36152" y="18627"/>
                </a:cubicBezTo>
                <a:cubicBezTo>
                  <a:pt x="36165" y="18614"/>
                  <a:pt x="36203" y="18614"/>
                  <a:pt x="36216" y="18602"/>
                </a:cubicBezTo>
                <a:cubicBezTo>
                  <a:pt x="36178" y="18222"/>
                  <a:pt x="36292" y="17855"/>
                  <a:pt x="36279" y="17488"/>
                </a:cubicBezTo>
                <a:cubicBezTo>
                  <a:pt x="36228" y="17425"/>
                  <a:pt x="36279" y="17349"/>
                  <a:pt x="36292" y="17286"/>
                </a:cubicBezTo>
                <a:cubicBezTo>
                  <a:pt x="36279" y="17197"/>
                  <a:pt x="36266" y="17108"/>
                  <a:pt x="36266" y="17007"/>
                </a:cubicBezTo>
                <a:cubicBezTo>
                  <a:pt x="36266" y="16994"/>
                  <a:pt x="36241" y="16969"/>
                  <a:pt x="36241" y="16957"/>
                </a:cubicBezTo>
                <a:cubicBezTo>
                  <a:pt x="36254" y="16919"/>
                  <a:pt x="36266" y="16881"/>
                  <a:pt x="36279" y="16830"/>
                </a:cubicBezTo>
                <a:cubicBezTo>
                  <a:pt x="36279" y="16792"/>
                  <a:pt x="36266" y="16754"/>
                  <a:pt x="36254" y="16716"/>
                </a:cubicBezTo>
                <a:cubicBezTo>
                  <a:pt x="36266" y="16703"/>
                  <a:pt x="36279" y="16678"/>
                  <a:pt x="36292" y="16678"/>
                </a:cubicBezTo>
                <a:lnTo>
                  <a:pt x="36254" y="16678"/>
                </a:lnTo>
                <a:cubicBezTo>
                  <a:pt x="36266" y="16615"/>
                  <a:pt x="36266" y="16539"/>
                  <a:pt x="36254" y="16476"/>
                </a:cubicBezTo>
                <a:cubicBezTo>
                  <a:pt x="36266" y="16476"/>
                  <a:pt x="36279" y="16463"/>
                  <a:pt x="36292" y="16463"/>
                </a:cubicBezTo>
                <a:cubicBezTo>
                  <a:pt x="36279" y="16450"/>
                  <a:pt x="36254" y="16425"/>
                  <a:pt x="36241" y="16412"/>
                </a:cubicBezTo>
                <a:cubicBezTo>
                  <a:pt x="36292" y="16286"/>
                  <a:pt x="36203" y="16172"/>
                  <a:pt x="36228" y="16045"/>
                </a:cubicBezTo>
                <a:cubicBezTo>
                  <a:pt x="36127" y="15868"/>
                  <a:pt x="36203" y="15666"/>
                  <a:pt x="36140" y="15476"/>
                </a:cubicBezTo>
                <a:cubicBezTo>
                  <a:pt x="36127" y="15476"/>
                  <a:pt x="36089" y="15451"/>
                  <a:pt x="36076" y="15451"/>
                </a:cubicBezTo>
                <a:cubicBezTo>
                  <a:pt x="36089" y="15438"/>
                  <a:pt x="36114" y="15413"/>
                  <a:pt x="36127" y="15400"/>
                </a:cubicBezTo>
                <a:cubicBezTo>
                  <a:pt x="36076" y="15172"/>
                  <a:pt x="36127" y="14932"/>
                  <a:pt x="36026" y="14717"/>
                </a:cubicBezTo>
                <a:lnTo>
                  <a:pt x="35963" y="14717"/>
                </a:lnTo>
                <a:cubicBezTo>
                  <a:pt x="35988" y="14831"/>
                  <a:pt x="36000" y="14932"/>
                  <a:pt x="36038" y="15046"/>
                </a:cubicBezTo>
                <a:cubicBezTo>
                  <a:pt x="36026" y="15046"/>
                  <a:pt x="36013" y="15071"/>
                  <a:pt x="36000" y="15084"/>
                </a:cubicBezTo>
                <a:cubicBezTo>
                  <a:pt x="36064" y="15236"/>
                  <a:pt x="36038" y="15413"/>
                  <a:pt x="36051" y="15577"/>
                </a:cubicBezTo>
                <a:cubicBezTo>
                  <a:pt x="36076" y="15590"/>
                  <a:pt x="36102" y="15603"/>
                  <a:pt x="36114" y="15615"/>
                </a:cubicBezTo>
                <a:cubicBezTo>
                  <a:pt x="36102" y="15653"/>
                  <a:pt x="36089" y="15704"/>
                  <a:pt x="36076" y="15742"/>
                </a:cubicBezTo>
                <a:cubicBezTo>
                  <a:pt x="36089" y="15754"/>
                  <a:pt x="36127" y="15792"/>
                  <a:pt x="36152" y="15805"/>
                </a:cubicBezTo>
                <a:cubicBezTo>
                  <a:pt x="36140" y="15818"/>
                  <a:pt x="36102" y="15830"/>
                  <a:pt x="36089" y="15830"/>
                </a:cubicBezTo>
                <a:cubicBezTo>
                  <a:pt x="36102" y="15856"/>
                  <a:pt x="36114" y="15894"/>
                  <a:pt x="36127" y="15906"/>
                </a:cubicBezTo>
                <a:cubicBezTo>
                  <a:pt x="36089" y="15919"/>
                  <a:pt x="36064" y="15944"/>
                  <a:pt x="36038" y="15957"/>
                </a:cubicBezTo>
                <a:lnTo>
                  <a:pt x="36114" y="15957"/>
                </a:lnTo>
                <a:cubicBezTo>
                  <a:pt x="36114" y="16235"/>
                  <a:pt x="36114" y="16514"/>
                  <a:pt x="36140" y="16805"/>
                </a:cubicBezTo>
                <a:cubicBezTo>
                  <a:pt x="36089" y="16779"/>
                  <a:pt x="36026" y="16767"/>
                  <a:pt x="35975" y="16754"/>
                </a:cubicBezTo>
                <a:cubicBezTo>
                  <a:pt x="36000" y="16754"/>
                  <a:pt x="36038" y="16741"/>
                  <a:pt x="36064" y="16741"/>
                </a:cubicBezTo>
                <a:cubicBezTo>
                  <a:pt x="36064" y="16602"/>
                  <a:pt x="36038" y="16476"/>
                  <a:pt x="36026" y="16336"/>
                </a:cubicBezTo>
                <a:cubicBezTo>
                  <a:pt x="36013" y="16336"/>
                  <a:pt x="35975" y="16349"/>
                  <a:pt x="35963" y="16362"/>
                </a:cubicBezTo>
                <a:cubicBezTo>
                  <a:pt x="35925" y="16172"/>
                  <a:pt x="35899" y="15995"/>
                  <a:pt x="35899" y="15805"/>
                </a:cubicBezTo>
                <a:lnTo>
                  <a:pt x="35899" y="15805"/>
                </a:lnTo>
                <a:cubicBezTo>
                  <a:pt x="35950" y="15830"/>
                  <a:pt x="35975" y="15894"/>
                  <a:pt x="35975" y="15944"/>
                </a:cubicBezTo>
                <a:lnTo>
                  <a:pt x="35988" y="15944"/>
                </a:lnTo>
                <a:cubicBezTo>
                  <a:pt x="35988" y="15906"/>
                  <a:pt x="35988" y="15868"/>
                  <a:pt x="35988" y="15818"/>
                </a:cubicBezTo>
                <a:cubicBezTo>
                  <a:pt x="35950" y="15805"/>
                  <a:pt x="35912" y="15792"/>
                  <a:pt x="35874" y="15780"/>
                </a:cubicBezTo>
                <a:cubicBezTo>
                  <a:pt x="35882" y="15746"/>
                  <a:pt x="35913" y="15740"/>
                  <a:pt x="35944" y="15740"/>
                </a:cubicBezTo>
                <a:cubicBezTo>
                  <a:pt x="35960" y="15740"/>
                  <a:pt x="35975" y="15742"/>
                  <a:pt x="35988" y="15742"/>
                </a:cubicBezTo>
                <a:cubicBezTo>
                  <a:pt x="35963" y="15653"/>
                  <a:pt x="35950" y="15565"/>
                  <a:pt x="35937" y="15489"/>
                </a:cubicBezTo>
                <a:cubicBezTo>
                  <a:pt x="35912" y="15527"/>
                  <a:pt x="35899" y="15577"/>
                  <a:pt x="35887" y="15615"/>
                </a:cubicBezTo>
                <a:cubicBezTo>
                  <a:pt x="35887" y="15514"/>
                  <a:pt x="35785" y="15362"/>
                  <a:pt x="35912" y="15286"/>
                </a:cubicBezTo>
                <a:cubicBezTo>
                  <a:pt x="35899" y="15223"/>
                  <a:pt x="35887" y="15172"/>
                  <a:pt x="35874" y="15109"/>
                </a:cubicBezTo>
                <a:cubicBezTo>
                  <a:pt x="35874" y="15147"/>
                  <a:pt x="35874" y="15185"/>
                  <a:pt x="35874" y="15210"/>
                </a:cubicBezTo>
                <a:lnTo>
                  <a:pt x="35836" y="15223"/>
                </a:lnTo>
                <a:cubicBezTo>
                  <a:pt x="35823" y="15160"/>
                  <a:pt x="35823" y="15109"/>
                  <a:pt x="35811" y="15046"/>
                </a:cubicBezTo>
                <a:lnTo>
                  <a:pt x="35874" y="15046"/>
                </a:lnTo>
                <a:cubicBezTo>
                  <a:pt x="35798" y="15046"/>
                  <a:pt x="35798" y="14983"/>
                  <a:pt x="35811" y="14932"/>
                </a:cubicBezTo>
                <a:lnTo>
                  <a:pt x="35811" y="14932"/>
                </a:lnTo>
                <a:cubicBezTo>
                  <a:pt x="35823" y="14932"/>
                  <a:pt x="35861" y="14945"/>
                  <a:pt x="35887" y="14945"/>
                </a:cubicBezTo>
                <a:cubicBezTo>
                  <a:pt x="35836" y="14780"/>
                  <a:pt x="35811" y="14616"/>
                  <a:pt x="35785" y="14438"/>
                </a:cubicBezTo>
                <a:cubicBezTo>
                  <a:pt x="35785" y="14464"/>
                  <a:pt x="35785" y="14514"/>
                  <a:pt x="35785" y="14527"/>
                </a:cubicBezTo>
                <a:lnTo>
                  <a:pt x="35722" y="14552"/>
                </a:lnTo>
                <a:cubicBezTo>
                  <a:pt x="35709" y="14489"/>
                  <a:pt x="35697" y="14426"/>
                  <a:pt x="35697" y="14375"/>
                </a:cubicBezTo>
                <a:lnTo>
                  <a:pt x="35760" y="14375"/>
                </a:lnTo>
                <a:cubicBezTo>
                  <a:pt x="35748" y="14174"/>
                  <a:pt x="35710" y="13961"/>
                  <a:pt x="35635" y="13760"/>
                </a:cubicBezTo>
                <a:lnTo>
                  <a:pt x="35635" y="13760"/>
                </a:lnTo>
                <a:cubicBezTo>
                  <a:pt x="35647" y="13712"/>
                  <a:pt x="35659" y="13665"/>
                  <a:pt x="35671" y="13629"/>
                </a:cubicBezTo>
                <a:cubicBezTo>
                  <a:pt x="35646" y="13603"/>
                  <a:pt x="35608" y="13578"/>
                  <a:pt x="35583" y="13565"/>
                </a:cubicBezTo>
                <a:lnTo>
                  <a:pt x="35583" y="13565"/>
                </a:lnTo>
                <a:cubicBezTo>
                  <a:pt x="35583" y="13565"/>
                  <a:pt x="35583" y="13565"/>
                  <a:pt x="35583" y="13565"/>
                </a:cubicBezTo>
                <a:cubicBezTo>
                  <a:pt x="35608" y="13515"/>
                  <a:pt x="35596" y="13451"/>
                  <a:pt x="35570" y="13401"/>
                </a:cubicBezTo>
                <a:cubicBezTo>
                  <a:pt x="35532" y="13439"/>
                  <a:pt x="35532" y="13502"/>
                  <a:pt x="35532" y="13553"/>
                </a:cubicBezTo>
                <a:cubicBezTo>
                  <a:pt x="35494" y="13477"/>
                  <a:pt x="35482" y="13401"/>
                  <a:pt x="35469" y="13325"/>
                </a:cubicBezTo>
                <a:lnTo>
                  <a:pt x="35469" y="13325"/>
                </a:lnTo>
                <a:cubicBezTo>
                  <a:pt x="35494" y="13338"/>
                  <a:pt x="35520" y="13338"/>
                  <a:pt x="35545" y="13338"/>
                </a:cubicBezTo>
                <a:cubicBezTo>
                  <a:pt x="35532" y="13274"/>
                  <a:pt x="35520" y="13211"/>
                  <a:pt x="35507" y="13160"/>
                </a:cubicBezTo>
                <a:cubicBezTo>
                  <a:pt x="35482" y="13198"/>
                  <a:pt x="35469" y="13236"/>
                  <a:pt x="35456" y="13274"/>
                </a:cubicBezTo>
                <a:cubicBezTo>
                  <a:pt x="35431" y="13186"/>
                  <a:pt x="35418" y="13084"/>
                  <a:pt x="35406" y="12996"/>
                </a:cubicBezTo>
                <a:cubicBezTo>
                  <a:pt x="35444" y="12971"/>
                  <a:pt x="35482" y="12958"/>
                  <a:pt x="35507" y="12945"/>
                </a:cubicBezTo>
                <a:cubicBezTo>
                  <a:pt x="35355" y="12857"/>
                  <a:pt x="35406" y="12616"/>
                  <a:pt x="35279" y="12490"/>
                </a:cubicBezTo>
                <a:lnTo>
                  <a:pt x="35279" y="12490"/>
                </a:lnTo>
                <a:cubicBezTo>
                  <a:pt x="35292" y="12515"/>
                  <a:pt x="35305" y="12553"/>
                  <a:pt x="35305" y="12578"/>
                </a:cubicBezTo>
                <a:cubicBezTo>
                  <a:pt x="35292" y="12591"/>
                  <a:pt x="35267" y="12604"/>
                  <a:pt x="35254" y="12604"/>
                </a:cubicBezTo>
                <a:cubicBezTo>
                  <a:pt x="35254" y="12578"/>
                  <a:pt x="35254" y="12528"/>
                  <a:pt x="35241" y="12490"/>
                </a:cubicBezTo>
                <a:cubicBezTo>
                  <a:pt x="35229" y="12477"/>
                  <a:pt x="35203" y="12452"/>
                  <a:pt x="35191" y="12439"/>
                </a:cubicBezTo>
                <a:cubicBezTo>
                  <a:pt x="35216" y="12439"/>
                  <a:pt x="35279" y="12426"/>
                  <a:pt x="35305" y="12426"/>
                </a:cubicBezTo>
                <a:cubicBezTo>
                  <a:pt x="35292" y="12363"/>
                  <a:pt x="35267" y="12300"/>
                  <a:pt x="35203" y="12249"/>
                </a:cubicBezTo>
                <a:cubicBezTo>
                  <a:pt x="35191" y="12186"/>
                  <a:pt x="35178" y="12110"/>
                  <a:pt x="35178" y="12034"/>
                </a:cubicBezTo>
                <a:cubicBezTo>
                  <a:pt x="35165" y="12022"/>
                  <a:pt x="35140" y="11996"/>
                  <a:pt x="35127" y="11984"/>
                </a:cubicBezTo>
                <a:cubicBezTo>
                  <a:pt x="35115" y="11895"/>
                  <a:pt x="35089" y="11806"/>
                  <a:pt x="35064" y="11730"/>
                </a:cubicBezTo>
                <a:lnTo>
                  <a:pt x="35064" y="11730"/>
                </a:lnTo>
                <a:cubicBezTo>
                  <a:pt x="35077" y="11743"/>
                  <a:pt x="35127" y="11768"/>
                  <a:pt x="35153" y="11781"/>
                </a:cubicBezTo>
                <a:cubicBezTo>
                  <a:pt x="35064" y="11718"/>
                  <a:pt x="35039" y="11617"/>
                  <a:pt x="34950" y="11553"/>
                </a:cubicBezTo>
                <a:lnTo>
                  <a:pt x="34950" y="11553"/>
                </a:lnTo>
                <a:cubicBezTo>
                  <a:pt x="34976" y="11642"/>
                  <a:pt x="35001" y="11718"/>
                  <a:pt x="35001" y="11794"/>
                </a:cubicBezTo>
                <a:cubicBezTo>
                  <a:pt x="34887" y="11553"/>
                  <a:pt x="34786" y="11288"/>
                  <a:pt x="34710" y="11022"/>
                </a:cubicBezTo>
                <a:lnTo>
                  <a:pt x="34710" y="11022"/>
                </a:lnTo>
                <a:cubicBezTo>
                  <a:pt x="34735" y="11072"/>
                  <a:pt x="34760" y="11110"/>
                  <a:pt x="34786" y="11161"/>
                </a:cubicBezTo>
                <a:cubicBezTo>
                  <a:pt x="34824" y="11123"/>
                  <a:pt x="34811" y="11060"/>
                  <a:pt x="34811" y="11009"/>
                </a:cubicBezTo>
                <a:cubicBezTo>
                  <a:pt x="34773" y="10971"/>
                  <a:pt x="34748" y="10933"/>
                  <a:pt x="34710" y="10883"/>
                </a:cubicBezTo>
                <a:cubicBezTo>
                  <a:pt x="34722" y="10883"/>
                  <a:pt x="34735" y="10857"/>
                  <a:pt x="34748" y="10845"/>
                </a:cubicBezTo>
                <a:cubicBezTo>
                  <a:pt x="34686" y="10832"/>
                  <a:pt x="34566" y="10642"/>
                  <a:pt x="34674" y="10642"/>
                </a:cubicBezTo>
                <a:cubicBezTo>
                  <a:pt x="34677" y="10642"/>
                  <a:pt x="34681" y="10642"/>
                  <a:pt x="34684" y="10642"/>
                </a:cubicBezTo>
                <a:cubicBezTo>
                  <a:pt x="34836" y="10845"/>
                  <a:pt x="34874" y="11123"/>
                  <a:pt x="35051" y="11326"/>
                </a:cubicBezTo>
                <a:lnTo>
                  <a:pt x="35026" y="11376"/>
                </a:lnTo>
                <a:cubicBezTo>
                  <a:pt x="35102" y="11515"/>
                  <a:pt x="35140" y="11667"/>
                  <a:pt x="35191" y="11819"/>
                </a:cubicBezTo>
                <a:cubicBezTo>
                  <a:pt x="35216" y="11806"/>
                  <a:pt x="35292" y="11806"/>
                  <a:pt x="35317" y="11806"/>
                </a:cubicBezTo>
                <a:cubicBezTo>
                  <a:pt x="35292" y="11718"/>
                  <a:pt x="35254" y="11629"/>
                  <a:pt x="35153" y="11604"/>
                </a:cubicBezTo>
                <a:cubicBezTo>
                  <a:pt x="35153" y="11579"/>
                  <a:pt x="35153" y="11541"/>
                  <a:pt x="35140" y="11503"/>
                </a:cubicBezTo>
                <a:cubicBezTo>
                  <a:pt x="35191" y="11427"/>
                  <a:pt x="35089" y="11364"/>
                  <a:pt x="35077" y="11300"/>
                </a:cubicBezTo>
                <a:lnTo>
                  <a:pt x="35153" y="11288"/>
                </a:lnTo>
                <a:cubicBezTo>
                  <a:pt x="35140" y="11288"/>
                  <a:pt x="35089" y="11288"/>
                  <a:pt x="35077" y="11275"/>
                </a:cubicBezTo>
                <a:cubicBezTo>
                  <a:pt x="35077" y="11237"/>
                  <a:pt x="35102" y="11174"/>
                  <a:pt x="35115" y="11136"/>
                </a:cubicBezTo>
                <a:cubicBezTo>
                  <a:pt x="35077" y="11123"/>
                  <a:pt x="35039" y="11098"/>
                  <a:pt x="35001" y="11085"/>
                </a:cubicBezTo>
                <a:cubicBezTo>
                  <a:pt x="35013" y="11072"/>
                  <a:pt x="35039" y="11022"/>
                  <a:pt x="35051" y="11009"/>
                </a:cubicBezTo>
                <a:lnTo>
                  <a:pt x="35051" y="11009"/>
                </a:lnTo>
                <a:cubicBezTo>
                  <a:pt x="35039" y="11009"/>
                  <a:pt x="35013" y="11035"/>
                  <a:pt x="35001" y="11035"/>
                </a:cubicBezTo>
                <a:cubicBezTo>
                  <a:pt x="34988" y="10971"/>
                  <a:pt x="34950" y="10908"/>
                  <a:pt x="34988" y="10857"/>
                </a:cubicBezTo>
                <a:lnTo>
                  <a:pt x="34988" y="10857"/>
                </a:lnTo>
                <a:cubicBezTo>
                  <a:pt x="34976" y="10857"/>
                  <a:pt x="34950" y="10870"/>
                  <a:pt x="34950" y="10883"/>
                </a:cubicBezTo>
                <a:cubicBezTo>
                  <a:pt x="34887" y="10706"/>
                  <a:pt x="34773" y="10541"/>
                  <a:pt x="34697" y="10377"/>
                </a:cubicBezTo>
                <a:cubicBezTo>
                  <a:pt x="34717" y="10377"/>
                  <a:pt x="34736" y="10377"/>
                  <a:pt x="34756" y="10382"/>
                </a:cubicBezTo>
                <a:lnTo>
                  <a:pt x="34756" y="10382"/>
                </a:lnTo>
                <a:cubicBezTo>
                  <a:pt x="34650" y="10334"/>
                  <a:pt x="34573" y="10181"/>
                  <a:pt x="34609" y="10085"/>
                </a:cubicBezTo>
                <a:cubicBezTo>
                  <a:pt x="34621" y="10035"/>
                  <a:pt x="34545" y="10035"/>
                  <a:pt x="34520" y="10010"/>
                </a:cubicBezTo>
                <a:cubicBezTo>
                  <a:pt x="34469" y="9883"/>
                  <a:pt x="34406" y="9807"/>
                  <a:pt x="34267" y="9782"/>
                </a:cubicBezTo>
                <a:cubicBezTo>
                  <a:pt x="34292" y="9769"/>
                  <a:pt x="34330" y="9744"/>
                  <a:pt x="34355" y="9731"/>
                </a:cubicBezTo>
                <a:cubicBezTo>
                  <a:pt x="34330" y="9731"/>
                  <a:pt x="34280" y="9731"/>
                  <a:pt x="34254" y="9744"/>
                </a:cubicBezTo>
                <a:cubicBezTo>
                  <a:pt x="34267" y="9693"/>
                  <a:pt x="34318" y="9630"/>
                  <a:pt x="34242" y="9605"/>
                </a:cubicBezTo>
                <a:cubicBezTo>
                  <a:pt x="34204" y="9529"/>
                  <a:pt x="34166" y="9465"/>
                  <a:pt x="34128" y="9390"/>
                </a:cubicBezTo>
                <a:lnTo>
                  <a:pt x="34128" y="9390"/>
                </a:lnTo>
                <a:cubicBezTo>
                  <a:pt x="34128" y="9491"/>
                  <a:pt x="34153" y="9567"/>
                  <a:pt x="34178" y="9655"/>
                </a:cubicBezTo>
                <a:cubicBezTo>
                  <a:pt x="34204" y="9655"/>
                  <a:pt x="34242" y="9643"/>
                  <a:pt x="34267" y="9630"/>
                </a:cubicBezTo>
                <a:lnTo>
                  <a:pt x="34267" y="9630"/>
                </a:lnTo>
                <a:cubicBezTo>
                  <a:pt x="34216" y="9706"/>
                  <a:pt x="34216" y="9756"/>
                  <a:pt x="34292" y="9807"/>
                </a:cubicBezTo>
                <a:lnTo>
                  <a:pt x="34229" y="9820"/>
                </a:lnTo>
                <a:cubicBezTo>
                  <a:pt x="34305" y="9820"/>
                  <a:pt x="34381" y="9845"/>
                  <a:pt x="34444" y="9883"/>
                </a:cubicBezTo>
                <a:cubicBezTo>
                  <a:pt x="34444" y="9984"/>
                  <a:pt x="34368" y="10048"/>
                  <a:pt x="34292" y="10098"/>
                </a:cubicBezTo>
                <a:cubicBezTo>
                  <a:pt x="34305" y="10174"/>
                  <a:pt x="34343" y="10250"/>
                  <a:pt x="34368" y="10339"/>
                </a:cubicBezTo>
                <a:cubicBezTo>
                  <a:pt x="34140" y="9959"/>
                  <a:pt x="33913" y="9579"/>
                  <a:pt x="33710" y="9187"/>
                </a:cubicBezTo>
                <a:cubicBezTo>
                  <a:pt x="33735" y="9187"/>
                  <a:pt x="33773" y="9200"/>
                  <a:pt x="33799" y="9212"/>
                </a:cubicBezTo>
                <a:cubicBezTo>
                  <a:pt x="33786" y="9200"/>
                  <a:pt x="33786" y="9187"/>
                  <a:pt x="33786" y="9174"/>
                </a:cubicBezTo>
                <a:cubicBezTo>
                  <a:pt x="33772" y="9176"/>
                  <a:pt x="33759" y="9177"/>
                  <a:pt x="33747" y="9177"/>
                </a:cubicBezTo>
                <a:cubicBezTo>
                  <a:pt x="33683" y="9177"/>
                  <a:pt x="33647" y="9148"/>
                  <a:pt x="33647" y="9073"/>
                </a:cubicBezTo>
                <a:lnTo>
                  <a:pt x="33647" y="9073"/>
                </a:lnTo>
                <a:cubicBezTo>
                  <a:pt x="33672" y="9086"/>
                  <a:pt x="33723" y="9111"/>
                  <a:pt x="33748" y="9124"/>
                </a:cubicBezTo>
                <a:cubicBezTo>
                  <a:pt x="33735" y="9098"/>
                  <a:pt x="33723" y="9073"/>
                  <a:pt x="33697" y="9048"/>
                </a:cubicBezTo>
                <a:cubicBezTo>
                  <a:pt x="33672" y="9061"/>
                  <a:pt x="33647" y="9061"/>
                  <a:pt x="33622" y="9061"/>
                </a:cubicBezTo>
                <a:cubicBezTo>
                  <a:pt x="33546" y="8947"/>
                  <a:pt x="33482" y="8833"/>
                  <a:pt x="33419" y="8719"/>
                </a:cubicBezTo>
                <a:cubicBezTo>
                  <a:pt x="33343" y="8567"/>
                  <a:pt x="33128" y="8428"/>
                  <a:pt x="33191" y="8263"/>
                </a:cubicBezTo>
                <a:cubicBezTo>
                  <a:pt x="33153" y="8187"/>
                  <a:pt x="33128" y="8124"/>
                  <a:pt x="33103" y="8048"/>
                </a:cubicBezTo>
                <a:cubicBezTo>
                  <a:pt x="33090" y="8036"/>
                  <a:pt x="33052" y="8023"/>
                  <a:pt x="33039" y="8010"/>
                </a:cubicBezTo>
                <a:cubicBezTo>
                  <a:pt x="33039" y="7955"/>
                  <a:pt x="33001" y="7919"/>
                  <a:pt x="32941" y="7919"/>
                </a:cubicBezTo>
                <a:cubicBezTo>
                  <a:pt x="32932" y="7919"/>
                  <a:pt x="32923" y="7920"/>
                  <a:pt x="32913" y="7922"/>
                </a:cubicBezTo>
                <a:cubicBezTo>
                  <a:pt x="32938" y="7972"/>
                  <a:pt x="32964" y="8010"/>
                  <a:pt x="32989" y="8048"/>
                </a:cubicBezTo>
                <a:cubicBezTo>
                  <a:pt x="32938" y="7998"/>
                  <a:pt x="32888" y="7947"/>
                  <a:pt x="32850" y="7896"/>
                </a:cubicBezTo>
                <a:cubicBezTo>
                  <a:pt x="32862" y="7884"/>
                  <a:pt x="32913" y="7871"/>
                  <a:pt x="32938" y="7858"/>
                </a:cubicBezTo>
                <a:cubicBezTo>
                  <a:pt x="32900" y="7846"/>
                  <a:pt x="32875" y="7820"/>
                  <a:pt x="32837" y="7795"/>
                </a:cubicBezTo>
                <a:cubicBezTo>
                  <a:pt x="32875" y="7782"/>
                  <a:pt x="32926" y="7757"/>
                  <a:pt x="32964" y="7745"/>
                </a:cubicBezTo>
                <a:cubicBezTo>
                  <a:pt x="32989" y="7782"/>
                  <a:pt x="33014" y="7808"/>
                  <a:pt x="33052" y="7846"/>
                </a:cubicBezTo>
                <a:lnTo>
                  <a:pt x="33052" y="7884"/>
                </a:lnTo>
                <a:cubicBezTo>
                  <a:pt x="33103" y="7972"/>
                  <a:pt x="33191" y="8048"/>
                  <a:pt x="33280" y="8111"/>
                </a:cubicBezTo>
                <a:cubicBezTo>
                  <a:pt x="33280" y="8137"/>
                  <a:pt x="33267" y="8187"/>
                  <a:pt x="33267" y="8213"/>
                </a:cubicBezTo>
                <a:lnTo>
                  <a:pt x="33356" y="8187"/>
                </a:lnTo>
                <a:cubicBezTo>
                  <a:pt x="33331" y="8010"/>
                  <a:pt x="33179" y="7884"/>
                  <a:pt x="33090" y="7719"/>
                </a:cubicBezTo>
                <a:lnTo>
                  <a:pt x="33141" y="7707"/>
                </a:lnTo>
                <a:lnTo>
                  <a:pt x="33065" y="7719"/>
                </a:lnTo>
                <a:cubicBezTo>
                  <a:pt x="33027" y="7631"/>
                  <a:pt x="32964" y="7555"/>
                  <a:pt x="32888" y="7504"/>
                </a:cubicBezTo>
                <a:cubicBezTo>
                  <a:pt x="32864" y="7435"/>
                  <a:pt x="32831" y="7376"/>
                  <a:pt x="32767" y="7376"/>
                </a:cubicBezTo>
                <a:cubicBezTo>
                  <a:pt x="32761" y="7376"/>
                  <a:pt x="32755" y="7376"/>
                  <a:pt x="32748" y="7378"/>
                </a:cubicBezTo>
                <a:cubicBezTo>
                  <a:pt x="32761" y="7365"/>
                  <a:pt x="32786" y="7327"/>
                  <a:pt x="32799" y="7314"/>
                </a:cubicBezTo>
                <a:lnTo>
                  <a:pt x="32799" y="7314"/>
                </a:lnTo>
                <a:cubicBezTo>
                  <a:pt x="32774" y="7327"/>
                  <a:pt x="32723" y="7352"/>
                  <a:pt x="32698" y="7352"/>
                </a:cubicBezTo>
                <a:cubicBezTo>
                  <a:pt x="32698" y="7327"/>
                  <a:pt x="32698" y="7276"/>
                  <a:pt x="32698" y="7238"/>
                </a:cubicBezTo>
                <a:lnTo>
                  <a:pt x="32647" y="7251"/>
                </a:lnTo>
                <a:cubicBezTo>
                  <a:pt x="32685" y="7352"/>
                  <a:pt x="32723" y="7479"/>
                  <a:pt x="32850" y="7504"/>
                </a:cubicBezTo>
                <a:cubicBezTo>
                  <a:pt x="32850" y="7529"/>
                  <a:pt x="32850" y="7567"/>
                  <a:pt x="32850" y="7593"/>
                </a:cubicBezTo>
                <a:cubicBezTo>
                  <a:pt x="32888" y="7643"/>
                  <a:pt x="32926" y="7694"/>
                  <a:pt x="32964" y="7732"/>
                </a:cubicBezTo>
                <a:cubicBezTo>
                  <a:pt x="32926" y="7745"/>
                  <a:pt x="32850" y="7757"/>
                  <a:pt x="32812" y="7757"/>
                </a:cubicBezTo>
                <a:cubicBezTo>
                  <a:pt x="32812" y="7745"/>
                  <a:pt x="32812" y="7694"/>
                  <a:pt x="32812" y="7669"/>
                </a:cubicBezTo>
                <a:cubicBezTo>
                  <a:pt x="32774" y="7681"/>
                  <a:pt x="32748" y="7707"/>
                  <a:pt x="32723" y="7719"/>
                </a:cubicBezTo>
                <a:cubicBezTo>
                  <a:pt x="32710" y="7707"/>
                  <a:pt x="32685" y="7681"/>
                  <a:pt x="32673" y="7681"/>
                </a:cubicBezTo>
                <a:cubicBezTo>
                  <a:pt x="32698" y="7669"/>
                  <a:pt x="32748" y="7643"/>
                  <a:pt x="32774" y="7631"/>
                </a:cubicBezTo>
                <a:cubicBezTo>
                  <a:pt x="32736" y="7618"/>
                  <a:pt x="32685" y="7618"/>
                  <a:pt x="32647" y="7618"/>
                </a:cubicBezTo>
                <a:cubicBezTo>
                  <a:pt x="32622" y="7593"/>
                  <a:pt x="32609" y="7567"/>
                  <a:pt x="32584" y="7542"/>
                </a:cubicBezTo>
                <a:lnTo>
                  <a:pt x="32584" y="7542"/>
                </a:lnTo>
                <a:cubicBezTo>
                  <a:pt x="32617" y="7553"/>
                  <a:pt x="32640" y="7583"/>
                  <a:pt x="32678" y="7583"/>
                </a:cubicBezTo>
                <a:cubicBezTo>
                  <a:pt x="32684" y="7583"/>
                  <a:pt x="32691" y="7582"/>
                  <a:pt x="32698" y="7580"/>
                </a:cubicBezTo>
                <a:cubicBezTo>
                  <a:pt x="32710" y="7479"/>
                  <a:pt x="32559" y="7517"/>
                  <a:pt x="32495" y="7466"/>
                </a:cubicBezTo>
                <a:lnTo>
                  <a:pt x="32432" y="7314"/>
                </a:lnTo>
                <a:lnTo>
                  <a:pt x="32432" y="7314"/>
                </a:lnTo>
                <a:cubicBezTo>
                  <a:pt x="32457" y="7327"/>
                  <a:pt x="32521" y="7340"/>
                  <a:pt x="32546" y="7340"/>
                </a:cubicBezTo>
                <a:cubicBezTo>
                  <a:pt x="32483" y="7314"/>
                  <a:pt x="32445" y="7264"/>
                  <a:pt x="32407" y="7213"/>
                </a:cubicBezTo>
                <a:lnTo>
                  <a:pt x="32407" y="7213"/>
                </a:lnTo>
                <a:cubicBezTo>
                  <a:pt x="32419" y="7238"/>
                  <a:pt x="32419" y="7289"/>
                  <a:pt x="32432" y="7314"/>
                </a:cubicBezTo>
                <a:cubicBezTo>
                  <a:pt x="32331" y="7289"/>
                  <a:pt x="32331" y="7226"/>
                  <a:pt x="32369" y="7150"/>
                </a:cubicBezTo>
                <a:lnTo>
                  <a:pt x="32280" y="7150"/>
                </a:lnTo>
                <a:cubicBezTo>
                  <a:pt x="32230" y="7112"/>
                  <a:pt x="32192" y="7074"/>
                  <a:pt x="32154" y="7036"/>
                </a:cubicBezTo>
                <a:cubicBezTo>
                  <a:pt x="32116" y="6985"/>
                  <a:pt x="32078" y="6947"/>
                  <a:pt x="32040" y="6897"/>
                </a:cubicBezTo>
                <a:cubicBezTo>
                  <a:pt x="32078" y="6897"/>
                  <a:pt x="32128" y="6897"/>
                  <a:pt x="32166" y="6909"/>
                </a:cubicBezTo>
                <a:cubicBezTo>
                  <a:pt x="32138" y="6881"/>
                  <a:pt x="32102" y="6867"/>
                  <a:pt x="32065" y="6867"/>
                </a:cubicBezTo>
                <a:cubicBezTo>
                  <a:pt x="32052" y="6867"/>
                  <a:pt x="32040" y="6868"/>
                  <a:pt x="32027" y="6871"/>
                </a:cubicBezTo>
                <a:lnTo>
                  <a:pt x="31989" y="6821"/>
                </a:lnTo>
                <a:cubicBezTo>
                  <a:pt x="32002" y="6795"/>
                  <a:pt x="32002" y="6783"/>
                  <a:pt x="32015" y="6758"/>
                </a:cubicBezTo>
                <a:lnTo>
                  <a:pt x="32015" y="6758"/>
                </a:lnTo>
                <a:cubicBezTo>
                  <a:pt x="32002" y="6770"/>
                  <a:pt x="31989" y="6783"/>
                  <a:pt x="31977" y="6795"/>
                </a:cubicBezTo>
                <a:cubicBezTo>
                  <a:pt x="31951" y="6758"/>
                  <a:pt x="31939" y="6720"/>
                  <a:pt x="31913" y="6694"/>
                </a:cubicBezTo>
                <a:cubicBezTo>
                  <a:pt x="31901" y="6720"/>
                  <a:pt x="31901" y="6732"/>
                  <a:pt x="31888" y="6758"/>
                </a:cubicBezTo>
                <a:cubicBezTo>
                  <a:pt x="31850" y="6720"/>
                  <a:pt x="31799" y="6682"/>
                  <a:pt x="31761" y="6656"/>
                </a:cubicBezTo>
                <a:cubicBezTo>
                  <a:pt x="31774" y="6644"/>
                  <a:pt x="31812" y="6631"/>
                  <a:pt x="31837" y="6631"/>
                </a:cubicBezTo>
                <a:cubicBezTo>
                  <a:pt x="31825" y="6618"/>
                  <a:pt x="31799" y="6580"/>
                  <a:pt x="31787" y="6568"/>
                </a:cubicBezTo>
                <a:cubicBezTo>
                  <a:pt x="31773" y="6608"/>
                  <a:pt x="31753" y="6623"/>
                  <a:pt x="31731" y="6623"/>
                </a:cubicBezTo>
                <a:cubicBezTo>
                  <a:pt x="31692" y="6623"/>
                  <a:pt x="31647" y="6575"/>
                  <a:pt x="31622" y="6542"/>
                </a:cubicBezTo>
                <a:cubicBezTo>
                  <a:pt x="31521" y="6441"/>
                  <a:pt x="31407" y="6353"/>
                  <a:pt x="31293" y="6277"/>
                </a:cubicBezTo>
                <a:cubicBezTo>
                  <a:pt x="31306" y="6251"/>
                  <a:pt x="31306" y="6226"/>
                  <a:pt x="31281" y="6201"/>
                </a:cubicBezTo>
                <a:cubicBezTo>
                  <a:pt x="31268" y="6213"/>
                  <a:pt x="31255" y="6226"/>
                  <a:pt x="31243" y="6251"/>
                </a:cubicBezTo>
                <a:lnTo>
                  <a:pt x="31154" y="6175"/>
                </a:lnTo>
                <a:cubicBezTo>
                  <a:pt x="31103" y="6125"/>
                  <a:pt x="31053" y="6074"/>
                  <a:pt x="31002" y="6024"/>
                </a:cubicBezTo>
                <a:cubicBezTo>
                  <a:pt x="31027" y="6024"/>
                  <a:pt x="31053" y="6024"/>
                  <a:pt x="31053" y="5998"/>
                </a:cubicBezTo>
                <a:cubicBezTo>
                  <a:pt x="31040" y="5986"/>
                  <a:pt x="31027" y="5973"/>
                  <a:pt x="31015" y="5960"/>
                </a:cubicBezTo>
                <a:cubicBezTo>
                  <a:pt x="31027" y="5948"/>
                  <a:pt x="31040" y="5935"/>
                  <a:pt x="31053" y="5910"/>
                </a:cubicBezTo>
                <a:cubicBezTo>
                  <a:pt x="31027" y="5910"/>
                  <a:pt x="30977" y="5897"/>
                  <a:pt x="30952" y="5884"/>
                </a:cubicBezTo>
                <a:cubicBezTo>
                  <a:pt x="30952" y="5910"/>
                  <a:pt x="30952" y="5948"/>
                  <a:pt x="30939" y="5960"/>
                </a:cubicBezTo>
                <a:cubicBezTo>
                  <a:pt x="30901" y="5922"/>
                  <a:pt x="30863" y="5897"/>
                  <a:pt x="30812" y="5859"/>
                </a:cubicBezTo>
                <a:cubicBezTo>
                  <a:pt x="30838" y="5821"/>
                  <a:pt x="30850" y="5796"/>
                  <a:pt x="30863" y="5758"/>
                </a:cubicBezTo>
                <a:cubicBezTo>
                  <a:pt x="30800" y="5707"/>
                  <a:pt x="30749" y="5644"/>
                  <a:pt x="30673" y="5606"/>
                </a:cubicBezTo>
                <a:lnTo>
                  <a:pt x="30673" y="5606"/>
                </a:lnTo>
                <a:cubicBezTo>
                  <a:pt x="30711" y="5657"/>
                  <a:pt x="30774" y="5720"/>
                  <a:pt x="30800" y="5783"/>
                </a:cubicBezTo>
                <a:cubicBezTo>
                  <a:pt x="30698" y="5745"/>
                  <a:pt x="30648" y="5657"/>
                  <a:pt x="30585" y="5581"/>
                </a:cubicBezTo>
                <a:cubicBezTo>
                  <a:pt x="30585" y="5568"/>
                  <a:pt x="30610" y="5543"/>
                  <a:pt x="30610" y="5530"/>
                </a:cubicBezTo>
                <a:cubicBezTo>
                  <a:pt x="30585" y="5492"/>
                  <a:pt x="30547" y="5467"/>
                  <a:pt x="30509" y="5429"/>
                </a:cubicBezTo>
                <a:lnTo>
                  <a:pt x="30509" y="5429"/>
                </a:lnTo>
                <a:cubicBezTo>
                  <a:pt x="30534" y="5479"/>
                  <a:pt x="30547" y="5530"/>
                  <a:pt x="30572" y="5568"/>
                </a:cubicBezTo>
                <a:cubicBezTo>
                  <a:pt x="30407" y="5442"/>
                  <a:pt x="30268" y="5302"/>
                  <a:pt x="30116" y="5163"/>
                </a:cubicBezTo>
                <a:lnTo>
                  <a:pt x="30116" y="5163"/>
                </a:lnTo>
                <a:cubicBezTo>
                  <a:pt x="30142" y="5176"/>
                  <a:pt x="30192" y="5176"/>
                  <a:pt x="30205" y="5176"/>
                </a:cubicBezTo>
                <a:cubicBezTo>
                  <a:pt x="30205" y="5150"/>
                  <a:pt x="30192" y="5113"/>
                  <a:pt x="30180" y="5087"/>
                </a:cubicBezTo>
                <a:cubicBezTo>
                  <a:pt x="30091" y="5037"/>
                  <a:pt x="29952" y="5049"/>
                  <a:pt x="29889" y="4961"/>
                </a:cubicBezTo>
                <a:lnTo>
                  <a:pt x="29889" y="4961"/>
                </a:lnTo>
                <a:cubicBezTo>
                  <a:pt x="29952" y="4973"/>
                  <a:pt x="30003" y="4986"/>
                  <a:pt x="30053" y="4999"/>
                </a:cubicBezTo>
                <a:cubicBezTo>
                  <a:pt x="29939" y="4897"/>
                  <a:pt x="29838" y="4771"/>
                  <a:pt x="29674" y="4733"/>
                </a:cubicBezTo>
                <a:lnTo>
                  <a:pt x="29686" y="4695"/>
                </a:lnTo>
                <a:lnTo>
                  <a:pt x="29636" y="4695"/>
                </a:lnTo>
                <a:lnTo>
                  <a:pt x="29661" y="4632"/>
                </a:lnTo>
                <a:lnTo>
                  <a:pt x="29623" y="4632"/>
                </a:lnTo>
                <a:cubicBezTo>
                  <a:pt x="29623" y="4657"/>
                  <a:pt x="29623" y="4708"/>
                  <a:pt x="29623" y="4733"/>
                </a:cubicBezTo>
                <a:cubicBezTo>
                  <a:pt x="29598" y="4708"/>
                  <a:pt x="29560" y="4657"/>
                  <a:pt x="29547" y="4644"/>
                </a:cubicBezTo>
                <a:lnTo>
                  <a:pt x="29598" y="4594"/>
                </a:lnTo>
                <a:cubicBezTo>
                  <a:pt x="29572" y="4581"/>
                  <a:pt x="29534" y="4581"/>
                  <a:pt x="29522" y="4568"/>
                </a:cubicBezTo>
                <a:cubicBezTo>
                  <a:pt x="29522" y="4581"/>
                  <a:pt x="29509" y="4619"/>
                  <a:pt x="29509" y="4632"/>
                </a:cubicBezTo>
                <a:cubicBezTo>
                  <a:pt x="29395" y="4581"/>
                  <a:pt x="29307" y="4480"/>
                  <a:pt x="29205" y="4404"/>
                </a:cubicBezTo>
                <a:lnTo>
                  <a:pt x="29269" y="4353"/>
                </a:lnTo>
                <a:lnTo>
                  <a:pt x="29269" y="4353"/>
                </a:lnTo>
                <a:cubicBezTo>
                  <a:pt x="29243" y="4366"/>
                  <a:pt x="29218" y="4379"/>
                  <a:pt x="29193" y="4404"/>
                </a:cubicBezTo>
                <a:cubicBezTo>
                  <a:pt x="29142" y="4353"/>
                  <a:pt x="29091" y="4303"/>
                  <a:pt x="29028" y="4265"/>
                </a:cubicBezTo>
                <a:lnTo>
                  <a:pt x="29028" y="4265"/>
                </a:lnTo>
                <a:cubicBezTo>
                  <a:pt x="29091" y="4290"/>
                  <a:pt x="29142" y="4303"/>
                  <a:pt x="29205" y="4303"/>
                </a:cubicBezTo>
                <a:cubicBezTo>
                  <a:pt x="29155" y="4277"/>
                  <a:pt x="29129" y="4239"/>
                  <a:pt x="29129" y="4189"/>
                </a:cubicBezTo>
                <a:cubicBezTo>
                  <a:pt x="29117" y="4201"/>
                  <a:pt x="29104" y="4214"/>
                  <a:pt x="29091" y="4227"/>
                </a:cubicBezTo>
                <a:cubicBezTo>
                  <a:pt x="28965" y="4088"/>
                  <a:pt x="28813" y="3999"/>
                  <a:pt x="28661" y="3885"/>
                </a:cubicBezTo>
                <a:cubicBezTo>
                  <a:pt x="28661" y="3898"/>
                  <a:pt x="28649" y="3948"/>
                  <a:pt x="28636" y="3974"/>
                </a:cubicBezTo>
                <a:cubicBezTo>
                  <a:pt x="28497" y="3885"/>
                  <a:pt x="28358" y="3784"/>
                  <a:pt x="28231" y="3683"/>
                </a:cubicBezTo>
                <a:lnTo>
                  <a:pt x="28231" y="3683"/>
                </a:lnTo>
                <a:cubicBezTo>
                  <a:pt x="28320" y="3708"/>
                  <a:pt x="28408" y="3759"/>
                  <a:pt x="28471" y="3809"/>
                </a:cubicBezTo>
                <a:cubicBezTo>
                  <a:pt x="28522" y="3670"/>
                  <a:pt x="27915" y="3480"/>
                  <a:pt x="27839" y="3303"/>
                </a:cubicBezTo>
                <a:cubicBezTo>
                  <a:pt x="27877" y="3278"/>
                  <a:pt x="27915" y="3252"/>
                  <a:pt x="27953" y="3227"/>
                </a:cubicBezTo>
                <a:lnTo>
                  <a:pt x="27953" y="3227"/>
                </a:lnTo>
                <a:cubicBezTo>
                  <a:pt x="27953" y="3240"/>
                  <a:pt x="27940" y="3265"/>
                  <a:pt x="27927" y="3278"/>
                </a:cubicBezTo>
                <a:cubicBezTo>
                  <a:pt x="27978" y="3316"/>
                  <a:pt x="28003" y="3354"/>
                  <a:pt x="27991" y="3404"/>
                </a:cubicBezTo>
                <a:lnTo>
                  <a:pt x="28117" y="3404"/>
                </a:lnTo>
                <a:lnTo>
                  <a:pt x="28066" y="3468"/>
                </a:lnTo>
                <a:cubicBezTo>
                  <a:pt x="28092" y="3455"/>
                  <a:pt x="28130" y="3442"/>
                  <a:pt x="28142" y="3430"/>
                </a:cubicBezTo>
                <a:cubicBezTo>
                  <a:pt x="28259" y="3514"/>
                  <a:pt x="28385" y="3590"/>
                  <a:pt x="28519" y="3590"/>
                </a:cubicBezTo>
                <a:cubicBezTo>
                  <a:pt x="28545" y="3590"/>
                  <a:pt x="28571" y="3588"/>
                  <a:pt x="28598" y="3581"/>
                </a:cubicBezTo>
                <a:cubicBezTo>
                  <a:pt x="28408" y="3493"/>
                  <a:pt x="28244" y="3354"/>
                  <a:pt x="28054" y="3240"/>
                </a:cubicBezTo>
                <a:cubicBezTo>
                  <a:pt x="28041" y="3227"/>
                  <a:pt x="28041" y="3202"/>
                  <a:pt x="28041" y="3189"/>
                </a:cubicBezTo>
                <a:cubicBezTo>
                  <a:pt x="28029" y="3193"/>
                  <a:pt x="28018" y="3195"/>
                  <a:pt x="28008" y="3195"/>
                </a:cubicBezTo>
                <a:cubicBezTo>
                  <a:pt x="27950" y="3195"/>
                  <a:pt x="27909" y="3141"/>
                  <a:pt x="27877" y="3088"/>
                </a:cubicBezTo>
                <a:cubicBezTo>
                  <a:pt x="27750" y="3088"/>
                  <a:pt x="27649" y="2974"/>
                  <a:pt x="27535" y="2923"/>
                </a:cubicBezTo>
                <a:lnTo>
                  <a:pt x="27548" y="2885"/>
                </a:lnTo>
                <a:lnTo>
                  <a:pt x="27548" y="2885"/>
                </a:lnTo>
                <a:cubicBezTo>
                  <a:pt x="27535" y="2885"/>
                  <a:pt x="27510" y="2898"/>
                  <a:pt x="27497" y="2911"/>
                </a:cubicBezTo>
                <a:cubicBezTo>
                  <a:pt x="27383" y="2847"/>
                  <a:pt x="27269" y="2759"/>
                  <a:pt x="27130" y="2721"/>
                </a:cubicBezTo>
                <a:cubicBezTo>
                  <a:pt x="27067" y="2708"/>
                  <a:pt x="27054" y="2658"/>
                  <a:pt x="27029" y="2620"/>
                </a:cubicBezTo>
                <a:cubicBezTo>
                  <a:pt x="26991" y="2632"/>
                  <a:pt x="26953" y="2632"/>
                  <a:pt x="26928" y="2645"/>
                </a:cubicBezTo>
                <a:cubicBezTo>
                  <a:pt x="26928" y="2620"/>
                  <a:pt x="26940" y="2594"/>
                  <a:pt x="26940" y="2569"/>
                </a:cubicBezTo>
                <a:cubicBezTo>
                  <a:pt x="26561" y="2430"/>
                  <a:pt x="26270" y="2177"/>
                  <a:pt x="25903" y="2012"/>
                </a:cubicBezTo>
                <a:cubicBezTo>
                  <a:pt x="25897" y="2013"/>
                  <a:pt x="25891" y="2014"/>
                  <a:pt x="25886" y="2014"/>
                </a:cubicBezTo>
                <a:cubicBezTo>
                  <a:pt x="25819" y="2014"/>
                  <a:pt x="25772" y="1945"/>
                  <a:pt x="25726" y="1898"/>
                </a:cubicBezTo>
                <a:cubicBezTo>
                  <a:pt x="25624" y="1873"/>
                  <a:pt x="25536" y="1848"/>
                  <a:pt x="25460" y="1797"/>
                </a:cubicBezTo>
                <a:lnTo>
                  <a:pt x="25397" y="1797"/>
                </a:lnTo>
                <a:cubicBezTo>
                  <a:pt x="25359" y="1772"/>
                  <a:pt x="25321" y="1734"/>
                  <a:pt x="25295" y="1709"/>
                </a:cubicBezTo>
                <a:cubicBezTo>
                  <a:pt x="25257" y="1696"/>
                  <a:pt x="25207" y="1683"/>
                  <a:pt x="25169" y="1683"/>
                </a:cubicBezTo>
                <a:cubicBezTo>
                  <a:pt x="25156" y="1671"/>
                  <a:pt x="25143" y="1633"/>
                  <a:pt x="25143" y="1620"/>
                </a:cubicBezTo>
                <a:lnTo>
                  <a:pt x="25131" y="1658"/>
                </a:lnTo>
                <a:cubicBezTo>
                  <a:pt x="25068" y="1620"/>
                  <a:pt x="25004" y="1595"/>
                  <a:pt x="24941" y="1569"/>
                </a:cubicBezTo>
                <a:cubicBezTo>
                  <a:pt x="24941" y="1557"/>
                  <a:pt x="24941" y="1544"/>
                  <a:pt x="24941" y="1531"/>
                </a:cubicBezTo>
                <a:cubicBezTo>
                  <a:pt x="24928" y="1531"/>
                  <a:pt x="24890" y="1544"/>
                  <a:pt x="24878" y="1544"/>
                </a:cubicBezTo>
                <a:cubicBezTo>
                  <a:pt x="24776" y="1456"/>
                  <a:pt x="24625" y="1468"/>
                  <a:pt x="24523" y="1380"/>
                </a:cubicBezTo>
                <a:cubicBezTo>
                  <a:pt x="24515" y="1380"/>
                  <a:pt x="24506" y="1380"/>
                  <a:pt x="24498" y="1380"/>
                </a:cubicBezTo>
                <a:cubicBezTo>
                  <a:pt x="24295" y="1380"/>
                  <a:pt x="24136" y="1239"/>
                  <a:pt x="23941" y="1202"/>
                </a:cubicBezTo>
                <a:cubicBezTo>
                  <a:pt x="23929" y="1215"/>
                  <a:pt x="23903" y="1228"/>
                  <a:pt x="23878" y="1240"/>
                </a:cubicBezTo>
                <a:cubicBezTo>
                  <a:pt x="23878" y="1228"/>
                  <a:pt x="23865" y="1190"/>
                  <a:pt x="23865" y="1177"/>
                </a:cubicBezTo>
                <a:cubicBezTo>
                  <a:pt x="23625" y="1114"/>
                  <a:pt x="23410" y="962"/>
                  <a:pt x="23169" y="949"/>
                </a:cubicBezTo>
                <a:cubicBezTo>
                  <a:pt x="23157" y="962"/>
                  <a:pt x="23144" y="987"/>
                  <a:pt x="23144" y="1000"/>
                </a:cubicBezTo>
                <a:cubicBezTo>
                  <a:pt x="23258" y="1038"/>
                  <a:pt x="23372" y="1063"/>
                  <a:pt x="23486" y="1089"/>
                </a:cubicBezTo>
                <a:lnTo>
                  <a:pt x="23511" y="1139"/>
                </a:lnTo>
                <a:cubicBezTo>
                  <a:pt x="23676" y="1152"/>
                  <a:pt x="23840" y="1253"/>
                  <a:pt x="24005" y="1316"/>
                </a:cubicBezTo>
                <a:cubicBezTo>
                  <a:pt x="24017" y="1316"/>
                  <a:pt x="24043" y="1291"/>
                  <a:pt x="24055" y="1291"/>
                </a:cubicBezTo>
                <a:lnTo>
                  <a:pt x="24156" y="1380"/>
                </a:lnTo>
                <a:cubicBezTo>
                  <a:pt x="24182" y="1367"/>
                  <a:pt x="24232" y="1354"/>
                  <a:pt x="24258" y="1342"/>
                </a:cubicBezTo>
                <a:cubicBezTo>
                  <a:pt x="24258" y="1367"/>
                  <a:pt x="24258" y="1392"/>
                  <a:pt x="24258" y="1418"/>
                </a:cubicBezTo>
                <a:lnTo>
                  <a:pt x="24346" y="1418"/>
                </a:lnTo>
                <a:cubicBezTo>
                  <a:pt x="24346" y="1443"/>
                  <a:pt x="24346" y="1481"/>
                  <a:pt x="24346" y="1519"/>
                </a:cubicBezTo>
                <a:cubicBezTo>
                  <a:pt x="24359" y="1494"/>
                  <a:pt x="24372" y="1468"/>
                  <a:pt x="24384" y="1443"/>
                </a:cubicBezTo>
                <a:cubicBezTo>
                  <a:pt x="24650" y="1569"/>
                  <a:pt x="24916" y="1709"/>
                  <a:pt x="25194" y="1810"/>
                </a:cubicBezTo>
                <a:cubicBezTo>
                  <a:pt x="25156" y="1860"/>
                  <a:pt x="25105" y="1886"/>
                  <a:pt x="25068" y="1924"/>
                </a:cubicBezTo>
                <a:cubicBezTo>
                  <a:pt x="25080" y="1911"/>
                  <a:pt x="25093" y="1873"/>
                  <a:pt x="25105" y="1848"/>
                </a:cubicBezTo>
                <a:cubicBezTo>
                  <a:pt x="24979" y="1785"/>
                  <a:pt x="24840" y="1747"/>
                  <a:pt x="24701" y="1696"/>
                </a:cubicBezTo>
                <a:cubicBezTo>
                  <a:pt x="24701" y="1709"/>
                  <a:pt x="24701" y="1747"/>
                  <a:pt x="24701" y="1759"/>
                </a:cubicBezTo>
                <a:cubicBezTo>
                  <a:pt x="24511" y="1709"/>
                  <a:pt x="24321" y="1645"/>
                  <a:pt x="24144" y="1557"/>
                </a:cubicBezTo>
                <a:cubicBezTo>
                  <a:pt x="24167" y="1540"/>
                  <a:pt x="24192" y="1533"/>
                  <a:pt x="24218" y="1533"/>
                </a:cubicBezTo>
                <a:cubicBezTo>
                  <a:pt x="24249" y="1533"/>
                  <a:pt x="24281" y="1543"/>
                  <a:pt x="24308" y="1557"/>
                </a:cubicBezTo>
                <a:lnTo>
                  <a:pt x="24321" y="1544"/>
                </a:lnTo>
                <a:cubicBezTo>
                  <a:pt x="24283" y="1531"/>
                  <a:pt x="24245" y="1506"/>
                  <a:pt x="24194" y="1494"/>
                </a:cubicBezTo>
                <a:cubicBezTo>
                  <a:pt x="24169" y="1519"/>
                  <a:pt x="24131" y="1544"/>
                  <a:pt x="24106" y="1569"/>
                </a:cubicBezTo>
                <a:cubicBezTo>
                  <a:pt x="24068" y="1531"/>
                  <a:pt x="24106" y="1494"/>
                  <a:pt x="24118" y="1456"/>
                </a:cubicBezTo>
                <a:cubicBezTo>
                  <a:pt x="24030" y="1443"/>
                  <a:pt x="23941" y="1405"/>
                  <a:pt x="23853" y="1380"/>
                </a:cubicBezTo>
                <a:lnTo>
                  <a:pt x="23853" y="1380"/>
                </a:lnTo>
                <a:cubicBezTo>
                  <a:pt x="23891" y="1418"/>
                  <a:pt x="23929" y="1456"/>
                  <a:pt x="23954" y="1481"/>
                </a:cubicBezTo>
                <a:cubicBezTo>
                  <a:pt x="23853" y="1430"/>
                  <a:pt x="23663" y="1456"/>
                  <a:pt x="23650" y="1316"/>
                </a:cubicBezTo>
                <a:cubicBezTo>
                  <a:pt x="23600" y="1304"/>
                  <a:pt x="23536" y="1278"/>
                  <a:pt x="23473" y="1266"/>
                </a:cubicBezTo>
                <a:lnTo>
                  <a:pt x="23473" y="1266"/>
                </a:lnTo>
                <a:cubicBezTo>
                  <a:pt x="23498" y="1278"/>
                  <a:pt x="23536" y="1304"/>
                  <a:pt x="23574" y="1316"/>
                </a:cubicBezTo>
                <a:lnTo>
                  <a:pt x="23562" y="1342"/>
                </a:lnTo>
                <a:cubicBezTo>
                  <a:pt x="23498" y="1316"/>
                  <a:pt x="23448" y="1304"/>
                  <a:pt x="23385" y="1291"/>
                </a:cubicBezTo>
                <a:cubicBezTo>
                  <a:pt x="23385" y="1282"/>
                  <a:pt x="23392" y="1258"/>
                  <a:pt x="23401" y="1241"/>
                </a:cubicBezTo>
                <a:lnTo>
                  <a:pt x="23401" y="1241"/>
                </a:lnTo>
                <a:cubicBezTo>
                  <a:pt x="23385" y="1260"/>
                  <a:pt x="23368" y="1267"/>
                  <a:pt x="23350" y="1267"/>
                </a:cubicBezTo>
                <a:cubicBezTo>
                  <a:pt x="23325" y="1267"/>
                  <a:pt x="23298" y="1254"/>
                  <a:pt x="23271" y="1240"/>
                </a:cubicBezTo>
                <a:cubicBezTo>
                  <a:pt x="23283" y="1215"/>
                  <a:pt x="23309" y="1190"/>
                  <a:pt x="23321" y="1177"/>
                </a:cubicBezTo>
                <a:cubicBezTo>
                  <a:pt x="23144" y="1139"/>
                  <a:pt x="22967" y="1089"/>
                  <a:pt x="22790" y="1025"/>
                </a:cubicBezTo>
                <a:lnTo>
                  <a:pt x="22790" y="1025"/>
                </a:lnTo>
                <a:cubicBezTo>
                  <a:pt x="22815" y="1038"/>
                  <a:pt x="22866" y="1063"/>
                  <a:pt x="22878" y="1063"/>
                </a:cubicBezTo>
                <a:lnTo>
                  <a:pt x="22866" y="1127"/>
                </a:lnTo>
                <a:cubicBezTo>
                  <a:pt x="22815" y="1114"/>
                  <a:pt x="22752" y="1089"/>
                  <a:pt x="22689" y="1076"/>
                </a:cubicBezTo>
                <a:cubicBezTo>
                  <a:pt x="22701" y="1051"/>
                  <a:pt x="22714" y="1025"/>
                  <a:pt x="22727" y="1013"/>
                </a:cubicBezTo>
                <a:cubicBezTo>
                  <a:pt x="22524" y="937"/>
                  <a:pt x="22296" y="861"/>
                  <a:pt x="22081" y="836"/>
                </a:cubicBezTo>
                <a:lnTo>
                  <a:pt x="22081" y="836"/>
                </a:lnTo>
                <a:cubicBezTo>
                  <a:pt x="22182" y="886"/>
                  <a:pt x="22309" y="899"/>
                  <a:pt x="22410" y="975"/>
                </a:cubicBezTo>
                <a:cubicBezTo>
                  <a:pt x="22233" y="949"/>
                  <a:pt x="22056" y="899"/>
                  <a:pt x="21891" y="836"/>
                </a:cubicBezTo>
                <a:cubicBezTo>
                  <a:pt x="21884" y="821"/>
                  <a:pt x="21881" y="810"/>
                  <a:pt x="21877" y="804"/>
                </a:cubicBezTo>
                <a:lnTo>
                  <a:pt x="21877" y="804"/>
                </a:lnTo>
                <a:cubicBezTo>
                  <a:pt x="21923" y="831"/>
                  <a:pt x="21976" y="856"/>
                  <a:pt x="22030" y="856"/>
                </a:cubicBezTo>
                <a:cubicBezTo>
                  <a:pt x="22047" y="856"/>
                  <a:pt x="22064" y="854"/>
                  <a:pt x="22081" y="848"/>
                </a:cubicBezTo>
                <a:cubicBezTo>
                  <a:pt x="22043" y="810"/>
                  <a:pt x="22005" y="785"/>
                  <a:pt x="21967" y="747"/>
                </a:cubicBezTo>
                <a:cubicBezTo>
                  <a:pt x="21942" y="760"/>
                  <a:pt x="21891" y="785"/>
                  <a:pt x="21866" y="785"/>
                </a:cubicBezTo>
                <a:cubicBezTo>
                  <a:pt x="21828" y="747"/>
                  <a:pt x="21765" y="734"/>
                  <a:pt x="21702" y="722"/>
                </a:cubicBezTo>
                <a:lnTo>
                  <a:pt x="21702" y="722"/>
                </a:lnTo>
                <a:cubicBezTo>
                  <a:pt x="21727" y="785"/>
                  <a:pt x="21778" y="798"/>
                  <a:pt x="21828" y="823"/>
                </a:cubicBezTo>
                <a:cubicBezTo>
                  <a:pt x="21752" y="823"/>
                  <a:pt x="21664" y="810"/>
                  <a:pt x="21588" y="785"/>
                </a:cubicBezTo>
                <a:cubicBezTo>
                  <a:pt x="21600" y="760"/>
                  <a:pt x="21626" y="747"/>
                  <a:pt x="21638" y="722"/>
                </a:cubicBezTo>
                <a:cubicBezTo>
                  <a:pt x="21575" y="709"/>
                  <a:pt x="21512" y="684"/>
                  <a:pt x="21449" y="671"/>
                </a:cubicBezTo>
                <a:lnTo>
                  <a:pt x="21449" y="671"/>
                </a:lnTo>
                <a:cubicBezTo>
                  <a:pt x="21474" y="709"/>
                  <a:pt x="21499" y="734"/>
                  <a:pt x="21537" y="772"/>
                </a:cubicBezTo>
                <a:cubicBezTo>
                  <a:pt x="21436" y="747"/>
                  <a:pt x="21335" y="709"/>
                  <a:pt x="21246" y="671"/>
                </a:cubicBezTo>
                <a:cubicBezTo>
                  <a:pt x="21246" y="646"/>
                  <a:pt x="21246" y="608"/>
                  <a:pt x="21246" y="570"/>
                </a:cubicBezTo>
                <a:cubicBezTo>
                  <a:pt x="21208" y="590"/>
                  <a:pt x="21168" y="598"/>
                  <a:pt x="21128" y="598"/>
                </a:cubicBezTo>
                <a:cubicBezTo>
                  <a:pt x="21014" y="598"/>
                  <a:pt x="20893" y="538"/>
                  <a:pt x="20776" y="538"/>
                </a:cubicBezTo>
                <a:cubicBezTo>
                  <a:pt x="20755" y="538"/>
                  <a:pt x="20735" y="540"/>
                  <a:pt x="20715" y="544"/>
                </a:cubicBezTo>
                <a:cubicBezTo>
                  <a:pt x="20740" y="557"/>
                  <a:pt x="20791" y="570"/>
                  <a:pt x="20816" y="570"/>
                </a:cubicBezTo>
                <a:cubicBezTo>
                  <a:pt x="20816" y="582"/>
                  <a:pt x="20803" y="608"/>
                  <a:pt x="20803" y="620"/>
                </a:cubicBezTo>
                <a:cubicBezTo>
                  <a:pt x="20778" y="608"/>
                  <a:pt x="20727" y="595"/>
                  <a:pt x="20702" y="582"/>
                </a:cubicBezTo>
                <a:cubicBezTo>
                  <a:pt x="20677" y="582"/>
                  <a:pt x="20639" y="595"/>
                  <a:pt x="20613" y="595"/>
                </a:cubicBezTo>
                <a:cubicBezTo>
                  <a:pt x="20626" y="570"/>
                  <a:pt x="20651" y="519"/>
                  <a:pt x="20664" y="507"/>
                </a:cubicBezTo>
                <a:cubicBezTo>
                  <a:pt x="20622" y="493"/>
                  <a:pt x="20584" y="483"/>
                  <a:pt x="20546" y="483"/>
                </a:cubicBezTo>
                <a:cubicBezTo>
                  <a:pt x="20515" y="483"/>
                  <a:pt x="20483" y="489"/>
                  <a:pt x="20449" y="507"/>
                </a:cubicBezTo>
                <a:cubicBezTo>
                  <a:pt x="20373" y="481"/>
                  <a:pt x="20297" y="456"/>
                  <a:pt x="20234" y="431"/>
                </a:cubicBezTo>
                <a:cubicBezTo>
                  <a:pt x="20208" y="431"/>
                  <a:pt x="20170" y="443"/>
                  <a:pt x="20158" y="443"/>
                </a:cubicBezTo>
                <a:cubicBezTo>
                  <a:pt x="20069" y="405"/>
                  <a:pt x="19981" y="393"/>
                  <a:pt x="19892" y="380"/>
                </a:cubicBezTo>
                <a:cubicBezTo>
                  <a:pt x="19905" y="367"/>
                  <a:pt x="19955" y="342"/>
                  <a:pt x="19968" y="329"/>
                </a:cubicBezTo>
                <a:lnTo>
                  <a:pt x="19968" y="329"/>
                </a:lnTo>
                <a:cubicBezTo>
                  <a:pt x="19879" y="380"/>
                  <a:pt x="19766" y="355"/>
                  <a:pt x="19677" y="393"/>
                </a:cubicBezTo>
                <a:cubicBezTo>
                  <a:pt x="19766" y="418"/>
                  <a:pt x="19854" y="431"/>
                  <a:pt x="19930" y="456"/>
                </a:cubicBezTo>
                <a:cubicBezTo>
                  <a:pt x="19766" y="456"/>
                  <a:pt x="19601" y="443"/>
                  <a:pt x="19424" y="418"/>
                </a:cubicBezTo>
                <a:cubicBezTo>
                  <a:pt x="19389" y="406"/>
                  <a:pt x="19354" y="405"/>
                  <a:pt x="19309" y="395"/>
                </a:cubicBezTo>
                <a:lnTo>
                  <a:pt x="19309" y="395"/>
                </a:lnTo>
                <a:cubicBezTo>
                  <a:pt x="19310" y="397"/>
                  <a:pt x="19310" y="400"/>
                  <a:pt x="19310" y="405"/>
                </a:cubicBezTo>
                <a:cubicBezTo>
                  <a:pt x="19221" y="393"/>
                  <a:pt x="19146" y="367"/>
                  <a:pt x="19057" y="355"/>
                </a:cubicBezTo>
                <a:lnTo>
                  <a:pt x="19221" y="355"/>
                </a:lnTo>
                <a:cubicBezTo>
                  <a:pt x="19196" y="304"/>
                  <a:pt x="19146" y="291"/>
                  <a:pt x="19095" y="266"/>
                </a:cubicBezTo>
                <a:cubicBezTo>
                  <a:pt x="19044" y="279"/>
                  <a:pt x="18981" y="291"/>
                  <a:pt x="18930" y="291"/>
                </a:cubicBezTo>
                <a:lnTo>
                  <a:pt x="18905" y="241"/>
                </a:lnTo>
                <a:cubicBezTo>
                  <a:pt x="18888" y="264"/>
                  <a:pt x="18825" y="279"/>
                  <a:pt x="18769" y="279"/>
                </a:cubicBezTo>
                <a:cubicBezTo>
                  <a:pt x="18702" y="279"/>
                  <a:pt x="18643" y="258"/>
                  <a:pt x="18677" y="203"/>
                </a:cubicBezTo>
                <a:cubicBezTo>
                  <a:pt x="18723" y="197"/>
                  <a:pt x="18769" y="194"/>
                  <a:pt x="18815" y="194"/>
                </a:cubicBezTo>
                <a:cubicBezTo>
                  <a:pt x="18989" y="194"/>
                  <a:pt x="19163" y="230"/>
                  <a:pt x="19332" y="230"/>
                </a:cubicBezTo>
                <a:cubicBezTo>
                  <a:pt x="19389" y="230"/>
                  <a:pt x="19444" y="226"/>
                  <a:pt x="19500" y="215"/>
                </a:cubicBezTo>
                <a:cubicBezTo>
                  <a:pt x="19512" y="228"/>
                  <a:pt x="19525" y="241"/>
                  <a:pt x="19538" y="253"/>
                </a:cubicBezTo>
                <a:cubicBezTo>
                  <a:pt x="19702" y="253"/>
                  <a:pt x="19867" y="304"/>
                  <a:pt x="20031" y="329"/>
                </a:cubicBezTo>
                <a:cubicBezTo>
                  <a:pt x="20044" y="291"/>
                  <a:pt x="20057" y="228"/>
                  <a:pt x="20069" y="203"/>
                </a:cubicBezTo>
                <a:cubicBezTo>
                  <a:pt x="20036" y="198"/>
                  <a:pt x="20000" y="193"/>
                  <a:pt x="19966" y="193"/>
                </a:cubicBezTo>
                <a:cubicBezTo>
                  <a:pt x="19910" y="193"/>
                  <a:pt x="19856" y="206"/>
                  <a:pt x="19816" y="253"/>
                </a:cubicBezTo>
                <a:cubicBezTo>
                  <a:pt x="19778" y="241"/>
                  <a:pt x="19753" y="228"/>
                  <a:pt x="19715" y="215"/>
                </a:cubicBezTo>
                <a:cubicBezTo>
                  <a:pt x="19690" y="184"/>
                  <a:pt x="19648" y="178"/>
                  <a:pt x="19606" y="178"/>
                </a:cubicBezTo>
                <a:cubicBezTo>
                  <a:pt x="19577" y="178"/>
                  <a:pt x="19548" y="180"/>
                  <a:pt x="19522" y="180"/>
                </a:cubicBezTo>
                <a:cubicBezTo>
                  <a:pt x="19510" y="180"/>
                  <a:pt x="19498" y="180"/>
                  <a:pt x="19487" y="178"/>
                </a:cubicBezTo>
                <a:lnTo>
                  <a:pt x="19512" y="102"/>
                </a:lnTo>
                <a:lnTo>
                  <a:pt x="19512" y="102"/>
                </a:lnTo>
                <a:cubicBezTo>
                  <a:pt x="19500" y="127"/>
                  <a:pt x="19475" y="152"/>
                  <a:pt x="19462" y="178"/>
                </a:cubicBezTo>
                <a:cubicBezTo>
                  <a:pt x="19437" y="140"/>
                  <a:pt x="19373" y="102"/>
                  <a:pt x="19348" y="76"/>
                </a:cubicBezTo>
                <a:cubicBezTo>
                  <a:pt x="19310" y="89"/>
                  <a:pt x="19285" y="114"/>
                  <a:pt x="19259" y="140"/>
                </a:cubicBezTo>
                <a:cubicBezTo>
                  <a:pt x="19247" y="114"/>
                  <a:pt x="19209" y="76"/>
                  <a:pt x="19196" y="64"/>
                </a:cubicBezTo>
                <a:lnTo>
                  <a:pt x="19196" y="64"/>
                </a:lnTo>
                <a:cubicBezTo>
                  <a:pt x="19196" y="76"/>
                  <a:pt x="19209" y="102"/>
                  <a:pt x="19209" y="114"/>
                </a:cubicBezTo>
                <a:cubicBezTo>
                  <a:pt x="19149" y="102"/>
                  <a:pt x="19066" y="102"/>
                  <a:pt x="19025" y="48"/>
                </a:cubicBezTo>
                <a:lnTo>
                  <a:pt x="19025" y="48"/>
                </a:lnTo>
                <a:cubicBezTo>
                  <a:pt x="19032" y="61"/>
                  <a:pt x="19032" y="79"/>
                  <a:pt x="19032" y="89"/>
                </a:cubicBezTo>
                <a:cubicBezTo>
                  <a:pt x="18829" y="64"/>
                  <a:pt x="18639" y="76"/>
                  <a:pt x="18437" y="64"/>
                </a:cubicBezTo>
                <a:cubicBezTo>
                  <a:pt x="18450" y="51"/>
                  <a:pt x="18475" y="26"/>
                  <a:pt x="18475" y="13"/>
                </a:cubicBezTo>
                <a:lnTo>
                  <a:pt x="18475" y="13"/>
                </a:lnTo>
                <a:cubicBezTo>
                  <a:pt x="18437" y="51"/>
                  <a:pt x="18367" y="70"/>
                  <a:pt x="18298" y="70"/>
                </a:cubicBezTo>
                <a:cubicBezTo>
                  <a:pt x="18228" y="70"/>
                  <a:pt x="18158" y="51"/>
                  <a:pt x="18121" y="13"/>
                </a:cubicBezTo>
                <a:cubicBezTo>
                  <a:pt x="18112" y="4"/>
                  <a:pt x="18103" y="1"/>
                  <a:pt x="180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" name="Google Shape;68;p7"/>
          <p:cNvSpPr/>
          <p:nvPr/>
        </p:nvSpPr>
        <p:spPr>
          <a:xfrm>
            <a:off x="-692275" y="-317312"/>
            <a:ext cx="1230054" cy="1139270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" name="Google Shape;69;p7"/>
          <p:cNvSpPr/>
          <p:nvPr/>
        </p:nvSpPr>
        <p:spPr>
          <a:xfrm rot="-6737841">
            <a:off x="7550529" y="-683057"/>
            <a:ext cx="1035739" cy="1272832"/>
          </a:xfrm>
          <a:custGeom>
            <a:rect b="b" l="l" r="r" t="t"/>
            <a:pathLst>
              <a:path extrusionOk="0" h="42003" w="34179">
                <a:moveTo>
                  <a:pt x="18943" y="959"/>
                </a:moveTo>
                <a:lnTo>
                  <a:pt x="18943" y="959"/>
                </a:lnTo>
                <a:cubicBezTo>
                  <a:pt x="18981" y="997"/>
                  <a:pt x="18994" y="1035"/>
                  <a:pt x="18994" y="1073"/>
                </a:cubicBezTo>
                <a:cubicBezTo>
                  <a:pt x="18981" y="1035"/>
                  <a:pt x="18956" y="997"/>
                  <a:pt x="18943" y="959"/>
                </a:cubicBezTo>
                <a:close/>
                <a:moveTo>
                  <a:pt x="16666" y="2579"/>
                </a:moveTo>
                <a:lnTo>
                  <a:pt x="16666" y="2579"/>
                </a:lnTo>
                <a:cubicBezTo>
                  <a:pt x="16716" y="2731"/>
                  <a:pt x="16653" y="2820"/>
                  <a:pt x="16514" y="2908"/>
                </a:cubicBezTo>
                <a:cubicBezTo>
                  <a:pt x="16615" y="2794"/>
                  <a:pt x="16653" y="2693"/>
                  <a:pt x="16666" y="2579"/>
                </a:cubicBezTo>
                <a:close/>
                <a:moveTo>
                  <a:pt x="13085" y="5135"/>
                </a:moveTo>
                <a:cubicBezTo>
                  <a:pt x="13110" y="5148"/>
                  <a:pt x="13148" y="5173"/>
                  <a:pt x="13173" y="5211"/>
                </a:cubicBezTo>
                <a:cubicBezTo>
                  <a:pt x="13173" y="5236"/>
                  <a:pt x="13173" y="5274"/>
                  <a:pt x="13173" y="5300"/>
                </a:cubicBezTo>
                <a:cubicBezTo>
                  <a:pt x="13135" y="5236"/>
                  <a:pt x="13110" y="5186"/>
                  <a:pt x="13085" y="5135"/>
                </a:cubicBezTo>
                <a:close/>
                <a:moveTo>
                  <a:pt x="19285" y="6755"/>
                </a:moveTo>
                <a:lnTo>
                  <a:pt x="19285" y="6755"/>
                </a:lnTo>
                <a:cubicBezTo>
                  <a:pt x="19272" y="6780"/>
                  <a:pt x="19260" y="6818"/>
                  <a:pt x="19234" y="6843"/>
                </a:cubicBezTo>
                <a:cubicBezTo>
                  <a:pt x="19247" y="6818"/>
                  <a:pt x="19260" y="6793"/>
                  <a:pt x="19272" y="6768"/>
                </a:cubicBezTo>
                <a:cubicBezTo>
                  <a:pt x="19272" y="6768"/>
                  <a:pt x="19285" y="6755"/>
                  <a:pt x="19285" y="6755"/>
                </a:cubicBezTo>
                <a:close/>
                <a:moveTo>
                  <a:pt x="19589" y="6970"/>
                </a:moveTo>
                <a:cubicBezTo>
                  <a:pt x="19589" y="6983"/>
                  <a:pt x="19589" y="6983"/>
                  <a:pt x="19589" y="6983"/>
                </a:cubicBezTo>
                <a:cubicBezTo>
                  <a:pt x="19589" y="6983"/>
                  <a:pt x="19589" y="6983"/>
                  <a:pt x="19576" y="6995"/>
                </a:cubicBezTo>
                <a:lnTo>
                  <a:pt x="19589" y="6970"/>
                </a:lnTo>
                <a:close/>
                <a:moveTo>
                  <a:pt x="7707" y="8185"/>
                </a:moveTo>
                <a:cubicBezTo>
                  <a:pt x="7757" y="8197"/>
                  <a:pt x="7821" y="8210"/>
                  <a:pt x="7884" y="8210"/>
                </a:cubicBezTo>
                <a:cubicBezTo>
                  <a:pt x="7839" y="8219"/>
                  <a:pt x="7794" y="8228"/>
                  <a:pt x="7745" y="8228"/>
                </a:cubicBezTo>
                <a:cubicBezTo>
                  <a:pt x="7725" y="8228"/>
                  <a:pt x="7704" y="8226"/>
                  <a:pt x="7681" y="8223"/>
                </a:cubicBezTo>
                <a:cubicBezTo>
                  <a:pt x="7694" y="8210"/>
                  <a:pt x="7694" y="8197"/>
                  <a:pt x="7707" y="8185"/>
                </a:cubicBezTo>
                <a:close/>
                <a:moveTo>
                  <a:pt x="19779" y="9602"/>
                </a:moveTo>
                <a:cubicBezTo>
                  <a:pt x="19766" y="9615"/>
                  <a:pt x="19766" y="9615"/>
                  <a:pt x="19753" y="9627"/>
                </a:cubicBezTo>
                <a:cubicBezTo>
                  <a:pt x="19753" y="9615"/>
                  <a:pt x="19766" y="9615"/>
                  <a:pt x="19766" y="9602"/>
                </a:cubicBezTo>
                <a:close/>
                <a:moveTo>
                  <a:pt x="12528" y="9653"/>
                </a:moveTo>
                <a:lnTo>
                  <a:pt x="12528" y="9653"/>
                </a:lnTo>
                <a:cubicBezTo>
                  <a:pt x="12505" y="9675"/>
                  <a:pt x="12503" y="9688"/>
                  <a:pt x="12485" y="9699"/>
                </a:cubicBezTo>
                <a:lnTo>
                  <a:pt x="12485" y="9699"/>
                </a:lnTo>
                <a:cubicBezTo>
                  <a:pt x="12474" y="9690"/>
                  <a:pt x="12463" y="9689"/>
                  <a:pt x="12452" y="9678"/>
                </a:cubicBezTo>
                <a:cubicBezTo>
                  <a:pt x="12477" y="9665"/>
                  <a:pt x="12503" y="9665"/>
                  <a:pt x="12528" y="9653"/>
                </a:cubicBezTo>
                <a:close/>
                <a:moveTo>
                  <a:pt x="2569" y="14081"/>
                </a:moveTo>
                <a:lnTo>
                  <a:pt x="2569" y="14081"/>
                </a:lnTo>
                <a:cubicBezTo>
                  <a:pt x="2633" y="14183"/>
                  <a:pt x="2721" y="14259"/>
                  <a:pt x="2772" y="14347"/>
                </a:cubicBezTo>
                <a:cubicBezTo>
                  <a:pt x="2848" y="14474"/>
                  <a:pt x="3075" y="14398"/>
                  <a:pt x="3164" y="14562"/>
                </a:cubicBezTo>
                <a:lnTo>
                  <a:pt x="3442" y="14562"/>
                </a:lnTo>
                <a:cubicBezTo>
                  <a:pt x="3493" y="14638"/>
                  <a:pt x="3544" y="14727"/>
                  <a:pt x="3607" y="14790"/>
                </a:cubicBezTo>
                <a:cubicBezTo>
                  <a:pt x="3493" y="14727"/>
                  <a:pt x="3404" y="14638"/>
                  <a:pt x="3291" y="14613"/>
                </a:cubicBezTo>
                <a:cubicBezTo>
                  <a:pt x="3265" y="14604"/>
                  <a:pt x="3240" y="14600"/>
                  <a:pt x="3215" y="14600"/>
                </a:cubicBezTo>
                <a:cubicBezTo>
                  <a:pt x="3165" y="14600"/>
                  <a:pt x="3118" y="14617"/>
                  <a:pt x="3075" y="14651"/>
                </a:cubicBezTo>
                <a:cubicBezTo>
                  <a:pt x="3075" y="14638"/>
                  <a:pt x="3063" y="14638"/>
                  <a:pt x="3063" y="14626"/>
                </a:cubicBezTo>
                <a:cubicBezTo>
                  <a:pt x="3000" y="14448"/>
                  <a:pt x="2822" y="14436"/>
                  <a:pt x="2709" y="14347"/>
                </a:cubicBezTo>
                <a:cubicBezTo>
                  <a:pt x="2633" y="14271"/>
                  <a:pt x="2582" y="14183"/>
                  <a:pt x="2569" y="14081"/>
                </a:cubicBezTo>
                <a:close/>
                <a:moveTo>
                  <a:pt x="31977" y="15081"/>
                </a:moveTo>
                <a:cubicBezTo>
                  <a:pt x="31990" y="15081"/>
                  <a:pt x="32015" y="15094"/>
                  <a:pt x="32028" y="15094"/>
                </a:cubicBezTo>
                <a:cubicBezTo>
                  <a:pt x="32028" y="15106"/>
                  <a:pt x="32015" y="15132"/>
                  <a:pt x="32002" y="15144"/>
                </a:cubicBezTo>
                <a:cubicBezTo>
                  <a:pt x="31990" y="15132"/>
                  <a:pt x="31990" y="15106"/>
                  <a:pt x="31977" y="15081"/>
                </a:cubicBezTo>
                <a:close/>
                <a:moveTo>
                  <a:pt x="22638" y="16169"/>
                </a:moveTo>
                <a:cubicBezTo>
                  <a:pt x="22638" y="16182"/>
                  <a:pt x="22651" y="16182"/>
                  <a:pt x="22651" y="16195"/>
                </a:cubicBezTo>
                <a:cubicBezTo>
                  <a:pt x="22638" y="16182"/>
                  <a:pt x="22626" y="16182"/>
                  <a:pt x="22613" y="16169"/>
                </a:cubicBezTo>
                <a:close/>
                <a:moveTo>
                  <a:pt x="20816" y="16713"/>
                </a:moveTo>
                <a:cubicBezTo>
                  <a:pt x="20702" y="16891"/>
                  <a:pt x="20639" y="17042"/>
                  <a:pt x="20588" y="17182"/>
                </a:cubicBezTo>
                <a:cubicBezTo>
                  <a:pt x="20576" y="17156"/>
                  <a:pt x="20576" y="17144"/>
                  <a:pt x="20563" y="17118"/>
                </a:cubicBezTo>
                <a:cubicBezTo>
                  <a:pt x="20462" y="16916"/>
                  <a:pt x="20563" y="16789"/>
                  <a:pt x="20690" y="16739"/>
                </a:cubicBezTo>
                <a:cubicBezTo>
                  <a:pt x="20702" y="16739"/>
                  <a:pt x="20702" y="16726"/>
                  <a:pt x="20702" y="16726"/>
                </a:cubicBezTo>
                <a:cubicBezTo>
                  <a:pt x="20740" y="16713"/>
                  <a:pt x="20778" y="16713"/>
                  <a:pt x="20816" y="16713"/>
                </a:cubicBezTo>
                <a:close/>
                <a:moveTo>
                  <a:pt x="20196" y="17283"/>
                </a:moveTo>
                <a:lnTo>
                  <a:pt x="20196" y="17283"/>
                </a:lnTo>
                <a:cubicBezTo>
                  <a:pt x="20234" y="17308"/>
                  <a:pt x="20272" y="17333"/>
                  <a:pt x="20323" y="17346"/>
                </a:cubicBezTo>
                <a:cubicBezTo>
                  <a:pt x="20399" y="17384"/>
                  <a:pt x="20475" y="17397"/>
                  <a:pt x="20525" y="17409"/>
                </a:cubicBezTo>
                <a:cubicBezTo>
                  <a:pt x="20525" y="17473"/>
                  <a:pt x="20525" y="17523"/>
                  <a:pt x="20525" y="17574"/>
                </a:cubicBezTo>
                <a:cubicBezTo>
                  <a:pt x="20411" y="17485"/>
                  <a:pt x="20310" y="17384"/>
                  <a:pt x="20196" y="17283"/>
                </a:cubicBezTo>
                <a:close/>
                <a:moveTo>
                  <a:pt x="1197" y="19929"/>
                </a:moveTo>
                <a:cubicBezTo>
                  <a:pt x="1267" y="19929"/>
                  <a:pt x="1332" y="19968"/>
                  <a:pt x="1393" y="20029"/>
                </a:cubicBezTo>
                <a:cubicBezTo>
                  <a:pt x="1329" y="20022"/>
                  <a:pt x="1266" y="20019"/>
                  <a:pt x="1201" y="20019"/>
                </a:cubicBezTo>
                <a:cubicBezTo>
                  <a:pt x="1136" y="20019"/>
                  <a:pt x="1070" y="20022"/>
                  <a:pt x="1000" y="20029"/>
                </a:cubicBezTo>
                <a:cubicBezTo>
                  <a:pt x="1071" y="19958"/>
                  <a:pt x="1136" y="19929"/>
                  <a:pt x="1197" y="19929"/>
                </a:cubicBezTo>
                <a:close/>
                <a:moveTo>
                  <a:pt x="33748" y="20421"/>
                </a:moveTo>
                <a:lnTo>
                  <a:pt x="33748" y="20421"/>
                </a:lnTo>
                <a:cubicBezTo>
                  <a:pt x="33799" y="20434"/>
                  <a:pt x="33837" y="20434"/>
                  <a:pt x="33888" y="20434"/>
                </a:cubicBezTo>
                <a:cubicBezTo>
                  <a:pt x="33837" y="20459"/>
                  <a:pt x="33799" y="20472"/>
                  <a:pt x="33761" y="20484"/>
                </a:cubicBezTo>
                <a:cubicBezTo>
                  <a:pt x="33761" y="20459"/>
                  <a:pt x="33761" y="20446"/>
                  <a:pt x="33748" y="20421"/>
                </a:cubicBezTo>
                <a:close/>
                <a:moveTo>
                  <a:pt x="32863" y="22180"/>
                </a:moveTo>
                <a:cubicBezTo>
                  <a:pt x="32837" y="22193"/>
                  <a:pt x="32825" y="22205"/>
                  <a:pt x="32812" y="22231"/>
                </a:cubicBezTo>
                <a:cubicBezTo>
                  <a:pt x="32799" y="22205"/>
                  <a:pt x="32799" y="22193"/>
                  <a:pt x="32799" y="22180"/>
                </a:cubicBezTo>
                <a:close/>
                <a:moveTo>
                  <a:pt x="20500" y="24647"/>
                </a:moveTo>
                <a:cubicBezTo>
                  <a:pt x="20500" y="24673"/>
                  <a:pt x="20487" y="24698"/>
                  <a:pt x="20475" y="24723"/>
                </a:cubicBezTo>
                <a:cubicBezTo>
                  <a:pt x="20487" y="24698"/>
                  <a:pt x="20487" y="24673"/>
                  <a:pt x="20500" y="24647"/>
                </a:cubicBezTo>
                <a:close/>
                <a:moveTo>
                  <a:pt x="1443" y="26190"/>
                </a:moveTo>
                <a:cubicBezTo>
                  <a:pt x="1496" y="26190"/>
                  <a:pt x="1548" y="26201"/>
                  <a:pt x="1595" y="26216"/>
                </a:cubicBezTo>
                <a:cubicBezTo>
                  <a:pt x="1550" y="26202"/>
                  <a:pt x="1502" y="26196"/>
                  <a:pt x="1451" y="26196"/>
                </a:cubicBezTo>
                <a:cubicBezTo>
                  <a:pt x="1415" y="26196"/>
                  <a:pt x="1379" y="26199"/>
                  <a:pt x="1342" y="26204"/>
                </a:cubicBezTo>
                <a:cubicBezTo>
                  <a:pt x="1376" y="26194"/>
                  <a:pt x="1410" y="26190"/>
                  <a:pt x="1443" y="26190"/>
                </a:cubicBezTo>
                <a:close/>
                <a:moveTo>
                  <a:pt x="2013" y="26444"/>
                </a:moveTo>
                <a:cubicBezTo>
                  <a:pt x="2025" y="26457"/>
                  <a:pt x="2051" y="26470"/>
                  <a:pt x="2063" y="26482"/>
                </a:cubicBezTo>
                <a:cubicBezTo>
                  <a:pt x="2139" y="26533"/>
                  <a:pt x="2304" y="26533"/>
                  <a:pt x="2278" y="26672"/>
                </a:cubicBezTo>
                <a:cubicBezTo>
                  <a:pt x="2278" y="26710"/>
                  <a:pt x="2266" y="26735"/>
                  <a:pt x="2253" y="26761"/>
                </a:cubicBezTo>
                <a:cubicBezTo>
                  <a:pt x="2240" y="26710"/>
                  <a:pt x="2202" y="26647"/>
                  <a:pt x="2152" y="26583"/>
                </a:cubicBezTo>
                <a:cubicBezTo>
                  <a:pt x="2101" y="26545"/>
                  <a:pt x="2051" y="26495"/>
                  <a:pt x="2013" y="26444"/>
                </a:cubicBezTo>
                <a:close/>
                <a:moveTo>
                  <a:pt x="26068" y="27659"/>
                </a:moveTo>
                <a:cubicBezTo>
                  <a:pt x="26093" y="27697"/>
                  <a:pt x="26106" y="27735"/>
                  <a:pt x="26131" y="27760"/>
                </a:cubicBezTo>
                <a:cubicBezTo>
                  <a:pt x="26093" y="27748"/>
                  <a:pt x="26055" y="27735"/>
                  <a:pt x="26017" y="27710"/>
                </a:cubicBezTo>
                <a:cubicBezTo>
                  <a:pt x="26042" y="27697"/>
                  <a:pt x="26055" y="27684"/>
                  <a:pt x="26068" y="27659"/>
                </a:cubicBezTo>
                <a:close/>
                <a:moveTo>
                  <a:pt x="29509" y="28545"/>
                </a:moveTo>
                <a:cubicBezTo>
                  <a:pt x="29535" y="28570"/>
                  <a:pt x="29560" y="28595"/>
                  <a:pt x="29585" y="28621"/>
                </a:cubicBezTo>
                <a:cubicBezTo>
                  <a:pt x="29560" y="28608"/>
                  <a:pt x="29535" y="28608"/>
                  <a:pt x="29509" y="28595"/>
                </a:cubicBezTo>
                <a:lnTo>
                  <a:pt x="29509" y="28545"/>
                </a:lnTo>
                <a:close/>
                <a:moveTo>
                  <a:pt x="8631" y="29760"/>
                </a:moveTo>
                <a:cubicBezTo>
                  <a:pt x="8631" y="29760"/>
                  <a:pt x="8643" y="29772"/>
                  <a:pt x="8643" y="29772"/>
                </a:cubicBezTo>
                <a:lnTo>
                  <a:pt x="8631" y="29772"/>
                </a:lnTo>
                <a:cubicBezTo>
                  <a:pt x="8631" y="29772"/>
                  <a:pt x="8631" y="29760"/>
                  <a:pt x="8631" y="29760"/>
                </a:cubicBezTo>
                <a:close/>
                <a:moveTo>
                  <a:pt x="9111" y="29987"/>
                </a:moveTo>
                <a:cubicBezTo>
                  <a:pt x="9124" y="29987"/>
                  <a:pt x="9137" y="29987"/>
                  <a:pt x="9124" y="30000"/>
                </a:cubicBezTo>
                <a:lnTo>
                  <a:pt x="9111" y="29987"/>
                </a:lnTo>
                <a:close/>
                <a:moveTo>
                  <a:pt x="1966" y="30210"/>
                </a:moveTo>
                <a:cubicBezTo>
                  <a:pt x="1991" y="30210"/>
                  <a:pt x="2014" y="30218"/>
                  <a:pt x="2034" y="30237"/>
                </a:cubicBezTo>
                <a:lnTo>
                  <a:pt x="2034" y="30237"/>
                </a:lnTo>
                <a:cubicBezTo>
                  <a:pt x="1989" y="30228"/>
                  <a:pt x="1944" y="30228"/>
                  <a:pt x="1899" y="30228"/>
                </a:cubicBezTo>
                <a:cubicBezTo>
                  <a:pt x="1921" y="30216"/>
                  <a:pt x="1944" y="30210"/>
                  <a:pt x="1966" y="30210"/>
                </a:cubicBezTo>
                <a:close/>
                <a:moveTo>
                  <a:pt x="30775" y="30785"/>
                </a:moveTo>
                <a:cubicBezTo>
                  <a:pt x="30762" y="30810"/>
                  <a:pt x="30762" y="30822"/>
                  <a:pt x="30750" y="30848"/>
                </a:cubicBezTo>
                <a:cubicBezTo>
                  <a:pt x="30724" y="30835"/>
                  <a:pt x="30699" y="30822"/>
                  <a:pt x="30674" y="30797"/>
                </a:cubicBezTo>
                <a:cubicBezTo>
                  <a:pt x="30712" y="30797"/>
                  <a:pt x="30737" y="30785"/>
                  <a:pt x="30775" y="30785"/>
                </a:cubicBezTo>
                <a:close/>
                <a:moveTo>
                  <a:pt x="20943" y="32455"/>
                </a:moveTo>
                <a:lnTo>
                  <a:pt x="20943" y="32455"/>
                </a:lnTo>
                <a:cubicBezTo>
                  <a:pt x="20892" y="32505"/>
                  <a:pt x="20854" y="32569"/>
                  <a:pt x="20804" y="32619"/>
                </a:cubicBezTo>
                <a:cubicBezTo>
                  <a:pt x="20778" y="32569"/>
                  <a:pt x="20778" y="32531"/>
                  <a:pt x="20829" y="32493"/>
                </a:cubicBezTo>
                <a:cubicBezTo>
                  <a:pt x="20867" y="32480"/>
                  <a:pt x="20905" y="32467"/>
                  <a:pt x="20943" y="32455"/>
                </a:cubicBezTo>
                <a:close/>
                <a:moveTo>
                  <a:pt x="12465" y="32784"/>
                </a:moveTo>
                <a:cubicBezTo>
                  <a:pt x="12465" y="32784"/>
                  <a:pt x="12465" y="32796"/>
                  <a:pt x="12477" y="32796"/>
                </a:cubicBezTo>
                <a:lnTo>
                  <a:pt x="12452" y="32796"/>
                </a:lnTo>
                <a:cubicBezTo>
                  <a:pt x="12452" y="32796"/>
                  <a:pt x="12452" y="32796"/>
                  <a:pt x="12465" y="32784"/>
                </a:cubicBezTo>
                <a:close/>
                <a:moveTo>
                  <a:pt x="5214" y="34302"/>
                </a:moveTo>
                <a:cubicBezTo>
                  <a:pt x="5214" y="34302"/>
                  <a:pt x="5214" y="34315"/>
                  <a:pt x="5201" y="34315"/>
                </a:cubicBezTo>
                <a:lnTo>
                  <a:pt x="5214" y="34302"/>
                </a:lnTo>
                <a:close/>
                <a:moveTo>
                  <a:pt x="15945" y="0"/>
                </a:moveTo>
                <a:cubicBezTo>
                  <a:pt x="15759" y="0"/>
                  <a:pt x="15570" y="44"/>
                  <a:pt x="15375" y="162"/>
                </a:cubicBezTo>
                <a:cubicBezTo>
                  <a:pt x="15046" y="137"/>
                  <a:pt x="14730" y="112"/>
                  <a:pt x="14401" y="86"/>
                </a:cubicBezTo>
                <a:cubicBezTo>
                  <a:pt x="14293" y="74"/>
                  <a:pt x="14182" y="61"/>
                  <a:pt x="14070" y="61"/>
                </a:cubicBezTo>
                <a:cubicBezTo>
                  <a:pt x="13958" y="61"/>
                  <a:pt x="13844" y="74"/>
                  <a:pt x="13730" y="112"/>
                </a:cubicBezTo>
                <a:cubicBezTo>
                  <a:pt x="13515" y="162"/>
                  <a:pt x="13300" y="188"/>
                  <a:pt x="13085" y="251"/>
                </a:cubicBezTo>
                <a:cubicBezTo>
                  <a:pt x="11908" y="630"/>
                  <a:pt x="10946" y="1314"/>
                  <a:pt x="10035" y="2124"/>
                </a:cubicBezTo>
                <a:cubicBezTo>
                  <a:pt x="9592" y="2351"/>
                  <a:pt x="9276" y="2718"/>
                  <a:pt x="9023" y="3149"/>
                </a:cubicBezTo>
                <a:cubicBezTo>
                  <a:pt x="8833" y="3313"/>
                  <a:pt x="8656" y="3478"/>
                  <a:pt x="8517" y="3680"/>
                </a:cubicBezTo>
                <a:cubicBezTo>
                  <a:pt x="7935" y="4363"/>
                  <a:pt x="7441" y="5110"/>
                  <a:pt x="7099" y="5920"/>
                </a:cubicBezTo>
                <a:cubicBezTo>
                  <a:pt x="6732" y="6793"/>
                  <a:pt x="6201" y="7501"/>
                  <a:pt x="5467" y="8096"/>
                </a:cubicBezTo>
                <a:cubicBezTo>
                  <a:pt x="5201" y="8337"/>
                  <a:pt x="4784" y="8438"/>
                  <a:pt x="4645" y="8830"/>
                </a:cubicBezTo>
                <a:cubicBezTo>
                  <a:pt x="4354" y="8957"/>
                  <a:pt x="4189" y="9222"/>
                  <a:pt x="3987" y="9450"/>
                </a:cubicBezTo>
                <a:cubicBezTo>
                  <a:pt x="3291" y="9969"/>
                  <a:pt x="2924" y="10741"/>
                  <a:pt x="2506" y="11437"/>
                </a:cubicBezTo>
                <a:cubicBezTo>
                  <a:pt x="2164" y="11994"/>
                  <a:pt x="1620" y="12474"/>
                  <a:pt x="1582" y="13196"/>
                </a:cubicBezTo>
                <a:cubicBezTo>
                  <a:pt x="1595" y="13221"/>
                  <a:pt x="1608" y="13259"/>
                  <a:pt x="1620" y="13284"/>
                </a:cubicBezTo>
                <a:cubicBezTo>
                  <a:pt x="1241" y="13942"/>
                  <a:pt x="962" y="14638"/>
                  <a:pt x="823" y="15397"/>
                </a:cubicBezTo>
                <a:cubicBezTo>
                  <a:pt x="697" y="15625"/>
                  <a:pt x="836" y="15891"/>
                  <a:pt x="722" y="16119"/>
                </a:cubicBezTo>
                <a:cubicBezTo>
                  <a:pt x="507" y="16296"/>
                  <a:pt x="646" y="16549"/>
                  <a:pt x="570" y="16764"/>
                </a:cubicBezTo>
                <a:cubicBezTo>
                  <a:pt x="456" y="16979"/>
                  <a:pt x="469" y="17220"/>
                  <a:pt x="443" y="17460"/>
                </a:cubicBezTo>
                <a:cubicBezTo>
                  <a:pt x="469" y="17498"/>
                  <a:pt x="469" y="17549"/>
                  <a:pt x="431" y="17587"/>
                </a:cubicBezTo>
                <a:cubicBezTo>
                  <a:pt x="178" y="18396"/>
                  <a:pt x="216" y="19244"/>
                  <a:pt x="228" y="20079"/>
                </a:cubicBezTo>
                <a:cubicBezTo>
                  <a:pt x="323" y="20276"/>
                  <a:pt x="434" y="20375"/>
                  <a:pt x="555" y="20375"/>
                </a:cubicBezTo>
                <a:cubicBezTo>
                  <a:pt x="613" y="20375"/>
                  <a:pt x="673" y="20352"/>
                  <a:pt x="735" y="20307"/>
                </a:cubicBezTo>
                <a:lnTo>
                  <a:pt x="735" y="20307"/>
                </a:lnTo>
                <a:cubicBezTo>
                  <a:pt x="659" y="20586"/>
                  <a:pt x="342" y="20813"/>
                  <a:pt x="443" y="21054"/>
                </a:cubicBezTo>
                <a:cubicBezTo>
                  <a:pt x="608" y="21509"/>
                  <a:pt x="646" y="22053"/>
                  <a:pt x="874" y="22420"/>
                </a:cubicBezTo>
                <a:cubicBezTo>
                  <a:pt x="1139" y="22838"/>
                  <a:pt x="823" y="22952"/>
                  <a:pt x="760" y="23218"/>
                </a:cubicBezTo>
                <a:cubicBezTo>
                  <a:pt x="659" y="23622"/>
                  <a:pt x="241" y="23319"/>
                  <a:pt x="76" y="23559"/>
                </a:cubicBezTo>
                <a:cubicBezTo>
                  <a:pt x="102" y="23749"/>
                  <a:pt x="1" y="23964"/>
                  <a:pt x="152" y="24154"/>
                </a:cubicBezTo>
                <a:lnTo>
                  <a:pt x="152" y="24141"/>
                </a:lnTo>
                <a:lnTo>
                  <a:pt x="152" y="24141"/>
                </a:lnTo>
                <a:cubicBezTo>
                  <a:pt x="317" y="24496"/>
                  <a:pt x="114" y="24888"/>
                  <a:pt x="266" y="25242"/>
                </a:cubicBezTo>
                <a:cubicBezTo>
                  <a:pt x="114" y="25571"/>
                  <a:pt x="355" y="25887"/>
                  <a:pt x="266" y="26216"/>
                </a:cubicBezTo>
                <a:cubicBezTo>
                  <a:pt x="190" y="26343"/>
                  <a:pt x="216" y="26470"/>
                  <a:pt x="228" y="26596"/>
                </a:cubicBezTo>
                <a:cubicBezTo>
                  <a:pt x="266" y="26659"/>
                  <a:pt x="317" y="26710"/>
                  <a:pt x="355" y="26761"/>
                </a:cubicBezTo>
                <a:cubicBezTo>
                  <a:pt x="330" y="27052"/>
                  <a:pt x="418" y="27368"/>
                  <a:pt x="304" y="27646"/>
                </a:cubicBezTo>
                <a:cubicBezTo>
                  <a:pt x="266" y="27773"/>
                  <a:pt x="228" y="27899"/>
                  <a:pt x="190" y="28026"/>
                </a:cubicBezTo>
                <a:cubicBezTo>
                  <a:pt x="178" y="28064"/>
                  <a:pt x="165" y="28115"/>
                  <a:pt x="140" y="28165"/>
                </a:cubicBezTo>
                <a:cubicBezTo>
                  <a:pt x="51" y="28380"/>
                  <a:pt x="64" y="28608"/>
                  <a:pt x="140" y="28836"/>
                </a:cubicBezTo>
                <a:cubicBezTo>
                  <a:pt x="190" y="29152"/>
                  <a:pt x="241" y="29469"/>
                  <a:pt x="292" y="29785"/>
                </a:cubicBezTo>
                <a:cubicBezTo>
                  <a:pt x="431" y="30000"/>
                  <a:pt x="304" y="30253"/>
                  <a:pt x="393" y="30481"/>
                </a:cubicBezTo>
                <a:cubicBezTo>
                  <a:pt x="684" y="31556"/>
                  <a:pt x="1051" y="32645"/>
                  <a:pt x="1633" y="33568"/>
                </a:cubicBezTo>
                <a:cubicBezTo>
                  <a:pt x="2051" y="34239"/>
                  <a:pt x="2342" y="35099"/>
                  <a:pt x="3164" y="35466"/>
                </a:cubicBezTo>
                <a:cubicBezTo>
                  <a:pt x="3240" y="35542"/>
                  <a:pt x="3303" y="35606"/>
                  <a:pt x="3392" y="35644"/>
                </a:cubicBezTo>
                <a:cubicBezTo>
                  <a:pt x="3354" y="35669"/>
                  <a:pt x="3316" y="35682"/>
                  <a:pt x="3265" y="35707"/>
                </a:cubicBezTo>
                <a:cubicBezTo>
                  <a:pt x="3227" y="35833"/>
                  <a:pt x="3341" y="35871"/>
                  <a:pt x="3392" y="35960"/>
                </a:cubicBezTo>
                <a:cubicBezTo>
                  <a:pt x="3455" y="36011"/>
                  <a:pt x="3518" y="36074"/>
                  <a:pt x="3569" y="36124"/>
                </a:cubicBezTo>
                <a:cubicBezTo>
                  <a:pt x="3708" y="36289"/>
                  <a:pt x="3873" y="36453"/>
                  <a:pt x="3974" y="36643"/>
                </a:cubicBezTo>
                <a:lnTo>
                  <a:pt x="4126" y="36808"/>
                </a:lnTo>
                <a:cubicBezTo>
                  <a:pt x="4240" y="36947"/>
                  <a:pt x="4366" y="37073"/>
                  <a:pt x="4493" y="37200"/>
                </a:cubicBezTo>
                <a:cubicBezTo>
                  <a:pt x="4948" y="37618"/>
                  <a:pt x="5353" y="38111"/>
                  <a:pt x="5897" y="38427"/>
                </a:cubicBezTo>
                <a:cubicBezTo>
                  <a:pt x="6644" y="39275"/>
                  <a:pt x="7644" y="39769"/>
                  <a:pt x="8567" y="40338"/>
                </a:cubicBezTo>
                <a:cubicBezTo>
                  <a:pt x="10361" y="41430"/>
                  <a:pt x="12312" y="42002"/>
                  <a:pt x="14395" y="42002"/>
                </a:cubicBezTo>
                <a:cubicBezTo>
                  <a:pt x="14677" y="42002"/>
                  <a:pt x="14962" y="41992"/>
                  <a:pt x="15249" y="41971"/>
                </a:cubicBezTo>
                <a:cubicBezTo>
                  <a:pt x="16210" y="41895"/>
                  <a:pt x="17197" y="41831"/>
                  <a:pt x="18121" y="41452"/>
                </a:cubicBezTo>
                <a:cubicBezTo>
                  <a:pt x="18652" y="41275"/>
                  <a:pt x="19272" y="41313"/>
                  <a:pt x="19728" y="40882"/>
                </a:cubicBezTo>
                <a:cubicBezTo>
                  <a:pt x="19791" y="40857"/>
                  <a:pt x="19804" y="40819"/>
                  <a:pt x="19779" y="40756"/>
                </a:cubicBezTo>
                <a:cubicBezTo>
                  <a:pt x="20082" y="40655"/>
                  <a:pt x="20399" y="40553"/>
                  <a:pt x="20702" y="40452"/>
                </a:cubicBezTo>
                <a:cubicBezTo>
                  <a:pt x="20892" y="40338"/>
                  <a:pt x="21095" y="40224"/>
                  <a:pt x="21284" y="40110"/>
                </a:cubicBezTo>
                <a:cubicBezTo>
                  <a:pt x="21323" y="40133"/>
                  <a:pt x="21362" y="40143"/>
                  <a:pt x="21400" y="40143"/>
                </a:cubicBezTo>
                <a:cubicBezTo>
                  <a:pt x="21448" y="40143"/>
                  <a:pt x="21495" y="40126"/>
                  <a:pt x="21537" y="40098"/>
                </a:cubicBezTo>
                <a:cubicBezTo>
                  <a:pt x="23309" y="39098"/>
                  <a:pt x="25119" y="38149"/>
                  <a:pt x="26751" y="36909"/>
                </a:cubicBezTo>
                <a:cubicBezTo>
                  <a:pt x="26966" y="36757"/>
                  <a:pt x="27181" y="36605"/>
                  <a:pt x="27396" y="36428"/>
                </a:cubicBezTo>
                <a:cubicBezTo>
                  <a:pt x="29003" y="35137"/>
                  <a:pt x="30408" y="33657"/>
                  <a:pt x="31433" y="31847"/>
                </a:cubicBezTo>
                <a:cubicBezTo>
                  <a:pt x="32319" y="30418"/>
                  <a:pt x="32939" y="28886"/>
                  <a:pt x="33356" y="27254"/>
                </a:cubicBezTo>
                <a:cubicBezTo>
                  <a:pt x="33533" y="26583"/>
                  <a:pt x="33622" y="25887"/>
                  <a:pt x="33926" y="25255"/>
                </a:cubicBezTo>
                <a:cubicBezTo>
                  <a:pt x="34027" y="25014"/>
                  <a:pt x="33913" y="24749"/>
                  <a:pt x="34014" y="24521"/>
                </a:cubicBezTo>
                <a:cubicBezTo>
                  <a:pt x="34027" y="24268"/>
                  <a:pt x="34040" y="24002"/>
                  <a:pt x="34052" y="23749"/>
                </a:cubicBezTo>
                <a:lnTo>
                  <a:pt x="34179" y="23749"/>
                </a:lnTo>
                <a:lnTo>
                  <a:pt x="34179" y="22231"/>
                </a:lnTo>
                <a:lnTo>
                  <a:pt x="34179" y="21281"/>
                </a:lnTo>
                <a:lnTo>
                  <a:pt x="34179" y="20181"/>
                </a:lnTo>
                <a:lnTo>
                  <a:pt x="34179" y="20168"/>
                </a:lnTo>
                <a:cubicBezTo>
                  <a:pt x="34149" y="20153"/>
                  <a:pt x="34124" y="20147"/>
                  <a:pt x="34103" y="20147"/>
                </a:cubicBezTo>
                <a:cubicBezTo>
                  <a:pt x="34088" y="20147"/>
                  <a:pt x="34075" y="20150"/>
                  <a:pt x="34065" y="20155"/>
                </a:cubicBezTo>
                <a:cubicBezTo>
                  <a:pt x="34052" y="19877"/>
                  <a:pt x="34052" y="19611"/>
                  <a:pt x="34052" y="19345"/>
                </a:cubicBezTo>
                <a:cubicBezTo>
                  <a:pt x="33900" y="18801"/>
                  <a:pt x="33761" y="18245"/>
                  <a:pt x="33609" y="17700"/>
                </a:cubicBezTo>
                <a:cubicBezTo>
                  <a:pt x="33318" y="16726"/>
                  <a:pt x="33090" y="15739"/>
                  <a:pt x="32673" y="14815"/>
                </a:cubicBezTo>
                <a:cubicBezTo>
                  <a:pt x="32483" y="14410"/>
                  <a:pt x="32293" y="13993"/>
                  <a:pt x="32116" y="13588"/>
                </a:cubicBezTo>
                <a:lnTo>
                  <a:pt x="31167" y="12196"/>
                </a:lnTo>
                <a:cubicBezTo>
                  <a:pt x="31028" y="11968"/>
                  <a:pt x="30901" y="11740"/>
                  <a:pt x="30762" y="11513"/>
                </a:cubicBezTo>
                <a:cubicBezTo>
                  <a:pt x="30724" y="11411"/>
                  <a:pt x="30686" y="11298"/>
                  <a:pt x="30636" y="11209"/>
                </a:cubicBezTo>
                <a:cubicBezTo>
                  <a:pt x="29965" y="9918"/>
                  <a:pt x="28978" y="8868"/>
                  <a:pt x="28004" y="7830"/>
                </a:cubicBezTo>
                <a:cubicBezTo>
                  <a:pt x="27902" y="7641"/>
                  <a:pt x="27763" y="7514"/>
                  <a:pt x="27599" y="7400"/>
                </a:cubicBezTo>
                <a:cubicBezTo>
                  <a:pt x="27358" y="7286"/>
                  <a:pt x="27168" y="7097"/>
                  <a:pt x="27042" y="6856"/>
                </a:cubicBezTo>
                <a:lnTo>
                  <a:pt x="27004" y="6805"/>
                </a:lnTo>
                <a:lnTo>
                  <a:pt x="26953" y="6831"/>
                </a:lnTo>
                <a:cubicBezTo>
                  <a:pt x="26953" y="6831"/>
                  <a:pt x="26941" y="6831"/>
                  <a:pt x="26941" y="6843"/>
                </a:cubicBezTo>
                <a:cubicBezTo>
                  <a:pt x="26915" y="6603"/>
                  <a:pt x="26738" y="6464"/>
                  <a:pt x="26574" y="6325"/>
                </a:cubicBezTo>
                <a:cubicBezTo>
                  <a:pt x="26371" y="6122"/>
                  <a:pt x="26156" y="5920"/>
                  <a:pt x="25941" y="5717"/>
                </a:cubicBezTo>
                <a:cubicBezTo>
                  <a:pt x="25789" y="5565"/>
                  <a:pt x="25663" y="5376"/>
                  <a:pt x="25511" y="5224"/>
                </a:cubicBezTo>
                <a:cubicBezTo>
                  <a:pt x="25346" y="5072"/>
                  <a:pt x="25169" y="4920"/>
                  <a:pt x="24979" y="4806"/>
                </a:cubicBezTo>
                <a:cubicBezTo>
                  <a:pt x="24827" y="4730"/>
                  <a:pt x="24650" y="4705"/>
                  <a:pt x="24574" y="4528"/>
                </a:cubicBezTo>
                <a:cubicBezTo>
                  <a:pt x="24549" y="4490"/>
                  <a:pt x="24524" y="4477"/>
                  <a:pt x="24486" y="4477"/>
                </a:cubicBezTo>
                <a:cubicBezTo>
                  <a:pt x="24473" y="4427"/>
                  <a:pt x="24448" y="4389"/>
                  <a:pt x="24397" y="4351"/>
                </a:cubicBezTo>
                <a:cubicBezTo>
                  <a:pt x="24334" y="4325"/>
                  <a:pt x="24245" y="4325"/>
                  <a:pt x="24233" y="4224"/>
                </a:cubicBezTo>
                <a:cubicBezTo>
                  <a:pt x="24220" y="4173"/>
                  <a:pt x="24195" y="4136"/>
                  <a:pt x="24144" y="4123"/>
                </a:cubicBezTo>
                <a:cubicBezTo>
                  <a:pt x="23220" y="3629"/>
                  <a:pt x="22512" y="2794"/>
                  <a:pt x="21537" y="2364"/>
                </a:cubicBezTo>
                <a:cubicBezTo>
                  <a:pt x="20753" y="1744"/>
                  <a:pt x="19905" y="1250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cubicBezTo>
                  <a:pt x="18842" y="795"/>
                  <a:pt x="18678" y="833"/>
                  <a:pt x="18539" y="808"/>
                </a:cubicBezTo>
                <a:cubicBezTo>
                  <a:pt x="18222" y="479"/>
                  <a:pt x="17805" y="377"/>
                  <a:pt x="17387" y="339"/>
                </a:cubicBezTo>
                <a:cubicBezTo>
                  <a:pt x="16901" y="303"/>
                  <a:pt x="16435" y="0"/>
                  <a:pt x="1594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" name="Google Shape;70;p7"/>
          <p:cNvSpPr/>
          <p:nvPr/>
        </p:nvSpPr>
        <p:spPr>
          <a:xfrm rot="-3527778">
            <a:off x="441460" y="4543422"/>
            <a:ext cx="1035763" cy="1272862"/>
          </a:xfrm>
          <a:custGeom>
            <a:rect b="b" l="l" r="r" t="t"/>
            <a:pathLst>
              <a:path extrusionOk="0" h="42003" w="34179">
                <a:moveTo>
                  <a:pt x="18943" y="959"/>
                </a:moveTo>
                <a:lnTo>
                  <a:pt x="18943" y="959"/>
                </a:lnTo>
                <a:cubicBezTo>
                  <a:pt x="18981" y="997"/>
                  <a:pt x="18994" y="1035"/>
                  <a:pt x="18994" y="1073"/>
                </a:cubicBezTo>
                <a:cubicBezTo>
                  <a:pt x="18981" y="1035"/>
                  <a:pt x="18956" y="997"/>
                  <a:pt x="18943" y="959"/>
                </a:cubicBezTo>
                <a:close/>
                <a:moveTo>
                  <a:pt x="16666" y="2579"/>
                </a:moveTo>
                <a:lnTo>
                  <a:pt x="16666" y="2579"/>
                </a:lnTo>
                <a:cubicBezTo>
                  <a:pt x="16716" y="2731"/>
                  <a:pt x="16653" y="2820"/>
                  <a:pt x="16514" y="2908"/>
                </a:cubicBezTo>
                <a:cubicBezTo>
                  <a:pt x="16615" y="2794"/>
                  <a:pt x="16653" y="2693"/>
                  <a:pt x="16666" y="2579"/>
                </a:cubicBezTo>
                <a:close/>
                <a:moveTo>
                  <a:pt x="13085" y="5135"/>
                </a:moveTo>
                <a:cubicBezTo>
                  <a:pt x="13110" y="5148"/>
                  <a:pt x="13148" y="5173"/>
                  <a:pt x="13173" y="5211"/>
                </a:cubicBezTo>
                <a:cubicBezTo>
                  <a:pt x="13173" y="5236"/>
                  <a:pt x="13173" y="5274"/>
                  <a:pt x="13173" y="5300"/>
                </a:cubicBezTo>
                <a:cubicBezTo>
                  <a:pt x="13135" y="5236"/>
                  <a:pt x="13110" y="5186"/>
                  <a:pt x="13085" y="5135"/>
                </a:cubicBezTo>
                <a:close/>
                <a:moveTo>
                  <a:pt x="19285" y="6755"/>
                </a:moveTo>
                <a:lnTo>
                  <a:pt x="19285" y="6755"/>
                </a:lnTo>
                <a:cubicBezTo>
                  <a:pt x="19272" y="6780"/>
                  <a:pt x="19260" y="6818"/>
                  <a:pt x="19234" y="6843"/>
                </a:cubicBezTo>
                <a:cubicBezTo>
                  <a:pt x="19247" y="6818"/>
                  <a:pt x="19260" y="6793"/>
                  <a:pt x="19272" y="6768"/>
                </a:cubicBezTo>
                <a:cubicBezTo>
                  <a:pt x="19272" y="6768"/>
                  <a:pt x="19285" y="6755"/>
                  <a:pt x="19285" y="6755"/>
                </a:cubicBezTo>
                <a:close/>
                <a:moveTo>
                  <a:pt x="19589" y="6970"/>
                </a:moveTo>
                <a:cubicBezTo>
                  <a:pt x="19589" y="6983"/>
                  <a:pt x="19589" y="6983"/>
                  <a:pt x="19589" y="6983"/>
                </a:cubicBezTo>
                <a:cubicBezTo>
                  <a:pt x="19589" y="6983"/>
                  <a:pt x="19589" y="6983"/>
                  <a:pt x="19576" y="6995"/>
                </a:cubicBezTo>
                <a:lnTo>
                  <a:pt x="19589" y="6970"/>
                </a:lnTo>
                <a:close/>
                <a:moveTo>
                  <a:pt x="7707" y="8185"/>
                </a:moveTo>
                <a:cubicBezTo>
                  <a:pt x="7757" y="8197"/>
                  <a:pt x="7821" y="8210"/>
                  <a:pt x="7884" y="8210"/>
                </a:cubicBezTo>
                <a:cubicBezTo>
                  <a:pt x="7839" y="8219"/>
                  <a:pt x="7794" y="8228"/>
                  <a:pt x="7745" y="8228"/>
                </a:cubicBezTo>
                <a:cubicBezTo>
                  <a:pt x="7725" y="8228"/>
                  <a:pt x="7704" y="8226"/>
                  <a:pt x="7681" y="8223"/>
                </a:cubicBezTo>
                <a:cubicBezTo>
                  <a:pt x="7694" y="8210"/>
                  <a:pt x="7694" y="8197"/>
                  <a:pt x="7707" y="8185"/>
                </a:cubicBezTo>
                <a:close/>
                <a:moveTo>
                  <a:pt x="19779" y="9602"/>
                </a:moveTo>
                <a:cubicBezTo>
                  <a:pt x="19766" y="9615"/>
                  <a:pt x="19766" y="9615"/>
                  <a:pt x="19753" y="9627"/>
                </a:cubicBezTo>
                <a:cubicBezTo>
                  <a:pt x="19753" y="9615"/>
                  <a:pt x="19766" y="9615"/>
                  <a:pt x="19766" y="9602"/>
                </a:cubicBezTo>
                <a:close/>
                <a:moveTo>
                  <a:pt x="12528" y="9653"/>
                </a:moveTo>
                <a:lnTo>
                  <a:pt x="12528" y="9653"/>
                </a:lnTo>
                <a:cubicBezTo>
                  <a:pt x="12505" y="9675"/>
                  <a:pt x="12503" y="9688"/>
                  <a:pt x="12485" y="9699"/>
                </a:cubicBezTo>
                <a:lnTo>
                  <a:pt x="12485" y="9699"/>
                </a:lnTo>
                <a:cubicBezTo>
                  <a:pt x="12474" y="9690"/>
                  <a:pt x="12463" y="9689"/>
                  <a:pt x="12452" y="9678"/>
                </a:cubicBezTo>
                <a:cubicBezTo>
                  <a:pt x="12477" y="9665"/>
                  <a:pt x="12503" y="9665"/>
                  <a:pt x="12528" y="9653"/>
                </a:cubicBezTo>
                <a:close/>
                <a:moveTo>
                  <a:pt x="2569" y="14081"/>
                </a:moveTo>
                <a:lnTo>
                  <a:pt x="2569" y="14081"/>
                </a:lnTo>
                <a:cubicBezTo>
                  <a:pt x="2633" y="14183"/>
                  <a:pt x="2721" y="14259"/>
                  <a:pt x="2772" y="14347"/>
                </a:cubicBezTo>
                <a:cubicBezTo>
                  <a:pt x="2848" y="14474"/>
                  <a:pt x="3075" y="14398"/>
                  <a:pt x="3164" y="14562"/>
                </a:cubicBezTo>
                <a:lnTo>
                  <a:pt x="3442" y="14562"/>
                </a:lnTo>
                <a:cubicBezTo>
                  <a:pt x="3493" y="14638"/>
                  <a:pt x="3544" y="14727"/>
                  <a:pt x="3607" y="14790"/>
                </a:cubicBezTo>
                <a:cubicBezTo>
                  <a:pt x="3493" y="14727"/>
                  <a:pt x="3404" y="14638"/>
                  <a:pt x="3291" y="14613"/>
                </a:cubicBezTo>
                <a:cubicBezTo>
                  <a:pt x="3265" y="14604"/>
                  <a:pt x="3240" y="14600"/>
                  <a:pt x="3215" y="14600"/>
                </a:cubicBezTo>
                <a:cubicBezTo>
                  <a:pt x="3165" y="14600"/>
                  <a:pt x="3118" y="14617"/>
                  <a:pt x="3075" y="14651"/>
                </a:cubicBezTo>
                <a:cubicBezTo>
                  <a:pt x="3075" y="14638"/>
                  <a:pt x="3063" y="14638"/>
                  <a:pt x="3063" y="14626"/>
                </a:cubicBezTo>
                <a:cubicBezTo>
                  <a:pt x="3000" y="14448"/>
                  <a:pt x="2822" y="14436"/>
                  <a:pt x="2709" y="14347"/>
                </a:cubicBezTo>
                <a:cubicBezTo>
                  <a:pt x="2633" y="14271"/>
                  <a:pt x="2582" y="14183"/>
                  <a:pt x="2569" y="14081"/>
                </a:cubicBezTo>
                <a:close/>
                <a:moveTo>
                  <a:pt x="31977" y="15081"/>
                </a:moveTo>
                <a:cubicBezTo>
                  <a:pt x="31990" y="15081"/>
                  <a:pt x="32015" y="15094"/>
                  <a:pt x="32028" y="15094"/>
                </a:cubicBezTo>
                <a:cubicBezTo>
                  <a:pt x="32028" y="15106"/>
                  <a:pt x="32015" y="15132"/>
                  <a:pt x="32002" y="15144"/>
                </a:cubicBezTo>
                <a:cubicBezTo>
                  <a:pt x="31990" y="15132"/>
                  <a:pt x="31990" y="15106"/>
                  <a:pt x="31977" y="15081"/>
                </a:cubicBezTo>
                <a:close/>
                <a:moveTo>
                  <a:pt x="22638" y="16169"/>
                </a:moveTo>
                <a:cubicBezTo>
                  <a:pt x="22638" y="16182"/>
                  <a:pt x="22651" y="16182"/>
                  <a:pt x="22651" y="16195"/>
                </a:cubicBezTo>
                <a:cubicBezTo>
                  <a:pt x="22638" y="16182"/>
                  <a:pt x="22626" y="16182"/>
                  <a:pt x="22613" y="16169"/>
                </a:cubicBezTo>
                <a:close/>
                <a:moveTo>
                  <a:pt x="20816" y="16713"/>
                </a:moveTo>
                <a:cubicBezTo>
                  <a:pt x="20702" y="16891"/>
                  <a:pt x="20639" y="17042"/>
                  <a:pt x="20588" y="17182"/>
                </a:cubicBezTo>
                <a:cubicBezTo>
                  <a:pt x="20576" y="17156"/>
                  <a:pt x="20576" y="17144"/>
                  <a:pt x="20563" y="17118"/>
                </a:cubicBezTo>
                <a:cubicBezTo>
                  <a:pt x="20462" y="16916"/>
                  <a:pt x="20563" y="16789"/>
                  <a:pt x="20690" y="16739"/>
                </a:cubicBezTo>
                <a:cubicBezTo>
                  <a:pt x="20702" y="16739"/>
                  <a:pt x="20702" y="16726"/>
                  <a:pt x="20702" y="16726"/>
                </a:cubicBezTo>
                <a:cubicBezTo>
                  <a:pt x="20740" y="16713"/>
                  <a:pt x="20778" y="16713"/>
                  <a:pt x="20816" y="16713"/>
                </a:cubicBezTo>
                <a:close/>
                <a:moveTo>
                  <a:pt x="20196" y="17283"/>
                </a:moveTo>
                <a:lnTo>
                  <a:pt x="20196" y="17283"/>
                </a:lnTo>
                <a:cubicBezTo>
                  <a:pt x="20234" y="17308"/>
                  <a:pt x="20272" y="17333"/>
                  <a:pt x="20323" y="17346"/>
                </a:cubicBezTo>
                <a:cubicBezTo>
                  <a:pt x="20399" y="17384"/>
                  <a:pt x="20475" y="17397"/>
                  <a:pt x="20525" y="17409"/>
                </a:cubicBezTo>
                <a:cubicBezTo>
                  <a:pt x="20525" y="17473"/>
                  <a:pt x="20525" y="17523"/>
                  <a:pt x="20525" y="17574"/>
                </a:cubicBezTo>
                <a:cubicBezTo>
                  <a:pt x="20411" y="17485"/>
                  <a:pt x="20310" y="17384"/>
                  <a:pt x="20196" y="17283"/>
                </a:cubicBezTo>
                <a:close/>
                <a:moveTo>
                  <a:pt x="1197" y="19929"/>
                </a:moveTo>
                <a:cubicBezTo>
                  <a:pt x="1267" y="19929"/>
                  <a:pt x="1332" y="19968"/>
                  <a:pt x="1393" y="20029"/>
                </a:cubicBezTo>
                <a:cubicBezTo>
                  <a:pt x="1329" y="20022"/>
                  <a:pt x="1266" y="20019"/>
                  <a:pt x="1201" y="20019"/>
                </a:cubicBezTo>
                <a:cubicBezTo>
                  <a:pt x="1136" y="20019"/>
                  <a:pt x="1070" y="20022"/>
                  <a:pt x="1000" y="20029"/>
                </a:cubicBezTo>
                <a:cubicBezTo>
                  <a:pt x="1071" y="19958"/>
                  <a:pt x="1136" y="19929"/>
                  <a:pt x="1197" y="19929"/>
                </a:cubicBezTo>
                <a:close/>
                <a:moveTo>
                  <a:pt x="33748" y="20421"/>
                </a:moveTo>
                <a:lnTo>
                  <a:pt x="33748" y="20421"/>
                </a:lnTo>
                <a:cubicBezTo>
                  <a:pt x="33799" y="20434"/>
                  <a:pt x="33837" y="20434"/>
                  <a:pt x="33888" y="20434"/>
                </a:cubicBezTo>
                <a:cubicBezTo>
                  <a:pt x="33837" y="20459"/>
                  <a:pt x="33799" y="20472"/>
                  <a:pt x="33761" y="20484"/>
                </a:cubicBezTo>
                <a:cubicBezTo>
                  <a:pt x="33761" y="20459"/>
                  <a:pt x="33761" y="20446"/>
                  <a:pt x="33748" y="20421"/>
                </a:cubicBezTo>
                <a:close/>
                <a:moveTo>
                  <a:pt x="32863" y="22180"/>
                </a:moveTo>
                <a:cubicBezTo>
                  <a:pt x="32837" y="22193"/>
                  <a:pt x="32825" y="22205"/>
                  <a:pt x="32812" y="22231"/>
                </a:cubicBezTo>
                <a:cubicBezTo>
                  <a:pt x="32799" y="22205"/>
                  <a:pt x="32799" y="22193"/>
                  <a:pt x="32799" y="22180"/>
                </a:cubicBezTo>
                <a:close/>
                <a:moveTo>
                  <a:pt x="20500" y="24647"/>
                </a:moveTo>
                <a:cubicBezTo>
                  <a:pt x="20500" y="24673"/>
                  <a:pt x="20487" y="24698"/>
                  <a:pt x="20475" y="24723"/>
                </a:cubicBezTo>
                <a:cubicBezTo>
                  <a:pt x="20487" y="24698"/>
                  <a:pt x="20487" y="24673"/>
                  <a:pt x="20500" y="24647"/>
                </a:cubicBezTo>
                <a:close/>
                <a:moveTo>
                  <a:pt x="1443" y="26190"/>
                </a:moveTo>
                <a:cubicBezTo>
                  <a:pt x="1496" y="26190"/>
                  <a:pt x="1548" y="26201"/>
                  <a:pt x="1595" y="26216"/>
                </a:cubicBezTo>
                <a:cubicBezTo>
                  <a:pt x="1550" y="26202"/>
                  <a:pt x="1502" y="26196"/>
                  <a:pt x="1451" y="26196"/>
                </a:cubicBezTo>
                <a:cubicBezTo>
                  <a:pt x="1415" y="26196"/>
                  <a:pt x="1379" y="26199"/>
                  <a:pt x="1342" y="26204"/>
                </a:cubicBezTo>
                <a:cubicBezTo>
                  <a:pt x="1376" y="26194"/>
                  <a:pt x="1410" y="26190"/>
                  <a:pt x="1443" y="26190"/>
                </a:cubicBezTo>
                <a:close/>
                <a:moveTo>
                  <a:pt x="2013" y="26444"/>
                </a:moveTo>
                <a:cubicBezTo>
                  <a:pt x="2025" y="26457"/>
                  <a:pt x="2051" y="26470"/>
                  <a:pt x="2063" y="26482"/>
                </a:cubicBezTo>
                <a:cubicBezTo>
                  <a:pt x="2139" y="26533"/>
                  <a:pt x="2304" y="26533"/>
                  <a:pt x="2278" y="26672"/>
                </a:cubicBezTo>
                <a:cubicBezTo>
                  <a:pt x="2278" y="26710"/>
                  <a:pt x="2266" y="26735"/>
                  <a:pt x="2253" y="26761"/>
                </a:cubicBezTo>
                <a:cubicBezTo>
                  <a:pt x="2240" y="26710"/>
                  <a:pt x="2202" y="26647"/>
                  <a:pt x="2152" y="26583"/>
                </a:cubicBezTo>
                <a:cubicBezTo>
                  <a:pt x="2101" y="26545"/>
                  <a:pt x="2051" y="26495"/>
                  <a:pt x="2013" y="26444"/>
                </a:cubicBezTo>
                <a:close/>
                <a:moveTo>
                  <a:pt x="26068" y="27659"/>
                </a:moveTo>
                <a:cubicBezTo>
                  <a:pt x="26093" y="27697"/>
                  <a:pt x="26106" y="27735"/>
                  <a:pt x="26131" y="27760"/>
                </a:cubicBezTo>
                <a:cubicBezTo>
                  <a:pt x="26093" y="27748"/>
                  <a:pt x="26055" y="27735"/>
                  <a:pt x="26017" y="27710"/>
                </a:cubicBezTo>
                <a:cubicBezTo>
                  <a:pt x="26042" y="27697"/>
                  <a:pt x="26055" y="27684"/>
                  <a:pt x="26068" y="27659"/>
                </a:cubicBezTo>
                <a:close/>
                <a:moveTo>
                  <a:pt x="29509" y="28545"/>
                </a:moveTo>
                <a:cubicBezTo>
                  <a:pt x="29535" y="28570"/>
                  <a:pt x="29560" y="28595"/>
                  <a:pt x="29585" y="28621"/>
                </a:cubicBezTo>
                <a:cubicBezTo>
                  <a:pt x="29560" y="28608"/>
                  <a:pt x="29535" y="28608"/>
                  <a:pt x="29509" y="28595"/>
                </a:cubicBezTo>
                <a:lnTo>
                  <a:pt x="29509" y="28545"/>
                </a:lnTo>
                <a:close/>
                <a:moveTo>
                  <a:pt x="8631" y="29760"/>
                </a:moveTo>
                <a:cubicBezTo>
                  <a:pt x="8631" y="29760"/>
                  <a:pt x="8643" y="29772"/>
                  <a:pt x="8643" y="29772"/>
                </a:cubicBezTo>
                <a:lnTo>
                  <a:pt x="8631" y="29772"/>
                </a:lnTo>
                <a:cubicBezTo>
                  <a:pt x="8631" y="29772"/>
                  <a:pt x="8631" y="29760"/>
                  <a:pt x="8631" y="29760"/>
                </a:cubicBezTo>
                <a:close/>
                <a:moveTo>
                  <a:pt x="9111" y="29987"/>
                </a:moveTo>
                <a:cubicBezTo>
                  <a:pt x="9124" y="29987"/>
                  <a:pt x="9137" y="29987"/>
                  <a:pt x="9124" y="30000"/>
                </a:cubicBezTo>
                <a:lnTo>
                  <a:pt x="9111" y="29987"/>
                </a:lnTo>
                <a:close/>
                <a:moveTo>
                  <a:pt x="1966" y="30210"/>
                </a:moveTo>
                <a:cubicBezTo>
                  <a:pt x="1991" y="30210"/>
                  <a:pt x="2014" y="30218"/>
                  <a:pt x="2034" y="30237"/>
                </a:cubicBezTo>
                <a:lnTo>
                  <a:pt x="2034" y="30237"/>
                </a:lnTo>
                <a:cubicBezTo>
                  <a:pt x="1989" y="30228"/>
                  <a:pt x="1944" y="30228"/>
                  <a:pt x="1899" y="30228"/>
                </a:cubicBezTo>
                <a:cubicBezTo>
                  <a:pt x="1921" y="30216"/>
                  <a:pt x="1944" y="30210"/>
                  <a:pt x="1966" y="30210"/>
                </a:cubicBezTo>
                <a:close/>
                <a:moveTo>
                  <a:pt x="30775" y="30785"/>
                </a:moveTo>
                <a:cubicBezTo>
                  <a:pt x="30762" y="30810"/>
                  <a:pt x="30762" y="30822"/>
                  <a:pt x="30750" y="30848"/>
                </a:cubicBezTo>
                <a:cubicBezTo>
                  <a:pt x="30724" y="30835"/>
                  <a:pt x="30699" y="30822"/>
                  <a:pt x="30674" y="30797"/>
                </a:cubicBezTo>
                <a:cubicBezTo>
                  <a:pt x="30712" y="30797"/>
                  <a:pt x="30737" y="30785"/>
                  <a:pt x="30775" y="30785"/>
                </a:cubicBezTo>
                <a:close/>
                <a:moveTo>
                  <a:pt x="20943" y="32455"/>
                </a:moveTo>
                <a:lnTo>
                  <a:pt x="20943" y="32455"/>
                </a:lnTo>
                <a:cubicBezTo>
                  <a:pt x="20892" y="32505"/>
                  <a:pt x="20854" y="32569"/>
                  <a:pt x="20804" y="32619"/>
                </a:cubicBezTo>
                <a:cubicBezTo>
                  <a:pt x="20778" y="32569"/>
                  <a:pt x="20778" y="32531"/>
                  <a:pt x="20829" y="32493"/>
                </a:cubicBezTo>
                <a:cubicBezTo>
                  <a:pt x="20867" y="32480"/>
                  <a:pt x="20905" y="32467"/>
                  <a:pt x="20943" y="32455"/>
                </a:cubicBezTo>
                <a:close/>
                <a:moveTo>
                  <a:pt x="12465" y="32784"/>
                </a:moveTo>
                <a:cubicBezTo>
                  <a:pt x="12465" y="32784"/>
                  <a:pt x="12465" y="32796"/>
                  <a:pt x="12477" y="32796"/>
                </a:cubicBezTo>
                <a:lnTo>
                  <a:pt x="12452" y="32796"/>
                </a:lnTo>
                <a:cubicBezTo>
                  <a:pt x="12452" y="32796"/>
                  <a:pt x="12452" y="32796"/>
                  <a:pt x="12465" y="32784"/>
                </a:cubicBezTo>
                <a:close/>
                <a:moveTo>
                  <a:pt x="5214" y="34302"/>
                </a:moveTo>
                <a:cubicBezTo>
                  <a:pt x="5214" y="34302"/>
                  <a:pt x="5214" y="34315"/>
                  <a:pt x="5201" y="34315"/>
                </a:cubicBezTo>
                <a:lnTo>
                  <a:pt x="5214" y="34302"/>
                </a:lnTo>
                <a:close/>
                <a:moveTo>
                  <a:pt x="15945" y="0"/>
                </a:moveTo>
                <a:cubicBezTo>
                  <a:pt x="15759" y="0"/>
                  <a:pt x="15570" y="44"/>
                  <a:pt x="15375" y="162"/>
                </a:cubicBezTo>
                <a:cubicBezTo>
                  <a:pt x="15046" y="137"/>
                  <a:pt x="14730" y="112"/>
                  <a:pt x="14401" y="86"/>
                </a:cubicBezTo>
                <a:cubicBezTo>
                  <a:pt x="14293" y="74"/>
                  <a:pt x="14182" y="61"/>
                  <a:pt x="14070" y="61"/>
                </a:cubicBezTo>
                <a:cubicBezTo>
                  <a:pt x="13958" y="61"/>
                  <a:pt x="13844" y="74"/>
                  <a:pt x="13730" y="112"/>
                </a:cubicBezTo>
                <a:cubicBezTo>
                  <a:pt x="13515" y="162"/>
                  <a:pt x="13300" y="188"/>
                  <a:pt x="13085" y="251"/>
                </a:cubicBezTo>
                <a:cubicBezTo>
                  <a:pt x="11908" y="630"/>
                  <a:pt x="10946" y="1314"/>
                  <a:pt x="10035" y="2124"/>
                </a:cubicBezTo>
                <a:cubicBezTo>
                  <a:pt x="9592" y="2351"/>
                  <a:pt x="9276" y="2718"/>
                  <a:pt x="9023" y="3149"/>
                </a:cubicBezTo>
                <a:cubicBezTo>
                  <a:pt x="8833" y="3313"/>
                  <a:pt x="8656" y="3478"/>
                  <a:pt x="8517" y="3680"/>
                </a:cubicBezTo>
                <a:cubicBezTo>
                  <a:pt x="7935" y="4363"/>
                  <a:pt x="7441" y="5110"/>
                  <a:pt x="7099" y="5920"/>
                </a:cubicBezTo>
                <a:cubicBezTo>
                  <a:pt x="6732" y="6793"/>
                  <a:pt x="6201" y="7501"/>
                  <a:pt x="5467" y="8096"/>
                </a:cubicBezTo>
                <a:cubicBezTo>
                  <a:pt x="5201" y="8337"/>
                  <a:pt x="4784" y="8438"/>
                  <a:pt x="4645" y="8830"/>
                </a:cubicBezTo>
                <a:cubicBezTo>
                  <a:pt x="4354" y="8957"/>
                  <a:pt x="4189" y="9222"/>
                  <a:pt x="3987" y="9450"/>
                </a:cubicBezTo>
                <a:cubicBezTo>
                  <a:pt x="3291" y="9969"/>
                  <a:pt x="2924" y="10741"/>
                  <a:pt x="2506" y="11437"/>
                </a:cubicBezTo>
                <a:cubicBezTo>
                  <a:pt x="2164" y="11994"/>
                  <a:pt x="1620" y="12474"/>
                  <a:pt x="1582" y="13196"/>
                </a:cubicBezTo>
                <a:cubicBezTo>
                  <a:pt x="1595" y="13221"/>
                  <a:pt x="1608" y="13259"/>
                  <a:pt x="1620" y="13284"/>
                </a:cubicBezTo>
                <a:cubicBezTo>
                  <a:pt x="1241" y="13942"/>
                  <a:pt x="962" y="14638"/>
                  <a:pt x="823" y="15397"/>
                </a:cubicBezTo>
                <a:cubicBezTo>
                  <a:pt x="697" y="15625"/>
                  <a:pt x="836" y="15891"/>
                  <a:pt x="722" y="16119"/>
                </a:cubicBezTo>
                <a:cubicBezTo>
                  <a:pt x="507" y="16296"/>
                  <a:pt x="646" y="16549"/>
                  <a:pt x="570" y="16764"/>
                </a:cubicBezTo>
                <a:cubicBezTo>
                  <a:pt x="456" y="16979"/>
                  <a:pt x="469" y="17220"/>
                  <a:pt x="443" y="17460"/>
                </a:cubicBezTo>
                <a:cubicBezTo>
                  <a:pt x="469" y="17498"/>
                  <a:pt x="469" y="17549"/>
                  <a:pt x="431" y="17587"/>
                </a:cubicBezTo>
                <a:cubicBezTo>
                  <a:pt x="178" y="18396"/>
                  <a:pt x="216" y="19244"/>
                  <a:pt x="228" y="20079"/>
                </a:cubicBezTo>
                <a:cubicBezTo>
                  <a:pt x="323" y="20276"/>
                  <a:pt x="434" y="20375"/>
                  <a:pt x="555" y="20375"/>
                </a:cubicBezTo>
                <a:cubicBezTo>
                  <a:pt x="613" y="20375"/>
                  <a:pt x="673" y="20352"/>
                  <a:pt x="735" y="20307"/>
                </a:cubicBezTo>
                <a:lnTo>
                  <a:pt x="735" y="20307"/>
                </a:lnTo>
                <a:cubicBezTo>
                  <a:pt x="659" y="20586"/>
                  <a:pt x="342" y="20813"/>
                  <a:pt x="443" y="21054"/>
                </a:cubicBezTo>
                <a:cubicBezTo>
                  <a:pt x="608" y="21509"/>
                  <a:pt x="646" y="22053"/>
                  <a:pt x="874" y="22420"/>
                </a:cubicBezTo>
                <a:cubicBezTo>
                  <a:pt x="1139" y="22838"/>
                  <a:pt x="823" y="22952"/>
                  <a:pt x="760" y="23218"/>
                </a:cubicBezTo>
                <a:cubicBezTo>
                  <a:pt x="659" y="23622"/>
                  <a:pt x="241" y="23319"/>
                  <a:pt x="76" y="23559"/>
                </a:cubicBezTo>
                <a:cubicBezTo>
                  <a:pt x="102" y="23749"/>
                  <a:pt x="1" y="23964"/>
                  <a:pt x="152" y="24154"/>
                </a:cubicBezTo>
                <a:lnTo>
                  <a:pt x="152" y="24141"/>
                </a:lnTo>
                <a:lnTo>
                  <a:pt x="152" y="24141"/>
                </a:lnTo>
                <a:cubicBezTo>
                  <a:pt x="317" y="24496"/>
                  <a:pt x="114" y="24888"/>
                  <a:pt x="266" y="25242"/>
                </a:cubicBezTo>
                <a:cubicBezTo>
                  <a:pt x="114" y="25571"/>
                  <a:pt x="355" y="25887"/>
                  <a:pt x="266" y="26216"/>
                </a:cubicBezTo>
                <a:cubicBezTo>
                  <a:pt x="190" y="26343"/>
                  <a:pt x="216" y="26470"/>
                  <a:pt x="228" y="26596"/>
                </a:cubicBezTo>
                <a:cubicBezTo>
                  <a:pt x="266" y="26659"/>
                  <a:pt x="317" y="26710"/>
                  <a:pt x="355" y="26761"/>
                </a:cubicBezTo>
                <a:cubicBezTo>
                  <a:pt x="330" y="27052"/>
                  <a:pt x="418" y="27368"/>
                  <a:pt x="304" y="27646"/>
                </a:cubicBezTo>
                <a:cubicBezTo>
                  <a:pt x="266" y="27773"/>
                  <a:pt x="228" y="27899"/>
                  <a:pt x="190" y="28026"/>
                </a:cubicBezTo>
                <a:cubicBezTo>
                  <a:pt x="178" y="28064"/>
                  <a:pt x="165" y="28115"/>
                  <a:pt x="140" y="28165"/>
                </a:cubicBezTo>
                <a:cubicBezTo>
                  <a:pt x="51" y="28380"/>
                  <a:pt x="64" y="28608"/>
                  <a:pt x="140" y="28836"/>
                </a:cubicBezTo>
                <a:cubicBezTo>
                  <a:pt x="190" y="29152"/>
                  <a:pt x="241" y="29469"/>
                  <a:pt x="292" y="29785"/>
                </a:cubicBezTo>
                <a:cubicBezTo>
                  <a:pt x="431" y="30000"/>
                  <a:pt x="304" y="30253"/>
                  <a:pt x="393" y="30481"/>
                </a:cubicBezTo>
                <a:cubicBezTo>
                  <a:pt x="684" y="31556"/>
                  <a:pt x="1051" y="32645"/>
                  <a:pt x="1633" y="33568"/>
                </a:cubicBezTo>
                <a:cubicBezTo>
                  <a:pt x="2051" y="34239"/>
                  <a:pt x="2342" y="35099"/>
                  <a:pt x="3164" y="35466"/>
                </a:cubicBezTo>
                <a:cubicBezTo>
                  <a:pt x="3240" y="35542"/>
                  <a:pt x="3303" y="35606"/>
                  <a:pt x="3392" y="35644"/>
                </a:cubicBezTo>
                <a:cubicBezTo>
                  <a:pt x="3354" y="35669"/>
                  <a:pt x="3316" y="35682"/>
                  <a:pt x="3265" y="35707"/>
                </a:cubicBezTo>
                <a:cubicBezTo>
                  <a:pt x="3227" y="35833"/>
                  <a:pt x="3341" y="35871"/>
                  <a:pt x="3392" y="35960"/>
                </a:cubicBezTo>
                <a:cubicBezTo>
                  <a:pt x="3455" y="36011"/>
                  <a:pt x="3518" y="36074"/>
                  <a:pt x="3569" y="36124"/>
                </a:cubicBezTo>
                <a:cubicBezTo>
                  <a:pt x="3708" y="36289"/>
                  <a:pt x="3873" y="36453"/>
                  <a:pt x="3974" y="36643"/>
                </a:cubicBezTo>
                <a:lnTo>
                  <a:pt x="4126" y="36808"/>
                </a:lnTo>
                <a:cubicBezTo>
                  <a:pt x="4240" y="36947"/>
                  <a:pt x="4366" y="37073"/>
                  <a:pt x="4493" y="37200"/>
                </a:cubicBezTo>
                <a:cubicBezTo>
                  <a:pt x="4948" y="37618"/>
                  <a:pt x="5353" y="38111"/>
                  <a:pt x="5897" y="38427"/>
                </a:cubicBezTo>
                <a:cubicBezTo>
                  <a:pt x="6644" y="39275"/>
                  <a:pt x="7644" y="39769"/>
                  <a:pt x="8567" y="40338"/>
                </a:cubicBezTo>
                <a:cubicBezTo>
                  <a:pt x="10361" y="41430"/>
                  <a:pt x="12312" y="42002"/>
                  <a:pt x="14395" y="42002"/>
                </a:cubicBezTo>
                <a:cubicBezTo>
                  <a:pt x="14677" y="42002"/>
                  <a:pt x="14962" y="41992"/>
                  <a:pt x="15249" y="41971"/>
                </a:cubicBezTo>
                <a:cubicBezTo>
                  <a:pt x="16210" y="41895"/>
                  <a:pt x="17197" y="41831"/>
                  <a:pt x="18121" y="41452"/>
                </a:cubicBezTo>
                <a:cubicBezTo>
                  <a:pt x="18652" y="41275"/>
                  <a:pt x="19272" y="41313"/>
                  <a:pt x="19728" y="40882"/>
                </a:cubicBezTo>
                <a:cubicBezTo>
                  <a:pt x="19791" y="40857"/>
                  <a:pt x="19804" y="40819"/>
                  <a:pt x="19779" y="40756"/>
                </a:cubicBezTo>
                <a:cubicBezTo>
                  <a:pt x="20082" y="40655"/>
                  <a:pt x="20399" y="40553"/>
                  <a:pt x="20702" y="40452"/>
                </a:cubicBezTo>
                <a:cubicBezTo>
                  <a:pt x="20892" y="40338"/>
                  <a:pt x="21095" y="40224"/>
                  <a:pt x="21284" y="40110"/>
                </a:cubicBezTo>
                <a:cubicBezTo>
                  <a:pt x="21323" y="40133"/>
                  <a:pt x="21362" y="40143"/>
                  <a:pt x="21400" y="40143"/>
                </a:cubicBezTo>
                <a:cubicBezTo>
                  <a:pt x="21448" y="40143"/>
                  <a:pt x="21495" y="40126"/>
                  <a:pt x="21537" y="40098"/>
                </a:cubicBezTo>
                <a:cubicBezTo>
                  <a:pt x="23309" y="39098"/>
                  <a:pt x="25119" y="38149"/>
                  <a:pt x="26751" y="36909"/>
                </a:cubicBezTo>
                <a:cubicBezTo>
                  <a:pt x="26966" y="36757"/>
                  <a:pt x="27181" y="36605"/>
                  <a:pt x="27396" y="36428"/>
                </a:cubicBezTo>
                <a:cubicBezTo>
                  <a:pt x="29003" y="35137"/>
                  <a:pt x="30408" y="33657"/>
                  <a:pt x="31433" y="31847"/>
                </a:cubicBezTo>
                <a:cubicBezTo>
                  <a:pt x="32319" y="30418"/>
                  <a:pt x="32939" y="28886"/>
                  <a:pt x="33356" y="27254"/>
                </a:cubicBezTo>
                <a:cubicBezTo>
                  <a:pt x="33533" y="26583"/>
                  <a:pt x="33622" y="25887"/>
                  <a:pt x="33926" y="25255"/>
                </a:cubicBezTo>
                <a:cubicBezTo>
                  <a:pt x="34027" y="25014"/>
                  <a:pt x="33913" y="24749"/>
                  <a:pt x="34014" y="24521"/>
                </a:cubicBezTo>
                <a:cubicBezTo>
                  <a:pt x="34027" y="24268"/>
                  <a:pt x="34040" y="24002"/>
                  <a:pt x="34052" y="23749"/>
                </a:cubicBezTo>
                <a:lnTo>
                  <a:pt x="34179" y="23749"/>
                </a:lnTo>
                <a:lnTo>
                  <a:pt x="34179" y="22231"/>
                </a:lnTo>
                <a:lnTo>
                  <a:pt x="34179" y="21281"/>
                </a:lnTo>
                <a:lnTo>
                  <a:pt x="34179" y="20181"/>
                </a:lnTo>
                <a:lnTo>
                  <a:pt x="34179" y="20168"/>
                </a:lnTo>
                <a:cubicBezTo>
                  <a:pt x="34149" y="20153"/>
                  <a:pt x="34124" y="20147"/>
                  <a:pt x="34103" y="20147"/>
                </a:cubicBezTo>
                <a:cubicBezTo>
                  <a:pt x="34088" y="20147"/>
                  <a:pt x="34075" y="20150"/>
                  <a:pt x="34065" y="20155"/>
                </a:cubicBezTo>
                <a:cubicBezTo>
                  <a:pt x="34052" y="19877"/>
                  <a:pt x="34052" y="19611"/>
                  <a:pt x="34052" y="19345"/>
                </a:cubicBezTo>
                <a:cubicBezTo>
                  <a:pt x="33900" y="18801"/>
                  <a:pt x="33761" y="18245"/>
                  <a:pt x="33609" y="17700"/>
                </a:cubicBezTo>
                <a:cubicBezTo>
                  <a:pt x="33318" y="16726"/>
                  <a:pt x="33090" y="15739"/>
                  <a:pt x="32673" y="14815"/>
                </a:cubicBezTo>
                <a:cubicBezTo>
                  <a:pt x="32483" y="14410"/>
                  <a:pt x="32293" y="13993"/>
                  <a:pt x="32116" y="13588"/>
                </a:cubicBezTo>
                <a:lnTo>
                  <a:pt x="31167" y="12196"/>
                </a:lnTo>
                <a:cubicBezTo>
                  <a:pt x="31028" y="11968"/>
                  <a:pt x="30901" y="11740"/>
                  <a:pt x="30762" y="11513"/>
                </a:cubicBezTo>
                <a:cubicBezTo>
                  <a:pt x="30724" y="11411"/>
                  <a:pt x="30686" y="11298"/>
                  <a:pt x="30636" y="11209"/>
                </a:cubicBezTo>
                <a:cubicBezTo>
                  <a:pt x="29965" y="9918"/>
                  <a:pt x="28978" y="8868"/>
                  <a:pt x="28004" y="7830"/>
                </a:cubicBezTo>
                <a:cubicBezTo>
                  <a:pt x="27902" y="7641"/>
                  <a:pt x="27763" y="7514"/>
                  <a:pt x="27599" y="7400"/>
                </a:cubicBezTo>
                <a:cubicBezTo>
                  <a:pt x="27358" y="7286"/>
                  <a:pt x="27168" y="7097"/>
                  <a:pt x="27042" y="6856"/>
                </a:cubicBezTo>
                <a:lnTo>
                  <a:pt x="27004" y="6805"/>
                </a:lnTo>
                <a:lnTo>
                  <a:pt x="26953" y="6831"/>
                </a:lnTo>
                <a:cubicBezTo>
                  <a:pt x="26953" y="6831"/>
                  <a:pt x="26941" y="6831"/>
                  <a:pt x="26941" y="6843"/>
                </a:cubicBezTo>
                <a:cubicBezTo>
                  <a:pt x="26915" y="6603"/>
                  <a:pt x="26738" y="6464"/>
                  <a:pt x="26574" y="6325"/>
                </a:cubicBezTo>
                <a:cubicBezTo>
                  <a:pt x="26371" y="6122"/>
                  <a:pt x="26156" y="5920"/>
                  <a:pt x="25941" y="5717"/>
                </a:cubicBezTo>
                <a:cubicBezTo>
                  <a:pt x="25789" y="5565"/>
                  <a:pt x="25663" y="5376"/>
                  <a:pt x="25511" y="5224"/>
                </a:cubicBezTo>
                <a:cubicBezTo>
                  <a:pt x="25346" y="5072"/>
                  <a:pt x="25169" y="4920"/>
                  <a:pt x="24979" y="4806"/>
                </a:cubicBezTo>
                <a:cubicBezTo>
                  <a:pt x="24827" y="4730"/>
                  <a:pt x="24650" y="4705"/>
                  <a:pt x="24574" y="4528"/>
                </a:cubicBezTo>
                <a:cubicBezTo>
                  <a:pt x="24549" y="4490"/>
                  <a:pt x="24524" y="4477"/>
                  <a:pt x="24486" y="4477"/>
                </a:cubicBezTo>
                <a:cubicBezTo>
                  <a:pt x="24473" y="4427"/>
                  <a:pt x="24448" y="4389"/>
                  <a:pt x="24397" y="4351"/>
                </a:cubicBezTo>
                <a:cubicBezTo>
                  <a:pt x="24334" y="4325"/>
                  <a:pt x="24245" y="4325"/>
                  <a:pt x="24233" y="4224"/>
                </a:cubicBezTo>
                <a:cubicBezTo>
                  <a:pt x="24220" y="4173"/>
                  <a:pt x="24195" y="4136"/>
                  <a:pt x="24144" y="4123"/>
                </a:cubicBezTo>
                <a:cubicBezTo>
                  <a:pt x="23220" y="3629"/>
                  <a:pt x="22512" y="2794"/>
                  <a:pt x="21537" y="2364"/>
                </a:cubicBezTo>
                <a:cubicBezTo>
                  <a:pt x="20753" y="1744"/>
                  <a:pt x="19905" y="1250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lnTo>
                  <a:pt x="18943" y="959"/>
                </a:lnTo>
                <a:cubicBezTo>
                  <a:pt x="18943" y="959"/>
                  <a:pt x="18943" y="959"/>
                  <a:pt x="18943" y="959"/>
                </a:cubicBezTo>
                <a:cubicBezTo>
                  <a:pt x="18842" y="795"/>
                  <a:pt x="18678" y="833"/>
                  <a:pt x="18539" y="808"/>
                </a:cubicBezTo>
                <a:cubicBezTo>
                  <a:pt x="18222" y="479"/>
                  <a:pt x="17805" y="377"/>
                  <a:pt x="17387" y="339"/>
                </a:cubicBezTo>
                <a:cubicBezTo>
                  <a:pt x="16901" y="303"/>
                  <a:pt x="16435" y="0"/>
                  <a:pt x="1594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" name="Google Shape;71;p7"/>
          <p:cNvSpPr/>
          <p:nvPr/>
        </p:nvSpPr>
        <p:spPr>
          <a:xfrm rot="-8698612">
            <a:off x="3434834" y="4686265"/>
            <a:ext cx="1184135" cy="1245548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" name="Google Shape;72;p7"/>
          <p:cNvSpPr/>
          <p:nvPr>
            <p:ph idx="2" type="pic"/>
          </p:nvPr>
        </p:nvSpPr>
        <p:spPr>
          <a:xfrm>
            <a:off x="5108325" y="931802"/>
            <a:ext cx="3392400" cy="34323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73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" name="Google Shape;74;p8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75" name="Google Shape;75;p8"/>
          <p:cNvSpPr/>
          <p:nvPr/>
        </p:nvSpPr>
        <p:spPr>
          <a:xfrm rot="2858801">
            <a:off x="687155" y="-717611"/>
            <a:ext cx="955145" cy="1139289"/>
          </a:xfrm>
          <a:custGeom>
            <a:rect b="b" l="l" r="r" t="t"/>
            <a:pathLst>
              <a:path extrusionOk="0" h="36786" w="33445">
                <a:moveTo>
                  <a:pt x="15453" y="32"/>
                </a:moveTo>
                <a:cubicBezTo>
                  <a:pt x="15284" y="32"/>
                  <a:pt x="15114" y="38"/>
                  <a:pt x="14945" y="51"/>
                </a:cubicBezTo>
                <a:cubicBezTo>
                  <a:pt x="14223" y="115"/>
                  <a:pt x="13464" y="1"/>
                  <a:pt x="12768" y="342"/>
                </a:cubicBezTo>
                <a:cubicBezTo>
                  <a:pt x="11705" y="431"/>
                  <a:pt x="10630" y="444"/>
                  <a:pt x="9605" y="874"/>
                </a:cubicBezTo>
                <a:cubicBezTo>
                  <a:pt x="8124" y="1494"/>
                  <a:pt x="6897" y="2430"/>
                  <a:pt x="5707" y="3493"/>
                </a:cubicBezTo>
                <a:cubicBezTo>
                  <a:pt x="4353" y="4708"/>
                  <a:pt x="3303" y="6138"/>
                  <a:pt x="2468" y="7745"/>
                </a:cubicBezTo>
                <a:cubicBezTo>
                  <a:pt x="1532" y="9567"/>
                  <a:pt x="1038" y="11541"/>
                  <a:pt x="722" y="13553"/>
                </a:cubicBezTo>
                <a:cubicBezTo>
                  <a:pt x="431" y="15274"/>
                  <a:pt x="64" y="16995"/>
                  <a:pt x="431" y="18754"/>
                </a:cubicBezTo>
                <a:cubicBezTo>
                  <a:pt x="102" y="19931"/>
                  <a:pt x="26" y="21107"/>
                  <a:pt x="127" y="22309"/>
                </a:cubicBezTo>
                <a:cubicBezTo>
                  <a:pt x="0" y="22537"/>
                  <a:pt x="190" y="22790"/>
                  <a:pt x="51" y="23005"/>
                </a:cubicBezTo>
                <a:cubicBezTo>
                  <a:pt x="114" y="23537"/>
                  <a:pt x="342" y="24043"/>
                  <a:pt x="304" y="24600"/>
                </a:cubicBezTo>
                <a:cubicBezTo>
                  <a:pt x="494" y="24840"/>
                  <a:pt x="317" y="25157"/>
                  <a:pt x="494" y="25410"/>
                </a:cubicBezTo>
                <a:cubicBezTo>
                  <a:pt x="962" y="27004"/>
                  <a:pt x="1785" y="28434"/>
                  <a:pt x="2620" y="29851"/>
                </a:cubicBezTo>
                <a:cubicBezTo>
                  <a:pt x="3518" y="31294"/>
                  <a:pt x="4594" y="32572"/>
                  <a:pt x="5884" y="33673"/>
                </a:cubicBezTo>
                <a:cubicBezTo>
                  <a:pt x="6846" y="34508"/>
                  <a:pt x="7922" y="35103"/>
                  <a:pt x="9111" y="35482"/>
                </a:cubicBezTo>
                <a:cubicBezTo>
                  <a:pt x="10415" y="36203"/>
                  <a:pt x="11806" y="36558"/>
                  <a:pt x="13274" y="36684"/>
                </a:cubicBezTo>
                <a:cubicBezTo>
                  <a:pt x="13346" y="36722"/>
                  <a:pt x="13419" y="36733"/>
                  <a:pt x="13493" y="36733"/>
                </a:cubicBezTo>
                <a:cubicBezTo>
                  <a:pt x="13620" y="36733"/>
                  <a:pt x="13751" y="36698"/>
                  <a:pt x="13878" y="36698"/>
                </a:cubicBezTo>
                <a:cubicBezTo>
                  <a:pt x="13952" y="36698"/>
                  <a:pt x="14025" y="36710"/>
                  <a:pt x="14097" y="36748"/>
                </a:cubicBezTo>
                <a:lnTo>
                  <a:pt x="14363" y="36748"/>
                </a:lnTo>
                <a:cubicBezTo>
                  <a:pt x="14453" y="36776"/>
                  <a:pt x="14545" y="36786"/>
                  <a:pt x="14637" y="36786"/>
                </a:cubicBezTo>
                <a:cubicBezTo>
                  <a:pt x="14849" y="36786"/>
                  <a:pt x="15063" y="36733"/>
                  <a:pt x="15275" y="36733"/>
                </a:cubicBezTo>
                <a:cubicBezTo>
                  <a:pt x="15380" y="36733"/>
                  <a:pt x="15486" y="36746"/>
                  <a:pt x="15590" y="36785"/>
                </a:cubicBezTo>
                <a:cubicBezTo>
                  <a:pt x="16172" y="36735"/>
                  <a:pt x="16754" y="36697"/>
                  <a:pt x="17336" y="36646"/>
                </a:cubicBezTo>
                <a:cubicBezTo>
                  <a:pt x="17716" y="36444"/>
                  <a:pt x="18159" y="36621"/>
                  <a:pt x="18551" y="36431"/>
                </a:cubicBezTo>
                <a:cubicBezTo>
                  <a:pt x="18627" y="36419"/>
                  <a:pt x="18715" y="36419"/>
                  <a:pt x="18804" y="36406"/>
                </a:cubicBezTo>
                <a:cubicBezTo>
                  <a:pt x="19285" y="36191"/>
                  <a:pt x="19816" y="36368"/>
                  <a:pt x="20285" y="36178"/>
                </a:cubicBezTo>
                <a:cubicBezTo>
                  <a:pt x="21550" y="35963"/>
                  <a:pt x="22689" y="35394"/>
                  <a:pt x="23878" y="34951"/>
                </a:cubicBezTo>
                <a:cubicBezTo>
                  <a:pt x="27219" y="34179"/>
                  <a:pt x="29079" y="31775"/>
                  <a:pt x="30484" y="28902"/>
                </a:cubicBezTo>
                <a:cubicBezTo>
                  <a:pt x="32255" y="26751"/>
                  <a:pt x="33217" y="24309"/>
                  <a:pt x="33192" y="21500"/>
                </a:cubicBezTo>
                <a:cubicBezTo>
                  <a:pt x="33445" y="20335"/>
                  <a:pt x="33432" y="19159"/>
                  <a:pt x="33343" y="17982"/>
                </a:cubicBezTo>
                <a:cubicBezTo>
                  <a:pt x="33217" y="16299"/>
                  <a:pt x="32976" y="14641"/>
                  <a:pt x="32711" y="12984"/>
                </a:cubicBezTo>
                <a:cubicBezTo>
                  <a:pt x="32420" y="11161"/>
                  <a:pt x="31964" y="9403"/>
                  <a:pt x="31028" y="7783"/>
                </a:cubicBezTo>
                <a:cubicBezTo>
                  <a:pt x="30129" y="6226"/>
                  <a:pt x="28877" y="4961"/>
                  <a:pt x="27725" y="3620"/>
                </a:cubicBezTo>
                <a:cubicBezTo>
                  <a:pt x="27168" y="2974"/>
                  <a:pt x="26586" y="2278"/>
                  <a:pt x="25764" y="1899"/>
                </a:cubicBezTo>
                <a:cubicBezTo>
                  <a:pt x="23410" y="785"/>
                  <a:pt x="20905" y="406"/>
                  <a:pt x="18336" y="342"/>
                </a:cubicBezTo>
                <a:cubicBezTo>
                  <a:pt x="17378" y="224"/>
                  <a:pt x="16419" y="32"/>
                  <a:pt x="15453" y="3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" name="Google Shape;76;p8"/>
          <p:cNvSpPr txBox="1"/>
          <p:nvPr>
            <p:ph type="title"/>
          </p:nvPr>
        </p:nvSpPr>
        <p:spPr>
          <a:xfrm>
            <a:off x="1388100" y="1307100"/>
            <a:ext cx="63678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77" name="Google Shape;77;p8"/>
          <p:cNvSpPr/>
          <p:nvPr/>
        </p:nvSpPr>
        <p:spPr>
          <a:xfrm rot="10800000">
            <a:off x="6737219" y="-1109734"/>
            <a:ext cx="2854215" cy="1698451"/>
          </a:xfrm>
          <a:custGeom>
            <a:rect b="b" l="l" r="r" t="t"/>
            <a:pathLst>
              <a:path extrusionOk="0" h="21958" w="36900">
                <a:moveTo>
                  <a:pt x="18425" y="133"/>
                </a:moveTo>
                <a:lnTo>
                  <a:pt x="18425" y="133"/>
                </a:lnTo>
                <a:cubicBezTo>
                  <a:pt x="18467" y="158"/>
                  <a:pt x="18431" y="194"/>
                  <a:pt x="18403" y="194"/>
                </a:cubicBezTo>
                <a:cubicBezTo>
                  <a:pt x="18388" y="194"/>
                  <a:pt x="18374" y="185"/>
                  <a:pt x="18374" y="159"/>
                </a:cubicBezTo>
                <a:cubicBezTo>
                  <a:pt x="18387" y="159"/>
                  <a:pt x="18412" y="133"/>
                  <a:pt x="18425" y="133"/>
                </a:cubicBezTo>
                <a:close/>
                <a:moveTo>
                  <a:pt x="18488" y="159"/>
                </a:moveTo>
                <a:cubicBezTo>
                  <a:pt x="18589" y="197"/>
                  <a:pt x="18716" y="171"/>
                  <a:pt x="18792" y="209"/>
                </a:cubicBezTo>
                <a:cubicBezTo>
                  <a:pt x="18792" y="251"/>
                  <a:pt x="18774" y="276"/>
                  <a:pt x="18740" y="276"/>
                </a:cubicBezTo>
                <a:cubicBezTo>
                  <a:pt x="18733" y="276"/>
                  <a:pt x="18725" y="275"/>
                  <a:pt x="18716" y="273"/>
                </a:cubicBezTo>
                <a:cubicBezTo>
                  <a:pt x="18640" y="273"/>
                  <a:pt x="18570" y="267"/>
                  <a:pt x="18498" y="267"/>
                </a:cubicBezTo>
                <a:cubicBezTo>
                  <a:pt x="18461" y="267"/>
                  <a:pt x="18425" y="268"/>
                  <a:pt x="18387" y="273"/>
                </a:cubicBezTo>
                <a:cubicBezTo>
                  <a:pt x="18400" y="235"/>
                  <a:pt x="18450" y="222"/>
                  <a:pt x="18488" y="209"/>
                </a:cubicBezTo>
                <a:cubicBezTo>
                  <a:pt x="18488" y="197"/>
                  <a:pt x="18488" y="171"/>
                  <a:pt x="18488" y="159"/>
                </a:cubicBezTo>
                <a:close/>
                <a:moveTo>
                  <a:pt x="18878" y="192"/>
                </a:moveTo>
                <a:cubicBezTo>
                  <a:pt x="18912" y="192"/>
                  <a:pt x="18941" y="206"/>
                  <a:pt x="18969" y="235"/>
                </a:cubicBezTo>
                <a:cubicBezTo>
                  <a:pt x="18969" y="298"/>
                  <a:pt x="18931" y="349"/>
                  <a:pt x="18893" y="399"/>
                </a:cubicBezTo>
                <a:cubicBezTo>
                  <a:pt x="18906" y="374"/>
                  <a:pt x="18918" y="311"/>
                  <a:pt x="18931" y="285"/>
                </a:cubicBezTo>
                <a:lnTo>
                  <a:pt x="18792" y="285"/>
                </a:lnTo>
                <a:cubicBezTo>
                  <a:pt x="18804" y="260"/>
                  <a:pt x="18830" y="222"/>
                  <a:pt x="18842" y="197"/>
                </a:cubicBezTo>
                <a:cubicBezTo>
                  <a:pt x="18855" y="194"/>
                  <a:pt x="18867" y="192"/>
                  <a:pt x="18878" y="192"/>
                </a:cubicBezTo>
                <a:close/>
                <a:moveTo>
                  <a:pt x="18905" y="481"/>
                </a:moveTo>
                <a:cubicBezTo>
                  <a:pt x="18942" y="481"/>
                  <a:pt x="18982" y="520"/>
                  <a:pt x="18931" y="551"/>
                </a:cubicBezTo>
                <a:cubicBezTo>
                  <a:pt x="18924" y="556"/>
                  <a:pt x="18916" y="558"/>
                  <a:pt x="18907" y="558"/>
                </a:cubicBezTo>
                <a:cubicBezTo>
                  <a:pt x="18870" y="558"/>
                  <a:pt x="18829" y="519"/>
                  <a:pt x="18880" y="488"/>
                </a:cubicBezTo>
                <a:cubicBezTo>
                  <a:pt x="18888" y="483"/>
                  <a:pt x="18896" y="481"/>
                  <a:pt x="18905" y="481"/>
                </a:cubicBezTo>
                <a:close/>
                <a:moveTo>
                  <a:pt x="16451" y="526"/>
                </a:moveTo>
                <a:lnTo>
                  <a:pt x="16476" y="576"/>
                </a:lnTo>
                <a:cubicBezTo>
                  <a:pt x="16375" y="589"/>
                  <a:pt x="16274" y="602"/>
                  <a:pt x="16172" y="602"/>
                </a:cubicBezTo>
                <a:cubicBezTo>
                  <a:pt x="16274" y="576"/>
                  <a:pt x="16362" y="551"/>
                  <a:pt x="16451" y="526"/>
                </a:cubicBezTo>
                <a:close/>
                <a:moveTo>
                  <a:pt x="19703" y="513"/>
                </a:moveTo>
                <a:cubicBezTo>
                  <a:pt x="19703" y="526"/>
                  <a:pt x="19703" y="551"/>
                  <a:pt x="19703" y="564"/>
                </a:cubicBezTo>
                <a:cubicBezTo>
                  <a:pt x="19716" y="564"/>
                  <a:pt x="19728" y="576"/>
                  <a:pt x="19741" y="576"/>
                </a:cubicBezTo>
                <a:cubicBezTo>
                  <a:pt x="19741" y="589"/>
                  <a:pt x="19741" y="602"/>
                  <a:pt x="19741" y="614"/>
                </a:cubicBezTo>
                <a:cubicBezTo>
                  <a:pt x="19652" y="602"/>
                  <a:pt x="19551" y="589"/>
                  <a:pt x="19450" y="576"/>
                </a:cubicBezTo>
                <a:cubicBezTo>
                  <a:pt x="19450" y="576"/>
                  <a:pt x="19437" y="564"/>
                  <a:pt x="19437" y="564"/>
                </a:cubicBezTo>
                <a:lnTo>
                  <a:pt x="19412" y="564"/>
                </a:lnTo>
                <a:cubicBezTo>
                  <a:pt x="19273" y="551"/>
                  <a:pt x="19121" y="564"/>
                  <a:pt x="18982" y="526"/>
                </a:cubicBezTo>
                <a:cubicBezTo>
                  <a:pt x="19020" y="519"/>
                  <a:pt x="19060" y="517"/>
                  <a:pt x="19100" y="517"/>
                </a:cubicBezTo>
                <a:cubicBezTo>
                  <a:pt x="19229" y="517"/>
                  <a:pt x="19366" y="542"/>
                  <a:pt x="19498" y="542"/>
                </a:cubicBezTo>
                <a:cubicBezTo>
                  <a:pt x="19568" y="542"/>
                  <a:pt x="19637" y="535"/>
                  <a:pt x="19703" y="513"/>
                </a:cubicBezTo>
                <a:close/>
                <a:moveTo>
                  <a:pt x="15578" y="627"/>
                </a:moveTo>
                <a:cubicBezTo>
                  <a:pt x="15578" y="627"/>
                  <a:pt x="15565" y="640"/>
                  <a:pt x="15552" y="640"/>
                </a:cubicBezTo>
                <a:cubicBezTo>
                  <a:pt x="15565" y="627"/>
                  <a:pt x="15578" y="627"/>
                  <a:pt x="15578" y="627"/>
                </a:cubicBezTo>
                <a:close/>
                <a:moveTo>
                  <a:pt x="15793" y="627"/>
                </a:moveTo>
                <a:lnTo>
                  <a:pt x="15818" y="640"/>
                </a:lnTo>
                <a:lnTo>
                  <a:pt x="15780" y="640"/>
                </a:lnTo>
                <a:cubicBezTo>
                  <a:pt x="15780" y="640"/>
                  <a:pt x="15780" y="640"/>
                  <a:pt x="15793" y="627"/>
                </a:cubicBezTo>
                <a:close/>
                <a:moveTo>
                  <a:pt x="18248" y="602"/>
                </a:moveTo>
                <a:cubicBezTo>
                  <a:pt x="18260" y="614"/>
                  <a:pt x="18273" y="614"/>
                  <a:pt x="18286" y="614"/>
                </a:cubicBezTo>
                <a:cubicBezTo>
                  <a:pt x="18273" y="627"/>
                  <a:pt x="18260" y="627"/>
                  <a:pt x="18248" y="640"/>
                </a:cubicBezTo>
                <a:cubicBezTo>
                  <a:pt x="18248" y="627"/>
                  <a:pt x="18248" y="614"/>
                  <a:pt x="18248" y="602"/>
                </a:cubicBezTo>
                <a:close/>
                <a:moveTo>
                  <a:pt x="18488" y="614"/>
                </a:moveTo>
                <a:cubicBezTo>
                  <a:pt x="18501" y="627"/>
                  <a:pt x="18501" y="640"/>
                  <a:pt x="18501" y="640"/>
                </a:cubicBezTo>
                <a:lnTo>
                  <a:pt x="18488" y="640"/>
                </a:lnTo>
                <a:cubicBezTo>
                  <a:pt x="18488" y="627"/>
                  <a:pt x="18475" y="627"/>
                  <a:pt x="18475" y="614"/>
                </a:cubicBezTo>
                <a:close/>
                <a:moveTo>
                  <a:pt x="18134" y="602"/>
                </a:moveTo>
                <a:cubicBezTo>
                  <a:pt x="18159" y="602"/>
                  <a:pt x="18172" y="614"/>
                  <a:pt x="18184" y="614"/>
                </a:cubicBezTo>
                <a:cubicBezTo>
                  <a:pt x="18131" y="637"/>
                  <a:pt x="18074" y="642"/>
                  <a:pt x="18017" y="642"/>
                </a:cubicBezTo>
                <a:cubicBezTo>
                  <a:pt x="17979" y="642"/>
                  <a:pt x="17942" y="640"/>
                  <a:pt x="17906" y="640"/>
                </a:cubicBezTo>
                <a:lnTo>
                  <a:pt x="17906" y="602"/>
                </a:lnTo>
                <a:close/>
                <a:moveTo>
                  <a:pt x="17817" y="614"/>
                </a:moveTo>
                <a:cubicBezTo>
                  <a:pt x="17830" y="627"/>
                  <a:pt x="17843" y="627"/>
                  <a:pt x="17855" y="640"/>
                </a:cubicBezTo>
                <a:cubicBezTo>
                  <a:pt x="17830" y="640"/>
                  <a:pt x="17792" y="640"/>
                  <a:pt x="17767" y="652"/>
                </a:cubicBezTo>
                <a:cubicBezTo>
                  <a:pt x="17780" y="627"/>
                  <a:pt x="17792" y="627"/>
                  <a:pt x="17817" y="614"/>
                </a:cubicBezTo>
                <a:close/>
                <a:moveTo>
                  <a:pt x="18322" y="599"/>
                </a:moveTo>
                <a:cubicBezTo>
                  <a:pt x="18326" y="599"/>
                  <a:pt x="18331" y="600"/>
                  <a:pt x="18336" y="602"/>
                </a:cubicBezTo>
                <a:cubicBezTo>
                  <a:pt x="18362" y="602"/>
                  <a:pt x="18362" y="627"/>
                  <a:pt x="18362" y="640"/>
                </a:cubicBezTo>
                <a:cubicBezTo>
                  <a:pt x="18336" y="652"/>
                  <a:pt x="18311" y="652"/>
                  <a:pt x="18286" y="652"/>
                </a:cubicBezTo>
                <a:cubicBezTo>
                  <a:pt x="18275" y="630"/>
                  <a:pt x="18292" y="599"/>
                  <a:pt x="18322" y="599"/>
                </a:cubicBezTo>
                <a:close/>
                <a:moveTo>
                  <a:pt x="15654" y="652"/>
                </a:moveTo>
                <a:cubicBezTo>
                  <a:pt x="15641" y="652"/>
                  <a:pt x="15628" y="665"/>
                  <a:pt x="15616" y="665"/>
                </a:cubicBezTo>
                <a:cubicBezTo>
                  <a:pt x="15616" y="665"/>
                  <a:pt x="15616" y="652"/>
                  <a:pt x="15628" y="652"/>
                </a:cubicBezTo>
                <a:close/>
                <a:moveTo>
                  <a:pt x="17526" y="627"/>
                </a:moveTo>
                <a:cubicBezTo>
                  <a:pt x="17564" y="627"/>
                  <a:pt x="17577" y="640"/>
                  <a:pt x="17564" y="665"/>
                </a:cubicBezTo>
                <a:lnTo>
                  <a:pt x="17501" y="665"/>
                </a:lnTo>
                <a:cubicBezTo>
                  <a:pt x="17501" y="652"/>
                  <a:pt x="17514" y="640"/>
                  <a:pt x="17526" y="627"/>
                </a:cubicBezTo>
                <a:close/>
                <a:moveTo>
                  <a:pt x="17957" y="450"/>
                </a:moveTo>
                <a:cubicBezTo>
                  <a:pt x="18051" y="473"/>
                  <a:pt x="18147" y="478"/>
                  <a:pt x="18242" y="478"/>
                </a:cubicBezTo>
                <a:cubicBezTo>
                  <a:pt x="18297" y="478"/>
                  <a:pt x="18352" y="476"/>
                  <a:pt x="18406" y="476"/>
                </a:cubicBezTo>
                <a:cubicBezTo>
                  <a:pt x="18512" y="476"/>
                  <a:pt x="18616" y="482"/>
                  <a:pt x="18716" y="513"/>
                </a:cubicBezTo>
                <a:cubicBezTo>
                  <a:pt x="18640" y="513"/>
                  <a:pt x="18551" y="526"/>
                  <a:pt x="18475" y="526"/>
                </a:cubicBezTo>
                <a:lnTo>
                  <a:pt x="18475" y="513"/>
                </a:lnTo>
                <a:cubicBezTo>
                  <a:pt x="18463" y="513"/>
                  <a:pt x="18463" y="526"/>
                  <a:pt x="18450" y="526"/>
                </a:cubicBezTo>
                <a:cubicBezTo>
                  <a:pt x="18349" y="532"/>
                  <a:pt x="18248" y="532"/>
                  <a:pt x="18146" y="532"/>
                </a:cubicBezTo>
                <a:cubicBezTo>
                  <a:pt x="18045" y="532"/>
                  <a:pt x="17944" y="532"/>
                  <a:pt x="17843" y="538"/>
                </a:cubicBezTo>
                <a:cubicBezTo>
                  <a:pt x="17808" y="538"/>
                  <a:pt x="17770" y="527"/>
                  <a:pt x="17736" y="527"/>
                </a:cubicBezTo>
                <a:cubicBezTo>
                  <a:pt x="17708" y="527"/>
                  <a:pt x="17683" y="535"/>
                  <a:pt x="17666" y="564"/>
                </a:cubicBezTo>
                <a:cubicBezTo>
                  <a:pt x="17678" y="576"/>
                  <a:pt x="17716" y="602"/>
                  <a:pt x="17742" y="614"/>
                </a:cubicBezTo>
                <a:cubicBezTo>
                  <a:pt x="17742" y="627"/>
                  <a:pt x="17729" y="640"/>
                  <a:pt x="17729" y="652"/>
                </a:cubicBezTo>
                <a:cubicBezTo>
                  <a:pt x="17691" y="652"/>
                  <a:pt x="17653" y="665"/>
                  <a:pt x="17615" y="665"/>
                </a:cubicBezTo>
                <a:cubicBezTo>
                  <a:pt x="17640" y="614"/>
                  <a:pt x="17628" y="576"/>
                  <a:pt x="17602" y="538"/>
                </a:cubicBezTo>
                <a:cubicBezTo>
                  <a:pt x="17566" y="529"/>
                  <a:pt x="17531" y="526"/>
                  <a:pt x="17495" y="526"/>
                </a:cubicBezTo>
                <a:cubicBezTo>
                  <a:pt x="17393" y="526"/>
                  <a:pt x="17291" y="553"/>
                  <a:pt x="17189" y="553"/>
                </a:cubicBezTo>
                <a:cubicBezTo>
                  <a:pt x="17175" y="553"/>
                  <a:pt x="17161" y="552"/>
                  <a:pt x="17147" y="551"/>
                </a:cubicBezTo>
                <a:cubicBezTo>
                  <a:pt x="17122" y="551"/>
                  <a:pt x="17095" y="550"/>
                  <a:pt x="17069" y="550"/>
                </a:cubicBezTo>
                <a:cubicBezTo>
                  <a:pt x="17004" y="550"/>
                  <a:pt x="16939" y="556"/>
                  <a:pt x="16894" y="602"/>
                </a:cubicBezTo>
                <a:cubicBezTo>
                  <a:pt x="16906" y="602"/>
                  <a:pt x="16919" y="614"/>
                  <a:pt x="16932" y="614"/>
                </a:cubicBezTo>
                <a:cubicBezTo>
                  <a:pt x="16906" y="614"/>
                  <a:pt x="16881" y="614"/>
                  <a:pt x="16856" y="627"/>
                </a:cubicBezTo>
                <a:cubicBezTo>
                  <a:pt x="16875" y="598"/>
                  <a:pt x="16865" y="547"/>
                  <a:pt x="16836" y="547"/>
                </a:cubicBezTo>
                <a:cubicBezTo>
                  <a:pt x="16828" y="547"/>
                  <a:pt x="16817" y="552"/>
                  <a:pt x="16805" y="564"/>
                </a:cubicBezTo>
                <a:cubicBezTo>
                  <a:pt x="16704" y="564"/>
                  <a:pt x="16603" y="576"/>
                  <a:pt x="16501" y="589"/>
                </a:cubicBezTo>
                <a:lnTo>
                  <a:pt x="16501" y="526"/>
                </a:lnTo>
                <a:cubicBezTo>
                  <a:pt x="16501" y="526"/>
                  <a:pt x="16514" y="526"/>
                  <a:pt x="16514" y="513"/>
                </a:cubicBezTo>
                <a:cubicBezTo>
                  <a:pt x="16527" y="538"/>
                  <a:pt x="16527" y="551"/>
                  <a:pt x="16539" y="564"/>
                </a:cubicBezTo>
                <a:cubicBezTo>
                  <a:pt x="16590" y="551"/>
                  <a:pt x="16641" y="526"/>
                  <a:pt x="16704" y="500"/>
                </a:cubicBezTo>
                <a:cubicBezTo>
                  <a:pt x="16758" y="514"/>
                  <a:pt x="16812" y="527"/>
                  <a:pt x="16864" y="527"/>
                </a:cubicBezTo>
                <a:cubicBezTo>
                  <a:pt x="16910" y="527"/>
                  <a:pt x="16954" y="517"/>
                  <a:pt x="16995" y="488"/>
                </a:cubicBezTo>
                <a:lnTo>
                  <a:pt x="17033" y="488"/>
                </a:lnTo>
                <a:cubicBezTo>
                  <a:pt x="17046" y="500"/>
                  <a:pt x="17071" y="513"/>
                  <a:pt x="17071" y="526"/>
                </a:cubicBezTo>
                <a:cubicBezTo>
                  <a:pt x="17122" y="513"/>
                  <a:pt x="17172" y="500"/>
                  <a:pt x="17223" y="488"/>
                </a:cubicBezTo>
                <a:cubicBezTo>
                  <a:pt x="17476" y="488"/>
                  <a:pt x="17716" y="475"/>
                  <a:pt x="17957" y="450"/>
                </a:cubicBezTo>
                <a:close/>
                <a:moveTo>
                  <a:pt x="17286" y="627"/>
                </a:moveTo>
                <a:cubicBezTo>
                  <a:pt x="17299" y="640"/>
                  <a:pt x="17299" y="652"/>
                  <a:pt x="17299" y="665"/>
                </a:cubicBezTo>
                <a:cubicBezTo>
                  <a:pt x="17273" y="665"/>
                  <a:pt x="17248" y="678"/>
                  <a:pt x="17235" y="678"/>
                </a:cubicBezTo>
                <a:cubicBezTo>
                  <a:pt x="17248" y="665"/>
                  <a:pt x="17273" y="640"/>
                  <a:pt x="17286" y="627"/>
                </a:cubicBezTo>
                <a:close/>
                <a:moveTo>
                  <a:pt x="17324" y="614"/>
                </a:moveTo>
                <a:cubicBezTo>
                  <a:pt x="17387" y="614"/>
                  <a:pt x="17400" y="640"/>
                  <a:pt x="17375" y="678"/>
                </a:cubicBezTo>
                <a:lnTo>
                  <a:pt x="17311" y="678"/>
                </a:lnTo>
                <a:cubicBezTo>
                  <a:pt x="17299" y="665"/>
                  <a:pt x="17311" y="652"/>
                  <a:pt x="17324" y="614"/>
                </a:cubicBezTo>
                <a:close/>
                <a:moveTo>
                  <a:pt x="19576" y="678"/>
                </a:moveTo>
                <a:cubicBezTo>
                  <a:pt x="19576" y="678"/>
                  <a:pt x="19589" y="690"/>
                  <a:pt x="19589" y="690"/>
                </a:cubicBezTo>
                <a:cubicBezTo>
                  <a:pt x="19526" y="690"/>
                  <a:pt x="19463" y="690"/>
                  <a:pt x="19399" y="678"/>
                </a:cubicBezTo>
                <a:close/>
                <a:moveTo>
                  <a:pt x="16729" y="640"/>
                </a:moveTo>
                <a:lnTo>
                  <a:pt x="16729" y="640"/>
                </a:lnTo>
                <a:cubicBezTo>
                  <a:pt x="16666" y="652"/>
                  <a:pt x="16615" y="678"/>
                  <a:pt x="16577" y="703"/>
                </a:cubicBezTo>
                <a:lnTo>
                  <a:pt x="16565" y="665"/>
                </a:lnTo>
                <a:lnTo>
                  <a:pt x="16514" y="690"/>
                </a:lnTo>
                <a:lnTo>
                  <a:pt x="16493" y="647"/>
                </a:lnTo>
                <a:lnTo>
                  <a:pt x="16493" y="647"/>
                </a:lnTo>
                <a:cubicBezTo>
                  <a:pt x="16569" y="643"/>
                  <a:pt x="16649" y="645"/>
                  <a:pt x="16729" y="640"/>
                </a:cubicBezTo>
                <a:close/>
                <a:moveTo>
                  <a:pt x="16970" y="665"/>
                </a:moveTo>
                <a:lnTo>
                  <a:pt x="16932" y="703"/>
                </a:lnTo>
                <a:lnTo>
                  <a:pt x="16906" y="703"/>
                </a:lnTo>
                <a:cubicBezTo>
                  <a:pt x="16932" y="690"/>
                  <a:pt x="16944" y="678"/>
                  <a:pt x="16970" y="665"/>
                </a:cubicBezTo>
                <a:close/>
                <a:moveTo>
                  <a:pt x="17134" y="602"/>
                </a:moveTo>
                <a:cubicBezTo>
                  <a:pt x="17084" y="640"/>
                  <a:pt x="17033" y="690"/>
                  <a:pt x="16970" y="703"/>
                </a:cubicBezTo>
                <a:cubicBezTo>
                  <a:pt x="16982" y="690"/>
                  <a:pt x="16982" y="665"/>
                  <a:pt x="16982" y="652"/>
                </a:cubicBezTo>
                <a:cubicBezTo>
                  <a:pt x="16995" y="652"/>
                  <a:pt x="17008" y="640"/>
                  <a:pt x="17020" y="627"/>
                </a:cubicBezTo>
                <a:cubicBezTo>
                  <a:pt x="17046" y="627"/>
                  <a:pt x="17071" y="614"/>
                  <a:pt x="17096" y="602"/>
                </a:cubicBezTo>
                <a:close/>
                <a:moveTo>
                  <a:pt x="16480" y="648"/>
                </a:moveTo>
                <a:lnTo>
                  <a:pt x="16464" y="665"/>
                </a:lnTo>
                <a:cubicBezTo>
                  <a:pt x="16489" y="678"/>
                  <a:pt x="16514" y="716"/>
                  <a:pt x="16527" y="728"/>
                </a:cubicBezTo>
                <a:cubicBezTo>
                  <a:pt x="16514" y="728"/>
                  <a:pt x="16501" y="728"/>
                  <a:pt x="16489" y="741"/>
                </a:cubicBezTo>
                <a:lnTo>
                  <a:pt x="16413" y="741"/>
                </a:lnTo>
                <a:cubicBezTo>
                  <a:pt x="16413" y="716"/>
                  <a:pt x="16413" y="678"/>
                  <a:pt x="16413" y="665"/>
                </a:cubicBezTo>
                <a:cubicBezTo>
                  <a:pt x="16388" y="665"/>
                  <a:pt x="16362" y="690"/>
                  <a:pt x="16350" y="703"/>
                </a:cubicBezTo>
                <a:cubicBezTo>
                  <a:pt x="16350" y="716"/>
                  <a:pt x="16375" y="741"/>
                  <a:pt x="16388" y="753"/>
                </a:cubicBezTo>
                <a:cubicBezTo>
                  <a:pt x="16375" y="753"/>
                  <a:pt x="16375" y="753"/>
                  <a:pt x="16362" y="766"/>
                </a:cubicBezTo>
                <a:cubicBezTo>
                  <a:pt x="16324" y="753"/>
                  <a:pt x="16274" y="728"/>
                  <a:pt x="16236" y="716"/>
                </a:cubicBezTo>
                <a:cubicBezTo>
                  <a:pt x="16309" y="669"/>
                  <a:pt x="16392" y="654"/>
                  <a:pt x="16480" y="648"/>
                </a:cubicBezTo>
                <a:close/>
                <a:moveTo>
                  <a:pt x="15627" y="761"/>
                </a:moveTo>
                <a:cubicBezTo>
                  <a:pt x="15633" y="761"/>
                  <a:pt x="15637" y="762"/>
                  <a:pt x="15641" y="766"/>
                </a:cubicBezTo>
                <a:lnTo>
                  <a:pt x="15641" y="779"/>
                </a:lnTo>
                <a:lnTo>
                  <a:pt x="15578" y="779"/>
                </a:lnTo>
                <a:cubicBezTo>
                  <a:pt x="15596" y="770"/>
                  <a:pt x="15614" y="761"/>
                  <a:pt x="15627" y="761"/>
                </a:cubicBezTo>
                <a:close/>
                <a:moveTo>
                  <a:pt x="15502" y="766"/>
                </a:moveTo>
                <a:cubicBezTo>
                  <a:pt x="15514" y="779"/>
                  <a:pt x="15514" y="779"/>
                  <a:pt x="15527" y="791"/>
                </a:cubicBezTo>
                <a:cubicBezTo>
                  <a:pt x="15502" y="791"/>
                  <a:pt x="15477" y="804"/>
                  <a:pt x="15464" y="804"/>
                </a:cubicBezTo>
                <a:cubicBezTo>
                  <a:pt x="15464" y="791"/>
                  <a:pt x="15477" y="779"/>
                  <a:pt x="15502" y="766"/>
                </a:cubicBezTo>
                <a:close/>
                <a:moveTo>
                  <a:pt x="14426" y="804"/>
                </a:moveTo>
                <a:cubicBezTo>
                  <a:pt x="14401" y="817"/>
                  <a:pt x="14388" y="817"/>
                  <a:pt x="14363" y="817"/>
                </a:cubicBezTo>
                <a:cubicBezTo>
                  <a:pt x="14376" y="817"/>
                  <a:pt x="14376" y="804"/>
                  <a:pt x="14376" y="804"/>
                </a:cubicBezTo>
                <a:close/>
                <a:moveTo>
                  <a:pt x="15008" y="690"/>
                </a:moveTo>
                <a:lnTo>
                  <a:pt x="15008" y="690"/>
                </a:lnTo>
                <a:cubicBezTo>
                  <a:pt x="14945" y="728"/>
                  <a:pt x="14894" y="753"/>
                  <a:pt x="14844" y="804"/>
                </a:cubicBezTo>
                <a:cubicBezTo>
                  <a:pt x="14831" y="804"/>
                  <a:pt x="14806" y="817"/>
                  <a:pt x="14793" y="817"/>
                </a:cubicBezTo>
                <a:cubicBezTo>
                  <a:pt x="14831" y="791"/>
                  <a:pt x="14869" y="753"/>
                  <a:pt x="14907" y="716"/>
                </a:cubicBezTo>
                <a:cubicBezTo>
                  <a:pt x="14945" y="703"/>
                  <a:pt x="14970" y="703"/>
                  <a:pt x="15008" y="690"/>
                </a:cubicBezTo>
                <a:close/>
                <a:moveTo>
                  <a:pt x="20487" y="817"/>
                </a:moveTo>
                <a:cubicBezTo>
                  <a:pt x="20500" y="817"/>
                  <a:pt x="20513" y="817"/>
                  <a:pt x="20525" y="829"/>
                </a:cubicBezTo>
                <a:cubicBezTo>
                  <a:pt x="20513" y="829"/>
                  <a:pt x="20513" y="829"/>
                  <a:pt x="20500" y="842"/>
                </a:cubicBezTo>
                <a:cubicBezTo>
                  <a:pt x="20487" y="829"/>
                  <a:pt x="20487" y="829"/>
                  <a:pt x="20487" y="817"/>
                </a:cubicBezTo>
                <a:close/>
                <a:moveTo>
                  <a:pt x="20703" y="842"/>
                </a:moveTo>
                <a:cubicBezTo>
                  <a:pt x="20741" y="855"/>
                  <a:pt x="20766" y="867"/>
                  <a:pt x="20791" y="880"/>
                </a:cubicBezTo>
                <a:cubicBezTo>
                  <a:pt x="20766" y="880"/>
                  <a:pt x="20728" y="867"/>
                  <a:pt x="20703" y="855"/>
                </a:cubicBezTo>
                <a:lnTo>
                  <a:pt x="20703" y="842"/>
                </a:lnTo>
                <a:close/>
                <a:moveTo>
                  <a:pt x="19754" y="576"/>
                </a:moveTo>
                <a:cubicBezTo>
                  <a:pt x="20133" y="602"/>
                  <a:pt x="20513" y="665"/>
                  <a:pt x="20880" y="741"/>
                </a:cubicBezTo>
                <a:lnTo>
                  <a:pt x="20905" y="741"/>
                </a:lnTo>
                <a:cubicBezTo>
                  <a:pt x="20943" y="753"/>
                  <a:pt x="20994" y="766"/>
                  <a:pt x="21032" y="766"/>
                </a:cubicBezTo>
                <a:cubicBezTo>
                  <a:pt x="21120" y="791"/>
                  <a:pt x="21209" y="804"/>
                  <a:pt x="21297" y="829"/>
                </a:cubicBezTo>
                <a:cubicBezTo>
                  <a:pt x="21297" y="817"/>
                  <a:pt x="21310" y="804"/>
                  <a:pt x="21310" y="791"/>
                </a:cubicBezTo>
                <a:cubicBezTo>
                  <a:pt x="21424" y="893"/>
                  <a:pt x="21576" y="867"/>
                  <a:pt x="21715" y="905"/>
                </a:cubicBezTo>
                <a:cubicBezTo>
                  <a:pt x="21691" y="922"/>
                  <a:pt x="21665" y="927"/>
                  <a:pt x="21639" y="927"/>
                </a:cubicBezTo>
                <a:cubicBezTo>
                  <a:pt x="21583" y="927"/>
                  <a:pt x="21526" y="901"/>
                  <a:pt x="21474" y="893"/>
                </a:cubicBezTo>
                <a:cubicBezTo>
                  <a:pt x="21272" y="855"/>
                  <a:pt x="21057" y="817"/>
                  <a:pt x="20842" y="779"/>
                </a:cubicBezTo>
                <a:cubicBezTo>
                  <a:pt x="20500" y="728"/>
                  <a:pt x="20158" y="665"/>
                  <a:pt x="19817" y="627"/>
                </a:cubicBezTo>
                <a:cubicBezTo>
                  <a:pt x="19792" y="614"/>
                  <a:pt x="19779" y="589"/>
                  <a:pt x="19754" y="576"/>
                </a:cubicBezTo>
                <a:close/>
                <a:moveTo>
                  <a:pt x="14198" y="905"/>
                </a:moveTo>
                <a:cubicBezTo>
                  <a:pt x="14211" y="918"/>
                  <a:pt x="14211" y="943"/>
                  <a:pt x="14224" y="956"/>
                </a:cubicBezTo>
                <a:cubicBezTo>
                  <a:pt x="14211" y="956"/>
                  <a:pt x="14198" y="969"/>
                  <a:pt x="14186" y="969"/>
                </a:cubicBezTo>
                <a:cubicBezTo>
                  <a:pt x="14198" y="943"/>
                  <a:pt x="14198" y="931"/>
                  <a:pt x="14198" y="905"/>
                </a:cubicBezTo>
                <a:close/>
                <a:moveTo>
                  <a:pt x="20842" y="936"/>
                </a:moveTo>
                <a:lnTo>
                  <a:pt x="20842" y="936"/>
                </a:lnTo>
                <a:cubicBezTo>
                  <a:pt x="20863" y="943"/>
                  <a:pt x="20882" y="943"/>
                  <a:pt x="20892" y="943"/>
                </a:cubicBezTo>
                <a:cubicBezTo>
                  <a:pt x="20880" y="956"/>
                  <a:pt x="20867" y="981"/>
                  <a:pt x="20854" y="981"/>
                </a:cubicBezTo>
                <a:cubicBezTo>
                  <a:pt x="20843" y="970"/>
                  <a:pt x="20842" y="958"/>
                  <a:pt x="20842" y="936"/>
                </a:cubicBezTo>
                <a:close/>
                <a:moveTo>
                  <a:pt x="14578" y="943"/>
                </a:moveTo>
                <a:cubicBezTo>
                  <a:pt x="14540" y="969"/>
                  <a:pt x="14515" y="994"/>
                  <a:pt x="14477" y="1032"/>
                </a:cubicBezTo>
                <a:cubicBezTo>
                  <a:pt x="14452" y="1045"/>
                  <a:pt x="14426" y="1045"/>
                  <a:pt x="14388" y="1057"/>
                </a:cubicBezTo>
                <a:cubicBezTo>
                  <a:pt x="14337" y="1064"/>
                  <a:pt x="14294" y="1072"/>
                  <a:pt x="14258" y="1072"/>
                </a:cubicBezTo>
                <a:cubicBezTo>
                  <a:pt x="14231" y="1072"/>
                  <a:pt x="14207" y="1068"/>
                  <a:pt x="14186" y="1057"/>
                </a:cubicBezTo>
                <a:cubicBezTo>
                  <a:pt x="14186" y="1045"/>
                  <a:pt x="14186" y="1045"/>
                  <a:pt x="14186" y="1032"/>
                </a:cubicBezTo>
                <a:cubicBezTo>
                  <a:pt x="14236" y="1019"/>
                  <a:pt x="14287" y="994"/>
                  <a:pt x="14338" y="981"/>
                </a:cubicBezTo>
                <a:cubicBezTo>
                  <a:pt x="14350" y="994"/>
                  <a:pt x="14350" y="1007"/>
                  <a:pt x="14363" y="1019"/>
                </a:cubicBezTo>
                <a:cubicBezTo>
                  <a:pt x="14376" y="1007"/>
                  <a:pt x="14388" y="981"/>
                  <a:pt x="14401" y="969"/>
                </a:cubicBezTo>
                <a:cubicBezTo>
                  <a:pt x="14426" y="969"/>
                  <a:pt x="14452" y="969"/>
                  <a:pt x="14464" y="956"/>
                </a:cubicBezTo>
                <a:lnTo>
                  <a:pt x="14477" y="1007"/>
                </a:lnTo>
                <a:cubicBezTo>
                  <a:pt x="14477" y="994"/>
                  <a:pt x="14490" y="969"/>
                  <a:pt x="14490" y="956"/>
                </a:cubicBezTo>
                <a:cubicBezTo>
                  <a:pt x="14515" y="956"/>
                  <a:pt x="14553" y="943"/>
                  <a:pt x="14578" y="943"/>
                </a:cubicBezTo>
                <a:close/>
                <a:moveTo>
                  <a:pt x="21715" y="931"/>
                </a:moveTo>
                <a:cubicBezTo>
                  <a:pt x="21943" y="931"/>
                  <a:pt x="22196" y="1032"/>
                  <a:pt x="22424" y="1108"/>
                </a:cubicBezTo>
                <a:cubicBezTo>
                  <a:pt x="22403" y="1114"/>
                  <a:pt x="22382" y="1116"/>
                  <a:pt x="22362" y="1116"/>
                </a:cubicBezTo>
                <a:cubicBezTo>
                  <a:pt x="22294" y="1116"/>
                  <a:pt x="22226" y="1089"/>
                  <a:pt x="22158" y="1070"/>
                </a:cubicBezTo>
                <a:cubicBezTo>
                  <a:pt x="22006" y="1032"/>
                  <a:pt x="21841" y="1007"/>
                  <a:pt x="21715" y="931"/>
                </a:cubicBezTo>
                <a:close/>
                <a:moveTo>
                  <a:pt x="22449" y="1095"/>
                </a:moveTo>
                <a:cubicBezTo>
                  <a:pt x="22499" y="1095"/>
                  <a:pt x="22525" y="1120"/>
                  <a:pt x="22487" y="1171"/>
                </a:cubicBezTo>
                <a:cubicBezTo>
                  <a:pt x="22424" y="1171"/>
                  <a:pt x="22411" y="1146"/>
                  <a:pt x="22449" y="1095"/>
                </a:cubicBezTo>
                <a:close/>
                <a:moveTo>
                  <a:pt x="14123" y="1057"/>
                </a:moveTo>
                <a:lnTo>
                  <a:pt x="14059" y="1133"/>
                </a:lnTo>
                <a:cubicBezTo>
                  <a:pt x="14043" y="1129"/>
                  <a:pt x="14027" y="1127"/>
                  <a:pt x="14012" y="1127"/>
                </a:cubicBezTo>
                <a:cubicBezTo>
                  <a:pt x="13930" y="1127"/>
                  <a:pt x="13855" y="1177"/>
                  <a:pt x="13781" y="1209"/>
                </a:cubicBezTo>
                <a:cubicBezTo>
                  <a:pt x="13794" y="1222"/>
                  <a:pt x="13806" y="1234"/>
                  <a:pt x="13819" y="1247"/>
                </a:cubicBezTo>
                <a:cubicBezTo>
                  <a:pt x="13794" y="1260"/>
                  <a:pt x="13756" y="1285"/>
                  <a:pt x="13730" y="1298"/>
                </a:cubicBezTo>
                <a:cubicBezTo>
                  <a:pt x="13717" y="1301"/>
                  <a:pt x="13704" y="1303"/>
                  <a:pt x="13691" y="1303"/>
                </a:cubicBezTo>
                <a:cubicBezTo>
                  <a:pt x="13645" y="1303"/>
                  <a:pt x="13601" y="1284"/>
                  <a:pt x="13557" y="1284"/>
                </a:cubicBezTo>
                <a:cubicBezTo>
                  <a:pt x="13554" y="1284"/>
                  <a:pt x="13551" y="1284"/>
                  <a:pt x="13547" y="1285"/>
                </a:cubicBezTo>
                <a:lnTo>
                  <a:pt x="13547" y="1285"/>
                </a:lnTo>
                <a:cubicBezTo>
                  <a:pt x="13739" y="1213"/>
                  <a:pt x="13931" y="1125"/>
                  <a:pt x="14123" y="1057"/>
                </a:cubicBezTo>
                <a:close/>
                <a:moveTo>
                  <a:pt x="23398" y="1222"/>
                </a:moveTo>
                <a:cubicBezTo>
                  <a:pt x="23474" y="1272"/>
                  <a:pt x="23613" y="1260"/>
                  <a:pt x="23651" y="1361"/>
                </a:cubicBezTo>
                <a:cubicBezTo>
                  <a:pt x="23562" y="1336"/>
                  <a:pt x="23474" y="1310"/>
                  <a:pt x="23385" y="1285"/>
                </a:cubicBezTo>
                <a:cubicBezTo>
                  <a:pt x="23385" y="1272"/>
                  <a:pt x="23385" y="1234"/>
                  <a:pt x="23398" y="1222"/>
                </a:cubicBezTo>
                <a:close/>
                <a:moveTo>
                  <a:pt x="13477" y="1310"/>
                </a:moveTo>
                <a:cubicBezTo>
                  <a:pt x="13477" y="1323"/>
                  <a:pt x="13465" y="1361"/>
                  <a:pt x="13452" y="1374"/>
                </a:cubicBezTo>
                <a:cubicBezTo>
                  <a:pt x="13452" y="1386"/>
                  <a:pt x="13452" y="1386"/>
                  <a:pt x="13439" y="1386"/>
                </a:cubicBezTo>
                <a:cubicBezTo>
                  <a:pt x="13452" y="1361"/>
                  <a:pt x="13465" y="1336"/>
                  <a:pt x="13477" y="1310"/>
                </a:cubicBezTo>
                <a:close/>
                <a:moveTo>
                  <a:pt x="22057" y="1133"/>
                </a:moveTo>
                <a:cubicBezTo>
                  <a:pt x="22246" y="1184"/>
                  <a:pt x="22436" y="1272"/>
                  <a:pt x="22639" y="1298"/>
                </a:cubicBezTo>
                <a:cubicBezTo>
                  <a:pt x="22689" y="1310"/>
                  <a:pt x="22727" y="1336"/>
                  <a:pt x="22753" y="1374"/>
                </a:cubicBezTo>
                <a:cubicBezTo>
                  <a:pt x="22712" y="1374"/>
                  <a:pt x="22640" y="1326"/>
                  <a:pt x="22594" y="1326"/>
                </a:cubicBezTo>
                <a:cubicBezTo>
                  <a:pt x="22568" y="1326"/>
                  <a:pt x="22550" y="1341"/>
                  <a:pt x="22550" y="1386"/>
                </a:cubicBezTo>
                <a:cubicBezTo>
                  <a:pt x="22550" y="1361"/>
                  <a:pt x="22537" y="1336"/>
                  <a:pt x="22537" y="1310"/>
                </a:cubicBezTo>
                <a:cubicBezTo>
                  <a:pt x="22360" y="1298"/>
                  <a:pt x="22196" y="1234"/>
                  <a:pt x="22057" y="1133"/>
                </a:cubicBezTo>
                <a:close/>
                <a:moveTo>
                  <a:pt x="13427" y="1323"/>
                </a:moveTo>
                <a:lnTo>
                  <a:pt x="13427" y="1323"/>
                </a:lnTo>
                <a:cubicBezTo>
                  <a:pt x="13389" y="1361"/>
                  <a:pt x="13351" y="1386"/>
                  <a:pt x="13313" y="1424"/>
                </a:cubicBezTo>
                <a:cubicBezTo>
                  <a:pt x="13262" y="1437"/>
                  <a:pt x="13199" y="1449"/>
                  <a:pt x="13148" y="1462"/>
                </a:cubicBezTo>
                <a:cubicBezTo>
                  <a:pt x="13237" y="1424"/>
                  <a:pt x="13338" y="1374"/>
                  <a:pt x="13427" y="1323"/>
                </a:cubicBezTo>
                <a:close/>
                <a:moveTo>
                  <a:pt x="13401" y="1525"/>
                </a:moveTo>
                <a:cubicBezTo>
                  <a:pt x="13401" y="1525"/>
                  <a:pt x="13405" y="1529"/>
                  <a:pt x="13411" y="1533"/>
                </a:cubicBezTo>
                <a:lnTo>
                  <a:pt x="13411" y="1533"/>
                </a:lnTo>
                <a:lnTo>
                  <a:pt x="13389" y="1525"/>
                </a:lnTo>
                <a:close/>
                <a:moveTo>
                  <a:pt x="13262" y="1563"/>
                </a:moveTo>
                <a:cubicBezTo>
                  <a:pt x="13287" y="1563"/>
                  <a:pt x="13313" y="1576"/>
                  <a:pt x="13325" y="1589"/>
                </a:cubicBezTo>
                <a:lnTo>
                  <a:pt x="13211" y="1589"/>
                </a:lnTo>
                <a:cubicBezTo>
                  <a:pt x="13211" y="1589"/>
                  <a:pt x="13211" y="1576"/>
                  <a:pt x="13211" y="1576"/>
                </a:cubicBezTo>
                <a:cubicBezTo>
                  <a:pt x="13224" y="1576"/>
                  <a:pt x="13249" y="1563"/>
                  <a:pt x="13262" y="1563"/>
                </a:cubicBezTo>
                <a:close/>
                <a:moveTo>
                  <a:pt x="13047" y="1627"/>
                </a:moveTo>
                <a:lnTo>
                  <a:pt x="13047" y="1627"/>
                </a:lnTo>
                <a:cubicBezTo>
                  <a:pt x="12996" y="1652"/>
                  <a:pt x="12946" y="1690"/>
                  <a:pt x="12895" y="1715"/>
                </a:cubicBezTo>
                <a:cubicBezTo>
                  <a:pt x="12845" y="1740"/>
                  <a:pt x="12781" y="1753"/>
                  <a:pt x="12731" y="1778"/>
                </a:cubicBezTo>
                <a:cubicBezTo>
                  <a:pt x="12718" y="1766"/>
                  <a:pt x="12718" y="1740"/>
                  <a:pt x="12718" y="1728"/>
                </a:cubicBezTo>
                <a:cubicBezTo>
                  <a:pt x="12769" y="1715"/>
                  <a:pt x="12832" y="1703"/>
                  <a:pt x="12882" y="1677"/>
                </a:cubicBezTo>
                <a:cubicBezTo>
                  <a:pt x="12882" y="1690"/>
                  <a:pt x="12895" y="1690"/>
                  <a:pt x="12908" y="1703"/>
                </a:cubicBezTo>
                <a:cubicBezTo>
                  <a:pt x="12908" y="1690"/>
                  <a:pt x="12908" y="1677"/>
                  <a:pt x="12908" y="1665"/>
                </a:cubicBezTo>
                <a:cubicBezTo>
                  <a:pt x="12958" y="1652"/>
                  <a:pt x="12996" y="1639"/>
                  <a:pt x="13047" y="1627"/>
                </a:cubicBezTo>
                <a:close/>
                <a:moveTo>
                  <a:pt x="22512" y="1133"/>
                </a:moveTo>
                <a:cubicBezTo>
                  <a:pt x="22753" y="1158"/>
                  <a:pt x="22968" y="1272"/>
                  <a:pt x="23195" y="1336"/>
                </a:cubicBezTo>
                <a:lnTo>
                  <a:pt x="23195" y="1285"/>
                </a:lnTo>
                <a:cubicBezTo>
                  <a:pt x="23208" y="1310"/>
                  <a:pt x="23221" y="1336"/>
                  <a:pt x="23246" y="1348"/>
                </a:cubicBezTo>
                <a:cubicBezTo>
                  <a:pt x="23562" y="1462"/>
                  <a:pt x="23891" y="1538"/>
                  <a:pt x="24195" y="1703"/>
                </a:cubicBezTo>
                <a:cubicBezTo>
                  <a:pt x="24195" y="1690"/>
                  <a:pt x="24195" y="1665"/>
                  <a:pt x="24195" y="1652"/>
                </a:cubicBezTo>
                <a:cubicBezTo>
                  <a:pt x="24258" y="1766"/>
                  <a:pt x="24423" y="1778"/>
                  <a:pt x="24524" y="1854"/>
                </a:cubicBezTo>
                <a:cubicBezTo>
                  <a:pt x="24518" y="1855"/>
                  <a:pt x="24512" y="1856"/>
                  <a:pt x="24507" y="1856"/>
                </a:cubicBezTo>
                <a:cubicBezTo>
                  <a:pt x="24433" y="1856"/>
                  <a:pt x="24375" y="1790"/>
                  <a:pt x="24301" y="1790"/>
                </a:cubicBezTo>
                <a:cubicBezTo>
                  <a:pt x="24295" y="1790"/>
                  <a:pt x="24290" y="1790"/>
                  <a:pt x="24284" y="1791"/>
                </a:cubicBezTo>
                <a:cubicBezTo>
                  <a:pt x="23727" y="1500"/>
                  <a:pt x="23056" y="1411"/>
                  <a:pt x="22512" y="1133"/>
                </a:cubicBezTo>
                <a:close/>
                <a:moveTo>
                  <a:pt x="11604" y="1918"/>
                </a:moveTo>
                <a:cubicBezTo>
                  <a:pt x="11604" y="1918"/>
                  <a:pt x="11604" y="1918"/>
                  <a:pt x="11604" y="1918"/>
                </a:cubicBezTo>
                <a:cubicBezTo>
                  <a:pt x="11604" y="1918"/>
                  <a:pt x="11604" y="1918"/>
                  <a:pt x="11604" y="1918"/>
                </a:cubicBezTo>
                <a:close/>
                <a:moveTo>
                  <a:pt x="24537" y="1867"/>
                </a:moveTo>
                <a:cubicBezTo>
                  <a:pt x="24689" y="1892"/>
                  <a:pt x="24853" y="1956"/>
                  <a:pt x="24980" y="2057"/>
                </a:cubicBezTo>
                <a:cubicBezTo>
                  <a:pt x="24891" y="2044"/>
                  <a:pt x="24802" y="2006"/>
                  <a:pt x="24727" y="1943"/>
                </a:cubicBezTo>
                <a:cubicBezTo>
                  <a:pt x="24693" y="1954"/>
                  <a:pt x="24639" y="1955"/>
                  <a:pt x="24601" y="1982"/>
                </a:cubicBezTo>
                <a:lnTo>
                  <a:pt x="24601" y="1982"/>
                </a:lnTo>
                <a:cubicBezTo>
                  <a:pt x="24613" y="1961"/>
                  <a:pt x="24629" y="1939"/>
                  <a:pt x="24638" y="1930"/>
                </a:cubicBezTo>
                <a:cubicBezTo>
                  <a:pt x="24613" y="1918"/>
                  <a:pt x="24562" y="1880"/>
                  <a:pt x="24537" y="1867"/>
                </a:cubicBezTo>
                <a:close/>
                <a:moveTo>
                  <a:pt x="13832" y="1082"/>
                </a:moveTo>
                <a:cubicBezTo>
                  <a:pt x="13490" y="1196"/>
                  <a:pt x="13174" y="1348"/>
                  <a:pt x="12870" y="1538"/>
                </a:cubicBezTo>
                <a:cubicBezTo>
                  <a:pt x="12870" y="1538"/>
                  <a:pt x="12870" y="1551"/>
                  <a:pt x="12870" y="1551"/>
                </a:cubicBezTo>
                <a:cubicBezTo>
                  <a:pt x="12794" y="1576"/>
                  <a:pt x="12718" y="1614"/>
                  <a:pt x="12642" y="1652"/>
                </a:cubicBezTo>
                <a:cubicBezTo>
                  <a:pt x="12629" y="1627"/>
                  <a:pt x="12617" y="1589"/>
                  <a:pt x="12604" y="1563"/>
                </a:cubicBezTo>
                <a:cubicBezTo>
                  <a:pt x="12579" y="1576"/>
                  <a:pt x="12503" y="1589"/>
                  <a:pt x="12465" y="1589"/>
                </a:cubicBezTo>
                <a:cubicBezTo>
                  <a:pt x="12465" y="1614"/>
                  <a:pt x="12452" y="1652"/>
                  <a:pt x="12452" y="1677"/>
                </a:cubicBezTo>
                <a:lnTo>
                  <a:pt x="12528" y="1665"/>
                </a:lnTo>
                <a:lnTo>
                  <a:pt x="12528" y="1665"/>
                </a:lnTo>
                <a:cubicBezTo>
                  <a:pt x="12503" y="1690"/>
                  <a:pt x="12440" y="1715"/>
                  <a:pt x="12414" y="1728"/>
                </a:cubicBezTo>
                <a:lnTo>
                  <a:pt x="12440" y="1665"/>
                </a:lnTo>
                <a:cubicBezTo>
                  <a:pt x="12427" y="1652"/>
                  <a:pt x="12402" y="1627"/>
                  <a:pt x="12389" y="1614"/>
                </a:cubicBezTo>
                <a:cubicBezTo>
                  <a:pt x="12326" y="1639"/>
                  <a:pt x="12275" y="1665"/>
                  <a:pt x="12212" y="1690"/>
                </a:cubicBezTo>
                <a:lnTo>
                  <a:pt x="12224" y="1740"/>
                </a:lnTo>
                <a:cubicBezTo>
                  <a:pt x="12260" y="1732"/>
                  <a:pt x="12302" y="1723"/>
                  <a:pt x="12342" y="1723"/>
                </a:cubicBezTo>
                <a:cubicBezTo>
                  <a:pt x="12358" y="1723"/>
                  <a:pt x="12374" y="1724"/>
                  <a:pt x="12389" y="1728"/>
                </a:cubicBezTo>
                <a:cubicBezTo>
                  <a:pt x="12338" y="1728"/>
                  <a:pt x="12275" y="1753"/>
                  <a:pt x="12224" y="1791"/>
                </a:cubicBezTo>
                <a:cubicBezTo>
                  <a:pt x="12212" y="1766"/>
                  <a:pt x="12199" y="1728"/>
                  <a:pt x="12187" y="1690"/>
                </a:cubicBezTo>
                <a:cubicBezTo>
                  <a:pt x="12136" y="1715"/>
                  <a:pt x="12085" y="1740"/>
                  <a:pt x="12022" y="1753"/>
                </a:cubicBezTo>
                <a:cubicBezTo>
                  <a:pt x="12073" y="1766"/>
                  <a:pt x="12161" y="1766"/>
                  <a:pt x="12212" y="1766"/>
                </a:cubicBezTo>
                <a:cubicBezTo>
                  <a:pt x="12183" y="1794"/>
                  <a:pt x="12148" y="1808"/>
                  <a:pt x="12105" y="1808"/>
                </a:cubicBezTo>
                <a:cubicBezTo>
                  <a:pt x="12091" y="1808"/>
                  <a:pt x="12076" y="1807"/>
                  <a:pt x="12060" y="1804"/>
                </a:cubicBezTo>
                <a:cubicBezTo>
                  <a:pt x="11971" y="1880"/>
                  <a:pt x="11858" y="1905"/>
                  <a:pt x="11756" y="1956"/>
                </a:cubicBezTo>
                <a:lnTo>
                  <a:pt x="11718" y="1905"/>
                </a:lnTo>
                <a:cubicBezTo>
                  <a:pt x="11706" y="1930"/>
                  <a:pt x="11680" y="1981"/>
                  <a:pt x="11680" y="2006"/>
                </a:cubicBezTo>
                <a:cubicBezTo>
                  <a:pt x="11655" y="1981"/>
                  <a:pt x="11630" y="1943"/>
                  <a:pt x="11604" y="1918"/>
                </a:cubicBezTo>
                <a:cubicBezTo>
                  <a:pt x="11592" y="1956"/>
                  <a:pt x="11566" y="2006"/>
                  <a:pt x="11541" y="2057"/>
                </a:cubicBezTo>
                <a:cubicBezTo>
                  <a:pt x="11503" y="2057"/>
                  <a:pt x="11465" y="2069"/>
                  <a:pt x="11427" y="2069"/>
                </a:cubicBezTo>
                <a:cubicBezTo>
                  <a:pt x="11465" y="2032"/>
                  <a:pt x="11503" y="1994"/>
                  <a:pt x="11516" y="1943"/>
                </a:cubicBezTo>
                <a:lnTo>
                  <a:pt x="11516" y="1943"/>
                </a:lnTo>
                <a:cubicBezTo>
                  <a:pt x="11491" y="1956"/>
                  <a:pt x="11440" y="1994"/>
                  <a:pt x="11402" y="2006"/>
                </a:cubicBezTo>
                <a:cubicBezTo>
                  <a:pt x="11402" y="1981"/>
                  <a:pt x="11377" y="1943"/>
                  <a:pt x="11377" y="1930"/>
                </a:cubicBezTo>
                <a:cubicBezTo>
                  <a:pt x="11364" y="1956"/>
                  <a:pt x="11351" y="2006"/>
                  <a:pt x="11351" y="2044"/>
                </a:cubicBezTo>
                <a:cubicBezTo>
                  <a:pt x="11347" y="2043"/>
                  <a:pt x="11343" y="2043"/>
                  <a:pt x="11338" y="2043"/>
                </a:cubicBezTo>
                <a:cubicBezTo>
                  <a:pt x="11307" y="2043"/>
                  <a:pt x="11261" y="2060"/>
                  <a:pt x="11230" y="2060"/>
                </a:cubicBezTo>
                <a:cubicBezTo>
                  <a:pt x="11205" y="2060"/>
                  <a:pt x="11189" y="2048"/>
                  <a:pt x="11200" y="2006"/>
                </a:cubicBezTo>
                <a:cubicBezTo>
                  <a:pt x="11313" y="1892"/>
                  <a:pt x="11541" y="1930"/>
                  <a:pt x="11604" y="1740"/>
                </a:cubicBezTo>
                <a:cubicBezTo>
                  <a:pt x="11604" y="1766"/>
                  <a:pt x="11617" y="1791"/>
                  <a:pt x="11630" y="1816"/>
                </a:cubicBezTo>
                <a:cubicBezTo>
                  <a:pt x="12009" y="1690"/>
                  <a:pt x="12376" y="1513"/>
                  <a:pt x="12756" y="1386"/>
                </a:cubicBezTo>
                <a:cubicBezTo>
                  <a:pt x="12756" y="1361"/>
                  <a:pt x="12769" y="1336"/>
                  <a:pt x="12769" y="1310"/>
                </a:cubicBezTo>
                <a:cubicBezTo>
                  <a:pt x="12769" y="1323"/>
                  <a:pt x="12794" y="1348"/>
                  <a:pt x="12807" y="1348"/>
                </a:cubicBezTo>
                <a:cubicBezTo>
                  <a:pt x="12857" y="1323"/>
                  <a:pt x="12920" y="1310"/>
                  <a:pt x="12984" y="1298"/>
                </a:cubicBezTo>
                <a:lnTo>
                  <a:pt x="12984" y="1298"/>
                </a:lnTo>
                <a:cubicBezTo>
                  <a:pt x="12920" y="1323"/>
                  <a:pt x="12870" y="1361"/>
                  <a:pt x="12807" y="1386"/>
                </a:cubicBezTo>
                <a:cubicBezTo>
                  <a:pt x="12819" y="1411"/>
                  <a:pt x="12845" y="1449"/>
                  <a:pt x="12857" y="1475"/>
                </a:cubicBezTo>
                <a:cubicBezTo>
                  <a:pt x="12933" y="1411"/>
                  <a:pt x="13034" y="1361"/>
                  <a:pt x="13136" y="1323"/>
                </a:cubicBezTo>
                <a:cubicBezTo>
                  <a:pt x="13136" y="1310"/>
                  <a:pt x="13161" y="1285"/>
                  <a:pt x="13174" y="1260"/>
                </a:cubicBezTo>
                <a:cubicBezTo>
                  <a:pt x="13186" y="1272"/>
                  <a:pt x="13211" y="1298"/>
                  <a:pt x="13224" y="1310"/>
                </a:cubicBezTo>
                <a:cubicBezTo>
                  <a:pt x="13262" y="1272"/>
                  <a:pt x="13313" y="1234"/>
                  <a:pt x="13351" y="1184"/>
                </a:cubicBezTo>
                <a:cubicBezTo>
                  <a:pt x="13363" y="1190"/>
                  <a:pt x="13379" y="1193"/>
                  <a:pt x="13395" y="1193"/>
                </a:cubicBezTo>
                <a:cubicBezTo>
                  <a:pt x="13411" y="1193"/>
                  <a:pt x="13427" y="1190"/>
                  <a:pt x="13439" y="1184"/>
                </a:cubicBezTo>
                <a:cubicBezTo>
                  <a:pt x="13566" y="1184"/>
                  <a:pt x="13692" y="1082"/>
                  <a:pt x="13832" y="1082"/>
                </a:cubicBezTo>
                <a:close/>
                <a:moveTo>
                  <a:pt x="12600" y="1782"/>
                </a:moveTo>
                <a:cubicBezTo>
                  <a:pt x="12623" y="1782"/>
                  <a:pt x="12646" y="1785"/>
                  <a:pt x="12667" y="1791"/>
                </a:cubicBezTo>
                <a:cubicBezTo>
                  <a:pt x="12580" y="1828"/>
                  <a:pt x="12493" y="1866"/>
                  <a:pt x="12394" y="1891"/>
                </a:cubicBezTo>
                <a:lnTo>
                  <a:pt x="12394" y="1891"/>
                </a:lnTo>
                <a:cubicBezTo>
                  <a:pt x="12393" y="1891"/>
                  <a:pt x="12391" y="1891"/>
                  <a:pt x="12390" y="1890"/>
                </a:cubicBezTo>
                <a:lnTo>
                  <a:pt x="12390" y="1890"/>
                </a:lnTo>
                <a:cubicBezTo>
                  <a:pt x="12390" y="1891"/>
                  <a:pt x="12389" y="1892"/>
                  <a:pt x="12389" y="1892"/>
                </a:cubicBezTo>
                <a:cubicBezTo>
                  <a:pt x="12391" y="1892"/>
                  <a:pt x="12392" y="1891"/>
                  <a:pt x="12394" y="1891"/>
                </a:cubicBezTo>
                <a:lnTo>
                  <a:pt x="12394" y="1891"/>
                </a:lnTo>
                <a:cubicBezTo>
                  <a:pt x="12397" y="1891"/>
                  <a:pt x="12399" y="1892"/>
                  <a:pt x="12402" y="1892"/>
                </a:cubicBezTo>
                <a:cubicBezTo>
                  <a:pt x="12174" y="1956"/>
                  <a:pt x="11959" y="2044"/>
                  <a:pt x="11756" y="2145"/>
                </a:cubicBezTo>
                <a:lnTo>
                  <a:pt x="11731" y="2107"/>
                </a:lnTo>
                <a:cubicBezTo>
                  <a:pt x="11924" y="2028"/>
                  <a:pt x="12138" y="1887"/>
                  <a:pt x="12336" y="1887"/>
                </a:cubicBezTo>
                <a:cubicBezTo>
                  <a:pt x="12354" y="1887"/>
                  <a:pt x="12372" y="1888"/>
                  <a:pt x="12390" y="1890"/>
                </a:cubicBezTo>
                <a:lnTo>
                  <a:pt x="12390" y="1890"/>
                </a:lnTo>
                <a:cubicBezTo>
                  <a:pt x="12439" y="1814"/>
                  <a:pt x="12523" y="1782"/>
                  <a:pt x="12600" y="1782"/>
                </a:cubicBezTo>
                <a:close/>
                <a:moveTo>
                  <a:pt x="24284" y="1918"/>
                </a:moveTo>
                <a:cubicBezTo>
                  <a:pt x="24385" y="1943"/>
                  <a:pt x="24486" y="1981"/>
                  <a:pt x="24587" y="2006"/>
                </a:cubicBezTo>
                <a:cubicBezTo>
                  <a:pt x="24589" y="2004"/>
                  <a:pt x="24590" y="2001"/>
                  <a:pt x="24591" y="1998"/>
                </a:cubicBezTo>
                <a:lnTo>
                  <a:pt x="24591" y="1998"/>
                </a:lnTo>
                <a:cubicBezTo>
                  <a:pt x="24655" y="2071"/>
                  <a:pt x="24753" y="2095"/>
                  <a:pt x="24828" y="2120"/>
                </a:cubicBezTo>
                <a:cubicBezTo>
                  <a:pt x="24828" y="2133"/>
                  <a:pt x="24790" y="2145"/>
                  <a:pt x="24790" y="2158"/>
                </a:cubicBezTo>
                <a:cubicBezTo>
                  <a:pt x="24752" y="2133"/>
                  <a:pt x="24727" y="2120"/>
                  <a:pt x="24701" y="2095"/>
                </a:cubicBezTo>
                <a:cubicBezTo>
                  <a:pt x="24676" y="2120"/>
                  <a:pt x="24663" y="2133"/>
                  <a:pt x="24638" y="2158"/>
                </a:cubicBezTo>
                <a:lnTo>
                  <a:pt x="24651" y="2095"/>
                </a:lnTo>
                <a:cubicBezTo>
                  <a:pt x="24524" y="2057"/>
                  <a:pt x="24423" y="1956"/>
                  <a:pt x="24284" y="1943"/>
                </a:cubicBezTo>
                <a:cubicBezTo>
                  <a:pt x="24284" y="1930"/>
                  <a:pt x="24284" y="1930"/>
                  <a:pt x="24284" y="1918"/>
                </a:cubicBezTo>
                <a:close/>
                <a:moveTo>
                  <a:pt x="11873" y="2196"/>
                </a:moveTo>
                <a:cubicBezTo>
                  <a:pt x="11897" y="2196"/>
                  <a:pt x="11922" y="2203"/>
                  <a:pt x="11946" y="2221"/>
                </a:cubicBezTo>
                <a:cubicBezTo>
                  <a:pt x="11854" y="2244"/>
                  <a:pt x="11762" y="2299"/>
                  <a:pt x="11670" y="2299"/>
                </a:cubicBezTo>
                <a:cubicBezTo>
                  <a:pt x="11660" y="2299"/>
                  <a:pt x="11651" y="2298"/>
                  <a:pt x="11642" y="2297"/>
                </a:cubicBezTo>
                <a:cubicBezTo>
                  <a:pt x="11719" y="2268"/>
                  <a:pt x="11796" y="2196"/>
                  <a:pt x="11873" y="2196"/>
                </a:cubicBezTo>
                <a:close/>
                <a:moveTo>
                  <a:pt x="11385" y="2233"/>
                </a:moveTo>
                <a:cubicBezTo>
                  <a:pt x="11400" y="2233"/>
                  <a:pt x="11415" y="2237"/>
                  <a:pt x="11427" y="2247"/>
                </a:cubicBezTo>
                <a:cubicBezTo>
                  <a:pt x="11437" y="2294"/>
                  <a:pt x="11390" y="2320"/>
                  <a:pt x="11345" y="2320"/>
                </a:cubicBezTo>
                <a:cubicBezTo>
                  <a:pt x="11329" y="2320"/>
                  <a:pt x="11314" y="2316"/>
                  <a:pt x="11301" y="2310"/>
                </a:cubicBezTo>
                <a:cubicBezTo>
                  <a:pt x="11291" y="2272"/>
                  <a:pt x="11339" y="2233"/>
                  <a:pt x="11385" y="2233"/>
                </a:cubicBezTo>
                <a:close/>
                <a:moveTo>
                  <a:pt x="25554" y="2302"/>
                </a:moveTo>
                <a:cubicBezTo>
                  <a:pt x="25593" y="2302"/>
                  <a:pt x="25638" y="2337"/>
                  <a:pt x="25638" y="2373"/>
                </a:cubicBezTo>
                <a:cubicBezTo>
                  <a:pt x="25630" y="2388"/>
                  <a:pt x="25617" y="2394"/>
                  <a:pt x="25603" y="2394"/>
                </a:cubicBezTo>
                <a:cubicBezTo>
                  <a:pt x="25567" y="2394"/>
                  <a:pt x="25520" y="2358"/>
                  <a:pt x="25511" y="2323"/>
                </a:cubicBezTo>
                <a:cubicBezTo>
                  <a:pt x="25522" y="2308"/>
                  <a:pt x="25538" y="2302"/>
                  <a:pt x="25554" y="2302"/>
                </a:cubicBezTo>
                <a:close/>
                <a:moveTo>
                  <a:pt x="20209" y="2411"/>
                </a:moveTo>
                <a:cubicBezTo>
                  <a:pt x="20222" y="2411"/>
                  <a:pt x="20234" y="2411"/>
                  <a:pt x="20234" y="2424"/>
                </a:cubicBezTo>
                <a:cubicBezTo>
                  <a:pt x="20260" y="2436"/>
                  <a:pt x="20298" y="2436"/>
                  <a:pt x="20336" y="2436"/>
                </a:cubicBezTo>
                <a:cubicBezTo>
                  <a:pt x="20374" y="2449"/>
                  <a:pt x="20399" y="2462"/>
                  <a:pt x="20424" y="2462"/>
                </a:cubicBezTo>
                <a:cubicBezTo>
                  <a:pt x="20400" y="2471"/>
                  <a:pt x="20376" y="2476"/>
                  <a:pt x="20352" y="2476"/>
                </a:cubicBezTo>
                <a:cubicBezTo>
                  <a:pt x="20313" y="2476"/>
                  <a:pt x="20273" y="2465"/>
                  <a:pt x="20234" y="2449"/>
                </a:cubicBezTo>
                <a:cubicBezTo>
                  <a:pt x="20222" y="2436"/>
                  <a:pt x="20222" y="2424"/>
                  <a:pt x="20209" y="2411"/>
                </a:cubicBezTo>
                <a:close/>
                <a:moveTo>
                  <a:pt x="18007" y="2512"/>
                </a:moveTo>
                <a:cubicBezTo>
                  <a:pt x="17972" y="2521"/>
                  <a:pt x="17932" y="2524"/>
                  <a:pt x="17893" y="2525"/>
                </a:cubicBezTo>
                <a:lnTo>
                  <a:pt x="17893" y="2525"/>
                </a:lnTo>
                <a:cubicBezTo>
                  <a:pt x="17929" y="2523"/>
                  <a:pt x="17973" y="2512"/>
                  <a:pt x="18007" y="2512"/>
                </a:cubicBezTo>
                <a:close/>
                <a:moveTo>
                  <a:pt x="17362" y="2525"/>
                </a:moveTo>
                <a:cubicBezTo>
                  <a:pt x="17375" y="2538"/>
                  <a:pt x="17400" y="2550"/>
                  <a:pt x="17413" y="2550"/>
                </a:cubicBezTo>
                <a:lnTo>
                  <a:pt x="17349" y="2550"/>
                </a:lnTo>
                <a:cubicBezTo>
                  <a:pt x="17349" y="2550"/>
                  <a:pt x="17349" y="2538"/>
                  <a:pt x="17362" y="2525"/>
                </a:cubicBezTo>
                <a:close/>
                <a:moveTo>
                  <a:pt x="17197" y="2563"/>
                </a:moveTo>
                <a:lnTo>
                  <a:pt x="17134" y="2576"/>
                </a:lnTo>
                <a:cubicBezTo>
                  <a:pt x="17134" y="2576"/>
                  <a:pt x="17147" y="2563"/>
                  <a:pt x="17159" y="2563"/>
                </a:cubicBezTo>
                <a:close/>
                <a:moveTo>
                  <a:pt x="20474" y="2473"/>
                </a:moveTo>
                <a:cubicBezTo>
                  <a:pt x="20647" y="2473"/>
                  <a:pt x="20820" y="2529"/>
                  <a:pt x="20994" y="2576"/>
                </a:cubicBezTo>
                <a:cubicBezTo>
                  <a:pt x="20791" y="2576"/>
                  <a:pt x="20601" y="2538"/>
                  <a:pt x="20424" y="2474"/>
                </a:cubicBezTo>
                <a:cubicBezTo>
                  <a:pt x="20441" y="2473"/>
                  <a:pt x="20458" y="2473"/>
                  <a:pt x="20474" y="2473"/>
                </a:cubicBezTo>
                <a:close/>
                <a:moveTo>
                  <a:pt x="16617" y="2507"/>
                </a:moveTo>
                <a:cubicBezTo>
                  <a:pt x="16636" y="2507"/>
                  <a:pt x="16653" y="2520"/>
                  <a:pt x="16653" y="2550"/>
                </a:cubicBezTo>
                <a:cubicBezTo>
                  <a:pt x="16647" y="2571"/>
                  <a:pt x="16622" y="2584"/>
                  <a:pt x="16600" y="2584"/>
                </a:cubicBezTo>
                <a:cubicBezTo>
                  <a:pt x="16581" y="2584"/>
                  <a:pt x="16565" y="2574"/>
                  <a:pt x="16565" y="2550"/>
                </a:cubicBezTo>
                <a:cubicBezTo>
                  <a:pt x="16571" y="2524"/>
                  <a:pt x="16596" y="2507"/>
                  <a:pt x="16617" y="2507"/>
                </a:cubicBezTo>
                <a:close/>
                <a:moveTo>
                  <a:pt x="20019" y="2411"/>
                </a:moveTo>
                <a:cubicBezTo>
                  <a:pt x="20083" y="2411"/>
                  <a:pt x="20146" y="2424"/>
                  <a:pt x="20196" y="2449"/>
                </a:cubicBezTo>
                <a:cubicBezTo>
                  <a:pt x="20196" y="2474"/>
                  <a:pt x="20196" y="2512"/>
                  <a:pt x="20184" y="2550"/>
                </a:cubicBezTo>
                <a:cubicBezTo>
                  <a:pt x="20260" y="2550"/>
                  <a:pt x="20336" y="2563"/>
                  <a:pt x="20399" y="2588"/>
                </a:cubicBezTo>
                <a:cubicBezTo>
                  <a:pt x="20412" y="2563"/>
                  <a:pt x="20424" y="2538"/>
                  <a:pt x="20424" y="2512"/>
                </a:cubicBezTo>
                <a:lnTo>
                  <a:pt x="20424" y="2601"/>
                </a:lnTo>
                <a:cubicBezTo>
                  <a:pt x="20525" y="2601"/>
                  <a:pt x="20627" y="2614"/>
                  <a:pt x="20715" y="2639"/>
                </a:cubicBezTo>
                <a:cubicBezTo>
                  <a:pt x="20133" y="2563"/>
                  <a:pt x="19538" y="2512"/>
                  <a:pt x="18931" y="2512"/>
                </a:cubicBezTo>
                <a:cubicBezTo>
                  <a:pt x="18798" y="2506"/>
                  <a:pt x="18668" y="2503"/>
                  <a:pt x="18540" y="2503"/>
                </a:cubicBezTo>
                <a:cubicBezTo>
                  <a:pt x="18429" y="2503"/>
                  <a:pt x="18318" y="2505"/>
                  <a:pt x="18208" y="2510"/>
                </a:cubicBezTo>
                <a:lnTo>
                  <a:pt x="18208" y="2510"/>
                </a:lnTo>
                <a:cubicBezTo>
                  <a:pt x="18255" y="2506"/>
                  <a:pt x="18302" y="2496"/>
                  <a:pt x="18349" y="2487"/>
                </a:cubicBezTo>
                <a:cubicBezTo>
                  <a:pt x="18362" y="2474"/>
                  <a:pt x="18362" y="2436"/>
                  <a:pt x="18374" y="2411"/>
                </a:cubicBezTo>
                <a:lnTo>
                  <a:pt x="18400" y="2474"/>
                </a:lnTo>
                <a:cubicBezTo>
                  <a:pt x="18563" y="2466"/>
                  <a:pt x="18726" y="2440"/>
                  <a:pt x="18890" y="2440"/>
                </a:cubicBezTo>
                <a:cubicBezTo>
                  <a:pt x="18967" y="2440"/>
                  <a:pt x="19044" y="2446"/>
                  <a:pt x="19121" y="2462"/>
                </a:cubicBezTo>
                <a:cubicBezTo>
                  <a:pt x="19108" y="2449"/>
                  <a:pt x="19108" y="2424"/>
                  <a:pt x="19096" y="2411"/>
                </a:cubicBezTo>
                <a:lnTo>
                  <a:pt x="19108" y="2411"/>
                </a:lnTo>
                <a:cubicBezTo>
                  <a:pt x="19121" y="2424"/>
                  <a:pt x="19133" y="2449"/>
                  <a:pt x="19146" y="2462"/>
                </a:cubicBezTo>
                <a:cubicBezTo>
                  <a:pt x="19247" y="2449"/>
                  <a:pt x="19336" y="2449"/>
                  <a:pt x="19425" y="2449"/>
                </a:cubicBezTo>
                <a:cubicBezTo>
                  <a:pt x="19425" y="2449"/>
                  <a:pt x="19425" y="2449"/>
                  <a:pt x="19425" y="2436"/>
                </a:cubicBezTo>
                <a:cubicBezTo>
                  <a:pt x="19602" y="2462"/>
                  <a:pt x="19779" y="2474"/>
                  <a:pt x="19956" y="2474"/>
                </a:cubicBezTo>
                <a:cubicBezTo>
                  <a:pt x="20032" y="2500"/>
                  <a:pt x="20095" y="2525"/>
                  <a:pt x="20171" y="2538"/>
                </a:cubicBezTo>
                <a:cubicBezTo>
                  <a:pt x="20158" y="2500"/>
                  <a:pt x="20133" y="2474"/>
                  <a:pt x="20121" y="2436"/>
                </a:cubicBezTo>
                <a:cubicBezTo>
                  <a:pt x="20083" y="2424"/>
                  <a:pt x="20057" y="2424"/>
                  <a:pt x="20019" y="2411"/>
                </a:cubicBezTo>
                <a:close/>
                <a:moveTo>
                  <a:pt x="16375" y="2639"/>
                </a:moveTo>
                <a:cubicBezTo>
                  <a:pt x="16388" y="2639"/>
                  <a:pt x="16388" y="2652"/>
                  <a:pt x="16388" y="2664"/>
                </a:cubicBezTo>
                <a:lnTo>
                  <a:pt x="16375" y="2639"/>
                </a:lnTo>
                <a:close/>
                <a:moveTo>
                  <a:pt x="25751" y="2576"/>
                </a:moveTo>
                <a:lnTo>
                  <a:pt x="25751" y="2576"/>
                </a:lnTo>
                <a:cubicBezTo>
                  <a:pt x="25840" y="2626"/>
                  <a:pt x="25992" y="2626"/>
                  <a:pt x="26005" y="2753"/>
                </a:cubicBezTo>
                <a:cubicBezTo>
                  <a:pt x="25916" y="2702"/>
                  <a:pt x="25815" y="2664"/>
                  <a:pt x="25751" y="2576"/>
                </a:cubicBezTo>
                <a:close/>
                <a:moveTo>
                  <a:pt x="10757" y="2550"/>
                </a:moveTo>
                <a:lnTo>
                  <a:pt x="10757" y="2550"/>
                </a:lnTo>
                <a:cubicBezTo>
                  <a:pt x="10681" y="2601"/>
                  <a:pt x="10592" y="2652"/>
                  <a:pt x="10504" y="2664"/>
                </a:cubicBezTo>
                <a:cubicBezTo>
                  <a:pt x="10481" y="2709"/>
                  <a:pt x="10439" y="2744"/>
                  <a:pt x="10438" y="2795"/>
                </a:cubicBezTo>
                <a:lnTo>
                  <a:pt x="10438" y="2795"/>
                </a:lnTo>
                <a:cubicBezTo>
                  <a:pt x="10435" y="2772"/>
                  <a:pt x="10428" y="2746"/>
                  <a:pt x="10428" y="2727"/>
                </a:cubicBezTo>
                <a:cubicBezTo>
                  <a:pt x="10390" y="2740"/>
                  <a:pt x="10339" y="2753"/>
                  <a:pt x="10314" y="2765"/>
                </a:cubicBezTo>
                <a:cubicBezTo>
                  <a:pt x="10440" y="2664"/>
                  <a:pt x="10592" y="2576"/>
                  <a:pt x="10757" y="2550"/>
                </a:cubicBezTo>
                <a:close/>
                <a:moveTo>
                  <a:pt x="20981" y="2576"/>
                </a:moveTo>
                <a:lnTo>
                  <a:pt x="20981" y="2576"/>
                </a:lnTo>
                <a:cubicBezTo>
                  <a:pt x="21361" y="2639"/>
                  <a:pt x="21753" y="2740"/>
                  <a:pt x="22120" y="2867"/>
                </a:cubicBezTo>
                <a:cubicBezTo>
                  <a:pt x="22006" y="2854"/>
                  <a:pt x="21892" y="2803"/>
                  <a:pt x="21778" y="2803"/>
                </a:cubicBezTo>
                <a:cubicBezTo>
                  <a:pt x="21753" y="2803"/>
                  <a:pt x="21728" y="2803"/>
                  <a:pt x="21702" y="2791"/>
                </a:cubicBezTo>
                <a:cubicBezTo>
                  <a:pt x="21702" y="2791"/>
                  <a:pt x="21702" y="2778"/>
                  <a:pt x="21690" y="2765"/>
                </a:cubicBezTo>
                <a:cubicBezTo>
                  <a:pt x="21462" y="2690"/>
                  <a:pt x="21209" y="2677"/>
                  <a:pt x="20981" y="2576"/>
                </a:cubicBezTo>
                <a:close/>
                <a:moveTo>
                  <a:pt x="25954" y="2512"/>
                </a:moveTo>
                <a:cubicBezTo>
                  <a:pt x="26144" y="2626"/>
                  <a:pt x="26435" y="2690"/>
                  <a:pt x="26549" y="2892"/>
                </a:cubicBezTo>
                <a:cubicBezTo>
                  <a:pt x="26359" y="2753"/>
                  <a:pt x="26144" y="2652"/>
                  <a:pt x="25929" y="2550"/>
                </a:cubicBezTo>
                <a:lnTo>
                  <a:pt x="25941" y="2550"/>
                </a:lnTo>
                <a:lnTo>
                  <a:pt x="25954" y="2512"/>
                </a:lnTo>
                <a:close/>
                <a:moveTo>
                  <a:pt x="23682" y="2938"/>
                </a:moveTo>
                <a:cubicBezTo>
                  <a:pt x="23711" y="2938"/>
                  <a:pt x="23724" y="2955"/>
                  <a:pt x="23714" y="2993"/>
                </a:cubicBezTo>
                <a:cubicBezTo>
                  <a:pt x="23702" y="2996"/>
                  <a:pt x="23692" y="2998"/>
                  <a:pt x="23684" y="2998"/>
                </a:cubicBezTo>
                <a:cubicBezTo>
                  <a:pt x="23658" y="2998"/>
                  <a:pt x="23651" y="2981"/>
                  <a:pt x="23651" y="2943"/>
                </a:cubicBezTo>
                <a:cubicBezTo>
                  <a:pt x="23663" y="2940"/>
                  <a:pt x="23673" y="2938"/>
                  <a:pt x="23682" y="2938"/>
                </a:cubicBezTo>
                <a:close/>
                <a:moveTo>
                  <a:pt x="10693" y="2702"/>
                </a:moveTo>
                <a:cubicBezTo>
                  <a:pt x="10693" y="2715"/>
                  <a:pt x="10693" y="2753"/>
                  <a:pt x="10693" y="2765"/>
                </a:cubicBezTo>
                <a:cubicBezTo>
                  <a:pt x="10655" y="2778"/>
                  <a:pt x="10617" y="2791"/>
                  <a:pt x="10579" y="2791"/>
                </a:cubicBezTo>
                <a:cubicBezTo>
                  <a:pt x="10579" y="2829"/>
                  <a:pt x="10579" y="2854"/>
                  <a:pt x="10579" y="2879"/>
                </a:cubicBezTo>
                <a:lnTo>
                  <a:pt x="10554" y="2829"/>
                </a:lnTo>
                <a:cubicBezTo>
                  <a:pt x="10440" y="2905"/>
                  <a:pt x="10301" y="2917"/>
                  <a:pt x="10187" y="3019"/>
                </a:cubicBezTo>
                <a:cubicBezTo>
                  <a:pt x="10187" y="3006"/>
                  <a:pt x="10187" y="2993"/>
                  <a:pt x="10187" y="2993"/>
                </a:cubicBezTo>
                <a:cubicBezTo>
                  <a:pt x="10263" y="2930"/>
                  <a:pt x="10352" y="2879"/>
                  <a:pt x="10440" y="2816"/>
                </a:cubicBezTo>
                <a:cubicBezTo>
                  <a:pt x="10542" y="2816"/>
                  <a:pt x="10617" y="2753"/>
                  <a:pt x="10693" y="2702"/>
                </a:cubicBezTo>
                <a:close/>
                <a:moveTo>
                  <a:pt x="26584" y="2875"/>
                </a:moveTo>
                <a:cubicBezTo>
                  <a:pt x="26673" y="2875"/>
                  <a:pt x="26757" y="2953"/>
                  <a:pt x="26802" y="3031"/>
                </a:cubicBezTo>
                <a:cubicBezTo>
                  <a:pt x="26713" y="2981"/>
                  <a:pt x="26625" y="2930"/>
                  <a:pt x="26549" y="2879"/>
                </a:cubicBezTo>
                <a:cubicBezTo>
                  <a:pt x="26561" y="2876"/>
                  <a:pt x="26573" y="2875"/>
                  <a:pt x="26584" y="2875"/>
                </a:cubicBezTo>
                <a:close/>
                <a:moveTo>
                  <a:pt x="9320" y="3090"/>
                </a:moveTo>
                <a:cubicBezTo>
                  <a:pt x="9330" y="3090"/>
                  <a:pt x="9341" y="3092"/>
                  <a:pt x="9352" y="3094"/>
                </a:cubicBezTo>
                <a:lnTo>
                  <a:pt x="9352" y="3107"/>
                </a:lnTo>
                <a:cubicBezTo>
                  <a:pt x="9276" y="3158"/>
                  <a:pt x="9200" y="3208"/>
                  <a:pt x="9124" y="3259"/>
                </a:cubicBezTo>
                <a:cubicBezTo>
                  <a:pt x="9112" y="3246"/>
                  <a:pt x="9099" y="3221"/>
                  <a:pt x="9086" y="3208"/>
                </a:cubicBezTo>
                <a:cubicBezTo>
                  <a:pt x="9165" y="3174"/>
                  <a:pt x="9234" y="3090"/>
                  <a:pt x="9320" y="3090"/>
                </a:cubicBezTo>
                <a:close/>
                <a:moveTo>
                  <a:pt x="10301" y="2753"/>
                </a:moveTo>
                <a:lnTo>
                  <a:pt x="10301" y="2753"/>
                </a:lnTo>
                <a:cubicBezTo>
                  <a:pt x="10250" y="2841"/>
                  <a:pt x="10137" y="2829"/>
                  <a:pt x="10086" y="2905"/>
                </a:cubicBezTo>
                <a:cubicBezTo>
                  <a:pt x="9504" y="3145"/>
                  <a:pt x="8998" y="3588"/>
                  <a:pt x="8428" y="3828"/>
                </a:cubicBezTo>
                <a:cubicBezTo>
                  <a:pt x="8605" y="3664"/>
                  <a:pt x="8833" y="3575"/>
                  <a:pt x="9036" y="3436"/>
                </a:cubicBezTo>
                <a:cubicBezTo>
                  <a:pt x="9023" y="3423"/>
                  <a:pt x="9010" y="3411"/>
                  <a:pt x="8998" y="3411"/>
                </a:cubicBezTo>
                <a:lnTo>
                  <a:pt x="9074" y="3411"/>
                </a:lnTo>
                <a:cubicBezTo>
                  <a:pt x="9365" y="3246"/>
                  <a:pt x="9643" y="3044"/>
                  <a:pt x="9959" y="2917"/>
                </a:cubicBezTo>
                <a:cubicBezTo>
                  <a:pt x="9959" y="2905"/>
                  <a:pt x="9934" y="2879"/>
                  <a:pt x="9934" y="2879"/>
                </a:cubicBezTo>
                <a:lnTo>
                  <a:pt x="9934" y="2879"/>
                </a:lnTo>
                <a:cubicBezTo>
                  <a:pt x="9947" y="2882"/>
                  <a:pt x="9959" y="2883"/>
                  <a:pt x="9971" y="2883"/>
                </a:cubicBezTo>
                <a:cubicBezTo>
                  <a:pt x="10083" y="2883"/>
                  <a:pt x="10187" y="2787"/>
                  <a:pt x="10301" y="2753"/>
                </a:cubicBezTo>
                <a:close/>
                <a:moveTo>
                  <a:pt x="8276" y="3727"/>
                </a:moveTo>
                <a:cubicBezTo>
                  <a:pt x="8213" y="3727"/>
                  <a:pt x="8163" y="3727"/>
                  <a:pt x="8099" y="3740"/>
                </a:cubicBezTo>
                <a:cubicBezTo>
                  <a:pt x="8099" y="3765"/>
                  <a:pt x="8087" y="3816"/>
                  <a:pt x="8074" y="3854"/>
                </a:cubicBezTo>
                <a:cubicBezTo>
                  <a:pt x="8150" y="3828"/>
                  <a:pt x="8239" y="3803"/>
                  <a:pt x="8276" y="3727"/>
                </a:cubicBezTo>
                <a:close/>
                <a:moveTo>
                  <a:pt x="8400" y="3828"/>
                </a:moveTo>
                <a:cubicBezTo>
                  <a:pt x="8419" y="3828"/>
                  <a:pt x="8434" y="3843"/>
                  <a:pt x="8441" y="3879"/>
                </a:cubicBezTo>
                <a:cubicBezTo>
                  <a:pt x="8419" y="3896"/>
                  <a:pt x="8402" y="3905"/>
                  <a:pt x="8388" y="3905"/>
                </a:cubicBezTo>
                <a:cubicBezTo>
                  <a:pt x="8371" y="3905"/>
                  <a:pt x="8360" y="3889"/>
                  <a:pt x="8352" y="3854"/>
                </a:cubicBezTo>
                <a:cubicBezTo>
                  <a:pt x="8369" y="3837"/>
                  <a:pt x="8386" y="3828"/>
                  <a:pt x="8400" y="3828"/>
                </a:cubicBezTo>
                <a:close/>
                <a:moveTo>
                  <a:pt x="8770" y="3803"/>
                </a:moveTo>
                <a:cubicBezTo>
                  <a:pt x="8732" y="3854"/>
                  <a:pt x="8542" y="3879"/>
                  <a:pt x="8643" y="3968"/>
                </a:cubicBezTo>
                <a:cubicBezTo>
                  <a:pt x="8618" y="3955"/>
                  <a:pt x="8593" y="3942"/>
                  <a:pt x="8568" y="3930"/>
                </a:cubicBezTo>
                <a:cubicBezTo>
                  <a:pt x="8441" y="4056"/>
                  <a:pt x="8289" y="4145"/>
                  <a:pt x="8125" y="4183"/>
                </a:cubicBezTo>
                <a:cubicBezTo>
                  <a:pt x="8289" y="4069"/>
                  <a:pt x="8479" y="3980"/>
                  <a:pt x="8631" y="3841"/>
                </a:cubicBezTo>
                <a:cubicBezTo>
                  <a:pt x="8669" y="3803"/>
                  <a:pt x="8719" y="3803"/>
                  <a:pt x="8770" y="3803"/>
                </a:cubicBezTo>
                <a:close/>
                <a:moveTo>
                  <a:pt x="10537" y="4123"/>
                </a:moveTo>
                <a:cubicBezTo>
                  <a:pt x="10547" y="4123"/>
                  <a:pt x="10557" y="4130"/>
                  <a:pt x="10567" y="4145"/>
                </a:cubicBezTo>
                <a:cubicBezTo>
                  <a:pt x="10551" y="4175"/>
                  <a:pt x="10541" y="4192"/>
                  <a:pt x="10526" y="4192"/>
                </a:cubicBezTo>
                <a:cubicBezTo>
                  <a:pt x="10517" y="4192"/>
                  <a:pt x="10506" y="4185"/>
                  <a:pt x="10491" y="4170"/>
                </a:cubicBezTo>
                <a:cubicBezTo>
                  <a:pt x="10506" y="4139"/>
                  <a:pt x="10522" y="4123"/>
                  <a:pt x="10537" y="4123"/>
                </a:cubicBezTo>
                <a:close/>
                <a:moveTo>
                  <a:pt x="26878" y="3019"/>
                </a:moveTo>
                <a:cubicBezTo>
                  <a:pt x="27434" y="3360"/>
                  <a:pt x="27979" y="3727"/>
                  <a:pt x="28510" y="4107"/>
                </a:cubicBezTo>
                <a:cubicBezTo>
                  <a:pt x="28573" y="4145"/>
                  <a:pt x="28649" y="4170"/>
                  <a:pt x="28662" y="4259"/>
                </a:cubicBezTo>
                <a:cubicBezTo>
                  <a:pt x="28308" y="3955"/>
                  <a:pt x="27903" y="3752"/>
                  <a:pt x="27536" y="3474"/>
                </a:cubicBezTo>
                <a:cubicBezTo>
                  <a:pt x="27510" y="3487"/>
                  <a:pt x="27472" y="3499"/>
                  <a:pt x="27447" y="3512"/>
                </a:cubicBezTo>
                <a:cubicBezTo>
                  <a:pt x="27485" y="3550"/>
                  <a:pt x="27510" y="3588"/>
                  <a:pt x="27548" y="3626"/>
                </a:cubicBezTo>
                <a:lnTo>
                  <a:pt x="27548" y="3639"/>
                </a:lnTo>
                <a:cubicBezTo>
                  <a:pt x="27460" y="3601"/>
                  <a:pt x="27384" y="3550"/>
                  <a:pt x="27308" y="3512"/>
                </a:cubicBezTo>
                <a:cubicBezTo>
                  <a:pt x="27308" y="3499"/>
                  <a:pt x="27321" y="3474"/>
                  <a:pt x="27321" y="3461"/>
                </a:cubicBezTo>
                <a:cubicBezTo>
                  <a:pt x="27359" y="3487"/>
                  <a:pt x="27396" y="3512"/>
                  <a:pt x="27434" y="3525"/>
                </a:cubicBezTo>
                <a:cubicBezTo>
                  <a:pt x="27447" y="3499"/>
                  <a:pt x="27460" y="3461"/>
                  <a:pt x="27460" y="3436"/>
                </a:cubicBezTo>
                <a:cubicBezTo>
                  <a:pt x="27270" y="3297"/>
                  <a:pt x="27055" y="3183"/>
                  <a:pt x="26852" y="3056"/>
                </a:cubicBezTo>
                <a:cubicBezTo>
                  <a:pt x="26852" y="3044"/>
                  <a:pt x="26865" y="3019"/>
                  <a:pt x="26878" y="3019"/>
                </a:cubicBezTo>
                <a:close/>
                <a:moveTo>
                  <a:pt x="8340" y="3899"/>
                </a:moveTo>
                <a:lnTo>
                  <a:pt x="8340" y="3899"/>
                </a:lnTo>
                <a:cubicBezTo>
                  <a:pt x="8288" y="3974"/>
                  <a:pt x="8208" y="4011"/>
                  <a:pt x="8150" y="4069"/>
                </a:cubicBezTo>
                <a:cubicBezTo>
                  <a:pt x="8011" y="4145"/>
                  <a:pt x="7897" y="4259"/>
                  <a:pt x="7745" y="4309"/>
                </a:cubicBezTo>
                <a:cubicBezTo>
                  <a:pt x="7906" y="4136"/>
                  <a:pt x="8128" y="4023"/>
                  <a:pt x="8340" y="3899"/>
                </a:cubicBezTo>
                <a:close/>
                <a:moveTo>
                  <a:pt x="28675" y="4246"/>
                </a:moveTo>
                <a:lnTo>
                  <a:pt x="28675" y="4246"/>
                </a:lnTo>
                <a:cubicBezTo>
                  <a:pt x="28877" y="4347"/>
                  <a:pt x="29041" y="4512"/>
                  <a:pt x="29231" y="4638"/>
                </a:cubicBezTo>
                <a:cubicBezTo>
                  <a:pt x="29016" y="4562"/>
                  <a:pt x="28852" y="4385"/>
                  <a:pt x="28675" y="4246"/>
                </a:cubicBezTo>
                <a:close/>
                <a:moveTo>
                  <a:pt x="29279" y="4836"/>
                </a:moveTo>
                <a:cubicBezTo>
                  <a:pt x="29308" y="4836"/>
                  <a:pt x="29342" y="4888"/>
                  <a:pt x="29333" y="4917"/>
                </a:cubicBezTo>
                <a:cubicBezTo>
                  <a:pt x="29327" y="4929"/>
                  <a:pt x="29318" y="4933"/>
                  <a:pt x="29310" y="4933"/>
                </a:cubicBezTo>
                <a:cubicBezTo>
                  <a:pt x="29282" y="4933"/>
                  <a:pt x="29247" y="4882"/>
                  <a:pt x="29257" y="4853"/>
                </a:cubicBezTo>
                <a:cubicBezTo>
                  <a:pt x="29263" y="4841"/>
                  <a:pt x="29271" y="4836"/>
                  <a:pt x="29279" y="4836"/>
                </a:cubicBezTo>
                <a:close/>
                <a:moveTo>
                  <a:pt x="7214" y="4904"/>
                </a:moveTo>
                <a:lnTo>
                  <a:pt x="7214" y="5005"/>
                </a:lnTo>
                <a:cubicBezTo>
                  <a:pt x="7188" y="4993"/>
                  <a:pt x="7150" y="4980"/>
                  <a:pt x="7125" y="4967"/>
                </a:cubicBezTo>
                <a:cubicBezTo>
                  <a:pt x="7100" y="5005"/>
                  <a:pt x="7062" y="5030"/>
                  <a:pt x="7036" y="5068"/>
                </a:cubicBezTo>
                <a:lnTo>
                  <a:pt x="7011" y="5018"/>
                </a:lnTo>
                <a:cubicBezTo>
                  <a:pt x="7074" y="4980"/>
                  <a:pt x="7150" y="4942"/>
                  <a:pt x="7214" y="4904"/>
                </a:cubicBezTo>
                <a:close/>
                <a:moveTo>
                  <a:pt x="29244" y="4664"/>
                </a:moveTo>
                <a:cubicBezTo>
                  <a:pt x="29484" y="4841"/>
                  <a:pt x="29712" y="5043"/>
                  <a:pt x="29927" y="5246"/>
                </a:cubicBezTo>
                <a:cubicBezTo>
                  <a:pt x="29662" y="5119"/>
                  <a:pt x="29434" y="4891"/>
                  <a:pt x="29244" y="4664"/>
                </a:cubicBezTo>
                <a:close/>
                <a:moveTo>
                  <a:pt x="6897" y="5132"/>
                </a:moveTo>
                <a:cubicBezTo>
                  <a:pt x="6923" y="5157"/>
                  <a:pt x="6948" y="5182"/>
                  <a:pt x="6960" y="5208"/>
                </a:cubicBezTo>
                <a:cubicBezTo>
                  <a:pt x="6948" y="5195"/>
                  <a:pt x="6910" y="5182"/>
                  <a:pt x="6885" y="5182"/>
                </a:cubicBezTo>
                <a:cubicBezTo>
                  <a:pt x="6872" y="5208"/>
                  <a:pt x="6847" y="5258"/>
                  <a:pt x="6834" y="5284"/>
                </a:cubicBezTo>
                <a:cubicBezTo>
                  <a:pt x="6809" y="5220"/>
                  <a:pt x="6834" y="5157"/>
                  <a:pt x="6897" y="5132"/>
                </a:cubicBezTo>
                <a:close/>
                <a:moveTo>
                  <a:pt x="27878" y="5244"/>
                </a:moveTo>
                <a:cubicBezTo>
                  <a:pt x="27926" y="5244"/>
                  <a:pt x="27975" y="5300"/>
                  <a:pt x="27941" y="5334"/>
                </a:cubicBezTo>
                <a:cubicBezTo>
                  <a:pt x="27934" y="5338"/>
                  <a:pt x="27926" y="5339"/>
                  <a:pt x="27919" y="5339"/>
                </a:cubicBezTo>
                <a:cubicBezTo>
                  <a:pt x="27874" y="5339"/>
                  <a:pt x="27832" y="5278"/>
                  <a:pt x="27865" y="5246"/>
                </a:cubicBezTo>
                <a:cubicBezTo>
                  <a:pt x="27869" y="5244"/>
                  <a:pt x="27874" y="5244"/>
                  <a:pt x="27878" y="5244"/>
                </a:cubicBezTo>
                <a:close/>
                <a:moveTo>
                  <a:pt x="7692" y="5332"/>
                </a:moveTo>
                <a:cubicBezTo>
                  <a:pt x="7703" y="5332"/>
                  <a:pt x="7715" y="5342"/>
                  <a:pt x="7732" y="5359"/>
                </a:cubicBezTo>
                <a:cubicBezTo>
                  <a:pt x="7718" y="5388"/>
                  <a:pt x="7704" y="5404"/>
                  <a:pt x="7690" y="5404"/>
                </a:cubicBezTo>
                <a:cubicBezTo>
                  <a:pt x="7679" y="5404"/>
                  <a:pt x="7668" y="5394"/>
                  <a:pt x="7656" y="5372"/>
                </a:cubicBezTo>
                <a:cubicBezTo>
                  <a:pt x="7670" y="5345"/>
                  <a:pt x="7680" y="5332"/>
                  <a:pt x="7692" y="5332"/>
                </a:cubicBezTo>
                <a:close/>
                <a:moveTo>
                  <a:pt x="6771" y="5220"/>
                </a:moveTo>
                <a:lnTo>
                  <a:pt x="6771" y="5220"/>
                </a:lnTo>
                <a:cubicBezTo>
                  <a:pt x="6796" y="5258"/>
                  <a:pt x="6771" y="5296"/>
                  <a:pt x="6733" y="5334"/>
                </a:cubicBezTo>
                <a:cubicBezTo>
                  <a:pt x="6745" y="5359"/>
                  <a:pt x="6745" y="5385"/>
                  <a:pt x="6758" y="5397"/>
                </a:cubicBezTo>
                <a:cubicBezTo>
                  <a:pt x="6733" y="5397"/>
                  <a:pt x="6682" y="5397"/>
                  <a:pt x="6657" y="5385"/>
                </a:cubicBezTo>
                <a:lnTo>
                  <a:pt x="6657" y="5385"/>
                </a:lnTo>
                <a:cubicBezTo>
                  <a:pt x="6669" y="5397"/>
                  <a:pt x="6682" y="5435"/>
                  <a:pt x="6682" y="5448"/>
                </a:cubicBezTo>
                <a:cubicBezTo>
                  <a:pt x="6657" y="5434"/>
                  <a:pt x="6635" y="5428"/>
                  <a:pt x="6618" y="5428"/>
                </a:cubicBezTo>
                <a:cubicBezTo>
                  <a:pt x="6558" y="5428"/>
                  <a:pt x="6553" y="5500"/>
                  <a:pt x="6631" y="5549"/>
                </a:cubicBezTo>
                <a:cubicBezTo>
                  <a:pt x="6619" y="5562"/>
                  <a:pt x="6594" y="5575"/>
                  <a:pt x="6581" y="5587"/>
                </a:cubicBezTo>
                <a:cubicBezTo>
                  <a:pt x="6568" y="5549"/>
                  <a:pt x="6556" y="5511"/>
                  <a:pt x="6530" y="5473"/>
                </a:cubicBezTo>
                <a:cubicBezTo>
                  <a:pt x="6505" y="5524"/>
                  <a:pt x="6454" y="5537"/>
                  <a:pt x="6416" y="5537"/>
                </a:cubicBezTo>
                <a:cubicBezTo>
                  <a:pt x="6543" y="5435"/>
                  <a:pt x="6644" y="5309"/>
                  <a:pt x="6771" y="5220"/>
                </a:cubicBezTo>
                <a:close/>
                <a:moveTo>
                  <a:pt x="30080" y="5540"/>
                </a:moveTo>
                <a:cubicBezTo>
                  <a:pt x="30097" y="5540"/>
                  <a:pt x="30109" y="5557"/>
                  <a:pt x="30117" y="5587"/>
                </a:cubicBezTo>
                <a:cubicBezTo>
                  <a:pt x="30102" y="5602"/>
                  <a:pt x="30089" y="5609"/>
                  <a:pt x="30078" y="5609"/>
                </a:cubicBezTo>
                <a:cubicBezTo>
                  <a:pt x="30061" y="5609"/>
                  <a:pt x="30049" y="5593"/>
                  <a:pt x="30041" y="5562"/>
                </a:cubicBezTo>
                <a:cubicBezTo>
                  <a:pt x="30056" y="5547"/>
                  <a:pt x="30069" y="5540"/>
                  <a:pt x="30080" y="5540"/>
                </a:cubicBezTo>
                <a:close/>
                <a:moveTo>
                  <a:pt x="8454" y="5448"/>
                </a:moveTo>
                <a:lnTo>
                  <a:pt x="8454" y="5448"/>
                </a:lnTo>
                <a:cubicBezTo>
                  <a:pt x="8390" y="5511"/>
                  <a:pt x="8327" y="5562"/>
                  <a:pt x="8251" y="5613"/>
                </a:cubicBezTo>
                <a:cubicBezTo>
                  <a:pt x="8251" y="5600"/>
                  <a:pt x="8239" y="5587"/>
                  <a:pt x="8226" y="5575"/>
                </a:cubicBezTo>
                <a:cubicBezTo>
                  <a:pt x="8302" y="5537"/>
                  <a:pt x="8378" y="5499"/>
                  <a:pt x="8454" y="5448"/>
                </a:cubicBezTo>
                <a:close/>
                <a:moveTo>
                  <a:pt x="7251" y="5702"/>
                </a:moveTo>
                <a:cubicBezTo>
                  <a:pt x="7262" y="5702"/>
                  <a:pt x="7271" y="5706"/>
                  <a:pt x="7277" y="5714"/>
                </a:cubicBezTo>
                <a:cubicBezTo>
                  <a:pt x="7255" y="5758"/>
                  <a:pt x="7214" y="5792"/>
                  <a:pt x="7170" y="5792"/>
                </a:cubicBezTo>
                <a:cubicBezTo>
                  <a:pt x="7164" y="5792"/>
                  <a:pt x="7157" y="5791"/>
                  <a:pt x="7150" y="5790"/>
                </a:cubicBezTo>
                <a:cubicBezTo>
                  <a:pt x="7140" y="5750"/>
                  <a:pt x="7209" y="5702"/>
                  <a:pt x="7251" y="5702"/>
                </a:cubicBezTo>
                <a:close/>
                <a:moveTo>
                  <a:pt x="30241" y="5708"/>
                </a:moveTo>
                <a:cubicBezTo>
                  <a:pt x="30279" y="5708"/>
                  <a:pt x="30301" y="5758"/>
                  <a:pt x="30269" y="5790"/>
                </a:cubicBezTo>
                <a:cubicBezTo>
                  <a:pt x="30264" y="5793"/>
                  <a:pt x="30258" y="5795"/>
                  <a:pt x="30253" y="5795"/>
                </a:cubicBezTo>
                <a:cubicBezTo>
                  <a:pt x="30219" y="5795"/>
                  <a:pt x="30186" y="5736"/>
                  <a:pt x="30218" y="5714"/>
                </a:cubicBezTo>
                <a:cubicBezTo>
                  <a:pt x="30226" y="5710"/>
                  <a:pt x="30234" y="5708"/>
                  <a:pt x="30241" y="5708"/>
                </a:cubicBezTo>
                <a:close/>
                <a:moveTo>
                  <a:pt x="28510" y="5714"/>
                </a:moveTo>
                <a:lnTo>
                  <a:pt x="28510" y="5714"/>
                </a:lnTo>
                <a:cubicBezTo>
                  <a:pt x="28586" y="5777"/>
                  <a:pt x="28662" y="5828"/>
                  <a:pt x="28738" y="5891"/>
                </a:cubicBezTo>
                <a:cubicBezTo>
                  <a:pt x="28662" y="5840"/>
                  <a:pt x="28535" y="5815"/>
                  <a:pt x="28510" y="5714"/>
                </a:cubicBezTo>
                <a:close/>
                <a:moveTo>
                  <a:pt x="6239" y="5752"/>
                </a:moveTo>
                <a:lnTo>
                  <a:pt x="6239" y="5752"/>
                </a:lnTo>
                <a:cubicBezTo>
                  <a:pt x="6163" y="5815"/>
                  <a:pt x="6087" y="5891"/>
                  <a:pt x="5999" y="5942"/>
                </a:cubicBezTo>
                <a:cubicBezTo>
                  <a:pt x="6037" y="5878"/>
                  <a:pt x="6087" y="5828"/>
                  <a:pt x="6138" y="5777"/>
                </a:cubicBezTo>
                <a:cubicBezTo>
                  <a:pt x="6163" y="5764"/>
                  <a:pt x="6201" y="5764"/>
                  <a:pt x="6239" y="5752"/>
                </a:cubicBezTo>
                <a:close/>
                <a:moveTo>
                  <a:pt x="9403" y="5296"/>
                </a:moveTo>
                <a:cubicBezTo>
                  <a:pt x="9314" y="5372"/>
                  <a:pt x="9200" y="5423"/>
                  <a:pt x="9124" y="5524"/>
                </a:cubicBezTo>
                <a:cubicBezTo>
                  <a:pt x="9112" y="5537"/>
                  <a:pt x="9086" y="5549"/>
                  <a:pt x="9074" y="5562"/>
                </a:cubicBezTo>
                <a:cubicBezTo>
                  <a:pt x="9061" y="5562"/>
                  <a:pt x="9048" y="5549"/>
                  <a:pt x="9048" y="5549"/>
                </a:cubicBezTo>
                <a:cubicBezTo>
                  <a:pt x="8833" y="5676"/>
                  <a:pt x="8656" y="5853"/>
                  <a:pt x="8428" y="5967"/>
                </a:cubicBezTo>
                <a:cubicBezTo>
                  <a:pt x="8732" y="5714"/>
                  <a:pt x="9061" y="5486"/>
                  <a:pt x="9403" y="5296"/>
                </a:cubicBezTo>
                <a:close/>
                <a:moveTo>
                  <a:pt x="30320" y="5815"/>
                </a:moveTo>
                <a:lnTo>
                  <a:pt x="30320" y="5815"/>
                </a:lnTo>
                <a:cubicBezTo>
                  <a:pt x="30383" y="5853"/>
                  <a:pt x="30433" y="5891"/>
                  <a:pt x="30497" y="5929"/>
                </a:cubicBezTo>
                <a:cubicBezTo>
                  <a:pt x="30484" y="5942"/>
                  <a:pt x="30471" y="5967"/>
                  <a:pt x="30471" y="5980"/>
                </a:cubicBezTo>
                <a:cubicBezTo>
                  <a:pt x="30408" y="5929"/>
                  <a:pt x="30357" y="5878"/>
                  <a:pt x="30320" y="5815"/>
                </a:cubicBezTo>
                <a:close/>
                <a:moveTo>
                  <a:pt x="30532" y="6003"/>
                </a:moveTo>
                <a:cubicBezTo>
                  <a:pt x="30568" y="6003"/>
                  <a:pt x="30608" y="6059"/>
                  <a:pt x="30585" y="6093"/>
                </a:cubicBezTo>
                <a:cubicBezTo>
                  <a:pt x="30582" y="6095"/>
                  <a:pt x="30578" y="6095"/>
                  <a:pt x="30575" y="6095"/>
                </a:cubicBezTo>
                <a:cubicBezTo>
                  <a:pt x="30539" y="6095"/>
                  <a:pt x="30499" y="6039"/>
                  <a:pt x="30522" y="6005"/>
                </a:cubicBezTo>
                <a:cubicBezTo>
                  <a:pt x="30525" y="6004"/>
                  <a:pt x="30529" y="6003"/>
                  <a:pt x="30532" y="6003"/>
                </a:cubicBezTo>
                <a:close/>
                <a:moveTo>
                  <a:pt x="5404" y="5954"/>
                </a:moveTo>
                <a:cubicBezTo>
                  <a:pt x="5455" y="5992"/>
                  <a:pt x="5455" y="6055"/>
                  <a:pt x="5467" y="6119"/>
                </a:cubicBezTo>
                <a:lnTo>
                  <a:pt x="5417" y="6017"/>
                </a:lnTo>
                <a:cubicBezTo>
                  <a:pt x="5379" y="6055"/>
                  <a:pt x="5353" y="6093"/>
                  <a:pt x="5315" y="6131"/>
                </a:cubicBezTo>
                <a:cubicBezTo>
                  <a:pt x="5315" y="6106"/>
                  <a:pt x="5303" y="6043"/>
                  <a:pt x="5290" y="6017"/>
                </a:cubicBezTo>
                <a:cubicBezTo>
                  <a:pt x="5315" y="5980"/>
                  <a:pt x="5353" y="5954"/>
                  <a:pt x="5404" y="5954"/>
                </a:cubicBezTo>
                <a:close/>
                <a:moveTo>
                  <a:pt x="7732" y="4297"/>
                </a:moveTo>
                <a:cubicBezTo>
                  <a:pt x="7707" y="4385"/>
                  <a:pt x="7618" y="4410"/>
                  <a:pt x="7555" y="4461"/>
                </a:cubicBezTo>
                <a:cubicBezTo>
                  <a:pt x="7011" y="4891"/>
                  <a:pt x="6492" y="5347"/>
                  <a:pt x="5973" y="5802"/>
                </a:cubicBezTo>
                <a:cubicBezTo>
                  <a:pt x="5847" y="5916"/>
                  <a:pt x="5758" y="6055"/>
                  <a:pt x="5619" y="6144"/>
                </a:cubicBezTo>
                <a:cubicBezTo>
                  <a:pt x="5746" y="5929"/>
                  <a:pt x="5999" y="5802"/>
                  <a:pt x="6100" y="5575"/>
                </a:cubicBezTo>
                <a:cubicBezTo>
                  <a:pt x="6100" y="5587"/>
                  <a:pt x="6125" y="5600"/>
                  <a:pt x="6125" y="5613"/>
                </a:cubicBezTo>
                <a:cubicBezTo>
                  <a:pt x="6530" y="5220"/>
                  <a:pt x="6960" y="4891"/>
                  <a:pt x="7391" y="4550"/>
                </a:cubicBezTo>
                <a:lnTo>
                  <a:pt x="7378" y="4524"/>
                </a:lnTo>
                <a:cubicBezTo>
                  <a:pt x="7517" y="4499"/>
                  <a:pt x="7606" y="4372"/>
                  <a:pt x="7732" y="4297"/>
                </a:cubicBezTo>
                <a:close/>
                <a:moveTo>
                  <a:pt x="5577" y="6152"/>
                </a:moveTo>
                <a:cubicBezTo>
                  <a:pt x="5596" y="6152"/>
                  <a:pt x="5612" y="6165"/>
                  <a:pt x="5606" y="6195"/>
                </a:cubicBezTo>
                <a:cubicBezTo>
                  <a:pt x="5606" y="6221"/>
                  <a:pt x="5578" y="6237"/>
                  <a:pt x="5555" y="6237"/>
                </a:cubicBezTo>
                <a:cubicBezTo>
                  <a:pt x="5535" y="6237"/>
                  <a:pt x="5519" y="6225"/>
                  <a:pt x="5531" y="6195"/>
                </a:cubicBezTo>
                <a:cubicBezTo>
                  <a:pt x="5531" y="6168"/>
                  <a:pt x="5555" y="6152"/>
                  <a:pt x="5577" y="6152"/>
                </a:cubicBezTo>
                <a:close/>
                <a:moveTo>
                  <a:pt x="8428" y="5967"/>
                </a:moveTo>
                <a:lnTo>
                  <a:pt x="8428" y="5967"/>
                </a:lnTo>
                <a:cubicBezTo>
                  <a:pt x="8302" y="6106"/>
                  <a:pt x="8150" y="6233"/>
                  <a:pt x="7973" y="6334"/>
                </a:cubicBezTo>
                <a:cubicBezTo>
                  <a:pt x="8099" y="6182"/>
                  <a:pt x="8276" y="6068"/>
                  <a:pt x="8428" y="5967"/>
                </a:cubicBezTo>
                <a:close/>
                <a:moveTo>
                  <a:pt x="4978" y="6293"/>
                </a:moveTo>
                <a:cubicBezTo>
                  <a:pt x="5023" y="6293"/>
                  <a:pt x="5013" y="6370"/>
                  <a:pt x="4975" y="6370"/>
                </a:cubicBezTo>
                <a:cubicBezTo>
                  <a:pt x="4967" y="6370"/>
                  <a:pt x="4958" y="6367"/>
                  <a:pt x="4948" y="6359"/>
                </a:cubicBezTo>
                <a:cubicBezTo>
                  <a:pt x="4948" y="6346"/>
                  <a:pt x="4961" y="6309"/>
                  <a:pt x="4961" y="6296"/>
                </a:cubicBezTo>
                <a:cubicBezTo>
                  <a:pt x="4968" y="6294"/>
                  <a:pt x="4973" y="6293"/>
                  <a:pt x="4978" y="6293"/>
                </a:cubicBezTo>
                <a:close/>
                <a:moveTo>
                  <a:pt x="30218" y="5524"/>
                </a:moveTo>
                <a:cubicBezTo>
                  <a:pt x="30522" y="5790"/>
                  <a:pt x="30826" y="6081"/>
                  <a:pt x="31091" y="6397"/>
                </a:cubicBezTo>
                <a:cubicBezTo>
                  <a:pt x="30800" y="6207"/>
                  <a:pt x="30611" y="5916"/>
                  <a:pt x="30357" y="5714"/>
                </a:cubicBezTo>
                <a:cubicBezTo>
                  <a:pt x="30294" y="5663"/>
                  <a:pt x="30244" y="5600"/>
                  <a:pt x="30218" y="5524"/>
                </a:cubicBezTo>
                <a:close/>
                <a:moveTo>
                  <a:pt x="5265" y="6068"/>
                </a:moveTo>
                <a:cubicBezTo>
                  <a:pt x="5303" y="6106"/>
                  <a:pt x="5303" y="6144"/>
                  <a:pt x="5265" y="6182"/>
                </a:cubicBezTo>
                <a:cubicBezTo>
                  <a:pt x="5189" y="6258"/>
                  <a:pt x="5100" y="6334"/>
                  <a:pt x="5037" y="6422"/>
                </a:cubicBezTo>
                <a:cubicBezTo>
                  <a:pt x="5024" y="6384"/>
                  <a:pt x="5050" y="6346"/>
                  <a:pt x="5062" y="6309"/>
                </a:cubicBezTo>
                <a:cubicBezTo>
                  <a:pt x="5050" y="6296"/>
                  <a:pt x="5037" y="6283"/>
                  <a:pt x="5024" y="6271"/>
                </a:cubicBezTo>
                <a:cubicBezTo>
                  <a:pt x="5126" y="6220"/>
                  <a:pt x="5189" y="6106"/>
                  <a:pt x="5265" y="6068"/>
                </a:cubicBezTo>
                <a:close/>
                <a:moveTo>
                  <a:pt x="4748" y="6422"/>
                </a:moveTo>
                <a:lnTo>
                  <a:pt x="4748" y="6422"/>
                </a:lnTo>
                <a:cubicBezTo>
                  <a:pt x="4747" y="6422"/>
                  <a:pt x="4747" y="6422"/>
                  <a:pt x="4746" y="6422"/>
                </a:cubicBezTo>
                <a:cubicBezTo>
                  <a:pt x="4746" y="6424"/>
                  <a:pt x="4746" y="6425"/>
                  <a:pt x="4745" y="6426"/>
                </a:cubicBezTo>
                <a:lnTo>
                  <a:pt x="4745" y="6426"/>
                </a:lnTo>
                <a:cubicBezTo>
                  <a:pt x="4746" y="6425"/>
                  <a:pt x="4747" y="6423"/>
                  <a:pt x="4748" y="6422"/>
                </a:cubicBezTo>
                <a:close/>
                <a:moveTo>
                  <a:pt x="29244" y="6334"/>
                </a:moveTo>
                <a:lnTo>
                  <a:pt x="29244" y="6334"/>
                </a:lnTo>
                <a:cubicBezTo>
                  <a:pt x="29307" y="6359"/>
                  <a:pt x="29345" y="6397"/>
                  <a:pt x="29396" y="6448"/>
                </a:cubicBezTo>
                <a:cubicBezTo>
                  <a:pt x="29396" y="6458"/>
                  <a:pt x="29387" y="6469"/>
                  <a:pt x="29377" y="6479"/>
                </a:cubicBezTo>
                <a:lnTo>
                  <a:pt x="29377" y="6479"/>
                </a:lnTo>
                <a:cubicBezTo>
                  <a:pt x="29328" y="6431"/>
                  <a:pt x="29280" y="6382"/>
                  <a:pt x="29244" y="6334"/>
                </a:cubicBezTo>
                <a:close/>
                <a:moveTo>
                  <a:pt x="30686" y="6144"/>
                </a:moveTo>
                <a:cubicBezTo>
                  <a:pt x="30813" y="6296"/>
                  <a:pt x="31003" y="6410"/>
                  <a:pt x="31091" y="6587"/>
                </a:cubicBezTo>
                <a:cubicBezTo>
                  <a:pt x="30927" y="6460"/>
                  <a:pt x="30800" y="6271"/>
                  <a:pt x="30611" y="6169"/>
                </a:cubicBezTo>
                <a:cubicBezTo>
                  <a:pt x="30636" y="6169"/>
                  <a:pt x="30674" y="6157"/>
                  <a:pt x="30686" y="6144"/>
                </a:cubicBezTo>
                <a:close/>
                <a:moveTo>
                  <a:pt x="5353" y="6574"/>
                </a:moveTo>
                <a:cubicBezTo>
                  <a:pt x="5404" y="6600"/>
                  <a:pt x="5404" y="6625"/>
                  <a:pt x="5366" y="6663"/>
                </a:cubicBezTo>
                <a:cubicBezTo>
                  <a:pt x="5328" y="6638"/>
                  <a:pt x="5315" y="6612"/>
                  <a:pt x="5353" y="6574"/>
                </a:cubicBezTo>
                <a:close/>
                <a:moveTo>
                  <a:pt x="5267" y="6678"/>
                </a:moveTo>
                <a:cubicBezTo>
                  <a:pt x="5302" y="6678"/>
                  <a:pt x="5318" y="6731"/>
                  <a:pt x="5277" y="6751"/>
                </a:cubicBezTo>
                <a:cubicBezTo>
                  <a:pt x="5270" y="6759"/>
                  <a:pt x="5262" y="6762"/>
                  <a:pt x="5255" y="6762"/>
                </a:cubicBezTo>
                <a:cubicBezTo>
                  <a:pt x="5224" y="6762"/>
                  <a:pt x="5199" y="6709"/>
                  <a:pt x="5240" y="6688"/>
                </a:cubicBezTo>
                <a:cubicBezTo>
                  <a:pt x="5249" y="6681"/>
                  <a:pt x="5259" y="6678"/>
                  <a:pt x="5267" y="6678"/>
                </a:cubicBezTo>
                <a:close/>
                <a:moveTo>
                  <a:pt x="31209" y="6683"/>
                </a:moveTo>
                <a:cubicBezTo>
                  <a:pt x="31246" y="6683"/>
                  <a:pt x="31289" y="6744"/>
                  <a:pt x="31256" y="6777"/>
                </a:cubicBezTo>
                <a:cubicBezTo>
                  <a:pt x="31249" y="6780"/>
                  <a:pt x="31242" y="6782"/>
                  <a:pt x="31235" y="6782"/>
                </a:cubicBezTo>
                <a:cubicBezTo>
                  <a:pt x="31193" y="6782"/>
                  <a:pt x="31160" y="6721"/>
                  <a:pt x="31193" y="6688"/>
                </a:cubicBezTo>
                <a:cubicBezTo>
                  <a:pt x="31198" y="6685"/>
                  <a:pt x="31204" y="6683"/>
                  <a:pt x="31209" y="6683"/>
                </a:cubicBezTo>
                <a:close/>
                <a:moveTo>
                  <a:pt x="31091" y="6397"/>
                </a:moveTo>
                <a:cubicBezTo>
                  <a:pt x="31205" y="6511"/>
                  <a:pt x="31307" y="6625"/>
                  <a:pt x="31408" y="6739"/>
                </a:cubicBezTo>
                <a:cubicBezTo>
                  <a:pt x="31395" y="6751"/>
                  <a:pt x="31382" y="6777"/>
                  <a:pt x="31382" y="6789"/>
                </a:cubicBezTo>
                <a:cubicBezTo>
                  <a:pt x="31319" y="6701"/>
                  <a:pt x="31243" y="6612"/>
                  <a:pt x="31155" y="6549"/>
                </a:cubicBezTo>
                <a:cubicBezTo>
                  <a:pt x="31142" y="6498"/>
                  <a:pt x="31117" y="6448"/>
                  <a:pt x="31091" y="6397"/>
                </a:cubicBezTo>
                <a:close/>
                <a:moveTo>
                  <a:pt x="31370" y="6802"/>
                </a:moveTo>
                <a:cubicBezTo>
                  <a:pt x="31382" y="6802"/>
                  <a:pt x="31382" y="6802"/>
                  <a:pt x="31395" y="6815"/>
                </a:cubicBezTo>
                <a:cubicBezTo>
                  <a:pt x="31382" y="6827"/>
                  <a:pt x="31370" y="6853"/>
                  <a:pt x="31357" y="6865"/>
                </a:cubicBezTo>
                <a:cubicBezTo>
                  <a:pt x="31344" y="6853"/>
                  <a:pt x="31332" y="6853"/>
                  <a:pt x="31319" y="6840"/>
                </a:cubicBezTo>
                <a:cubicBezTo>
                  <a:pt x="31344" y="6827"/>
                  <a:pt x="31357" y="6815"/>
                  <a:pt x="31370" y="6802"/>
                </a:cubicBezTo>
                <a:close/>
                <a:moveTo>
                  <a:pt x="4745" y="6426"/>
                </a:moveTo>
                <a:lnTo>
                  <a:pt x="4745" y="6426"/>
                </a:lnTo>
                <a:cubicBezTo>
                  <a:pt x="4714" y="6485"/>
                  <a:pt x="4701" y="6551"/>
                  <a:pt x="4708" y="6638"/>
                </a:cubicBezTo>
                <a:cubicBezTo>
                  <a:pt x="4683" y="6625"/>
                  <a:pt x="4657" y="6587"/>
                  <a:pt x="4632" y="6574"/>
                </a:cubicBezTo>
                <a:lnTo>
                  <a:pt x="4632" y="6574"/>
                </a:lnTo>
                <a:cubicBezTo>
                  <a:pt x="4645" y="6600"/>
                  <a:pt x="4670" y="6650"/>
                  <a:pt x="4670" y="6675"/>
                </a:cubicBezTo>
                <a:cubicBezTo>
                  <a:pt x="4656" y="6675"/>
                  <a:pt x="4634" y="6672"/>
                  <a:pt x="4612" y="6672"/>
                </a:cubicBezTo>
                <a:cubicBezTo>
                  <a:pt x="4574" y="6672"/>
                  <a:pt x="4536" y="6682"/>
                  <a:pt x="4544" y="6739"/>
                </a:cubicBezTo>
                <a:cubicBezTo>
                  <a:pt x="4493" y="6802"/>
                  <a:pt x="4430" y="6865"/>
                  <a:pt x="4366" y="6929"/>
                </a:cubicBezTo>
                <a:cubicBezTo>
                  <a:pt x="4468" y="6891"/>
                  <a:pt x="4544" y="6840"/>
                  <a:pt x="4619" y="6777"/>
                </a:cubicBezTo>
                <a:cubicBezTo>
                  <a:pt x="4607" y="6751"/>
                  <a:pt x="4582" y="6726"/>
                  <a:pt x="4569" y="6701"/>
                </a:cubicBezTo>
                <a:lnTo>
                  <a:pt x="4569" y="6701"/>
                </a:lnTo>
                <a:cubicBezTo>
                  <a:pt x="4587" y="6707"/>
                  <a:pt x="4604" y="6710"/>
                  <a:pt x="4620" y="6710"/>
                </a:cubicBezTo>
                <a:cubicBezTo>
                  <a:pt x="4672" y="6710"/>
                  <a:pt x="4711" y="6677"/>
                  <a:pt x="4721" y="6600"/>
                </a:cubicBezTo>
                <a:lnTo>
                  <a:pt x="4771" y="6663"/>
                </a:lnTo>
                <a:cubicBezTo>
                  <a:pt x="4746" y="6588"/>
                  <a:pt x="4734" y="6501"/>
                  <a:pt x="4745" y="6426"/>
                </a:cubicBezTo>
                <a:close/>
                <a:moveTo>
                  <a:pt x="31332" y="6916"/>
                </a:moveTo>
                <a:cubicBezTo>
                  <a:pt x="31344" y="6916"/>
                  <a:pt x="31344" y="6916"/>
                  <a:pt x="31344" y="6929"/>
                </a:cubicBezTo>
                <a:lnTo>
                  <a:pt x="31332" y="6916"/>
                </a:lnTo>
                <a:close/>
                <a:moveTo>
                  <a:pt x="7973" y="6321"/>
                </a:moveTo>
                <a:lnTo>
                  <a:pt x="7973" y="6321"/>
                </a:lnTo>
                <a:cubicBezTo>
                  <a:pt x="7947" y="6410"/>
                  <a:pt x="7872" y="6448"/>
                  <a:pt x="7808" y="6486"/>
                </a:cubicBezTo>
                <a:cubicBezTo>
                  <a:pt x="7821" y="6498"/>
                  <a:pt x="7834" y="6511"/>
                  <a:pt x="7846" y="6524"/>
                </a:cubicBezTo>
                <a:lnTo>
                  <a:pt x="7808" y="6562"/>
                </a:lnTo>
                <a:cubicBezTo>
                  <a:pt x="7783" y="6562"/>
                  <a:pt x="7770" y="6549"/>
                  <a:pt x="7745" y="6549"/>
                </a:cubicBezTo>
                <a:cubicBezTo>
                  <a:pt x="7555" y="6675"/>
                  <a:pt x="7403" y="6878"/>
                  <a:pt x="7188" y="6979"/>
                </a:cubicBezTo>
                <a:cubicBezTo>
                  <a:pt x="7429" y="6739"/>
                  <a:pt x="7694" y="6511"/>
                  <a:pt x="7973" y="6321"/>
                </a:cubicBezTo>
                <a:close/>
                <a:moveTo>
                  <a:pt x="31420" y="6827"/>
                </a:moveTo>
                <a:lnTo>
                  <a:pt x="31420" y="6827"/>
                </a:lnTo>
                <a:cubicBezTo>
                  <a:pt x="31471" y="6853"/>
                  <a:pt x="31509" y="6891"/>
                  <a:pt x="31547" y="6916"/>
                </a:cubicBezTo>
                <a:cubicBezTo>
                  <a:pt x="31560" y="6941"/>
                  <a:pt x="31572" y="6954"/>
                  <a:pt x="31585" y="6979"/>
                </a:cubicBezTo>
                <a:cubicBezTo>
                  <a:pt x="31534" y="6929"/>
                  <a:pt x="31484" y="6878"/>
                  <a:pt x="31420" y="6827"/>
                </a:cubicBezTo>
                <a:close/>
                <a:moveTo>
                  <a:pt x="5214" y="6726"/>
                </a:moveTo>
                <a:lnTo>
                  <a:pt x="5214" y="6726"/>
                </a:lnTo>
                <a:cubicBezTo>
                  <a:pt x="5202" y="6878"/>
                  <a:pt x="5100" y="6967"/>
                  <a:pt x="5024" y="7093"/>
                </a:cubicBezTo>
                <a:lnTo>
                  <a:pt x="4948" y="7017"/>
                </a:lnTo>
                <a:cubicBezTo>
                  <a:pt x="5024" y="6916"/>
                  <a:pt x="5113" y="6815"/>
                  <a:pt x="5214" y="6726"/>
                </a:cubicBezTo>
                <a:close/>
                <a:moveTo>
                  <a:pt x="4934" y="7074"/>
                </a:moveTo>
                <a:cubicBezTo>
                  <a:pt x="4943" y="7074"/>
                  <a:pt x="4952" y="7079"/>
                  <a:pt x="4961" y="7093"/>
                </a:cubicBezTo>
                <a:lnTo>
                  <a:pt x="4948" y="7156"/>
                </a:lnTo>
                <a:cubicBezTo>
                  <a:pt x="4938" y="7160"/>
                  <a:pt x="4930" y="7162"/>
                  <a:pt x="4923" y="7162"/>
                </a:cubicBezTo>
                <a:cubicBezTo>
                  <a:pt x="4872" y="7162"/>
                  <a:pt x="4898" y="7074"/>
                  <a:pt x="4934" y="7074"/>
                </a:cubicBezTo>
                <a:close/>
                <a:moveTo>
                  <a:pt x="31585" y="6967"/>
                </a:moveTo>
                <a:lnTo>
                  <a:pt x="31585" y="6967"/>
                </a:lnTo>
                <a:cubicBezTo>
                  <a:pt x="31623" y="6992"/>
                  <a:pt x="31648" y="7030"/>
                  <a:pt x="31686" y="7068"/>
                </a:cubicBezTo>
                <a:lnTo>
                  <a:pt x="31699" y="7068"/>
                </a:lnTo>
                <a:cubicBezTo>
                  <a:pt x="31737" y="7106"/>
                  <a:pt x="31775" y="7156"/>
                  <a:pt x="31813" y="7194"/>
                </a:cubicBezTo>
                <a:cubicBezTo>
                  <a:pt x="31762" y="7156"/>
                  <a:pt x="31699" y="7106"/>
                  <a:pt x="31648" y="7068"/>
                </a:cubicBezTo>
                <a:cubicBezTo>
                  <a:pt x="31623" y="7030"/>
                  <a:pt x="31598" y="7004"/>
                  <a:pt x="31585" y="6967"/>
                </a:cubicBezTo>
                <a:close/>
                <a:moveTo>
                  <a:pt x="31350" y="6933"/>
                </a:moveTo>
                <a:cubicBezTo>
                  <a:pt x="31424" y="6995"/>
                  <a:pt x="31511" y="7057"/>
                  <a:pt x="31585" y="7118"/>
                </a:cubicBezTo>
                <a:cubicBezTo>
                  <a:pt x="31610" y="7156"/>
                  <a:pt x="31648" y="7194"/>
                  <a:pt x="31673" y="7220"/>
                </a:cubicBezTo>
                <a:cubicBezTo>
                  <a:pt x="31648" y="7207"/>
                  <a:pt x="31636" y="7207"/>
                  <a:pt x="31610" y="7194"/>
                </a:cubicBezTo>
                <a:cubicBezTo>
                  <a:pt x="31585" y="7156"/>
                  <a:pt x="31547" y="7131"/>
                  <a:pt x="31509" y="7106"/>
                </a:cubicBezTo>
                <a:cubicBezTo>
                  <a:pt x="31435" y="7069"/>
                  <a:pt x="31409" y="6984"/>
                  <a:pt x="31350" y="6933"/>
                </a:cubicBezTo>
                <a:close/>
                <a:moveTo>
                  <a:pt x="31724" y="7232"/>
                </a:moveTo>
                <a:cubicBezTo>
                  <a:pt x="31737" y="7245"/>
                  <a:pt x="31749" y="7245"/>
                  <a:pt x="31762" y="7258"/>
                </a:cubicBezTo>
                <a:lnTo>
                  <a:pt x="31724" y="7245"/>
                </a:lnTo>
                <a:lnTo>
                  <a:pt x="31724" y="7232"/>
                </a:lnTo>
                <a:close/>
                <a:moveTo>
                  <a:pt x="5910" y="6941"/>
                </a:moveTo>
                <a:lnTo>
                  <a:pt x="5923" y="6954"/>
                </a:lnTo>
                <a:cubicBezTo>
                  <a:pt x="5834" y="7055"/>
                  <a:pt x="5733" y="7169"/>
                  <a:pt x="5644" y="7270"/>
                </a:cubicBezTo>
                <a:cubicBezTo>
                  <a:pt x="5682" y="7131"/>
                  <a:pt x="5834" y="7055"/>
                  <a:pt x="5910" y="6941"/>
                </a:cubicBezTo>
                <a:close/>
                <a:moveTo>
                  <a:pt x="4747" y="7299"/>
                </a:moveTo>
                <a:cubicBezTo>
                  <a:pt x="4764" y="7299"/>
                  <a:pt x="4776" y="7315"/>
                  <a:pt x="4784" y="7346"/>
                </a:cubicBezTo>
                <a:cubicBezTo>
                  <a:pt x="4769" y="7361"/>
                  <a:pt x="4756" y="7368"/>
                  <a:pt x="4745" y="7368"/>
                </a:cubicBezTo>
                <a:cubicBezTo>
                  <a:pt x="4728" y="7368"/>
                  <a:pt x="4716" y="7351"/>
                  <a:pt x="4708" y="7321"/>
                </a:cubicBezTo>
                <a:cubicBezTo>
                  <a:pt x="4723" y="7306"/>
                  <a:pt x="4736" y="7299"/>
                  <a:pt x="4747" y="7299"/>
                </a:cubicBezTo>
                <a:close/>
                <a:moveTo>
                  <a:pt x="31800" y="7296"/>
                </a:moveTo>
                <a:lnTo>
                  <a:pt x="31851" y="7346"/>
                </a:lnTo>
                <a:lnTo>
                  <a:pt x="31800" y="7371"/>
                </a:lnTo>
                <a:cubicBezTo>
                  <a:pt x="31800" y="7371"/>
                  <a:pt x="31813" y="7384"/>
                  <a:pt x="31813" y="7384"/>
                </a:cubicBezTo>
                <a:cubicBezTo>
                  <a:pt x="31775" y="7371"/>
                  <a:pt x="31724" y="7346"/>
                  <a:pt x="31673" y="7321"/>
                </a:cubicBezTo>
                <a:cubicBezTo>
                  <a:pt x="31673" y="7321"/>
                  <a:pt x="31673" y="7308"/>
                  <a:pt x="31673" y="7308"/>
                </a:cubicBezTo>
                <a:cubicBezTo>
                  <a:pt x="31711" y="7308"/>
                  <a:pt x="31762" y="7296"/>
                  <a:pt x="31800" y="7296"/>
                </a:cubicBezTo>
                <a:close/>
                <a:moveTo>
                  <a:pt x="4627" y="7436"/>
                </a:moveTo>
                <a:cubicBezTo>
                  <a:pt x="4641" y="7436"/>
                  <a:pt x="4651" y="7452"/>
                  <a:pt x="4657" y="7485"/>
                </a:cubicBezTo>
                <a:cubicBezTo>
                  <a:pt x="4640" y="7509"/>
                  <a:pt x="4624" y="7522"/>
                  <a:pt x="4612" y="7522"/>
                </a:cubicBezTo>
                <a:cubicBezTo>
                  <a:pt x="4598" y="7522"/>
                  <a:pt x="4588" y="7506"/>
                  <a:pt x="4582" y="7473"/>
                </a:cubicBezTo>
                <a:cubicBezTo>
                  <a:pt x="4599" y="7449"/>
                  <a:pt x="4615" y="7436"/>
                  <a:pt x="4627" y="7436"/>
                </a:cubicBezTo>
                <a:close/>
                <a:moveTo>
                  <a:pt x="31825" y="7409"/>
                </a:moveTo>
                <a:cubicBezTo>
                  <a:pt x="31851" y="7435"/>
                  <a:pt x="31863" y="7460"/>
                  <a:pt x="31876" y="7485"/>
                </a:cubicBezTo>
                <a:lnTo>
                  <a:pt x="31863" y="7561"/>
                </a:lnTo>
                <a:lnTo>
                  <a:pt x="31838" y="7549"/>
                </a:lnTo>
                <a:cubicBezTo>
                  <a:pt x="31838" y="7536"/>
                  <a:pt x="31825" y="7523"/>
                  <a:pt x="31825" y="7511"/>
                </a:cubicBezTo>
                <a:cubicBezTo>
                  <a:pt x="31825" y="7498"/>
                  <a:pt x="31838" y="7473"/>
                  <a:pt x="31851" y="7447"/>
                </a:cubicBezTo>
                <a:cubicBezTo>
                  <a:pt x="31838" y="7447"/>
                  <a:pt x="31838" y="7447"/>
                  <a:pt x="31825" y="7435"/>
                </a:cubicBezTo>
                <a:cubicBezTo>
                  <a:pt x="31825" y="7435"/>
                  <a:pt x="31825" y="7422"/>
                  <a:pt x="31825" y="7409"/>
                </a:cubicBezTo>
                <a:close/>
                <a:moveTo>
                  <a:pt x="31939" y="7232"/>
                </a:moveTo>
                <a:cubicBezTo>
                  <a:pt x="31965" y="7245"/>
                  <a:pt x="31977" y="7258"/>
                  <a:pt x="32002" y="7258"/>
                </a:cubicBezTo>
                <a:cubicBezTo>
                  <a:pt x="32053" y="7333"/>
                  <a:pt x="32104" y="7384"/>
                  <a:pt x="32154" y="7447"/>
                </a:cubicBezTo>
                <a:cubicBezTo>
                  <a:pt x="32154" y="7447"/>
                  <a:pt x="32167" y="7460"/>
                  <a:pt x="32167" y="7460"/>
                </a:cubicBezTo>
                <a:lnTo>
                  <a:pt x="32230" y="7523"/>
                </a:lnTo>
                <a:cubicBezTo>
                  <a:pt x="32230" y="7536"/>
                  <a:pt x="32230" y="7574"/>
                  <a:pt x="32218" y="7587"/>
                </a:cubicBezTo>
                <a:cubicBezTo>
                  <a:pt x="32192" y="7561"/>
                  <a:pt x="32154" y="7523"/>
                  <a:pt x="32116" y="7485"/>
                </a:cubicBezTo>
                <a:cubicBezTo>
                  <a:pt x="32078" y="7422"/>
                  <a:pt x="32040" y="7359"/>
                  <a:pt x="32028" y="7296"/>
                </a:cubicBezTo>
                <a:cubicBezTo>
                  <a:pt x="32015" y="7296"/>
                  <a:pt x="31990" y="7283"/>
                  <a:pt x="31977" y="7283"/>
                </a:cubicBezTo>
                <a:cubicBezTo>
                  <a:pt x="31965" y="7270"/>
                  <a:pt x="31952" y="7245"/>
                  <a:pt x="31939" y="7232"/>
                </a:cubicBezTo>
                <a:close/>
                <a:moveTo>
                  <a:pt x="32268" y="7549"/>
                </a:moveTo>
                <a:cubicBezTo>
                  <a:pt x="32306" y="7587"/>
                  <a:pt x="32344" y="7625"/>
                  <a:pt x="32395" y="7662"/>
                </a:cubicBezTo>
                <a:cubicBezTo>
                  <a:pt x="32369" y="7688"/>
                  <a:pt x="32357" y="7700"/>
                  <a:pt x="32344" y="7713"/>
                </a:cubicBezTo>
                <a:cubicBezTo>
                  <a:pt x="32306" y="7675"/>
                  <a:pt x="32268" y="7637"/>
                  <a:pt x="32230" y="7599"/>
                </a:cubicBezTo>
                <a:cubicBezTo>
                  <a:pt x="32243" y="7587"/>
                  <a:pt x="32256" y="7561"/>
                  <a:pt x="32268" y="7549"/>
                </a:cubicBezTo>
                <a:close/>
                <a:moveTo>
                  <a:pt x="31889" y="7384"/>
                </a:moveTo>
                <a:cubicBezTo>
                  <a:pt x="31965" y="7447"/>
                  <a:pt x="32028" y="7511"/>
                  <a:pt x="32104" y="7574"/>
                </a:cubicBezTo>
                <a:cubicBezTo>
                  <a:pt x="32167" y="7675"/>
                  <a:pt x="32243" y="7789"/>
                  <a:pt x="32319" y="7890"/>
                </a:cubicBezTo>
                <a:cubicBezTo>
                  <a:pt x="32306" y="7878"/>
                  <a:pt x="32281" y="7865"/>
                  <a:pt x="32268" y="7852"/>
                </a:cubicBezTo>
                <a:cubicBezTo>
                  <a:pt x="32218" y="7764"/>
                  <a:pt x="32154" y="7700"/>
                  <a:pt x="32078" y="7650"/>
                </a:cubicBezTo>
                <a:cubicBezTo>
                  <a:pt x="32015" y="7561"/>
                  <a:pt x="31952" y="7473"/>
                  <a:pt x="31889" y="7384"/>
                </a:cubicBezTo>
                <a:close/>
                <a:moveTo>
                  <a:pt x="5795" y="7799"/>
                </a:moveTo>
                <a:cubicBezTo>
                  <a:pt x="5805" y="7799"/>
                  <a:pt x="5814" y="7803"/>
                  <a:pt x="5822" y="7814"/>
                </a:cubicBezTo>
                <a:cubicBezTo>
                  <a:pt x="5822" y="7852"/>
                  <a:pt x="5796" y="7878"/>
                  <a:pt x="5758" y="7903"/>
                </a:cubicBezTo>
                <a:cubicBezTo>
                  <a:pt x="5743" y="7911"/>
                  <a:pt x="5731" y="7914"/>
                  <a:pt x="5723" y="7914"/>
                </a:cubicBezTo>
                <a:cubicBezTo>
                  <a:pt x="5675" y="7914"/>
                  <a:pt x="5745" y="7799"/>
                  <a:pt x="5795" y="7799"/>
                </a:cubicBezTo>
                <a:close/>
                <a:moveTo>
                  <a:pt x="32382" y="7979"/>
                </a:moveTo>
                <a:cubicBezTo>
                  <a:pt x="32382" y="7979"/>
                  <a:pt x="32395" y="7991"/>
                  <a:pt x="32395" y="8004"/>
                </a:cubicBezTo>
                <a:cubicBezTo>
                  <a:pt x="32382" y="7991"/>
                  <a:pt x="32382" y="7979"/>
                  <a:pt x="32382" y="7979"/>
                </a:cubicBezTo>
                <a:close/>
                <a:moveTo>
                  <a:pt x="5606" y="7258"/>
                </a:moveTo>
                <a:cubicBezTo>
                  <a:pt x="5606" y="7258"/>
                  <a:pt x="5619" y="7283"/>
                  <a:pt x="5632" y="7283"/>
                </a:cubicBezTo>
                <a:cubicBezTo>
                  <a:pt x="5493" y="7435"/>
                  <a:pt x="5353" y="7587"/>
                  <a:pt x="5214" y="7726"/>
                </a:cubicBezTo>
                <a:cubicBezTo>
                  <a:pt x="5088" y="7903"/>
                  <a:pt x="4961" y="8067"/>
                  <a:pt x="4809" y="8219"/>
                </a:cubicBezTo>
                <a:cubicBezTo>
                  <a:pt x="5037" y="7865"/>
                  <a:pt x="5341" y="7574"/>
                  <a:pt x="5606" y="7258"/>
                </a:cubicBezTo>
                <a:close/>
                <a:moveTo>
                  <a:pt x="6391" y="7789"/>
                </a:moveTo>
                <a:lnTo>
                  <a:pt x="6391" y="7789"/>
                </a:lnTo>
                <a:cubicBezTo>
                  <a:pt x="6290" y="7890"/>
                  <a:pt x="6189" y="7991"/>
                  <a:pt x="6087" y="8105"/>
                </a:cubicBezTo>
                <a:cubicBezTo>
                  <a:pt x="6125" y="8118"/>
                  <a:pt x="6163" y="8118"/>
                  <a:pt x="6201" y="8131"/>
                </a:cubicBezTo>
                <a:cubicBezTo>
                  <a:pt x="6277" y="8055"/>
                  <a:pt x="6340" y="7979"/>
                  <a:pt x="6416" y="7903"/>
                </a:cubicBezTo>
                <a:lnTo>
                  <a:pt x="6416" y="7903"/>
                </a:lnTo>
                <a:cubicBezTo>
                  <a:pt x="6315" y="8017"/>
                  <a:pt x="6214" y="8131"/>
                  <a:pt x="6125" y="8232"/>
                </a:cubicBezTo>
                <a:cubicBezTo>
                  <a:pt x="6113" y="8207"/>
                  <a:pt x="6087" y="8181"/>
                  <a:pt x="6075" y="8143"/>
                </a:cubicBezTo>
                <a:lnTo>
                  <a:pt x="6100" y="8143"/>
                </a:lnTo>
                <a:cubicBezTo>
                  <a:pt x="6087" y="8131"/>
                  <a:pt x="6075" y="8093"/>
                  <a:pt x="6075" y="8080"/>
                </a:cubicBezTo>
                <a:cubicBezTo>
                  <a:pt x="6163" y="7966"/>
                  <a:pt x="6265" y="7865"/>
                  <a:pt x="6391" y="7789"/>
                </a:cubicBezTo>
                <a:close/>
                <a:moveTo>
                  <a:pt x="32952" y="8333"/>
                </a:moveTo>
                <a:lnTo>
                  <a:pt x="32952" y="8333"/>
                </a:lnTo>
                <a:cubicBezTo>
                  <a:pt x="32990" y="8371"/>
                  <a:pt x="33015" y="8409"/>
                  <a:pt x="33040" y="8460"/>
                </a:cubicBezTo>
                <a:cubicBezTo>
                  <a:pt x="33015" y="8434"/>
                  <a:pt x="32990" y="8409"/>
                  <a:pt x="32964" y="8396"/>
                </a:cubicBezTo>
                <a:cubicBezTo>
                  <a:pt x="32964" y="8371"/>
                  <a:pt x="32964" y="8358"/>
                  <a:pt x="32952" y="8333"/>
                </a:cubicBezTo>
                <a:close/>
                <a:moveTo>
                  <a:pt x="5948" y="8207"/>
                </a:moveTo>
                <a:cubicBezTo>
                  <a:pt x="5986" y="8308"/>
                  <a:pt x="5847" y="8358"/>
                  <a:pt x="5872" y="8472"/>
                </a:cubicBezTo>
                <a:cubicBezTo>
                  <a:pt x="5860" y="8447"/>
                  <a:pt x="5834" y="8409"/>
                  <a:pt x="5822" y="8384"/>
                </a:cubicBezTo>
                <a:cubicBezTo>
                  <a:pt x="5834" y="8333"/>
                  <a:pt x="5885" y="8320"/>
                  <a:pt x="5923" y="8283"/>
                </a:cubicBezTo>
                <a:cubicBezTo>
                  <a:pt x="5935" y="8270"/>
                  <a:pt x="5948" y="8219"/>
                  <a:pt x="5948" y="8207"/>
                </a:cubicBezTo>
                <a:close/>
                <a:moveTo>
                  <a:pt x="5269" y="8420"/>
                </a:moveTo>
                <a:cubicBezTo>
                  <a:pt x="5294" y="8420"/>
                  <a:pt x="5316" y="8459"/>
                  <a:pt x="5290" y="8485"/>
                </a:cubicBezTo>
                <a:cubicBezTo>
                  <a:pt x="5282" y="8504"/>
                  <a:pt x="5271" y="8512"/>
                  <a:pt x="5260" y="8512"/>
                </a:cubicBezTo>
                <a:cubicBezTo>
                  <a:pt x="5236" y="8512"/>
                  <a:pt x="5213" y="8473"/>
                  <a:pt x="5240" y="8447"/>
                </a:cubicBezTo>
                <a:cubicBezTo>
                  <a:pt x="5247" y="8428"/>
                  <a:pt x="5259" y="8420"/>
                  <a:pt x="5269" y="8420"/>
                </a:cubicBezTo>
                <a:close/>
                <a:moveTo>
                  <a:pt x="4809" y="8219"/>
                </a:moveTo>
                <a:cubicBezTo>
                  <a:pt x="4797" y="8270"/>
                  <a:pt x="4759" y="8320"/>
                  <a:pt x="4721" y="8358"/>
                </a:cubicBezTo>
                <a:cubicBezTo>
                  <a:pt x="4683" y="8422"/>
                  <a:pt x="4632" y="8472"/>
                  <a:pt x="4582" y="8523"/>
                </a:cubicBezTo>
                <a:cubicBezTo>
                  <a:pt x="4594" y="8485"/>
                  <a:pt x="4607" y="8447"/>
                  <a:pt x="4619" y="8409"/>
                </a:cubicBezTo>
                <a:cubicBezTo>
                  <a:pt x="4632" y="8409"/>
                  <a:pt x="4645" y="8396"/>
                  <a:pt x="4657" y="8396"/>
                </a:cubicBezTo>
                <a:cubicBezTo>
                  <a:pt x="4695" y="8320"/>
                  <a:pt x="4746" y="8270"/>
                  <a:pt x="4809" y="8219"/>
                </a:cubicBezTo>
                <a:close/>
                <a:moveTo>
                  <a:pt x="32420" y="7700"/>
                </a:moveTo>
                <a:cubicBezTo>
                  <a:pt x="32471" y="7751"/>
                  <a:pt x="32521" y="7814"/>
                  <a:pt x="32547" y="7878"/>
                </a:cubicBezTo>
                <a:cubicBezTo>
                  <a:pt x="32559" y="7890"/>
                  <a:pt x="32585" y="7890"/>
                  <a:pt x="32597" y="7890"/>
                </a:cubicBezTo>
                <a:cubicBezTo>
                  <a:pt x="32597" y="7890"/>
                  <a:pt x="32597" y="7903"/>
                  <a:pt x="32597" y="7916"/>
                </a:cubicBezTo>
                <a:cubicBezTo>
                  <a:pt x="32610" y="7916"/>
                  <a:pt x="32648" y="7928"/>
                  <a:pt x="32661" y="7928"/>
                </a:cubicBezTo>
                <a:cubicBezTo>
                  <a:pt x="32661" y="7941"/>
                  <a:pt x="32673" y="7954"/>
                  <a:pt x="32673" y="7966"/>
                </a:cubicBezTo>
                <a:cubicBezTo>
                  <a:pt x="32724" y="8131"/>
                  <a:pt x="32863" y="8219"/>
                  <a:pt x="32901" y="8371"/>
                </a:cubicBezTo>
                <a:cubicBezTo>
                  <a:pt x="32952" y="8422"/>
                  <a:pt x="33002" y="8447"/>
                  <a:pt x="33053" y="8472"/>
                </a:cubicBezTo>
                <a:cubicBezTo>
                  <a:pt x="33065" y="8485"/>
                  <a:pt x="33065" y="8498"/>
                  <a:pt x="33078" y="8523"/>
                </a:cubicBezTo>
                <a:cubicBezTo>
                  <a:pt x="33053" y="8523"/>
                  <a:pt x="33053" y="8536"/>
                  <a:pt x="33040" y="8561"/>
                </a:cubicBezTo>
                <a:cubicBezTo>
                  <a:pt x="32901" y="8384"/>
                  <a:pt x="32762" y="8207"/>
                  <a:pt x="32610" y="8029"/>
                </a:cubicBezTo>
                <a:cubicBezTo>
                  <a:pt x="32559" y="7954"/>
                  <a:pt x="32509" y="7878"/>
                  <a:pt x="32433" y="7814"/>
                </a:cubicBezTo>
                <a:cubicBezTo>
                  <a:pt x="32433" y="7776"/>
                  <a:pt x="32420" y="7738"/>
                  <a:pt x="32420" y="7700"/>
                </a:cubicBezTo>
                <a:close/>
                <a:moveTo>
                  <a:pt x="5784" y="8460"/>
                </a:moveTo>
                <a:cubicBezTo>
                  <a:pt x="5822" y="8485"/>
                  <a:pt x="5796" y="8536"/>
                  <a:pt x="5771" y="8548"/>
                </a:cubicBezTo>
                <a:cubicBezTo>
                  <a:pt x="5755" y="8564"/>
                  <a:pt x="5728" y="8586"/>
                  <a:pt x="5708" y="8586"/>
                </a:cubicBezTo>
                <a:cubicBezTo>
                  <a:pt x="5696" y="8586"/>
                  <a:pt x="5687" y="8579"/>
                  <a:pt x="5682" y="8561"/>
                </a:cubicBezTo>
                <a:cubicBezTo>
                  <a:pt x="5695" y="8510"/>
                  <a:pt x="5746" y="8472"/>
                  <a:pt x="5784" y="8460"/>
                </a:cubicBezTo>
                <a:close/>
                <a:moveTo>
                  <a:pt x="33154" y="8574"/>
                </a:moveTo>
                <a:cubicBezTo>
                  <a:pt x="33154" y="8624"/>
                  <a:pt x="33154" y="8662"/>
                  <a:pt x="33154" y="8700"/>
                </a:cubicBezTo>
                <a:cubicBezTo>
                  <a:pt x="33141" y="8687"/>
                  <a:pt x="33129" y="8662"/>
                  <a:pt x="33116" y="8637"/>
                </a:cubicBezTo>
                <a:cubicBezTo>
                  <a:pt x="33116" y="8624"/>
                  <a:pt x="33116" y="8612"/>
                  <a:pt x="33116" y="8599"/>
                </a:cubicBezTo>
                <a:cubicBezTo>
                  <a:pt x="33129" y="8586"/>
                  <a:pt x="33141" y="8586"/>
                  <a:pt x="33154" y="8574"/>
                </a:cubicBezTo>
                <a:close/>
                <a:moveTo>
                  <a:pt x="6100" y="8257"/>
                </a:moveTo>
                <a:cubicBezTo>
                  <a:pt x="5970" y="8412"/>
                  <a:pt x="5843" y="8567"/>
                  <a:pt x="5717" y="8725"/>
                </a:cubicBezTo>
                <a:lnTo>
                  <a:pt x="5717" y="8725"/>
                </a:lnTo>
                <a:cubicBezTo>
                  <a:pt x="5844" y="8565"/>
                  <a:pt x="5952" y="8387"/>
                  <a:pt x="6100" y="8257"/>
                </a:cubicBezTo>
                <a:close/>
                <a:moveTo>
                  <a:pt x="5632" y="8612"/>
                </a:moveTo>
                <a:cubicBezTo>
                  <a:pt x="5670" y="8649"/>
                  <a:pt x="5644" y="8713"/>
                  <a:pt x="5619" y="8738"/>
                </a:cubicBezTo>
                <a:cubicBezTo>
                  <a:pt x="5616" y="8739"/>
                  <a:pt x="5613" y="8739"/>
                  <a:pt x="5610" y="8739"/>
                </a:cubicBezTo>
                <a:cubicBezTo>
                  <a:pt x="5546" y="8739"/>
                  <a:pt x="5571" y="8612"/>
                  <a:pt x="5632" y="8612"/>
                </a:cubicBezTo>
                <a:close/>
                <a:moveTo>
                  <a:pt x="4493" y="8637"/>
                </a:moveTo>
                <a:cubicBezTo>
                  <a:pt x="4480" y="8713"/>
                  <a:pt x="4404" y="8763"/>
                  <a:pt x="4379" y="8839"/>
                </a:cubicBezTo>
                <a:cubicBezTo>
                  <a:pt x="4366" y="8852"/>
                  <a:pt x="4366" y="8852"/>
                  <a:pt x="4354" y="8852"/>
                </a:cubicBezTo>
                <a:cubicBezTo>
                  <a:pt x="4366" y="8839"/>
                  <a:pt x="4404" y="8789"/>
                  <a:pt x="4417" y="8763"/>
                </a:cubicBezTo>
                <a:cubicBezTo>
                  <a:pt x="4404" y="8751"/>
                  <a:pt x="4404" y="8751"/>
                  <a:pt x="4404" y="8738"/>
                </a:cubicBezTo>
                <a:cubicBezTo>
                  <a:pt x="4430" y="8700"/>
                  <a:pt x="4468" y="8675"/>
                  <a:pt x="4493" y="8637"/>
                </a:cubicBezTo>
                <a:close/>
                <a:moveTo>
                  <a:pt x="5429" y="6321"/>
                </a:moveTo>
                <a:lnTo>
                  <a:pt x="5429" y="6321"/>
                </a:lnTo>
                <a:cubicBezTo>
                  <a:pt x="5265" y="6574"/>
                  <a:pt x="5050" y="6789"/>
                  <a:pt x="4860" y="7017"/>
                </a:cubicBezTo>
                <a:cubicBezTo>
                  <a:pt x="4822" y="7068"/>
                  <a:pt x="4746" y="7106"/>
                  <a:pt x="4759" y="7169"/>
                </a:cubicBezTo>
                <a:lnTo>
                  <a:pt x="4847" y="7156"/>
                </a:lnTo>
                <a:cubicBezTo>
                  <a:pt x="4860" y="7182"/>
                  <a:pt x="4885" y="7232"/>
                  <a:pt x="4898" y="7258"/>
                </a:cubicBezTo>
                <a:cubicBezTo>
                  <a:pt x="4860" y="7270"/>
                  <a:pt x="4835" y="7283"/>
                  <a:pt x="4797" y="7283"/>
                </a:cubicBezTo>
                <a:cubicBezTo>
                  <a:pt x="4784" y="7232"/>
                  <a:pt x="4746" y="7220"/>
                  <a:pt x="4695" y="7220"/>
                </a:cubicBezTo>
                <a:cubicBezTo>
                  <a:pt x="4569" y="7308"/>
                  <a:pt x="4518" y="7460"/>
                  <a:pt x="4404" y="7574"/>
                </a:cubicBezTo>
                <a:cubicBezTo>
                  <a:pt x="4354" y="7637"/>
                  <a:pt x="4265" y="7700"/>
                  <a:pt x="4265" y="7789"/>
                </a:cubicBezTo>
                <a:cubicBezTo>
                  <a:pt x="4341" y="7764"/>
                  <a:pt x="4404" y="7713"/>
                  <a:pt x="4417" y="7625"/>
                </a:cubicBezTo>
                <a:cubicBezTo>
                  <a:pt x="4458" y="7604"/>
                  <a:pt x="4498" y="7502"/>
                  <a:pt x="4552" y="7502"/>
                </a:cubicBezTo>
                <a:cubicBezTo>
                  <a:pt x="4565" y="7502"/>
                  <a:pt x="4579" y="7508"/>
                  <a:pt x="4594" y="7523"/>
                </a:cubicBezTo>
                <a:cubicBezTo>
                  <a:pt x="4556" y="7561"/>
                  <a:pt x="4544" y="7612"/>
                  <a:pt x="4556" y="7662"/>
                </a:cubicBezTo>
                <a:cubicBezTo>
                  <a:pt x="4544" y="7650"/>
                  <a:pt x="4506" y="7637"/>
                  <a:pt x="4493" y="7637"/>
                </a:cubicBezTo>
                <a:cubicBezTo>
                  <a:pt x="4493" y="7662"/>
                  <a:pt x="4493" y="7713"/>
                  <a:pt x="4493" y="7738"/>
                </a:cubicBezTo>
                <a:cubicBezTo>
                  <a:pt x="4468" y="7764"/>
                  <a:pt x="4442" y="7802"/>
                  <a:pt x="4417" y="7840"/>
                </a:cubicBezTo>
                <a:cubicBezTo>
                  <a:pt x="4404" y="7814"/>
                  <a:pt x="4379" y="7764"/>
                  <a:pt x="4366" y="7751"/>
                </a:cubicBezTo>
                <a:lnTo>
                  <a:pt x="4366" y="7751"/>
                </a:lnTo>
                <a:cubicBezTo>
                  <a:pt x="4366" y="7802"/>
                  <a:pt x="4379" y="7852"/>
                  <a:pt x="4379" y="7903"/>
                </a:cubicBezTo>
                <a:lnTo>
                  <a:pt x="4328" y="7865"/>
                </a:lnTo>
                <a:cubicBezTo>
                  <a:pt x="4253" y="7979"/>
                  <a:pt x="4164" y="8080"/>
                  <a:pt x="4088" y="8194"/>
                </a:cubicBezTo>
                <a:cubicBezTo>
                  <a:pt x="4088" y="8295"/>
                  <a:pt x="3987" y="8320"/>
                  <a:pt x="3911" y="8371"/>
                </a:cubicBezTo>
                <a:cubicBezTo>
                  <a:pt x="3949" y="8169"/>
                  <a:pt x="4126" y="8042"/>
                  <a:pt x="4240" y="7878"/>
                </a:cubicBezTo>
                <a:cubicBezTo>
                  <a:pt x="4283" y="7852"/>
                  <a:pt x="4243" y="7796"/>
                  <a:pt x="4210" y="7796"/>
                </a:cubicBezTo>
                <a:cubicBezTo>
                  <a:pt x="4195" y="7796"/>
                  <a:pt x="4181" y="7808"/>
                  <a:pt x="4177" y="7840"/>
                </a:cubicBezTo>
                <a:cubicBezTo>
                  <a:pt x="3974" y="8105"/>
                  <a:pt x="3772" y="8371"/>
                  <a:pt x="3569" y="8649"/>
                </a:cubicBezTo>
                <a:cubicBezTo>
                  <a:pt x="3506" y="8751"/>
                  <a:pt x="3443" y="8852"/>
                  <a:pt x="3354" y="8941"/>
                </a:cubicBezTo>
                <a:cubicBezTo>
                  <a:pt x="3417" y="8751"/>
                  <a:pt x="3569" y="8612"/>
                  <a:pt x="3683" y="8447"/>
                </a:cubicBezTo>
                <a:lnTo>
                  <a:pt x="3670" y="8434"/>
                </a:lnTo>
                <a:cubicBezTo>
                  <a:pt x="3670" y="8434"/>
                  <a:pt x="3645" y="8409"/>
                  <a:pt x="3645" y="8396"/>
                </a:cubicBezTo>
                <a:lnTo>
                  <a:pt x="3645" y="8396"/>
                </a:lnTo>
                <a:cubicBezTo>
                  <a:pt x="3658" y="8409"/>
                  <a:pt x="3696" y="8422"/>
                  <a:pt x="3708" y="8434"/>
                </a:cubicBezTo>
                <a:cubicBezTo>
                  <a:pt x="3721" y="8396"/>
                  <a:pt x="3734" y="8346"/>
                  <a:pt x="3734" y="8320"/>
                </a:cubicBezTo>
                <a:cubicBezTo>
                  <a:pt x="3746" y="8308"/>
                  <a:pt x="3784" y="8270"/>
                  <a:pt x="3797" y="8257"/>
                </a:cubicBezTo>
                <a:lnTo>
                  <a:pt x="3797" y="8181"/>
                </a:lnTo>
                <a:cubicBezTo>
                  <a:pt x="3822" y="8181"/>
                  <a:pt x="3848" y="8169"/>
                  <a:pt x="3860" y="8169"/>
                </a:cubicBezTo>
                <a:cubicBezTo>
                  <a:pt x="4151" y="7700"/>
                  <a:pt x="4569" y="7321"/>
                  <a:pt x="4885" y="6878"/>
                </a:cubicBezTo>
                <a:cubicBezTo>
                  <a:pt x="5100" y="6726"/>
                  <a:pt x="5214" y="6473"/>
                  <a:pt x="5429" y="6321"/>
                </a:cubicBezTo>
                <a:close/>
                <a:moveTo>
                  <a:pt x="3557" y="8865"/>
                </a:moveTo>
                <a:cubicBezTo>
                  <a:pt x="3557" y="8865"/>
                  <a:pt x="3569" y="8877"/>
                  <a:pt x="3569" y="8877"/>
                </a:cubicBezTo>
                <a:cubicBezTo>
                  <a:pt x="3557" y="8903"/>
                  <a:pt x="3531" y="8928"/>
                  <a:pt x="3519" y="8953"/>
                </a:cubicBezTo>
                <a:cubicBezTo>
                  <a:pt x="3519" y="8915"/>
                  <a:pt x="3519" y="8877"/>
                  <a:pt x="3557" y="8865"/>
                </a:cubicBezTo>
                <a:close/>
                <a:moveTo>
                  <a:pt x="33144" y="8895"/>
                </a:moveTo>
                <a:cubicBezTo>
                  <a:pt x="33154" y="8895"/>
                  <a:pt x="33168" y="8904"/>
                  <a:pt x="33192" y="8928"/>
                </a:cubicBezTo>
                <a:cubicBezTo>
                  <a:pt x="33177" y="8950"/>
                  <a:pt x="33167" y="8963"/>
                  <a:pt x="33153" y="8963"/>
                </a:cubicBezTo>
                <a:cubicBezTo>
                  <a:pt x="33143" y="8963"/>
                  <a:pt x="33132" y="8956"/>
                  <a:pt x="33116" y="8941"/>
                </a:cubicBezTo>
                <a:lnTo>
                  <a:pt x="33129" y="8915"/>
                </a:lnTo>
                <a:lnTo>
                  <a:pt x="33129" y="8903"/>
                </a:lnTo>
                <a:cubicBezTo>
                  <a:pt x="33133" y="8898"/>
                  <a:pt x="33138" y="8895"/>
                  <a:pt x="33144" y="8895"/>
                </a:cubicBezTo>
                <a:close/>
                <a:moveTo>
                  <a:pt x="3455" y="8966"/>
                </a:moveTo>
                <a:cubicBezTo>
                  <a:pt x="3506" y="8966"/>
                  <a:pt x="3519" y="8991"/>
                  <a:pt x="3493" y="9042"/>
                </a:cubicBezTo>
                <a:cubicBezTo>
                  <a:pt x="3443" y="9042"/>
                  <a:pt x="3430" y="9016"/>
                  <a:pt x="3455" y="8966"/>
                </a:cubicBezTo>
                <a:close/>
                <a:moveTo>
                  <a:pt x="33178" y="8994"/>
                </a:moveTo>
                <a:cubicBezTo>
                  <a:pt x="33214" y="8994"/>
                  <a:pt x="33252" y="9017"/>
                  <a:pt x="33243" y="9054"/>
                </a:cubicBezTo>
                <a:cubicBezTo>
                  <a:pt x="33236" y="9061"/>
                  <a:pt x="33225" y="9064"/>
                  <a:pt x="33214" y="9064"/>
                </a:cubicBezTo>
                <a:cubicBezTo>
                  <a:pt x="33182" y="9064"/>
                  <a:pt x="33141" y="9041"/>
                  <a:pt x="33141" y="9004"/>
                </a:cubicBezTo>
                <a:cubicBezTo>
                  <a:pt x="33152" y="8997"/>
                  <a:pt x="33164" y="8994"/>
                  <a:pt x="33178" y="8994"/>
                </a:cubicBezTo>
                <a:close/>
                <a:moveTo>
                  <a:pt x="4227" y="9042"/>
                </a:moveTo>
                <a:lnTo>
                  <a:pt x="4227" y="9042"/>
                </a:lnTo>
                <a:cubicBezTo>
                  <a:pt x="4215" y="9067"/>
                  <a:pt x="4189" y="9105"/>
                  <a:pt x="4177" y="9130"/>
                </a:cubicBezTo>
                <a:cubicBezTo>
                  <a:pt x="4177" y="9092"/>
                  <a:pt x="4189" y="9067"/>
                  <a:pt x="4227" y="9042"/>
                </a:cubicBezTo>
                <a:close/>
                <a:moveTo>
                  <a:pt x="4763" y="9091"/>
                </a:moveTo>
                <a:cubicBezTo>
                  <a:pt x="4766" y="9091"/>
                  <a:pt x="4768" y="9091"/>
                  <a:pt x="4771" y="9092"/>
                </a:cubicBezTo>
                <a:cubicBezTo>
                  <a:pt x="4822" y="9130"/>
                  <a:pt x="4771" y="9194"/>
                  <a:pt x="4721" y="9194"/>
                </a:cubicBezTo>
                <a:cubicBezTo>
                  <a:pt x="4697" y="9158"/>
                  <a:pt x="4728" y="9091"/>
                  <a:pt x="4763" y="9091"/>
                </a:cubicBezTo>
                <a:close/>
                <a:moveTo>
                  <a:pt x="5709" y="8735"/>
                </a:moveTo>
                <a:cubicBezTo>
                  <a:pt x="5581" y="8896"/>
                  <a:pt x="5455" y="9061"/>
                  <a:pt x="5328" y="9232"/>
                </a:cubicBezTo>
                <a:cubicBezTo>
                  <a:pt x="5404" y="9105"/>
                  <a:pt x="5518" y="9004"/>
                  <a:pt x="5543" y="8852"/>
                </a:cubicBezTo>
                <a:lnTo>
                  <a:pt x="5543" y="8852"/>
                </a:lnTo>
                <a:cubicBezTo>
                  <a:pt x="5518" y="8865"/>
                  <a:pt x="5467" y="8877"/>
                  <a:pt x="5442" y="8890"/>
                </a:cubicBezTo>
                <a:cubicBezTo>
                  <a:pt x="5442" y="8865"/>
                  <a:pt x="5442" y="8827"/>
                  <a:pt x="5455" y="8801"/>
                </a:cubicBezTo>
                <a:lnTo>
                  <a:pt x="5531" y="8827"/>
                </a:lnTo>
                <a:lnTo>
                  <a:pt x="5531" y="8751"/>
                </a:lnTo>
                <a:cubicBezTo>
                  <a:pt x="5543" y="8789"/>
                  <a:pt x="5556" y="8839"/>
                  <a:pt x="5569" y="8890"/>
                </a:cubicBezTo>
                <a:cubicBezTo>
                  <a:pt x="5619" y="8842"/>
                  <a:pt x="5666" y="8790"/>
                  <a:pt x="5709" y="8735"/>
                </a:cubicBezTo>
                <a:close/>
                <a:moveTo>
                  <a:pt x="5202" y="9295"/>
                </a:moveTo>
                <a:lnTo>
                  <a:pt x="5265" y="9307"/>
                </a:lnTo>
                <a:cubicBezTo>
                  <a:pt x="5254" y="9319"/>
                  <a:pt x="5242" y="9340"/>
                  <a:pt x="5223" y="9362"/>
                </a:cubicBezTo>
                <a:lnTo>
                  <a:pt x="5223" y="9362"/>
                </a:lnTo>
                <a:cubicBezTo>
                  <a:pt x="5211" y="9340"/>
                  <a:pt x="5202" y="9317"/>
                  <a:pt x="5202" y="9295"/>
                </a:cubicBezTo>
                <a:close/>
                <a:moveTo>
                  <a:pt x="5240" y="9244"/>
                </a:moveTo>
                <a:lnTo>
                  <a:pt x="5202" y="9295"/>
                </a:lnTo>
                <a:cubicBezTo>
                  <a:pt x="5189" y="9320"/>
                  <a:pt x="5151" y="9371"/>
                  <a:pt x="5138" y="9396"/>
                </a:cubicBezTo>
                <a:lnTo>
                  <a:pt x="5037" y="9396"/>
                </a:lnTo>
                <a:cubicBezTo>
                  <a:pt x="5100" y="9333"/>
                  <a:pt x="5164" y="9282"/>
                  <a:pt x="5240" y="9244"/>
                </a:cubicBezTo>
                <a:close/>
                <a:moveTo>
                  <a:pt x="3266" y="9080"/>
                </a:moveTo>
                <a:lnTo>
                  <a:pt x="3266" y="9080"/>
                </a:lnTo>
                <a:cubicBezTo>
                  <a:pt x="3126" y="9320"/>
                  <a:pt x="3000" y="9561"/>
                  <a:pt x="2861" y="9814"/>
                </a:cubicBezTo>
                <a:cubicBezTo>
                  <a:pt x="2823" y="9864"/>
                  <a:pt x="2785" y="9928"/>
                  <a:pt x="2747" y="9978"/>
                </a:cubicBezTo>
                <a:lnTo>
                  <a:pt x="2721" y="9978"/>
                </a:lnTo>
                <a:cubicBezTo>
                  <a:pt x="2721" y="9965"/>
                  <a:pt x="2734" y="9965"/>
                  <a:pt x="2734" y="9953"/>
                </a:cubicBezTo>
                <a:cubicBezTo>
                  <a:pt x="2734" y="9928"/>
                  <a:pt x="2721" y="9890"/>
                  <a:pt x="2721" y="9852"/>
                </a:cubicBezTo>
                <a:cubicBezTo>
                  <a:pt x="2937" y="9674"/>
                  <a:pt x="2974" y="9333"/>
                  <a:pt x="3202" y="9168"/>
                </a:cubicBezTo>
                <a:cubicBezTo>
                  <a:pt x="3190" y="9156"/>
                  <a:pt x="3164" y="9130"/>
                  <a:pt x="3152" y="9130"/>
                </a:cubicBezTo>
                <a:cubicBezTo>
                  <a:pt x="3190" y="9118"/>
                  <a:pt x="3228" y="9092"/>
                  <a:pt x="3266" y="9080"/>
                </a:cubicBezTo>
                <a:close/>
                <a:moveTo>
                  <a:pt x="2949" y="9801"/>
                </a:moveTo>
                <a:cubicBezTo>
                  <a:pt x="2949" y="9826"/>
                  <a:pt x="2949" y="9839"/>
                  <a:pt x="2949" y="9864"/>
                </a:cubicBezTo>
                <a:cubicBezTo>
                  <a:pt x="2886" y="9902"/>
                  <a:pt x="2861" y="10003"/>
                  <a:pt x="2899" y="10079"/>
                </a:cubicBezTo>
                <a:cubicBezTo>
                  <a:pt x="2873" y="10067"/>
                  <a:pt x="2848" y="10041"/>
                  <a:pt x="2823" y="10029"/>
                </a:cubicBezTo>
                <a:cubicBezTo>
                  <a:pt x="2861" y="9953"/>
                  <a:pt x="2899" y="9877"/>
                  <a:pt x="2949" y="9801"/>
                </a:cubicBezTo>
                <a:close/>
                <a:moveTo>
                  <a:pt x="2658" y="10067"/>
                </a:moveTo>
                <a:cubicBezTo>
                  <a:pt x="2658" y="10079"/>
                  <a:pt x="2658" y="10105"/>
                  <a:pt x="2658" y="10117"/>
                </a:cubicBezTo>
                <a:cubicBezTo>
                  <a:pt x="2645" y="10117"/>
                  <a:pt x="2633" y="10130"/>
                  <a:pt x="2620" y="10130"/>
                </a:cubicBezTo>
                <a:cubicBezTo>
                  <a:pt x="2633" y="10105"/>
                  <a:pt x="2645" y="10079"/>
                  <a:pt x="2658" y="10067"/>
                </a:cubicBezTo>
                <a:close/>
                <a:moveTo>
                  <a:pt x="2797" y="10067"/>
                </a:moveTo>
                <a:cubicBezTo>
                  <a:pt x="2823" y="10067"/>
                  <a:pt x="2861" y="10079"/>
                  <a:pt x="2873" y="10079"/>
                </a:cubicBezTo>
                <a:cubicBezTo>
                  <a:pt x="2873" y="10079"/>
                  <a:pt x="2873" y="10092"/>
                  <a:pt x="2873" y="10105"/>
                </a:cubicBezTo>
                <a:cubicBezTo>
                  <a:pt x="2861" y="10117"/>
                  <a:pt x="2848" y="10130"/>
                  <a:pt x="2848" y="10143"/>
                </a:cubicBezTo>
                <a:cubicBezTo>
                  <a:pt x="2823" y="10130"/>
                  <a:pt x="2797" y="10117"/>
                  <a:pt x="2785" y="10105"/>
                </a:cubicBezTo>
                <a:cubicBezTo>
                  <a:pt x="2785" y="10092"/>
                  <a:pt x="2797" y="10079"/>
                  <a:pt x="2797" y="10067"/>
                </a:cubicBezTo>
                <a:close/>
                <a:moveTo>
                  <a:pt x="2456" y="10231"/>
                </a:moveTo>
                <a:cubicBezTo>
                  <a:pt x="2456" y="10231"/>
                  <a:pt x="2456" y="10244"/>
                  <a:pt x="2468" y="10244"/>
                </a:cubicBezTo>
                <a:lnTo>
                  <a:pt x="2456" y="10231"/>
                </a:lnTo>
                <a:close/>
                <a:moveTo>
                  <a:pt x="2557" y="10307"/>
                </a:moveTo>
                <a:cubicBezTo>
                  <a:pt x="2557" y="10320"/>
                  <a:pt x="2544" y="10320"/>
                  <a:pt x="2544" y="10332"/>
                </a:cubicBezTo>
                <a:cubicBezTo>
                  <a:pt x="2544" y="10320"/>
                  <a:pt x="2544" y="10307"/>
                  <a:pt x="2557" y="10307"/>
                </a:cubicBezTo>
                <a:close/>
                <a:moveTo>
                  <a:pt x="2823" y="10168"/>
                </a:moveTo>
                <a:cubicBezTo>
                  <a:pt x="2823" y="10193"/>
                  <a:pt x="2810" y="10219"/>
                  <a:pt x="2810" y="10244"/>
                </a:cubicBezTo>
                <a:cubicBezTo>
                  <a:pt x="2797" y="10244"/>
                  <a:pt x="2797" y="10257"/>
                  <a:pt x="2797" y="10257"/>
                </a:cubicBezTo>
                <a:cubicBezTo>
                  <a:pt x="2785" y="10269"/>
                  <a:pt x="2785" y="10269"/>
                  <a:pt x="2785" y="10269"/>
                </a:cubicBezTo>
                <a:cubicBezTo>
                  <a:pt x="2785" y="10269"/>
                  <a:pt x="2785" y="10269"/>
                  <a:pt x="2785" y="10282"/>
                </a:cubicBezTo>
                <a:cubicBezTo>
                  <a:pt x="2772" y="10294"/>
                  <a:pt x="2747" y="10320"/>
                  <a:pt x="2734" y="10345"/>
                </a:cubicBezTo>
                <a:lnTo>
                  <a:pt x="2671" y="10345"/>
                </a:lnTo>
                <a:cubicBezTo>
                  <a:pt x="2671" y="10332"/>
                  <a:pt x="2683" y="10320"/>
                  <a:pt x="2683" y="10307"/>
                </a:cubicBezTo>
                <a:lnTo>
                  <a:pt x="2683" y="10320"/>
                </a:lnTo>
                <a:cubicBezTo>
                  <a:pt x="2696" y="10307"/>
                  <a:pt x="2734" y="10282"/>
                  <a:pt x="2747" y="10282"/>
                </a:cubicBezTo>
                <a:lnTo>
                  <a:pt x="2759" y="10231"/>
                </a:lnTo>
                <a:cubicBezTo>
                  <a:pt x="2785" y="10206"/>
                  <a:pt x="2810" y="10181"/>
                  <a:pt x="2823" y="10168"/>
                </a:cubicBezTo>
                <a:close/>
                <a:moveTo>
                  <a:pt x="2671" y="10206"/>
                </a:moveTo>
                <a:lnTo>
                  <a:pt x="2671" y="10206"/>
                </a:lnTo>
                <a:cubicBezTo>
                  <a:pt x="2633" y="10282"/>
                  <a:pt x="2595" y="10358"/>
                  <a:pt x="2557" y="10434"/>
                </a:cubicBezTo>
                <a:cubicBezTo>
                  <a:pt x="2570" y="10345"/>
                  <a:pt x="2620" y="10282"/>
                  <a:pt x="2671" y="10206"/>
                </a:cubicBezTo>
                <a:close/>
                <a:moveTo>
                  <a:pt x="33369" y="10459"/>
                </a:moveTo>
                <a:lnTo>
                  <a:pt x="33382" y="10497"/>
                </a:lnTo>
                <a:cubicBezTo>
                  <a:pt x="33371" y="10487"/>
                  <a:pt x="33370" y="10476"/>
                  <a:pt x="33362" y="10466"/>
                </a:cubicBezTo>
                <a:lnTo>
                  <a:pt x="33362" y="10466"/>
                </a:lnTo>
                <a:lnTo>
                  <a:pt x="33369" y="10459"/>
                </a:lnTo>
                <a:close/>
                <a:moveTo>
                  <a:pt x="33394" y="10535"/>
                </a:moveTo>
                <a:lnTo>
                  <a:pt x="33394" y="10535"/>
                </a:lnTo>
                <a:cubicBezTo>
                  <a:pt x="33407" y="10548"/>
                  <a:pt x="33407" y="10560"/>
                  <a:pt x="33407" y="10573"/>
                </a:cubicBezTo>
                <a:cubicBezTo>
                  <a:pt x="33401" y="10560"/>
                  <a:pt x="33398" y="10548"/>
                  <a:pt x="33394" y="10535"/>
                </a:cubicBezTo>
                <a:close/>
                <a:moveTo>
                  <a:pt x="34118" y="10532"/>
                </a:moveTo>
                <a:cubicBezTo>
                  <a:pt x="34125" y="10532"/>
                  <a:pt x="34132" y="10533"/>
                  <a:pt x="34141" y="10535"/>
                </a:cubicBezTo>
                <a:cubicBezTo>
                  <a:pt x="34170" y="10584"/>
                  <a:pt x="34162" y="10603"/>
                  <a:pt x="34133" y="10603"/>
                </a:cubicBezTo>
                <a:cubicBezTo>
                  <a:pt x="34125" y="10603"/>
                  <a:pt x="34114" y="10601"/>
                  <a:pt x="34103" y="10598"/>
                </a:cubicBezTo>
                <a:cubicBezTo>
                  <a:pt x="34082" y="10556"/>
                  <a:pt x="34087" y="10532"/>
                  <a:pt x="34118" y="10532"/>
                </a:cubicBezTo>
                <a:close/>
                <a:moveTo>
                  <a:pt x="34230" y="10712"/>
                </a:moveTo>
                <a:cubicBezTo>
                  <a:pt x="34251" y="10754"/>
                  <a:pt x="34245" y="10779"/>
                  <a:pt x="34214" y="10779"/>
                </a:cubicBezTo>
                <a:cubicBezTo>
                  <a:pt x="34208" y="10779"/>
                  <a:pt x="34200" y="10777"/>
                  <a:pt x="34192" y="10775"/>
                </a:cubicBezTo>
                <a:cubicBezTo>
                  <a:pt x="34166" y="10725"/>
                  <a:pt x="34179" y="10712"/>
                  <a:pt x="34230" y="10712"/>
                </a:cubicBezTo>
                <a:close/>
                <a:moveTo>
                  <a:pt x="4544" y="10307"/>
                </a:moveTo>
                <a:lnTo>
                  <a:pt x="4544" y="10307"/>
                </a:lnTo>
                <a:cubicBezTo>
                  <a:pt x="4518" y="10370"/>
                  <a:pt x="4480" y="10421"/>
                  <a:pt x="4468" y="10484"/>
                </a:cubicBezTo>
                <a:cubicBezTo>
                  <a:pt x="4430" y="10548"/>
                  <a:pt x="4392" y="10611"/>
                  <a:pt x="4354" y="10674"/>
                </a:cubicBezTo>
                <a:cubicBezTo>
                  <a:pt x="4328" y="10699"/>
                  <a:pt x="4316" y="10737"/>
                  <a:pt x="4303" y="10763"/>
                </a:cubicBezTo>
                <a:cubicBezTo>
                  <a:pt x="4278" y="10813"/>
                  <a:pt x="4253" y="10851"/>
                  <a:pt x="4227" y="10889"/>
                </a:cubicBezTo>
                <a:cubicBezTo>
                  <a:pt x="4240" y="10801"/>
                  <a:pt x="4253" y="10712"/>
                  <a:pt x="4341" y="10661"/>
                </a:cubicBezTo>
                <a:cubicBezTo>
                  <a:pt x="4341" y="10649"/>
                  <a:pt x="4341" y="10611"/>
                  <a:pt x="4354" y="10598"/>
                </a:cubicBezTo>
                <a:cubicBezTo>
                  <a:pt x="4379" y="10560"/>
                  <a:pt x="4430" y="10535"/>
                  <a:pt x="4417" y="10472"/>
                </a:cubicBezTo>
                <a:cubicBezTo>
                  <a:pt x="4455" y="10434"/>
                  <a:pt x="4493" y="10396"/>
                  <a:pt x="4480" y="10345"/>
                </a:cubicBezTo>
                <a:cubicBezTo>
                  <a:pt x="4493" y="10332"/>
                  <a:pt x="4531" y="10320"/>
                  <a:pt x="4544" y="10307"/>
                </a:cubicBezTo>
                <a:close/>
                <a:moveTo>
                  <a:pt x="33470" y="10649"/>
                </a:moveTo>
                <a:cubicBezTo>
                  <a:pt x="33496" y="10712"/>
                  <a:pt x="33521" y="10788"/>
                  <a:pt x="33584" y="10826"/>
                </a:cubicBezTo>
                <a:cubicBezTo>
                  <a:pt x="33610" y="10877"/>
                  <a:pt x="33635" y="10940"/>
                  <a:pt x="33673" y="10990"/>
                </a:cubicBezTo>
                <a:cubicBezTo>
                  <a:pt x="33660" y="11003"/>
                  <a:pt x="33660" y="11016"/>
                  <a:pt x="33648" y="11028"/>
                </a:cubicBezTo>
                <a:cubicBezTo>
                  <a:pt x="33584" y="10902"/>
                  <a:pt x="33508" y="10788"/>
                  <a:pt x="33458" y="10661"/>
                </a:cubicBezTo>
                <a:cubicBezTo>
                  <a:pt x="33458" y="10661"/>
                  <a:pt x="33470" y="10649"/>
                  <a:pt x="33470" y="10649"/>
                </a:cubicBezTo>
                <a:close/>
                <a:moveTo>
                  <a:pt x="34323" y="10956"/>
                </a:moveTo>
                <a:cubicBezTo>
                  <a:pt x="34361" y="10956"/>
                  <a:pt x="34414" y="11023"/>
                  <a:pt x="34343" y="11041"/>
                </a:cubicBezTo>
                <a:cubicBezTo>
                  <a:pt x="34331" y="11028"/>
                  <a:pt x="34306" y="11016"/>
                  <a:pt x="34293" y="11003"/>
                </a:cubicBezTo>
                <a:cubicBezTo>
                  <a:pt x="34293" y="10969"/>
                  <a:pt x="34307" y="10956"/>
                  <a:pt x="34323" y="10956"/>
                </a:cubicBezTo>
                <a:close/>
                <a:moveTo>
                  <a:pt x="2241" y="11092"/>
                </a:moveTo>
                <a:cubicBezTo>
                  <a:pt x="2241" y="11092"/>
                  <a:pt x="2253" y="11104"/>
                  <a:pt x="2253" y="11104"/>
                </a:cubicBezTo>
                <a:cubicBezTo>
                  <a:pt x="2253" y="11117"/>
                  <a:pt x="2241" y="11117"/>
                  <a:pt x="2241" y="11130"/>
                </a:cubicBezTo>
                <a:cubicBezTo>
                  <a:pt x="2241" y="11117"/>
                  <a:pt x="2241" y="11104"/>
                  <a:pt x="2241" y="11092"/>
                </a:cubicBezTo>
                <a:close/>
                <a:moveTo>
                  <a:pt x="33711" y="11066"/>
                </a:moveTo>
                <a:lnTo>
                  <a:pt x="33761" y="11168"/>
                </a:lnTo>
                <a:cubicBezTo>
                  <a:pt x="33749" y="11180"/>
                  <a:pt x="33749" y="11193"/>
                  <a:pt x="33749" y="11206"/>
                </a:cubicBezTo>
                <a:lnTo>
                  <a:pt x="33736" y="11206"/>
                </a:lnTo>
                <a:cubicBezTo>
                  <a:pt x="33723" y="11180"/>
                  <a:pt x="33711" y="11142"/>
                  <a:pt x="33698" y="11117"/>
                </a:cubicBezTo>
                <a:lnTo>
                  <a:pt x="33711" y="11066"/>
                </a:lnTo>
                <a:close/>
                <a:moveTo>
                  <a:pt x="33761" y="11244"/>
                </a:moveTo>
                <a:lnTo>
                  <a:pt x="33761" y="11244"/>
                </a:lnTo>
                <a:cubicBezTo>
                  <a:pt x="33774" y="11244"/>
                  <a:pt x="33787" y="11256"/>
                  <a:pt x="33799" y="11256"/>
                </a:cubicBezTo>
                <a:lnTo>
                  <a:pt x="33825" y="11319"/>
                </a:lnTo>
                <a:lnTo>
                  <a:pt x="33812" y="11345"/>
                </a:lnTo>
                <a:lnTo>
                  <a:pt x="33812" y="11332"/>
                </a:lnTo>
                <a:lnTo>
                  <a:pt x="33799" y="11332"/>
                </a:lnTo>
                <a:cubicBezTo>
                  <a:pt x="33787" y="11307"/>
                  <a:pt x="33774" y="11269"/>
                  <a:pt x="33761" y="11244"/>
                </a:cubicBezTo>
                <a:close/>
                <a:moveTo>
                  <a:pt x="35014" y="11281"/>
                </a:moveTo>
                <a:lnTo>
                  <a:pt x="35065" y="11319"/>
                </a:lnTo>
                <a:cubicBezTo>
                  <a:pt x="35065" y="11349"/>
                  <a:pt x="35052" y="11360"/>
                  <a:pt x="35038" y="11360"/>
                </a:cubicBezTo>
                <a:cubicBezTo>
                  <a:pt x="35008" y="11360"/>
                  <a:pt x="34972" y="11315"/>
                  <a:pt x="35014" y="11281"/>
                </a:cubicBezTo>
                <a:close/>
                <a:moveTo>
                  <a:pt x="34419" y="11054"/>
                </a:moveTo>
                <a:cubicBezTo>
                  <a:pt x="34495" y="11168"/>
                  <a:pt x="34546" y="11294"/>
                  <a:pt x="34584" y="11421"/>
                </a:cubicBezTo>
                <a:cubicBezTo>
                  <a:pt x="34457" y="11357"/>
                  <a:pt x="34407" y="11218"/>
                  <a:pt x="34331" y="11104"/>
                </a:cubicBezTo>
                <a:cubicBezTo>
                  <a:pt x="34356" y="11092"/>
                  <a:pt x="34394" y="11079"/>
                  <a:pt x="34419" y="11054"/>
                </a:cubicBezTo>
                <a:close/>
                <a:moveTo>
                  <a:pt x="33888" y="11446"/>
                </a:moveTo>
                <a:cubicBezTo>
                  <a:pt x="33888" y="11459"/>
                  <a:pt x="33901" y="11471"/>
                  <a:pt x="33913" y="11497"/>
                </a:cubicBezTo>
                <a:cubicBezTo>
                  <a:pt x="33901" y="11484"/>
                  <a:pt x="33888" y="11484"/>
                  <a:pt x="33875" y="11484"/>
                </a:cubicBezTo>
                <a:cubicBezTo>
                  <a:pt x="33875" y="11471"/>
                  <a:pt x="33888" y="11459"/>
                  <a:pt x="33888" y="11446"/>
                </a:cubicBezTo>
                <a:close/>
                <a:moveTo>
                  <a:pt x="34589" y="11421"/>
                </a:moveTo>
                <a:cubicBezTo>
                  <a:pt x="34606" y="11421"/>
                  <a:pt x="34622" y="11432"/>
                  <a:pt x="34622" y="11459"/>
                </a:cubicBezTo>
                <a:cubicBezTo>
                  <a:pt x="34629" y="11487"/>
                  <a:pt x="34604" y="11504"/>
                  <a:pt x="34581" y="11504"/>
                </a:cubicBezTo>
                <a:cubicBezTo>
                  <a:pt x="34563" y="11504"/>
                  <a:pt x="34546" y="11493"/>
                  <a:pt x="34546" y="11471"/>
                </a:cubicBezTo>
                <a:cubicBezTo>
                  <a:pt x="34539" y="11442"/>
                  <a:pt x="34565" y="11421"/>
                  <a:pt x="34589" y="11421"/>
                </a:cubicBezTo>
                <a:close/>
                <a:moveTo>
                  <a:pt x="33356" y="11485"/>
                </a:moveTo>
                <a:cubicBezTo>
                  <a:pt x="33386" y="11485"/>
                  <a:pt x="33455" y="11603"/>
                  <a:pt x="33394" y="11623"/>
                </a:cubicBezTo>
                <a:lnTo>
                  <a:pt x="33344" y="11509"/>
                </a:lnTo>
                <a:cubicBezTo>
                  <a:pt x="33344" y="11492"/>
                  <a:pt x="33349" y="11485"/>
                  <a:pt x="33356" y="11485"/>
                </a:cubicBezTo>
                <a:close/>
                <a:moveTo>
                  <a:pt x="33926" y="11522"/>
                </a:moveTo>
                <a:lnTo>
                  <a:pt x="33964" y="11610"/>
                </a:lnTo>
                <a:cubicBezTo>
                  <a:pt x="33964" y="11610"/>
                  <a:pt x="33939" y="11623"/>
                  <a:pt x="33939" y="11623"/>
                </a:cubicBezTo>
                <a:cubicBezTo>
                  <a:pt x="33926" y="11598"/>
                  <a:pt x="33926" y="11585"/>
                  <a:pt x="33913" y="11560"/>
                </a:cubicBezTo>
                <a:cubicBezTo>
                  <a:pt x="33913" y="11547"/>
                  <a:pt x="33926" y="11535"/>
                  <a:pt x="33926" y="11522"/>
                </a:cubicBezTo>
                <a:close/>
                <a:moveTo>
                  <a:pt x="34636" y="11563"/>
                </a:moveTo>
                <a:cubicBezTo>
                  <a:pt x="34653" y="11563"/>
                  <a:pt x="34665" y="11580"/>
                  <a:pt x="34672" y="11610"/>
                </a:cubicBezTo>
                <a:cubicBezTo>
                  <a:pt x="34657" y="11625"/>
                  <a:pt x="34644" y="11633"/>
                  <a:pt x="34633" y="11633"/>
                </a:cubicBezTo>
                <a:cubicBezTo>
                  <a:pt x="34617" y="11633"/>
                  <a:pt x="34604" y="11616"/>
                  <a:pt x="34597" y="11585"/>
                </a:cubicBezTo>
                <a:cubicBezTo>
                  <a:pt x="34612" y="11570"/>
                  <a:pt x="34625" y="11563"/>
                  <a:pt x="34636" y="11563"/>
                </a:cubicBezTo>
                <a:close/>
                <a:moveTo>
                  <a:pt x="34926" y="11345"/>
                </a:moveTo>
                <a:cubicBezTo>
                  <a:pt x="34964" y="11345"/>
                  <a:pt x="34989" y="11383"/>
                  <a:pt x="35027" y="11408"/>
                </a:cubicBezTo>
                <a:cubicBezTo>
                  <a:pt x="35039" y="11408"/>
                  <a:pt x="35052" y="11395"/>
                  <a:pt x="35065" y="11395"/>
                </a:cubicBezTo>
                <a:cubicBezTo>
                  <a:pt x="35077" y="11497"/>
                  <a:pt x="35153" y="11610"/>
                  <a:pt x="35166" y="11699"/>
                </a:cubicBezTo>
                <a:cubicBezTo>
                  <a:pt x="35153" y="11702"/>
                  <a:pt x="35142" y="11704"/>
                  <a:pt x="35132" y="11704"/>
                </a:cubicBezTo>
                <a:cubicBezTo>
                  <a:pt x="35103" y="11704"/>
                  <a:pt x="35084" y="11690"/>
                  <a:pt x="35065" y="11661"/>
                </a:cubicBezTo>
                <a:cubicBezTo>
                  <a:pt x="35014" y="11560"/>
                  <a:pt x="34989" y="11446"/>
                  <a:pt x="34926" y="11345"/>
                </a:cubicBezTo>
                <a:close/>
                <a:moveTo>
                  <a:pt x="33243" y="8827"/>
                </a:moveTo>
                <a:cubicBezTo>
                  <a:pt x="33394" y="8953"/>
                  <a:pt x="33470" y="9156"/>
                  <a:pt x="33584" y="9320"/>
                </a:cubicBezTo>
                <a:cubicBezTo>
                  <a:pt x="33597" y="9320"/>
                  <a:pt x="33622" y="9307"/>
                  <a:pt x="33635" y="9307"/>
                </a:cubicBezTo>
                <a:lnTo>
                  <a:pt x="33635" y="9307"/>
                </a:lnTo>
                <a:cubicBezTo>
                  <a:pt x="33622" y="9320"/>
                  <a:pt x="33597" y="9345"/>
                  <a:pt x="33584" y="9371"/>
                </a:cubicBezTo>
                <a:cubicBezTo>
                  <a:pt x="33610" y="9383"/>
                  <a:pt x="33648" y="9409"/>
                  <a:pt x="33673" y="9421"/>
                </a:cubicBezTo>
                <a:lnTo>
                  <a:pt x="33698" y="9510"/>
                </a:lnTo>
                <a:cubicBezTo>
                  <a:pt x="33723" y="9510"/>
                  <a:pt x="33749" y="9523"/>
                  <a:pt x="33774" y="9535"/>
                </a:cubicBezTo>
                <a:cubicBezTo>
                  <a:pt x="33774" y="9548"/>
                  <a:pt x="33761" y="9586"/>
                  <a:pt x="33761" y="9599"/>
                </a:cubicBezTo>
                <a:cubicBezTo>
                  <a:pt x="34090" y="10041"/>
                  <a:pt x="34280" y="10573"/>
                  <a:pt x="34571" y="11041"/>
                </a:cubicBezTo>
                <a:cubicBezTo>
                  <a:pt x="34635" y="11294"/>
                  <a:pt x="34812" y="11509"/>
                  <a:pt x="34875" y="11762"/>
                </a:cubicBezTo>
                <a:cubicBezTo>
                  <a:pt x="34710" y="11522"/>
                  <a:pt x="34597" y="11231"/>
                  <a:pt x="34457" y="10965"/>
                </a:cubicBezTo>
                <a:cubicBezTo>
                  <a:pt x="34419" y="10915"/>
                  <a:pt x="34419" y="10826"/>
                  <a:pt x="34343" y="10813"/>
                </a:cubicBezTo>
                <a:cubicBezTo>
                  <a:pt x="34343" y="10839"/>
                  <a:pt x="34331" y="10889"/>
                  <a:pt x="34331" y="10915"/>
                </a:cubicBezTo>
                <a:lnTo>
                  <a:pt x="34217" y="10915"/>
                </a:lnTo>
                <a:cubicBezTo>
                  <a:pt x="34217" y="10889"/>
                  <a:pt x="34230" y="10851"/>
                  <a:pt x="34230" y="10813"/>
                </a:cubicBezTo>
                <a:cubicBezTo>
                  <a:pt x="34280" y="10813"/>
                  <a:pt x="34318" y="10788"/>
                  <a:pt x="34331" y="10737"/>
                </a:cubicBezTo>
                <a:cubicBezTo>
                  <a:pt x="34293" y="10586"/>
                  <a:pt x="34179" y="10472"/>
                  <a:pt x="34116" y="10332"/>
                </a:cubicBezTo>
                <a:cubicBezTo>
                  <a:pt x="34078" y="10257"/>
                  <a:pt x="34040" y="10155"/>
                  <a:pt x="33964" y="10117"/>
                </a:cubicBezTo>
                <a:lnTo>
                  <a:pt x="33964" y="10117"/>
                </a:lnTo>
                <a:cubicBezTo>
                  <a:pt x="33964" y="10193"/>
                  <a:pt x="33989" y="10282"/>
                  <a:pt x="34052" y="10320"/>
                </a:cubicBezTo>
                <a:cubicBezTo>
                  <a:pt x="34065" y="10383"/>
                  <a:pt x="34179" y="10484"/>
                  <a:pt x="34090" y="10522"/>
                </a:cubicBezTo>
                <a:cubicBezTo>
                  <a:pt x="34065" y="10472"/>
                  <a:pt x="34027" y="10446"/>
                  <a:pt x="33977" y="10446"/>
                </a:cubicBezTo>
                <a:lnTo>
                  <a:pt x="34027" y="10396"/>
                </a:lnTo>
                <a:cubicBezTo>
                  <a:pt x="34002" y="10383"/>
                  <a:pt x="33964" y="10370"/>
                  <a:pt x="33939" y="10358"/>
                </a:cubicBezTo>
                <a:cubicBezTo>
                  <a:pt x="33913" y="10320"/>
                  <a:pt x="33888" y="10294"/>
                  <a:pt x="33875" y="10257"/>
                </a:cubicBezTo>
                <a:cubicBezTo>
                  <a:pt x="33901" y="10257"/>
                  <a:pt x="33939" y="10244"/>
                  <a:pt x="33964" y="10231"/>
                </a:cubicBezTo>
                <a:cubicBezTo>
                  <a:pt x="33913" y="10219"/>
                  <a:pt x="33875" y="10206"/>
                  <a:pt x="33825" y="10181"/>
                </a:cubicBezTo>
                <a:cubicBezTo>
                  <a:pt x="33837" y="10168"/>
                  <a:pt x="33863" y="10155"/>
                  <a:pt x="33875" y="10143"/>
                </a:cubicBezTo>
                <a:cubicBezTo>
                  <a:pt x="33799" y="10041"/>
                  <a:pt x="33736" y="9915"/>
                  <a:pt x="33660" y="9814"/>
                </a:cubicBezTo>
                <a:cubicBezTo>
                  <a:pt x="33572" y="9776"/>
                  <a:pt x="33584" y="9662"/>
                  <a:pt x="33559" y="9573"/>
                </a:cubicBezTo>
                <a:lnTo>
                  <a:pt x="33559" y="9573"/>
                </a:lnTo>
                <a:cubicBezTo>
                  <a:pt x="33736" y="9674"/>
                  <a:pt x="33787" y="9902"/>
                  <a:pt x="33901" y="10067"/>
                </a:cubicBezTo>
                <a:cubicBezTo>
                  <a:pt x="33901" y="10084"/>
                  <a:pt x="33911" y="10091"/>
                  <a:pt x="33925" y="10091"/>
                </a:cubicBezTo>
                <a:cubicBezTo>
                  <a:pt x="33960" y="10091"/>
                  <a:pt x="34015" y="10044"/>
                  <a:pt x="33951" y="10016"/>
                </a:cubicBezTo>
                <a:cubicBezTo>
                  <a:pt x="33774" y="9725"/>
                  <a:pt x="33622" y="9434"/>
                  <a:pt x="33432" y="9143"/>
                </a:cubicBezTo>
                <a:cubicBezTo>
                  <a:pt x="33369" y="9042"/>
                  <a:pt x="33293" y="8941"/>
                  <a:pt x="33243" y="8827"/>
                </a:cubicBezTo>
                <a:close/>
                <a:moveTo>
                  <a:pt x="35103" y="11724"/>
                </a:moveTo>
                <a:cubicBezTo>
                  <a:pt x="35128" y="11724"/>
                  <a:pt x="35179" y="11737"/>
                  <a:pt x="35204" y="11737"/>
                </a:cubicBezTo>
                <a:cubicBezTo>
                  <a:pt x="35229" y="11775"/>
                  <a:pt x="35242" y="11826"/>
                  <a:pt x="35229" y="11864"/>
                </a:cubicBezTo>
                <a:cubicBezTo>
                  <a:pt x="35198" y="11883"/>
                  <a:pt x="35166" y="11889"/>
                  <a:pt x="35136" y="11889"/>
                </a:cubicBezTo>
                <a:cubicBezTo>
                  <a:pt x="35106" y="11889"/>
                  <a:pt x="35077" y="11883"/>
                  <a:pt x="35052" y="11876"/>
                </a:cubicBezTo>
                <a:cubicBezTo>
                  <a:pt x="35077" y="11864"/>
                  <a:pt x="35141" y="11864"/>
                  <a:pt x="35166" y="11851"/>
                </a:cubicBezTo>
                <a:cubicBezTo>
                  <a:pt x="35141" y="11813"/>
                  <a:pt x="35115" y="11775"/>
                  <a:pt x="35103" y="11724"/>
                </a:cubicBezTo>
                <a:close/>
                <a:moveTo>
                  <a:pt x="34942" y="11893"/>
                </a:moveTo>
                <a:cubicBezTo>
                  <a:pt x="34948" y="11893"/>
                  <a:pt x="34956" y="11896"/>
                  <a:pt x="34964" y="11902"/>
                </a:cubicBezTo>
                <a:cubicBezTo>
                  <a:pt x="34995" y="11922"/>
                  <a:pt x="34992" y="11987"/>
                  <a:pt x="34961" y="11987"/>
                </a:cubicBezTo>
                <a:cubicBezTo>
                  <a:pt x="34955" y="11987"/>
                  <a:pt x="34947" y="11984"/>
                  <a:pt x="34938" y="11977"/>
                </a:cubicBezTo>
                <a:cubicBezTo>
                  <a:pt x="34895" y="11967"/>
                  <a:pt x="34907" y="11893"/>
                  <a:pt x="34942" y="11893"/>
                </a:cubicBezTo>
                <a:close/>
                <a:moveTo>
                  <a:pt x="33951" y="11648"/>
                </a:moveTo>
                <a:lnTo>
                  <a:pt x="33951" y="11648"/>
                </a:lnTo>
                <a:cubicBezTo>
                  <a:pt x="34065" y="11724"/>
                  <a:pt x="34078" y="11889"/>
                  <a:pt x="34154" y="12015"/>
                </a:cubicBezTo>
                <a:lnTo>
                  <a:pt x="34128" y="12028"/>
                </a:lnTo>
                <a:cubicBezTo>
                  <a:pt x="34078" y="11889"/>
                  <a:pt x="34014" y="11762"/>
                  <a:pt x="33951" y="11648"/>
                </a:cubicBezTo>
                <a:close/>
                <a:moveTo>
                  <a:pt x="3017" y="12054"/>
                </a:moveTo>
                <a:cubicBezTo>
                  <a:pt x="3028" y="12054"/>
                  <a:pt x="3040" y="12058"/>
                  <a:pt x="3050" y="12066"/>
                </a:cubicBezTo>
                <a:cubicBezTo>
                  <a:pt x="3072" y="12098"/>
                  <a:pt x="3030" y="12148"/>
                  <a:pt x="2994" y="12148"/>
                </a:cubicBezTo>
                <a:cubicBezTo>
                  <a:pt x="2987" y="12148"/>
                  <a:pt x="2981" y="12146"/>
                  <a:pt x="2974" y="12142"/>
                </a:cubicBezTo>
                <a:cubicBezTo>
                  <a:pt x="2945" y="12102"/>
                  <a:pt x="2977" y="12054"/>
                  <a:pt x="3017" y="12054"/>
                </a:cubicBezTo>
                <a:close/>
                <a:moveTo>
                  <a:pt x="35014" y="12458"/>
                </a:moveTo>
                <a:lnTo>
                  <a:pt x="35014" y="12458"/>
                </a:lnTo>
                <a:cubicBezTo>
                  <a:pt x="35065" y="12509"/>
                  <a:pt x="35090" y="12572"/>
                  <a:pt x="35128" y="12635"/>
                </a:cubicBezTo>
                <a:cubicBezTo>
                  <a:pt x="35115" y="12673"/>
                  <a:pt x="35115" y="12711"/>
                  <a:pt x="35103" y="12749"/>
                </a:cubicBezTo>
                <a:cubicBezTo>
                  <a:pt x="35077" y="12648"/>
                  <a:pt x="35039" y="12560"/>
                  <a:pt x="35014" y="12458"/>
                </a:cubicBezTo>
                <a:close/>
                <a:moveTo>
                  <a:pt x="1687" y="12672"/>
                </a:moveTo>
                <a:cubicBezTo>
                  <a:pt x="1690" y="12672"/>
                  <a:pt x="1693" y="12673"/>
                  <a:pt x="1696" y="12673"/>
                </a:cubicBezTo>
                <a:cubicBezTo>
                  <a:pt x="1730" y="12707"/>
                  <a:pt x="1705" y="12779"/>
                  <a:pt x="1664" y="12779"/>
                </a:cubicBezTo>
                <a:cubicBezTo>
                  <a:pt x="1658" y="12779"/>
                  <a:pt x="1652" y="12778"/>
                  <a:pt x="1646" y="12775"/>
                </a:cubicBezTo>
                <a:cubicBezTo>
                  <a:pt x="1610" y="12751"/>
                  <a:pt x="1641" y="12672"/>
                  <a:pt x="1687" y="12672"/>
                </a:cubicBezTo>
                <a:close/>
                <a:moveTo>
                  <a:pt x="3443" y="12319"/>
                </a:moveTo>
                <a:cubicBezTo>
                  <a:pt x="3455" y="12319"/>
                  <a:pt x="3468" y="12319"/>
                  <a:pt x="3481" y="12332"/>
                </a:cubicBezTo>
                <a:cubicBezTo>
                  <a:pt x="3392" y="12509"/>
                  <a:pt x="3316" y="12699"/>
                  <a:pt x="3240" y="12889"/>
                </a:cubicBezTo>
                <a:cubicBezTo>
                  <a:pt x="3278" y="12749"/>
                  <a:pt x="3316" y="12610"/>
                  <a:pt x="3392" y="12496"/>
                </a:cubicBezTo>
                <a:lnTo>
                  <a:pt x="3316" y="12496"/>
                </a:lnTo>
                <a:cubicBezTo>
                  <a:pt x="3341" y="12484"/>
                  <a:pt x="3379" y="12471"/>
                  <a:pt x="3405" y="12458"/>
                </a:cubicBezTo>
                <a:cubicBezTo>
                  <a:pt x="3417" y="12408"/>
                  <a:pt x="3430" y="12357"/>
                  <a:pt x="3443" y="12319"/>
                </a:cubicBezTo>
                <a:close/>
                <a:moveTo>
                  <a:pt x="2152" y="11206"/>
                </a:moveTo>
                <a:cubicBezTo>
                  <a:pt x="2127" y="11294"/>
                  <a:pt x="2101" y="11370"/>
                  <a:pt x="2076" y="11459"/>
                </a:cubicBezTo>
                <a:lnTo>
                  <a:pt x="2089" y="11459"/>
                </a:lnTo>
                <a:cubicBezTo>
                  <a:pt x="2025" y="11598"/>
                  <a:pt x="1975" y="11737"/>
                  <a:pt x="1886" y="11876"/>
                </a:cubicBezTo>
                <a:lnTo>
                  <a:pt x="1950" y="11914"/>
                </a:lnTo>
                <a:cubicBezTo>
                  <a:pt x="1962" y="11876"/>
                  <a:pt x="2000" y="11813"/>
                  <a:pt x="2013" y="11788"/>
                </a:cubicBezTo>
                <a:lnTo>
                  <a:pt x="2076" y="11762"/>
                </a:lnTo>
                <a:lnTo>
                  <a:pt x="2076" y="11826"/>
                </a:lnTo>
                <a:lnTo>
                  <a:pt x="2000" y="11826"/>
                </a:lnTo>
                <a:cubicBezTo>
                  <a:pt x="2000" y="11902"/>
                  <a:pt x="1987" y="11977"/>
                  <a:pt x="1975" y="12053"/>
                </a:cubicBezTo>
                <a:cubicBezTo>
                  <a:pt x="1899" y="12104"/>
                  <a:pt x="1861" y="12205"/>
                  <a:pt x="1848" y="12294"/>
                </a:cubicBezTo>
                <a:cubicBezTo>
                  <a:pt x="1861" y="12408"/>
                  <a:pt x="1734" y="12496"/>
                  <a:pt x="1785" y="12610"/>
                </a:cubicBezTo>
                <a:cubicBezTo>
                  <a:pt x="1734" y="12597"/>
                  <a:pt x="1696" y="12585"/>
                  <a:pt x="1646" y="12560"/>
                </a:cubicBezTo>
                <a:cubicBezTo>
                  <a:pt x="1595" y="12661"/>
                  <a:pt x="1557" y="12762"/>
                  <a:pt x="1545" y="12876"/>
                </a:cubicBezTo>
                <a:cubicBezTo>
                  <a:pt x="1507" y="12926"/>
                  <a:pt x="1469" y="12964"/>
                  <a:pt x="1443" y="13002"/>
                </a:cubicBezTo>
                <a:cubicBezTo>
                  <a:pt x="1519" y="12762"/>
                  <a:pt x="1583" y="12509"/>
                  <a:pt x="1709" y="12281"/>
                </a:cubicBezTo>
                <a:lnTo>
                  <a:pt x="1709" y="12281"/>
                </a:lnTo>
                <a:cubicBezTo>
                  <a:pt x="1696" y="12370"/>
                  <a:pt x="1658" y="12446"/>
                  <a:pt x="1646" y="12534"/>
                </a:cubicBezTo>
                <a:cubicBezTo>
                  <a:pt x="1671" y="12534"/>
                  <a:pt x="1709" y="12547"/>
                  <a:pt x="1722" y="12560"/>
                </a:cubicBezTo>
                <a:cubicBezTo>
                  <a:pt x="1747" y="12370"/>
                  <a:pt x="1861" y="12205"/>
                  <a:pt x="1886" y="12028"/>
                </a:cubicBezTo>
                <a:lnTo>
                  <a:pt x="1886" y="12028"/>
                </a:lnTo>
                <a:cubicBezTo>
                  <a:pt x="1785" y="12079"/>
                  <a:pt x="1772" y="12205"/>
                  <a:pt x="1696" y="12294"/>
                </a:cubicBezTo>
                <a:cubicBezTo>
                  <a:pt x="1772" y="11990"/>
                  <a:pt x="1912" y="11699"/>
                  <a:pt x="2051" y="11408"/>
                </a:cubicBezTo>
                <a:cubicBezTo>
                  <a:pt x="2051" y="11408"/>
                  <a:pt x="2063" y="11395"/>
                  <a:pt x="2063" y="11395"/>
                </a:cubicBezTo>
                <a:cubicBezTo>
                  <a:pt x="2063" y="11383"/>
                  <a:pt x="2076" y="11383"/>
                  <a:pt x="2076" y="11370"/>
                </a:cubicBezTo>
                <a:cubicBezTo>
                  <a:pt x="2101" y="11307"/>
                  <a:pt x="2127" y="11256"/>
                  <a:pt x="2152" y="11206"/>
                </a:cubicBezTo>
                <a:close/>
                <a:moveTo>
                  <a:pt x="3114" y="13205"/>
                </a:moveTo>
                <a:cubicBezTo>
                  <a:pt x="3114" y="13218"/>
                  <a:pt x="3101" y="13218"/>
                  <a:pt x="3101" y="13218"/>
                </a:cubicBezTo>
                <a:cubicBezTo>
                  <a:pt x="3101" y="13218"/>
                  <a:pt x="3088" y="13218"/>
                  <a:pt x="3088" y="13205"/>
                </a:cubicBezTo>
                <a:close/>
                <a:moveTo>
                  <a:pt x="35242" y="12990"/>
                </a:moveTo>
                <a:lnTo>
                  <a:pt x="35242" y="12990"/>
                </a:lnTo>
                <a:cubicBezTo>
                  <a:pt x="35280" y="13154"/>
                  <a:pt x="35368" y="13306"/>
                  <a:pt x="35406" y="13458"/>
                </a:cubicBezTo>
                <a:cubicBezTo>
                  <a:pt x="35356" y="13458"/>
                  <a:pt x="35330" y="13420"/>
                  <a:pt x="35318" y="13382"/>
                </a:cubicBezTo>
                <a:lnTo>
                  <a:pt x="35242" y="13382"/>
                </a:lnTo>
                <a:cubicBezTo>
                  <a:pt x="35255" y="13357"/>
                  <a:pt x="35280" y="13306"/>
                  <a:pt x="35293" y="13281"/>
                </a:cubicBezTo>
                <a:cubicBezTo>
                  <a:pt x="35267" y="13281"/>
                  <a:pt x="35242" y="13293"/>
                  <a:pt x="35229" y="13293"/>
                </a:cubicBezTo>
                <a:cubicBezTo>
                  <a:pt x="35291" y="13223"/>
                  <a:pt x="35273" y="13171"/>
                  <a:pt x="35227" y="13171"/>
                </a:cubicBezTo>
                <a:cubicBezTo>
                  <a:pt x="35207" y="13171"/>
                  <a:pt x="35181" y="13182"/>
                  <a:pt x="35153" y="13205"/>
                </a:cubicBezTo>
                <a:cubicBezTo>
                  <a:pt x="35153" y="13192"/>
                  <a:pt x="35141" y="13154"/>
                  <a:pt x="35128" y="13142"/>
                </a:cubicBezTo>
                <a:cubicBezTo>
                  <a:pt x="35166" y="13142"/>
                  <a:pt x="35217" y="13142"/>
                  <a:pt x="35255" y="13129"/>
                </a:cubicBezTo>
                <a:cubicBezTo>
                  <a:pt x="35229" y="13091"/>
                  <a:pt x="35229" y="13040"/>
                  <a:pt x="35242" y="12990"/>
                </a:cubicBezTo>
                <a:close/>
                <a:moveTo>
                  <a:pt x="1608" y="12926"/>
                </a:moveTo>
                <a:cubicBezTo>
                  <a:pt x="1570" y="13142"/>
                  <a:pt x="1456" y="13331"/>
                  <a:pt x="1469" y="13559"/>
                </a:cubicBezTo>
                <a:cubicBezTo>
                  <a:pt x="1456" y="13547"/>
                  <a:pt x="1418" y="13509"/>
                  <a:pt x="1405" y="13496"/>
                </a:cubicBezTo>
                <a:cubicBezTo>
                  <a:pt x="1469" y="13306"/>
                  <a:pt x="1494" y="13091"/>
                  <a:pt x="1608" y="12926"/>
                </a:cubicBezTo>
                <a:close/>
                <a:moveTo>
                  <a:pt x="35318" y="13496"/>
                </a:moveTo>
                <a:cubicBezTo>
                  <a:pt x="35381" y="13496"/>
                  <a:pt x="35432" y="13534"/>
                  <a:pt x="35432" y="13610"/>
                </a:cubicBezTo>
                <a:cubicBezTo>
                  <a:pt x="35406" y="13622"/>
                  <a:pt x="35368" y="13635"/>
                  <a:pt x="35343" y="13648"/>
                </a:cubicBezTo>
                <a:cubicBezTo>
                  <a:pt x="35356" y="13635"/>
                  <a:pt x="35381" y="13597"/>
                  <a:pt x="35394" y="13584"/>
                </a:cubicBezTo>
                <a:cubicBezTo>
                  <a:pt x="35381" y="13559"/>
                  <a:pt x="35330" y="13521"/>
                  <a:pt x="35318" y="13496"/>
                </a:cubicBezTo>
                <a:close/>
                <a:moveTo>
                  <a:pt x="1396" y="13609"/>
                </a:moveTo>
                <a:cubicBezTo>
                  <a:pt x="1399" y="13609"/>
                  <a:pt x="1402" y="13609"/>
                  <a:pt x="1405" y="13610"/>
                </a:cubicBezTo>
                <a:cubicBezTo>
                  <a:pt x="1441" y="13633"/>
                  <a:pt x="1410" y="13712"/>
                  <a:pt x="1375" y="13712"/>
                </a:cubicBezTo>
                <a:cubicBezTo>
                  <a:pt x="1372" y="13712"/>
                  <a:pt x="1370" y="13712"/>
                  <a:pt x="1367" y="13711"/>
                </a:cubicBezTo>
                <a:cubicBezTo>
                  <a:pt x="1332" y="13687"/>
                  <a:pt x="1352" y="13609"/>
                  <a:pt x="1396" y="13609"/>
                </a:cubicBezTo>
                <a:close/>
                <a:moveTo>
                  <a:pt x="34748" y="13622"/>
                </a:moveTo>
                <a:cubicBezTo>
                  <a:pt x="34799" y="13622"/>
                  <a:pt x="34824" y="13762"/>
                  <a:pt x="34774" y="13762"/>
                </a:cubicBezTo>
                <a:cubicBezTo>
                  <a:pt x="34736" y="13736"/>
                  <a:pt x="34723" y="13673"/>
                  <a:pt x="34748" y="13622"/>
                </a:cubicBezTo>
                <a:close/>
                <a:moveTo>
                  <a:pt x="1367" y="13774"/>
                </a:moveTo>
                <a:cubicBezTo>
                  <a:pt x="1355" y="13850"/>
                  <a:pt x="1342" y="13926"/>
                  <a:pt x="1292" y="13989"/>
                </a:cubicBezTo>
                <a:cubicBezTo>
                  <a:pt x="1292" y="13913"/>
                  <a:pt x="1304" y="13838"/>
                  <a:pt x="1304" y="13774"/>
                </a:cubicBezTo>
                <a:close/>
                <a:moveTo>
                  <a:pt x="35495" y="13762"/>
                </a:moveTo>
                <a:cubicBezTo>
                  <a:pt x="35508" y="13838"/>
                  <a:pt x="35520" y="13913"/>
                  <a:pt x="35533" y="13989"/>
                </a:cubicBezTo>
                <a:lnTo>
                  <a:pt x="35432" y="13951"/>
                </a:lnTo>
                <a:cubicBezTo>
                  <a:pt x="35457" y="13926"/>
                  <a:pt x="35482" y="13913"/>
                  <a:pt x="35495" y="13888"/>
                </a:cubicBezTo>
                <a:cubicBezTo>
                  <a:pt x="35482" y="13850"/>
                  <a:pt x="35457" y="13800"/>
                  <a:pt x="35444" y="13762"/>
                </a:cubicBezTo>
                <a:close/>
                <a:moveTo>
                  <a:pt x="1283" y="14039"/>
                </a:moveTo>
                <a:cubicBezTo>
                  <a:pt x="1286" y="14039"/>
                  <a:pt x="1289" y="14039"/>
                  <a:pt x="1292" y="14040"/>
                </a:cubicBezTo>
                <a:cubicBezTo>
                  <a:pt x="1327" y="14063"/>
                  <a:pt x="1297" y="14130"/>
                  <a:pt x="1262" y="14130"/>
                </a:cubicBezTo>
                <a:cubicBezTo>
                  <a:pt x="1259" y="14130"/>
                  <a:pt x="1256" y="14130"/>
                  <a:pt x="1254" y="14129"/>
                </a:cubicBezTo>
                <a:cubicBezTo>
                  <a:pt x="1207" y="14105"/>
                  <a:pt x="1246" y="14039"/>
                  <a:pt x="1283" y="14039"/>
                </a:cubicBezTo>
                <a:close/>
                <a:moveTo>
                  <a:pt x="1443" y="13015"/>
                </a:moveTo>
                <a:lnTo>
                  <a:pt x="1443" y="13015"/>
                </a:lnTo>
                <a:cubicBezTo>
                  <a:pt x="1405" y="13357"/>
                  <a:pt x="1241" y="13673"/>
                  <a:pt x="1190" y="14002"/>
                </a:cubicBezTo>
                <a:cubicBezTo>
                  <a:pt x="1178" y="14091"/>
                  <a:pt x="1140" y="14154"/>
                  <a:pt x="1089" y="14217"/>
                </a:cubicBezTo>
                <a:cubicBezTo>
                  <a:pt x="1178" y="13812"/>
                  <a:pt x="1292" y="13407"/>
                  <a:pt x="1443" y="13015"/>
                </a:cubicBezTo>
                <a:close/>
                <a:moveTo>
                  <a:pt x="34951" y="14255"/>
                </a:moveTo>
                <a:lnTo>
                  <a:pt x="34951" y="14255"/>
                </a:lnTo>
                <a:cubicBezTo>
                  <a:pt x="34989" y="14293"/>
                  <a:pt x="34976" y="14318"/>
                  <a:pt x="34938" y="14331"/>
                </a:cubicBezTo>
                <a:cubicBezTo>
                  <a:pt x="34900" y="14293"/>
                  <a:pt x="34900" y="14268"/>
                  <a:pt x="34951" y="14255"/>
                </a:cubicBezTo>
                <a:close/>
                <a:moveTo>
                  <a:pt x="1190" y="14280"/>
                </a:moveTo>
                <a:lnTo>
                  <a:pt x="1190" y="14280"/>
                </a:lnTo>
                <a:cubicBezTo>
                  <a:pt x="1241" y="14306"/>
                  <a:pt x="1241" y="14331"/>
                  <a:pt x="1203" y="14369"/>
                </a:cubicBezTo>
                <a:cubicBezTo>
                  <a:pt x="1152" y="14344"/>
                  <a:pt x="1152" y="14318"/>
                  <a:pt x="1190" y="14280"/>
                </a:cubicBezTo>
                <a:close/>
                <a:moveTo>
                  <a:pt x="34976" y="12015"/>
                </a:moveTo>
                <a:lnTo>
                  <a:pt x="34976" y="12015"/>
                </a:lnTo>
                <a:cubicBezTo>
                  <a:pt x="35115" y="12205"/>
                  <a:pt x="35153" y="12496"/>
                  <a:pt x="35318" y="12673"/>
                </a:cubicBezTo>
                <a:cubicBezTo>
                  <a:pt x="35305" y="12673"/>
                  <a:pt x="35280" y="12686"/>
                  <a:pt x="35267" y="12699"/>
                </a:cubicBezTo>
                <a:cubicBezTo>
                  <a:pt x="35482" y="13218"/>
                  <a:pt x="35634" y="13749"/>
                  <a:pt x="35786" y="14293"/>
                </a:cubicBezTo>
                <a:cubicBezTo>
                  <a:pt x="35799" y="14293"/>
                  <a:pt x="35811" y="14280"/>
                  <a:pt x="35811" y="14280"/>
                </a:cubicBezTo>
                <a:lnTo>
                  <a:pt x="35811" y="14280"/>
                </a:lnTo>
                <a:cubicBezTo>
                  <a:pt x="35786" y="14432"/>
                  <a:pt x="35875" y="14571"/>
                  <a:pt x="35900" y="14711"/>
                </a:cubicBezTo>
                <a:cubicBezTo>
                  <a:pt x="35824" y="14660"/>
                  <a:pt x="35837" y="14559"/>
                  <a:pt x="35811" y="14483"/>
                </a:cubicBezTo>
                <a:cubicBezTo>
                  <a:pt x="35609" y="13812"/>
                  <a:pt x="35394" y="13142"/>
                  <a:pt x="35153" y="12471"/>
                </a:cubicBezTo>
                <a:cubicBezTo>
                  <a:pt x="35103" y="12319"/>
                  <a:pt x="35014" y="12180"/>
                  <a:pt x="34976" y="12015"/>
                </a:cubicBezTo>
                <a:close/>
                <a:moveTo>
                  <a:pt x="2304" y="14559"/>
                </a:moveTo>
                <a:cubicBezTo>
                  <a:pt x="2279" y="14622"/>
                  <a:pt x="2266" y="14685"/>
                  <a:pt x="2228" y="14749"/>
                </a:cubicBezTo>
                <a:cubicBezTo>
                  <a:pt x="2228" y="14685"/>
                  <a:pt x="2241" y="14622"/>
                  <a:pt x="2253" y="14559"/>
                </a:cubicBezTo>
                <a:close/>
                <a:moveTo>
                  <a:pt x="722" y="14926"/>
                </a:moveTo>
                <a:cubicBezTo>
                  <a:pt x="727" y="14931"/>
                  <a:pt x="735" y="14935"/>
                  <a:pt x="745" y="14940"/>
                </a:cubicBezTo>
                <a:lnTo>
                  <a:pt x="745" y="14940"/>
                </a:lnTo>
                <a:cubicBezTo>
                  <a:pt x="737" y="14935"/>
                  <a:pt x="730" y="14930"/>
                  <a:pt x="722" y="14926"/>
                </a:cubicBezTo>
                <a:close/>
                <a:moveTo>
                  <a:pt x="975" y="15318"/>
                </a:moveTo>
                <a:cubicBezTo>
                  <a:pt x="1026" y="15318"/>
                  <a:pt x="1000" y="15407"/>
                  <a:pt x="963" y="15419"/>
                </a:cubicBezTo>
                <a:cubicBezTo>
                  <a:pt x="912" y="15419"/>
                  <a:pt x="937" y="15331"/>
                  <a:pt x="975" y="15318"/>
                </a:cubicBezTo>
                <a:close/>
                <a:moveTo>
                  <a:pt x="35887" y="14723"/>
                </a:moveTo>
                <a:cubicBezTo>
                  <a:pt x="35988" y="14938"/>
                  <a:pt x="36001" y="15217"/>
                  <a:pt x="36052" y="15457"/>
                </a:cubicBezTo>
                <a:cubicBezTo>
                  <a:pt x="35988" y="15381"/>
                  <a:pt x="35976" y="15280"/>
                  <a:pt x="35963" y="15192"/>
                </a:cubicBezTo>
                <a:cubicBezTo>
                  <a:pt x="35925" y="15040"/>
                  <a:pt x="35875" y="14875"/>
                  <a:pt x="35887" y="14723"/>
                </a:cubicBezTo>
                <a:close/>
                <a:moveTo>
                  <a:pt x="988" y="14622"/>
                </a:moveTo>
                <a:cubicBezTo>
                  <a:pt x="1000" y="14926"/>
                  <a:pt x="899" y="15229"/>
                  <a:pt x="798" y="15508"/>
                </a:cubicBezTo>
                <a:cubicBezTo>
                  <a:pt x="849" y="15217"/>
                  <a:pt x="912" y="14913"/>
                  <a:pt x="988" y="14622"/>
                </a:cubicBezTo>
                <a:close/>
                <a:moveTo>
                  <a:pt x="36050" y="15467"/>
                </a:moveTo>
                <a:cubicBezTo>
                  <a:pt x="36057" y="15467"/>
                  <a:pt x="36067" y="15468"/>
                  <a:pt x="36077" y="15470"/>
                </a:cubicBezTo>
                <a:cubicBezTo>
                  <a:pt x="36102" y="15521"/>
                  <a:pt x="36090" y="15546"/>
                  <a:pt x="36026" y="15546"/>
                </a:cubicBezTo>
                <a:cubicBezTo>
                  <a:pt x="36005" y="15493"/>
                  <a:pt x="36011" y="15467"/>
                  <a:pt x="36050" y="15467"/>
                </a:cubicBezTo>
                <a:close/>
                <a:moveTo>
                  <a:pt x="2089" y="15419"/>
                </a:moveTo>
                <a:cubicBezTo>
                  <a:pt x="2076" y="15508"/>
                  <a:pt x="2114" y="15634"/>
                  <a:pt x="2038" y="15710"/>
                </a:cubicBezTo>
                <a:cubicBezTo>
                  <a:pt x="2051" y="15609"/>
                  <a:pt x="2063" y="15521"/>
                  <a:pt x="2089" y="15419"/>
                </a:cubicBezTo>
                <a:close/>
                <a:moveTo>
                  <a:pt x="35862" y="15128"/>
                </a:moveTo>
                <a:cubicBezTo>
                  <a:pt x="35900" y="15331"/>
                  <a:pt x="35913" y="15546"/>
                  <a:pt x="35988" y="15748"/>
                </a:cubicBezTo>
                <a:cubicBezTo>
                  <a:pt x="36001" y="15786"/>
                  <a:pt x="35988" y="15837"/>
                  <a:pt x="35976" y="15887"/>
                </a:cubicBezTo>
                <a:cubicBezTo>
                  <a:pt x="35942" y="15843"/>
                  <a:pt x="35968" y="15689"/>
                  <a:pt x="35896" y="15689"/>
                </a:cubicBezTo>
                <a:cubicBezTo>
                  <a:pt x="35886" y="15689"/>
                  <a:pt x="35875" y="15692"/>
                  <a:pt x="35862" y="15698"/>
                </a:cubicBezTo>
                <a:cubicBezTo>
                  <a:pt x="35887" y="15685"/>
                  <a:pt x="35900" y="15672"/>
                  <a:pt x="35925" y="15660"/>
                </a:cubicBezTo>
                <a:cubicBezTo>
                  <a:pt x="35862" y="15483"/>
                  <a:pt x="35837" y="15305"/>
                  <a:pt x="35862" y="15128"/>
                </a:cubicBezTo>
                <a:close/>
                <a:moveTo>
                  <a:pt x="785" y="15533"/>
                </a:moveTo>
                <a:cubicBezTo>
                  <a:pt x="823" y="15774"/>
                  <a:pt x="747" y="16001"/>
                  <a:pt x="709" y="16229"/>
                </a:cubicBezTo>
                <a:cubicBezTo>
                  <a:pt x="709" y="16001"/>
                  <a:pt x="773" y="15761"/>
                  <a:pt x="785" y="15533"/>
                </a:cubicBezTo>
                <a:close/>
                <a:moveTo>
                  <a:pt x="1946" y="16402"/>
                </a:moveTo>
                <a:cubicBezTo>
                  <a:pt x="1951" y="16402"/>
                  <a:pt x="1957" y="16404"/>
                  <a:pt x="1962" y="16406"/>
                </a:cubicBezTo>
                <a:cubicBezTo>
                  <a:pt x="2007" y="16429"/>
                  <a:pt x="1982" y="16512"/>
                  <a:pt x="1940" y="16512"/>
                </a:cubicBezTo>
                <a:cubicBezTo>
                  <a:pt x="1935" y="16512"/>
                  <a:pt x="1930" y="16510"/>
                  <a:pt x="1924" y="16508"/>
                </a:cubicBezTo>
                <a:cubicBezTo>
                  <a:pt x="1890" y="16485"/>
                  <a:pt x="1907" y="16402"/>
                  <a:pt x="1946" y="16402"/>
                </a:cubicBezTo>
                <a:close/>
                <a:moveTo>
                  <a:pt x="36393" y="16406"/>
                </a:moveTo>
                <a:cubicBezTo>
                  <a:pt x="36393" y="16508"/>
                  <a:pt x="36469" y="16621"/>
                  <a:pt x="36406" y="16710"/>
                </a:cubicBezTo>
                <a:cubicBezTo>
                  <a:pt x="36381" y="16609"/>
                  <a:pt x="36355" y="16520"/>
                  <a:pt x="36343" y="16419"/>
                </a:cubicBezTo>
                <a:cubicBezTo>
                  <a:pt x="36355" y="16419"/>
                  <a:pt x="36381" y="16406"/>
                  <a:pt x="36393" y="16406"/>
                </a:cubicBezTo>
                <a:close/>
                <a:moveTo>
                  <a:pt x="36064" y="15546"/>
                </a:moveTo>
                <a:cubicBezTo>
                  <a:pt x="36153" y="15774"/>
                  <a:pt x="36153" y="16027"/>
                  <a:pt x="36216" y="16267"/>
                </a:cubicBezTo>
                <a:cubicBezTo>
                  <a:pt x="36216" y="16267"/>
                  <a:pt x="36242" y="16254"/>
                  <a:pt x="36254" y="16254"/>
                </a:cubicBezTo>
                <a:lnTo>
                  <a:pt x="36254" y="16254"/>
                </a:lnTo>
                <a:cubicBezTo>
                  <a:pt x="36242" y="16280"/>
                  <a:pt x="36229" y="16292"/>
                  <a:pt x="36216" y="16318"/>
                </a:cubicBezTo>
                <a:cubicBezTo>
                  <a:pt x="36267" y="16672"/>
                  <a:pt x="36355" y="17014"/>
                  <a:pt x="36355" y="17355"/>
                </a:cubicBezTo>
                <a:cubicBezTo>
                  <a:pt x="36368" y="17355"/>
                  <a:pt x="36393" y="17343"/>
                  <a:pt x="36406" y="17343"/>
                </a:cubicBezTo>
                <a:lnTo>
                  <a:pt x="36406" y="17343"/>
                </a:lnTo>
                <a:cubicBezTo>
                  <a:pt x="36317" y="17457"/>
                  <a:pt x="36393" y="17608"/>
                  <a:pt x="36381" y="17735"/>
                </a:cubicBezTo>
                <a:cubicBezTo>
                  <a:pt x="36317" y="17659"/>
                  <a:pt x="36368" y="17558"/>
                  <a:pt x="36317" y="17482"/>
                </a:cubicBezTo>
                <a:cubicBezTo>
                  <a:pt x="36305" y="16837"/>
                  <a:pt x="36077" y="16179"/>
                  <a:pt x="36064" y="15546"/>
                </a:cubicBezTo>
                <a:close/>
                <a:moveTo>
                  <a:pt x="36204" y="17545"/>
                </a:moveTo>
                <a:cubicBezTo>
                  <a:pt x="36229" y="17659"/>
                  <a:pt x="36254" y="17760"/>
                  <a:pt x="36280" y="17861"/>
                </a:cubicBezTo>
                <a:cubicBezTo>
                  <a:pt x="36280" y="17861"/>
                  <a:pt x="36280" y="17861"/>
                  <a:pt x="36280" y="17861"/>
                </a:cubicBezTo>
                <a:lnTo>
                  <a:pt x="36280" y="17861"/>
                </a:lnTo>
                <a:cubicBezTo>
                  <a:pt x="36292" y="17861"/>
                  <a:pt x="36330" y="17874"/>
                  <a:pt x="36355" y="17874"/>
                </a:cubicBezTo>
                <a:cubicBezTo>
                  <a:pt x="36355" y="17849"/>
                  <a:pt x="36355" y="17786"/>
                  <a:pt x="36368" y="17748"/>
                </a:cubicBezTo>
                <a:cubicBezTo>
                  <a:pt x="36404" y="17903"/>
                  <a:pt x="36429" y="18070"/>
                  <a:pt x="36399" y="18227"/>
                </a:cubicBezTo>
                <a:lnTo>
                  <a:pt x="36399" y="18227"/>
                </a:lnTo>
                <a:cubicBezTo>
                  <a:pt x="36379" y="18145"/>
                  <a:pt x="36371" y="18055"/>
                  <a:pt x="36393" y="17975"/>
                </a:cubicBezTo>
                <a:cubicBezTo>
                  <a:pt x="36355" y="17937"/>
                  <a:pt x="36330" y="17874"/>
                  <a:pt x="36280" y="17861"/>
                </a:cubicBezTo>
                <a:lnTo>
                  <a:pt x="36280" y="17861"/>
                </a:lnTo>
                <a:cubicBezTo>
                  <a:pt x="36242" y="17963"/>
                  <a:pt x="36267" y="18051"/>
                  <a:pt x="36292" y="18140"/>
                </a:cubicBezTo>
                <a:cubicBezTo>
                  <a:pt x="36267" y="18140"/>
                  <a:pt x="36242" y="18127"/>
                  <a:pt x="36229" y="18115"/>
                </a:cubicBezTo>
                <a:cubicBezTo>
                  <a:pt x="36229" y="18077"/>
                  <a:pt x="36242" y="18039"/>
                  <a:pt x="36242" y="18001"/>
                </a:cubicBezTo>
                <a:cubicBezTo>
                  <a:pt x="36216" y="18001"/>
                  <a:pt x="36191" y="17988"/>
                  <a:pt x="36166" y="17975"/>
                </a:cubicBezTo>
                <a:lnTo>
                  <a:pt x="36216" y="17963"/>
                </a:lnTo>
                <a:cubicBezTo>
                  <a:pt x="36204" y="17824"/>
                  <a:pt x="36229" y="17684"/>
                  <a:pt x="36191" y="17545"/>
                </a:cubicBezTo>
                <a:close/>
                <a:moveTo>
                  <a:pt x="722" y="16242"/>
                </a:moveTo>
                <a:lnTo>
                  <a:pt x="722" y="16242"/>
                </a:lnTo>
                <a:cubicBezTo>
                  <a:pt x="621" y="16697"/>
                  <a:pt x="634" y="17178"/>
                  <a:pt x="558" y="17634"/>
                </a:cubicBezTo>
                <a:cubicBezTo>
                  <a:pt x="583" y="17659"/>
                  <a:pt x="608" y="17684"/>
                  <a:pt x="646" y="17697"/>
                </a:cubicBezTo>
                <a:cubicBezTo>
                  <a:pt x="659" y="17659"/>
                  <a:pt x="671" y="17608"/>
                  <a:pt x="684" y="17558"/>
                </a:cubicBezTo>
                <a:lnTo>
                  <a:pt x="697" y="17558"/>
                </a:lnTo>
                <a:cubicBezTo>
                  <a:pt x="697" y="17646"/>
                  <a:pt x="697" y="17735"/>
                  <a:pt x="697" y="17824"/>
                </a:cubicBezTo>
                <a:cubicBezTo>
                  <a:pt x="684" y="17836"/>
                  <a:pt x="659" y="17836"/>
                  <a:pt x="659" y="17836"/>
                </a:cubicBezTo>
                <a:lnTo>
                  <a:pt x="659" y="17697"/>
                </a:lnTo>
                <a:cubicBezTo>
                  <a:pt x="634" y="17710"/>
                  <a:pt x="583" y="17710"/>
                  <a:pt x="570" y="17722"/>
                </a:cubicBezTo>
                <a:cubicBezTo>
                  <a:pt x="532" y="17963"/>
                  <a:pt x="532" y="18216"/>
                  <a:pt x="520" y="18456"/>
                </a:cubicBezTo>
                <a:lnTo>
                  <a:pt x="469" y="18456"/>
                </a:lnTo>
                <a:cubicBezTo>
                  <a:pt x="507" y="17786"/>
                  <a:pt x="570" y="17115"/>
                  <a:pt x="659" y="16444"/>
                </a:cubicBezTo>
                <a:cubicBezTo>
                  <a:pt x="671" y="16368"/>
                  <a:pt x="659" y="16292"/>
                  <a:pt x="722" y="16242"/>
                </a:cubicBezTo>
                <a:close/>
                <a:moveTo>
                  <a:pt x="507" y="18519"/>
                </a:moveTo>
                <a:cubicBezTo>
                  <a:pt x="520" y="18621"/>
                  <a:pt x="507" y="18722"/>
                  <a:pt x="494" y="18823"/>
                </a:cubicBezTo>
                <a:cubicBezTo>
                  <a:pt x="431" y="18735"/>
                  <a:pt x="456" y="18608"/>
                  <a:pt x="507" y="18519"/>
                </a:cubicBezTo>
                <a:close/>
                <a:moveTo>
                  <a:pt x="36431" y="18874"/>
                </a:moveTo>
                <a:cubicBezTo>
                  <a:pt x="36482" y="18874"/>
                  <a:pt x="36482" y="18988"/>
                  <a:pt x="36444" y="19013"/>
                </a:cubicBezTo>
                <a:cubicBezTo>
                  <a:pt x="36381" y="19000"/>
                  <a:pt x="36381" y="18899"/>
                  <a:pt x="36431" y="18874"/>
                </a:cubicBezTo>
                <a:close/>
                <a:moveTo>
                  <a:pt x="36317" y="19215"/>
                </a:moveTo>
                <a:cubicBezTo>
                  <a:pt x="36317" y="19317"/>
                  <a:pt x="36381" y="19456"/>
                  <a:pt x="36280" y="19519"/>
                </a:cubicBezTo>
                <a:cubicBezTo>
                  <a:pt x="36292" y="19418"/>
                  <a:pt x="36267" y="19304"/>
                  <a:pt x="36317" y="19215"/>
                </a:cubicBezTo>
                <a:close/>
                <a:moveTo>
                  <a:pt x="507" y="18811"/>
                </a:moveTo>
                <a:cubicBezTo>
                  <a:pt x="482" y="19051"/>
                  <a:pt x="482" y="19291"/>
                  <a:pt x="507" y="19532"/>
                </a:cubicBezTo>
                <a:lnTo>
                  <a:pt x="469" y="19544"/>
                </a:lnTo>
                <a:cubicBezTo>
                  <a:pt x="456" y="19304"/>
                  <a:pt x="393" y="19013"/>
                  <a:pt x="507" y="18811"/>
                </a:cubicBezTo>
                <a:close/>
                <a:moveTo>
                  <a:pt x="634" y="19380"/>
                </a:moveTo>
                <a:cubicBezTo>
                  <a:pt x="634" y="19481"/>
                  <a:pt x="646" y="19595"/>
                  <a:pt x="596" y="19684"/>
                </a:cubicBezTo>
                <a:cubicBezTo>
                  <a:pt x="596" y="19582"/>
                  <a:pt x="532" y="19456"/>
                  <a:pt x="634" y="19380"/>
                </a:cubicBezTo>
                <a:close/>
                <a:moveTo>
                  <a:pt x="482" y="19886"/>
                </a:moveTo>
                <a:lnTo>
                  <a:pt x="482" y="19886"/>
                </a:lnTo>
                <a:cubicBezTo>
                  <a:pt x="532" y="19899"/>
                  <a:pt x="532" y="20000"/>
                  <a:pt x="494" y="20025"/>
                </a:cubicBezTo>
                <a:cubicBezTo>
                  <a:pt x="444" y="20025"/>
                  <a:pt x="431" y="19924"/>
                  <a:pt x="482" y="19886"/>
                </a:cubicBezTo>
                <a:close/>
                <a:moveTo>
                  <a:pt x="355" y="16849"/>
                </a:moveTo>
                <a:lnTo>
                  <a:pt x="406" y="16938"/>
                </a:lnTo>
                <a:cubicBezTo>
                  <a:pt x="342" y="17026"/>
                  <a:pt x="368" y="17128"/>
                  <a:pt x="380" y="17229"/>
                </a:cubicBezTo>
                <a:cubicBezTo>
                  <a:pt x="406" y="17216"/>
                  <a:pt x="444" y="17203"/>
                  <a:pt x="469" y="17191"/>
                </a:cubicBezTo>
                <a:lnTo>
                  <a:pt x="469" y="17191"/>
                </a:lnTo>
                <a:cubicBezTo>
                  <a:pt x="456" y="17216"/>
                  <a:pt x="444" y="17254"/>
                  <a:pt x="444" y="17292"/>
                </a:cubicBezTo>
                <a:cubicBezTo>
                  <a:pt x="469" y="17393"/>
                  <a:pt x="342" y="17457"/>
                  <a:pt x="368" y="17570"/>
                </a:cubicBezTo>
                <a:cubicBezTo>
                  <a:pt x="380" y="17583"/>
                  <a:pt x="406" y="17596"/>
                  <a:pt x="418" y="17608"/>
                </a:cubicBezTo>
                <a:cubicBezTo>
                  <a:pt x="406" y="17912"/>
                  <a:pt x="330" y="18203"/>
                  <a:pt x="368" y="18507"/>
                </a:cubicBezTo>
                <a:lnTo>
                  <a:pt x="292" y="18507"/>
                </a:lnTo>
                <a:cubicBezTo>
                  <a:pt x="279" y="18532"/>
                  <a:pt x="267" y="18608"/>
                  <a:pt x="254" y="18646"/>
                </a:cubicBezTo>
                <a:cubicBezTo>
                  <a:pt x="279" y="18659"/>
                  <a:pt x="305" y="18684"/>
                  <a:pt x="330" y="18697"/>
                </a:cubicBezTo>
                <a:lnTo>
                  <a:pt x="355" y="18621"/>
                </a:lnTo>
                <a:cubicBezTo>
                  <a:pt x="355" y="18659"/>
                  <a:pt x="368" y="18722"/>
                  <a:pt x="368" y="18747"/>
                </a:cubicBezTo>
                <a:cubicBezTo>
                  <a:pt x="355" y="18735"/>
                  <a:pt x="330" y="18709"/>
                  <a:pt x="317" y="18697"/>
                </a:cubicBezTo>
                <a:cubicBezTo>
                  <a:pt x="292" y="18709"/>
                  <a:pt x="267" y="18722"/>
                  <a:pt x="241" y="18735"/>
                </a:cubicBezTo>
                <a:cubicBezTo>
                  <a:pt x="254" y="18798"/>
                  <a:pt x="254" y="18861"/>
                  <a:pt x="254" y="18924"/>
                </a:cubicBezTo>
                <a:lnTo>
                  <a:pt x="305" y="18937"/>
                </a:lnTo>
                <a:cubicBezTo>
                  <a:pt x="317" y="18874"/>
                  <a:pt x="330" y="18823"/>
                  <a:pt x="355" y="18773"/>
                </a:cubicBezTo>
                <a:lnTo>
                  <a:pt x="355" y="18773"/>
                </a:lnTo>
                <a:cubicBezTo>
                  <a:pt x="330" y="18823"/>
                  <a:pt x="342" y="18899"/>
                  <a:pt x="355" y="18950"/>
                </a:cubicBezTo>
                <a:lnTo>
                  <a:pt x="254" y="18950"/>
                </a:lnTo>
                <a:cubicBezTo>
                  <a:pt x="254" y="19013"/>
                  <a:pt x="254" y="19076"/>
                  <a:pt x="254" y="19140"/>
                </a:cubicBezTo>
                <a:cubicBezTo>
                  <a:pt x="267" y="19089"/>
                  <a:pt x="305" y="19013"/>
                  <a:pt x="330" y="18962"/>
                </a:cubicBezTo>
                <a:lnTo>
                  <a:pt x="330" y="18962"/>
                </a:lnTo>
                <a:cubicBezTo>
                  <a:pt x="342" y="19013"/>
                  <a:pt x="342" y="19064"/>
                  <a:pt x="317" y="19114"/>
                </a:cubicBezTo>
                <a:cubicBezTo>
                  <a:pt x="342" y="19241"/>
                  <a:pt x="317" y="19355"/>
                  <a:pt x="330" y="19469"/>
                </a:cubicBezTo>
                <a:lnTo>
                  <a:pt x="279" y="19494"/>
                </a:lnTo>
                <a:cubicBezTo>
                  <a:pt x="292" y="19506"/>
                  <a:pt x="342" y="19544"/>
                  <a:pt x="355" y="19570"/>
                </a:cubicBezTo>
                <a:cubicBezTo>
                  <a:pt x="317" y="19570"/>
                  <a:pt x="292" y="19582"/>
                  <a:pt x="254" y="19595"/>
                </a:cubicBezTo>
                <a:cubicBezTo>
                  <a:pt x="279" y="19633"/>
                  <a:pt x="317" y="19671"/>
                  <a:pt x="355" y="19709"/>
                </a:cubicBezTo>
                <a:cubicBezTo>
                  <a:pt x="342" y="19747"/>
                  <a:pt x="342" y="19785"/>
                  <a:pt x="330" y="19823"/>
                </a:cubicBezTo>
                <a:cubicBezTo>
                  <a:pt x="305" y="19772"/>
                  <a:pt x="279" y="19734"/>
                  <a:pt x="241" y="19696"/>
                </a:cubicBezTo>
                <a:lnTo>
                  <a:pt x="241" y="19696"/>
                </a:lnTo>
                <a:cubicBezTo>
                  <a:pt x="241" y="19722"/>
                  <a:pt x="254" y="19798"/>
                  <a:pt x="267" y="19823"/>
                </a:cubicBezTo>
                <a:lnTo>
                  <a:pt x="178" y="19823"/>
                </a:lnTo>
                <a:cubicBezTo>
                  <a:pt x="203" y="19848"/>
                  <a:pt x="254" y="19873"/>
                  <a:pt x="267" y="19886"/>
                </a:cubicBezTo>
                <a:cubicBezTo>
                  <a:pt x="256" y="19929"/>
                  <a:pt x="263" y="20036"/>
                  <a:pt x="219" y="20036"/>
                </a:cubicBezTo>
                <a:cubicBezTo>
                  <a:pt x="211" y="20036"/>
                  <a:pt x="202" y="20033"/>
                  <a:pt x="191" y="20025"/>
                </a:cubicBezTo>
                <a:cubicBezTo>
                  <a:pt x="115" y="19873"/>
                  <a:pt x="241" y="19658"/>
                  <a:pt x="89" y="19544"/>
                </a:cubicBezTo>
                <a:lnTo>
                  <a:pt x="153" y="19544"/>
                </a:lnTo>
                <a:cubicBezTo>
                  <a:pt x="178" y="19127"/>
                  <a:pt x="153" y="18709"/>
                  <a:pt x="178" y="18304"/>
                </a:cubicBezTo>
                <a:lnTo>
                  <a:pt x="102" y="18254"/>
                </a:lnTo>
                <a:cubicBezTo>
                  <a:pt x="115" y="18254"/>
                  <a:pt x="153" y="18241"/>
                  <a:pt x="165" y="18241"/>
                </a:cubicBezTo>
                <a:cubicBezTo>
                  <a:pt x="153" y="18039"/>
                  <a:pt x="267" y="17824"/>
                  <a:pt x="191" y="17634"/>
                </a:cubicBezTo>
                <a:cubicBezTo>
                  <a:pt x="305" y="17495"/>
                  <a:pt x="216" y="17292"/>
                  <a:pt x="279" y="17140"/>
                </a:cubicBezTo>
                <a:cubicBezTo>
                  <a:pt x="305" y="17039"/>
                  <a:pt x="254" y="16912"/>
                  <a:pt x="355" y="16849"/>
                </a:cubicBezTo>
                <a:close/>
                <a:moveTo>
                  <a:pt x="36457" y="19367"/>
                </a:moveTo>
                <a:cubicBezTo>
                  <a:pt x="36457" y="19592"/>
                  <a:pt x="36531" y="19879"/>
                  <a:pt x="36423" y="20082"/>
                </a:cubicBezTo>
                <a:lnTo>
                  <a:pt x="36423" y="20082"/>
                </a:lnTo>
                <a:cubicBezTo>
                  <a:pt x="36422" y="20080"/>
                  <a:pt x="36421" y="20079"/>
                  <a:pt x="36420" y="20078"/>
                </a:cubicBezTo>
                <a:lnTo>
                  <a:pt x="36420" y="20078"/>
                </a:lnTo>
                <a:cubicBezTo>
                  <a:pt x="36419" y="20081"/>
                  <a:pt x="36419" y="20085"/>
                  <a:pt x="36419" y="20089"/>
                </a:cubicBezTo>
                <a:cubicBezTo>
                  <a:pt x="36420" y="20086"/>
                  <a:pt x="36421" y="20084"/>
                  <a:pt x="36423" y="20082"/>
                </a:cubicBezTo>
                <a:lnTo>
                  <a:pt x="36423" y="20082"/>
                </a:lnTo>
                <a:cubicBezTo>
                  <a:pt x="36481" y="20170"/>
                  <a:pt x="36468" y="20305"/>
                  <a:pt x="36406" y="20380"/>
                </a:cubicBezTo>
                <a:cubicBezTo>
                  <a:pt x="36406" y="20291"/>
                  <a:pt x="36406" y="20177"/>
                  <a:pt x="36419" y="20076"/>
                </a:cubicBezTo>
                <a:lnTo>
                  <a:pt x="36419" y="20076"/>
                </a:lnTo>
                <a:cubicBezTo>
                  <a:pt x="36419" y="20076"/>
                  <a:pt x="36419" y="20077"/>
                  <a:pt x="36420" y="20078"/>
                </a:cubicBezTo>
                <a:lnTo>
                  <a:pt x="36420" y="20078"/>
                </a:lnTo>
                <a:cubicBezTo>
                  <a:pt x="36444" y="19841"/>
                  <a:pt x="36444" y="19604"/>
                  <a:pt x="36419" y="19367"/>
                </a:cubicBezTo>
                <a:close/>
                <a:moveTo>
                  <a:pt x="520" y="20645"/>
                </a:moveTo>
                <a:lnTo>
                  <a:pt x="520" y="20645"/>
                </a:lnTo>
                <a:cubicBezTo>
                  <a:pt x="545" y="20747"/>
                  <a:pt x="545" y="20835"/>
                  <a:pt x="532" y="20936"/>
                </a:cubicBezTo>
                <a:cubicBezTo>
                  <a:pt x="570" y="20974"/>
                  <a:pt x="583" y="21025"/>
                  <a:pt x="646" y="21038"/>
                </a:cubicBezTo>
                <a:cubicBezTo>
                  <a:pt x="671" y="20949"/>
                  <a:pt x="646" y="20848"/>
                  <a:pt x="634" y="20759"/>
                </a:cubicBezTo>
                <a:lnTo>
                  <a:pt x="634" y="20759"/>
                </a:lnTo>
                <a:cubicBezTo>
                  <a:pt x="646" y="20759"/>
                  <a:pt x="671" y="20772"/>
                  <a:pt x="697" y="20785"/>
                </a:cubicBezTo>
                <a:cubicBezTo>
                  <a:pt x="684" y="20822"/>
                  <a:pt x="684" y="20860"/>
                  <a:pt x="684" y="20898"/>
                </a:cubicBezTo>
                <a:cubicBezTo>
                  <a:pt x="709" y="20911"/>
                  <a:pt x="735" y="20911"/>
                  <a:pt x="760" y="20924"/>
                </a:cubicBezTo>
                <a:lnTo>
                  <a:pt x="697" y="20936"/>
                </a:lnTo>
                <a:cubicBezTo>
                  <a:pt x="722" y="21076"/>
                  <a:pt x="684" y="21215"/>
                  <a:pt x="735" y="21354"/>
                </a:cubicBezTo>
                <a:lnTo>
                  <a:pt x="709" y="21354"/>
                </a:lnTo>
                <a:cubicBezTo>
                  <a:pt x="684" y="21253"/>
                  <a:pt x="671" y="21139"/>
                  <a:pt x="646" y="21038"/>
                </a:cubicBezTo>
                <a:cubicBezTo>
                  <a:pt x="621" y="21038"/>
                  <a:pt x="583" y="21025"/>
                  <a:pt x="558" y="21025"/>
                </a:cubicBezTo>
                <a:cubicBezTo>
                  <a:pt x="558" y="21063"/>
                  <a:pt x="558" y="21114"/>
                  <a:pt x="558" y="21151"/>
                </a:cubicBezTo>
                <a:cubicBezTo>
                  <a:pt x="507" y="21000"/>
                  <a:pt x="482" y="20810"/>
                  <a:pt x="520" y="20645"/>
                </a:cubicBezTo>
                <a:close/>
                <a:moveTo>
                  <a:pt x="1886" y="21379"/>
                </a:moveTo>
                <a:cubicBezTo>
                  <a:pt x="1937" y="21417"/>
                  <a:pt x="1924" y="21443"/>
                  <a:pt x="1886" y="21468"/>
                </a:cubicBezTo>
                <a:cubicBezTo>
                  <a:pt x="1848" y="21430"/>
                  <a:pt x="1848" y="21405"/>
                  <a:pt x="1886" y="21379"/>
                </a:cubicBezTo>
                <a:close/>
                <a:moveTo>
                  <a:pt x="18444" y="1"/>
                </a:moveTo>
                <a:cubicBezTo>
                  <a:pt x="18413" y="1"/>
                  <a:pt x="18383" y="47"/>
                  <a:pt x="18362" y="58"/>
                </a:cubicBezTo>
                <a:cubicBezTo>
                  <a:pt x="18340" y="56"/>
                  <a:pt x="18319" y="55"/>
                  <a:pt x="18300" y="55"/>
                </a:cubicBezTo>
                <a:cubicBezTo>
                  <a:pt x="18191" y="55"/>
                  <a:pt x="18106" y="86"/>
                  <a:pt x="18020" y="171"/>
                </a:cubicBezTo>
                <a:cubicBezTo>
                  <a:pt x="18020" y="146"/>
                  <a:pt x="18020" y="95"/>
                  <a:pt x="18007" y="70"/>
                </a:cubicBezTo>
                <a:cubicBezTo>
                  <a:pt x="18007" y="95"/>
                  <a:pt x="17982" y="146"/>
                  <a:pt x="17969" y="171"/>
                </a:cubicBezTo>
                <a:cubicBezTo>
                  <a:pt x="17950" y="153"/>
                  <a:pt x="17918" y="98"/>
                  <a:pt x="17876" y="98"/>
                </a:cubicBezTo>
                <a:cubicBezTo>
                  <a:pt x="17861" y="98"/>
                  <a:pt x="17846" y="105"/>
                  <a:pt x="17830" y="121"/>
                </a:cubicBezTo>
                <a:cubicBezTo>
                  <a:pt x="17754" y="121"/>
                  <a:pt x="17666" y="108"/>
                  <a:pt x="17590" y="108"/>
                </a:cubicBezTo>
                <a:cubicBezTo>
                  <a:pt x="17678" y="159"/>
                  <a:pt x="17767" y="171"/>
                  <a:pt x="17855" y="197"/>
                </a:cubicBezTo>
                <a:cubicBezTo>
                  <a:pt x="17868" y="171"/>
                  <a:pt x="17868" y="133"/>
                  <a:pt x="17881" y="108"/>
                </a:cubicBezTo>
                <a:cubicBezTo>
                  <a:pt x="17905" y="157"/>
                  <a:pt x="17941" y="191"/>
                  <a:pt x="17983" y="191"/>
                </a:cubicBezTo>
                <a:cubicBezTo>
                  <a:pt x="18006" y="191"/>
                  <a:pt x="18031" y="181"/>
                  <a:pt x="18058" y="159"/>
                </a:cubicBezTo>
                <a:lnTo>
                  <a:pt x="18058" y="159"/>
                </a:lnTo>
                <a:lnTo>
                  <a:pt x="18045" y="235"/>
                </a:lnTo>
                <a:cubicBezTo>
                  <a:pt x="18083" y="171"/>
                  <a:pt x="18134" y="108"/>
                  <a:pt x="18197" y="70"/>
                </a:cubicBezTo>
                <a:cubicBezTo>
                  <a:pt x="18298" y="121"/>
                  <a:pt x="18324" y="222"/>
                  <a:pt x="18336" y="323"/>
                </a:cubicBezTo>
                <a:cubicBezTo>
                  <a:pt x="18425" y="336"/>
                  <a:pt x="18513" y="349"/>
                  <a:pt x="18602" y="361"/>
                </a:cubicBezTo>
                <a:cubicBezTo>
                  <a:pt x="18134" y="387"/>
                  <a:pt x="17666" y="399"/>
                  <a:pt x="17185" y="399"/>
                </a:cubicBezTo>
                <a:cubicBezTo>
                  <a:pt x="17197" y="374"/>
                  <a:pt x="17235" y="336"/>
                  <a:pt x="17248" y="323"/>
                </a:cubicBezTo>
                <a:cubicBezTo>
                  <a:pt x="17235" y="323"/>
                  <a:pt x="17223" y="323"/>
                  <a:pt x="17210" y="311"/>
                </a:cubicBezTo>
                <a:cubicBezTo>
                  <a:pt x="17193" y="378"/>
                  <a:pt x="17165" y="417"/>
                  <a:pt x="17122" y="417"/>
                </a:cubicBezTo>
                <a:cubicBezTo>
                  <a:pt x="17100" y="417"/>
                  <a:pt x="17075" y="408"/>
                  <a:pt x="17046" y="387"/>
                </a:cubicBezTo>
                <a:cubicBezTo>
                  <a:pt x="17071" y="374"/>
                  <a:pt x="17122" y="336"/>
                  <a:pt x="17147" y="323"/>
                </a:cubicBezTo>
                <a:cubicBezTo>
                  <a:pt x="17109" y="323"/>
                  <a:pt x="17084" y="336"/>
                  <a:pt x="17058" y="336"/>
                </a:cubicBezTo>
                <a:cubicBezTo>
                  <a:pt x="17046" y="361"/>
                  <a:pt x="17033" y="387"/>
                  <a:pt x="17020" y="412"/>
                </a:cubicBezTo>
                <a:cubicBezTo>
                  <a:pt x="16881" y="424"/>
                  <a:pt x="16742" y="424"/>
                  <a:pt x="16590" y="437"/>
                </a:cubicBezTo>
                <a:cubicBezTo>
                  <a:pt x="16576" y="435"/>
                  <a:pt x="16561" y="434"/>
                  <a:pt x="16546" y="434"/>
                </a:cubicBezTo>
                <a:cubicBezTo>
                  <a:pt x="16447" y="434"/>
                  <a:pt x="16331" y="475"/>
                  <a:pt x="16224" y="475"/>
                </a:cubicBezTo>
                <a:cubicBezTo>
                  <a:pt x="16160" y="475"/>
                  <a:pt x="16098" y="460"/>
                  <a:pt x="16046" y="412"/>
                </a:cubicBezTo>
                <a:cubicBezTo>
                  <a:pt x="15970" y="399"/>
                  <a:pt x="15881" y="399"/>
                  <a:pt x="15806" y="374"/>
                </a:cubicBezTo>
                <a:cubicBezTo>
                  <a:pt x="15793" y="387"/>
                  <a:pt x="15755" y="412"/>
                  <a:pt x="15742" y="424"/>
                </a:cubicBezTo>
                <a:cubicBezTo>
                  <a:pt x="15723" y="413"/>
                  <a:pt x="15703" y="407"/>
                  <a:pt x="15685" y="407"/>
                </a:cubicBezTo>
                <a:cubicBezTo>
                  <a:pt x="15645" y="407"/>
                  <a:pt x="15612" y="435"/>
                  <a:pt x="15603" y="488"/>
                </a:cubicBezTo>
                <a:lnTo>
                  <a:pt x="15742" y="488"/>
                </a:lnTo>
                <a:cubicBezTo>
                  <a:pt x="15679" y="513"/>
                  <a:pt x="15603" y="526"/>
                  <a:pt x="15527" y="538"/>
                </a:cubicBezTo>
                <a:cubicBezTo>
                  <a:pt x="15540" y="513"/>
                  <a:pt x="15552" y="462"/>
                  <a:pt x="15552" y="437"/>
                </a:cubicBezTo>
                <a:lnTo>
                  <a:pt x="15552" y="437"/>
                </a:lnTo>
                <a:cubicBezTo>
                  <a:pt x="15514" y="462"/>
                  <a:pt x="15477" y="475"/>
                  <a:pt x="15439" y="500"/>
                </a:cubicBezTo>
                <a:cubicBezTo>
                  <a:pt x="15439" y="450"/>
                  <a:pt x="15439" y="399"/>
                  <a:pt x="15451" y="349"/>
                </a:cubicBezTo>
                <a:cubicBezTo>
                  <a:pt x="15489" y="349"/>
                  <a:pt x="15540" y="336"/>
                  <a:pt x="15578" y="323"/>
                </a:cubicBezTo>
                <a:cubicBezTo>
                  <a:pt x="15590" y="336"/>
                  <a:pt x="15603" y="336"/>
                  <a:pt x="15616" y="349"/>
                </a:cubicBezTo>
                <a:cubicBezTo>
                  <a:pt x="15730" y="336"/>
                  <a:pt x="15843" y="298"/>
                  <a:pt x="15945" y="247"/>
                </a:cubicBezTo>
                <a:cubicBezTo>
                  <a:pt x="15970" y="260"/>
                  <a:pt x="16021" y="298"/>
                  <a:pt x="16046" y="311"/>
                </a:cubicBezTo>
                <a:cubicBezTo>
                  <a:pt x="16046" y="285"/>
                  <a:pt x="16059" y="235"/>
                  <a:pt x="16059" y="209"/>
                </a:cubicBezTo>
                <a:cubicBezTo>
                  <a:pt x="16003" y="191"/>
                  <a:pt x="15947" y="184"/>
                  <a:pt x="15891" y="184"/>
                </a:cubicBezTo>
                <a:cubicBezTo>
                  <a:pt x="15756" y="184"/>
                  <a:pt x="15619" y="222"/>
                  <a:pt x="15477" y="222"/>
                </a:cubicBezTo>
                <a:lnTo>
                  <a:pt x="15489" y="171"/>
                </a:lnTo>
                <a:lnTo>
                  <a:pt x="15464" y="235"/>
                </a:lnTo>
                <a:cubicBezTo>
                  <a:pt x="15363" y="235"/>
                  <a:pt x="15261" y="260"/>
                  <a:pt x="15173" y="298"/>
                </a:cubicBezTo>
                <a:cubicBezTo>
                  <a:pt x="15152" y="294"/>
                  <a:pt x="15131" y="292"/>
                  <a:pt x="15111" y="292"/>
                </a:cubicBezTo>
                <a:cubicBezTo>
                  <a:pt x="15058" y="292"/>
                  <a:pt x="15011" y="310"/>
                  <a:pt x="14983" y="374"/>
                </a:cubicBezTo>
                <a:cubicBezTo>
                  <a:pt x="14983" y="349"/>
                  <a:pt x="14970" y="311"/>
                  <a:pt x="14958" y="298"/>
                </a:cubicBezTo>
                <a:cubicBezTo>
                  <a:pt x="14958" y="323"/>
                  <a:pt x="14958" y="374"/>
                  <a:pt x="14945" y="399"/>
                </a:cubicBezTo>
                <a:cubicBezTo>
                  <a:pt x="14920" y="387"/>
                  <a:pt x="14869" y="361"/>
                  <a:pt x="14831" y="349"/>
                </a:cubicBezTo>
                <a:cubicBezTo>
                  <a:pt x="14831" y="361"/>
                  <a:pt x="14831" y="374"/>
                  <a:pt x="14819" y="387"/>
                </a:cubicBezTo>
                <a:cubicBezTo>
                  <a:pt x="14873" y="399"/>
                  <a:pt x="14933" y="414"/>
                  <a:pt x="14990" y="414"/>
                </a:cubicBezTo>
                <a:cubicBezTo>
                  <a:pt x="15054" y="414"/>
                  <a:pt x="15114" y="395"/>
                  <a:pt x="15160" y="336"/>
                </a:cubicBezTo>
                <a:cubicBezTo>
                  <a:pt x="15185" y="349"/>
                  <a:pt x="15223" y="374"/>
                  <a:pt x="15249" y="387"/>
                </a:cubicBezTo>
                <a:cubicBezTo>
                  <a:pt x="15312" y="374"/>
                  <a:pt x="15375" y="361"/>
                  <a:pt x="15439" y="349"/>
                </a:cubicBezTo>
                <a:lnTo>
                  <a:pt x="15439" y="349"/>
                </a:lnTo>
                <a:cubicBezTo>
                  <a:pt x="15426" y="387"/>
                  <a:pt x="15401" y="462"/>
                  <a:pt x="15401" y="500"/>
                </a:cubicBezTo>
                <a:cubicBezTo>
                  <a:pt x="15375" y="488"/>
                  <a:pt x="15325" y="462"/>
                  <a:pt x="15312" y="462"/>
                </a:cubicBezTo>
                <a:lnTo>
                  <a:pt x="15312" y="564"/>
                </a:lnTo>
                <a:cubicBezTo>
                  <a:pt x="15287" y="576"/>
                  <a:pt x="15261" y="589"/>
                  <a:pt x="15249" y="589"/>
                </a:cubicBezTo>
                <a:cubicBezTo>
                  <a:pt x="15249" y="564"/>
                  <a:pt x="15249" y="500"/>
                  <a:pt x="15249" y="475"/>
                </a:cubicBezTo>
                <a:cubicBezTo>
                  <a:pt x="15223" y="500"/>
                  <a:pt x="15198" y="551"/>
                  <a:pt x="15173" y="576"/>
                </a:cubicBezTo>
                <a:cubicBezTo>
                  <a:pt x="15148" y="589"/>
                  <a:pt x="15110" y="602"/>
                  <a:pt x="15084" y="602"/>
                </a:cubicBezTo>
                <a:cubicBezTo>
                  <a:pt x="15110" y="576"/>
                  <a:pt x="15160" y="564"/>
                  <a:pt x="15173" y="526"/>
                </a:cubicBezTo>
                <a:cubicBezTo>
                  <a:pt x="15157" y="512"/>
                  <a:pt x="15143" y="507"/>
                  <a:pt x="15131" y="507"/>
                </a:cubicBezTo>
                <a:cubicBezTo>
                  <a:pt x="15069" y="507"/>
                  <a:pt x="15031" y="631"/>
                  <a:pt x="14958" y="652"/>
                </a:cubicBezTo>
                <a:cubicBezTo>
                  <a:pt x="14920" y="640"/>
                  <a:pt x="14831" y="627"/>
                  <a:pt x="14793" y="627"/>
                </a:cubicBezTo>
                <a:cubicBezTo>
                  <a:pt x="14806" y="602"/>
                  <a:pt x="14844" y="564"/>
                  <a:pt x="14869" y="538"/>
                </a:cubicBezTo>
                <a:lnTo>
                  <a:pt x="14869" y="538"/>
                </a:lnTo>
                <a:cubicBezTo>
                  <a:pt x="14817" y="570"/>
                  <a:pt x="14765" y="592"/>
                  <a:pt x="14713" y="592"/>
                </a:cubicBezTo>
                <a:cubicBezTo>
                  <a:pt x="14702" y="592"/>
                  <a:pt x="14691" y="591"/>
                  <a:pt x="14679" y="589"/>
                </a:cubicBezTo>
                <a:lnTo>
                  <a:pt x="14679" y="589"/>
                </a:lnTo>
                <a:cubicBezTo>
                  <a:pt x="14705" y="602"/>
                  <a:pt x="14755" y="627"/>
                  <a:pt x="14793" y="640"/>
                </a:cubicBezTo>
                <a:cubicBezTo>
                  <a:pt x="14764" y="669"/>
                  <a:pt x="14737" y="681"/>
                  <a:pt x="14712" y="681"/>
                </a:cubicBezTo>
                <a:cubicBezTo>
                  <a:pt x="14671" y="681"/>
                  <a:pt x="14635" y="649"/>
                  <a:pt x="14603" y="602"/>
                </a:cubicBezTo>
                <a:cubicBezTo>
                  <a:pt x="14591" y="627"/>
                  <a:pt x="14565" y="678"/>
                  <a:pt x="14553" y="690"/>
                </a:cubicBezTo>
                <a:cubicBezTo>
                  <a:pt x="14439" y="741"/>
                  <a:pt x="14300" y="766"/>
                  <a:pt x="14186" y="817"/>
                </a:cubicBezTo>
                <a:cubicBezTo>
                  <a:pt x="14211" y="766"/>
                  <a:pt x="14236" y="716"/>
                  <a:pt x="14274" y="678"/>
                </a:cubicBezTo>
                <a:lnTo>
                  <a:pt x="14274" y="678"/>
                </a:lnTo>
                <a:cubicBezTo>
                  <a:pt x="14198" y="703"/>
                  <a:pt x="14173" y="766"/>
                  <a:pt x="14148" y="829"/>
                </a:cubicBezTo>
                <a:cubicBezTo>
                  <a:pt x="14123" y="804"/>
                  <a:pt x="14085" y="766"/>
                  <a:pt x="14059" y="741"/>
                </a:cubicBezTo>
                <a:lnTo>
                  <a:pt x="14059" y="741"/>
                </a:lnTo>
                <a:cubicBezTo>
                  <a:pt x="14072" y="779"/>
                  <a:pt x="14072" y="817"/>
                  <a:pt x="14085" y="855"/>
                </a:cubicBezTo>
                <a:cubicBezTo>
                  <a:pt x="14075" y="853"/>
                  <a:pt x="14066" y="853"/>
                  <a:pt x="14057" y="853"/>
                </a:cubicBezTo>
                <a:cubicBezTo>
                  <a:pt x="13980" y="853"/>
                  <a:pt x="13911" y="897"/>
                  <a:pt x="13832" y="931"/>
                </a:cubicBezTo>
                <a:cubicBezTo>
                  <a:pt x="13844" y="905"/>
                  <a:pt x="13844" y="855"/>
                  <a:pt x="13844" y="842"/>
                </a:cubicBezTo>
                <a:lnTo>
                  <a:pt x="13844" y="842"/>
                </a:lnTo>
                <a:cubicBezTo>
                  <a:pt x="13832" y="842"/>
                  <a:pt x="13781" y="855"/>
                  <a:pt x="13756" y="855"/>
                </a:cubicBezTo>
                <a:cubicBezTo>
                  <a:pt x="13857" y="943"/>
                  <a:pt x="13730" y="981"/>
                  <a:pt x="13654" y="1007"/>
                </a:cubicBezTo>
                <a:lnTo>
                  <a:pt x="13629" y="981"/>
                </a:lnTo>
                <a:cubicBezTo>
                  <a:pt x="13629" y="981"/>
                  <a:pt x="13629" y="994"/>
                  <a:pt x="13629" y="1007"/>
                </a:cubicBezTo>
                <a:cubicBezTo>
                  <a:pt x="13540" y="1045"/>
                  <a:pt x="13452" y="1082"/>
                  <a:pt x="13363" y="1120"/>
                </a:cubicBezTo>
                <a:cubicBezTo>
                  <a:pt x="13313" y="1133"/>
                  <a:pt x="13262" y="1158"/>
                  <a:pt x="13224" y="1184"/>
                </a:cubicBezTo>
                <a:lnTo>
                  <a:pt x="13186" y="1196"/>
                </a:lnTo>
                <a:cubicBezTo>
                  <a:pt x="13174" y="1201"/>
                  <a:pt x="13161" y="1202"/>
                  <a:pt x="13148" y="1202"/>
                </a:cubicBezTo>
                <a:cubicBezTo>
                  <a:pt x="13121" y="1202"/>
                  <a:pt x="13093" y="1196"/>
                  <a:pt x="13060" y="1196"/>
                </a:cubicBezTo>
                <a:cubicBezTo>
                  <a:pt x="13047" y="1222"/>
                  <a:pt x="13034" y="1260"/>
                  <a:pt x="13009" y="1285"/>
                </a:cubicBezTo>
                <a:cubicBezTo>
                  <a:pt x="12996" y="1272"/>
                  <a:pt x="12984" y="1234"/>
                  <a:pt x="12971" y="1222"/>
                </a:cubicBezTo>
                <a:cubicBezTo>
                  <a:pt x="12946" y="1234"/>
                  <a:pt x="12908" y="1247"/>
                  <a:pt x="12882" y="1260"/>
                </a:cubicBezTo>
                <a:lnTo>
                  <a:pt x="12870" y="1260"/>
                </a:lnTo>
                <a:cubicBezTo>
                  <a:pt x="12865" y="1257"/>
                  <a:pt x="12860" y="1256"/>
                  <a:pt x="12855" y="1256"/>
                </a:cubicBezTo>
                <a:cubicBezTo>
                  <a:pt x="12831" y="1256"/>
                  <a:pt x="12804" y="1277"/>
                  <a:pt x="12794" y="1298"/>
                </a:cubicBezTo>
                <a:cubicBezTo>
                  <a:pt x="12478" y="1424"/>
                  <a:pt x="12136" y="1475"/>
                  <a:pt x="11807" y="1601"/>
                </a:cubicBezTo>
                <a:cubicBezTo>
                  <a:pt x="11769" y="1690"/>
                  <a:pt x="11668" y="1665"/>
                  <a:pt x="11604" y="1677"/>
                </a:cubicBezTo>
                <a:cubicBezTo>
                  <a:pt x="11516" y="1728"/>
                  <a:pt x="11427" y="1766"/>
                  <a:pt x="11339" y="1804"/>
                </a:cubicBezTo>
                <a:cubicBezTo>
                  <a:pt x="11326" y="1816"/>
                  <a:pt x="11301" y="1842"/>
                  <a:pt x="11288" y="1854"/>
                </a:cubicBezTo>
                <a:lnTo>
                  <a:pt x="11149" y="1854"/>
                </a:lnTo>
                <a:cubicBezTo>
                  <a:pt x="11111" y="1880"/>
                  <a:pt x="11073" y="1905"/>
                  <a:pt x="11035" y="1930"/>
                </a:cubicBezTo>
                <a:cubicBezTo>
                  <a:pt x="11022" y="1930"/>
                  <a:pt x="10997" y="1918"/>
                  <a:pt x="10984" y="1918"/>
                </a:cubicBezTo>
                <a:lnTo>
                  <a:pt x="10984" y="1918"/>
                </a:lnTo>
                <a:lnTo>
                  <a:pt x="10997" y="1956"/>
                </a:lnTo>
                <a:cubicBezTo>
                  <a:pt x="10921" y="1968"/>
                  <a:pt x="10858" y="1994"/>
                  <a:pt x="10795" y="2032"/>
                </a:cubicBezTo>
                <a:cubicBezTo>
                  <a:pt x="10795" y="2019"/>
                  <a:pt x="10769" y="2006"/>
                  <a:pt x="10769" y="1994"/>
                </a:cubicBezTo>
                <a:cubicBezTo>
                  <a:pt x="10757" y="2019"/>
                  <a:pt x="10744" y="2044"/>
                  <a:pt x="10731" y="2069"/>
                </a:cubicBezTo>
                <a:cubicBezTo>
                  <a:pt x="10592" y="2069"/>
                  <a:pt x="10504" y="2209"/>
                  <a:pt x="10364" y="2221"/>
                </a:cubicBezTo>
                <a:cubicBezTo>
                  <a:pt x="10225" y="2386"/>
                  <a:pt x="9997" y="2411"/>
                  <a:pt x="9820" y="2538"/>
                </a:cubicBezTo>
                <a:cubicBezTo>
                  <a:pt x="9820" y="2550"/>
                  <a:pt x="9820" y="2588"/>
                  <a:pt x="9820" y="2614"/>
                </a:cubicBezTo>
                <a:cubicBezTo>
                  <a:pt x="9795" y="2601"/>
                  <a:pt x="9770" y="2588"/>
                  <a:pt x="9744" y="2576"/>
                </a:cubicBezTo>
                <a:cubicBezTo>
                  <a:pt x="9529" y="2715"/>
                  <a:pt x="9263" y="2765"/>
                  <a:pt x="9086" y="2943"/>
                </a:cubicBezTo>
                <a:cubicBezTo>
                  <a:pt x="9099" y="2968"/>
                  <a:pt x="9112" y="2993"/>
                  <a:pt x="9112" y="3006"/>
                </a:cubicBezTo>
                <a:cubicBezTo>
                  <a:pt x="9213" y="2943"/>
                  <a:pt x="9314" y="2879"/>
                  <a:pt x="9415" y="2816"/>
                </a:cubicBezTo>
                <a:cubicBezTo>
                  <a:pt x="9428" y="2816"/>
                  <a:pt x="9453" y="2829"/>
                  <a:pt x="9466" y="2829"/>
                </a:cubicBezTo>
                <a:cubicBezTo>
                  <a:pt x="9605" y="2702"/>
                  <a:pt x="9795" y="2652"/>
                  <a:pt x="9959" y="2576"/>
                </a:cubicBezTo>
                <a:cubicBezTo>
                  <a:pt x="9959" y="2563"/>
                  <a:pt x="9972" y="2525"/>
                  <a:pt x="9972" y="2512"/>
                </a:cubicBezTo>
                <a:lnTo>
                  <a:pt x="10111" y="2500"/>
                </a:lnTo>
                <a:cubicBezTo>
                  <a:pt x="10124" y="2474"/>
                  <a:pt x="10149" y="2424"/>
                  <a:pt x="10162" y="2398"/>
                </a:cubicBezTo>
                <a:cubicBezTo>
                  <a:pt x="10162" y="2411"/>
                  <a:pt x="10187" y="2436"/>
                  <a:pt x="10200" y="2449"/>
                </a:cubicBezTo>
                <a:cubicBezTo>
                  <a:pt x="10213" y="2436"/>
                  <a:pt x="10250" y="2398"/>
                  <a:pt x="10263" y="2386"/>
                </a:cubicBezTo>
                <a:cubicBezTo>
                  <a:pt x="10288" y="2411"/>
                  <a:pt x="10326" y="2436"/>
                  <a:pt x="10352" y="2449"/>
                </a:cubicBezTo>
                <a:cubicBezTo>
                  <a:pt x="10339" y="2436"/>
                  <a:pt x="10326" y="2398"/>
                  <a:pt x="10314" y="2373"/>
                </a:cubicBezTo>
                <a:cubicBezTo>
                  <a:pt x="10605" y="2259"/>
                  <a:pt x="10896" y="2158"/>
                  <a:pt x="11162" y="2019"/>
                </a:cubicBezTo>
                <a:cubicBezTo>
                  <a:pt x="11174" y="2082"/>
                  <a:pt x="11174" y="2145"/>
                  <a:pt x="11174" y="2196"/>
                </a:cubicBezTo>
                <a:cubicBezTo>
                  <a:pt x="11162" y="2183"/>
                  <a:pt x="11149" y="2133"/>
                  <a:pt x="11136" y="2120"/>
                </a:cubicBezTo>
                <a:cubicBezTo>
                  <a:pt x="10997" y="2171"/>
                  <a:pt x="10871" y="2247"/>
                  <a:pt x="10731" y="2310"/>
                </a:cubicBezTo>
                <a:cubicBezTo>
                  <a:pt x="10744" y="2323"/>
                  <a:pt x="10769" y="2348"/>
                  <a:pt x="10782" y="2361"/>
                </a:cubicBezTo>
                <a:cubicBezTo>
                  <a:pt x="10617" y="2474"/>
                  <a:pt x="10428" y="2576"/>
                  <a:pt x="10238" y="2652"/>
                </a:cubicBezTo>
                <a:cubicBezTo>
                  <a:pt x="10250" y="2576"/>
                  <a:pt x="10301" y="2538"/>
                  <a:pt x="10364" y="2512"/>
                </a:cubicBezTo>
                <a:lnTo>
                  <a:pt x="10364" y="2500"/>
                </a:lnTo>
                <a:cubicBezTo>
                  <a:pt x="10314" y="2525"/>
                  <a:pt x="10276" y="2538"/>
                  <a:pt x="10225" y="2550"/>
                </a:cubicBezTo>
                <a:cubicBezTo>
                  <a:pt x="10225" y="2601"/>
                  <a:pt x="10225" y="2639"/>
                  <a:pt x="10225" y="2690"/>
                </a:cubicBezTo>
                <a:cubicBezTo>
                  <a:pt x="10175" y="2690"/>
                  <a:pt x="10175" y="2626"/>
                  <a:pt x="10149" y="2588"/>
                </a:cubicBezTo>
                <a:cubicBezTo>
                  <a:pt x="10073" y="2652"/>
                  <a:pt x="9985" y="2690"/>
                  <a:pt x="9909" y="2740"/>
                </a:cubicBezTo>
                <a:lnTo>
                  <a:pt x="10061" y="2740"/>
                </a:lnTo>
                <a:cubicBezTo>
                  <a:pt x="9973" y="2769"/>
                  <a:pt x="9885" y="2874"/>
                  <a:pt x="9797" y="2874"/>
                </a:cubicBezTo>
                <a:cubicBezTo>
                  <a:pt x="9771" y="2874"/>
                  <a:pt x="9745" y="2865"/>
                  <a:pt x="9719" y="2841"/>
                </a:cubicBezTo>
                <a:cubicBezTo>
                  <a:pt x="9656" y="2879"/>
                  <a:pt x="9605" y="2917"/>
                  <a:pt x="9542" y="2955"/>
                </a:cubicBezTo>
                <a:cubicBezTo>
                  <a:pt x="9580" y="2943"/>
                  <a:pt x="9618" y="2930"/>
                  <a:pt x="9656" y="2917"/>
                </a:cubicBezTo>
                <a:lnTo>
                  <a:pt x="9668" y="2943"/>
                </a:lnTo>
                <a:cubicBezTo>
                  <a:pt x="9618" y="2968"/>
                  <a:pt x="9567" y="3006"/>
                  <a:pt x="9517" y="3044"/>
                </a:cubicBezTo>
                <a:cubicBezTo>
                  <a:pt x="9504" y="3019"/>
                  <a:pt x="9491" y="2993"/>
                  <a:pt x="9479" y="2968"/>
                </a:cubicBezTo>
                <a:lnTo>
                  <a:pt x="9479" y="2968"/>
                </a:lnTo>
                <a:cubicBezTo>
                  <a:pt x="9504" y="3044"/>
                  <a:pt x="9453" y="3069"/>
                  <a:pt x="9390" y="3082"/>
                </a:cubicBezTo>
                <a:cubicBezTo>
                  <a:pt x="9390" y="3069"/>
                  <a:pt x="9390" y="3019"/>
                  <a:pt x="9377" y="3006"/>
                </a:cubicBezTo>
                <a:cubicBezTo>
                  <a:pt x="9226" y="3120"/>
                  <a:pt x="9061" y="3208"/>
                  <a:pt x="8897" y="3297"/>
                </a:cubicBezTo>
                <a:cubicBezTo>
                  <a:pt x="8922" y="3297"/>
                  <a:pt x="8972" y="3272"/>
                  <a:pt x="8985" y="3259"/>
                </a:cubicBezTo>
                <a:lnTo>
                  <a:pt x="9036" y="3322"/>
                </a:lnTo>
                <a:cubicBezTo>
                  <a:pt x="8972" y="3348"/>
                  <a:pt x="8922" y="3385"/>
                  <a:pt x="8859" y="3423"/>
                </a:cubicBezTo>
                <a:cubicBezTo>
                  <a:pt x="8859" y="3398"/>
                  <a:pt x="8846" y="3360"/>
                  <a:pt x="8846" y="3348"/>
                </a:cubicBezTo>
                <a:cubicBezTo>
                  <a:pt x="8643" y="3449"/>
                  <a:pt x="8428" y="3563"/>
                  <a:pt x="8251" y="3714"/>
                </a:cubicBezTo>
                <a:cubicBezTo>
                  <a:pt x="8378" y="3677"/>
                  <a:pt x="8466" y="3588"/>
                  <a:pt x="8593" y="3563"/>
                </a:cubicBezTo>
                <a:lnTo>
                  <a:pt x="8593" y="3563"/>
                </a:lnTo>
                <a:cubicBezTo>
                  <a:pt x="8454" y="3689"/>
                  <a:pt x="8289" y="3778"/>
                  <a:pt x="8125" y="3866"/>
                </a:cubicBezTo>
                <a:cubicBezTo>
                  <a:pt x="8112" y="3854"/>
                  <a:pt x="8087" y="3854"/>
                  <a:pt x="8074" y="3854"/>
                </a:cubicBezTo>
                <a:cubicBezTo>
                  <a:pt x="8066" y="3852"/>
                  <a:pt x="8058" y="3851"/>
                  <a:pt x="8050" y="3851"/>
                </a:cubicBezTo>
                <a:cubicBezTo>
                  <a:pt x="7997" y="3851"/>
                  <a:pt x="7953" y="3886"/>
                  <a:pt x="7910" y="3930"/>
                </a:cubicBezTo>
                <a:cubicBezTo>
                  <a:pt x="7928" y="3937"/>
                  <a:pt x="7945" y="3940"/>
                  <a:pt x="7962" y="3940"/>
                </a:cubicBezTo>
                <a:cubicBezTo>
                  <a:pt x="8002" y="3940"/>
                  <a:pt x="8038" y="3922"/>
                  <a:pt x="8074" y="3904"/>
                </a:cubicBezTo>
                <a:lnTo>
                  <a:pt x="8074" y="3904"/>
                </a:lnTo>
                <a:cubicBezTo>
                  <a:pt x="8023" y="3968"/>
                  <a:pt x="7947" y="4018"/>
                  <a:pt x="7884" y="4056"/>
                </a:cubicBezTo>
                <a:cubicBezTo>
                  <a:pt x="7872" y="4031"/>
                  <a:pt x="7859" y="4006"/>
                  <a:pt x="7859" y="3980"/>
                </a:cubicBezTo>
                <a:cubicBezTo>
                  <a:pt x="7808" y="4018"/>
                  <a:pt x="7745" y="4056"/>
                  <a:pt x="7694" y="4094"/>
                </a:cubicBezTo>
                <a:lnTo>
                  <a:pt x="7834" y="4094"/>
                </a:lnTo>
                <a:cubicBezTo>
                  <a:pt x="7745" y="4145"/>
                  <a:pt x="7656" y="4195"/>
                  <a:pt x="7555" y="4246"/>
                </a:cubicBezTo>
                <a:cubicBezTo>
                  <a:pt x="7530" y="4221"/>
                  <a:pt x="7505" y="4195"/>
                  <a:pt x="7467" y="4170"/>
                </a:cubicBezTo>
                <a:cubicBezTo>
                  <a:pt x="7441" y="4360"/>
                  <a:pt x="7188" y="4398"/>
                  <a:pt x="7100" y="4575"/>
                </a:cubicBezTo>
                <a:cubicBezTo>
                  <a:pt x="7112" y="4550"/>
                  <a:pt x="7163" y="4524"/>
                  <a:pt x="7176" y="4512"/>
                </a:cubicBezTo>
                <a:cubicBezTo>
                  <a:pt x="7188" y="4524"/>
                  <a:pt x="7214" y="4537"/>
                  <a:pt x="7214" y="4550"/>
                </a:cubicBezTo>
                <a:cubicBezTo>
                  <a:pt x="7188" y="4562"/>
                  <a:pt x="7138" y="4588"/>
                  <a:pt x="7112" y="4600"/>
                </a:cubicBezTo>
                <a:cubicBezTo>
                  <a:pt x="7100" y="4626"/>
                  <a:pt x="7087" y="4651"/>
                  <a:pt x="7074" y="4676"/>
                </a:cubicBezTo>
                <a:cubicBezTo>
                  <a:pt x="7062" y="4651"/>
                  <a:pt x="7036" y="4600"/>
                  <a:pt x="7024" y="4575"/>
                </a:cubicBezTo>
                <a:cubicBezTo>
                  <a:pt x="6960" y="4613"/>
                  <a:pt x="6897" y="4664"/>
                  <a:pt x="6885" y="4739"/>
                </a:cubicBezTo>
                <a:cubicBezTo>
                  <a:pt x="6821" y="4777"/>
                  <a:pt x="6745" y="4815"/>
                  <a:pt x="6669" y="4853"/>
                </a:cubicBezTo>
                <a:cubicBezTo>
                  <a:pt x="6657" y="4879"/>
                  <a:pt x="6644" y="4904"/>
                  <a:pt x="6631" y="4929"/>
                </a:cubicBezTo>
                <a:cubicBezTo>
                  <a:pt x="6556" y="4967"/>
                  <a:pt x="6480" y="5030"/>
                  <a:pt x="6404" y="5094"/>
                </a:cubicBezTo>
                <a:cubicBezTo>
                  <a:pt x="6404" y="5068"/>
                  <a:pt x="6416" y="5018"/>
                  <a:pt x="6416" y="4993"/>
                </a:cubicBezTo>
                <a:lnTo>
                  <a:pt x="6416" y="4993"/>
                </a:lnTo>
                <a:cubicBezTo>
                  <a:pt x="6391" y="5094"/>
                  <a:pt x="6290" y="5157"/>
                  <a:pt x="6265" y="5258"/>
                </a:cubicBezTo>
                <a:cubicBezTo>
                  <a:pt x="6340" y="5208"/>
                  <a:pt x="6416" y="5157"/>
                  <a:pt x="6492" y="5119"/>
                </a:cubicBezTo>
                <a:lnTo>
                  <a:pt x="6492" y="5119"/>
                </a:lnTo>
                <a:cubicBezTo>
                  <a:pt x="6290" y="5334"/>
                  <a:pt x="6062" y="5537"/>
                  <a:pt x="5822" y="5714"/>
                </a:cubicBezTo>
                <a:cubicBezTo>
                  <a:pt x="5860" y="5676"/>
                  <a:pt x="5898" y="5638"/>
                  <a:pt x="5923" y="5587"/>
                </a:cubicBezTo>
                <a:cubicBezTo>
                  <a:pt x="5911" y="5581"/>
                  <a:pt x="5899" y="5579"/>
                  <a:pt x="5888" y="5579"/>
                </a:cubicBezTo>
                <a:cubicBezTo>
                  <a:pt x="5849" y="5579"/>
                  <a:pt x="5810" y="5606"/>
                  <a:pt x="5771" y="5625"/>
                </a:cubicBezTo>
                <a:cubicBezTo>
                  <a:pt x="5746" y="5676"/>
                  <a:pt x="5708" y="5714"/>
                  <a:pt x="5682" y="5764"/>
                </a:cubicBezTo>
                <a:cubicBezTo>
                  <a:pt x="5657" y="5764"/>
                  <a:pt x="5632" y="5752"/>
                  <a:pt x="5619" y="5739"/>
                </a:cubicBezTo>
                <a:lnTo>
                  <a:pt x="5619" y="5739"/>
                </a:lnTo>
                <a:cubicBezTo>
                  <a:pt x="5629" y="5798"/>
                  <a:pt x="5533" y="5932"/>
                  <a:pt x="5472" y="5932"/>
                </a:cubicBezTo>
                <a:cubicBezTo>
                  <a:pt x="5453" y="5932"/>
                  <a:pt x="5438" y="5920"/>
                  <a:pt x="5429" y="5891"/>
                </a:cubicBezTo>
                <a:cubicBezTo>
                  <a:pt x="5581" y="5651"/>
                  <a:pt x="5860" y="5511"/>
                  <a:pt x="6011" y="5258"/>
                </a:cubicBezTo>
                <a:lnTo>
                  <a:pt x="6062" y="5258"/>
                </a:lnTo>
                <a:cubicBezTo>
                  <a:pt x="6176" y="5132"/>
                  <a:pt x="6315" y="5043"/>
                  <a:pt x="6454" y="4929"/>
                </a:cubicBezTo>
                <a:cubicBezTo>
                  <a:pt x="6429" y="4904"/>
                  <a:pt x="6404" y="4841"/>
                  <a:pt x="6391" y="4803"/>
                </a:cubicBezTo>
                <a:cubicBezTo>
                  <a:pt x="6315" y="4866"/>
                  <a:pt x="6239" y="4929"/>
                  <a:pt x="6252" y="5043"/>
                </a:cubicBezTo>
                <a:cubicBezTo>
                  <a:pt x="6214" y="5056"/>
                  <a:pt x="6189" y="5081"/>
                  <a:pt x="6151" y="5094"/>
                </a:cubicBezTo>
                <a:cubicBezTo>
                  <a:pt x="6146" y="5093"/>
                  <a:pt x="6142" y="5093"/>
                  <a:pt x="6137" y="5093"/>
                </a:cubicBezTo>
                <a:cubicBezTo>
                  <a:pt x="6058" y="5093"/>
                  <a:pt x="6021" y="5198"/>
                  <a:pt x="5961" y="5246"/>
                </a:cubicBezTo>
                <a:lnTo>
                  <a:pt x="5923" y="5170"/>
                </a:lnTo>
                <a:lnTo>
                  <a:pt x="5923" y="5170"/>
                </a:lnTo>
                <a:cubicBezTo>
                  <a:pt x="5923" y="5195"/>
                  <a:pt x="5935" y="5233"/>
                  <a:pt x="5948" y="5258"/>
                </a:cubicBezTo>
                <a:cubicBezTo>
                  <a:pt x="5898" y="5258"/>
                  <a:pt x="5834" y="5271"/>
                  <a:pt x="5784" y="5271"/>
                </a:cubicBezTo>
                <a:cubicBezTo>
                  <a:pt x="5784" y="5309"/>
                  <a:pt x="5771" y="5359"/>
                  <a:pt x="5771" y="5397"/>
                </a:cubicBezTo>
                <a:cubicBezTo>
                  <a:pt x="5746" y="5397"/>
                  <a:pt x="5695" y="5385"/>
                  <a:pt x="5670" y="5385"/>
                </a:cubicBezTo>
                <a:lnTo>
                  <a:pt x="5670" y="5385"/>
                </a:lnTo>
                <a:cubicBezTo>
                  <a:pt x="5682" y="5385"/>
                  <a:pt x="5708" y="5410"/>
                  <a:pt x="5720" y="5423"/>
                </a:cubicBezTo>
                <a:cubicBezTo>
                  <a:pt x="5675" y="5457"/>
                  <a:pt x="5620" y="5501"/>
                  <a:pt x="5563" y="5501"/>
                </a:cubicBezTo>
                <a:cubicBezTo>
                  <a:pt x="5557" y="5501"/>
                  <a:pt x="5550" y="5500"/>
                  <a:pt x="5543" y="5499"/>
                </a:cubicBezTo>
                <a:lnTo>
                  <a:pt x="5543" y="5499"/>
                </a:lnTo>
                <a:cubicBezTo>
                  <a:pt x="5556" y="5511"/>
                  <a:pt x="5569" y="5524"/>
                  <a:pt x="5581" y="5537"/>
                </a:cubicBezTo>
                <a:cubicBezTo>
                  <a:pt x="5429" y="5676"/>
                  <a:pt x="5303" y="5840"/>
                  <a:pt x="5151" y="5980"/>
                </a:cubicBezTo>
                <a:cubicBezTo>
                  <a:pt x="5151" y="5967"/>
                  <a:pt x="5151" y="5929"/>
                  <a:pt x="5138" y="5904"/>
                </a:cubicBezTo>
                <a:lnTo>
                  <a:pt x="5138" y="5904"/>
                </a:lnTo>
                <a:cubicBezTo>
                  <a:pt x="5151" y="6030"/>
                  <a:pt x="5012" y="6182"/>
                  <a:pt x="4898" y="6182"/>
                </a:cubicBezTo>
                <a:cubicBezTo>
                  <a:pt x="4847" y="6195"/>
                  <a:pt x="4860" y="6271"/>
                  <a:pt x="4847" y="6296"/>
                </a:cubicBezTo>
                <a:cubicBezTo>
                  <a:pt x="4805" y="6338"/>
                  <a:pt x="4771" y="6378"/>
                  <a:pt x="4748" y="6422"/>
                </a:cubicBezTo>
                <a:lnTo>
                  <a:pt x="4748" y="6422"/>
                </a:lnTo>
                <a:cubicBezTo>
                  <a:pt x="4771" y="6413"/>
                  <a:pt x="4794" y="6409"/>
                  <a:pt x="4817" y="6409"/>
                </a:cubicBezTo>
                <a:cubicBezTo>
                  <a:pt x="4890" y="6409"/>
                  <a:pt x="4957" y="6450"/>
                  <a:pt x="5024" y="6498"/>
                </a:cubicBezTo>
                <a:cubicBezTo>
                  <a:pt x="5100" y="6435"/>
                  <a:pt x="5164" y="6372"/>
                  <a:pt x="5240" y="6321"/>
                </a:cubicBezTo>
                <a:lnTo>
                  <a:pt x="5240" y="6321"/>
                </a:lnTo>
                <a:cubicBezTo>
                  <a:pt x="4936" y="6688"/>
                  <a:pt x="4632" y="7068"/>
                  <a:pt x="4303" y="7422"/>
                </a:cubicBezTo>
                <a:cubicBezTo>
                  <a:pt x="4303" y="7397"/>
                  <a:pt x="4303" y="7359"/>
                  <a:pt x="4290" y="7333"/>
                </a:cubicBezTo>
                <a:cubicBezTo>
                  <a:pt x="4290" y="7333"/>
                  <a:pt x="4265" y="7346"/>
                  <a:pt x="4265" y="7359"/>
                </a:cubicBezTo>
                <a:cubicBezTo>
                  <a:pt x="4316" y="7435"/>
                  <a:pt x="4303" y="7498"/>
                  <a:pt x="4202" y="7523"/>
                </a:cubicBezTo>
                <a:cubicBezTo>
                  <a:pt x="4215" y="7498"/>
                  <a:pt x="4215" y="7447"/>
                  <a:pt x="4227" y="7409"/>
                </a:cubicBezTo>
                <a:lnTo>
                  <a:pt x="4227" y="7409"/>
                </a:lnTo>
                <a:cubicBezTo>
                  <a:pt x="4202" y="7435"/>
                  <a:pt x="4189" y="7460"/>
                  <a:pt x="4177" y="7485"/>
                </a:cubicBezTo>
                <a:cubicBezTo>
                  <a:pt x="4189" y="7511"/>
                  <a:pt x="4202" y="7536"/>
                  <a:pt x="4215" y="7561"/>
                </a:cubicBezTo>
                <a:cubicBezTo>
                  <a:pt x="4126" y="7675"/>
                  <a:pt x="4025" y="7789"/>
                  <a:pt x="3936" y="7903"/>
                </a:cubicBezTo>
                <a:cubicBezTo>
                  <a:pt x="3810" y="8029"/>
                  <a:pt x="3746" y="8295"/>
                  <a:pt x="3557" y="8308"/>
                </a:cubicBezTo>
                <a:cubicBezTo>
                  <a:pt x="3493" y="8371"/>
                  <a:pt x="3430" y="8422"/>
                  <a:pt x="3367" y="8472"/>
                </a:cubicBezTo>
                <a:cubicBezTo>
                  <a:pt x="3367" y="8498"/>
                  <a:pt x="3354" y="8536"/>
                  <a:pt x="3354" y="8548"/>
                </a:cubicBezTo>
                <a:cubicBezTo>
                  <a:pt x="3291" y="8586"/>
                  <a:pt x="3266" y="8649"/>
                  <a:pt x="3316" y="8713"/>
                </a:cubicBezTo>
                <a:cubicBezTo>
                  <a:pt x="3341" y="8675"/>
                  <a:pt x="3367" y="8637"/>
                  <a:pt x="3405" y="8586"/>
                </a:cubicBezTo>
                <a:lnTo>
                  <a:pt x="3405" y="8586"/>
                </a:lnTo>
                <a:cubicBezTo>
                  <a:pt x="3379" y="8662"/>
                  <a:pt x="3341" y="8725"/>
                  <a:pt x="3303" y="8789"/>
                </a:cubicBezTo>
                <a:cubicBezTo>
                  <a:pt x="3278" y="8776"/>
                  <a:pt x="3253" y="8725"/>
                  <a:pt x="3240" y="8713"/>
                </a:cubicBezTo>
                <a:cubicBezTo>
                  <a:pt x="3228" y="8751"/>
                  <a:pt x="3215" y="8801"/>
                  <a:pt x="3202" y="8839"/>
                </a:cubicBezTo>
                <a:cubicBezTo>
                  <a:pt x="3177" y="8801"/>
                  <a:pt x="3139" y="8763"/>
                  <a:pt x="3114" y="8738"/>
                </a:cubicBezTo>
                <a:cubicBezTo>
                  <a:pt x="3139" y="8687"/>
                  <a:pt x="3152" y="8649"/>
                  <a:pt x="3177" y="8612"/>
                </a:cubicBezTo>
                <a:cubicBezTo>
                  <a:pt x="3190" y="8612"/>
                  <a:pt x="3215" y="8599"/>
                  <a:pt x="3215" y="8599"/>
                </a:cubicBezTo>
                <a:cubicBezTo>
                  <a:pt x="3291" y="8498"/>
                  <a:pt x="3341" y="8396"/>
                  <a:pt x="3367" y="8283"/>
                </a:cubicBezTo>
                <a:cubicBezTo>
                  <a:pt x="3405" y="8270"/>
                  <a:pt x="3455" y="8257"/>
                  <a:pt x="3481" y="8245"/>
                </a:cubicBezTo>
                <a:cubicBezTo>
                  <a:pt x="3455" y="8232"/>
                  <a:pt x="3430" y="8181"/>
                  <a:pt x="3417" y="8169"/>
                </a:cubicBezTo>
                <a:cubicBezTo>
                  <a:pt x="3240" y="8270"/>
                  <a:pt x="3164" y="8472"/>
                  <a:pt x="3038" y="8624"/>
                </a:cubicBezTo>
                <a:lnTo>
                  <a:pt x="3012" y="8574"/>
                </a:lnTo>
                <a:lnTo>
                  <a:pt x="3012" y="8574"/>
                </a:lnTo>
                <a:cubicBezTo>
                  <a:pt x="3012" y="8599"/>
                  <a:pt x="3038" y="8624"/>
                  <a:pt x="3038" y="8649"/>
                </a:cubicBezTo>
                <a:cubicBezTo>
                  <a:pt x="2974" y="8725"/>
                  <a:pt x="2911" y="8801"/>
                  <a:pt x="2886" y="8903"/>
                </a:cubicBezTo>
                <a:cubicBezTo>
                  <a:pt x="2823" y="8953"/>
                  <a:pt x="2772" y="9016"/>
                  <a:pt x="2810" y="9092"/>
                </a:cubicBezTo>
                <a:cubicBezTo>
                  <a:pt x="2797" y="9092"/>
                  <a:pt x="2759" y="9080"/>
                  <a:pt x="2734" y="9067"/>
                </a:cubicBezTo>
                <a:lnTo>
                  <a:pt x="2734" y="9067"/>
                </a:lnTo>
                <a:cubicBezTo>
                  <a:pt x="2759" y="9092"/>
                  <a:pt x="2785" y="9130"/>
                  <a:pt x="2810" y="9143"/>
                </a:cubicBezTo>
                <a:cubicBezTo>
                  <a:pt x="2772" y="9156"/>
                  <a:pt x="2721" y="9181"/>
                  <a:pt x="2696" y="9194"/>
                </a:cubicBezTo>
                <a:cubicBezTo>
                  <a:pt x="2696" y="9206"/>
                  <a:pt x="2709" y="9232"/>
                  <a:pt x="2721" y="9244"/>
                </a:cubicBezTo>
                <a:cubicBezTo>
                  <a:pt x="2810" y="9168"/>
                  <a:pt x="2924" y="9080"/>
                  <a:pt x="2899" y="8941"/>
                </a:cubicBezTo>
                <a:cubicBezTo>
                  <a:pt x="2924" y="8941"/>
                  <a:pt x="2974" y="8915"/>
                  <a:pt x="3000" y="8903"/>
                </a:cubicBezTo>
                <a:cubicBezTo>
                  <a:pt x="3038" y="8852"/>
                  <a:pt x="3063" y="8801"/>
                  <a:pt x="3088" y="8738"/>
                </a:cubicBezTo>
                <a:cubicBezTo>
                  <a:pt x="3114" y="8776"/>
                  <a:pt x="3164" y="8839"/>
                  <a:pt x="3177" y="8877"/>
                </a:cubicBezTo>
                <a:cubicBezTo>
                  <a:pt x="3152" y="8877"/>
                  <a:pt x="3114" y="8903"/>
                  <a:pt x="3088" y="8915"/>
                </a:cubicBezTo>
                <a:cubicBezTo>
                  <a:pt x="3114" y="8941"/>
                  <a:pt x="3139" y="8966"/>
                  <a:pt x="3164" y="8991"/>
                </a:cubicBezTo>
                <a:cubicBezTo>
                  <a:pt x="3164" y="9004"/>
                  <a:pt x="3152" y="9029"/>
                  <a:pt x="3139" y="9054"/>
                </a:cubicBezTo>
                <a:cubicBezTo>
                  <a:pt x="3126" y="9029"/>
                  <a:pt x="3076" y="8991"/>
                  <a:pt x="3063" y="8966"/>
                </a:cubicBezTo>
                <a:lnTo>
                  <a:pt x="3063" y="8966"/>
                </a:lnTo>
                <a:cubicBezTo>
                  <a:pt x="3063" y="9004"/>
                  <a:pt x="3076" y="9054"/>
                  <a:pt x="3088" y="9092"/>
                </a:cubicBezTo>
                <a:cubicBezTo>
                  <a:pt x="3076" y="9130"/>
                  <a:pt x="3063" y="9156"/>
                  <a:pt x="3038" y="9181"/>
                </a:cubicBezTo>
                <a:cubicBezTo>
                  <a:pt x="3038" y="9143"/>
                  <a:pt x="3063" y="9105"/>
                  <a:pt x="3038" y="9067"/>
                </a:cubicBezTo>
                <a:cubicBezTo>
                  <a:pt x="2937" y="9080"/>
                  <a:pt x="3025" y="9219"/>
                  <a:pt x="2987" y="9295"/>
                </a:cubicBezTo>
                <a:cubicBezTo>
                  <a:pt x="2962" y="9333"/>
                  <a:pt x="2899" y="9396"/>
                  <a:pt x="2861" y="9421"/>
                </a:cubicBezTo>
                <a:cubicBezTo>
                  <a:pt x="2861" y="9396"/>
                  <a:pt x="2848" y="9333"/>
                  <a:pt x="2848" y="9295"/>
                </a:cubicBezTo>
                <a:cubicBezTo>
                  <a:pt x="2835" y="9371"/>
                  <a:pt x="2810" y="9434"/>
                  <a:pt x="2759" y="9485"/>
                </a:cubicBezTo>
                <a:cubicBezTo>
                  <a:pt x="2785" y="9472"/>
                  <a:pt x="2835" y="9447"/>
                  <a:pt x="2861" y="9421"/>
                </a:cubicBezTo>
                <a:lnTo>
                  <a:pt x="2861" y="9421"/>
                </a:lnTo>
                <a:cubicBezTo>
                  <a:pt x="2871" y="9518"/>
                  <a:pt x="2818" y="9551"/>
                  <a:pt x="2756" y="9551"/>
                </a:cubicBezTo>
                <a:cubicBezTo>
                  <a:pt x="2744" y="9551"/>
                  <a:pt x="2733" y="9550"/>
                  <a:pt x="2721" y="9548"/>
                </a:cubicBezTo>
                <a:lnTo>
                  <a:pt x="2721" y="9548"/>
                </a:lnTo>
                <a:cubicBezTo>
                  <a:pt x="2721" y="9573"/>
                  <a:pt x="2747" y="9624"/>
                  <a:pt x="2747" y="9636"/>
                </a:cubicBezTo>
                <a:cubicBezTo>
                  <a:pt x="2709" y="9776"/>
                  <a:pt x="2633" y="9890"/>
                  <a:pt x="2582" y="10016"/>
                </a:cubicBezTo>
                <a:cubicBezTo>
                  <a:pt x="2570" y="9953"/>
                  <a:pt x="2557" y="9902"/>
                  <a:pt x="2544" y="9852"/>
                </a:cubicBezTo>
                <a:lnTo>
                  <a:pt x="2544" y="9852"/>
                </a:lnTo>
                <a:cubicBezTo>
                  <a:pt x="2519" y="9915"/>
                  <a:pt x="2532" y="9991"/>
                  <a:pt x="2570" y="10054"/>
                </a:cubicBezTo>
                <a:lnTo>
                  <a:pt x="2532" y="10054"/>
                </a:lnTo>
                <a:cubicBezTo>
                  <a:pt x="2532" y="10041"/>
                  <a:pt x="2532" y="10016"/>
                  <a:pt x="2519" y="10003"/>
                </a:cubicBezTo>
                <a:cubicBezTo>
                  <a:pt x="2507" y="10000"/>
                  <a:pt x="2496" y="9999"/>
                  <a:pt x="2487" y="9999"/>
                </a:cubicBezTo>
                <a:cubicBezTo>
                  <a:pt x="2458" y="9999"/>
                  <a:pt x="2446" y="10015"/>
                  <a:pt x="2456" y="10054"/>
                </a:cubicBezTo>
                <a:lnTo>
                  <a:pt x="2443" y="10054"/>
                </a:lnTo>
                <a:cubicBezTo>
                  <a:pt x="2456" y="10054"/>
                  <a:pt x="2456" y="10067"/>
                  <a:pt x="2468" y="10067"/>
                </a:cubicBezTo>
                <a:lnTo>
                  <a:pt x="2481" y="10067"/>
                </a:lnTo>
                <a:cubicBezTo>
                  <a:pt x="2506" y="10079"/>
                  <a:pt x="2519" y="10092"/>
                  <a:pt x="2544" y="10105"/>
                </a:cubicBezTo>
                <a:cubicBezTo>
                  <a:pt x="2506" y="10143"/>
                  <a:pt x="2481" y="10193"/>
                  <a:pt x="2468" y="10244"/>
                </a:cubicBezTo>
                <a:cubicBezTo>
                  <a:pt x="2456" y="10282"/>
                  <a:pt x="2443" y="10320"/>
                  <a:pt x="2430" y="10358"/>
                </a:cubicBezTo>
                <a:cubicBezTo>
                  <a:pt x="2418" y="10332"/>
                  <a:pt x="2392" y="10294"/>
                  <a:pt x="2380" y="10282"/>
                </a:cubicBezTo>
                <a:cubicBezTo>
                  <a:pt x="2367" y="10307"/>
                  <a:pt x="2342" y="10345"/>
                  <a:pt x="2329" y="10358"/>
                </a:cubicBezTo>
                <a:cubicBezTo>
                  <a:pt x="2405" y="10358"/>
                  <a:pt x="2418" y="10396"/>
                  <a:pt x="2405" y="10446"/>
                </a:cubicBezTo>
                <a:cubicBezTo>
                  <a:pt x="2392" y="10446"/>
                  <a:pt x="2380" y="10459"/>
                  <a:pt x="2367" y="10459"/>
                </a:cubicBezTo>
                <a:cubicBezTo>
                  <a:pt x="2367" y="10472"/>
                  <a:pt x="2380" y="10484"/>
                  <a:pt x="2380" y="10497"/>
                </a:cubicBezTo>
                <a:cubicBezTo>
                  <a:pt x="2380" y="10510"/>
                  <a:pt x="2367" y="10522"/>
                  <a:pt x="2367" y="10535"/>
                </a:cubicBezTo>
                <a:lnTo>
                  <a:pt x="2329" y="10598"/>
                </a:lnTo>
                <a:cubicBezTo>
                  <a:pt x="2316" y="10611"/>
                  <a:pt x="2291" y="10611"/>
                  <a:pt x="2279" y="10611"/>
                </a:cubicBezTo>
                <a:cubicBezTo>
                  <a:pt x="2190" y="10775"/>
                  <a:pt x="2076" y="10940"/>
                  <a:pt x="2025" y="11130"/>
                </a:cubicBezTo>
                <a:cubicBezTo>
                  <a:pt x="1975" y="11168"/>
                  <a:pt x="1924" y="11218"/>
                  <a:pt x="1861" y="11244"/>
                </a:cubicBezTo>
                <a:cubicBezTo>
                  <a:pt x="1861" y="11117"/>
                  <a:pt x="1950" y="11016"/>
                  <a:pt x="2038" y="10940"/>
                </a:cubicBezTo>
                <a:cubicBezTo>
                  <a:pt x="2025" y="10927"/>
                  <a:pt x="2025" y="10889"/>
                  <a:pt x="2025" y="10864"/>
                </a:cubicBezTo>
                <a:cubicBezTo>
                  <a:pt x="2165" y="10763"/>
                  <a:pt x="2177" y="10573"/>
                  <a:pt x="2291" y="10446"/>
                </a:cubicBezTo>
                <a:cubicBezTo>
                  <a:pt x="2316" y="10383"/>
                  <a:pt x="2316" y="10307"/>
                  <a:pt x="2304" y="10244"/>
                </a:cubicBezTo>
                <a:lnTo>
                  <a:pt x="2304" y="10244"/>
                </a:lnTo>
                <a:cubicBezTo>
                  <a:pt x="2304" y="10282"/>
                  <a:pt x="2291" y="10332"/>
                  <a:pt x="2279" y="10383"/>
                </a:cubicBezTo>
                <a:cubicBezTo>
                  <a:pt x="2025" y="10611"/>
                  <a:pt x="1950" y="10978"/>
                  <a:pt x="1747" y="11244"/>
                </a:cubicBezTo>
                <a:cubicBezTo>
                  <a:pt x="1836" y="11244"/>
                  <a:pt x="1912" y="11244"/>
                  <a:pt x="2000" y="11269"/>
                </a:cubicBezTo>
                <a:cubicBezTo>
                  <a:pt x="1987" y="11319"/>
                  <a:pt x="1962" y="11370"/>
                  <a:pt x="1950" y="11421"/>
                </a:cubicBezTo>
                <a:lnTo>
                  <a:pt x="1848" y="11421"/>
                </a:lnTo>
                <a:cubicBezTo>
                  <a:pt x="1848" y="11433"/>
                  <a:pt x="1848" y="11459"/>
                  <a:pt x="1848" y="11471"/>
                </a:cubicBezTo>
                <a:cubicBezTo>
                  <a:pt x="1874" y="11459"/>
                  <a:pt x="1924" y="11433"/>
                  <a:pt x="1950" y="11433"/>
                </a:cubicBezTo>
                <a:cubicBezTo>
                  <a:pt x="1912" y="11547"/>
                  <a:pt x="1861" y="11674"/>
                  <a:pt x="1772" y="11762"/>
                </a:cubicBezTo>
                <a:cubicBezTo>
                  <a:pt x="1772" y="11775"/>
                  <a:pt x="1772" y="11800"/>
                  <a:pt x="1785" y="11800"/>
                </a:cubicBezTo>
                <a:cubicBezTo>
                  <a:pt x="1747" y="11889"/>
                  <a:pt x="1709" y="11977"/>
                  <a:pt x="1671" y="12066"/>
                </a:cubicBezTo>
                <a:cubicBezTo>
                  <a:pt x="1652" y="12056"/>
                  <a:pt x="1634" y="12050"/>
                  <a:pt x="1618" y="12050"/>
                </a:cubicBezTo>
                <a:cubicBezTo>
                  <a:pt x="1593" y="12050"/>
                  <a:pt x="1573" y="12065"/>
                  <a:pt x="1557" y="12104"/>
                </a:cubicBezTo>
                <a:lnTo>
                  <a:pt x="1658" y="12104"/>
                </a:lnTo>
                <a:cubicBezTo>
                  <a:pt x="1595" y="12231"/>
                  <a:pt x="1545" y="12357"/>
                  <a:pt x="1519" y="12484"/>
                </a:cubicBezTo>
                <a:cubicBezTo>
                  <a:pt x="1469" y="12471"/>
                  <a:pt x="1431" y="12471"/>
                  <a:pt x="1393" y="12458"/>
                </a:cubicBezTo>
                <a:lnTo>
                  <a:pt x="1393" y="12458"/>
                </a:lnTo>
                <a:lnTo>
                  <a:pt x="1405" y="12572"/>
                </a:lnTo>
                <a:cubicBezTo>
                  <a:pt x="1431" y="12560"/>
                  <a:pt x="1469" y="12547"/>
                  <a:pt x="1494" y="12534"/>
                </a:cubicBezTo>
                <a:lnTo>
                  <a:pt x="1494" y="12534"/>
                </a:lnTo>
                <a:cubicBezTo>
                  <a:pt x="1469" y="12597"/>
                  <a:pt x="1456" y="12648"/>
                  <a:pt x="1443" y="12711"/>
                </a:cubicBezTo>
                <a:lnTo>
                  <a:pt x="1329" y="12711"/>
                </a:lnTo>
                <a:cubicBezTo>
                  <a:pt x="1304" y="12800"/>
                  <a:pt x="1279" y="12889"/>
                  <a:pt x="1266" y="12977"/>
                </a:cubicBezTo>
                <a:cubicBezTo>
                  <a:pt x="1304" y="12901"/>
                  <a:pt x="1329" y="12825"/>
                  <a:pt x="1380" y="12762"/>
                </a:cubicBezTo>
                <a:lnTo>
                  <a:pt x="1380" y="12762"/>
                </a:lnTo>
                <a:cubicBezTo>
                  <a:pt x="1380" y="12876"/>
                  <a:pt x="1329" y="12977"/>
                  <a:pt x="1292" y="13078"/>
                </a:cubicBezTo>
                <a:cubicBezTo>
                  <a:pt x="1266" y="13078"/>
                  <a:pt x="1241" y="13066"/>
                  <a:pt x="1228" y="13066"/>
                </a:cubicBezTo>
                <a:cubicBezTo>
                  <a:pt x="1203" y="13116"/>
                  <a:pt x="1190" y="13167"/>
                  <a:pt x="1178" y="13218"/>
                </a:cubicBezTo>
                <a:cubicBezTo>
                  <a:pt x="1216" y="13167"/>
                  <a:pt x="1254" y="13129"/>
                  <a:pt x="1292" y="13091"/>
                </a:cubicBezTo>
                <a:lnTo>
                  <a:pt x="1292" y="13091"/>
                </a:lnTo>
                <a:cubicBezTo>
                  <a:pt x="1241" y="13306"/>
                  <a:pt x="1165" y="13509"/>
                  <a:pt x="1102" y="13711"/>
                </a:cubicBezTo>
                <a:cubicBezTo>
                  <a:pt x="1102" y="13698"/>
                  <a:pt x="1089" y="13648"/>
                  <a:pt x="1076" y="13622"/>
                </a:cubicBezTo>
                <a:cubicBezTo>
                  <a:pt x="1051" y="13648"/>
                  <a:pt x="1026" y="13673"/>
                  <a:pt x="1000" y="13711"/>
                </a:cubicBezTo>
                <a:cubicBezTo>
                  <a:pt x="1000" y="13812"/>
                  <a:pt x="1076" y="13926"/>
                  <a:pt x="1013" y="14027"/>
                </a:cubicBezTo>
                <a:cubicBezTo>
                  <a:pt x="1000" y="13977"/>
                  <a:pt x="988" y="13913"/>
                  <a:pt x="975" y="13863"/>
                </a:cubicBezTo>
                <a:cubicBezTo>
                  <a:pt x="937" y="14015"/>
                  <a:pt x="861" y="14192"/>
                  <a:pt x="899" y="14356"/>
                </a:cubicBezTo>
                <a:lnTo>
                  <a:pt x="861" y="14356"/>
                </a:lnTo>
                <a:cubicBezTo>
                  <a:pt x="861" y="14369"/>
                  <a:pt x="861" y="14394"/>
                  <a:pt x="874" y="14407"/>
                </a:cubicBezTo>
                <a:lnTo>
                  <a:pt x="811" y="14420"/>
                </a:lnTo>
                <a:lnTo>
                  <a:pt x="823" y="14445"/>
                </a:lnTo>
                <a:cubicBezTo>
                  <a:pt x="849" y="14432"/>
                  <a:pt x="887" y="14420"/>
                  <a:pt x="912" y="14407"/>
                </a:cubicBezTo>
                <a:lnTo>
                  <a:pt x="912" y="14407"/>
                </a:lnTo>
                <a:cubicBezTo>
                  <a:pt x="899" y="14432"/>
                  <a:pt x="874" y="14496"/>
                  <a:pt x="861" y="14521"/>
                </a:cubicBezTo>
                <a:cubicBezTo>
                  <a:pt x="849" y="14521"/>
                  <a:pt x="811" y="14508"/>
                  <a:pt x="798" y="14508"/>
                </a:cubicBezTo>
                <a:lnTo>
                  <a:pt x="798" y="14508"/>
                </a:lnTo>
                <a:cubicBezTo>
                  <a:pt x="798" y="14521"/>
                  <a:pt x="811" y="14559"/>
                  <a:pt x="811" y="14584"/>
                </a:cubicBezTo>
                <a:cubicBezTo>
                  <a:pt x="823" y="14571"/>
                  <a:pt x="861" y="14559"/>
                  <a:pt x="874" y="14559"/>
                </a:cubicBezTo>
                <a:lnTo>
                  <a:pt x="874" y="14559"/>
                </a:lnTo>
                <a:cubicBezTo>
                  <a:pt x="874" y="14698"/>
                  <a:pt x="811" y="14825"/>
                  <a:pt x="798" y="14964"/>
                </a:cubicBezTo>
                <a:cubicBezTo>
                  <a:pt x="782" y="14956"/>
                  <a:pt x="762" y="14948"/>
                  <a:pt x="745" y="14940"/>
                </a:cubicBezTo>
                <a:lnTo>
                  <a:pt x="745" y="14940"/>
                </a:lnTo>
                <a:cubicBezTo>
                  <a:pt x="763" y="14953"/>
                  <a:pt x="780" y="14968"/>
                  <a:pt x="798" y="14976"/>
                </a:cubicBezTo>
                <a:cubicBezTo>
                  <a:pt x="773" y="15052"/>
                  <a:pt x="760" y="15128"/>
                  <a:pt x="747" y="15204"/>
                </a:cubicBezTo>
                <a:cubicBezTo>
                  <a:pt x="735" y="15141"/>
                  <a:pt x="722" y="15065"/>
                  <a:pt x="697" y="15014"/>
                </a:cubicBezTo>
                <a:cubicBezTo>
                  <a:pt x="697" y="15078"/>
                  <a:pt x="671" y="15116"/>
                  <a:pt x="621" y="15141"/>
                </a:cubicBezTo>
                <a:cubicBezTo>
                  <a:pt x="634" y="15141"/>
                  <a:pt x="659" y="15154"/>
                  <a:pt x="684" y="15166"/>
                </a:cubicBezTo>
                <a:cubicBezTo>
                  <a:pt x="608" y="15343"/>
                  <a:pt x="583" y="15546"/>
                  <a:pt x="545" y="15736"/>
                </a:cubicBezTo>
                <a:cubicBezTo>
                  <a:pt x="570" y="15736"/>
                  <a:pt x="621" y="15723"/>
                  <a:pt x="646" y="15723"/>
                </a:cubicBezTo>
                <a:cubicBezTo>
                  <a:pt x="634" y="15900"/>
                  <a:pt x="596" y="16077"/>
                  <a:pt x="558" y="16254"/>
                </a:cubicBezTo>
                <a:cubicBezTo>
                  <a:pt x="532" y="16153"/>
                  <a:pt x="545" y="16052"/>
                  <a:pt x="570" y="15951"/>
                </a:cubicBezTo>
                <a:lnTo>
                  <a:pt x="570" y="15951"/>
                </a:lnTo>
                <a:cubicBezTo>
                  <a:pt x="418" y="15989"/>
                  <a:pt x="507" y="16647"/>
                  <a:pt x="368" y="16811"/>
                </a:cubicBezTo>
                <a:cubicBezTo>
                  <a:pt x="330" y="16786"/>
                  <a:pt x="279" y="16761"/>
                  <a:pt x="241" y="16748"/>
                </a:cubicBezTo>
                <a:cubicBezTo>
                  <a:pt x="254" y="16735"/>
                  <a:pt x="292" y="16735"/>
                  <a:pt x="305" y="16735"/>
                </a:cubicBezTo>
                <a:cubicBezTo>
                  <a:pt x="317" y="16672"/>
                  <a:pt x="342" y="16634"/>
                  <a:pt x="393" y="16621"/>
                </a:cubicBezTo>
                <a:cubicBezTo>
                  <a:pt x="380" y="16583"/>
                  <a:pt x="355" y="16533"/>
                  <a:pt x="342" y="16495"/>
                </a:cubicBezTo>
                <a:lnTo>
                  <a:pt x="342" y="16495"/>
                </a:lnTo>
                <a:lnTo>
                  <a:pt x="418" y="16508"/>
                </a:lnTo>
                <a:cubicBezTo>
                  <a:pt x="406" y="16495"/>
                  <a:pt x="368" y="16470"/>
                  <a:pt x="355" y="16457"/>
                </a:cubicBezTo>
                <a:cubicBezTo>
                  <a:pt x="380" y="16280"/>
                  <a:pt x="406" y="16090"/>
                  <a:pt x="292" y="15951"/>
                </a:cubicBezTo>
                <a:cubicBezTo>
                  <a:pt x="279" y="16179"/>
                  <a:pt x="229" y="16406"/>
                  <a:pt x="216" y="16647"/>
                </a:cubicBezTo>
                <a:cubicBezTo>
                  <a:pt x="203" y="16647"/>
                  <a:pt x="178" y="16672"/>
                  <a:pt x="165" y="16672"/>
                </a:cubicBezTo>
                <a:cubicBezTo>
                  <a:pt x="229" y="16735"/>
                  <a:pt x="178" y="16824"/>
                  <a:pt x="140" y="16874"/>
                </a:cubicBezTo>
                <a:cubicBezTo>
                  <a:pt x="203" y="17014"/>
                  <a:pt x="140" y="17153"/>
                  <a:pt x="140" y="17279"/>
                </a:cubicBezTo>
                <a:lnTo>
                  <a:pt x="89" y="17292"/>
                </a:lnTo>
                <a:cubicBezTo>
                  <a:pt x="102" y="17305"/>
                  <a:pt x="127" y="17317"/>
                  <a:pt x="140" y="17330"/>
                </a:cubicBezTo>
                <a:cubicBezTo>
                  <a:pt x="140" y="17482"/>
                  <a:pt x="115" y="17621"/>
                  <a:pt x="140" y="17773"/>
                </a:cubicBezTo>
                <a:cubicBezTo>
                  <a:pt x="153" y="17836"/>
                  <a:pt x="115" y="17874"/>
                  <a:pt x="89" y="17925"/>
                </a:cubicBezTo>
                <a:cubicBezTo>
                  <a:pt x="115" y="17950"/>
                  <a:pt x="127" y="17975"/>
                  <a:pt x="153" y="18001"/>
                </a:cubicBezTo>
                <a:cubicBezTo>
                  <a:pt x="140" y="18013"/>
                  <a:pt x="102" y="18026"/>
                  <a:pt x="77" y="18026"/>
                </a:cubicBezTo>
                <a:cubicBezTo>
                  <a:pt x="127" y="18456"/>
                  <a:pt x="13" y="18861"/>
                  <a:pt x="13" y="19291"/>
                </a:cubicBezTo>
                <a:cubicBezTo>
                  <a:pt x="77" y="19355"/>
                  <a:pt x="13" y="19443"/>
                  <a:pt x="1" y="19519"/>
                </a:cubicBezTo>
                <a:cubicBezTo>
                  <a:pt x="26" y="19620"/>
                  <a:pt x="26" y="19722"/>
                  <a:pt x="26" y="19823"/>
                </a:cubicBezTo>
                <a:cubicBezTo>
                  <a:pt x="39" y="19835"/>
                  <a:pt x="51" y="19861"/>
                  <a:pt x="64" y="19873"/>
                </a:cubicBezTo>
                <a:cubicBezTo>
                  <a:pt x="39" y="19924"/>
                  <a:pt x="26" y="19975"/>
                  <a:pt x="13" y="20013"/>
                </a:cubicBezTo>
                <a:cubicBezTo>
                  <a:pt x="26" y="20063"/>
                  <a:pt x="39" y="20101"/>
                  <a:pt x="39" y="20152"/>
                </a:cubicBezTo>
                <a:cubicBezTo>
                  <a:pt x="39" y="20164"/>
                  <a:pt x="13" y="20190"/>
                  <a:pt x="1" y="20202"/>
                </a:cubicBezTo>
                <a:lnTo>
                  <a:pt x="39" y="20202"/>
                </a:lnTo>
                <a:cubicBezTo>
                  <a:pt x="39" y="20278"/>
                  <a:pt x="39" y="20354"/>
                  <a:pt x="39" y="20418"/>
                </a:cubicBezTo>
                <a:cubicBezTo>
                  <a:pt x="39" y="20430"/>
                  <a:pt x="13" y="20430"/>
                  <a:pt x="1" y="20443"/>
                </a:cubicBezTo>
                <a:cubicBezTo>
                  <a:pt x="13" y="20456"/>
                  <a:pt x="39" y="20481"/>
                  <a:pt x="51" y="20493"/>
                </a:cubicBezTo>
                <a:cubicBezTo>
                  <a:pt x="1" y="20633"/>
                  <a:pt x="102" y="20772"/>
                  <a:pt x="64" y="20911"/>
                </a:cubicBezTo>
                <a:cubicBezTo>
                  <a:pt x="165" y="21101"/>
                  <a:pt x="102" y="21329"/>
                  <a:pt x="153" y="21544"/>
                </a:cubicBezTo>
                <a:cubicBezTo>
                  <a:pt x="165" y="21556"/>
                  <a:pt x="203" y="21569"/>
                  <a:pt x="229" y="21582"/>
                </a:cubicBezTo>
                <a:cubicBezTo>
                  <a:pt x="216" y="21594"/>
                  <a:pt x="178" y="21620"/>
                  <a:pt x="165" y="21632"/>
                </a:cubicBezTo>
                <a:cubicBezTo>
                  <a:pt x="178" y="21658"/>
                  <a:pt x="178" y="21683"/>
                  <a:pt x="178" y="21696"/>
                </a:cubicBezTo>
                <a:cubicBezTo>
                  <a:pt x="203" y="21683"/>
                  <a:pt x="229" y="21683"/>
                  <a:pt x="254" y="21670"/>
                </a:cubicBezTo>
                <a:cubicBezTo>
                  <a:pt x="241" y="21594"/>
                  <a:pt x="254" y="21506"/>
                  <a:pt x="241" y="21430"/>
                </a:cubicBezTo>
                <a:lnTo>
                  <a:pt x="241" y="21417"/>
                </a:lnTo>
                <a:cubicBezTo>
                  <a:pt x="229" y="21405"/>
                  <a:pt x="203" y="21392"/>
                  <a:pt x="191" y="21379"/>
                </a:cubicBezTo>
                <a:cubicBezTo>
                  <a:pt x="203" y="21329"/>
                  <a:pt x="216" y="21278"/>
                  <a:pt x="229" y="21240"/>
                </a:cubicBezTo>
                <a:cubicBezTo>
                  <a:pt x="203" y="21215"/>
                  <a:pt x="165" y="21177"/>
                  <a:pt x="140" y="21151"/>
                </a:cubicBezTo>
                <a:cubicBezTo>
                  <a:pt x="165" y="21151"/>
                  <a:pt x="203" y="21139"/>
                  <a:pt x="216" y="21139"/>
                </a:cubicBezTo>
                <a:lnTo>
                  <a:pt x="178" y="21050"/>
                </a:lnTo>
                <a:cubicBezTo>
                  <a:pt x="203" y="21025"/>
                  <a:pt x="241" y="21012"/>
                  <a:pt x="267" y="20987"/>
                </a:cubicBezTo>
                <a:lnTo>
                  <a:pt x="267" y="20987"/>
                </a:lnTo>
                <a:cubicBezTo>
                  <a:pt x="254" y="20987"/>
                  <a:pt x="203" y="21000"/>
                  <a:pt x="191" y="21000"/>
                </a:cubicBezTo>
                <a:cubicBezTo>
                  <a:pt x="191" y="20683"/>
                  <a:pt x="191" y="20354"/>
                  <a:pt x="165" y="20038"/>
                </a:cubicBezTo>
                <a:lnTo>
                  <a:pt x="165" y="20038"/>
                </a:lnTo>
                <a:cubicBezTo>
                  <a:pt x="216" y="20063"/>
                  <a:pt x="279" y="20076"/>
                  <a:pt x="330" y="20101"/>
                </a:cubicBezTo>
                <a:lnTo>
                  <a:pt x="241" y="20101"/>
                </a:lnTo>
                <a:cubicBezTo>
                  <a:pt x="241" y="20253"/>
                  <a:pt x="267" y="20405"/>
                  <a:pt x="279" y="20557"/>
                </a:cubicBezTo>
                <a:cubicBezTo>
                  <a:pt x="292" y="20557"/>
                  <a:pt x="330" y="20544"/>
                  <a:pt x="342" y="20531"/>
                </a:cubicBezTo>
                <a:cubicBezTo>
                  <a:pt x="380" y="20734"/>
                  <a:pt x="406" y="20949"/>
                  <a:pt x="406" y="21164"/>
                </a:cubicBezTo>
                <a:cubicBezTo>
                  <a:pt x="342" y="21126"/>
                  <a:pt x="330" y="21063"/>
                  <a:pt x="330" y="21000"/>
                </a:cubicBezTo>
                <a:lnTo>
                  <a:pt x="317" y="21000"/>
                </a:lnTo>
                <a:cubicBezTo>
                  <a:pt x="317" y="21038"/>
                  <a:pt x="317" y="21088"/>
                  <a:pt x="317" y="21139"/>
                </a:cubicBezTo>
                <a:cubicBezTo>
                  <a:pt x="355" y="21151"/>
                  <a:pt x="393" y="21177"/>
                  <a:pt x="444" y="21189"/>
                </a:cubicBezTo>
                <a:cubicBezTo>
                  <a:pt x="418" y="21240"/>
                  <a:pt x="368" y="21227"/>
                  <a:pt x="317" y="21240"/>
                </a:cubicBezTo>
                <a:cubicBezTo>
                  <a:pt x="342" y="21329"/>
                  <a:pt x="355" y="21430"/>
                  <a:pt x="368" y="21518"/>
                </a:cubicBezTo>
                <a:cubicBezTo>
                  <a:pt x="393" y="21468"/>
                  <a:pt x="406" y="21417"/>
                  <a:pt x="418" y="21367"/>
                </a:cubicBezTo>
                <a:cubicBezTo>
                  <a:pt x="418" y="21443"/>
                  <a:pt x="456" y="21531"/>
                  <a:pt x="456" y="21607"/>
                </a:cubicBezTo>
                <a:lnTo>
                  <a:pt x="570" y="21607"/>
                </a:lnTo>
                <a:cubicBezTo>
                  <a:pt x="570" y="21582"/>
                  <a:pt x="570" y="21569"/>
                  <a:pt x="570" y="21544"/>
                </a:cubicBezTo>
                <a:cubicBezTo>
                  <a:pt x="558" y="21556"/>
                  <a:pt x="532" y="21556"/>
                  <a:pt x="520" y="21569"/>
                </a:cubicBezTo>
                <a:cubicBezTo>
                  <a:pt x="596" y="21455"/>
                  <a:pt x="520" y="21303"/>
                  <a:pt x="545" y="21164"/>
                </a:cubicBezTo>
                <a:lnTo>
                  <a:pt x="545" y="21164"/>
                </a:lnTo>
                <a:cubicBezTo>
                  <a:pt x="596" y="21240"/>
                  <a:pt x="545" y="21341"/>
                  <a:pt x="596" y="21417"/>
                </a:cubicBezTo>
                <a:cubicBezTo>
                  <a:pt x="596" y="21480"/>
                  <a:pt x="608" y="21544"/>
                  <a:pt x="608" y="21607"/>
                </a:cubicBezTo>
                <a:lnTo>
                  <a:pt x="760" y="21607"/>
                </a:lnTo>
                <a:cubicBezTo>
                  <a:pt x="767" y="21603"/>
                  <a:pt x="775" y="21602"/>
                  <a:pt x="782" y="21602"/>
                </a:cubicBezTo>
                <a:cubicBezTo>
                  <a:pt x="799" y="21602"/>
                  <a:pt x="814" y="21611"/>
                  <a:pt x="823" y="21620"/>
                </a:cubicBezTo>
                <a:cubicBezTo>
                  <a:pt x="823" y="21630"/>
                  <a:pt x="841" y="21634"/>
                  <a:pt x="863" y="21634"/>
                </a:cubicBezTo>
                <a:cubicBezTo>
                  <a:pt x="893" y="21634"/>
                  <a:pt x="930" y="21627"/>
                  <a:pt x="937" y="21620"/>
                </a:cubicBezTo>
                <a:cubicBezTo>
                  <a:pt x="947" y="21610"/>
                  <a:pt x="986" y="21586"/>
                  <a:pt x="1015" y="21586"/>
                </a:cubicBezTo>
                <a:cubicBezTo>
                  <a:pt x="1024" y="21586"/>
                  <a:pt x="1032" y="21588"/>
                  <a:pt x="1038" y="21594"/>
                </a:cubicBezTo>
                <a:cubicBezTo>
                  <a:pt x="1060" y="21605"/>
                  <a:pt x="1119" y="21635"/>
                  <a:pt x="1160" y="21635"/>
                </a:cubicBezTo>
                <a:cubicBezTo>
                  <a:pt x="1166" y="21635"/>
                  <a:pt x="1172" y="21634"/>
                  <a:pt x="1178" y="21632"/>
                </a:cubicBezTo>
                <a:cubicBezTo>
                  <a:pt x="1203" y="21607"/>
                  <a:pt x="1342" y="21569"/>
                  <a:pt x="1405" y="21569"/>
                </a:cubicBezTo>
                <a:lnTo>
                  <a:pt x="1431" y="21594"/>
                </a:lnTo>
                <a:cubicBezTo>
                  <a:pt x="1442" y="21608"/>
                  <a:pt x="1453" y="21613"/>
                  <a:pt x="1464" y="21613"/>
                </a:cubicBezTo>
                <a:cubicBezTo>
                  <a:pt x="1489" y="21613"/>
                  <a:pt x="1515" y="21587"/>
                  <a:pt x="1540" y="21587"/>
                </a:cubicBezTo>
                <a:cubicBezTo>
                  <a:pt x="1554" y="21587"/>
                  <a:pt x="1568" y="21595"/>
                  <a:pt x="1583" y="21620"/>
                </a:cubicBezTo>
                <a:lnTo>
                  <a:pt x="1608" y="21645"/>
                </a:lnTo>
                <a:cubicBezTo>
                  <a:pt x="1657" y="21620"/>
                  <a:pt x="1711" y="21607"/>
                  <a:pt x="1750" y="21607"/>
                </a:cubicBezTo>
                <a:cubicBezTo>
                  <a:pt x="1772" y="21607"/>
                  <a:pt x="1789" y="21611"/>
                  <a:pt x="1798" y="21620"/>
                </a:cubicBezTo>
                <a:cubicBezTo>
                  <a:pt x="1807" y="21629"/>
                  <a:pt x="1853" y="21653"/>
                  <a:pt x="1875" y="21653"/>
                </a:cubicBezTo>
                <a:cubicBezTo>
                  <a:pt x="1882" y="21653"/>
                  <a:pt x="1886" y="21651"/>
                  <a:pt x="1886" y="21645"/>
                </a:cubicBezTo>
                <a:cubicBezTo>
                  <a:pt x="1897" y="21634"/>
                  <a:pt x="1917" y="21604"/>
                  <a:pt x="1931" y="21604"/>
                </a:cubicBezTo>
                <a:cubicBezTo>
                  <a:pt x="1933" y="21604"/>
                  <a:pt x="1935" y="21605"/>
                  <a:pt x="1937" y="21607"/>
                </a:cubicBezTo>
                <a:cubicBezTo>
                  <a:pt x="1950" y="21607"/>
                  <a:pt x="2000" y="21607"/>
                  <a:pt x="2013" y="21582"/>
                </a:cubicBezTo>
                <a:cubicBezTo>
                  <a:pt x="2025" y="21556"/>
                  <a:pt x="2215" y="21569"/>
                  <a:pt x="2329" y="21544"/>
                </a:cubicBezTo>
                <a:lnTo>
                  <a:pt x="2456" y="21582"/>
                </a:lnTo>
                <a:cubicBezTo>
                  <a:pt x="2497" y="21593"/>
                  <a:pt x="2549" y="21602"/>
                  <a:pt x="2604" y="21602"/>
                </a:cubicBezTo>
                <a:cubicBezTo>
                  <a:pt x="2668" y="21602"/>
                  <a:pt x="2736" y="21590"/>
                  <a:pt x="2797" y="21556"/>
                </a:cubicBezTo>
                <a:lnTo>
                  <a:pt x="2861" y="21518"/>
                </a:lnTo>
                <a:cubicBezTo>
                  <a:pt x="2962" y="21544"/>
                  <a:pt x="3063" y="21569"/>
                  <a:pt x="3076" y="21582"/>
                </a:cubicBezTo>
                <a:cubicBezTo>
                  <a:pt x="3081" y="21587"/>
                  <a:pt x="3097" y="21593"/>
                  <a:pt x="3116" y="21593"/>
                </a:cubicBezTo>
                <a:cubicBezTo>
                  <a:pt x="3140" y="21593"/>
                  <a:pt x="3169" y="21584"/>
                  <a:pt x="3190" y="21556"/>
                </a:cubicBezTo>
                <a:cubicBezTo>
                  <a:pt x="3195" y="21549"/>
                  <a:pt x="3205" y="21546"/>
                  <a:pt x="3219" y="21546"/>
                </a:cubicBezTo>
                <a:cubicBezTo>
                  <a:pt x="3266" y="21546"/>
                  <a:pt x="3350" y="21583"/>
                  <a:pt x="3374" y="21583"/>
                </a:cubicBezTo>
                <a:cubicBezTo>
                  <a:pt x="3377" y="21583"/>
                  <a:pt x="3378" y="21583"/>
                  <a:pt x="3379" y="21582"/>
                </a:cubicBezTo>
                <a:cubicBezTo>
                  <a:pt x="3389" y="21562"/>
                  <a:pt x="3414" y="21535"/>
                  <a:pt x="3430" y="21535"/>
                </a:cubicBezTo>
                <a:cubicBezTo>
                  <a:pt x="3435" y="21535"/>
                  <a:pt x="3440" y="21538"/>
                  <a:pt x="3443" y="21544"/>
                </a:cubicBezTo>
                <a:cubicBezTo>
                  <a:pt x="3443" y="21568"/>
                  <a:pt x="3459" y="21588"/>
                  <a:pt x="3477" y="21588"/>
                </a:cubicBezTo>
                <a:cubicBezTo>
                  <a:pt x="3487" y="21588"/>
                  <a:pt x="3497" y="21582"/>
                  <a:pt x="3506" y="21569"/>
                </a:cubicBezTo>
                <a:cubicBezTo>
                  <a:pt x="3512" y="21560"/>
                  <a:pt x="3526" y="21557"/>
                  <a:pt x="3544" y="21557"/>
                </a:cubicBezTo>
                <a:cubicBezTo>
                  <a:pt x="3597" y="21557"/>
                  <a:pt x="3688" y="21583"/>
                  <a:pt x="3748" y="21583"/>
                </a:cubicBezTo>
                <a:cubicBezTo>
                  <a:pt x="3757" y="21583"/>
                  <a:pt x="3765" y="21583"/>
                  <a:pt x="3772" y="21582"/>
                </a:cubicBezTo>
                <a:lnTo>
                  <a:pt x="3860" y="21594"/>
                </a:lnTo>
                <a:lnTo>
                  <a:pt x="3974" y="21607"/>
                </a:lnTo>
                <a:cubicBezTo>
                  <a:pt x="4089" y="21576"/>
                  <a:pt x="4186" y="21553"/>
                  <a:pt x="4224" y="21553"/>
                </a:cubicBezTo>
                <a:cubicBezTo>
                  <a:pt x="4232" y="21553"/>
                  <a:pt x="4238" y="21554"/>
                  <a:pt x="4240" y="21556"/>
                </a:cubicBezTo>
                <a:cubicBezTo>
                  <a:pt x="4240" y="21576"/>
                  <a:pt x="4262" y="21603"/>
                  <a:pt x="4278" y="21603"/>
                </a:cubicBezTo>
                <a:cubicBezTo>
                  <a:pt x="4283" y="21603"/>
                  <a:pt x="4288" y="21600"/>
                  <a:pt x="4290" y="21594"/>
                </a:cubicBezTo>
                <a:cubicBezTo>
                  <a:pt x="4303" y="21582"/>
                  <a:pt x="4354" y="21531"/>
                  <a:pt x="4379" y="21531"/>
                </a:cubicBezTo>
                <a:lnTo>
                  <a:pt x="4392" y="21531"/>
                </a:lnTo>
                <a:lnTo>
                  <a:pt x="4468" y="21607"/>
                </a:lnTo>
                <a:cubicBezTo>
                  <a:pt x="4582" y="21594"/>
                  <a:pt x="4721" y="21594"/>
                  <a:pt x="4797" y="21594"/>
                </a:cubicBezTo>
                <a:cubicBezTo>
                  <a:pt x="4812" y="21598"/>
                  <a:pt x="4839" y="21598"/>
                  <a:pt x="4870" y="21598"/>
                </a:cubicBezTo>
                <a:cubicBezTo>
                  <a:pt x="4901" y="21598"/>
                  <a:pt x="4937" y="21598"/>
                  <a:pt x="4972" y="21598"/>
                </a:cubicBezTo>
                <a:cubicBezTo>
                  <a:pt x="5043" y="21598"/>
                  <a:pt x="5113" y="21601"/>
                  <a:pt x="5138" y="21620"/>
                </a:cubicBezTo>
                <a:lnTo>
                  <a:pt x="5202" y="21544"/>
                </a:lnTo>
                <a:cubicBezTo>
                  <a:pt x="5203" y="21542"/>
                  <a:pt x="5206" y="21541"/>
                  <a:pt x="5210" y="21541"/>
                </a:cubicBezTo>
                <a:cubicBezTo>
                  <a:pt x="5232" y="21541"/>
                  <a:pt x="5285" y="21569"/>
                  <a:pt x="5328" y="21569"/>
                </a:cubicBezTo>
                <a:lnTo>
                  <a:pt x="5467" y="21569"/>
                </a:lnTo>
                <a:cubicBezTo>
                  <a:pt x="5606" y="21556"/>
                  <a:pt x="5809" y="21544"/>
                  <a:pt x="5910" y="21518"/>
                </a:cubicBezTo>
                <a:lnTo>
                  <a:pt x="5986" y="21607"/>
                </a:lnTo>
                <a:lnTo>
                  <a:pt x="6011" y="21620"/>
                </a:lnTo>
                <a:cubicBezTo>
                  <a:pt x="6062" y="21607"/>
                  <a:pt x="6138" y="21607"/>
                  <a:pt x="6176" y="21607"/>
                </a:cubicBezTo>
                <a:cubicBezTo>
                  <a:pt x="6210" y="21607"/>
                  <a:pt x="6266" y="21618"/>
                  <a:pt x="6300" y="21618"/>
                </a:cubicBezTo>
                <a:cubicBezTo>
                  <a:pt x="6317" y="21618"/>
                  <a:pt x="6328" y="21615"/>
                  <a:pt x="6328" y="21607"/>
                </a:cubicBezTo>
                <a:cubicBezTo>
                  <a:pt x="6332" y="21599"/>
                  <a:pt x="6350" y="21594"/>
                  <a:pt x="6375" y="21594"/>
                </a:cubicBezTo>
                <a:cubicBezTo>
                  <a:pt x="6423" y="21594"/>
                  <a:pt x="6496" y="21611"/>
                  <a:pt x="6530" y="21645"/>
                </a:cubicBezTo>
                <a:lnTo>
                  <a:pt x="6606" y="21582"/>
                </a:lnTo>
                <a:lnTo>
                  <a:pt x="6631" y="21569"/>
                </a:lnTo>
                <a:cubicBezTo>
                  <a:pt x="6695" y="21582"/>
                  <a:pt x="6783" y="21594"/>
                  <a:pt x="6809" y="21607"/>
                </a:cubicBezTo>
                <a:cubicBezTo>
                  <a:pt x="6847" y="21607"/>
                  <a:pt x="6960" y="21620"/>
                  <a:pt x="6998" y="21620"/>
                </a:cubicBezTo>
                <a:lnTo>
                  <a:pt x="7036" y="21620"/>
                </a:lnTo>
                <a:cubicBezTo>
                  <a:pt x="7053" y="21620"/>
                  <a:pt x="7076" y="21625"/>
                  <a:pt x="7096" y="21625"/>
                </a:cubicBezTo>
                <a:cubicBezTo>
                  <a:pt x="7107" y="21625"/>
                  <a:pt x="7117" y="21624"/>
                  <a:pt x="7125" y="21620"/>
                </a:cubicBezTo>
                <a:cubicBezTo>
                  <a:pt x="7150" y="21620"/>
                  <a:pt x="7176" y="21594"/>
                  <a:pt x="7201" y="21594"/>
                </a:cubicBezTo>
                <a:lnTo>
                  <a:pt x="7327" y="21594"/>
                </a:lnTo>
                <a:cubicBezTo>
                  <a:pt x="7331" y="21593"/>
                  <a:pt x="7336" y="21592"/>
                  <a:pt x="7341" y="21592"/>
                </a:cubicBezTo>
                <a:cubicBezTo>
                  <a:pt x="7379" y="21592"/>
                  <a:pt x="7461" y="21625"/>
                  <a:pt x="7505" y="21658"/>
                </a:cubicBezTo>
                <a:lnTo>
                  <a:pt x="7505" y="21556"/>
                </a:lnTo>
                <a:cubicBezTo>
                  <a:pt x="7543" y="21556"/>
                  <a:pt x="7644" y="21594"/>
                  <a:pt x="7745" y="21620"/>
                </a:cubicBezTo>
                <a:lnTo>
                  <a:pt x="7846" y="21632"/>
                </a:lnTo>
                <a:lnTo>
                  <a:pt x="7922" y="21632"/>
                </a:lnTo>
                <a:cubicBezTo>
                  <a:pt x="7998" y="21607"/>
                  <a:pt x="8087" y="21569"/>
                  <a:pt x="8099" y="21556"/>
                </a:cubicBezTo>
                <a:cubicBezTo>
                  <a:pt x="8125" y="21556"/>
                  <a:pt x="8188" y="21594"/>
                  <a:pt x="8213" y="21645"/>
                </a:cubicBezTo>
                <a:lnTo>
                  <a:pt x="8314" y="21620"/>
                </a:lnTo>
                <a:cubicBezTo>
                  <a:pt x="8336" y="21612"/>
                  <a:pt x="8375" y="21605"/>
                  <a:pt x="8406" y="21605"/>
                </a:cubicBezTo>
                <a:cubicBezTo>
                  <a:pt x="8429" y="21605"/>
                  <a:pt x="8448" y="21609"/>
                  <a:pt x="8454" y="21620"/>
                </a:cubicBezTo>
                <a:cubicBezTo>
                  <a:pt x="8472" y="21638"/>
                  <a:pt x="8487" y="21644"/>
                  <a:pt x="8500" y="21644"/>
                </a:cubicBezTo>
                <a:cubicBezTo>
                  <a:pt x="8538" y="21644"/>
                  <a:pt x="8563" y="21591"/>
                  <a:pt x="8601" y="21591"/>
                </a:cubicBezTo>
                <a:cubicBezTo>
                  <a:pt x="8607" y="21591"/>
                  <a:pt x="8612" y="21592"/>
                  <a:pt x="8618" y="21594"/>
                </a:cubicBezTo>
                <a:lnTo>
                  <a:pt x="8681" y="21632"/>
                </a:lnTo>
                <a:cubicBezTo>
                  <a:pt x="8770" y="21632"/>
                  <a:pt x="8871" y="21658"/>
                  <a:pt x="8922" y="21670"/>
                </a:cubicBezTo>
                <a:lnTo>
                  <a:pt x="8934" y="21658"/>
                </a:lnTo>
                <a:lnTo>
                  <a:pt x="9023" y="21582"/>
                </a:lnTo>
                <a:cubicBezTo>
                  <a:pt x="9096" y="21609"/>
                  <a:pt x="9162" y="21630"/>
                  <a:pt x="9203" y="21630"/>
                </a:cubicBezTo>
                <a:cubicBezTo>
                  <a:pt x="9219" y="21630"/>
                  <a:pt x="9231" y="21627"/>
                  <a:pt x="9238" y="21620"/>
                </a:cubicBezTo>
                <a:cubicBezTo>
                  <a:pt x="9247" y="21611"/>
                  <a:pt x="9286" y="21596"/>
                  <a:pt x="9317" y="21596"/>
                </a:cubicBezTo>
                <a:cubicBezTo>
                  <a:pt x="9331" y="21596"/>
                  <a:pt x="9344" y="21599"/>
                  <a:pt x="9352" y="21607"/>
                </a:cubicBezTo>
                <a:cubicBezTo>
                  <a:pt x="9365" y="21632"/>
                  <a:pt x="9428" y="21696"/>
                  <a:pt x="9428" y="21696"/>
                </a:cubicBezTo>
                <a:cubicBezTo>
                  <a:pt x="9428" y="21696"/>
                  <a:pt x="9491" y="21670"/>
                  <a:pt x="9542" y="21658"/>
                </a:cubicBezTo>
                <a:cubicBezTo>
                  <a:pt x="9572" y="21643"/>
                  <a:pt x="9658" y="21637"/>
                  <a:pt x="9739" y="21637"/>
                </a:cubicBezTo>
                <a:cubicBezTo>
                  <a:pt x="9797" y="21637"/>
                  <a:pt x="9852" y="21640"/>
                  <a:pt x="9884" y="21645"/>
                </a:cubicBezTo>
                <a:cubicBezTo>
                  <a:pt x="9898" y="21648"/>
                  <a:pt x="9919" y="21649"/>
                  <a:pt x="9943" y="21649"/>
                </a:cubicBezTo>
                <a:cubicBezTo>
                  <a:pt x="9986" y="21649"/>
                  <a:pt x="10040" y="21646"/>
                  <a:pt x="10088" y="21646"/>
                </a:cubicBezTo>
                <a:cubicBezTo>
                  <a:pt x="10131" y="21646"/>
                  <a:pt x="10169" y="21648"/>
                  <a:pt x="10187" y="21658"/>
                </a:cubicBezTo>
                <a:cubicBezTo>
                  <a:pt x="10195" y="21661"/>
                  <a:pt x="10204" y="21663"/>
                  <a:pt x="10215" y="21663"/>
                </a:cubicBezTo>
                <a:cubicBezTo>
                  <a:pt x="10266" y="21663"/>
                  <a:pt x="10349" y="21627"/>
                  <a:pt x="10400" y="21627"/>
                </a:cubicBezTo>
                <a:cubicBezTo>
                  <a:pt x="10411" y="21627"/>
                  <a:pt x="10420" y="21629"/>
                  <a:pt x="10428" y="21632"/>
                </a:cubicBezTo>
                <a:lnTo>
                  <a:pt x="10554" y="21480"/>
                </a:lnTo>
                <a:cubicBezTo>
                  <a:pt x="10731" y="21556"/>
                  <a:pt x="10908" y="21607"/>
                  <a:pt x="10946" y="21607"/>
                </a:cubicBezTo>
                <a:cubicBezTo>
                  <a:pt x="10967" y="21607"/>
                  <a:pt x="10991" y="21605"/>
                  <a:pt x="11012" y="21605"/>
                </a:cubicBezTo>
                <a:cubicBezTo>
                  <a:pt x="11044" y="21605"/>
                  <a:pt x="11068" y="21610"/>
                  <a:pt x="11060" y="21632"/>
                </a:cubicBezTo>
                <a:cubicBezTo>
                  <a:pt x="11060" y="21643"/>
                  <a:pt x="11068" y="21648"/>
                  <a:pt x="11081" y="21648"/>
                </a:cubicBezTo>
                <a:cubicBezTo>
                  <a:pt x="11126" y="21648"/>
                  <a:pt x="11233" y="21592"/>
                  <a:pt x="11263" y="21582"/>
                </a:cubicBezTo>
                <a:cubicBezTo>
                  <a:pt x="11280" y="21577"/>
                  <a:pt x="11301" y="21576"/>
                  <a:pt x="11323" y="21576"/>
                </a:cubicBezTo>
                <a:cubicBezTo>
                  <a:pt x="11367" y="21576"/>
                  <a:pt x="11415" y="21582"/>
                  <a:pt x="11440" y="21582"/>
                </a:cubicBezTo>
                <a:cubicBezTo>
                  <a:pt x="11445" y="21584"/>
                  <a:pt x="11453" y="21585"/>
                  <a:pt x="11462" y="21585"/>
                </a:cubicBezTo>
                <a:cubicBezTo>
                  <a:pt x="11486" y="21585"/>
                  <a:pt x="11519" y="21578"/>
                  <a:pt x="11538" y="21578"/>
                </a:cubicBezTo>
                <a:cubicBezTo>
                  <a:pt x="11546" y="21578"/>
                  <a:pt x="11551" y="21579"/>
                  <a:pt x="11554" y="21582"/>
                </a:cubicBezTo>
                <a:cubicBezTo>
                  <a:pt x="11564" y="21601"/>
                  <a:pt x="11588" y="21628"/>
                  <a:pt x="11605" y="21628"/>
                </a:cubicBezTo>
                <a:cubicBezTo>
                  <a:pt x="11610" y="21628"/>
                  <a:pt x="11614" y="21626"/>
                  <a:pt x="11617" y="21620"/>
                </a:cubicBezTo>
                <a:cubicBezTo>
                  <a:pt x="11628" y="21608"/>
                  <a:pt x="11710" y="21567"/>
                  <a:pt x="11781" y="21567"/>
                </a:cubicBezTo>
                <a:cubicBezTo>
                  <a:pt x="11790" y="21567"/>
                  <a:pt x="11799" y="21568"/>
                  <a:pt x="11807" y="21569"/>
                </a:cubicBezTo>
                <a:lnTo>
                  <a:pt x="11858" y="21594"/>
                </a:lnTo>
                <a:lnTo>
                  <a:pt x="12047" y="21658"/>
                </a:lnTo>
                <a:lnTo>
                  <a:pt x="12085" y="21632"/>
                </a:lnTo>
                <a:cubicBezTo>
                  <a:pt x="12123" y="21604"/>
                  <a:pt x="12161" y="21590"/>
                  <a:pt x="12183" y="21590"/>
                </a:cubicBezTo>
                <a:cubicBezTo>
                  <a:pt x="12190" y="21590"/>
                  <a:pt x="12196" y="21591"/>
                  <a:pt x="12199" y="21594"/>
                </a:cubicBezTo>
                <a:cubicBezTo>
                  <a:pt x="12212" y="21607"/>
                  <a:pt x="12288" y="21658"/>
                  <a:pt x="12326" y="21683"/>
                </a:cubicBezTo>
                <a:lnTo>
                  <a:pt x="12427" y="21607"/>
                </a:lnTo>
                <a:lnTo>
                  <a:pt x="12440" y="21594"/>
                </a:lnTo>
                <a:cubicBezTo>
                  <a:pt x="12465" y="21594"/>
                  <a:pt x="12503" y="21607"/>
                  <a:pt x="12528" y="21632"/>
                </a:cubicBezTo>
                <a:cubicBezTo>
                  <a:pt x="12537" y="21637"/>
                  <a:pt x="12565" y="21640"/>
                  <a:pt x="12603" y="21640"/>
                </a:cubicBezTo>
                <a:cubicBezTo>
                  <a:pt x="12667" y="21640"/>
                  <a:pt x="12760" y="21631"/>
                  <a:pt x="12832" y="21607"/>
                </a:cubicBezTo>
                <a:lnTo>
                  <a:pt x="12832" y="21594"/>
                </a:lnTo>
                <a:lnTo>
                  <a:pt x="12870" y="21569"/>
                </a:lnTo>
                <a:cubicBezTo>
                  <a:pt x="12920" y="21582"/>
                  <a:pt x="12946" y="21658"/>
                  <a:pt x="12933" y="21721"/>
                </a:cubicBezTo>
                <a:lnTo>
                  <a:pt x="13060" y="21658"/>
                </a:lnTo>
                <a:lnTo>
                  <a:pt x="13148" y="21607"/>
                </a:lnTo>
                <a:cubicBezTo>
                  <a:pt x="13148" y="21647"/>
                  <a:pt x="13148" y="21666"/>
                  <a:pt x="13151" y="21666"/>
                </a:cubicBezTo>
                <a:cubicBezTo>
                  <a:pt x="13153" y="21666"/>
                  <a:pt x="13156" y="21659"/>
                  <a:pt x="13161" y="21645"/>
                </a:cubicBezTo>
                <a:cubicBezTo>
                  <a:pt x="13161" y="21632"/>
                  <a:pt x="13170" y="21628"/>
                  <a:pt x="13183" y="21628"/>
                </a:cubicBezTo>
                <a:cubicBezTo>
                  <a:pt x="13223" y="21628"/>
                  <a:pt x="13303" y="21670"/>
                  <a:pt x="13313" y="21670"/>
                </a:cubicBezTo>
                <a:cubicBezTo>
                  <a:pt x="13313" y="21670"/>
                  <a:pt x="13376" y="21658"/>
                  <a:pt x="13427" y="21645"/>
                </a:cubicBezTo>
                <a:cubicBezTo>
                  <a:pt x="13431" y="21644"/>
                  <a:pt x="13437" y="21643"/>
                  <a:pt x="13443" y="21643"/>
                </a:cubicBezTo>
                <a:cubicBezTo>
                  <a:pt x="13510" y="21643"/>
                  <a:pt x="13672" y="21697"/>
                  <a:pt x="13718" y="21708"/>
                </a:cubicBezTo>
                <a:cubicBezTo>
                  <a:pt x="13722" y="21709"/>
                  <a:pt x="13728" y="21710"/>
                  <a:pt x="13734" y="21710"/>
                </a:cubicBezTo>
                <a:cubicBezTo>
                  <a:pt x="13780" y="21710"/>
                  <a:pt x="13859" y="21677"/>
                  <a:pt x="13899" y="21677"/>
                </a:cubicBezTo>
                <a:cubicBezTo>
                  <a:pt x="13909" y="21677"/>
                  <a:pt x="13916" y="21679"/>
                  <a:pt x="13920" y="21683"/>
                </a:cubicBezTo>
                <a:cubicBezTo>
                  <a:pt x="13933" y="21696"/>
                  <a:pt x="13983" y="21734"/>
                  <a:pt x="13996" y="21734"/>
                </a:cubicBezTo>
                <a:cubicBezTo>
                  <a:pt x="13996" y="21736"/>
                  <a:pt x="13997" y="21737"/>
                  <a:pt x="13999" y="21737"/>
                </a:cubicBezTo>
                <a:cubicBezTo>
                  <a:pt x="14006" y="21737"/>
                  <a:pt x="14026" y="21718"/>
                  <a:pt x="14047" y="21708"/>
                </a:cubicBezTo>
                <a:cubicBezTo>
                  <a:pt x="14065" y="21690"/>
                  <a:pt x="14124" y="21678"/>
                  <a:pt x="14170" y="21678"/>
                </a:cubicBezTo>
                <a:cubicBezTo>
                  <a:pt x="14186" y="21678"/>
                  <a:pt x="14201" y="21680"/>
                  <a:pt x="14211" y="21683"/>
                </a:cubicBezTo>
                <a:lnTo>
                  <a:pt x="14249" y="21683"/>
                </a:lnTo>
                <a:cubicBezTo>
                  <a:pt x="14262" y="21683"/>
                  <a:pt x="14312" y="21658"/>
                  <a:pt x="14312" y="21658"/>
                </a:cubicBezTo>
                <a:lnTo>
                  <a:pt x="14376" y="21708"/>
                </a:lnTo>
                <a:cubicBezTo>
                  <a:pt x="14404" y="21697"/>
                  <a:pt x="14445" y="21691"/>
                  <a:pt x="14489" y="21691"/>
                </a:cubicBezTo>
                <a:cubicBezTo>
                  <a:pt x="14542" y="21691"/>
                  <a:pt x="14600" y="21700"/>
                  <a:pt x="14641" y="21721"/>
                </a:cubicBezTo>
                <a:lnTo>
                  <a:pt x="14717" y="21734"/>
                </a:lnTo>
                <a:lnTo>
                  <a:pt x="14743" y="21746"/>
                </a:lnTo>
                <a:cubicBezTo>
                  <a:pt x="14781" y="21746"/>
                  <a:pt x="14831" y="21734"/>
                  <a:pt x="14856" y="21721"/>
                </a:cubicBezTo>
                <a:cubicBezTo>
                  <a:pt x="14882" y="21708"/>
                  <a:pt x="14970" y="21708"/>
                  <a:pt x="14996" y="21683"/>
                </a:cubicBezTo>
                <a:cubicBezTo>
                  <a:pt x="15001" y="21681"/>
                  <a:pt x="15009" y="21680"/>
                  <a:pt x="15019" y="21680"/>
                </a:cubicBezTo>
                <a:cubicBezTo>
                  <a:pt x="15081" y="21680"/>
                  <a:pt x="15223" y="21710"/>
                  <a:pt x="15299" y="21721"/>
                </a:cubicBezTo>
                <a:lnTo>
                  <a:pt x="15388" y="21721"/>
                </a:lnTo>
                <a:lnTo>
                  <a:pt x="15451" y="21734"/>
                </a:lnTo>
                <a:cubicBezTo>
                  <a:pt x="15496" y="21748"/>
                  <a:pt x="15540" y="21755"/>
                  <a:pt x="15572" y="21755"/>
                </a:cubicBezTo>
                <a:cubicBezTo>
                  <a:pt x="15594" y="21755"/>
                  <a:pt x="15610" y="21751"/>
                  <a:pt x="15616" y="21746"/>
                </a:cubicBezTo>
                <a:cubicBezTo>
                  <a:pt x="15626" y="21736"/>
                  <a:pt x="15686" y="21717"/>
                  <a:pt x="15742" y="21717"/>
                </a:cubicBezTo>
                <a:cubicBezTo>
                  <a:pt x="15755" y="21717"/>
                  <a:pt x="15768" y="21718"/>
                  <a:pt x="15780" y="21721"/>
                </a:cubicBezTo>
                <a:lnTo>
                  <a:pt x="15831" y="21734"/>
                </a:lnTo>
                <a:cubicBezTo>
                  <a:pt x="15853" y="21748"/>
                  <a:pt x="15875" y="21776"/>
                  <a:pt x="15893" y="21776"/>
                </a:cubicBezTo>
                <a:cubicBezTo>
                  <a:pt x="15905" y="21776"/>
                  <a:pt x="15914" y="21763"/>
                  <a:pt x="15919" y="21721"/>
                </a:cubicBezTo>
                <a:cubicBezTo>
                  <a:pt x="15919" y="21721"/>
                  <a:pt x="15945" y="21708"/>
                  <a:pt x="15970" y="21708"/>
                </a:cubicBezTo>
                <a:cubicBezTo>
                  <a:pt x="16062" y="21718"/>
                  <a:pt x="16154" y="21737"/>
                  <a:pt x="16240" y="21737"/>
                </a:cubicBezTo>
                <a:cubicBezTo>
                  <a:pt x="16260" y="21737"/>
                  <a:pt x="16280" y="21736"/>
                  <a:pt x="16299" y="21734"/>
                </a:cubicBezTo>
                <a:lnTo>
                  <a:pt x="16375" y="21734"/>
                </a:lnTo>
                <a:cubicBezTo>
                  <a:pt x="16438" y="21759"/>
                  <a:pt x="16514" y="21784"/>
                  <a:pt x="16527" y="21784"/>
                </a:cubicBezTo>
                <a:cubicBezTo>
                  <a:pt x="16552" y="21784"/>
                  <a:pt x="16628" y="21772"/>
                  <a:pt x="16679" y="21759"/>
                </a:cubicBezTo>
                <a:cubicBezTo>
                  <a:pt x="16686" y="21757"/>
                  <a:pt x="16701" y="21755"/>
                  <a:pt x="16721" y="21755"/>
                </a:cubicBezTo>
                <a:cubicBezTo>
                  <a:pt x="16812" y="21755"/>
                  <a:pt x="17009" y="21776"/>
                  <a:pt x="17071" y="21797"/>
                </a:cubicBezTo>
                <a:cubicBezTo>
                  <a:pt x="17079" y="21800"/>
                  <a:pt x="17090" y="21801"/>
                  <a:pt x="17101" y="21801"/>
                </a:cubicBezTo>
                <a:cubicBezTo>
                  <a:pt x="17193" y="21801"/>
                  <a:pt x="17368" y="21721"/>
                  <a:pt x="17413" y="21721"/>
                </a:cubicBezTo>
                <a:cubicBezTo>
                  <a:pt x="17451" y="21721"/>
                  <a:pt x="17640" y="21708"/>
                  <a:pt x="17704" y="21683"/>
                </a:cubicBezTo>
                <a:cubicBezTo>
                  <a:pt x="17710" y="21680"/>
                  <a:pt x="17717" y="21679"/>
                  <a:pt x="17725" y="21679"/>
                </a:cubicBezTo>
                <a:cubicBezTo>
                  <a:pt x="17793" y="21679"/>
                  <a:pt x="17907" y="21772"/>
                  <a:pt x="17919" y="21772"/>
                </a:cubicBezTo>
                <a:cubicBezTo>
                  <a:pt x="17927" y="21763"/>
                  <a:pt x="17977" y="21737"/>
                  <a:pt x="18020" y="21737"/>
                </a:cubicBezTo>
                <a:cubicBezTo>
                  <a:pt x="18040" y="21737"/>
                  <a:pt x="18058" y="21743"/>
                  <a:pt x="18071" y="21759"/>
                </a:cubicBezTo>
                <a:lnTo>
                  <a:pt x="18109" y="21759"/>
                </a:lnTo>
                <a:cubicBezTo>
                  <a:pt x="18113" y="21760"/>
                  <a:pt x="18117" y="21761"/>
                  <a:pt x="18122" y="21761"/>
                </a:cubicBezTo>
                <a:cubicBezTo>
                  <a:pt x="18156" y="21761"/>
                  <a:pt x="18201" y="21732"/>
                  <a:pt x="18234" y="21732"/>
                </a:cubicBezTo>
                <a:cubicBezTo>
                  <a:pt x="18239" y="21732"/>
                  <a:pt x="18243" y="21732"/>
                  <a:pt x="18248" y="21734"/>
                </a:cubicBezTo>
                <a:lnTo>
                  <a:pt x="18324" y="21759"/>
                </a:lnTo>
                <a:cubicBezTo>
                  <a:pt x="18367" y="21726"/>
                  <a:pt x="18411" y="21693"/>
                  <a:pt x="18447" y="21693"/>
                </a:cubicBezTo>
                <a:cubicBezTo>
                  <a:pt x="18452" y="21693"/>
                  <a:pt x="18458" y="21694"/>
                  <a:pt x="18463" y="21696"/>
                </a:cubicBezTo>
                <a:lnTo>
                  <a:pt x="18475" y="21708"/>
                </a:lnTo>
                <a:lnTo>
                  <a:pt x="18513" y="21721"/>
                </a:lnTo>
                <a:cubicBezTo>
                  <a:pt x="18542" y="21749"/>
                  <a:pt x="18570" y="21764"/>
                  <a:pt x="18594" y="21764"/>
                </a:cubicBezTo>
                <a:cubicBezTo>
                  <a:pt x="18601" y="21764"/>
                  <a:pt x="18608" y="21762"/>
                  <a:pt x="18615" y="21759"/>
                </a:cubicBezTo>
                <a:cubicBezTo>
                  <a:pt x="18623" y="21743"/>
                  <a:pt x="18650" y="21732"/>
                  <a:pt x="18669" y="21732"/>
                </a:cubicBezTo>
                <a:cubicBezTo>
                  <a:pt x="18681" y="21732"/>
                  <a:pt x="18691" y="21737"/>
                  <a:pt x="18691" y="21746"/>
                </a:cubicBezTo>
                <a:cubicBezTo>
                  <a:pt x="18691" y="21762"/>
                  <a:pt x="18739" y="21773"/>
                  <a:pt x="18779" y="21773"/>
                </a:cubicBezTo>
                <a:cubicBezTo>
                  <a:pt x="18804" y="21773"/>
                  <a:pt x="18825" y="21769"/>
                  <a:pt x="18830" y="21759"/>
                </a:cubicBezTo>
                <a:cubicBezTo>
                  <a:pt x="18848" y="21741"/>
                  <a:pt x="18897" y="21723"/>
                  <a:pt x="18929" y="21723"/>
                </a:cubicBezTo>
                <a:cubicBezTo>
                  <a:pt x="18942" y="21723"/>
                  <a:pt x="18953" y="21726"/>
                  <a:pt x="18956" y="21734"/>
                </a:cubicBezTo>
                <a:cubicBezTo>
                  <a:pt x="18982" y="21759"/>
                  <a:pt x="19045" y="21822"/>
                  <a:pt x="19058" y="21822"/>
                </a:cubicBezTo>
                <a:cubicBezTo>
                  <a:pt x="19081" y="21780"/>
                  <a:pt x="19108" y="21767"/>
                  <a:pt x="19136" y="21767"/>
                </a:cubicBezTo>
                <a:cubicBezTo>
                  <a:pt x="19180" y="21767"/>
                  <a:pt x="19227" y="21798"/>
                  <a:pt x="19271" y="21798"/>
                </a:cubicBezTo>
                <a:cubicBezTo>
                  <a:pt x="19276" y="21798"/>
                  <a:pt x="19281" y="21798"/>
                  <a:pt x="19285" y="21797"/>
                </a:cubicBezTo>
                <a:lnTo>
                  <a:pt x="19323" y="21797"/>
                </a:lnTo>
                <a:cubicBezTo>
                  <a:pt x="19359" y="21788"/>
                  <a:pt x="19401" y="21779"/>
                  <a:pt x="19432" y="21779"/>
                </a:cubicBezTo>
                <a:cubicBezTo>
                  <a:pt x="19444" y="21779"/>
                  <a:pt x="19455" y="21780"/>
                  <a:pt x="19463" y="21784"/>
                </a:cubicBezTo>
                <a:cubicBezTo>
                  <a:pt x="19488" y="21784"/>
                  <a:pt x="19551" y="21797"/>
                  <a:pt x="19589" y="21809"/>
                </a:cubicBezTo>
                <a:cubicBezTo>
                  <a:pt x="19595" y="21811"/>
                  <a:pt x="19604" y="21812"/>
                  <a:pt x="19616" y="21812"/>
                </a:cubicBezTo>
                <a:cubicBezTo>
                  <a:pt x="19661" y="21812"/>
                  <a:pt x="19746" y="21801"/>
                  <a:pt x="19815" y="21801"/>
                </a:cubicBezTo>
                <a:cubicBezTo>
                  <a:pt x="19845" y="21801"/>
                  <a:pt x="19873" y="21803"/>
                  <a:pt x="19893" y="21809"/>
                </a:cubicBezTo>
                <a:lnTo>
                  <a:pt x="19981" y="21784"/>
                </a:lnTo>
                <a:cubicBezTo>
                  <a:pt x="19986" y="21783"/>
                  <a:pt x="19990" y="21782"/>
                  <a:pt x="19995" y="21782"/>
                </a:cubicBezTo>
                <a:cubicBezTo>
                  <a:pt x="20029" y="21782"/>
                  <a:pt x="20075" y="21812"/>
                  <a:pt x="20116" y="21812"/>
                </a:cubicBezTo>
                <a:cubicBezTo>
                  <a:pt x="20122" y="21812"/>
                  <a:pt x="20127" y="21811"/>
                  <a:pt x="20133" y="21809"/>
                </a:cubicBezTo>
                <a:lnTo>
                  <a:pt x="20209" y="21784"/>
                </a:lnTo>
                <a:cubicBezTo>
                  <a:pt x="20285" y="21809"/>
                  <a:pt x="20399" y="21822"/>
                  <a:pt x="20462" y="21835"/>
                </a:cubicBezTo>
                <a:lnTo>
                  <a:pt x="20525" y="21822"/>
                </a:lnTo>
                <a:lnTo>
                  <a:pt x="20627" y="21809"/>
                </a:lnTo>
                <a:cubicBezTo>
                  <a:pt x="20753" y="21797"/>
                  <a:pt x="20867" y="21797"/>
                  <a:pt x="20892" y="21797"/>
                </a:cubicBezTo>
                <a:cubicBezTo>
                  <a:pt x="20905" y="21797"/>
                  <a:pt x="20968" y="21835"/>
                  <a:pt x="20994" y="21873"/>
                </a:cubicBezTo>
                <a:cubicBezTo>
                  <a:pt x="21003" y="21882"/>
                  <a:pt x="21017" y="21885"/>
                  <a:pt x="21034" y="21885"/>
                </a:cubicBezTo>
                <a:cubicBezTo>
                  <a:pt x="21075" y="21885"/>
                  <a:pt x="21130" y="21867"/>
                  <a:pt x="21162" y="21867"/>
                </a:cubicBezTo>
                <a:cubicBezTo>
                  <a:pt x="21171" y="21867"/>
                  <a:pt x="21179" y="21868"/>
                  <a:pt x="21183" y="21873"/>
                </a:cubicBezTo>
                <a:cubicBezTo>
                  <a:pt x="21205" y="21884"/>
                  <a:pt x="21264" y="21913"/>
                  <a:pt x="21289" y="21913"/>
                </a:cubicBezTo>
                <a:cubicBezTo>
                  <a:pt x="21293" y="21913"/>
                  <a:pt x="21296" y="21912"/>
                  <a:pt x="21297" y="21911"/>
                </a:cubicBezTo>
                <a:lnTo>
                  <a:pt x="21285" y="21898"/>
                </a:lnTo>
                <a:cubicBezTo>
                  <a:pt x="21285" y="21860"/>
                  <a:pt x="21247" y="21809"/>
                  <a:pt x="21259" y="21809"/>
                </a:cubicBezTo>
                <a:lnTo>
                  <a:pt x="21323" y="21772"/>
                </a:lnTo>
                <a:cubicBezTo>
                  <a:pt x="21335" y="21822"/>
                  <a:pt x="21373" y="21873"/>
                  <a:pt x="21386" y="21873"/>
                </a:cubicBezTo>
                <a:cubicBezTo>
                  <a:pt x="21391" y="21875"/>
                  <a:pt x="21396" y="21876"/>
                  <a:pt x="21403" y="21876"/>
                </a:cubicBezTo>
                <a:cubicBezTo>
                  <a:pt x="21429" y="21876"/>
                  <a:pt x="21464" y="21858"/>
                  <a:pt x="21474" y="21847"/>
                </a:cubicBezTo>
                <a:cubicBezTo>
                  <a:pt x="21495" y="21837"/>
                  <a:pt x="21540" y="21819"/>
                  <a:pt x="21570" y="21819"/>
                </a:cubicBezTo>
                <a:cubicBezTo>
                  <a:pt x="21577" y="21819"/>
                  <a:pt x="21584" y="21820"/>
                  <a:pt x="21588" y="21822"/>
                </a:cubicBezTo>
                <a:cubicBezTo>
                  <a:pt x="21596" y="21830"/>
                  <a:pt x="21606" y="21834"/>
                  <a:pt x="21617" y="21834"/>
                </a:cubicBezTo>
                <a:cubicBezTo>
                  <a:pt x="21641" y="21834"/>
                  <a:pt x="21668" y="21812"/>
                  <a:pt x="21677" y="21759"/>
                </a:cubicBezTo>
                <a:lnTo>
                  <a:pt x="21791" y="21809"/>
                </a:lnTo>
                <a:cubicBezTo>
                  <a:pt x="21770" y="21841"/>
                  <a:pt x="21801" y="21863"/>
                  <a:pt x="21854" y="21863"/>
                </a:cubicBezTo>
                <a:cubicBezTo>
                  <a:pt x="21866" y="21863"/>
                  <a:pt x="21879" y="21862"/>
                  <a:pt x="21892" y="21860"/>
                </a:cubicBezTo>
                <a:cubicBezTo>
                  <a:pt x="21896" y="21859"/>
                  <a:pt x="21901" y="21859"/>
                  <a:pt x="21906" y="21859"/>
                </a:cubicBezTo>
                <a:cubicBezTo>
                  <a:pt x="21973" y="21859"/>
                  <a:pt x="22111" y="21925"/>
                  <a:pt x="22140" y="21925"/>
                </a:cubicBezTo>
                <a:cubicBezTo>
                  <a:pt x="22143" y="21925"/>
                  <a:pt x="22144" y="21924"/>
                  <a:pt x="22145" y="21923"/>
                </a:cubicBezTo>
                <a:lnTo>
                  <a:pt x="22145" y="21911"/>
                </a:lnTo>
                <a:lnTo>
                  <a:pt x="22145" y="21835"/>
                </a:lnTo>
                <a:cubicBezTo>
                  <a:pt x="22208" y="21847"/>
                  <a:pt x="22284" y="21873"/>
                  <a:pt x="22297" y="21898"/>
                </a:cubicBezTo>
                <a:cubicBezTo>
                  <a:pt x="22306" y="21907"/>
                  <a:pt x="22339" y="21922"/>
                  <a:pt x="22358" y="21922"/>
                </a:cubicBezTo>
                <a:cubicBezTo>
                  <a:pt x="22367" y="21922"/>
                  <a:pt x="22373" y="21919"/>
                  <a:pt x="22373" y="21911"/>
                </a:cubicBezTo>
                <a:cubicBezTo>
                  <a:pt x="22373" y="21893"/>
                  <a:pt x="22397" y="21869"/>
                  <a:pt x="22429" y="21869"/>
                </a:cubicBezTo>
                <a:cubicBezTo>
                  <a:pt x="22443" y="21869"/>
                  <a:pt x="22459" y="21874"/>
                  <a:pt x="22474" y="21885"/>
                </a:cubicBezTo>
                <a:cubicBezTo>
                  <a:pt x="22484" y="21892"/>
                  <a:pt x="22503" y="21894"/>
                  <a:pt x="22527" y="21894"/>
                </a:cubicBezTo>
                <a:cubicBezTo>
                  <a:pt x="22598" y="21894"/>
                  <a:pt x="22715" y="21873"/>
                  <a:pt x="22753" y="21873"/>
                </a:cubicBezTo>
                <a:cubicBezTo>
                  <a:pt x="22803" y="21873"/>
                  <a:pt x="22942" y="21923"/>
                  <a:pt x="22955" y="21949"/>
                </a:cubicBezTo>
                <a:cubicBezTo>
                  <a:pt x="22955" y="21955"/>
                  <a:pt x="22962" y="21957"/>
                  <a:pt x="22974" y="21957"/>
                </a:cubicBezTo>
                <a:cubicBezTo>
                  <a:pt x="23014" y="21957"/>
                  <a:pt x="23100" y="21930"/>
                  <a:pt x="23119" y="21911"/>
                </a:cubicBezTo>
                <a:cubicBezTo>
                  <a:pt x="23125" y="21905"/>
                  <a:pt x="23150" y="21896"/>
                  <a:pt x="23179" y="21896"/>
                </a:cubicBezTo>
                <a:cubicBezTo>
                  <a:pt x="23212" y="21896"/>
                  <a:pt x="23251" y="21908"/>
                  <a:pt x="23271" y="21949"/>
                </a:cubicBezTo>
                <a:lnTo>
                  <a:pt x="23360" y="21923"/>
                </a:lnTo>
                <a:cubicBezTo>
                  <a:pt x="23474" y="21898"/>
                  <a:pt x="23297" y="21847"/>
                  <a:pt x="23373" y="21835"/>
                </a:cubicBezTo>
                <a:lnTo>
                  <a:pt x="23448" y="21822"/>
                </a:lnTo>
                <a:cubicBezTo>
                  <a:pt x="23537" y="21835"/>
                  <a:pt x="23752" y="21835"/>
                  <a:pt x="23917" y="21835"/>
                </a:cubicBezTo>
                <a:lnTo>
                  <a:pt x="24069" y="21847"/>
                </a:lnTo>
                <a:lnTo>
                  <a:pt x="24360" y="21847"/>
                </a:lnTo>
                <a:cubicBezTo>
                  <a:pt x="24373" y="21850"/>
                  <a:pt x="24387" y="21851"/>
                  <a:pt x="24402" y="21851"/>
                </a:cubicBezTo>
                <a:cubicBezTo>
                  <a:pt x="24470" y="21851"/>
                  <a:pt x="24548" y="21828"/>
                  <a:pt x="24600" y="21797"/>
                </a:cubicBezTo>
                <a:lnTo>
                  <a:pt x="24676" y="21873"/>
                </a:lnTo>
                <a:lnTo>
                  <a:pt x="24714" y="21923"/>
                </a:lnTo>
                <a:cubicBezTo>
                  <a:pt x="24714" y="21885"/>
                  <a:pt x="24752" y="21822"/>
                  <a:pt x="24790" y="21784"/>
                </a:cubicBezTo>
                <a:lnTo>
                  <a:pt x="24828" y="21822"/>
                </a:lnTo>
                <a:lnTo>
                  <a:pt x="24878" y="21885"/>
                </a:lnTo>
                <a:cubicBezTo>
                  <a:pt x="24942" y="21860"/>
                  <a:pt x="25030" y="21847"/>
                  <a:pt x="25081" y="21835"/>
                </a:cubicBezTo>
                <a:cubicBezTo>
                  <a:pt x="25131" y="21822"/>
                  <a:pt x="25283" y="21797"/>
                  <a:pt x="25321" y="21784"/>
                </a:cubicBezTo>
                <a:cubicBezTo>
                  <a:pt x="25330" y="21780"/>
                  <a:pt x="25341" y="21778"/>
                  <a:pt x="25353" y="21778"/>
                </a:cubicBezTo>
                <a:cubicBezTo>
                  <a:pt x="25416" y="21778"/>
                  <a:pt x="25519" y="21822"/>
                  <a:pt x="25562" y="21822"/>
                </a:cubicBezTo>
                <a:cubicBezTo>
                  <a:pt x="25603" y="21832"/>
                  <a:pt x="25702" y="21851"/>
                  <a:pt x="25751" y="21851"/>
                </a:cubicBezTo>
                <a:cubicBezTo>
                  <a:pt x="25763" y="21851"/>
                  <a:pt x="25772" y="21850"/>
                  <a:pt x="25777" y="21847"/>
                </a:cubicBezTo>
                <a:cubicBezTo>
                  <a:pt x="25802" y="21835"/>
                  <a:pt x="25916" y="21809"/>
                  <a:pt x="25979" y="21797"/>
                </a:cubicBezTo>
                <a:lnTo>
                  <a:pt x="26030" y="21759"/>
                </a:lnTo>
                <a:lnTo>
                  <a:pt x="26131" y="21721"/>
                </a:lnTo>
                <a:cubicBezTo>
                  <a:pt x="26161" y="21760"/>
                  <a:pt x="26190" y="21792"/>
                  <a:pt x="26202" y="21792"/>
                </a:cubicBezTo>
                <a:cubicBezTo>
                  <a:pt x="26205" y="21792"/>
                  <a:pt x="26207" y="21790"/>
                  <a:pt x="26207" y="21784"/>
                </a:cubicBezTo>
                <a:cubicBezTo>
                  <a:pt x="26207" y="21763"/>
                  <a:pt x="26252" y="21715"/>
                  <a:pt x="26303" y="21715"/>
                </a:cubicBezTo>
                <a:cubicBezTo>
                  <a:pt x="26313" y="21715"/>
                  <a:pt x="26323" y="21717"/>
                  <a:pt x="26334" y="21721"/>
                </a:cubicBezTo>
                <a:cubicBezTo>
                  <a:pt x="26384" y="21734"/>
                  <a:pt x="26574" y="21797"/>
                  <a:pt x="26625" y="21797"/>
                </a:cubicBezTo>
                <a:cubicBezTo>
                  <a:pt x="26688" y="21797"/>
                  <a:pt x="26890" y="21708"/>
                  <a:pt x="27004" y="21708"/>
                </a:cubicBezTo>
                <a:lnTo>
                  <a:pt x="27093" y="21721"/>
                </a:lnTo>
                <a:cubicBezTo>
                  <a:pt x="27181" y="21721"/>
                  <a:pt x="27270" y="21708"/>
                  <a:pt x="27359" y="21708"/>
                </a:cubicBezTo>
                <a:lnTo>
                  <a:pt x="27422" y="21721"/>
                </a:lnTo>
                <a:cubicBezTo>
                  <a:pt x="27453" y="21705"/>
                  <a:pt x="27499" y="21694"/>
                  <a:pt x="27541" y="21694"/>
                </a:cubicBezTo>
                <a:cubicBezTo>
                  <a:pt x="27567" y="21694"/>
                  <a:pt x="27592" y="21699"/>
                  <a:pt x="27612" y="21708"/>
                </a:cubicBezTo>
                <a:lnTo>
                  <a:pt x="27637" y="21696"/>
                </a:lnTo>
                <a:cubicBezTo>
                  <a:pt x="27668" y="21678"/>
                  <a:pt x="27692" y="21669"/>
                  <a:pt x="27709" y="21669"/>
                </a:cubicBezTo>
                <a:cubicBezTo>
                  <a:pt x="27742" y="21669"/>
                  <a:pt x="27755" y="21697"/>
                  <a:pt x="27763" y="21746"/>
                </a:cubicBezTo>
                <a:cubicBezTo>
                  <a:pt x="27769" y="21748"/>
                  <a:pt x="27775" y="21748"/>
                  <a:pt x="27781" y="21748"/>
                </a:cubicBezTo>
                <a:cubicBezTo>
                  <a:pt x="27838" y="21748"/>
                  <a:pt x="27937" y="21702"/>
                  <a:pt x="28017" y="21645"/>
                </a:cubicBezTo>
                <a:lnTo>
                  <a:pt x="28156" y="21746"/>
                </a:lnTo>
                <a:lnTo>
                  <a:pt x="28168" y="21759"/>
                </a:lnTo>
                <a:cubicBezTo>
                  <a:pt x="28181" y="21759"/>
                  <a:pt x="28194" y="21734"/>
                  <a:pt x="28194" y="21696"/>
                </a:cubicBezTo>
                <a:cubicBezTo>
                  <a:pt x="28194" y="21686"/>
                  <a:pt x="28206" y="21682"/>
                  <a:pt x="28225" y="21682"/>
                </a:cubicBezTo>
                <a:cubicBezTo>
                  <a:pt x="28278" y="21682"/>
                  <a:pt x="28381" y="21712"/>
                  <a:pt x="28409" y="21721"/>
                </a:cubicBezTo>
                <a:cubicBezTo>
                  <a:pt x="28421" y="21725"/>
                  <a:pt x="28445" y="21727"/>
                  <a:pt x="28473" y="21727"/>
                </a:cubicBezTo>
                <a:cubicBezTo>
                  <a:pt x="28530" y="21727"/>
                  <a:pt x="28603" y="21721"/>
                  <a:pt x="28637" y="21721"/>
                </a:cubicBezTo>
                <a:cubicBezTo>
                  <a:pt x="28675" y="21708"/>
                  <a:pt x="28814" y="21683"/>
                  <a:pt x="28839" y="21683"/>
                </a:cubicBezTo>
                <a:cubicBezTo>
                  <a:pt x="28844" y="21685"/>
                  <a:pt x="28852" y="21686"/>
                  <a:pt x="28861" y="21686"/>
                </a:cubicBezTo>
                <a:cubicBezTo>
                  <a:pt x="28915" y="21686"/>
                  <a:pt x="29027" y="21658"/>
                  <a:pt x="29092" y="21658"/>
                </a:cubicBezTo>
                <a:cubicBezTo>
                  <a:pt x="29130" y="21664"/>
                  <a:pt x="29203" y="21664"/>
                  <a:pt x="29271" y="21664"/>
                </a:cubicBezTo>
                <a:cubicBezTo>
                  <a:pt x="29339" y="21664"/>
                  <a:pt x="29402" y="21664"/>
                  <a:pt x="29421" y="21670"/>
                </a:cubicBezTo>
                <a:cubicBezTo>
                  <a:pt x="29442" y="21681"/>
                  <a:pt x="29490" y="21727"/>
                  <a:pt x="29512" y="21727"/>
                </a:cubicBezTo>
                <a:cubicBezTo>
                  <a:pt x="29517" y="21727"/>
                  <a:pt x="29520" y="21725"/>
                  <a:pt x="29522" y="21721"/>
                </a:cubicBezTo>
                <a:cubicBezTo>
                  <a:pt x="29529" y="21714"/>
                  <a:pt x="29544" y="21703"/>
                  <a:pt x="29558" y="21703"/>
                </a:cubicBezTo>
                <a:cubicBezTo>
                  <a:pt x="29569" y="21703"/>
                  <a:pt x="29580" y="21711"/>
                  <a:pt x="29586" y="21734"/>
                </a:cubicBezTo>
                <a:lnTo>
                  <a:pt x="29611" y="21734"/>
                </a:lnTo>
                <a:lnTo>
                  <a:pt x="29649" y="21759"/>
                </a:lnTo>
                <a:cubicBezTo>
                  <a:pt x="29699" y="21746"/>
                  <a:pt x="29813" y="21746"/>
                  <a:pt x="29902" y="21734"/>
                </a:cubicBezTo>
                <a:lnTo>
                  <a:pt x="29953" y="21708"/>
                </a:lnTo>
                <a:lnTo>
                  <a:pt x="30016" y="21658"/>
                </a:lnTo>
                <a:cubicBezTo>
                  <a:pt x="30066" y="21696"/>
                  <a:pt x="30117" y="21708"/>
                  <a:pt x="30142" y="21708"/>
                </a:cubicBezTo>
                <a:cubicBezTo>
                  <a:pt x="30168" y="21708"/>
                  <a:pt x="30231" y="21683"/>
                  <a:pt x="30244" y="21683"/>
                </a:cubicBezTo>
                <a:cubicBezTo>
                  <a:pt x="30248" y="21681"/>
                  <a:pt x="30256" y="21680"/>
                  <a:pt x="30266" y="21680"/>
                </a:cubicBezTo>
                <a:cubicBezTo>
                  <a:pt x="30309" y="21680"/>
                  <a:pt x="30397" y="21700"/>
                  <a:pt x="30459" y="21721"/>
                </a:cubicBezTo>
                <a:cubicBezTo>
                  <a:pt x="30466" y="21722"/>
                  <a:pt x="30474" y="21723"/>
                  <a:pt x="30484" y="21723"/>
                </a:cubicBezTo>
                <a:cubicBezTo>
                  <a:pt x="30562" y="21723"/>
                  <a:pt x="30713" y="21683"/>
                  <a:pt x="30724" y="21683"/>
                </a:cubicBezTo>
                <a:cubicBezTo>
                  <a:pt x="30726" y="21682"/>
                  <a:pt x="30728" y="21682"/>
                  <a:pt x="30730" y="21682"/>
                </a:cubicBezTo>
                <a:cubicBezTo>
                  <a:pt x="30756" y="21682"/>
                  <a:pt x="30820" y="21750"/>
                  <a:pt x="30835" y="21750"/>
                </a:cubicBezTo>
                <a:cubicBezTo>
                  <a:pt x="30837" y="21750"/>
                  <a:pt x="30838" y="21749"/>
                  <a:pt x="30838" y="21746"/>
                </a:cubicBezTo>
                <a:cubicBezTo>
                  <a:pt x="30851" y="21721"/>
                  <a:pt x="30902" y="21658"/>
                  <a:pt x="30965" y="21658"/>
                </a:cubicBezTo>
                <a:lnTo>
                  <a:pt x="31079" y="21658"/>
                </a:lnTo>
                <a:cubicBezTo>
                  <a:pt x="31155" y="21696"/>
                  <a:pt x="31256" y="21708"/>
                  <a:pt x="31307" y="21708"/>
                </a:cubicBezTo>
                <a:cubicBezTo>
                  <a:pt x="31357" y="21696"/>
                  <a:pt x="31522" y="21645"/>
                  <a:pt x="31560" y="21645"/>
                </a:cubicBezTo>
                <a:cubicBezTo>
                  <a:pt x="31564" y="21644"/>
                  <a:pt x="31569" y="21643"/>
                  <a:pt x="31575" y="21643"/>
                </a:cubicBezTo>
                <a:cubicBezTo>
                  <a:pt x="31609" y="21643"/>
                  <a:pt x="31664" y="21665"/>
                  <a:pt x="31687" y="21665"/>
                </a:cubicBezTo>
                <a:cubicBezTo>
                  <a:pt x="31695" y="21665"/>
                  <a:pt x="31699" y="21663"/>
                  <a:pt x="31699" y="21658"/>
                </a:cubicBezTo>
                <a:cubicBezTo>
                  <a:pt x="31711" y="21620"/>
                  <a:pt x="31737" y="21556"/>
                  <a:pt x="31749" y="21556"/>
                </a:cubicBezTo>
                <a:lnTo>
                  <a:pt x="31762" y="21569"/>
                </a:lnTo>
                <a:cubicBezTo>
                  <a:pt x="31807" y="21614"/>
                  <a:pt x="31852" y="21659"/>
                  <a:pt x="31914" y="21659"/>
                </a:cubicBezTo>
                <a:cubicBezTo>
                  <a:pt x="31940" y="21659"/>
                  <a:pt x="31969" y="21651"/>
                  <a:pt x="32002" y="21632"/>
                </a:cubicBezTo>
                <a:lnTo>
                  <a:pt x="32040" y="21607"/>
                </a:lnTo>
                <a:cubicBezTo>
                  <a:pt x="32104" y="21620"/>
                  <a:pt x="32180" y="21632"/>
                  <a:pt x="32205" y="21632"/>
                </a:cubicBezTo>
                <a:cubicBezTo>
                  <a:pt x="32210" y="21631"/>
                  <a:pt x="32217" y="21630"/>
                  <a:pt x="32224" y="21630"/>
                </a:cubicBezTo>
                <a:cubicBezTo>
                  <a:pt x="32267" y="21630"/>
                  <a:pt x="32335" y="21658"/>
                  <a:pt x="32357" y="21658"/>
                </a:cubicBezTo>
                <a:lnTo>
                  <a:pt x="32369" y="21658"/>
                </a:lnTo>
                <a:lnTo>
                  <a:pt x="32445" y="21645"/>
                </a:lnTo>
                <a:cubicBezTo>
                  <a:pt x="32499" y="21636"/>
                  <a:pt x="32565" y="21627"/>
                  <a:pt x="32622" y="21627"/>
                </a:cubicBezTo>
                <a:cubicBezTo>
                  <a:pt x="32645" y="21627"/>
                  <a:pt x="32667" y="21629"/>
                  <a:pt x="32686" y="21632"/>
                </a:cubicBezTo>
                <a:lnTo>
                  <a:pt x="32736" y="21632"/>
                </a:lnTo>
                <a:lnTo>
                  <a:pt x="32787" y="21645"/>
                </a:lnTo>
                <a:cubicBezTo>
                  <a:pt x="32821" y="21611"/>
                  <a:pt x="32860" y="21594"/>
                  <a:pt x="32890" y="21594"/>
                </a:cubicBezTo>
                <a:cubicBezTo>
                  <a:pt x="32905" y="21594"/>
                  <a:pt x="32918" y="21599"/>
                  <a:pt x="32926" y="21607"/>
                </a:cubicBezTo>
                <a:cubicBezTo>
                  <a:pt x="32936" y="21626"/>
                  <a:pt x="32975" y="21653"/>
                  <a:pt x="33011" y="21653"/>
                </a:cubicBezTo>
                <a:cubicBezTo>
                  <a:pt x="33021" y="21653"/>
                  <a:pt x="33031" y="21651"/>
                  <a:pt x="33040" y="21645"/>
                </a:cubicBezTo>
                <a:cubicBezTo>
                  <a:pt x="33060" y="21626"/>
                  <a:pt x="33131" y="21599"/>
                  <a:pt x="33175" y="21599"/>
                </a:cubicBezTo>
                <a:cubicBezTo>
                  <a:pt x="33188" y="21599"/>
                  <a:pt x="33199" y="21601"/>
                  <a:pt x="33205" y="21607"/>
                </a:cubicBezTo>
                <a:cubicBezTo>
                  <a:pt x="33243" y="21632"/>
                  <a:pt x="33344" y="21670"/>
                  <a:pt x="33432" y="21670"/>
                </a:cubicBezTo>
                <a:lnTo>
                  <a:pt x="33496" y="21683"/>
                </a:lnTo>
                <a:lnTo>
                  <a:pt x="33572" y="21696"/>
                </a:lnTo>
                <a:cubicBezTo>
                  <a:pt x="33622" y="21683"/>
                  <a:pt x="33711" y="21658"/>
                  <a:pt x="33761" y="21658"/>
                </a:cubicBezTo>
                <a:lnTo>
                  <a:pt x="33799" y="21632"/>
                </a:lnTo>
                <a:lnTo>
                  <a:pt x="33825" y="21632"/>
                </a:lnTo>
                <a:cubicBezTo>
                  <a:pt x="33863" y="21632"/>
                  <a:pt x="33977" y="21620"/>
                  <a:pt x="34078" y="21594"/>
                </a:cubicBezTo>
                <a:lnTo>
                  <a:pt x="34179" y="21658"/>
                </a:lnTo>
                <a:lnTo>
                  <a:pt x="34230" y="21696"/>
                </a:lnTo>
                <a:cubicBezTo>
                  <a:pt x="34331" y="21696"/>
                  <a:pt x="34419" y="21658"/>
                  <a:pt x="34432" y="21632"/>
                </a:cubicBezTo>
                <a:cubicBezTo>
                  <a:pt x="34432" y="21617"/>
                  <a:pt x="34452" y="21612"/>
                  <a:pt x="34477" y="21612"/>
                </a:cubicBezTo>
                <a:cubicBezTo>
                  <a:pt x="34518" y="21612"/>
                  <a:pt x="34573" y="21625"/>
                  <a:pt x="34597" y="21632"/>
                </a:cubicBezTo>
                <a:cubicBezTo>
                  <a:pt x="34622" y="21645"/>
                  <a:pt x="34748" y="21658"/>
                  <a:pt x="34786" y="21670"/>
                </a:cubicBezTo>
                <a:cubicBezTo>
                  <a:pt x="34792" y="21672"/>
                  <a:pt x="34798" y="21672"/>
                  <a:pt x="34805" y="21672"/>
                </a:cubicBezTo>
                <a:cubicBezTo>
                  <a:pt x="34858" y="21672"/>
                  <a:pt x="34940" y="21632"/>
                  <a:pt x="34951" y="21632"/>
                </a:cubicBezTo>
                <a:cubicBezTo>
                  <a:pt x="34951" y="21632"/>
                  <a:pt x="34989" y="21670"/>
                  <a:pt x="35014" y="21683"/>
                </a:cubicBezTo>
                <a:cubicBezTo>
                  <a:pt x="35033" y="21693"/>
                  <a:pt x="35126" y="21717"/>
                  <a:pt x="35163" y="21717"/>
                </a:cubicBezTo>
                <a:cubicBezTo>
                  <a:pt x="35175" y="21717"/>
                  <a:pt x="35182" y="21714"/>
                  <a:pt x="35179" y="21708"/>
                </a:cubicBezTo>
                <a:cubicBezTo>
                  <a:pt x="35163" y="21692"/>
                  <a:pt x="35157" y="21676"/>
                  <a:pt x="35174" y="21676"/>
                </a:cubicBezTo>
                <a:cubicBezTo>
                  <a:pt x="35184" y="21676"/>
                  <a:pt x="35201" y="21682"/>
                  <a:pt x="35229" y="21696"/>
                </a:cubicBezTo>
                <a:lnTo>
                  <a:pt x="35305" y="21620"/>
                </a:lnTo>
                <a:cubicBezTo>
                  <a:pt x="35318" y="21611"/>
                  <a:pt x="35339" y="21608"/>
                  <a:pt x="35364" y="21608"/>
                </a:cubicBezTo>
                <a:cubicBezTo>
                  <a:pt x="35415" y="21608"/>
                  <a:pt x="35482" y="21620"/>
                  <a:pt x="35533" y="21620"/>
                </a:cubicBezTo>
                <a:lnTo>
                  <a:pt x="35584" y="21620"/>
                </a:lnTo>
                <a:cubicBezTo>
                  <a:pt x="35622" y="21658"/>
                  <a:pt x="35672" y="21696"/>
                  <a:pt x="35685" y="21696"/>
                </a:cubicBezTo>
                <a:cubicBezTo>
                  <a:pt x="35697" y="21696"/>
                  <a:pt x="35799" y="21708"/>
                  <a:pt x="35913" y="21708"/>
                </a:cubicBezTo>
                <a:lnTo>
                  <a:pt x="35976" y="21632"/>
                </a:lnTo>
                <a:lnTo>
                  <a:pt x="35988" y="21620"/>
                </a:lnTo>
                <a:cubicBezTo>
                  <a:pt x="36054" y="21644"/>
                  <a:pt x="36109" y="21658"/>
                  <a:pt x="36136" y="21658"/>
                </a:cubicBezTo>
                <a:cubicBezTo>
                  <a:pt x="36151" y="21658"/>
                  <a:pt x="36157" y="21654"/>
                  <a:pt x="36153" y="21645"/>
                </a:cubicBezTo>
                <a:cubicBezTo>
                  <a:pt x="36140" y="21620"/>
                  <a:pt x="36128" y="21556"/>
                  <a:pt x="36128" y="21544"/>
                </a:cubicBezTo>
                <a:cubicBezTo>
                  <a:pt x="36140" y="21544"/>
                  <a:pt x="36216" y="21531"/>
                  <a:pt x="36280" y="21518"/>
                </a:cubicBezTo>
                <a:lnTo>
                  <a:pt x="36330" y="21518"/>
                </a:lnTo>
                <a:cubicBezTo>
                  <a:pt x="36343" y="21443"/>
                  <a:pt x="36355" y="21354"/>
                  <a:pt x="36368" y="21278"/>
                </a:cubicBezTo>
                <a:cubicBezTo>
                  <a:pt x="36330" y="21253"/>
                  <a:pt x="36305" y="21240"/>
                  <a:pt x="36280" y="21215"/>
                </a:cubicBezTo>
                <a:cubicBezTo>
                  <a:pt x="36267" y="21265"/>
                  <a:pt x="36254" y="21316"/>
                  <a:pt x="36242" y="21367"/>
                </a:cubicBezTo>
                <a:lnTo>
                  <a:pt x="36229" y="21367"/>
                </a:lnTo>
                <a:cubicBezTo>
                  <a:pt x="36229" y="21278"/>
                  <a:pt x="36229" y="21177"/>
                  <a:pt x="36229" y="21088"/>
                </a:cubicBezTo>
                <a:cubicBezTo>
                  <a:pt x="36242" y="21088"/>
                  <a:pt x="36254" y="21088"/>
                  <a:pt x="36267" y="21076"/>
                </a:cubicBezTo>
                <a:lnTo>
                  <a:pt x="36267" y="21215"/>
                </a:lnTo>
                <a:cubicBezTo>
                  <a:pt x="36292" y="21202"/>
                  <a:pt x="36330" y="21202"/>
                  <a:pt x="36355" y="21202"/>
                </a:cubicBezTo>
                <a:cubicBezTo>
                  <a:pt x="36393" y="20949"/>
                  <a:pt x="36393" y="20709"/>
                  <a:pt x="36406" y="20456"/>
                </a:cubicBezTo>
                <a:lnTo>
                  <a:pt x="36444" y="20456"/>
                </a:lnTo>
                <a:cubicBezTo>
                  <a:pt x="36431" y="20822"/>
                  <a:pt x="36406" y="21177"/>
                  <a:pt x="36368" y="21531"/>
                </a:cubicBezTo>
                <a:cubicBezTo>
                  <a:pt x="36406" y="21531"/>
                  <a:pt x="36457" y="21544"/>
                  <a:pt x="36482" y="21556"/>
                </a:cubicBezTo>
                <a:cubicBezTo>
                  <a:pt x="36507" y="21480"/>
                  <a:pt x="36583" y="21430"/>
                  <a:pt x="36558" y="21341"/>
                </a:cubicBezTo>
                <a:cubicBezTo>
                  <a:pt x="36545" y="21329"/>
                  <a:pt x="36520" y="21316"/>
                  <a:pt x="36507" y="21303"/>
                </a:cubicBezTo>
                <a:cubicBezTo>
                  <a:pt x="36520" y="21000"/>
                  <a:pt x="36596" y="20709"/>
                  <a:pt x="36545" y="20405"/>
                </a:cubicBezTo>
                <a:cubicBezTo>
                  <a:pt x="36571" y="20405"/>
                  <a:pt x="36609" y="20405"/>
                  <a:pt x="36634" y="20418"/>
                </a:cubicBezTo>
                <a:cubicBezTo>
                  <a:pt x="36646" y="20380"/>
                  <a:pt x="36659" y="20304"/>
                  <a:pt x="36672" y="20266"/>
                </a:cubicBezTo>
                <a:cubicBezTo>
                  <a:pt x="36634" y="20253"/>
                  <a:pt x="36609" y="20228"/>
                  <a:pt x="36583" y="20215"/>
                </a:cubicBezTo>
                <a:lnTo>
                  <a:pt x="36571" y="20291"/>
                </a:lnTo>
                <a:cubicBezTo>
                  <a:pt x="36571" y="20266"/>
                  <a:pt x="36558" y="20202"/>
                  <a:pt x="36558" y="20164"/>
                </a:cubicBezTo>
                <a:lnTo>
                  <a:pt x="36558" y="20164"/>
                </a:lnTo>
                <a:cubicBezTo>
                  <a:pt x="36571" y="20177"/>
                  <a:pt x="36596" y="20202"/>
                  <a:pt x="36609" y="20215"/>
                </a:cubicBezTo>
                <a:cubicBezTo>
                  <a:pt x="36621" y="20202"/>
                  <a:pt x="36659" y="20190"/>
                  <a:pt x="36672" y="20177"/>
                </a:cubicBezTo>
                <a:cubicBezTo>
                  <a:pt x="36672" y="20114"/>
                  <a:pt x="36659" y="20051"/>
                  <a:pt x="36659" y="19987"/>
                </a:cubicBezTo>
                <a:lnTo>
                  <a:pt x="36621" y="19975"/>
                </a:lnTo>
                <a:cubicBezTo>
                  <a:pt x="36609" y="20038"/>
                  <a:pt x="36596" y="20089"/>
                  <a:pt x="36558" y="20139"/>
                </a:cubicBezTo>
                <a:cubicBezTo>
                  <a:pt x="36583" y="20089"/>
                  <a:pt x="36583" y="20013"/>
                  <a:pt x="36558" y="19962"/>
                </a:cubicBezTo>
                <a:lnTo>
                  <a:pt x="36672" y="19962"/>
                </a:lnTo>
                <a:cubicBezTo>
                  <a:pt x="36672" y="19899"/>
                  <a:pt x="36672" y="19835"/>
                  <a:pt x="36672" y="19772"/>
                </a:cubicBezTo>
                <a:cubicBezTo>
                  <a:pt x="36646" y="19823"/>
                  <a:pt x="36609" y="19899"/>
                  <a:pt x="36596" y="19949"/>
                </a:cubicBezTo>
                <a:cubicBezTo>
                  <a:pt x="36583" y="19899"/>
                  <a:pt x="36583" y="19848"/>
                  <a:pt x="36609" y="19798"/>
                </a:cubicBezTo>
                <a:cubicBezTo>
                  <a:pt x="36583" y="19671"/>
                  <a:pt x="36596" y="19557"/>
                  <a:pt x="36596" y="19443"/>
                </a:cubicBezTo>
                <a:lnTo>
                  <a:pt x="36646" y="19418"/>
                </a:lnTo>
                <a:cubicBezTo>
                  <a:pt x="36634" y="19405"/>
                  <a:pt x="36583" y="19367"/>
                  <a:pt x="36571" y="19342"/>
                </a:cubicBezTo>
                <a:cubicBezTo>
                  <a:pt x="36596" y="19329"/>
                  <a:pt x="36634" y="19329"/>
                  <a:pt x="36672" y="19317"/>
                </a:cubicBezTo>
                <a:cubicBezTo>
                  <a:pt x="36634" y="19279"/>
                  <a:pt x="36609" y="19241"/>
                  <a:pt x="36571" y="19203"/>
                </a:cubicBezTo>
                <a:cubicBezTo>
                  <a:pt x="36583" y="19165"/>
                  <a:pt x="36583" y="19127"/>
                  <a:pt x="36596" y="19089"/>
                </a:cubicBezTo>
                <a:cubicBezTo>
                  <a:pt x="36609" y="19140"/>
                  <a:pt x="36646" y="19177"/>
                  <a:pt x="36684" y="19215"/>
                </a:cubicBezTo>
                <a:cubicBezTo>
                  <a:pt x="36684" y="19177"/>
                  <a:pt x="36672" y="19114"/>
                  <a:pt x="36659" y="19089"/>
                </a:cubicBezTo>
                <a:cubicBezTo>
                  <a:pt x="36684" y="19089"/>
                  <a:pt x="36722" y="19089"/>
                  <a:pt x="36748" y="19076"/>
                </a:cubicBezTo>
                <a:cubicBezTo>
                  <a:pt x="36722" y="19064"/>
                  <a:pt x="36672" y="19038"/>
                  <a:pt x="36646" y="19026"/>
                </a:cubicBezTo>
                <a:cubicBezTo>
                  <a:pt x="36668" y="18984"/>
                  <a:pt x="36654" y="18871"/>
                  <a:pt x="36699" y="18871"/>
                </a:cubicBezTo>
                <a:cubicBezTo>
                  <a:pt x="36709" y="18871"/>
                  <a:pt x="36720" y="18876"/>
                  <a:pt x="36735" y="18886"/>
                </a:cubicBezTo>
                <a:cubicBezTo>
                  <a:pt x="36798" y="19038"/>
                  <a:pt x="36684" y="19253"/>
                  <a:pt x="36836" y="19367"/>
                </a:cubicBezTo>
                <a:lnTo>
                  <a:pt x="36760" y="19367"/>
                </a:lnTo>
                <a:cubicBezTo>
                  <a:pt x="36748" y="19785"/>
                  <a:pt x="36773" y="20202"/>
                  <a:pt x="36748" y="20607"/>
                </a:cubicBezTo>
                <a:lnTo>
                  <a:pt x="36811" y="20658"/>
                </a:lnTo>
                <a:lnTo>
                  <a:pt x="36760" y="20671"/>
                </a:lnTo>
                <a:cubicBezTo>
                  <a:pt x="36773" y="20873"/>
                  <a:pt x="36659" y="21088"/>
                  <a:pt x="36722" y="21278"/>
                </a:cubicBezTo>
                <a:cubicBezTo>
                  <a:pt x="36659" y="21367"/>
                  <a:pt x="36672" y="21480"/>
                  <a:pt x="36659" y="21594"/>
                </a:cubicBezTo>
                <a:cubicBezTo>
                  <a:pt x="36697" y="21594"/>
                  <a:pt x="36735" y="21594"/>
                  <a:pt x="36760" y="21607"/>
                </a:cubicBezTo>
                <a:cubicBezTo>
                  <a:pt x="36760" y="21455"/>
                  <a:pt x="36798" y="21303"/>
                  <a:pt x="36760" y="21151"/>
                </a:cubicBezTo>
                <a:cubicBezTo>
                  <a:pt x="36748" y="21101"/>
                  <a:pt x="36798" y="21050"/>
                  <a:pt x="36824" y="21012"/>
                </a:cubicBezTo>
                <a:cubicBezTo>
                  <a:pt x="36798" y="20987"/>
                  <a:pt x="36773" y="20949"/>
                  <a:pt x="36748" y="20924"/>
                </a:cubicBezTo>
                <a:cubicBezTo>
                  <a:pt x="36773" y="20924"/>
                  <a:pt x="36811" y="20911"/>
                  <a:pt x="36824" y="20911"/>
                </a:cubicBezTo>
                <a:cubicBezTo>
                  <a:pt x="36786" y="20481"/>
                  <a:pt x="36900" y="20063"/>
                  <a:pt x="36887" y="19646"/>
                </a:cubicBezTo>
                <a:cubicBezTo>
                  <a:pt x="36836" y="19582"/>
                  <a:pt x="36887" y="19494"/>
                  <a:pt x="36900" y="19418"/>
                </a:cubicBezTo>
                <a:cubicBezTo>
                  <a:pt x="36887" y="19317"/>
                  <a:pt x="36874" y="19215"/>
                  <a:pt x="36874" y="19114"/>
                </a:cubicBezTo>
                <a:cubicBezTo>
                  <a:pt x="36874" y="19102"/>
                  <a:pt x="36849" y="19064"/>
                  <a:pt x="36849" y="19051"/>
                </a:cubicBezTo>
                <a:cubicBezTo>
                  <a:pt x="36862" y="19013"/>
                  <a:pt x="36874" y="18962"/>
                  <a:pt x="36887" y="18912"/>
                </a:cubicBezTo>
                <a:cubicBezTo>
                  <a:pt x="36887" y="18874"/>
                  <a:pt x="36874" y="18823"/>
                  <a:pt x="36862" y="18785"/>
                </a:cubicBezTo>
                <a:cubicBezTo>
                  <a:pt x="36874" y="18773"/>
                  <a:pt x="36887" y="18747"/>
                  <a:pt x="36900" y="18735"/>
                </a:cubicBezTo>
                <a:lnTo>
                  <a:pt x="36862" y="18735"/>
                </a:lnTo>
                <a:cubicBezTo>
                  <a:pt x="36874" y="18659"/>
                  <a:pt x="36874" y="18583"/>
                  <a:pt x="36862" y="18507"/>
                </a:cubicBezTo>
                <a:cubicBezTo>
                  <a:pt x="36874" y="18507"/>
                  <a:pt x="36887" y="18494"/>
                  <a:pt x="36900" y="18494"/>
                </a:cubicBezTo>
                <a:cubicBezTo>
                  <a:pt x="36887" y="18482"/>
                  <a:pt x="36862" y="18456"/>
                  <a:pt x="36849" y="18444"/>
                </a:cubicBezTo>
                <a:cubicBezTo>
                  <a:pt x="36900" y="18304"/>
                  <a:pt x="36811" y="18165"/>
                  <a:pt x="36836" y="18026"/>
                </a:cubicBezTo>
                <a:cubicBezTo>
                  <a:pt x="36735" y="17824"/>
                  <a:pt x="36811" y="17596"/>
                  <a:pt x="36748" y="17381"/>
                </a:cubicBezTo>
                <a:cubicBezTo>
                  <a:pt x="36735" y="17381"/>
                  <a:pt x="36697" y="17355"/>
                  <a:pt x="36684" y="17355"/>
                </a:cubicBezTo>
                <a:cubicBezTo>
                  <a:pt x="36697" y="17343"/>
                  <a:pt x="36722" y="17305"/>
                  <a:pt x="36735" y="17292"/>
                </a:cubicBezTo>
                <a:cubicBezTo>
                  <a:pt x="36684" y="17039"/>
                  <a:pt x="36735" y="16761"/>
                  <a:pt x="36634" y="16520"/>
                </a:cubicBezTo>
                <a:cubicBezTo>
                  <a:pt x="36621" y="16533"/>
                  <a:pt x="36583" y="16533"/>
                  <a:pt x="36571" y="16533"/>
                </a:cubicBezTo>
                <a:cubicBezTo>
                  <a:pt x="36596" y="16659"/>
                  <a:pt x="36609" y="16773"/>
                  <a:pt x="36646" y="16900"/>
                </a:cubicBezTo>
                <a:cubicBezTo>
                  <a:pt x="36634" y="16912"/>
                  <a:pt x="36621" y="16925"/>
                  <a:pt x="36609" y="16938"/>
                </a:cubicBezTo>
                <a:cubicBezTo>
                  <a:pt x="36672" y="17115"/>
                  <a:pt x="36646" y="17317"/>
                  <a:pt x="36659" y="17507"/>
                </a:cubicBezTo>
                <a:cubicBezTo>
                  <a:pt x="36672" y="17507"/>
                  <a:pt x="36710" y="17532"/>
                  <a:pt x="36722" y="17532"/>
                </a:cubicBezTo>
                <a:cubicBezTo>
                  <a:pt x="36710" y="17583"/>
                  <a:pt x="36697" y="17634"/>
                  <a:pt x="36672" y="17684"/>
                </a:cubicBezTo>
                <a:cubicBezTo>
                  <a:pt x="36697" y="17697"/>
                  <a:pt x="36735" y="17735"/>
                  <a:pt x="36760" y="17760"/>
                </a:cubicBezTo>
                <a:lnTo>
                  <a:pt x="36697" y="17786"/>
                </a:lnTo>
                <a:cubicBezTo>
                  <a:pt x="36697" y="17811"/>
                  <a:pt x="36722" y="17849"/>
                  <a:pt x="36735" y="17874"/>
                </a:cubicBezTo>
                <a:cubicBezTo>
                  <a:pt x="36697" y="17887"/>
                  <a:pt x="36672" y="17912"/>
                  <a:pt x="36634" y="17925"/>
                </a:cubicBezTo>
                <a:lnTo>
                  <a:pt x="36722" y="17925"/>
                </a:lnTo>
                <a:cubicBezTo>
                  <a:pt x="36722" y="18241"/>
                  <a:pt x="36722" y="18557"/>
                  <a:pt x="36748" y="18874"/>
                </a:cubicBezTo>
                <a:cubicBezTo>
                  <a:pt x="36684" y="18861"/>
                  <a:pt x="36634" y="18836"/>
                  <a:pt x="36571" y="18823"/>
                </a:cubicBezTo>
                <a:cubicBezTo>
                  <a:pt x="36596" y="18823"/>
                  <a:pt x="36646" y="18811"/>
                  <a:pt x="36672" y="18811"/>
                </a:cubicBezTo>
                <a:cubicBezTo>
                  <a:pt x="36672" y="18659"/>
                  <a:pt x="36646" y="18507"/>
                  <a:pt x="36634" y="18355"/>
                </a:cubicBezTo>
                <a:cubicBezTo>
                  <a:pt x="36621" y="18355"/>
                  <a:pt x="36583" y="18380"/>
                  <a:pt x="36571" y="18380"/>
                </a:cubicBezTo>
                <a:cubicBezTo>
                  <a:pt x="36520" y="18178"/>
                  <a:pt x="36507" y="17963"/>
                  <a:pt x="36507" y="17748"/>
                </a:cubicBezTo>
                <a:lnTo>
                  <a:pt x="36507" y="17748"/>
                </a:lnTo>
                <a:cubicBezTo>
                  <a:pt x="36558" y="17786"/>
                  <a:pt x="36583" y="17849"/>
                  <a:pt x="36583" y="17912"/>
                </a:cubicBezTo>
                <a:lnTo>
                  <a:pt x="36596" y="17925"/>
                </a:lnTo>
                <a:cubicBezTo>
                  <a:pt x="36596" y="17874"/>
                  <a:pt x="36596" y="17824"/>
                  <a:pt x="36596" y="17773"/>
                </a:cubicBezTo>
                <a:cubicBezTo>
                  <a:pt x="36558" y="17760"/>
                  <a:pt x="36507" y="17748"/>
                  <a:pt x="36469" y="17722"/>
                </a:cubicBezTo>
                <a:cubicBezTo>
                  <a:pt x="36486" y="17689"/>
                  <a:pt x="36514" y="17689"/>
                  <a:pt x="36542" y="17689"/>
                </a:cubicBezTo>
                <a:cubicBezTo>
                  <a:pt x="36556" y="17689"/>
                  <a:pt x="36571" y="17689"/>
                  <a:pt x="36583" y="17684"/>
                </a:cubicBezTo>
                <a:cubicBezTo>
                  <a:pt x="36571" y="17583"/>
                  <a:pt x="36558" y="17495"/>
                  <a:pt x="36533" y="17393"/>
                </a:cubicBezTo>
                <a:cubicBezTo>
                  <a:pt x="36520" y="17444"/>
                  <a:pt x="36507" y="17495"/>
                  <a:pt x="36495" y="17545"/>
                </a:cubicBezTo>
                <a:cubicBezTo>
                  <a:pt x="36495" y="17419"/>
                  <a:pt x="36381" y="17254"/>
                  <a:pt x="36507" y="17178"/>
                </a:cubicBezTo>
                <a:cubicBezTo>
                  <a:pt x="36495" y="17102"/>
                  <a:pt x="36495" y="17039"/>
                  <a:pt x="36482" y="16976"/>
                </a:cubicBezTo>
                <a:cubicBezTo>
                  <a:pt x="36482" y="17014"/>
                  <a:pt x="36469" y="17052"/>
                  <a:pt x="36469" y="17090"/>
                </a:cubicBezTo>
                <a:lnTo>
                  <a:pt x="36444" y="17090"/>
                </a:lnTo>
                <a:cubicBezTo>
                  <a:pt x="36431" y="17039"/>
                  <a:pt x="36419" y="16976"/>
                  <a:pt x="36406" y="16912"/>
                </a:cubicBezTo>
                <a:cubicBezTo>
                  <a:pt x="36431" y="16900"/>
                  <a:pt x="36469" y="16900"/>
                  <a:pt x="36482" y="16900"/>
                </a:cubicBezTo>
                <a:cubicBezTo>
                  <a:pt x="36406" y="16900"/>
                  <a:pt x="36406" y="16837"/>
                  <a:pt x="36406" y="16773"/>
                </a:cubicBezTo>
                <a:cubicBezTo>
                  <a:pt x="36431" y="16773"/>
                  <a:pt x="36469" y="16786"/>
                  <a:pt x="36482" y="16799"/>
                </a:cubicBezTo>
                <a:cubicBezTo>
                  <a:pt x="36444" y="16609"/>
                  <a:pt x="36419" y="16406"/>
                  <a:pt x="36381" y="16216"/>
                </a:cubicBezTo>
                <a:lnTo>
                  <a:pt x="36381" y="16216"/>
                </a:lnTo>
                <a:cubicBezTo>
                  <a:pt x="36381" y="16242"/>
                  <a:pt x="36381" y="16292"/>
                  <a:pt x="36393" y="16318"/>
                </a:cubicBezTo>
                <a:lnTo>
                  <a:pt x="36330" y="16343"/>
                </a:lnTo>
                <a:cubicBezTo>
                  <a:pt x="36317" y="16280"/>
                  <a:pt x="36305" y="16204"/>
                  <a:pt x="36292" y="16141"/>
                </a:cubicBezTo>
                <a:cubicBezTo>
                  <a:pt x="36317" y="16141"/>
                  <a:pt x="36355" y="16141"/>
                  <a:pt x="36368" y="16153"/>
                </a:cubicBezTo>
                <a:cubicBezTo>
                  <a:pt x="36343" y="15913"/>
                  <a:pt x="36317" y="15672"/>
                  <a:pt x="36242" y="15445"/>
                </a:cubicBezTo>
                <a:lnTo>
                  <a:pt x="36242" y="15445"/>
                </a:lnTo>
                <a:cubicBezTo>
                  <a:pt x="36242" y="15571"/>
                  <a:pt x="36280" y="15698"/>
                  <a:pt x="36267" y="15824"/>
                </a:cubicBezTo>
                <a:cubicBezTo>
                  <a:pt x="36191" y="15647"/>
                  <a:pt x="36166" y="15457"/>
                  <a:pt x="36153" y="15267"/>
                </a:cubicBezTo>
                <a:cubicBezTo>
                  <a:pt x="36166" y="15255"/>
                  <a:pt x="36178" y="15242"/>
                  <a:pt x="36178" y="15230"/>
                </a:cubicBezTo>
                <a:lnTo>
                  <a:pt x="36178" y="15230"/>
                </a:lnTo>
                <a:cubicBezTo>
                  <a:pt x="36178" y="15305"/>
                  <a:pt x="36166" y="15394"/>
                  <a:pt x="36229" y="15457"/>
                </a:cubicBezTo>
                <a:cubicBezTo>
                  <a:pt x="36242" y="15407"/>
                  <a:pt x="36254" y="15343"/>
                  <a:pt x="36280" y="15293"/>
                </a:cubicBezTo>
                <a:cubicBezTo>
                  <a:pt x="36254" y="15267"/>
                  <a:pt x="36204" y="15242"/>
                  <a:pt x="36178" y="15229"/>
                </a:cubicBezTo>
                <a:lnTo>
                  <a:pt x="36178" y="15229"/>
                </a:lnTo>
                <a:cubicBezTo>
                  <a:pt x="36178" y="15229"/>
                  <a:pt x="36178" y="15229"/>
                  <a:pt x="36178" y="15229"/>
                </a:cubicBezTo>
                <a:cubicBezTo>
                  <a:pt x="36216" y="15166"/>
                  <a:pt x="36191" y="15103"/>
                  <a:pt x="36178" y="15040"/>
                </a:cubicBezTo>
                <a:cubicBezTo>
                  <a:pt x="36128" y="15090"/>
                  <a:pt x="36128" y="15154"/>
                  <a:pt x="36128" y="15204"/>
                </a:cubicBezTo>
                <a:cubicBezTo>
                  <a:pt x="36090" y="15128"/>
                  <a:pt x="36077" y="15052"/>
                  <a:pt x="36064" y="14964"/>
                </a:cubicBezTo>
                <a:lnTo>
                  <a:pt x="36140" y="14964"/>
                </a:lnTo>
                <a:cubicBezTo>
                  <a:pt x="36128" y="14900"/>
                  <a:pt x="36115" y="14837"/>
                  <a:pt x="36102" y="14761"/>
                </a:cubicBezTo>
                <a:cubicBezTo>
                  <a:pt x="36090" y="14812"/>
                  <a:pt x="36064" y="14863"/>
                  <a:pt x="36052" y="14900"/>
                </a:cubicBezTo>
                <a:cubicBezTo>
                  <a:pt x="36026" y="14799"/>
                  <a:pt x="36014" y="14685"/>
                  <a:pt x="36001" y="14584"/>
                </a:cubicBezTo>
                <a:cubicBezTo>
                  <a:pt x="36039" y="14571"/>
                  <a:pt x="36077" y="14546"/>
                  <a:pt x="36115" y="14534"/>
                </a:cubicBezTo>
                <a:cubicBezTo>
                  <a:pt x="35951" y="14432"/>
                  <a:pt x="36001" y="14167"/>
                  <a:pt x="35875" y="14015"/>
                </a:cubicBezTo>
                <a:lnTo>
                  <a:pt x="35875" y="14015"/>
                </a:lnTo>
                <a:cubicBezTo>
                  <a:pt x="35887" y="14040"/>
                  <a:pt x="35900" y="14103"/>
                  <a:pt x="35900" y="14129"/>
                </a:cubicBezTo>
                <a:cubicBezTo>
                  <a:pt x="35887" y="14129"/>
                  <a:pt x="35862" y="14141"/>
                  <a:pt x="35849" y="14141"/>
                </a:cubicBezTo>
                <a:cubicBezTo>
                  <a:pt x="35849" y="14116"/>
                  <a:pt x="35849" y="14053"/>
                  <a:pt x="35837" y="14027"/>
                </a:cubicBezTo>
                <a:cubicBezTo>
                  <a:pt x="35824" y="14002"/>
                  <a:pt x="35799" y="13977"/>
                  <a:pt x="35786" y="13951"/>
                </a:cubicBezTo>
                <a:lnTo>
                  <a:pt x="35900" y="13951"/>
                </a:lnTo>
                <a:cubicBezTo>
                  <a:pt x="35887" y="13876"/>
                  <a:pt x="35862" y="13800"/>
                  <a:pt x="35799" y="13762"/>
                </a:cubicBezTo>
                <a:cubicBezTo>
                  <a:pt x="35786" y="13673"/>
                  <a:pt x="35773" y="13597"/>
                  <a:pt x="35773" y="13509"/>
                </a:cubicBezTo>
                <a:cubicBezTo>
                  <a:pt x="35761" y="13496"/>
                  <a:pt x="35735" y="13458"/>
                  <a:pt x="35723" y="13445"/>
                </a:cubicBezTo>
                <a:cubicBezTo>
                  <a:pt x="35710" y="13357"/>
                  <a:pt x="35685" y="13255"/>
                  <a:pt x="35647" y="13167"/>
                </a:cubicBezTo>
                <a:lnTo>
                  <a:pt x="35647" y="13167"/>
                </a:lnTo>
                <a:cubicBezTo>
                  <a:pt x="35672" y="13180"/>
                  <a:pt x="35710" y="13205"/>
                  <a:pt x="35735" y="13218"/>
                </a:cubicBezTo>
                <a:cubicBezTo>
                  <a:pt x="35659" y="13154"/>
                  <a:pt x="35634" y="13040"/>
                  <a:pt x="35546" y="12977"/>
                </a:cubicBezTo>
                <a:lnTo>
                  <a:pt x="35546" y="12977"/>
                </a:lnTo>
                <a:cubicBezTo>
                  <a:pt x="35571" y="13066"/>
                  <a:pt x="35584" y="13154"/>
                  <a:pt x="35596" y="13243"/>
                </a:cubicBezTo>
                <a:cubicBezTo>
                  <a:pt x="35470" y="12977"/>
                  <a:pt x="35368" y="12673"/>
                  <a:pt x="35293" y="12370"/>
                </a:cubicBezTo>
                <a:lnTo>
                  <a:pt x="35293" y="12370"/>
                </a:lnTo>
                <a:cubicBezTo>
                  <a:pt x="35318" y="12420"/>
                  <a:pt x="35343" y="12471"/>
                  <a:pt x="35368" y="12522"/>
                </a:cubicBezTo>
                <a:cubicBezTo>
                  <a:pt x="35419" y="12484"/>
                  <a:pt x="35394" y="12420"/>
                  <a:pt x="35394" y="12357"/>
                </a:cubicBezTo>
                <a:cubicBezTo>
                  <a:pt x="35368" y="12319"/>
                  <a:pt x="35330" y="12268"/>
                  <a:pt x="35293" y="12218"/>
                </a:cubicBezTo>
                <a:cubicBezTo>
                  <a:pt x="35305" y="12205"/>
                  <a:pt x="35330" y="12193"/>
                  <a:pt x="35330" y="12180"/>
                </a:cubicBezTo>
                <a:cubicBezTo>
                  <a:pt x="35269" y="12168"/>
                  <a:pt x="35147" y="11939"/>
                  <a:pt x="35258" y="11939"/>
                </a:cubicBezTo>
                <a:cubicBezTo>
                  <a:pt x="35261" y="11939"/>
                  <a:pt x="35264" y="11939"/>
                  <a:pt x="35267" y="11939"/>
                </a:cubicBezTo>
                <a:cubicBezTo>
                  <a:pt x="35432" y="12180"/>
                  <a:pt x="35457" y="12484"/>
                  <a:pt x="35634" y="12724"/>
                </a:cubicBezTo>
                <a:cubicBezTo>
                  <a:pt x="35634" y="12737"/>
                  <a:pt x="35622" y="12762"/>
                  <a:pt x="35622" y="12775"/>
                </a:cubicBezTo>
                <a:cubicBezTo>
                  <a:pt x="35685" y="12926"/>
                  <a:pt x="35723" y="13104"/>
                  <a:pt x="35773" y="13268"/>
                </a:cubicBezTo>
                <a:cubicBezTo>
                  <a:pt x="35811" y="13255"/>
                  <a:pt x="35875" y="13255"/>
                  <a:pt x="35913" y="13243"/>
                </a:cubicBezTo>
                <a:cubicBezTo>
                  <a:pt x="35887" y="13154"/>
                  <a:pt x="35849" y="13066"/>
                  <a:pt x="35748" y="13040"/>
                </a:cubicBezTo>
                <a:cubicBezTo>
                  <a:pt x="35748" y="12990"/>
                  <a:pt x="35735" y="12952"/>
                  <a:pt x="35735" y="12914"/>
                </a:cubicBezTo>
                <a:cubicBezTo>
                  <a:pt x="35773" y="12838"/>
                  <a:pt x="35685" y="12762"/>
                  <a:pt x="35659" y="12686"/>
                </a:cubicBezTo>
                <a:lnTo>
                  <a:pt x="35748" y="12673"/>
                </a:lnTo>
                <a:cubicBezTo>
                  <a:pt x="35723" y="12673"/>
                  <a:pt x="35685" y="12661"/>
                  <a:pt x="35659" y="12661"/>
                </a:cubicBezTo>
                <a:cubicBezTo>
                  <a:pt x="35672" y="12610"/>
                  <a:pt x="35685" y="12547"/>
                  <a:pt x="35710" y="12496"/>
                </a:cubicBezTo>
                <a:cubicBezTo>
                  <a:pt x="35672" y="12484"/>
                  <a:pt x="35634" y="12458"/>
                  <a:pt x="35596" y="12446"/>
                </a:cubicBezTo>
                <a:lnTo>
                  <a:pt x="35647" y="12357"/>
                </a:lnTo>
                <a:lnTo>
                  <a:pt x="35647" y="12357"/>
                </a:lnTo>
                <a:cubicBezTo>
                  <a:pt x="35634" y="12357"/>
                  <a:pt x="35609" y="12382"/>
                  <a:pt x="35596" y="12382"/>
                </a:cubicBezTo>
                <a:cubicBezTo>
                  <a:pt x="35584" y="12319"/>
                  <a:pt x="35546" y="12243"/>
                  <a:pt x="35584" y="12180"/>
                </a:cubicBezTo>
                <a:lnTo>
                  <a:pt x="35584" y="12180"/>
                </a:lnTo>
                <a:cubicBezTo>
                  <a:pt x="35571" y="12193"/>
                  <a:pt x="35546" y="12205"/>
                  <a:pt x="35533" y="12218"/>
                </a:cubicBezTo>
                <a:cubicBezTo>
                  <a:pt x="35470" y="12015"/>
                  <a:pt x="35368" y="11838"/>
                  <a:pt x="35293" y="11636"/>
                </a:cubicBezTo>
                <a:lnTo>
                  <a:pt x="35293" y="11636"/>
                </a:lnTo>
                <a:cubicBezTo>
                  <a:pt x="35305" y="11648"/>
                  <a:pt x="35343" y="11648"/>
                  <a:pt x="35356" y="11648"/>
                </a:cubicBezTo>
                <a:cubicBezTo>
                  <a:pt x="35242" y="11623"/>
                  <a:pt x="35153" y="11433"/>
                  <a:pt x="35191" y="11319"/>
                </a:cubicBezTo>
                <a:cubicBezTo>
                  <a:pt x="35204" y="11256"/>
                  <a:pt x="35141" y="11256"/>
                  <a:pt x="35115" y="11231"/>
                </a:cubicBezTo>
                <a:cubicBezTo>
                  <a:pt x="35065" y="11092"/>
                  <a:pt x="34989" y="11016"/>
                  <a:pt x="34850" y="10978"/>
                </a:cubicBezTo>
                <a:cubicBezTo>
                  <a:pt x="34875" y="10965"/>
                  <a:pt x="34913" y="10940"/>
                  <a:pt x="34938" y="10915"/>
                </a:cubicBezTo>
                <a:lnTo>
                  <a:pt x="34938" y="10915"/>
                </a:lnTo>
                <a:cubicBezTo>
                  <a:pt x="34913" y="10927"/>
                  <a:pt x="34862" y="10927"/>
                  <a:pt x="34837" y="10927"/>
                </a:cubicBezTo>
                <a:cubicBezTo>
                  <a:pt x="34850" y="10877"/>
                  <a:pt x="34900" y="10801"/>
                  <a:pt x="34824" y="10775"/>
                </a:cubicBezTo>
                <a:cubicBezTo>
                  <a:pt x="34786" y="10699"/>
                  <a:pt x="34748" y="10623"/>
                  <a:pt x="34710" y="10548"/>
                </a:cubicBezTo>
                <a:lnTo>
                  <a:pt x="34710" y="10548"/>
                </a:lnTo>
                <a:cubicBezTo>
                  <a:pt x="34710" y="10649"/>
                  <a:pt x="34736" y="10737"/>
                  <a:pt x="34761" y="10839"/>
                </a:cubicBezTo>
                <a:cubicBezTo>
                  <a:pt x="34786" y="10826"/>
                  <a:pt x="34824" y="10813"/>
                  <a:pt x="34850" y="10813"/>
                </a:cubicBezTo>
                <a:cubicBezTo>
                  <a:pt x="34799" y="10889"/>
                  <a:pt x="34799" y="10952"/>
                  <a:pt x="34875" y="11003"/>
                </a:cubicBezTo>
                <a:lnTo>
                  <a:pt x="34812" y="11016"/>
                </a:lnTo>
                <a:cubicBezTo>
                  <a:pt x="34888" y="11028"/>
                  <a:pt x="34964" y="11054"/>
                  <a:pt x="35027" y="11092"/>
                </a:cubicBezTo>
                <a:cubicBezTo>
                  <a:pt x="35027" y="11206"/>
                  <a:pt x="34951" y="11269"/>
                  <a:pt x="34875" y="11332"/>
                </a:cubicBezTo>
                <a:cubicBezTo>
                  <a:pt x="34900" y="11421"/>
                  <a:pt x="34926" y="11509"/>
                  <a:pt x="34951" y="11598"/>
                </a:cubicBezTo>
                <a:cubicBezTo>
                  <a:pt x="34723" y="11168"/>
                  <a:pt x="34495" y="10750"/>
                  <a:pt x="34280" y="10307"/>
                </a:cubicBezTo>
                <a:lnTo>
                  <a:pt x="34280" y="10307"/>
                </a:lnTo>
                <a:cubicBezTo>
                  <a:pt x="34306" y="10307"/>
                  <a:pt x="34356" y="10320"/>
                  <a:pt x="34369" y="10332"/>
                </a:cubicBezTo>
                <a:cubicBezTo>
                  <a:pt x="34369" y="10320"/>
                  <a:pt x="34369" y="10294"/>
                  <a:pt x="34369" y="10294"/>
                </a:cubicBezTo>
                <a:cubicBezTo>
                  <a:pt x="34355" y="10296"/>
                  <a:pt x="34343" y="10297"/>
                  <a:pt x="34330" y="10297"/>
                </a:cubicBezTo>
                <a:cubicBezTo>
                  <a:pt x="34263" y="10297"/>
                  <a:pt x="34219" y="10265"/>
                  <a:pt x="34230" y="10168"/>
                </a:cubicBezTo>
                <a:lnTo>
                  <a:pt x="34230" y="10168"/>
                </a:lnTo>
                <a:cubicBezTo>
                  <a:pt x="34255" y="10193"/>
                  <a:pt x="34306" y="10219"/>
                  <a:pt x="34331" y="10231"/>
                </a:cubicBezTo>
                <a:cubicBezTo>
                  <a:pt x="34306" y="10206"/>
                  <a:pt x="34293" y="10181"/>
                  <a:pt x="34280" y="10155"/>
                </a:cubicBezTo>
                <a:cubicBezTo>
                  <a:pt x="34255" y="10168"/>
                  <a:pt x="34217" y="10168"/>
                  <a:pt x="34192" y="10168"/>
                </a:cubicBezTo>
                <a:cubicBezTo>
                  <a:pt x="34116" y="10041"/>
                  <a:pt x="34052" y="9902"/>
                  <a:pt x="33989" y="9776"/>
                </a:cubicBezTo>
                <a:cubicBezTo>
                  <a:pt x="33913" y="9611"/>
                  <a:pt x="33698" y="9459"/>
                  <a:pt x="33761" y="9270"/>
                </a:cubicBezTo>
                <a:cubicBezTo>
                  <a:pt x="33723" y="9181"/>
                  <a:pt x="33698" y="9105"/>
                  <a:pt x="33673" y="9029"/>
                </a:cubicBezTo>
                <a:cubicBezTo>
                  <a:pt x="33660" y="9016"/>
                  <a:pt x="33622" y="9004"/>
                  <a:pt x="33610" y="8991"/>
                </a:cubicBezTo>
                <a:cubicBezTo>
                  <a:pt x="33599" y="8929"/>
                  <a:pt x="33563" y="8883"/>
                  <a:pt x="33515" y="8883"/>
                </a:cubicBezTo>
                <a:cubicBezTo>
                  <a:pt x="33505" y="8883"/>
                  <a:pt x="33494" y="8885"/>
                  <a:pt x="33483" y="8890"/>
                </a:cubicBezTo>
                <a:cubicBezTo>
                  <a:pt x="33508" y="8928"/>
                  <a:pt x="33521" y="8978"/>
                  <a:pt x="33546" y="9016"/>
                </a:cubicBezTo>
                <a:cubicBezTo>
                  <a:pt x="33496" y="8966"/>
                  <a:pt x="33445" y="8915"/>
                  <a:pt x="33407" y="8852"/>
                </a:cubicBezTo>
                <a:cubicBezTo>
                  <a:pt x="33432" y="8839"/>
                  <a:pt x="33483" y="8827"/>
                  <a:pt x="33496" y="8814"/>
                </a:cubicBezTo>
                <a:cubicBezTo>
                  <a:pt x="33470" y="8789"/>
                  <a:pt x="33432" y="8763"/>
                  <a:pt x="33407" y="8738"/>
                </a:cubicBezTo>
                <a:cubicBezTo>
                  <a:pt x="33445" y="8725"/>
                  <a:pt x="33483" y="8700"/>
                  <a:pt x="33521" y="8687"/>
                </a:cubicBezTo>
                <a:cubicBezTo>
                  <a:pt x="33559" y="8725"/>
                  <a:pt x="33584" y="8763"/>
                  <a:pt x="33610" y="8801"/>
                </a:cubicBezTo>
                <a:lnTo>
                  <a:pt x="33610" y="8839"/>
                </a:lnTo>
                <a:cubicBezTo>
                  <a:pt x="33673" y="8941"/>
                  <a:pt x="33749" y="9029"/>
                  <a:pt x="33850" y="9092"/>
                </a:cubicBezTo>
                <a:cubicBezTo>
                  <a:pt x="33850" y="9130"/>
                  <a:pt x="33837" y="9181"/>
                  <a:pt x="33837" y="9206"/>
                </a:cubicBezTo>
                <a:cubicBezTo>
                  <a:pt x="33863" y="9206"/>
                  <a:pt x="33913" y="9194"/>
                  <a:pt x="33926" y="9181"/>
                </a:cubicBezTo>
                <a:cubicBezTo>
                  <a:pt x="33901" y="8978"/>
                  <a:pt x="33749" y="8839"/>
                  <a:pt x="33648" y="8662"/>
                </a:cubicBezTo>
                <a:lnTo>
                  <a:pt x="33711" y="8637"/>
                </a:lnTo>
                <a:cubicBezTo>
                  <a:pt x="33685" y="8637"/>
                  <a:pt x="33648" y="8649"/>
                  <a:pt x="33635" y="8649"/>
                </a:cubicBezTo>
                <a:cubicBezTo>
                  <a:pt x="33584" y="8561"/>
                  <a:pt x="33534" y="8472"/>
                  <a:pt x="33458" y="8409"/>
                </a:cubicBezTo>
                <a:cubicBezTo>
                  <a:pt x="33432" y="8333"/>
                  <a:pt x="33394" y="8270"/>
                  <a:pt x="33306" y="8270"/>
                </a:cubicBezTo>
                <a:cubicBezTo>
                  <a:pt x="33318" y="8257"/>
                  <a:pt x="33344" y="8219"/>
                  <a:pt x="33356" y="8207"/>
                </a:cubicBezTo>
                <a:lnTo>
                  <a:pt x="33356" y="8207"/>
                </a:lnTo>
                <a:cubicBezTo>
                  <a:pt x="33344" y="8219"/>
                  <a:pt x="33293" y="8232"/>
                  <a:pt x="33268" y="8245"/>
                </a:cubicBezTo>
                <a:cubicBezTo>
                  <a:pt x="33268" y="8219"/>
                  <a:pt x="33255" y="8156"/>
                  <a:pt x="33255" y="8118"/>
                </a:cubicBezTo>
                <a:cubicBezTo>
                  <a:pt x="33243" y="8118"/>
                  <a:pt x="33230" y="8131"/>
                  <a:pt x="33217" y="8131"/>
                </a:cubicBezTo>
                <a:cubicBezTo>
                  <a:pt x="33255" y="8245"/>
                  <a:pt x="33281" y="8384"/>
                  <a:pt x="33420" y="8409"/>
                </a:cubicBezTo>
                <a:cubicBezTo>
                  <a:pt x="33420" y="8434"/>
                  <a:pt x="33420" y="8498"/>
                  <a:pt x="33407" y="8523"/>
                </a:cubicBezTo>
                <a:cubicBezTo>
                  <a:pt x="33445" y="8574"/>
                  <a:pt x="33496" y="8624"/>
                  <a:pt x="33534" y="8675"/>
                </a:cubicBezTo>
                <a:cubicBezTo>
                  <a:pt x="33496" y="8675"/>
                  <a:pt x="33420" y="8700"/>
                  <a:pt x="33382" y="8713"/>
                </a:cubicBezTo>
                <a:cubicBezTo>
                  <a:pt x="33382" y="8687"/>
                  <a:pt x="33382" y="8637"/>
                  <a:pt x="33369" y="8612"/>
                </a:cubicBezTo>
                <a:cubicBezTo>
                  <a:pt x="33344" y="8624"/>
                  <a:pt x="33319" y="8637"/>
                  <a:pt x="33281" y="8649"/>
                </a:cubicBezTo>
                <a:cubicBezTo>
                  <a:pt x="33268" y="8649"/>
                  <a:pt x="33243" y="8624"/>
                  <a:pt x="33230" y="8612"/>
                </a:cubicBezTo>
                <a:cubicBezTo>
                  <a:pt x="33255" y="8599"/>
                  <a:pt x="33306" y="8574"/>
                  <a:pt x="33331" y="8561"/>
                </a:cubicBezTo>
                <a:cubicBezTo>
                  <a:pt x="33306" y="8548"/>
                  <a:pt x="33243" y="8548"/>
                  <a:pt x="33205" y="8536"/>
                </a:cubicBezTo>
                <a:cubicBezTo>
                  <a:pt x="33192" y="8510"/>
                  <a:pt x="33167" y="8485"/>
                  <a:pt x="33141" y="8460"/>
                </a:cubicBezTo>
                <a:lnTo>
                  <a:pt x="33141" y="8460"/>
                </a:lnTo>
                <a:cubicBezTo>
                  <a:pt x="33179" y="8485"/>
                  <a:pt x="33217" y="8510"/>
                  <a:pt x="33255" y="8510"/>
                </a:cubicBezTo>
                <a:cubicBezTo>
                  <a:pt x="33281" y="8396"/>
                  <a:pt x="33116" y="8434"/>
                  <a:pt x="33053" y="8371"/>
                </a:cubicBezTo>
                <a:cubicBezTo>
                  <a:pt x="33040" y="8333"/>
                  <a:pt x="33015" y="8245"/>
                  <a:pt x="32990" y="8207"/>
                </a:cubicBezTo>
                <a:lnTo>
                  <a:pt x="32990" y="8207"/>
                </a:lnTo>
                <a:cubicBezTo>
                  <a:pt x="33015" y="8207"/>
                  <a:pt x="33078" y="8232"/>
                  <a:pt x="33103" y="8232"/>
                </a:cubicBezTo>
                <a:cubicBezTo>
                  <a:pt x="33053" y="8194"/>
                  <a:pt x="33002" y="8143"/>
                  <a:pt x="32964" y="8080"/>
                </a:cubicBezTo>
                <a:lnTo>
                  <a:pt x="32964" y="8080"/>
                </a:lnTo>
                <a:cubicBezTo>
                  <a:pt x="32977" y="8118"/>
                  <a:pt x="32990" y="8181"/>
                  <a:pt x="32990" y="8207"/>
                </a:cubicBezTo>
                <a:cubicBezTo>
                  <a:pt x="32888" y="8181"/>
                  <a:pt x="32888" y="8105"/>
                  <a:pt x="32926" y="8017"/>
                </a:cubicBezTo>
                <a:lnTo>
                  <a:pt x="32838" y="8017"/>
                </a:lnTo>
                <a:cubicBezTo>
                  <a:pt x="32787" y="7979"/>
                  <a:pt x="32749" y="7941"/>
                  <a:pt x="32711" y="7890"/>
                </a:cubicBezTo>
                <a:cubicBezTo>
                  <a:pt x="32673" y="7840"/>
                  <a:pt x="32635" y="7789"/>
                  <a:pt x="32597" y="7726"/>
                </a:cubicBezTo>
                <a:lnTo>
                  <a:pt x="32597" y="7726"/>
                </a:lnTo>
                <a:cubicBezTo>
                  <a:pt x="32635" y="7738"/>
                  <a:pt x="32673" y="7738"/>
                  <a:pt x="32724" y="7751"/>
                </a:cubicBezTo>
                <a:cubicBezTo>
                  <a:pt x="32673" y="7700"/>
                  <a:pt x="32623" y="7700"/>
                  <a:pt x="32572" y="7700"/>
                </a:cubicBezTo>
                <a:cubicBezTo>
                  <a:pt x="32572" y="7688"/>
                  <a:pt x="32559" y="7675"/>
                  <a:pt x="32547" y="7650"/>
                </a:cubicBezTo>
                <a:cubicBezTo>
                  <a:pt x="32559" y="7625"/>
                  <a:pt x="32559" y="7599"/>
                  <a:pt x="32572" y="7574"/>
                </a:cubicBezTo>
                <a:lnTo>
                  <a:pt x="32572" y="7574"/>
                </a:lnTo>
                <a:cubicBezTo>
                  <a:pt x="32559" y="7599"/>
                  <a:pt x="32547" y="7612"/>
                  <a:pt x="32521" y="7625"/>
                </a:cubicBezTo>
                <a:cubicBezTo>
                  <a:pt x="32509" y="7587"/>
                  <a:pt x="32483" y="7549"/>
                  <a:pt x="32471" y="7498"/>
                </a:cubicBezTo>
                <a:cubicBezTo>
                  <a:pt x="32458" y="7523"/>
                  <a:pt x="32445" y="7549"/>
                  <a:pt x="32433" y="7574"/>
                </a:cubicBezTo>
                <a:cubicBezTo>
                  <a:pt x="32395" y="7536"/>
                  <a:pt x="32344" y="7498"/>
                  <a:pt x="32306" y="7460"/>
                </a:cubicBezTo>
                <a:cubicBezTo>
                  <a:pt x="32319" y="7460"/>
                  <a:pt x="32369" y="7435"/>
                  <a:pt x="32382" y="7435"/>
                </a:cubicBezTo>
                <a:cubicBezTo>
                  <a:pt x="32369" y="7409"/>
                  <a:pt x="32344" y="7371"/>
                  <a:pt x="32332" y="7359"/>
                </a:cubicBezTo>
                <a:cubicBezTo>
                  <a:pt x="32323" y="7408"/>
                  <a:pt x="32306" y="7425"/>
                  <a:pt x="32286" y="7425"/>
                </a:cubicBezTo>
                <a:cubicBezTo>
                  <a:pt x="32248" y="7425"/>
                  <a:pt x="32200" y="7366"/>
                  <a:pt x="32167" y="7333"/>
                </a:cubicBezTo>
                <a:cubicBezTo>
                  <a:pt x="32053" y="7220"/>
                  <a:pt x="31939" y="7131"/>
                  <a:pt x="31825" y="7030"/>
                </a:cubicBezTo>
                <a:cubicBezTo>
                  <a:pt x="31851" y="7004"/>
                  <a:pt x="31851" y="6979"/>
                  <a:pt x="31813" y="6941"/>
                </a:cubicBezTo>
                <a:cubicBezTo>
                  <a:pt x="31813" y="6954"/>
                  <a:pt x="31800" y="6979"/>
                  <a:pt x="31787" y="7004"/>
                </a:cubicBezTo>
                <a:cubicBezTo>
                  <a:pt x="31762" y="6979"/>
                  <a:pt x="31724" y="6954"/>
                  <a:pt x="31686" y="6929"/>
                </a:cubicBezTo>
                <a:cubicBezTo>
                  <a:pt x="31648" y="6865"/>
                  <a:pt x="31598" y="6802"/>
                  <a:pt x="31534" y="6751"/>
                </a:cubicBezTo>
                <a:cubicBezTo>
                  <a:pt x="31560" y="6751"/>
                  <a:pt x="31585" y="6751"/>
                  <a:pt x="31585" y="6713"/>
                </a:cubicBezTo>
                <a:cubicBezTo>
                  <a:pt x="31585" y="6701"/>
                  <a:pt x="31572" y="6688"/>
                  <a:pt x="31547" y="6675"/>
                </a:cubicBezTo>
                <a:cubicBezTo>
                  <a:pt x="31560" y="6663"/>
                  <a:pt x="31585" y="6650"/>
                  <a:pt x="31598" y="6625"/>
                </a:cubicBezTo>
                <a:cubicBezTo>
                  <a:pt x="31572" y="6625"/>
                  <a:pt x="31522" y="6600"/>
                  <a:pt x="31484" y="6600"/>
                </a:cubicBezTo>
                <a:cubicBezTo>
                  <a:pt x="31484" y="6612"/>
                  <a:pt x="31484" y="6663"/>
                  <a:pt x="31484" y="6675"/>
                </a:cubicBezTo>
                <a:cubicBezTo>
                  <a:pt x="31433" y="6638"/>
                  <a:pt x="31395" y="6600"/>
                  <a:pt x="31357" y="6562"/>
                </a:cubicBezTo>
                <a:cubicBezTo>
                  <a:pt x="31370" y="6524"/>
                  <a:pt x="31382" y="6498"/>
                  <a:pt x="31395" y="6460"/>
                </a:cubicBezTo>
                <a:cubicBezTo>
                  <a:pt x="31332" y="6397"/>
                  <a:pt x="31281" y="6321"/>
                  <a:pt x="31205" y="6271"/>
                </a:cubicBezTo>
                <a:lnTo>
                  <a:pt x="31205" y="6271"/>
                </a:lnTo>
                <a:cubicBezTo>
                  <a:pt x="31256" y="6346"/>
                  <a:pt x="31307" y="6410"/>
                  <a:pt x="31332" y="6486"/>
                </a:cubicBezTo>
                <a:cubicBezTo>
                  <a:pt x="31243" y="6435"/>
                  <a:pt x="31180" y="6334"/>
                  <a:pt x="31117" y="6245"/>
                </a:cubicBezTo>
                <a:cubicBezTo>
                  <a:pt x="31117" y="6233"/>
                  <a:pt x="31142" y="6207"/>
                  <a:pt x="31142" y="6195"/>
                </a:cubicBezTo>
                <a:cubicBezTo>
                  <a:pt x="31117" y="6157"/>
                  <a:pt x="31079" y="6119"/>
                  <a:pt x="31041" y="6081"/>
                </a:cubicBezTo>
                <a:lnTo>
                  <a:pt x="31041" y="6081"/>
                </a:lnTo>
                <a:cubicBezTo>
                  <a:pt x="31066" y="6131"/>
                  <a:pt x="31079" y="6195"/>
                  <a:pt x="31104" y="6245"/>
                </a:cubicBezTo>
                <a:cubicBezTo>
                  <a:pt x="30940" y="6093"/>
                  <a:pt x="30800" y="5942"/>
                  <a:pt x="30649" y="5790"/>
                </a:cubicBezTo>
                <a:cubicBezTo>
                  <a:pt x="30674" y="5790"/>
                  <a:pt x="30712" y="5802"/>
                  <a:pt x="30737" y="5802"/>
                </a:cubicBezTo>
                <a:cubicBezTo>
                  <a:pt x="30724" y="5764"/>
                  <a:pt x="30712" y="5726"/>
                  <a:pt x="30699" y="5688"/>
                </a:cubicBezTo>
                <a:cubicBezTo>
                  <a:pt x="30611" y="5638"/>
                  <a:pt x="30484" y="5663"/>
                  <a:pt x="30421" y="5562"/>
                </a:cubicBezTo>
                <a:lnTo>
                  <a:pt x="30421" y="5562"/>
                </a:lnTo>
                <a:cubicBezTo>
                  <a:pt x="30471" y="5575"/>
                  <a:pt x="30522" y="5587"/>
                  <a:pt x="30585" y="5600"/>
                </a:cubicBezTo>
                <a:cubicBezTo>
                  <a:pt x="30459" y="5486"/>
                  <a:pt x="30357" y="5334"/>
                  <a:pt x="30193" y="5296"/>
                </a:cubicBezTo>
                <a:lnTo>
                  <a:pt x="30218" y="5258"/>
                </a:lnTo>
                <a:lnTo>
                  <a:pt x="30168" y="5246"/>
                </a:lnTo>
                <a:lnTo>
                  <a:pt x="30180" y="5195"/>
                </a:lnTo>
                <a:lnTo>
                  <a:pt x="30155" y="5195"/>
                </a:lnTo>
                <a:cubicBezTo>
                  <a:pt x="30155" y="5220"/>
                  <a:pt x="30142" y="5271"/>
                  <a:pt x="30142" y="5296"/>
                </a:cubicBezTo>
                <a:cubicBezTo>
                  <a:pt x="30130" y="5271"/>
                  <a:pt x="30079" y="5220"/>
                  <a:pt x="30066" y="5195"/>
                </a:cubicBezTo>
                <a:cubicBezTo>
                  <a:pt x="30079" y="5182"/>
                  <a:pt x="30104" y="5157"/>
                  <a:pt x="30117" y="5144"/>
                </a:cubicBezTo>
                <a:cubicBezTo>
                  <a:pt x="30092" y="5132"/>
                  <a:pt x="30054" y="5119"/>
                  <a:pt x="30041" y="5119"/>
                </a:cubicBezTo>
                <a:cubicBezTo>
                  <a:pt x="30041" y="5132"/>
                  <a:pt x="30028" y="5170"/>
                  <a:pt x="30028" y="5182"/>
                </a:cubicBezTo>
                <a:cubicBezTo>
                  <a:pt x="29915" y="5132"/>
                  <a:pt x="29826" y="5005"/>
                  <a:pt x="29725" y="4929"/>
                </a:cubicBezTo>
                <a:cubicBezTo>
                  <a:pt x="29737" y="4917"/>
                  <a:pt x="29775" y="4891"/>
                  <a:pt x="29788" y="4866"/>
                </a:cubicBezTo>
                <a:lnTo>
                  <a:pt x="29788" y="4866"/>
                </a:lnTo>
                <a:lnTo>
                  <a:pt x="29712" y="4929"/>
                </a:lnTo>
                <a:cubicBezTo>
                  <a:pt x="29649" y="4866"/>
                  <a:pt x="29598" y="4828"/>
                  <a:pt x="29535" y="4777"/>
                </a:cubicBezTo>
                <a:lnTo>
                  <a:pt x="29535" y="4777"/>
                </a:lnTo>
                <a:cubicBezTo>
                  <a:pt x="29598" y="4803"/>
                  <a:pt x="29662" y="4815"/>
                  <a:pt x="29725" y="4815"/>
                </a:cubicBezTo>
                <a:cubicBezTo>
                  <a:pt x="29662" y="4790"/>
                  <a:pt x="29649" y="4739"/>
                  <a:pt x="29649" y="4689"/>
                </a:cubicBezTo>
                <a:cubicBezTo>
                  <a:pt x="29636" y="4701"/>
                  <a:pt x="29611" y="4714"/>
                  <a:pt x="29598" y="4727"/>
                </a:cubicBezTo>
                <a:cubicBezTo>
                  <a:pt x="29472" y="4575"/>
                  <a:pt x="29320" y="4474"/>
                  <a:pt x="29168" y="4347"/>
                </a:cubicBezTo>
                <a:cubicBezTo>
                  <a:pt x="29168" y="4372"/>
                  <a:pt x="29155" y="4423"/>
                  <a:pt x="29143" y="4448"/>
                </a:cubicBezTo>
                <a:cubicBezTo>
                  <a:pt x="28991" y="4347"/>
                  <a:pt x="28864" y="4246"/>
                  <a:pt x="28725" y="4132"/>
                </a:cubicBezTo>
                <a:lnTo>
                  <a:pt x="28725" y="4132"/>
                </a:lnTo>
                <a:cubicBezTo>
                  <a:pt x="28826" y="4145"/>
                  <a:pt x="28902" y="4208"/>
                  <a:pt x="28978" y="4271"/>
                </a:cubicBezTo>
                <a:cubicBezTo>
                  <a:pt x="29016" y="4119"/>
                  <a:pt x="28409" y="3892"/>
                  <a:pt x="28333" y="3689"/>
                </a:cubicBezTo>
                <a:cubicBezTo>
                  <a:pt x="28371" y="3664"/>
                  <a:pt x="28409" y="3639"/>
                  <a:pt x="28447" y="3613"/>
                </a:cubicBezTo>
                <a:lnTo>
                  <a:pt x="28447" y="3613"/>
                </a:lnTo>
                <a:lnTo>
                  <a:pt x="28434" y="3677"/>
                </a:lnTo>
                <a:cubicBezTo>
                  <a:pt x="28472" y="3702"/>
                  <a:pt x="28497" y="3752"/>
                  <a:pt x="28485" y="3803"/>
                </a:cubicBezTo>
                <a:lnTo>
                  <a:pt x="28611" y="3803"/>
                </a:lnTo>
                <a:lnTo>
                  <a:pt x="28573" y="3879"/>
                </a:lnTo>
                <a:cubicBezTo>
                  <a:pt x="28586" y="3879"/>
                  <a:pt x="28624" y="3854"/>
                  <a:pt x="28649" y="3841"/>
                </a:cubicBezTo>
                <a:cubicBezTo>
                  <a:pt x="28759" y="3929"/>
                  <a:pt x="28897" y="4026"/>
                  <a:pt x="29038" y="4026"/>
                </a:cubicBezTo>
                <a:cubicBezTo>
                  <a:pt x="29060" y="4026"/>
                  <a:pt x="29083" y="4023"/>
                  <a:pt x="29105" y="4018"/>
                </a:cubicBezTo>
                <a:cubicBezTo>
                  <a:pt x="28915" y="3904"/>
                  <a:pt x="28738" y="3752"/>
                  <a:pt x="28548" y="3626"/>
                </a:cubicBezTo>
                <a:cubicBezTo>
                  <a:pt x="28548" y="3613"/>
                  <a:pt x="28548" y="3588"/>
                  <a:pt x="28535" y="3575"/>
                </a:cubicBezTo>
                <a:cubicBezTo>
                  <a:pt x="28525" y="3579"/>
                  <a:pt x="28515" y="3580"/>
                  <a:pt x="28506" y="3580"/>
                </a:cubicBezTo>
                <a:cubicBezTo>
                  <a:pt x="28446" y="3580"/>
                  <a:pt x="28405" y="3516"/>
                  <a:pt x="28383" y="3461"/>
                </a:cubicBezTo>
                <a:cubicBezTo>
                  <a:pt x="28244" y="3449"/>
                  <a:pt x="28143" y="3335"/>
                  <a:pt x="28029" y="3272"/>
                </a:cubicBezTo>
                <a:lnTo>
                  <a:pt x="28042" y="3221"/>
                </a:lnTo>
                <a:lnTo>
                  <a:pt x="28042" y="3221"/>
                </a:lnTo>
                <a:cubicBezTo>
                  <a:pt x="28029" y="3234"/>
                  <a:pt x="28004" y="3246"/>
                  <a:pt x="27991" y="3259"/>
                </a:cubicBezTo>
                <a:cubicBezTo>
                  <a:pt x="27865" y="3183"/>
                  <a:pt x="27751" y="3082"/>
                  <a:pt x="27612" y="3044"/>
                </a:cubicBezTo>
                <a:cubicBezTo>
                  <a:pt x="27561" y="3031"/>
                  <a:pt x="27536" y="2968"/>
                  <a:pt x="27510" y="2930"/>
                </a:cubicBezTo>
                <a:cubicBezTo>
                  <a:pt x="27472" y="2943"/>
                  <a:pt x="27434" y="2943"/>
                  <a:pt x="27409" y="2955"/>
                </a:cubicBezTo>
                <a:cubicBezTo>
                  <a:pt x="27409" y="2930"/>
                  <a:pt x="27422" y="2892"/>
                  <a:pt x="27422" y="2879"/>
                </a:cubicBezTo>
                <a:cubicBezTo>
                  <a:pt x="27348" y="2847"/>
                  <a:pt x="27276" y="2810"/>
                  <a:pt x="27207" y="2770"/>
                </a:cubicBezTo>
                <a:lnTo>
                  <a:pt x="27207" y="2770"/>
                </a:lnTo>
                <a:cubicBezTo>
                  <a:pt x="27207" y="2794"/>
                  <a:pt x="27207" y="2817"/>
                  <a:pt x="27207" y="2829"/>
                </a:cubicBezTo>
                <a:cubicBezTo>
                  <a:pt x="27384" y="2905"/>
                  <a:pt x="27510" y="3107"/>
                  <a:pt x="27713" y="3132"/>
                </a:cubicBezTo>
                <a:cubicBezTo>
                  <a:pt x="27776" y="3297"/>
                  <a:pt x="27979" y="3310"/>
                  <a:pt x="28092" y="3449"/>
                </a:cubicBezTo>
                <a:cubicBezTo>
                  <a:pt x="28168" y="3512"/>
                  <a:pt x="28295" y="3525"/>
                  <a:pt x="28295" y="3651"/>
                </a:cubicBezTo>
                <a:lnTo>
                  <a:pt x="28206" y="3651"/>
                </a:lnTo>
                <a:cubicBezTo>
                  <a:pt x="28156" y="3550"/>
                  <a:pt x="28054" y="3537"/>
                  <a:pt x="27966" y="3487"/>
                </a:cubicBezTo>
                <a:cubicBezTo>
                  <a:pt x="27966" y="3512"/>
                  <a:pt x="27966" y="3563"/>
                  <a:pt x="27966" y="3601"/>
                </a:cubicBezTo>
                <a:cubicBezTo>
                  <a:pt x="27941" y="3575"/>
                  <a:pt x="27915" y="3550"/>
                  <a:pt x="27890" y="3525"/>
                </a:cubicBezTo>
                <a:cubicBezTo>
                  <a:pt x="27789" y="3499"/>
                  <a:pt x="27789" y="3348"/>
                  <a:pt x="27688" y="3322"/>
                </a:cubicBezTo>
                <a:cubicBezTo>
                  <a:pt x="27675" y="3335"/>
                  <a:pt x="27637" y="3348"/>
                  <a:pt x="27624" y="3360"/>
                </a:cubicBezTo>
                <a:cubicBezTo>
                  <a:pt x="27384" y="3208"/>
                  <a:pt x="27156" y="3006"/>
                  <a:pt x="26878" y="2905"/>
                </a:cubicBezTo>
                <a:cubicBezTo>
                  <a:pt x="26890" y="2892"/>
                  <a:pt x="26916" y="2841"/>
                  <a:pt x="26928" y="2829"/>
                </a:cubicBezTo>
                <a:cubicBezTo>
                  <a:pt x="26890" y="2803"/>
                  <a:pt x="26840" y="2753"/>
                  <a:pt x="26814" y="2740"/>
                </a:cubicBezTo>
                <a:cubicBezTo>
                  <a:pt x="26789" y="2753"/>
                  <a:pt x="26764" y="2765"/>
                  <a:pt x="26738" y="2778"/>
                </a:cubicBezTo>
                <a:lnTo>
                  <a:pt x="26789" y="2829"/>
                </a:lnTo>
                <a:cubicBezTo>
                  <a:pt x="26764" y="2816"/>
                  <a:pt x="26701" y="2803"/>
                  <a:pt x="26675" y="2791"/>
                </a:cubicBezTo>
                <a:cubicBezTo>
                  <a:pt x="26688" y="2778"/>
                  <a:pt x="26726" y="2765"/>
                  <a:pt x="26738" y="2765"/>
                </a:cubicBezTo>
                <a:cubicBezTo>
                  <a:pt x="26738" y="2740"/>
                  <a:pt x="26738" y="2702"/>
                  <a:pt x="26738" y="2690"/>
                </a:cubicBezTo>
                <a:cubicBezTo>
                  <a:pt x="26688" y="2664"/>
                  <a:pt x="26625" y="2639"/>
                  <a:pt x="26574" y="2614"/>
                </a:cubicBezTo>
                <a:lnTo>
                  <a:pt x="26549" y="2639"/>
                </a:lnTo>
                <a:cubicBezTo>
                  <a:pt x="26587" y="2677"/>
                  <a:pt x="26637" y="2715"/>
                  <a:pt x="26663" y="2778"/>
                </a:cubicBezTo>
                <a:cubicBezTo>
                  <a:pt x="26625" y="2727"/>
                  <a:pt x="26561" y="2702"/>
                  <a:pt x="26498" y="2690"/>
                </a:cubicBezTo>
                <a:cubicBezTo>
                  <a:pt x="26523" y="2652"/>
                  <a:pt x="26536" y="2626"/>
                  <a:pt x="26549" y="2588"/>
                </a:cubicBezTo>
                <a:cubicBezTo>
                  <a:pt x="26498" y="2563"/>
                  <a:pt x="26447" y="2538"/>
                  <a:pt x="26397" y="2512"/>
                </a:cubicBezTo>
                <a:lnTo>
                  <a:pt x="26397" y="2512"/>
                </a:lnTo>
                <a:cubicBezTo>
                  <a:pt x="26422" y="2550"/>
                  <a:pt x="26473" y="2614"/>
                  <a:pt x="26511" y="2652"/>
                </a:cubicBezTo>
                <a:cubicBezTo>
                  <a:pt x="26460" y="2652"/>
                  <a:pt x="26409" y="2614"/>
                  <a:pt x="26384" y="2576"/>
                </a:cubicBezTo>
                <a:cubicBezTo>
                  <a:pt x="26270" y="2550"/>
                  <a:pt x="26182" y="2474"/>
                  <a:pt x="26068" y="2424"/>
                </a:cubicBezTo>
                <a:lnTo>
                  <a:pt x="26080" y="2361"/>
                </a:lnTo>
                <a:lnTo>
                  <a:pt x="26080" y="2361"/>
                </a:lnTo>
                <a:cubicBezTo>
                  <a:pt x="26055" y="2373"/>
                  <a:pt x="26005" y="2398"/>
                  <a:pt x="25979" y="2411"/>
                </a:cubicBezTo>
                <a:cubicBezTo>
                  <a:pt x="25992" y="2373"/>
                  <a:pt x="25992" y="2335"/>
                  <a:pt x="26005" y="2297"/>
                </a:cubicBezTo>
                <a:lnTo>
                  <a:pt x="26005" y="2297"/>
                </a:lnTo>
                <a:cubicBezTo>
                  <a:pt x="25954" y="2310"/>
                  <a:pt x="25903" y="2323"/>
                  <a:pt x="25853" y="2335"/>
                </a:cubicBezTo>
                <a:cubicBezTo>
                  <a:pt x="25827" y="2310"/>
                  <a:pt x="25802" y="2285"/>
                  <a:pt x="25777" y="2259"/>
                </a:cubicBezTo>
                <a:lnTo>
                  <a:pt x="25777" y="2259"/>
                </a:lnTo>
                <a:cubicBezTo>
                  <a:pt x="25790" y="2263"/>
                  <a:pt x="25804" y="2264"/>
                  <a:pt x="25817" y="2264"/>
                </a:cubicBezTo>
                <a:cubicBezTo>
                  <a:pt x="25855" y="2264"/>
                  <a:pt x="25892" y="2252"/>
                  <a:pt x="25929" y="2234"/>
                </a:cubicBezTo>
                <a:cubicBezTo>
                  <a:pt x="25891" y="2234"/>
                  <a:pt x="25827" y="2209"/>
                  <a:pt x="25802" y="2196"/>
                </a:cubicBezTo>
                <a:cubicBezTo>
                  <a:pt x="25815" y="2183"/>
                  <a:pt x="25827" y="2145"/>
                  <a:pt x="25840" y="2120"/>
                </a:cubicBezTo>
                <a:lnTo>
                  <a:pt x="25840" y="2120"/>
                </a:lnTo>
                <a:cubicBezTo>
                  <a:pt x="25815" y="2133"/>
                  <a:pt x="25764" y="2171"/>
                  <a:pt x="25739" y="2183"/>
                </a:cubicBezTo>
                <a:cubicBezTo>
                  <a:pt x="25714" y="2145"/>
                  <a:pt x="25574" y="2095"/>
                  <a:pt x="25663" y="2044"/>
                </a:cubicBezTo>
                <a:lnTo>
                  <a:pt x="25663" y="2032"/>
                </a:lnTo>
                <a:cubicBezTo>
                  <a:pt x="25792" y="2032"/>
                  <a:pt x="25912" y="2187"/>
                  <a:pt x="26046" y="2187"/>
                </a:cubicBezTo>
                <a:cubicBezTo>
                  <a:pt x="26070" y="2187"/>
                  <a:pt x="26094" y="2182"/>
                  <a:pt x="26118" y="2171"/>
                </a:cubicBezTo>
                <a:lnTo>
                  <a:pt x="26118" y="2171"/>
                </a:lnTo>
                <a:cubicBezTo>
                  <a:pt x="26118" y="2183"/>
                  <a:pt x="26093" y="2209"/>
                  <a:pt x="26080" y="2234"/>
                </a:cubicBezTo>
                <a:cubicBezTo>
                  <a:pt x="26435" y="2436"/>
                  <a:pt x="26802" y="2601"/>
                  <a:pt x="27143" y="2816"/>
                </a:cubicBezTo>
                <a:cubicBezTo>
                  <a:pt x="27168" y="2804"/>
                  <a:pt x="27192" y="2792"/>
                  <a:pt x="27205" y="2769"/>
                </a:cubicBezTo>
                <a:lnTo>
                  <a:pt x="27205" y="2769"/>
                </a:lnTo>
                <a:cubicBezTo>
                  <a:pt x="27205" y="2769"/>
                  <a:pt x="27206" y="2770"/>
                  <a:pt x="27207" y="2770"/>
                </a:cubicBezTo>
                <a:lnTo>
                  <a:pt x="27207" y="2770"/>
                </a:lnTo>
                <a:cubicBezTo>
                  <a:pt x="27207" y="2769"/>
                  <a:pt x="27207" y="2767"/>
                  <a:pt x="27207" y="2765"/>
                </a:cubicBezTo>
                <a:cubicBezTo>
                  <a:pt x="27206" y="2767"/>
                  <a:pt x="27205" y="2768"/>
                  <a:pt x="27205" y="2769"/>
                </a:cubicBezTo>
                <a:lnTo>
                  <a:pt x="27205" y="2769"/>
                </a:lnTo>
                <a:cubicBezTo>
                  <a:pt x="26920" y="2604"/>
                  <a:pt x="26666" y="2389"/>
                  <a:pt x="26372" y="2247"/>
                </a:cubicBezTo>
                <a:cubicBezTo>
                  <a:pt x="26366" y="2247"/>
                  <a:pt x="26360" y="2248"/>
                  <a:pt x="26355" y="2248"/>
                </a:cubicBezTo>
                <a:cubicBezTo>
                  <a:pt x="26276" y="2248"/>
                  <a:pt x="26229" y="2168"/>
                  <a:pt x="26182" y="2133"/>
                </a:cubicBezTo>
                <a:cubicBezTo>
                  <a:pt x="26093" y="2095"/>
                  <a:pt x="25992" y="2057"/>
                  <a:pt x="25916" y="2006"/>
                </a:cubicBezTo>
                <a:cubicBezTo>
                  <a:pt x="25891" y="2006"/>
                  <a:pt x="25865" y="2019"/>
                  <a:pt x="25840" y="2019"/>
                </a:cubicBezTo>
                <a:cubicBezTo>
                  <a:pt x="25815" y="1981"/>
                  <a:pt x="25777" y="1943"/>
                  <a:pt x="25751" y="1905"/>
                </a:cubicBezTo>
                <a:lnTo>
                  <a:pt x="25612" y="1867"/>
                </a:lnTo>
                <a:cubicBezTo>
                  <a:pt x="25612" y="1854"/>
                  <a:pt x="25600" y="1829"/>
                  <a:pt x="25600" y="1816"/>
                </a:cubicBezTo>
                <a:lnTo>
                  <a:pt x="25574" y="1854"/>
                </a:lnTo>
                <a:cubicBezTo>
                  <a:pt x="25511" y="1816"/>
                  <a:pt x="25460" y="1778"/>
                  <a:pt x="25385" y="1753"/>
                </a:cubicBezTo>
                <a:lnTo>
                  <a:pt x="25397" y="1703"/>
                </a:lnTo>
                <a:lnTo>
                  <a:pt x="25397" y="1703"/>
                </a:lnTo>
                <a:cubicBezTo>
                  <a:pt x="25372" y="1715"/>
                  <a:pt x="25347" y="1715"/>
                  <a:pt x="25321" y="1728"/>
                </a:cubicBezTo>
                <a:cubicBezTo>
                  <a:pt x="25233" y="1614"/>
                  <a:pt x="25068" y="1639"/>
                  <a:pt x="24967" y="1551"/>
                </a:cubicBezTo>
                <a:cubicBezTo>
                  <a:pt x="24752" y="1551"/>
                  <a:pt x="24587" y="1386"/>
                  <a:pt x="24372" y="1336"/>
                </a:cubicBezTo>
                <a:cubicBezTo>
                  <a:pt x="24360" y="1348"/>
                  <a:pt x="24334" y="1374"/>
                  <a:pt x="24309" y="1386"/>
                </a:cubicBezTo>
                <a:cubicBezTo>
                  <a:pt x="24309" y="1374"/>
                  <a:pt x="24296" y="1336"/>
                  <a:pt x="24296" y="1310"/>
                </a:cubicBezTo>
                <a:cubicBezTo>
                  <a:pt x="24056" y="1234"/>
                  <a:pt x="23841" y="1070"/>
                  <a:pt x="23588" y="1045"/>
                </a:cubicBezTo>
                <a:cubicBezTo>
                  <a:pt x="23575" y="1070"/>
                  <a:pt x="23562" y="1095"/>
                  <a:pt x="23562" y="1120"/>
                </a:cubicBezTo>
                <a:cubicBezTo>
                  <a:pt x="23676" y="1146"/>
                  <a:pt x="23790" y="1184"/>
                  <a:pt x="23904" y="1209"/>
                </a:cubicBezTo>
                <a:cubicBezTo>
                  <a:pt x="23917" y="1222"/>
                  <a:pt x="23929" y="1247"/>
                  <a:pt x="23929" y="1260"/>
                </a:cubicBezTo>
                <a:cubicBezTo>
                  <a:pt x="24106" y="1285"/>
                  <a:pt x="24271" y="1399"/>
                  <a:pt x="24435" y="1475"/>
                </a:cubicBezTo>
                <a:cubicBezTo>
                  <a:pt x="24448" y="1462"/>
                  <a:pt x="24473" y="1449"/>
                  <a:pt x="24486" y="1437"/>
                </a:cubicBezTo>
                <a:cubicBezTo>
                  <a:pt x="24524" y="1475"/>
                  <a:pt x="24562" y="1500"/>
                  <a:pt x="24600" y="1538"/>
                </a:cubicBezTo>
                <a:cubicBezTo>
                  <a:pt x="24625" y="1525"/>
                  <a:pt x="24676" y="1513"/>
                  <a:pt x="24701" y="1500"/>
                </a:cubicBezTo>
                <a:lnTo>
                  <a:pt x="24701" y="1500"/>
                </a:lnTo>
                <a:cubicBezTo>
                  <a:pt x="24701" y="1513"/>
                  <a:pt x="24689" y="1551"/>
                  <a:pt x="24689" y="1576"/>
                </a:cubicBezTo>
                <a:lnTo>
                  <a:pt x="24777" y="1576"/>
                </a:lnTo>
                <a:cubicBezTo>
                  <a:pt x="24790" y="1614"/>
                  <a:pt x="24790" y="1652"/>
                  <a:pt x="24790" y="1690"/>
                </a:cubicBezTo>
                <a:cubicBezTo>
                  <a:pt x="24802" y="1677"/>
                  <a:pt x="24815" y="1639"/>
                  <a:pt x="24815" y="1614"/>
                </a:cubicBezTo>
                <a:cubicBezTo>
                  <a:pt x="25093" y="1753"/>
                  <a:pt x="25359" y="1905"/>
                  <a:pt x="25650" y="2032"/>
                </a:cubicBezTo>
                <a:cubicBezTo>
                  <a:pt x="25600" y="2069"/>
                  <a:pt x="25562" y="2107"/>
                  <a:pt x="25524" y="2158"/>
                </a:cubicBezTo>
                <a:cubicBezTo>
                  <a:pt x="25536" y="2133"/>
                  <a:pt x="25549" y="2095"/>
                  <a:pt x="25562" y="2069"/>
                </a:cubicBezTo>
                <a:cubicBezTo>
                  <a:pt x="25422" y="1994"/>
                  <a:pt x="25283" y="1943"/>
                  <a:pt x="25144" y="1892"/>
                </a:cubicBezTo>
                <a:lnTo>
                  <a:pt x="25144" y="1968"/>
                </a:lnTo>
                <a:cubicBezTo>
                  <a:pt x="24942" y="1905"/>
                  <a:pt x="24752" y="1829"/>
                  <a:pt x="24575" y="1740"/>
                </a:cubicBezTo>
                <a:cubicBezTo>
                  <a:pt x="24603" y="1723"/>
                  <a:pt x="24629" y="1717"/>
                  <a:pt x="24655" y="1717"/>
                </a:cubicBezTo>
                <a:cubicBezTo>
                  <a:pt x="24686" y="1717"/>
                  <a:pt x="24717" y="1727"/>
                  <a:pt x="24752" y="1740"/>
                </a:cubicBezTo>
                <a:lnTo>
                  <a:pt x="24764" y="1728"/>
                </a:lnTo>
                <a:cubicBezTo>
                  <a:pt x="24714" y="1703"/>
                  <a:pt x="24676" y="1690"/>
                  <a:pt x="24638" y="1665"/>
                </a:cubicBezTo>
                <a:cubicBezTo>
                  <a:pt x="24600" y="1690"/>
                  <a:pt x="24575" y="1728"/>
                  <a:pt x="24537" y="1753"/>
                </a:cubicBezTo>
                <a:cubicBezTo>
                  <a:pt x="24499" y="1715"/>
                  <a:pt x="24549" y="1665"/>
                  <a:pt x="24549" y="1627"/>
                </a:cubicBezTo>
                <a:cubicBezTo>
                  <a:pt x="24461" y="1601"/>
                  <a:pt x="24372" y="1563"/>
                  <a:pt x="24284" y="1538"/>
                </a:cubicBezTo>
                <a:lnTo>
                  <a:pt x="24284" y="1538"/>
                </a:lnTo>
                <a:cubicBezTo>
                  <a:pt x="24322" y="1576"/>
                  <a:pt x="24360" y="1614"/>
                  <a:pt x="24398" y="1652"/>
                </a:cubicBezTo>
                <a:cubicBezTo>
                  <a:pt x="24284" y="1601"/>
                  <a:pt x="24094" y="1627"/>
                  <a:pt x="24081" y="1462"/>
                </a:cubicBezTo>
                <a:cubicBezTo>
                  <a:pt x="24018" y="1449"/>
                  <a:pt x="23955" y="1424"/>
                  <a:pt x="23891" y="1411"/>
                </a:cubicBezTo>
                <a:lnTo>
                  <a:pt x="23891" y="1411"/>
                </a:lnTo>
                <a:cubicBezTo>
                  <a:pt x="23929" y="1424"/>
                  <a:pt x="23967" y="1449"/>
                  <a:pt x="23993" y="1462"/>
                </a:cubicBezTo>
                <a:lnTo>
                  <a:pt x="23993" y="1487"/>
                </a:lnTo>
                <a:cubicBezTo>
                  <a:pt x="23929" y="1475"/>
                  <a:pt x="23866" y="1462"/>
                  <a:pt x="23815" y="1437"/>
                </a:cubicBezTo>
                <a:cubicBezTo>
                  <a:pt x="23815" y="1424"/>
                  <a:pt x="23828" y="1386"/>
                  <a:pt x="23828" y="1361"/>
                </a:cubicBezTo>
                <a:lnTo>
                  <a:pt x="23828" y="1361"/>
                </a:lnTo>
                <a:cubicBezTo>
                  <a:pt x="23816" y="1397"/>
                  <a:pt x="23796" y="1410"/>
                  <a:pt x="23773" y="1410"/>
                </a:cubicBezTo>
                <a:cubicBezTo>
                  <a:pt x="23749" y="1410"/>
                  <a:pt x="23722" y="1394"/>
                  <a:pt x="23702" y="1374"/>
                </a:cubicBezTo>
                <a:cubicBezTo>
                  <a:pt x="23714" y="1361"/>
                  <a:pt x="23740" y="1336"/>
                  <a:pt x="23752" y="1310"/>
                </a:cubicBezTo>
                <a:cubicBezTo>
                  <a:pt x="23562" y="1272"/>
                  <a:pt x="23385" y="1209"/>
                  <a:pt x="23208" y="1146"/>
                </a:cubicBezTo>
                <a:lnTo>
                  <a:pt x="23208" y="1146"/>
                </a:lnTo>
                <a:cubicBezTo>
                  <a:pt x="23233" y="1158"/>
                  <a:pt x="23284" y="1184"/>
                  <a:pt x="23297" y="1196"/>
                </a:cubicBezTo>
                <a:lnTo>
                  <a:pt x="23284" y="1260"/>
                </a:lnTo>
                <a:cubicBezTo>
                  <a:pt x="23221" y="1234"/>
                  <a:pt x="23157" y="1222"/>
                  <a:pt x="23094" y="1196"/>
                </a:cubicBezTo>
                <a:cubicBezTo>
                  <a:pt x="23107" y="1184"/>
                  <a:pt x="23132" y="1146"/>
                  <a:pt x="23145" y="1133"/>
                </a:cubicBezTo>
                <a:cubicBezTo>
                  <a:pt x="22930" y="1045"/>
                  <a:pt x="22715" y="969"/>
                  <a:pt x="22487" y="931"/>
                </a:cubicBezTo>
                <a:lnTo>
                  <a:pt x="22487" y="931"/>
                </a:lnTo>
                <a:cubicBezTo>
                  <a:pt x="22588" y="994"/>
                  <a:pt x="22715" y="1007"/>
                  <a:pt x="22816" y="1082"/>
                </a:cubicBezTo>
                <a:cubicBezTo>
                  <a:pt x="22639" y="1057"/>
                  <a:pt x="22461" y="994"/>
                  <a:pt x="22284" y="931"/>
                </a:cubicBezTo>
                <a:cubicBezTo>
                  <a:pt x="22284" y="905"/>
                  <a:pt x="22272" y="893"/>
                  <a:pt x="22272" y="880"/>
                </a:cubicBezTo>
                <a:lnTo>
                  <a:pt x="22272" y="880"/>
                </a:lnTo>
                <a:cubicBezTo>
                  <a:pt x="22321" y="920"/>
                  <a:pt x="22378" y="951"/>
                  <a:pt x="22437" y="951"/>
                </a:cubicBezTo>
                <a:cubicBezTo>
                  <a:pt x="22453" y="951"/>
                  <a:pt x="22470" y="949"/>
                  <a:pt x="22487" y="943"/>
                </a:cubicBezTo>
                <a:lnTo>
                  <a:pt x="22373" y="829"/>
                </a:lnTo>
                <a:cubicBezTo>
                  <a:pt x="22348" y="842"/>
                  <a:pt x="22297" y="867"/>
                  <a:pt x="22272" y="880"/>
                </a:cubicBezTo>
                <a:cubicBezTo>
                  <a:pt x="22234" y="829"/>
                  <a:pt x="22170" y="817"/>
                  <a:pt x="22107" y="804"/>
                </a:cubicBezTo>
                <a:lnTo>
                  <a:pt x="22107" y="804"/>
                </a:lnTo>
                <a:cubicBezTo>
                  <a:pt x="22120" y="867"/>
                  <a:pt x="22183" y="893"/>
                  <a:pt x="22234" y="918"/>
                </a:cubicBezTo>
                <a:cubicBezTo>
                  <a:pt x="22145" y="918"/>
                  <a:pt x="22069" y="893"/>
                  <a:pt x="21993" y="867"/>
                </a:cubicBezTo>
                <a:cubicBezTo>
                  <a:pt x="22006" y="842"/>
                  <a:pt x="22019" y="817"/>
                  <a:pt x="22031" y="791"/>
                </a:cubicBezTo>
                <a:cubicBezTo>
                  <a:pt x="21968" y="779"/>
                  <a:pt x="21905" y="766"/>
                  <a:pt x="21841" y="741"/>
                </a:cubicBezTo>
                <a:lnTo>
                  <a:pt x="21841" y="741"/>
                </a:lnTo>
                <a:cubicBezTo>
                  <a:pt x="21867" y="779"/>
                  <a:pt x="21905" y="817"/>
                  <a:pt x="21930" y="855"/>
                </a:cubicBezTo>
                <a:cubicBezTo>
                  <a:pt x="21829" y="829"/>
                  <a:pt x="21728" y="791"/>
                  <a:pt x="21639" y="753"/>
                </a:cubicBezTo>
                <a:cubicBezTo>
                  <a:pt x="21639" y="703"/>
                  <a:pt x="21639" y="665"/>
                  <a:pt x="21639" y="627"/>
                </a:cubicBezTo>
                <a:cubicBezTo>
                  <a:pt x="21599" y="652"/>
                  <a:pt x="21556" y="661"/>
                  <a:pt x="21512" y="661"/>
                </a:cubicBezTo>
                <a:cubicBezTo>
                  <a:pt x="21402" y="661"/>
                  <a:pt x="21283" y="604"/>
                  <a:pt x="21170" y="604"/>
                </a:cubicBezTo>
                <a:cubicBezTo>
                  <a:pt x="21145" y="604"/>
                  <a:pt x="21120" y="607"/>
                  <a:pt x="21095" y="614"/>
                </a:cubicBezTo>
                <a:cubicBezTo>
                  <a:pt x="21120" y="614"/>
                  <a:pt x="21171" y="627"/>
                  <a:pt x="21196" y="627"/>
                </a:cubicBezTo>
                <a:cubicBezTo>
                  <a:pt x="21196" y="652"/>
                  <a:pt x="21196" y="678"/>
                  <a:pt x="21196" y="690"/>
                </a:cubicBezTo>
                <a:cubicBezTo>
                  <a:pt x="21171" y="678"/>
                  <a:pt x="21108" y="652"/>
                  <a:pt x="21082" y="640"/>
                </a:cubicBezTo>
                <a:cubicBezTo>
                  <a:pt x="21057" y="652"/>
                  <a:pt x="21032" y="665"/>
                  <a:pt x="20994" y="665"/>
                </a:cubicBezTo>
                <a:cubicBezTo>
                  <a:pt x="21006" y="640"/>
                  <a:pt x="21032" y="589"/>
                  <a:pt x="21044" y="551"/>
                </a:cubicBezTo>
                <a:cubicBezTo>
                  <a:pt x="21013" y="545"/>
                  <a:pt x="20978" y="538"/>
                  <a:pt x="20943" y="538"/>
                </a:cubicBezTo>
                <a:cubicBezTo>
                  <a:pt x="20908" y="538"/>
                  <a:pt x="20873" y="545"/>
                  <a:pt x="20842" y="564"/>
                </a:cubicBezTo>
                <a:cubicBezTo>
                  <a:pt x="20753" y="538"/>
                  <a:pt x="20677" y="513"/>
                  <a:pt x="20601" y="475"/>
                </a:cubicBezTo>
                <a:cubicBezTo>
                  <a:pt x="20589" y="488"/>
                  <a:pt x="20551" y="488"/>
                  <a:pt x="20538" y="500"/>
                </a:cubicBezTo>
                <a:cubicBezTo>
                  <a:pt x="20450" y="462"/>
                  <a:pt x="20361" y="437"/>
                  <a:pt x="20260" y="437"/>
                </a:cubicBezTo>
                <a:cubicBezTo>
                  <a:pt x="20285" y="412"/>
                  <a:pt x="20323" y="387"/>
                  <a:pt x="20348" y="374"/>
                </a:cubicBezTo>
                <a:lnTo>
                  <a:pt x="20348" y="374"/>
                </a:lnTo>
                <a:cubicBezTo>
                  <a:pt x="20247" y="424"/>
                  <a:pt x="20146" y="387"/>
                  <a:pt x="20045" y="437"/>
                </a:cubicBezTo>
                <a:cubicBezTo>
                  <a:pt x="20133" y="462"/>
                  <a:pt x="20222" y="488"/>
                  <a:pt x="20310" y="513"/>
                </a:cubicBezTo>
                <a:cubicBezTo>
                  <a:pt x="20133" y="513"/>
                  <a:pt x="19969" y="500"/>
                  <a:pt x="19792" y="475"/>
                </a:cubicBezTo>
                <a:cubicBezTo>
                  <a:pt x="19754" y="462"/>
                  <a:pt x="19716" y="450"/>
                  <a:pt x="19665" y="437"/>
                </a:cubicBezTo>
                <a:lnTo>
                  <a:pt x="19665" y="437"/>
                </a:lnTo>
                <a:cubicBezTo>
                  <a:pt x="19665" y="437"/>
                  <a:pt x="19665" y="447"/>
                  <a:pt x="19673" y="449"/>
                </a:cubicBezTo>
                <a:lnTo>
                  <a:pt x="19673" y="449"/>
                </a:lnTo>
                <a:cubicBezTo>
                  <a:pt x="19586" y="437"/>
                  <a:pt x="19499" y="424"/>
                  <a:pt x="19425" y="399"/>
                </a:cubicBezTo>
                <a:lnTo>
                  <a:pt x="19589" y="399"/>
                </a:lnTo>
                <a:cubicBezTo>
                  <a:pt x="19564" y="336"/>
                  <a:pt x="19500" y="323"/>
                  <a:pt x="19463" y="298"/>
                </a:cubicBezTo>
                <a:cubicBezTo>
                  <a:pt x="19399" y="311"/>
                  <a:pt x="19349" y="323"/>
                  <a:pt x="19285" y="336"/>
                </a:cubicBezTo>
                <a:lnTo>
                  <a:pt x="19273" y="273"/>
                </a:lnTo>
                <a:cubicBezTo>
                  <a:pt x="19255" y="296"/>
                  <a:pt x="19190" y="311"/>
                  <a:pt x="19131" y="311"/>
                </a:cubicBezTo>
                <a:cubicBezTo>
                  <a:pt x="19060" y="311"/>
                  <a:pt x="18998" y="290"/>
                  <a:pt x="19032" y="235"/>
                </a:cubicBezTo>
                <a:cubicBezTo>
                  <a:pt x="19085" y="225"/>
                  <a:pt x="19138" y="221"/>
                  <a:pt x="19192" y="221"/>
                </a:cubicBezTo>
                <a:cubicBezTo>
                  <a:pt x="19367" y="221"/>
                  <a:pt x="19545" y="261"/>
                  <a:pt x="19720" y="261"/>
                </a:cubicBezTo>
                <a:cubicBezTo>
                  <a:pt x="19774" y="261"/>
                  <a:pt x="19827" y="257"/>
                  <a:pt x="19880" y="247"/>
                </a:cubicBezTo>
                <a:cubicBezTo>
                  <a:pt x="19880" y="247"/>
                  <a:pt x="19905" y="273"/>
                  <a:pt x="19905" y="285"/>
                </a:cubicBezTo>
                <a:cubicBezTo>
                  <a:pt x="20083" y="285"/>
                  <a:pt x="20247" y="336"/>
                  <a:pt x="20412" y="361"/>
                </a:cubicBezTo>
                <a:cubicBezTo>
                  <a:pt x="20424" y="336"/>
                  <a:pt x="20450" y="260"/>
                  <a:pt x="20462" y="222"/>
                </a:cubicBezTo>
                <a:cubicBezTo>
                  <a:pt x="20433" y="218"/>
                  <a:pt x="20403" y="216"/>
                  <a:pt x="20375" y="216"/>
                </a:cubicBezTo>
                <a:cubicBezTo>
                  <a:pt x="20305" y="216"/>
                  <a:pt x="20241" y="231"/>
                  <a:pt x="20196" y="285"/>
                </a:cubicBezTo>
                <a:cubicBezTo>
                  <a:pt x="20158" y="273"/>
                  <a:pt x="20121" y="260"/>
                  <a:pt x="20095" y="247"/>
                </a:cubicBezTo>
                <a:cubicBezTo>
                  <a:pt x="20064" y="209"/>
                  <a:pt x="20022" y="203"/>
                  <a:pt x="19980" y="203"/>
                </a:cubicBezTo>
                <a:cubicBezTo>
                  <a:pt x="19958" y="203"/>
                  <a:pt x="19937" y="205"/>
                  <a:pt x="19915" y="205"/>
                </a:cubicBezTo>
                <a:cubicBezTo>
                  <a:pt x="19894" y="205"/>
                  <a:pt x="19874" y="203"/>
                  <a:pt x="19855" y="197"/>
                </a:cubicBezTo>
                <a:lnTo>
                  <a:pt x="19880" y="121"/>
                </a:lnTo>
                <a:lnTo>
                  <a:pt x="19880" y="121"/>
                </a:lnTo>
                <a:cubicBezTo>
                  <a:pt x="19867" y="133"/>
                  <a:pt x="19855" y="171"/>
                  <a:pt x="19842" y="197"/>
                </a:cubicBezTo>
                <a:cubicBezTo>
                  <a:pt x="19804" y="159"/>
                  <a:pt x="19754" y="121"/>
                  <a:pt x="19716" y="83"/>
                </a:cubicBezTo>
                <a:cubicBezTo>
                  <a:pt x="19678" y="108"/>
                  <a:pt x="19652" y="133"/>
                  <a:pt x="19627" y="159"/>
                </a:cubicBezTo>
                <a:cubicBezTo>
                  <a:pt x="19614" y="133"/>
                  <a:pt x="19576" y="95"/>
                  <a:pt x="19564" y="70"/>
                </a:cubicBezTo>
                <a:lnTo>
                  <a:pt x="19564" y="70"/>
                </a:lnTo>
                <a:cubicBezTo>
                  <a:pt x="19564" y="83"/>
                  <a:pt x="19576" y="121"/>
                  <a:pt x="19576" y="133"/>
                </a:cubicBezTo>
                <a:cubicBezTo>
                  <a:pt x="19513" y="108"/>
                  <a:pt x="19425" y="108"/>
                  <a:pt x="19387" y="45"/>
                </a:cubicBezTo>
                <a:lnTo>
                  <a:pt x="19387" y="45"/>
                </a:lnTo>
                <a:cubicBezTo>
                  <a:pt x="19387" y="58"/>
                  <a:pt x="19399" y="95"/>
                  <a:pt x="19399" y="108"/>
                </a:cubicBezTo>
                <a:cubicBezTo>
                  <a:pt x="19197" y="70"/>
                  <a:pt x="18994" y="95"/>
                  <a:pt x="18792" y="70"/>
                </a:cubicBezTo>
                <a:cubicBezTo>
                  <a:pt x="18804" y="58"/>
                  <a:pt x="18830" y="32"/>
                  <a:pt x="18842" y="20"/>
                </a:cubicBezTo>
                <a:lnTo>
                  <a:pt x="18842" y="20"/>
                </a:lnTo>
                <a:cubicBezTo>
                  <a:pt x="18800" y="62"/>
                  <a:pt x="18730" y="84"/>
                  <a:pt x="18660" y="84"/>
                </a:cubicBezTo>
                <a:cubicBezTo>
                  <a:pt x="18585" y="84"/>
                  <a:pt x="18509" y="59"/>
                  <a:pt x="18463" y="7"/>
                </a:cubicBezTo>
                <a:cubicBezTo>
                  <a:pt x="18457" y="3"/>
                  <a:pt x="18450" y="1"/>
                  <a:pt x="184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" name="Google Shape;78;p8"/>
          <p:cNvSpPr/>
          <p:nvPr/>
        </p:nvSpPr>
        <p:spPr>
          <a:xfrm rot="2858839">
            <a:off x="-256948" y="-515719"/>
            <a:ext cx="1230050" cy="1139266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" name="Google Shape;79;p8"/>
          <p:cNvSpPr/>
          <p:nvPr/>
        </p:nvSpPr>
        <p:spPr>
          <a:xfrm rot="7191273">
            <a:off x="8671711" y="2390016"/>
            <a:ext cx="1184216" cy="1245633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" name="Google Shape;80;p8"/>
          <p:cNvSpPr/>
          <p:nvPr/>
        </p:nvSpPr>
        <p:spPr>
          <a:xfrm rot="10202250">
            <a:off x="521862" y="4717765"/>
            <a:ext cx="1374195" cy="1274023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8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" name="Google Shape;82;p9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83" name="Google Shape;83;p9"/>
          <p:cNvSpPr/>
          <p:nvPr/>
        </p:nvSpPr>
        <p:spPr>
          <a:xfrm rot="-7941199">
            <a:off x="6589167" y="4775557"/>
            <a:ext cx="955145" cy="1139289"/>
          </a:xfrm>
          <a:custGeom>
            <a:rect b="b" l="l" r="r" t="t"/>
            <a:pathLst>
              <a:path extrusionOk="0" h="36786" w="33445">
                <a:moveTo>
                  <a:pt x="15453" y="32"/>
                </a:moveTo>
                <a:cubicBezTo>
                  <a:pt x="15284" y="32"/>
                  <a:pt x="15114" y="38"/>
                  <a:pt x="14945" y="51"/>
                </a:cubicBezTo>
                <a:cubicBezTo>
                  <a:pt x="14223" y="115"/>
                  <a:pt x="13464" y="1"/>
                  <a:pt x="12768" y="342"/>
                </a:cubicBezTo>
                <a:cubicBezTo>
                  <a:pt x="11705" y="431"/>
                  <a:pt x="10630" y="444"/>
                  <a:pt x="9605" y="874"/>
                </a:cubicBezTo>
                <a:cubicBezTo>
                  <a:pt x="8124" y="1494"/>
                  <a:pt x="6897" y="2430"/>
                  <a:pt x="5707" y="3493"/>
                </a:cubicBezTo>
                <a:cubicBezTo>
                  <a:pt x="4353" y="4708"/>
                  <a:pt x="3303" y="6138"/>
                  <a:pt x="2468" y="7745"/>
                </a:cubicBezTo>
                <a:cubicBezTo>
                  <a:pt x="1532" y="9567"/>
                  <a:pt x="1038" y="11541"/>
                  <a:pt x="722" y="13553"/>
                </a:cubicBezTo>
                <a:cubicBezTo>
                  <a:pt x="431" y="15274"/>
                  <a:pt x="64" y="16995"/>
                  <a:pt x="431" y="18754"/>
                </a:cubicBezTo>
                <a:cubicBezTo>
                  <a:pt x="102" y="19931"/>
                  <a:pt x="26" y="21107"/>
                  <a:pt x="127" y="22309"/>
                </a:cubicBezTo>
                <a:cubicBezTo>
                  <a:pt x="0" y="22537"/>
                  <a:pt x="190" y="22790"/>
                  <a:pt x="51" y="23005"/>
                </a:cubicBezTo>
                <a:cubicBezTo>
                  <a:pt x="114" y="23537"/>
                  <a:pt x="342" y="24043"/>
                  <a:pt x="304" y="24600"/>
                </a:cubicBezTo>
                <a:cubicBezTo>
                  <a:pt x="494" y="24840"/>
                  <a:pt x="317" y="25157"/>
                  <a:pt x="494" y="25410"/>
                </a:cubicBezTo>
                <a:cubicBezTo>
                  <a:pt x="962" y="27004"/>
                  <a:pt x="1785" y="28434"/>
                  <a:pt x="2620" y="29851"/>
                </a:cubicBezTo>
                <a:cubicBezTo>
                  <a:pt x="3518" y="31294"/>
                  <a:pt x="4594" y="32572"/>
                  <a:pt x="5884" y="33673"/>
                </a:cubicBezTo>
                <a:cubicBezTo>
                  <a:pt x="6846" y="34508"/>
                  <a:pt x="7922" y="35103"/>
                  <a:pt x="9111" y="35482"/>
                </a:cubicBezTo>
                <a:cubicBezTo>
                  <a:pt x="10415" y="36203"/>
                  <a:pt x="11806" y="36558"/>
                  <a:pt x="13274" y="36684"/>
                </a:cubicBezTo>
                <a:cubicBezTo>
                  <a:pt x="13346" y="36722"/>
                  <a:pt x="13419" y="36733"/>
                  <a:pt x="13493" y="36733"/>
                </a:cubicBezTo>
                <a:cubicBezTo>
                  <a:pt x="13620" y="36733"/>
                  <a:pt x="13751" y="36698"/>
                  <a:pt x="13878" y="36698"/>
                </a:cubicBezTo>
                <a:cubicBezTo>
                  <a:pt x="13952" y="36698"/>
                  <a:pt x="14025" y="36710"/>
                  <a:pt x="14097" y="36748"/>
                </a:cubicBezTo>
                <a:lnTo>
                  <a:pt x="14363" y="36748"/>
                </a:lnTo>
                <a:cubicBezTo>
                  <a:pt x="14453" y="36776"/>
                  <a:pt x="14545" y="36786"/>
                  <a:pt x="14637" y="36786"/>
                </a:cubicBezTo>
                <a:cubicBezTo>
                  <a:pt x="14849" y="36786"/>
                  <a:pt x="15063" y="36733"/>
                  <a:pt x="15275" y="36733"/>
                </a:cubicBezTo>
                <a:cubicBezTo>
                  <a:pt x="15380" y="36733"/>
                  <a:pt x="15486" y="36746"/>
                  <a:pt x="15590" y="36785"/>
                </a:cubicBezTo>
                <a:cubicBezTo>
                  <a:pt x="16172" y="36735"/>
                  <a:pt x="16754" y="36697"/>
                  <a:pt x="17336" y="36646"/>
                </a:cubicBezTo>
                <a:cubicBezTo>
                  <a:pt x="17716" y="36444"/>
                  <a:pt x="18159" y="36621"/>
                  <a:pt x="18551" y="36431"/>
                </a:cubicBezTo>
                <a:cubicBezTo>
                  <a:pt x="18627" y="36419"/>
                  <a:pt x="18715" y="36419"/>
                  <a:pt x="18804" y="36406"/>
                </a:cubicBezTo>
                <a:cubicBezTo>
                  <a:pt x="19285" y="36191"/>
                  <a:pt x="19816" y="36368"/>
                  <a:pt x="20285" y="36178"/>
                </a:cubicBezTo>
                <a:cubicBezTo>
                  <a:pt x="21550" y="35963"/>
                  <a:pt x="22689" y="35394"/>
                  <a:pt x="23878" y="34951"/>
                </a:cubicBezTo>
                <a:cubicBezTo>
                  <a:pt x="27219" y="34179"/>
                  <a:pt x="29079" y="31775"/>
                  <a:pt x="30484" y="28902"/>
                </a:cubicBezTo>
                <a:cubicBezTo>
                  <a:pt x="32255" y="26751"/>
                  <a:pt x="33217" y="24309"/>
                  <a:pt x="33192" y="21500"/>
                </a:cubicBezTo>
                <a:cubicBezTo>
                  <a:pt x="33445" y="20335"/>
                  <a:pt x="33432" y="19159"/>
                  <a:pt x="33343" y="17982"/>
                </a:cubicBezTo>
                <a:cubicBezTo>
                  <a:pt x="33217" y="16299"/>
                  <a:pt x="32976" y="14641"/>
                  <a:pt x="32711" y="12984"/>
                </a:cubicBezTo>
                <a:cubicBezTo>
                  <a:pt x="32420" y="11161"/>
                  <a:pt x="31964" y="9403"/>
                  <a:pt x="31028" y="7783"/>
                </a:cubicBezTo>
                <a:cubicBezTo>
                  <a:pt x="30129" y="6226"/>
                  <a:pt x="28877" y="4961"/>
                  <a:pt x="27725" y="3620"/>
                </a:cubicBezTo>
                <a:cubicBezTo>
                  <a:pt x="27168" y="2974"/>
                  <a:pt x="26586" y="2278"/>
                  <a:pt x="25764" y="1899"/>
                </a:cubicBezTo>
                <a:cubicBezTo>
                  <a:pt x="23410" y="785"/>
                  <a:pt x="20905" y="406"/>
                  <a:pt x="18336" y="342"/>
                </a:cubicBezTo>
                <a:cubicBezTo>
                  <a:pt x="17378" y="224"/>
                  <a:pt x="16419" y="32"/>
                  <a:pt x="15453" y="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" name="Google Shape;84;p9"/>
          <p:cNvSpPr txBox="1"/>
          <p:nvPr>
            <p:ph type="title"/>
          </p:nvPr>
        </p:nvSpPr>
        <p:spPr>
          <a:xfrm>
            <a:off x="2241425" y="1293100"/>
            <a:ext cx="46611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5" name="Google Shape;85;p9"/>
          <p:cNvSpPr txBox="1"/>
          <p:nvPr>
            <p:ph idx="1" type="subTitle"/>
          </p:nvPr>
        </p:nvSpPr>
        <p:spPr>
          <a:xfrm>
            <a:off x="2241475" y="2168600"/>
            <a:ext cx="4661100" cy="168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/>
        </p:txBody>
      </p:sp>
      <p:sp>
        <p:nvSpPr>
          <p:cNvPr id="86" name="Google Shape;86;p9"/>
          <p:cNvSpPr/>
          <p:nvPr/>
        </p:nvSpPr>
        <p:spPr>
          <a:xfrm rot="5400000">
            <a:off x="-1561229" y="259005"/>
            <a:ext cx="2854215" cy="1698451"/>
          </a:xfrm>
          <a:custGeom>
            <a:rect b="b" l="l" r="r" t="t"/>
            <a:pathLst>
              <a:path extrusionOk="0" h="21958" w="36900">
                <a:moveTo>
                  <a:pt x="18425" y="133"/>
                </a:moveTo>
                <a:lnTo>
                  <a:pt x="18425" y="133"/>
                </a:lnTo>
                <a:cubicBezTo>
                  <a:pt x="18467" y="158"/>
                  <a:pt x="18431" y="194"/>
                  <a:pt x="18403" y="194"/>
                </a:cubicBezTo>
                <a:cubicBezTo>
                  <a:pt x="18388" y="194"/>
                  <a:pt x="18374" y="185"/>
                  <a:pt x="18374" y="159"/>
                </a:cubicBezTo>
                <a:cubicBezTo>
                  <a:pt x="18387" y="159"/>
                  <a:pt x="18412" y="133"/>
                  <a:pt x="18425" y="133"/>
                </a:cubicBezTo>
                <a:close/>
                <a:moveTo>
                  <a:pt x="18488" y="159"/>
                </a:moveTo>
                <a:cubicBezTo>
                  <a:pt x="18589" y="197"/>
                  <a:pt x="18716" y="171"/>
                  <a:pt x="18792" y="209"/>
                </a:cubicBezTo>
                <a:cubicBezTo>
                  <a:pt x="18792" y="251"/>
                  <a:pt x="18774" y="276"/>
                  <a:pt x="18740" y="276"/>
                </a:cubicBezTo>
                <a:cubicBezTo>
                  <a:pt x="18733" y="276"/>
                  <a:pt x="18725" y="275"/>
                  <a:pt x="18716" y="273"/>
                </a:cubicBezTo>
                <a:cubicBezTo>
                  <a:pt x="18640" y="273"/>
                  <a:pt x="18570" y="267"/>
                  <a:pt x="18498" y="267"/>
                </a:cubicBezTo>
                <a:cubicBezTo>
                  <a:pt x="18461" y="267"/>
                  <a:pt x="18425" y="268"/>
                  <a:pt x="18387" y="273"/>
                </a:cubicBezTo>
                <a:cubicBezTo>
                  <a:pt x="18400" y="235"/>
                  <a:pt x="18450" y="222"/>
                  <a:pt x="18488" y="209"/>
                </a:cubicBezTo>
                <a:cubicBezTo>
                  <a:pt x="18488" y="197"/>
                  <a:pt x="18488" y="171"/>
                  <a:pt x="18488" y="159"/>
                </a:cubicBezTo>
                <a:close/>
                <a:moveTo>
                  <a:pt x="18878" y="192"/>
                </a:moveTo>
                <a:cubicBezTo>
                  <a:pt x="18912" y="192"/>
                  <a:pt x="18941" y="206"/>
                  <a:pt x="18969" y="235"/>
                </a:cubicBezTo>
                <a:cubicBezTo>
                  <a:pt x="18969" y="298"/>
                  <a:pt x="18931" y="349"/>
                  <a:pt x="18893" y="399"/>
                </a:cubicBezTo>
                <a:cubicBezTo>
                  <a:pt x="18906" y="374"/>
                  <a:pt x="18918" y="311"/>
                  <a:pt x="18931" y="285"/>
                </a:cubicBezTo>
                <a:lnTo>
                  <a:pt x="18792" y="285"/>
                </a:lnTo>
                <a:cubicBezTo>
                  <a:pt x="18804" y="260"/>
                  <a:pt x="18830" y="222"/>
                  <a:pt x="18842" y="197"/>
                </a:cubicBezTo>
                <a:cubicBezTo>
                  <a:pt x="18855" y="194"/>
                  <a:pt x="18867" y="192"/>
                  <a:pt x="18878" y="192"/>
                </a:cubicBezTo>
                <a:close/>
                <a:moveTo>
                  <a:pt x="18905" y="481"/>
                </a:moveTo>
                <a:cubicBezTo>
                  <a:pt x="18942" y="481"/>
                  <a:pt x="18982" y="520"/>
                  <a:pt x="18931" y="551"/>
                </a:cubicBezTo>
                <a:cubicBezTo>
                  <a:pt x="18924" y="556"/>
                  <a:pt x="18916" y="558"/>
                  <a:pt x="18907" y="558"/>
                </a:cubicBezTo>
                <a:cubicBezTo>
                  <a:pt x="18870" y="558"/>
                  <a:pt x="18829" y="519"/>
                  <a:pt x="18880" y="488"/>
                </a:cubicBezTo>
                <a:cubicBezTo>
                  <a:pt x="18888" y="483"/>
                  <a:pt x="18896" y="481"/>
                  <a:pt x="18905" y="481"/>
                </a:cubicBezTo>
                <a:close/>
                <a:moveTo>
                  <a:pt x="16451" y="526"/>
                </a:moveTo>
                <a:lnTo>
                  <a:pt x="16476" y="576"/>
                </a:lnTo>
                <a:cubicBezTo>
                  <a:pt x="16375" y="589"/>
                  <a:pt x="16274" y="602"/>
                  <a:pt x="16172" y="602"/>
                </a:cubicBezTo>
                <a:cubicBezTo>
                  <a:pt x="16274" y="576"/>
                  <a:pt x="16362" y="551"/>
                  <a:pt x="16451" y="526"/>
                </a:cubicBezTo>
                <a:close/>
                <a:moveTo>
                  <a:pt x="19703" y="513"/>
                </a:moveTo>
                <a:cubicBezTo>
                  <a:pt x="19703" y="526"/>
                  <a:pt x="19703" y="551"/>
                  <a:pt x="19703" y="564"/>
                </a:cubicBezTo>
                <a:cubicBezTo>
                  <a:pt x="19716" y="564"/>
                  <a:pt x="19728" y="576"/>
                  <a:pt x="19741" y="576"/>
                </a:cubicBezTo>
                <a:cubicBezTo>
                  <a:pt x="19741" y="589"/>
                  <a:pt x="19741" y="602"/>
                  <a:pt x="19741" y="614"/>
                </a:cubicBezTo>
                <a:cubicBezTo>
                  <a:pt x="19652" y="602"/>
                  <a:pt x="19551" y="589"/>
                  <a:pt x="19450" y="576"/>
                </a:cubicBezTo>
                <a:cubicBezTo>
                  <a:pt x="19450" y="576"/>
                  <a:pt x="19437" y="564"/>
                  <a:pt x="19437" y="564"/>
                </a:cubicBezTo>
                <a:lnTo>
                  <a:pt x="19412" y="564"/>
                </a:lnTo>
                <a:cubicBezTo>
                  <a:pt x="19273" y="551"/>
                  <a:pt x="19121" y="564"/>
                  <a:pt x="18982" y="526"/>
                </a:cubicBezTo>
                <a:cubicBezTo>
                  <a:pt x="19020" y="519"/>
                  <a:pt x="19060" y="517"/>
                  <a:pt x="19100" y="517"/>
                </a:cubicBezTo>
                <a:cubicBezTo>
                  <a:pt x="19229" y="517"/>
                  <a:pt x="19366" y="542"/>
                  <a:pt x="19498" y="542"/>
                </a:cubicBezTo>
                <a:cubicBezTo>
                  <a:pt x="19568" y="542"/>
                  <a:pt x="19637" y="535"/>
                  <a:pt x="19703" y="513"/>
                </a:cubicBezTo>
                <a:close/>
                <a:moveTo>
                  <a:pt x="15578" y="627"/>
                </a:moveTo>
                <a:cubicBezTo>
                  <a:pt x="15578" y="627"/>
                  <a:pt x="15565" y="640"/>
                  <a:pt x="15552" y="640"/>
                </a:cubicBezTo>
                <a:cubicBezTo>
                  <a:pt x="15565" y="627"/>
                  <a:pt x="15578" y="627"/>
                  <a:pt x="15578" y="627"/>
                </a:cubicBezTo>
                <a:close/>
                <a:moveTo>
                  <a:pt x="15793" y="627"/>
                </a:moveTo>
                <a:lnTo>
                  <a:pt x="15818" y="640"/>
                </a:lnTo>
                <a:lnTo>
                  <a:pt x="15780" y="640"/>
                </a:lnTo>
                <a:cubicBezTo>
                  <a:pt x="15780" y="640"/>
                  <a:pt x="15780" y="640"/>
                  <a:pt x="15793" y="627"/>
                </a:cubicBezTo>
                <a:close/>
                <a:moveTo>
                  <a:pt x="18248" y="602"/>
                </a:moveTo>
                <a:cubicBezTo>
                  <a:pt x="18260" y="614"/>
                  <a:pt x="18273" y="614"/>
                  <a:pt x="18286" y="614"/>
                </a:cubicBezTo>
                <a:cubicBezTo>
                  <a:pt x="18273" y="627"/>
                  <a:pt x="18260" y="627"/>
                  <a:pt x="18248" y="640"/>
                </a:cubicBezTo>
                <a:cubicBezTo>
                  <a:pt x="18248" y="627"/>
                  <a:pt x="18248" y="614"/>
                  <a:pt x="18248" y="602"/>
                </a:cubicBezTo>
                <a:close/>
                <a:moveTo>
                  <a:pt x="18488" y="614"/>
                </a:moveTo>
                <a:cubicBezTo>
                  <a:pt x="18501" y="627"/>
                  <a:pt x="18501" y="640"/>
                  <a:pt x="18501" y="640"/>
                </a:cubicBezTo>
                <a:lnTo>
                  <a:pt x="18488" y="640"/>
                </a:lnTo>
                <a:cubicBezTo>
                  <a:pt x="18488" y="627"/>
                  <a:pt x="18475" y="627"/>
                  <a:pt x="18475" y="614"/>
                </a:cubicBezTo>
                <a:close/>
                <a:moveTo>
                  <a:pt x="18134" y="602"/>
                </a:moveTo>
                <a:cubicBezTo>
                  <a:pt x="18159" y="602"/>
                  <a:pt x="18172" y="614"/>
                  <a:pt x="18184" y="614"/>
                </a:cubicBezTo>
                <a:cubicBezTo>
                  <a:pt x="18131" y="637"/>
                  <a:pt x="18074" y="642"/>
                  <a:pt x="18017" y="642"/>
                </a:cubicBezTo>
                <a:cubicBezTo>
                  <a:pt x="17979" y="642"/>
                  <a:pt x="17942" y="640"/>
                  <a:pt x="17906" y="640"/>
                </a:cubicBezTo>
                <a:lnTo>
                  <a:pt x="17906" y="602"/>
                </a:lnTo>
                <a:close/>
                <a:moveTo>
                  <a:pt x="17817" y="614"/>
                </a:moveTo>
                <a:cubicBezTo>
                  <a:pt x="17830" y="627"/>
                  <a:pt x="17843" y="627"/>
                  <a:pt x="17855" y="640"/>
                </a:cubicBezTo>
                <a:cubicBezTo>
                  <a:pt x="17830" y="640"/>
                  <a:pt x="17792" y="640"/>
                  <a:pt x="17767" y="652"/>
                </a:cubicBezTo>
                <a:cubicBezTo>
                  <a:pt x="17780" y="627"/>
                  <a:pt x="17792" y="627"/>
                  <a:pt x="17817" y="614"/>
                </a:cubicBezTo>
                <a:close/>
                <a:moveTo>
                  <a:pt x="18322" y="599"/>
                </a:moveTo>
                <a:cubicBezTo>
                  <a:pt x="18326" y="599"/>
                  <a:pt x="18331" y="600"/>
                  <a:pt x="18336" y="602"/>
                </a:cubicBezTo>
                <a:cubicBezTo>
                  <a:pt x="18362" y="602"/>
                  <a:pt x="18362" y="627"/>
                  <a:pt x="18362" y="640"/>
                </a:cubicBezTo>
                <a:cubicBezTo>
                  <a:pt x="18336" y="652"/>
                  <a:pt x="18311" y="652"/>
                  <a:pt x="18286" y="652"/>
                </a:cubicBezTo>
                <a:cubicBezTo>
                  <a:pt x="18275" y="630"/>
                  <a:pt x="18292" y="599"/>
                  <a:pt x="18322" y="599"/>
                </a:cubicBezTo>
                <a:close/>
                <a:moveTo>
                  <a:pt x="15654" y="652"/>
                </a:moveTo>
                <a:cubicBezTo>
                  <a:pt x="15641" y="652"/>
                  <a:pt x="15628" y="665"/>
                  <a:pt x="15616" y="665"/>
                </a:cubicBezTo>
                <a:cubicBezTo>
                  <a:pt x="15616" y="665"/>
                  <a:pt x="15616" y="652"/>
                  <a:pt x="15628" y="652"/>
                </a:cubicBezTo>
                <a:close/>
                <a:moveTo>
                  <a:pt x="17526" y="627"/>
                </a:moveTo>
                <a:cubicBezTo>
                  <a:pt x="17564" y="627"/>
                  <a:pt x="17577" y="640"/>
                  <a:pt x="17564" y="665"/>
                </a:cubicBezTo>
                <a:lnTo>
                  <a:pt x="17501" y="665"/>
                </a:lnTo>
                <a:cubicBezTo>
                  <a:pt x="17501" y="652"/>
                  <a:pt x="17514" y="640"/>
                  <a:pt x="17526" y="627"/>
                </a:cubicBezTo>
                <a:close/>
                <a:moveTo>
                  <a:pt x="17957" y="450"/>
                </a:moveTo>
                <a:cubicBezTo>
                  <a:pt x="18051" y="473"/>
                  <a:pt x="18147" y="478"/>
                  <a:pt x="18242" y="478"/>
                </a:cubicBezTo>
                <a:cubicBezTo>
                  <a:pt x="18297" y="478"/>
                  <a:pt x="18352" y="476"/>
                  <a:pt x="18406" y="476"/>
                </a:cubicBezTo>
                <a:cubicBezTo>
                  <a:pt x="18512" y="476"/>
                  <a:pt x="18616" y="482"/>
                  <a:pt x="18716" y="513"/>
                </a:cubicBezTo>
                <a:cubicBezTo>
                  <a:pt x="18640" y="513"/>
                  <a:pt x="18551" y="526"/>
                  <a:pt x="18475" y="526"/>
                </a:cubicBezTo>
                <a:lnTo>
                  <a:pt x="18475" y="513"/>
                </a:lnTo>
                <a:cubicBezTo>
                  <a:pt x="18463" y="513"/>
                  <a:pt x="18463" y="526"/>
                  <a:pt x="18450" y="526"/>
                </a:cubicBezTo>
                <a:cubicBezTo>
                  <a:pt x="18349" y="532"/>
                  <a:pt x="18248" y="532"/>
                  <a:pt x="18146" y="532"/>
                </a:cubicBezTo>
                <a:cubicBezTo>
                  <a:pt x="18045" y="532"/>
                  <a:pt x="17944" y="532"/>
                  <a:pt x="17843" y="538"/>
                </a:cubicBezTo>
                <a:cubicBezTo>
                  <a:pt x="17808" y="538"/>
                  <a:pt x="17770" y="527"/>
                  <a:pt x="17736" y="527"/>
                </a:cubicBezTo>
                <a:cubicBezTo>
                  <a:pt x="17708" y="527"/>
                  <a:pt x="17683" y="535"/>
                  <a:pt x="17666" y="564"/>
                </a:cubicBezTo>
                <a:cubicBezTo>
                  <a:pt x="17678" y="576"/>
                  <a:pt x="17716" y="602"/>
                  <a:pt x="17742" y="614"/>
                </a:cubicBezTo>
                <a:cubicBezTo>
                  <a:pt x="17742" y="627"/>
                  <a:pt x="17729" y="640"/>
                  <a:pt x="17729" y="652"/>
                </a:cubicBezTo>
                <a:cubicBezTo>
                  <a:pt x="17691" y="652"/>
                  <a:pt x="17653" y="665"/>
                  <a:pt x="17615" y="665"/>
                </a:cubicBezTo>
                <a:cubicBezTo>
                  <a:pt x="17640" y="614"/>
                  <a:pt x="17628" y="576"/>
                  <a:pt x="17602" y="538"/>
                </a:cubicBezTo>
                <a:cubicBezTo>
                  <a:pt x="17566" y="529"/>
                  <a:pt x="17531" y="526"/>
                  <a:pt x="17495" y="526"/>
                </a:cubicBezTo>
                <a:cubicBezTo>
                  <a:pt x="17393" y="526"/>
                  <a:pt x="17291" y="553"/>
                  <a:pt x="17189" y="553"/>
                </a:cubicBezTo>
                <a:cubicBezTo>
                  <a:pt x="17175" y="553"/>
                  <a:pt x="17161" y="552"/>
                  <a:pt x="17147" y="551"/>
                </a:cubicBezTo>
                <a:cubicBezTo>
                  <a:pt x="17122" y="551"/>
                  <a:pt x="17095" y="550"/>
                  <a:pt x="17069" y="550"/>
                </a:cubicBezTo>
                <a:cubicBezTo>
                  <a:pt x="17004" y="550"/>
                  <a:pt x="16939" y="556"/>
                  <a:pt x="16894" y="602"/>
                </a:cubicBezTo>
                <a:cubicBezTo>
                  <a:pt x="16906" y="602"/>
                  <a:pt x="16919" y="614"/>
                  <a:pt x="16932" y="614"/>
                </a:cubicBezTo>
                <a:cubicBezTo>
                  <a:pt x="16906" y="614"/>
                  <a:pt x="16881" y="614"/>
                  <a:pt x="16856" y="627"/>
                </a:cubicBezTo>
                <a:cubicBezTo>
                  <a:pt x="16875" y="598"/>
                  <a:pt x="16865" y="547"/>
                  <a:pt x="16836" y="547"/>
                </a:cubicBezTo>
                <a:cubicBezTo>
                  <a:pt x="16828" y="547"/>
                  <a:pt x="16817" y="552"/>
                  <a:pt x="16805" y="564"/>
                </a:cubicBezTo>
                <a:cubicBezTo>
                  <a:pt x="16704" y="564"/>
                  <a:pt x="16603" y="576"/>
                  <a:pt x="16501" y="589"/>
                </a:cubicBezTo>
                <a:lnTo>
                  <a:pt x="16501" y="526"/>
                </a:lnTo>
                <a:cubicBezTo>
                  <a:pt x="16501" y="526"/>
                  <a:pt x="16514" y="526"/>
                  <a:pt x="16514" y="513"/>
                </a:cubicBezTo>
                <a:cubicBezTo>
                  <a:pt x="16527" y="538"/>
                  <a:pt x="16527" y="551"/>
                  <a:pt x="16539" y="564"/>
                </a:cubicBezTo>
                <a:cubicBezTo>
                  <a:pt x="16590" y="551"/>
                  <a:pt x="16641" y="526"/>
                  <a:pt x="16704" y="500"/>
                </a:cubicBezTo>
                <a:cubicBezTo>
                  <a:pt x="16758" y="514"/>
                  <a:pt x="16812" y="527"/>
                  <a:pt x="16864" y="527"/>
                </a:cubicBezTo>
                <a:cubicBezTo>
                  <a:pt x="16910" y="527"/>
                  <a:pt x="16954" y="517"/>
                  <a:pt x="16995" y="488"/>
                </a:cubicBezTo>
                <a:lnTo>
                  <a:pt x="17033" y="488"/>
                </a:lnTo>
                <a:cubicBezTo>
                  <a:pt x="17046" y="500"/>
                  <a:pt x="17071" y="513"/>
                  <a:pt x="17071" y="526"/>
                </a:cubicBezTo>
                <a:cubicBezTo>
                  <a:pt x="17122" y="513"/>
                  <a:pt x="17172" y="500"/>
                  <a:pt x="17223" y="488"/>
                </a:cubicBezTo>
                <a:cubicBezTo>
                  <a:pt x="17476" y="488"/>
                  <a:pt x="17716" y="475"/>
                  <a:pt x="17957" y="450"/>
                </a:cubicBezTo>
                <a:close/>
                <a:moveTo>
                  <a:pt x="17286" y="627"/>
                </a:moveTo>
                <a:cubicBezTo>
                  <a:pt x="17299" y="640"/>
                  <a:pt x="17299" y="652"/>
                  <a:pt x="17299" y="665"/>
                </a:cubicBezTo>
                <a:cubicBezTo>
                  <a:pt x="17273" y="665"/>
                  <a:pt x="17248" y="678"/>
                  <a:pt x="17235" y="678"/>
                </a:cubicBezTo>
                <a:cubicBezTo>
                  <a:pt x="17248" y="665"/>
                  <a:pt x="17273" y="640"/>
                  <a:pt x="17286" y="627"/>
                </a:cubicBezTo>
                <a:close/>
                <a:moveTo>
                  <a:pt x="17324" y="614"/>
                </a:moveTo>
                <a:cubicBezTo>
                  <a:pt x="17387" y="614"/>
                  <a:pt x="17400" y="640"/>
                  <a:pt x="17375" y="678"/>
                </a:cubicBezTo>
                <a:lnTo>
                  <a:pt x="17311" y="678"/>
                </a:lnTo>
                <a:cubicBezTo>
                  <a:pt x="17299" y="665"/>
                  <a:pt x="17311" y="652"/>
                  <a:pt x="17324" y="614"/>
                </a:cubicBezTo>
                <a:close/>
                <a:moveTo>
                  <a:pt x="19576" y="678"/>
                </a:moveTo>
                <a:cubicBezTo>
                  <a:pt x="19576" y="678"/>
                  <a:pt x="19589" y="690"/>
                  <a:pt x="19589" y="690"/>
                </a:cubicBezTo>
                <a:cubicBezTo>
                  <a:pt x="19526" y="690"/>
                  <a:pt x="19463" y="690"/>
                  <a:pt x="19399" y="678"/>
                </a:cubicBezTo>
                <a:close/>
                <a:moveTo>
                  <a:pt x="16729" y="640"/>
                </a:moveTo>
                <a:lnTo>
                  <a:pt x="16729" y="640"/>
                </a:lnTo>
                <a:cubicBezTo>
                  <a:pt x="16666" y="652"/>
                  <a:pt x="16615" y="678"/>
                  <a:pt x="16577" y="703"/>
                </a:cubicBezTo>
                <a:lnTo>
                  <a:pt x="16565" y="665"/>
                </a:lnTo>
                <a:lnTo>
                  <a:pt x="16514" y="690"/>
                </a:lnTo>
                <a:lnTo>
                  <a:pt x="16493" y="647"/>
                </a:lnTo>
                <a:lnTo>
                  <a:pt x="16493" y="647"/>
                </a:lnTo>
                <a:cubicBezTo>
                  <a:pt x="16569" y="643"/>
                  <a:pt x="16649" y="645"/>
                  <a:pt x="16729" y="640"/>
                </a:cubicBezTo>
                <a:close/>
                <a:moveTo>
                  <a:pt x="16970" y="665"/>
                </a:moveTo>
                <a:lnTo>
                  <a:pt x="16932" y="703"/>
                </a:lnTo>
                <a:lnTo>
                  <a:pt x="16906" y="703"/>
                </a:lnTo>
                <a:cubicBezTo>
                  <a:pt x="16932" y="690"/>
                  <a:pt x="16944" y="678"/>
                  <a:pt x="16970" y="665"/>
                </a:cubicBezTo>
                <a:close/>
                <a:moveTo>
                  <a:pt x="17134" y="602"/>
                </a:moveTo>
                <a:cubicBezTo>
                  <a:pt x="17084" y="640"/>
                  <a:pt x="17033" y="690"/>
                  <a:pt x="16970" y="703"/>
                </a:cubicBezTo>
                <a:cubicBezTo>
                  <a:pt x="16982" y="690"/>
                  <a:pt x="16982" y="665"/>
                  <a:pt x="16982" y="652"/>
                </a:cubicBezTo>
                <a:cubicBezTo>
                  <a:pt x="16995" y="652"/>
                  <a:pt x="17008" y="640"/>
                  <a:pt x="17020" y="627"/>
                </a:cubicBezTo>
                <a:cubicBezTo>
                  <a:pt x="17046" y="627"/>
                  <a:pt x="17071" y="614"/>
                  <a:pt x="17096" y="602"/>
                </a:cubicBezTo>
                <a:close/>
                <a:moveTo>
                  <a:pt x="16480" y="648"/>
                </a:moveTo>
                <a:lnTo>
                  <a:pt x="16464" y="665"/>
                </a:lnTo>
                <a:cubicBezTo>
                  <a:pt x="16489" y="678"/>
                  <a:pt x="16514" y="716"/>
                  <a:pt x="16527" y="728"/>
                </a:cubicBezTo>
                <a:cubicBezTo>
                  <a:pt x="16514" y="728"/>
                  <a:pt x="16501" y="728"/>
                  <a:pt x="16489" y="741"/>
                </a:cubicBezTo>
                <a:lnTo>
                  <a:pt x="16413" y="741"/>
                </a:lnTo>
                <a:cubicBezTo>
                  <a:pt x="16413" y="716"/>
                  <a:pt x="16413" y="678"/>
                  <a:pt x="16413" y="665"/>
                </a:cubicBezTo>
                <a:cubicBezTo>
                  <a:pt x="16388" y="665"/>
                  <a:pt x="16362" y="690"/>
                  <a:pt x="16350" y="703"/>
                </a:cubicBezTo>
                <a:cubicBezTo>
                  <a:pt x="16350" y="716"/>
                  <a:pt x="16375" y="741"/>
                  <a:pt x="16388" y="753"/>
                </a:cubicBezTo>
                <a:cubicBezTo>
                  <a:pt x="16375" y="753"/>
                  <a:pt x="16375" y="753"/>
                  <a:pt x="16362" y="766"/>
                </a:cubicBezTo>
                <a:cubicBezTo>
                  <a:pt x="16324" y="753"/>
                  <a:pt x="16274" y="728"/>
                  <a:pt x="16236" y="716"/>
                </a:cubicBezTo>
                <a:cubicBezTo>
                  <a:pt x="16309" y="669"/>
                  <a:pt x="16392" y="654"/>
                  <a:pt x="16480" y="648"/>
                </a:cubicBezTo>
                <a:close/>
                <a:moveTo>
                  <a:pt x="15627" y="761"/>
                </a:moveTo>
                <a:cubicBezTo>
                  <a:pt x="15633" y="761"/>
                  <a:pt x="15637" y="762"/>
                  <a:pt x="15641" y="766"/>
                </a:cubicBezTo>
                <a:lnTo>
                  <a:pt x="15641" y="779"/>
                </a:lnTo>
                <a:lnTo>
                  <a:pt x="15578" y="779"/>
                </a:lnTo>
                <a:cubicBezTo>
                  <a:pt x="15596" y="770"/>
                  <a:pt x="15614" y="761"/>
                  <a:pt x="15627" y="761"/>
                </a:cubicBezTo>
                <a:close/>
                <a:moveTo>
                  <a:pt x="15502" y="766"/>
                </a:moveTo>
                <a:cubicBezTo>
                  <a:pt x="15514" y="779"/>
                  <a:pt x="15514" y="779"/>
                  <a:pt x="15527" y="791"/>
                </a:cubicBezTo>
                <a:cubicBezTo>
                  <a:pt x="15502" y="791"/>
                  <a:pt x="15477" y="804"/>
                  <a:pt x="15464" y="804"/>
                </a:cubicBezTo>
                <a:cubicBezTo>
                  <a:pt x="15464" y="791"/>
                  <a:pt x="15477" y="779"/>
                  <a:pt x="15502" y="766"/>
                </a:cubicBezTo>
                <a:close/>
                <a:moveTo>
                  <a:pt x="14426" y="804"/>
                </a:moveTo>
                <a:cubicBezTo>
                  <a:pt x="14401" y="817"/>
                  <a:pt x="14388" y="817"/>
                  <a:pt x="14363" y="817"/>
                </a:cubicBezTo>
                <a:cubicBezTo>
                  <a:pt x="14376" y="817"/>
                  <a:pt x="14376" y="804"/>
                  <a:pt x="14376" y="804"/>
                </a:cubicBezTo>
                <a:close/>
                <a:moveTo>
                  <a:pt x="15008" y="690"/>
                </a:moveTo>
                <a:lnTo>
                  <a:pt x="15008" y="690"/>
                </a:lnTo>
                <a:cubicBezTo>
                  <a:pt x="14945" y="728"/>
                  <a:pt x="14894" y="753"/>
                  <a:pt x="14844" y="804"/>
                </a:cubicBezTo>
                <a:cubicBezTo>
                  <a:pt x="14831" y="804"/>
                  <a:pt x="14806" y="817"/>
                  <a:pt x="14793" y="817"/>
                </a:cubicBezTo>
                <a:cubicBezTo>
                  <a:pt x="14831" y="791"/>
                  <a:pt x="14869" y="753"/>
                  <a:pt x="14907" y="716"/>
                </a:cubicBezTo>
                <a:cubicBezTo>
                  <a:pt x="14945" y="703"/>
                  <a:pt x="14970" y="703"/>
                  <a:pt x="15008" y="690"/>
                </a:cubicBezTo>
                <a:close/>
                <a:moveTo>
                  <a:pt x="20487" y="817"/>
                </a:moveTo>
                <a:cubicBezTo>
                  <a:pt x="20500" y="817"/>
                  <a:pt x="20513" y="817"/>
                  <a:pt x="20525" y="829"/>
                </a:cubicBezTo>
                <a:cubicBezTo>
                  <a:pt x="20513" y="829"/>
                  <a:pt x="20513" y="829"/>
                  <a:pt x="20500" y="842"/>
                </a:cubicBezTo>
                <a:cubicBezTo>
                  <a:pt x="20487" y="829"/>
                  <a:pt x="20487" y="829"/>
                  <a:pt x="20487" y="817"/>
                </a:cubicBezTo>
                <a:close/>
                <a:moveTo>
                  <a:pt x="20703" y="842"/>
                </a:moveTo>
                <a:cubicBezTo>
                  <a:pt x="20741" y="855"/>
                  <a:pt x="20766" y="867"/>
                  <a:pt x="20791" y="880"/>
                </a:cubicBezTo>
                <a:cubicBezTo>
                  <a:pt x="20766" y="880"/>
                  <a:pt x="20728" y="867"/>
                  <a:pt x="20703" y="855"/>
                </a:cubicBezTo>
                <a:lnTo>
                  <a:pt x="20703" y="842"/>
                </a:lnTo>
                <a:close/>
                <a:moveTo>
                  <a:pt x="19754" y="576"/>
                </a:moveTo>
                <a:cubicBezTo>
                  <a:pt x="20133" y="602"/>
                  <a:pt x="20513" y="665"/>
                  <a:pt x="20880" y="741"/>
                </a:cubicBezTo>
                <a:lnTo>
                  <a:pt x="20905" y="741"/>
                </a:lnTo>
                <a:cubicBezTo>
                  <a:pt x="20943" y="753"/>
                  <a:pt x="20994" y="766"/>
                  <a:pt x="21032" y="766"/>
                </a:cubicBezTo>
                <a:cubicBezTo>
                  <a:pt x="21120" y="791"/>
                  <a:pt x="21209" y="804"/>
                  <a:pt x="21297" y="829"/>
                </a:cubicBezTo>
                <a:cubicBezTo>
                  <a:pt x="21297" y="817"/>
                  <a:pt x="21310" y="804"/>
                  <a:pt x="21310" y="791"/>
                </a:cubicBezTo>
                <a:cubicBezTo>
                  <a:pt x="21424" y="893"/>
                  <a:pt x="21576" y="867"/>
                  <a:pt x="21715" y="905"/>
                </a:cubicBezTo>
                <a:cubicBezTo>
                  <a:pt x="21691" y="922"/>
                  <a:pt x="21665" y="927"/>
                  <a:pt x="21639" y="927"/>
                </a:cubicBezTo>
                <a:cubicBezTo>
                  <a:pt x="21583" y="927"/>
                  <a:pt x="21526" y="901"/>
                  <a:pt x="21474" y="893"/>
                </a:cubicBezTo>
                <a:cubicBezTo>
                  <a:pt x="21272" y="855"/>
                  <a:pt x="21057" y="817"/>
                  <a:pt x="20842" y="779"/>
                </a:cubicBezTo>
                <a:cubicBezTo>
                  <a:pt x="20500" y="728"/>
                  <a:pt x="20158" y="665"/>
                  <a:pt x="19817" y="627"/>
                </a:cubicBezTo>
                <a:cubicBezTo>
                  <a:pt x="19792" y="614"/>
                  <a:pt x="19779" y="589"/>
                  <a:pt x="19754" y="576"/>
                </a:cubicBezTo>
                <a:close/>
                <a:moveTo>
                  <a:pt x="14198" y="905"/>
                </a:moveTo>
                <a:cubicBezTo>
                  <a:pt x="14211" y="918"/>
                  <a:pt x="14211" y="943"/>
                  <a:pt x="14224" y="956"/>
                </a:cubicBezTo>
                <a:cubicBezTo>
                  <a:pt x="14211" y="956"/>
                  <a:pt x="14198" y="969"/>
                  <a:pt x="14186" y="969"/>
                </a:cubicBezTo>
                <a:cubicBezTo>
                  <a:pt x="14198" y="943"/>
                  <a:pt x="14198" y="931"/>
                  <a:pt x="14198" y="905"/>
                </a:cubicBezTo>
                <a:close/>
                <a:moveTo>
                  <a:pt x="20842" y="936"/>
                </a:moveTo>
                <a:lnTo>
                  <a:pt x="20842" y="936"/>
                </a:lnTo>
                <a:cubicBezTo>
                  <a:pt x="20863" y="943"/>
                  <a:pt x="20882" y="943"/>
                  <a:pt x="20892" y="943"/>
                </a:cubicBezTo>
                <a:cubicBezTo>
                  <a:pt x="20880" y="956"/>
                  <a:pt x="20867" y="981"/>
                  <a:pt x="20854" y="981"/>
                </a:cubicBezTo>
                <a:cubicBezTo>
                  <a:pt x="20843" y="970"/>
                  <a:pt x="20842" y="958"/>
                  <a:pt x="20842" y="936"/>
                </a:cubicBezTo>
                <a:close/>
                <a:moveTo>
                  <a:pt x="14578" y="943"/>
                </a:moveTo>
                <a:cubicBezTo>
                  <a:pt x="14540" y="969"/>
                  <a:pt x="14515" y="994"/>
                  <a:pt x="14477" y="1032"/>
                </a:cubicBezTo>
                <a:cubicBezTo>
                  <a:pt x="14452" y="1045"/>
                  <a:pt x="14426" y="1045"/>
                  <a:pt x="14388" y="1057"/>
                </a:cubicBezTo>
                <a:cubicBezTo>
                  <a:pt x="14337" y="1064"/>
                  <a:pt x="14294" y="1072"/>
                  <a:pt x="14258" y="1072"/>
                </a:cubicBezTo>
                <a:cubicBezTo>
                  <a:pt x="14231" y="1072"/>
                  <a:pt x="14207" y="1068"/>
                  <a:pt x="14186" y="1057"/>
                </a:cubicBezTo>
                <a:cubicBezTo>
                  <a:pt x="14186" y="1045"/>
                  <a:pt x="14186" y="1045"/>
                  <a:pt x="14186" y="1032"/>
                </a:cubicBezTo>
                <a:cubicBezTo>
                  <a:pt x="14236" y="1019"/>
                  <a:pt x="14287" y="994"/>
                  <a:pt x="14338" y="981"/>
                </a:cubicBezTo>
                <a:cubicBezTo>
                  <a:pt x="14350" y="994"/>
                  <a:pt x="14350" y="1007"/>
                  <a:pt x="14363" y="1019"/>
                </a:cubicBezTo>
                <a:cubicBezTo>
                  <a:pt x="14376" y="1007"/>
                  <a:pt x="14388" y="981"/>
                  <a:pt x="14401" y="969"/>
                </a:cubicBezTo>
                <a:cubicBezTo>
                  <a:pt x="14426" y="969"/>
                  <a:pt x="14452" y="969"/>
                  <a:pt x="14464" y="956"/>
                </a:cubicBezTo>
                <a:lnTo>
                  <a:pt x="14477" y="1007"/>
                </a:lnTo>
                <a:cubicBezTo>
                  <a:pt x="14477" y="994"/>
                  <a:pt x="14490" y="969"/>
                  <a:pt x="14490" y="956"/>
                </a:cubicBezTo>
                <a:cubicBezTo>
                  <a:pt x="14515" y="956"/>
                  <a:pt x="14553" y="943"/>
                  <a:pt x="14578" y="943"/>
                </a:cubicBezTo>
                <a:close/>
                <a:moveTo>
                  <a:pt x="21715" y="931"/>
                </a:moveTo>
                <a:cubicBezTo>
                  <a:pt x="21943" y="931"/>
                  <a:pt x="22196" y="1032"/>
                  <a:pt x="22424" y="1108"/>
                </a:cubicBezTo>
                <a:cubicBezTo>
                  <a:pt x="22403" y="1114"/>
                  <a:pt x="22382" y="1116"/>
                  <a:pt x="22362" y="1116"/>
                </a:cubicBezTo>
                <a:cubicBezTo>
                  <a:pt x="22294" y="1116"/>
                  <a:pt x="22226" y="1089"/>
                  <a:pt x="22158" y="1070"/>
                </a:cubicBezTo>
                <a:cubicBezTo>
                  <a:pt x="22006" y="1032"/>
                  <a:pt x="21841" y="1007"/>
                  <a:pt x="21715" y="931"/>
                </a:cubicBezTo>
                <a:close/>
                <a:moveTo>
                  <a:pt x="22449" y="1095"/>
                </a:moveTo>
                <a:cubicBezTo>
                  <a:pt x="22499" y="1095"/>
                  <a:pt x="22525" y="1120"/>
                  <a:pt x="22487" y="1171"/>
                </a:cubicBezTo>
                <a:cubicBezTo>
                  <a:pt x="22424" y="1171"/>
                  <a:pt x="22411" y="1146"/>
                  <a:pt x="22449" y="1095"/>
                </a:cubicBezTo>
                <a:close/>
                <a:moveTo>
                  <a:pt x="14123" y="1057"/>
                </a:moveTo>
                <a:lnTo>
                  <a:pt x="14059" y="1133"/>
                </a:lnTo>
                <a:cubicBezTo>
                  <a:pt x="14043" y="1129"/>
                  <a:pt x="14027" y="1127"/>
                  <a:pt x="14012" y="1127"/>
                </a:cubicBezTo>
                <a:cubicBezTo>
                  <a:pt x="13930" y="1127"/>
                  <a:pt x="13855" y="1177"/>
                  <a:pt x="13781" y="1209"/>
                </a:cubicBezTo>
                <a:cubicBezTo>
                  <a:pt x="13794" y="1222"/>
                  <a:pt x="13806" y="1234"/>
                  <a:pt x="13819" y="1247"/>
                </a:cubicBezTo>
                <a:cubicBezTo>
                  <a:pt x="13794" y="1260"/>
                  <a:pt x="13756" y="1285"/>
                  <a:pt x="13730" y="1298"/>
                </a:cubicBezTo>
                <a:cubicBezTo>
                  <a:pt x="13717" y="1301"/>
                  <a:pt x="13704" y="1303"/>
                  <a:pt x="13691" y="1303"/>
                </a:cubicBezTo>
                <a:cubicBezTo>
                  <a:pt x="13645" y="1303"/>
                  <a:pt x="13601" y="1284"/>
                  <a:pt x="13557" y="1284"/>
                </a:cubicBezTo>
                <a:cubicBezTo>
                  <a:pt x="13554" y="1284"/>
                  <a:pt x="13551" y="1284"/>
                  <a:pt x="13547" y="1285"/>
                </a:cubicBezTo>
                <a:lnTo>
                  <a:pt x="13547" y="1285"/>
                </a:lnTo>
                <a:cubicBezTo>
                  <a:pt x="13739" y="1213"/>
                  <a:pt x="13931" y="1125"/>
                  <a:pt x="14123" y="1057"/>
                </a:cubicBezTo>
                <a:close/>
                <a:moveTo>
                  <a:pt x="23398" y="1222"/>
                </a:moveTo>
                <a:cubicBezTo>
                  <a:pt x="23474" y="1272"/>
                  <a:pt x="23613" y="1260"/>
                  <a:pt x="23651" y="1361"/>
                </a:cubicBezTo>
                <a:cubicBezTo>
                  <a:pt x="23562" y="1336"/>
                  <a:pt x="23474" y="1310"/>
                  <a:pt x="23385" y="1285"/>
                </a:cubicBezTo>
                <a:cubicBezTo>
                  <a:pt x="23385" y="1272"/>
                  <a:pt x="23385" y="1234"/>
                  <a:pt x="23398" y="1222"/>
                </a:cubicBezTo>
                <a:close/>
                <a:moveTo>
                  <a:pt x="13477" y="1310"/>
                </a:moveTo>
                <a:cubicBezTo>
                  <a:pt x="13477" y="1323"/>
                  <a:pt x="13465" y="1361"/>
                  <a:pt x="13452" y="1374"/>
                </a:cubicBezTo>
                <a:cubicBezTo>
                  <a:pt x="13452" y="1386"/>
                  <a:pt x="13452" y="1386"/>
                  <a:pt x="13439" y="1386"/>
                </a:cubicBezTo>
                <a:cubicBezTo>
                  <a:pt x="13452" y="1361"/>
                  <a:pt x="13465" y="1336"/>
                  <a:pt x="13477" y="1310"/>
                </a:cubicBezTo>
                <a:close/>
                <a:moveTo>
                  <a:pt x="22057" y="1133"/>
                </a:moveTo>
                <a:cubicBezTo>
                  <a:pt x="22246" y="1184"/>
                  <a:pt x="22436" y="1272"/>
                  <a:pt x="22639" y="1298"/>
                </a:cubicBezTo>
                <a:cubicBezTo>
                  <a:pt x="22689" y="1310"/>
                  <a:pt x="22727" y="1336"/>
                  <a:pt x="22753" y="1374"/>
                </a:cubicBezTo>
                <a:cubicBezTo>
                  <a:pt x="22712" y="1374"/>
                  <a:pt x="22640" y="1326"/>
                  <a:pt x="22594" y="1326"/>
                </a:cubicBezTo>
                <a:cubicBezTo>
                  <a:pt x="22568" y="1326"/>
                  <a:pt x="22550" y="1341"/>
                  <a:pt x="22550" y="1386"/>
                </a:cubicBezTo>
                <a:cubicBezTo>
                  <a:pt x="22550" y="1361"/>
                  <a:pt x="22537" y="1336"/>
                  <a:pt x="22537" y="1310"/>
                </a:cubicBezTo>
                <a:cubicBezTo>
                  <a:pt x="22360" y="1298"/>
                  <a:pt x="22196" y="1234"/>
                  <a:pt x="22057" y="1133"/>
                </a:cubicBezTo>
                <a:close/>
                <a:moveTo>
                  <a:pt x="13427" y="1323"/>
                </a:moveTo>
                <a:lnTo>
                  <a:pt x="13427" y="1323"/>
                </a:lnTo>
                <a:cubicBezTo>
                  <a:pt x="13389" y="1361"/>
                  <a:pt x="13351" y="1386"/>
                  <a:pt x="13313" y="1424"/>
                </a:cubicBezTo>
                <a:cubicBezTo>
                  <a:pt x="13262" y="1437"/>
                  <a:pt x="13199" y="1449"/>
                  <a:pt x="13148" y="1462"/>
                </a:cubicBezTo>
                <a:cubicBezTo>
                  <a:pt x="13237" y="1424"/>
                  <a:pt x="13338" y="1374"/>
                  <a:pt x="13427" y="1323"/>
                </a:cubicBezTo>
                <a:close/>
                <a:moveTo>
                  <a:pt x="13401" y="1525"/>
                </a:moveTo>
                <a:cubicBezTo>
                  <a:pt x="13401" y="1525"/>
                  <a:pt x="13405" y="1529"/>
                  <a:pt x="13411" y="1533"/>
                </a:cubicBezTo>
                <a:lnTo>
                  <a:pt x="13411" y="1533"/>
                </a:lnTo>
                <a:lnTo>
                  <a:pt x="13389" y="1525"/>
                </a:lnTo>
                <a:close/>
                <a:moveTo>
                  <a:pt x="13262" y="1563"/>
                </a:moveTo>
                <a:cubicBezTo>
                  <a:pt x="13287" y="1563"/>
                  <a:pt x="13313" y="1576"/>
                  <a:pt x="13325" y="1589"/>
                </a:cubicBezTo>
                <a:lnTo>
                  <a:pt x="13211" y="1589"/>
                </a:lnTo>
                <a:cubicBezTo>
                  <a:pt x="13211" y="1589"/>
                  <a:pt x="13211" y="1576"/>
                  <a:pt x="13211" y="1576"/>
                </a:cubicBezTo>
                <a:cubicBezTo>
                  <a:pt x="13224" y="1576"/>
                  <a:pt x="13249" y="1563"/>
                  <a:pt x="13262" y="1563"/>
                </a:cubicBezTo>
                <a:close/>
                <a:moveTo>
                  <a:pt x="13047" y="1627"/>
                </a:moveTo>
                <a:lnTo>
                  <a:pt x="13047" y="1627"/>
                </a:lnTo>
                <a:cubicBezTo>
                  <a:pt x="12996" y="1652"/>
                  <a:pt x="12946" y="1690"/>
                  <a:pt x="12895" y="1715"/>
                </a:cubicBezTo>
                <a:cubicBezTo>
                  <a:pt x="12845" y="1740"/>
                  <a:pt x="12781" y="1753"/>
                  <a:pt x="12731" y="1778"/>
                </a:cubicBezTo>
                <a:cubicBezTo>
                  <a:pt x="12718" y="1766"/>
                  <a:pt x="12718" y="1740"/>
                  <a:pt x="12718" y="1728"/>
                </a:cubicBezTo>
                <a:cubicBezTo>
                  <a:pt x="12769" y="1715"/>
                  <a:pt x="12832" y="1703"/>
                  <a:pt x="12882" y="1677"/>
                </a:cubicBezTo>
                <a:cubicBezTo>
                  <a:pt x="12882" y="1690"/>
                  <a:pt x="12895" y="1690"/>
                  <a:pt x="12908" y="1703"/>
                </a:cubicBezTo>
                <a:cubicBezTo>
                  <a:pt x="12908" y="1690"/>
                  <a:pt x="12908" y="1677"/>
                  <a:pt x="12908" y="1665"/>
                </a:cubicBezTo>
                <a:cubicBezTo>
                  <a:pt x="12958" y="1652"/>
                  <a:pt x="12996" y="1639"/>
                  <a:pt x="13047" y="1627"/>
                </a:cubicBezTo>
                <a:close/>
                <a:moveTo>
                  <a:pt x="22512" y="1133"/>
                </a:moveTo>
                <a:cubicBezTo>
                  <a:pt x="22753" y="1158"/>
                  <a:pt x="22968" y="1272"/>
                  <a:pt x="23195" y="1336"/>
                </a:cubicBezTo>
                <a:lnTo>
                  <a:pt x="23195" y="1285"/>
                </a:lnTo>
                <a:cubicBezTo>
                  <a:pt x="23208" y="1310"/>
                  <a:pt x="23221" y="1336"/>
                  <a:pt x="23246" y="1348"/>
                </a:cubicBezTo>
                <a:cubicBezTo>
                  <a:pt x="23562" y="1462"/>
                  <a:pt x="23891" y="1538"/>
                  <a:pt x="24195" y="1703"/>
                </a:cubicBezTo>
                <a:cubicBezTo>
                  <a:pt x="24195" y="1690"/>
                  <a:pt x="24195" y="1665"/>
                  <a:pt x="24195" y="1652"/>
                </a:cubicBezTo>
                <a:cubicBezTo>
                  <a:pt x="24258" y="1766"/>
                  <a:pt x="24423" y="1778"/>
                  <a:pt x="24524" y="1854"/>
                </a:cubicBezTo>
                <a:cubicBezTo>
                  <a:pt x="24518" y="1855"/>
                  <a:pt x="24512" y="1856"/>
                  <a:pt x="24507" y="1856"/>
                </a:cubicBezTo>
                <a:cubicBezTo>
                  <a:pt x="24433" y="1856"/>
                  <a:pt x="24375" y="1790"/>
                  <a:pt x="24301" y="1790"/>
                </a:cubicBezTo>
                <a:cubicBezTo>
                  <a:pt x="24295" y="1790"/>
                  <a:pt x="24290" y="1790"/>
                  <a:pt x="24284" y="1791"/>
                </a:cubicBezTo>
                <a:cubicBezTo>
                  <a:pt x="23727" y="1500"/>
                  <a:pt x="23056" y="1411"/>
                  <a:pt x="22512" y="1133"/>
                </a:cubicBezTo>
                <a:close/>
                <a:moveTo>
                  <a:pt x="11604" y="1918"/>
                </a:moveTo>
                <a:cubicBezTo>
                  <a:pt x="11604" y="1918"/>
                  <a:pt x="11604" y="1918"/>
                  <a:pt x="11604" y="1918"/>
                </a:cubicBezTo>
                <a:cubicBezTo>
                  <a:pt x="11604" y="1918"/>
                  <a:pt x="11604" y="1918"/>
                  <a:pt x="11604" y="1918"/>
                </a:cubicBezTo>
                <a:close/>
                <a:moveTo>
                  <a:pt x="24537" y="1867"/>
                </a:moveTo>
                <a:cubicBezTo>
                  <a:pt x="24689" y="1892"/>
                  <a:pt x="24853" y="1956"/>
                  <a:pt x="24980" y="2057"/>
                </a:cubicBezTo>
                <a:cubicBezTo>
                  <a:pt x="24891" y="2044"/>
                  <a:pt x="24802" y="2006"/>
                  <a:pt x="24727" y="1943"/>
                </a:cubicBezTo>
                <a:cubicBezTo>
                  <a:pt x="24693" y="1954"/>
                  <a:pt x="24639" y="1955"/>
                  <a:pt x="24601" y="1982"/>
                </a:cubicBezTo>
                <a:lnTo>
                  <a:pt x="24601" y="1982"/>
                </a:lnTo>
                <a:cubicBezTo>
                  <a:pt x="24613" y="1961"/>
                  <a:pt x="24629" y="1939"/>
                  <a:pt x="24638" y="1930"/>
                </a:cubicBezTo>
                <a:cubicBezTo>
                  <a:pt x="24613" y="1918"/>
                  <a:pt x="24562" y="1880"/>
                  <a:pt x="24537" y="1867"/>
                </a:cubicBezTo>
                <a:close/>
                <a:moveTo>
                  <a:pt x="13832" y="1082"/>
                </a:moveTo>
                <a:cubicBezTo>
                  <a:pt x="13490" y="1196"/>
                  <a:pt x="13174" y="1348"/>
                  <a:pt x="12870" y="1538"/>
                </a:cubicBezTo>
                <a:cubicBezTo>
                  <a:pt x="12870" y="1538"/>
                  <a:pt x="12870" y="1551"/>
                  <a:pt x="12870" y="1551"/>
                </a:cubicBezTo>
                <a:cubicBezTo>
                  <a:pt x="12794" y="1576"/>
                  <a:pt x="12718" y="1614"/>
                  <a:pt x="12642" y="1652"/>
                </a:cubicBezTo>
                <a:cubicBezTo>
                  <a:pt x="12629" y="1627"/>
                  <a:pt x="12617" y="1589"/>
                  <a:pt x="12604" y="1563"/>
                </a:cubicBezTo>
                <a:cubicBezTo>
                  <a:pt x="12579" y="1576"/>
                  <a:pt x="12503" y="1589"/>
                  <a:pt x="12465" y="1589"/>
                </a:cubicBezTo>
                <a:cubicBezTo>
                  <a:pt x="12465" y="1614"/>
                  <a:pt x="12452" y="1652"/>
                  <a:pt x="12452" y="1677"/>
                </a:cubicBezTo>
                <a:lnTo>
                  <a:pt x="12528" y="1665"/>
                </a:lnTo>
                <a:lnTo>
                  <a:pt x="12528" y="1665"/>
                </a:lnTo>
                <a:cubicBezTo>
                  <a:pt x="12503" y="1690"/>
                  <a:pt x="12440" y="1715"/>
                  <a:pt x="12414" y="1728"/>
                </a:cubicBezTo>
                <a:lnTo>
                  <a:pt x="12440" y="1665"/>
                </a:lnTo>
                <a:cubicBezTo>
                  <a:pt x="12427" y="1652"/>
                  <a:pt x="12402" y="1627"/>
                  <a:pt x="12389" y="1614"/>
                </a:cubicBezTo>
                <a:cubicBezTo>
                  <a:pt x="12326" y="1639"/>
                  <a:pt x="12275" y="1665"/>
                  <a:pt x="12212" y="1690"/>
                </a:cubicBezTo>
                <a:lnTo>
                  <a:pt x="12224" y="1740"/>
                </a:lnTo>
                <a:cubicBezTo>
                  <a:pt x="12260" y="1732"/>
                  <a:pt x="12302" y="1723"/>
                  <a:pt x="12342" y="1723"/>
                </a:cubicBezTo>
                <a:cubicBezTo>
                  <a:pt x="12358" y="1723"/>
                  <a:pt x="12374" y="1724"/>
                  <a:pt x="12389" y="1728"/>
                </a:cubicBezTo>
                <a:cubicBezTo>
                  <a:pt x="12338" y="1728"/>
                  <a:pt x="12275" y="1753"/>
                  <a:pt x="12224" y="1791"/>
                </a:cubicBezTo>
                <a:cubicBezTo>
                  <a:pt x="12212" y="1766"/>
                  <a:pt x="12199" y="1728"/>
                  <a:pt x="12187" y="1690"/>
                </a:cubicBezTo>
                <a:cubicBezTo>
                  <a:pt x="12136" y="1715"/>
                  <a:pt x="12085" y="1740"/>
                  <a:pt x="12022" y="1753"/>
                </a:cubicBezTo>
                <a:cubicBezTo>
                  <a:pt x="12073" y="1766"/>
                  <a:pt x="12161" y="1766"/>
                  <a:pt x="12212" y="1766"/>
                </a:cubicBezTo>
                <a:cubicBezTo>
                  <a:pt x="12183" y="1794"/>
                  <a:pt x="12148" y="1808"/>
                  <a:pt x="12105" y="1808"/>
                </a:cubicBezTo>
                <a:cubicBezTo>
                  <a:pt x="12091" y="1808"/>
                  <a:pt x="12076" y="1807"/>
                  <a:pt x="12060" y="1804"/>
                </a:cubicBezTo>
                <a:cubicBezTo>
                  <a:pt x="11971" y="1880"/>
                  <a:pt x="11858" y="1905"/>
                  <a:pt x="11756" y="1956"/>
                </a:cubicBezTo>
                <a:lnTo>
                  <a:pt x="11718" y="1905"/>
                </a:lnTo>
                <a:cubicBezTo>
                  <a:pt x="11706" y="1930"/>
                  <a:pt x="11680" y="1981"/>
                  <a:pt x="11680" y="2006"/>
                </a:cubicBezTo>
                <a:cubicBezTo>
                  <a:pt x="11655" y="1981"/>
                  <a:pt x="11630" y="1943"/>
                  <a:pt x="11604" y="1918"/>
                </a:cubicBezTo>
                <a:cubicBezTo>
                  <a:pt x="11592" y="1956"/>
                  <a:pt x="11566" y="2006"/>
                  <a:pt x="11541" y="2057"/>
                </a:cubicBezTo>
                <a:cubicBezTo>
                  <a:pt x="11503" y="2057"/>
                  <a:pt x="11465" y="2069"/>
                  <a:pt x="11427" y="2069"/>
                </a:cubicBezTo>
                <a:cubicBezTo>
                  <a:pt x="11465" y="2032"/>
                  <a:pt x="11503" y="1994"/>
                  <a:pt x="11516" y="1943"/>
                </a:cubicBezTo>
                <a:lnTo>
                  <a:pt x="11516" y="1943"/>
                </a:lnTo>
                <a:cubicBezTo>
                  <a:pt x="11491" y="1956"/>
                  <a:pt x="11440" y="1994"/>
                  <a:pt x="11402" y="2006"/>
                </a:cubicBezTo>
                <a:cubicBezTo>
                  <a:pt x="11402" y="1981"/>
                  <a:pt x="11377" y="1943"/>
                  <a:pt x="11377" y="1930"/>
                </a:cubicBezTo>
                <a:cubicBezTo>
                  <a:pt x="11364" y="1956"/>
                  <a:pt x="11351" y="2006"/>
                  <a:pt x="11351" y="2044"/>
                </a:cubicBezTo>
                <a:cubicBezTo>
                  <a:pt x="11347" y="2043"/>
                  <a:pt x="11343" y="2043"/>
                  <a:pt x="11338" y="2043"/>
                </a:cubicBezTo>
                <a:cubicBezTo>
                  <a:pt x="11307" y="2043"/>
                  <a:pt x="11261" y="2060"/>
                  <a:pt x="11230" y="2060"/>
                </a:cubicBezTo>
                <a:cubicBezTo>
                  <a:pt x="11205" y="2060"/>
                  <a:pt x="11189" y="2048"/>
                  <a:pt x="11200" y="2006"/>
                </a:cubicBezTo>
                <a:cubicBezTo>
                  <a:pt x="11313" y="1892"/>
                  <a:pt x="11541" y="1930"/>
                  <a:pt x="11604" y="1740"/>
                </a:cubicBezTo>
                <a:cubicBezTo>
                  <a:pt x="11604" y="1766"/>
                  <a:pt x="11617" y="1791"/>
                  <a:pt x="11630" y="1816"/>
                </a:cubicBezTo>
                <a:cubicBezTo>
                  <a:pt x="12009" y="1690"/>
                  <a:pt x="12376" y="1513"/>
                  <a:pt x="12756" y="1386"/>
                </a:cubicBezTo>
                <a:cubicBezTo>
                  <a:pt x="12756" y="1361"/>
                  <a:pt x="12769" y="1336"/>
                  <a:pt x="12769" y="1310"/>
                </a:cubicBezTo>
                <a:cubicBezTo>
                  <a:pt x="12769" y="1323"/>
                  <a:pt x="12794" y="1348"/>
                  <a:pt x="12807" y="1348"/>
                </a:cubicBezTo>
                <a:cubicBezTo>
                  <a:pt x="12857" y="1323"/>
                  <a:pt x="12920" y="1310"/>
                  <a:pt x="12984" y="1298"/>
                </a:cubicBezTo>
                <a:lnTo>
                  <a:pt x="12984" y="1298"/>
                </a:lnTo>
                <a:cubicBezTo>
                  <a:pt x="12920" y="1323"/>
                  <a:pt x="12870" y="1361"/>
                  <a:pt x="12807" y="1386"/>
                </a:cubicBezTo>
                <a:cubicBezTo>
                  <a:pt x="12819" y="1411"/>
                  <a:pt x="12845" y="1449"/>
                  <a:pt x="12857" y="1475"/>
                </a:cubicBezTo>
                <a:cubicBezTo>
                  <a:pt x="12933" y="1411"/>
                  <a:pt x="13034" y="1361"/>
                  <a:pt x="13136" y="1323"/>
                </a:cubicBezTo>
                <a:cubicBezTo>
                  <a:pt x="13136" y="1310"/>
                  <a:pt x="13161" y="1285"/>
                  <a:pt x="13174" y="1260"/>
                </a:cubicBezTo>
                <a:cubicBezTo>
                  <a:pt x="13186" y="1272"/>
                  <a:pt x="13211" y="1298"/>
                  <a:pt x="13224" y="1310"/>
                </a:cubicBezTo>
                <a:cubicBezTo>
                  <a:pt x="13262" y="1272"/>
                  <a:pt x="13313" y="1234"/>
                  <a:pt x="13351" y="1184"/>
                </a:cubicBezTo>
                <a:cubicBezTo>
                  <a:pt x="13363" y="1190"/>
                  <a:pt x="13379" y="1193"/>
                  <a:pt x="13395" y="1193"/>
                </a:cubicBezTo>
                <a:cubicBezTo>
                  <a:pt x="13411" y="1193"/>
                  <a:pt x="13427" y="1190"/>
                  <a:pt x="13439" y="1184"/>
                </a:cubicBezTo>
                <a:cubicBezTo>
                  <a:pt x="13566" y="1184"/>
                  <a:pt x="13692" y="1082"/>
                  <a:pt x="13832" y="1082"/>
                </a:cubicBezTo>
                <a:close/>
                <a:moveTo>
                  <a:pt x="12600" y="1782"/>
                </a:moveTo>
                <a:cubicBezTo>
                  <a:pt x="12623" y="1782"/>
                  <a:pt x="12646" y="1785"/>
                  <a:pt x="12667" y="1791"/>
                </a:cubicBezTo>
                <a:cubicBezTo>
                  <a:pt x="12580" y="1828"/>
                  <a:pt x="12493" y="1866"/>
                  <a:pt x="12394" y="1891"/>
                </a:cubicBezTo>
                <a:lnTo>
                  <a:pt x="12394" y="1891"/>
                </a:lnTo>
                <a:cubicBezTo>
                  <a:pt x="12393" y="1891"/>
                  <a:pt x="12391" y="1891"/>
                  <a:pt x="12390" y="1890"/>
                </a:cubicBezTo>
                <a:lnTo>
                  <a:pt x="12390" y="1890"/>
                </a:lnTo>
                <a:cubicBezTo>
                  <a:pt x="12390" y="1891"/>
                  <a:pt x="12389" y="1892"/>
                  <a:pt x="12389" y="1892"/>
                </a:cubicBezTo>
                <a:cubicBezTo>
                  <a:pt x="12391" y="1892"/>
                  <a:pt x="12392" y="1891"/>
                  <a:pt x="12394" y="1891"/>
                </a:cubicBezTo>
                <a:lnTo>
                  <a:pt x="12394" y="1891"/>
                </a:lnTo>
                <a:cubicBezTo>
                  <a:pt x="12397" y="1891"/>
                  <a:pt x="12399" y="1892"/>
                  <a:pt x="12402" y="1892"/>
                </a:cubicBezTo>
                <a:cubicBezTo>
                  <a:pt x="12174" y="1956"/>
                  <a:pt x="11959" y="2044"/>
                  <a:pt x="11756" y="2145"/>
                </a:cubicBezTo>
                <a:lnTo>
                  <a:pt x="11731" y="2107"/>
                </a:lnTo>
                <a:cubicBezTo>
                  <a:pt x="11924" y="2028"/>
                  <a:pt x="12138" y="1887"/>
                  <a:pt x="12336" y="1887"/>
                </a:cubicBezTo>
                <a:cubicBezTo>
                  <a:pt x="12354" y="1887"/>
                  <a:pt x="12372" y="1888"/>
                  <a:pt x="12390" y="1890"/>
                </a:cubicBezTo>
                <a:lnTo>
                  <a:pt x="12390" y="1890"/>
                </a:lnTo>
                <a:cubicBezTo>
                  <a:pt x="12439" y="1814"/>
                  <a:pt x="12523" y="1782"/>
                  <a:pt x="12600" y="1782"/>
                </a:cubicBezTo>
                <a:close/>
                <a:moveTo>
                  <a:pt x="24284" y="1918"/>
                </a:moveTo>
                <a:cubicBezTo>
                  <a:pt x="24385" y="1943"/>
                  <a:pt x="24486" y="1981"/>
                  <a:pt x="24587" y="2006"/>
                </a:cubicBezTo>
                <a:cubicBezTo>
                  <a:pt x="24589" y="2004"/>
                  <a:pt x="24590" y="2001"/>
                  <a:pt x="24591" y="1998"/>
                </a:cubicBezTo>
                <a:lnTo>
                  <a:pt x="24591" y="1998"/>
                </a:lnTo>
                <a:cubicBezTo>
                  <a:pt x="24655" y="2071"/>
                  <a:pt x="24753" y="2095"/>
                  <a:pt x="24828" y="2120"/>
                </a:cubicBezTo>
                <a:cubicBezTo>
                  <a:pt x="24828" y="2133"/>
                  <a:pt x="24790" y="2145"/>
                  <a:pt x="24790" y="2158"/>
                </a:cubicBezTo>
                <a:cubicBezTo>
                  <a:pt x="24752" y="2133"/>
                  <a:pt x="24727" y="2120"/>
                  <a:pt x="24701" y="2095"/>
                </a:cubicBezTo>
                <a:cubicBezTo>
                  <a:pt x="24676" y="2120"/>
                  <a:pt x="24663" y="2133"/>
                  <a:pt x="24638" y="2158"/>
                </a:cubicBezTo>
                <a:lnTo>
                  <a:pt x="24651" y="2095"/>
                </a:lnTo>
                <a:cubicBezTo>
                  <a:pt x="24524" y="2057"/>
                  <a:pt x="24423" y="1956"/>
                  <a:pt x="24284" y="1943"/>
                </a:cubicBezTo>
                <a:cubicBezTo>
                  <a:pt x="24284" y="1930"/>
                  <a:pt x="24284" y="1930"/>
                  <a:pt x="24284" y="1918"/>
                </a:cubicBezTo>
                <a:close/>
                <a:moveTo>
                  <a:pt x="11873" y="2196"/>
                </a:moveTo>
                <a:cubicBezTo>
                  <a:pt x="11897" y="2196"/>
                  <a:pt x="11922" y="2203"/>
                  <a:pt x="11946" y="2221"/>
                </a:cubicBezTo>
                <a:cubicBezTo>
                  <a:pt x="11854" y="2244"/>
                  <a:pt x="11762" y="2299"/>
                  <a:pt x="11670" y="2299"/>
                </a:cubicBezTo>
                <a:cubicBezTo>
                  <a:pt x="11660" y="2299"/>
                  <a:pt x="11651" y="2298"/>
                  <a:pt x="11642" y="2297"/>
                </a:cubicBezTo>
                <a:cubicBezTo>
                  <a:pt x="11719" y="2268"/>
                  <a:pt x="11796" y="2196"/>
                  <a:pt x="11873" y="2196"/>
                </a:cubicBezTo>
                <a:close/>
                <a:moveTo>
                  <a:pt x="11385" y="2233"/>
                </a:moveTo>
                <a:cubicBezTo>
                  <a:pt x="11400" y="2233"/>
                  <a:pt x="11415" y="2237"/>
                  <a:pt x="11427" y="2247"/>
                </a:cubicBezTo>
                <a:cubicBezTo>
                  <a:pt x="11437" y="2294"/>
                  <a:pt x="11390" y="2320"/>
                  <a:pt x="11345" y="2320"/>
                </a:cubicBezTo>
                <a:cubicBezTo>
                  <a:pt x="11329" y="2320"/>
                  <a:pt x="11314" y="2316"/>
                  <a:pt x="11301" y="2310"/>
                </a:cubicBezTo>
                <a:cubicBezTo>
                  <a:pt x="11291" y="2272"/>
                  <a:pt x="11339" y="2233"/>
                  <a:pt x="11385" y="2233"/>
                </a:cubicBezTo>
                <a:close/>
                <a:moveTo>
                  <a:pt x="25554" y="2302"/>
                </a:moveTo>
                <a:cubicBezTo>
                  <a:pt x="25593" y="2302"/>
                  <a:pt x="25638" y="2337"/>
                  <a:pt x="25638" y="2373"/>
                </a:cubicBezTo>
                <a:cubicBezTo>
                  <a:pt x="25630" y="2388"/>
                  <a:pt x="25617" y="2394"/>
                  <a:pt x="25603" y="2394"/>
                </a:cubicBezTo>
                <a:cubicBezTo>
                  <a:pt x="25567" y="2394"/>
                  <a:pt x="25520" y="2358"/>
                  <a:pt x="25511" y="2323"/>
                </a:cubicBezTo>
                <a:cubicBezTo>
                  <a:pt x="25522" y="2308"/>
                  <a:pt x="25538" y="2302"/>
                  <a:pt x="25554" y="2302"/>
                </a:cubicBezTo>
                <a:close/>
                <a:moveTo>
                  <a:pt x="20209" y="2411"/>
                </a:moveTo>
                <a:cubicBezTo>
                  <a:pt x="20222" y="2411"/>
                  <a:pt x="20234" y="2411"/>
                  <a:pt x="20234" y="2424"/>
                </a:cubicBezTo>
                <a:cubicBezTo>
                  <a:pt x="20260" y="2436"/>
                  <a:pt x="20298" y="2436"/>
                  <a:pt x="20336" y="2436"/>
                </a:cubicBezTo>
                <a:cubicBezTo>
                  <a:pt x="20374" y="2449"/>
                  <a:pt x="20399" y="2462"/>
                  <a:pt x="20424" y="2462"/>
                </a:cubicBezTo>
                <a:cubicBezTo>
                  <a:pt x="20400" y="2471"/>
                  <a:pt x="20376" y="2476"/>
                  <a:pt x="20352" y="2476"/>
                </a:cubicBezTo>
                <a:cubicBezTo>
                  <a:pt x="20313" y="2476"/>
                  <a:pt x="20273" y="2465"/>
                  <a:pt x="20234" y="2449"/>
                </a:cubicBezTo>
                <a:cubicBezTo>
                  <a:pt x="20222" y="2436"/>
                  <a:pt x="20222" y="2424"/>
                  <a:pt x="20209" y="2411"/>
                </a:cubicBezTo>
                <a:close/>
                <a:moveTo>
                  <a:pt x="18007" y="2512"/>
                </a:moveTo>
                <a:cubicBezTo>
                  <a:pt x="17972" y="2521"/>
                  <a:pt x="17932" y="2524"/>
                  <a:pt x="17893" y="2525"/>
                </a:cubicBezTo>
                <a:lnTo>
                  <a:pt x="17893" y="2525"/>
                </a:lnTo>
                <a:cubicBezTo>
                  <a:pt x="17929" y="2523"/>
                  <a:pt x="17973" y="2512"/>
                  <a:pt x="18007" y="2512"/>
                </a:cubicBezTo>
                <a:close/>
                <a:moveTo>
                  <a:pt x="17362" y="2525"/>
                </a:moveTo>
                <a:cubicBezTo>
                  <a:pt x="17375" y="2538"/>
                  <a:pt x="17400" y="2550"/>
                  <a:pt x="17413" y="2550"/>
                </a:cubicBezTo>
                <a:lnTo>
                  <a:pt x="17349" y="2550"/>
                </a:lnTo>
                <a:cubicBezTo>
                  <a:pt x="17349" y="2550"/>
                  <a:pt x="17349" y="2538"/>
                  <a:pt x="17362" y="2525"/>
                </a:cubicBezTo>
                <a:close/>
                <a:moveTo>
                  <a:pt x="17197" y="2563"/>
                </a:moveTo>
                <a:lnTo>
                  <a:pt x="17134" y="2576"/>
                </a:lnTo>
                <a:cubicBezTo>
                  <a:pt x="17134" y="2576"/>
                  <a:pt x="17147" y="2563"/>
                  <a:pt x="17159" y="2563"/>
                </a:cubicBezTo>
                <a:close/>
                <a:moveTo>
                  <a:pt x="20474" y="2473"/>
                </a:moveTo>
                <a:cubicBezTo>
                  <a:pt x="20647" y="2473"/>
                  <a:pt x="20820" y="2529"/>
                  <a:pt x="20994" y="2576"/>
                </a:cubicBezTo>
                <a:cubicBezTo>
                  <a:pt x="20791" y="2576"/>
                  <a:pt x="20601" y="2538"/>
                  <a:pt x="20424" y="2474"/>
                </a:cubicBezTo>
                <a:cubicBezTo>
                  <a:pt x="20441" y="2473"/>
                  <a:pt x="20458" y="2473"/>
                  <a:pt x="20474" y="2473"/>
                </a:cubicBezTo>
                <a:close/>
                <a:moveTo>
                  <a:pt x="16617" y="2507"/>
                </a:moveTo>
                <a:cubicBezTo>
                  <a:pt x="16636" y="2507"/>
                  <a:pt x="16653" y="2520"/>
                  <a:pt x="16653" y="2550"/>
                </a:cubicBezTo>
                <a:cubicBezTo>
                  <a:pt x="16647" y="2571"/>
                  <a:pt x="16622" y="2584"/>
                  <a:pt x="16600" y="2584"/>
                </a:cubicBezTo>
                <a:cubicBezTo>
                  <a:pt x="16581" y="2584"/>
                  <a:pt x="16565" y="2574"/>
                  <a:pt x="16565" y="2550"/>
                </a:cubicBezTo>
                <a:cubicBezTo>
                  <a:pt x="16571" y="2524"/>
                  <a:pt x="16596" y="2507"/>
                  <a:pt x="16617" y="2507"/>
                </a:cubicBezTo>
                <a:close/>
                <a:moveTo>
                  <a:pt x="20019" y="2411"/>
                </a:moveTo>
                <a:cubicBezTo>
                  <a:pt x="20083" y="2411"/>
                  <a:pt x="20146" y="2424"/>
                  <a:pt x="20196" y="2449"/>
                </a:cubicBezTo>
                <a:cubicBezTo>
                  <a:pt x="20196" y="2474"/>
                  <a:pt x="20196" y="2512"/>
                  <a:pt x="20184" y="2550"/>
                </a:cubicBezTo>
                <a:cubicBezTo>
                  <a:pt x="20260" y="2550"/>
                  <a:pt x="20336" y="2563"/>
                  <a:pt x="20399" y="2588"/>
                </a:cubicBezTo>
                <a:cubicBezTo>
                  <a:pt x="20412" y="2563"/>
                  <a:pt x="20424" y="2538"/>
                  <a:pt x="20424" y="2512"/>
                </a:cubicBezTo>
                <a:lnTo>
                  <a:pt x="20424" y="2601"/>
                </a:lnTo>
                <a:cubicBezTo>
                  <a:pt x="20525" y="2601"/>
                  <a:pt x="20627" y="2614"/>
                  <a:pt x="20715" y="2639"/>
                </a:cubicBezTo>
                <a:cubicBezTo>
                  <a:pt x="20133" y="2563"/>
                  <a:pt x="19538" y="2512"/>
                  <a:pt x="18931" y="2512"/>
                </a:cubicBezTo>
                <a:cubicBezTo>
                  <a:pt x="18798" y="2506"/>
                  <a:pt x="18668" y="2503"/>
                  <a:pt x="18540" y="2503"/>
                </a:cubicBezTo>
                <a:cubicBezTo>
                  <a:pt x="18429" y="2503"/>
                  <a:pt x="18318" y="2505"/>
                  <a:pt x="18208" y="2510"/>
                </a:cubicBezTo>
                <a:lnTo>
                  <a:pt x="18208" y="2510"/>
                </a:lnTo>
                <a:cubicBezTo>
                  <a:pt x="18255" y="2506"/>
                  <a:pt x="18302" y="2496"/>
                  <a:pt x="18349" y="2487"/>
                </a:cubicBezTo>
                <a:cubicBezTo>
                  <a:pt x="18362" y="2474"/>
                  <a:pt x="18362" y="2436"/>
                  <a:pt x="18374" y="2411"/>
                </a:cubicBezTo>
                <a:lnTo>
                  <a:pt x="18400" y="2474"/>
                </a:lnTo>
                <a:cubicBezTo>
                  <a:pt x="18563" y="2466"/>
                  <a:pt x="18726" y="2440"/>
                  <a:pt x="18890" y="2440"/>
                </a:cubicBezTo>
                <a:cubicBezTo>
                  <a:pt x="18967" y="2440"/>
                  <a:pt x="19044" y="2446"/>
                  <a:pt x="19121" y="2462"/>
                </a:cubicBezTo>
                <a:cubicBezTo>
                  <a:pt x="19108" y="2449"/>
                  <a:pt x="19108" y="2424"/>
                  <a:pt x="19096" y="2411"/>
                </a:cubicBezTo>
                <a:lnTo>
                  <a:pt x="19108" y="2411"/>
                </a:lnTo>
                <a:cubicBezTo>
                  <a:pt x="19121" y="2424"/>
                  <a:pt x="19133" y="2449"/>
                  <a:pt x="19146" y="2462"/>
                </a:cubicBezTo>
                <a:cubicBezTo>
                  <a:pt x="19247" y="2449"/>
                  <a:pt x="19336" y="2449"/>
                  <a:pt x="19425" y="2449"/>
                </a:cubicBezTo>
                <a:cubicBezTo>
                  <a:pt x="19425" y="2449"/>
                  <a:pt x="19425" y="2449"/>
                  <a:pt x="19425" y="2436"/>
                </a:cubicBezTo>
                <a:cubicBezTo>
                  <a:pt x="19602" y="2462"/>
                  <a:pt x="19779" y="2474"/>
                  <a:pt x="19956" y="2474"/>
                </a:cubicBezTo>
                <a:cubicBezTo>
                  <a:pt x="20032" y="2500"/>
                  <a:pt x="20095" y="2525"/>
                  <a:pt x="20171" y="2538"/>
                </a:cubicBezTo>
                <a:cubicBezTo>
                  <a:pt x="20158" y="2500"/>
                  <a:pt x="20133" y="2474"/>
                  <a:pt x="20121" y="2436"/>
                </a:cubicBezTo>
                <a:cubicBezTo>
                  <a:pt x="20083" y="2424"/>
                  <a:pt x="20057" y="2424"/>
                  <a:pt x="20019" y="2411"/>
                </a:cubicBezTo>
                <a:close/>
                <a:moveTo>
                  <a:pt x="16375" y="2639"/>
                </a:moveTo>
                <a:cubicBezTo>
                  <a:pt x="16388" y="2639"/>
                  <a:pt x="16388" y="2652"/>
                  <a:pt x="16388" y="2664"/>
                </a:cubicBezTo>
                <a:lnTo>
                  <a:pt x="16375" y="2639"/>
                </a:lnTo>
                <a:close/>
                <a:moveTo>
                  <a:pt x="25751" y="2576"/>
                </a:moveTo>
                <a:lnTo>
                  <a:pt x="25751" y="2576"/>
                </a:lnTo>
                <a:cubicBezTo>
                  <a:pt x="25840" y="2626"/>
                  <a:pt x="25992" y="2626"/>
                  <a:pt x="26005" y="2753"/>
                </a:cubicBezTo>
                <a:cubicBezTo>
                  <a:pt x="25916" y="2702"/>
                  <a:pt x="25815" y="2664"/>
                  <a:pt x="25751" y="2576"/>
                </a:cubicBezTo>
                <a:close/>
                <a:moveTo>
                  <a:pt x="10757" y="2550"/>
                </a:moveTo>
                <a:lnTo>
                  <a:pt x="10757" y="2550"/>
                </a:lnTo>
                <a:cubicBezTo>
                  <a:pt x="10681" y="2601"/>
                  <a:pt x="10592" y="2652"/>
                  <a:pt x="10504" y="2664"/>
                </a:cubicBezTo>
                <a:cubicBezTo>
                  <a:pt x="10481" y="2709"/>
                  <a:pt x="10439" y="2744"/>
                  <a:pt x="10438" y="2795"/>
                </a:cubicBezTo>
                <a:lnTo>
                  <a:pt x="10438" y="2795"/>
                </a:lnTo>
                <a:cubicBezTo>
                  <a:pt x="10435" y="2772"/>
                  <a:pt x="10428" y="2746"/>
                  <a:pt x="10428" y="2727"/>
                </a:cubicBezTo>
                <a:cubicBezTo>
                  <a:pt x="10390" y="2740"/>
                  <a:pt x="10339" y="2753"/>
                  <a:pt x="10314" y="2765"/>
                </a:cubicBezTo>
                <a:cubicBezTo>
                  <a:pt x="10440" y="2664"/>
                  <a:pt x="10592" y="2576"/>
                  <a:pt x="10757" y="2550"/>
                </a:cubicBezTo>
                <a:close/>
                <a:moveTo>
                  <a:pt x="20981" y="2576"/>
                </a:moveTo>
                <a:lnTo>
                  <a:pt x="20981" y="2576"/>
                </a:lnTo>
                <a:cubicBezTo>
                  <a:pt x="21361" y="2639"/>
                  <a:pt x="21753" y="2740"/>
                  <a:pt x="22120" y="2867"/>
                </a:cubicBezTo>
                <a:cubicBezTo>
                  <a:pt x="22006" y="2854"/>
                  <a:pt x="21892" y="2803"/>
                  <a:pt x="21778" y="2803"/>
                </a:cubicBezTo>
                <a:cubicBezTo>
                  <a:pt x="21753" y="2803"/>
                  <a:pt x="21728" y="2803"/>
                  <a:pt x="21702" y="2791"/>
                </a:cubicBezTo>
                <a:cubicBezTo>
                  <a:pt x="21702" y="2791"/>
                  <a:pt x="21702" y="2778"/>
                  <a:pt x="21690" y="2765"/>
                </a:cubicBezTo>
                <a:cubicBezTo>
                  <a:pt x="21462" y="2690"/>
                  <a:pt x="21209" y="2677"/>
                  <a:pt x="20981" y="2576"/>
                </a:cubicBezTo>
                <a:close/>
                <a:moveTo>
                  <a:pt x="25954" y="2512"/>
                </a:moveTo>
                <a:cubicBezTo>
                  <a:pt x="26144" y="2626"/>
                  <a:pt x="26435" y="2690"/>
                  <a:pt x="26549" y="2892"/>
                </a:cubicBezTo>
                <a:cubicBezTo>
                  <a:pt x="26359" y="2753"/>
                  <a:pt x="26144" y="2652"/>
                  <a:pt x="25929" y="2550"/>
                </a:cubicBezTo>
                <a:lnTo>
                  <a:pt x="25941" y="2550"/>
                </a:lnTo>
                <a:lnTo>
                  <a:pt x="25954" y="2512"/>
                </a:lnTo>
                <a:close/>
                <a:moveTo>
                  <a:pt x="23682" y="2938"/>
                </a:moveTo>
                <a:cubicBezTo>
                  <a:pt x="23711" y="2938"/>
                  <a:pt x="23724" y="2955"/>
                  <a:pt x="23714" y="2993"/>
                </a:cubicBezTo>
                <a:cubicBezTo>
                  <a:pt x="23702" y="2996"/>
                  <a:pt x="23692" y="2998"/>
                  <a:pt x="23684" y="2998"/>
                </a:cubicBezTo>
                <a:cubicBezTo>
                  <a:pt x="23658" y="2998"/>
                  <a:pt x="23651" y="2981"/>
                  <a:pt x="23651" y="2943"/>
                </a:cubicBezTo>
                <a:cubicBezTo>
                  <a:pt x="23663" y="2940"/>
                  <a:pt x="23673" y="2938"/>
                  <a:pt x="23682" y="2938"/>
                </a:cubicBezTo>
                <a:close/>
                <a:moveTo>
                  <a:pt x="10693" y="2702"/>
                </a:moveTo>
                <a:cubicBezTo>
                  <a:pt x="10693" y="2715"/>
                  <a:pt x="10693" y="2753"/>
                  <a:pt x="10693" y="2765"/>
                </a:cubicBezTo>
                <a:cubicBezTo>
                  <a:pt x="10655" y="2778"/>
                  <a:pt x="10617" y="2791"/>
                  <a:pt x="10579" y="2791"/>
                </a:cubicBezTo>
                <a:cubicBezTo>
                  <a:pt x="10579" y="2829"/>
                  <a:pt x="10579" y="2854"/>
                  <a:pt x="10579" y="2879"/>
                </a:cubicBezTo>
                <a:lnTo>
                  <a:pt x="10554" y="2829"/>
                </a:lnTo>
                <a:cubicBezTo>
                  <a:pt x="10440" y="2905"/>
                  <a:pt x="10301" y="2917"/>
                  <a:pt x="10187" y="3019"/>
                </a:cubicBezTo>
                <a:cubicBezTo>
                  <a:pt x="10187" y="3006"/>
                  <a:pt x="10187" y="2993"/>
                  <a:pt x="10187" y="2993"/>
                </a:cubicBezTo>
                <a:cubicBezTo>
                  <a:pt x="10263" y="2930"/>
                  <a:pt x="10352" y="2879"/>
                  <a:pt x="10440" y="2816"/>
                </a:cubicBezTo>
                <a:cubicBezTo>
                  <a:pt x="10542" y="2816"/>
                  <a:pt x="10617" y="2753"/>
                  <a:pt x="10693" y="2702"/>
                </a:cubicBezTo>
                <a:close/>
                <a:moveTo>
                  <a:pt x="26584" y="2875"/>
                </a:moveTo>
                <a:cubicBezTo>
                  <a:pt x="26673" y="2875"/>
                  <a:pt x="26757" y="2953"/>
                  <a:pt x="26802" y="3031"/>
                </a:cubicBezTo>
                <a:cubicBezTo>
                  <a:pt x="26713" y="2981"/>
                  <a:pt x="26625" y="2930"/>
                  <a:pt x="26549" y="2879"/>
                </a:cubicBezTo>
                <a:cubicBezTo>
                  <a:pt x="26561" y="2876"/>
                  <a:pt x="26573" y="2875"/>
                  <a:pt x="26584" y="2875"/>
                </a:cubicBezTo>
                <a:close/>
                <a:moveTo>
                  <a:pt x="9320" y="3090"/>
                </a:moveTo>
                <a:cubicBezTo>
                  <a:pt x="9330" y="3090"/>
                  <a:pt x="9341" y="3092"/>
                  <a:pt x="9352" y="3094"/>
                </a:cubicBezTo>
                <a:lnTo>
                  <a:pt x="9352" y="3107"/>
                </a:lnTo>
                <a:cubicBezTo>
                  <a:pt x="9276" y="3158"/>
                  <a:pt x="9200" y="3208"/>
                  <a:pt x="9124" y="3259"/>
                </a:cubicBezTo>
                <a:cubicBezTo>
                  <a:pt x="9112" y="3246"/>
                  <a:pt x="9099" y="3221"/>
                  <a:pt x="9086" y="3208"/>
                </a:cubicBezTo>
                <a:cubicBezTo>
                  <a:pt x="9165" y="3174"/>
                  <a:pt x="9234" y="3090"/>
                  <a:pt x="9320" y="3090"/>
                </a:cubicBezTo>
                <a:close/>
                <a:moveTo>
                  <a:pt x="10301" y="2753"/>
                </a:moveTo>
                <a:lnTo>
                  <a:pt x="10301" y="2753"/>
                </a:lnTo>
                <a:cubicBezTo>
                  <a:pt x="10250" y="2841"/>
                  <a:pt x="10137" y="2829"/>
                  <a:pt x="10086" y="2905"/>
                </a:cubicBezTo>
                <a:cubicBezTo>
                  <a:pt x="9504" y="3145"/>
                  <a:pt x="8998" y="3588"/>
                  <a:pt x="8428" y="3828"/>
                </a:cubicBezTo>
                <a:cubicBezTo>
                  <a:pt x="8605" y="3664"/>
                  <a:pt x="8833" y="3575"/>
                  <a:pt x="9036" y="3436"/>
                </a:cubicBezTo>
                <a:cubicBezTo>
                  <a:pt x="9023" y="3423"/>
                  <a:pt x="9010" y="3411"/>
                  <a:pt x="8998" y="3411"/>
                </a:cubicBezTo>
                <a:lnTo>
                  <a:pt x="9074" y="3411"/>
                </a:lnTo>
                <a:cubicBezTo>
                  <a:pt x="9365" y="3246"/>
                  <a:pt x="9643" y="3044"/>
                  <a:pt x="9959" y="2917"/>
                </a:cubicBezTo>
                <a:cubicBezTo>
                  <a:pt x="9959" y="2905"/>
                  <a:pt x="9934" y="2879"/>
                  <a:pt x="9934" y="2879"/>
                </a:cubicBezTo>
                <a:lnTo>
                  <a:pt x="9934" y="2879"/>
                </a:lnTo>
                <a:cubicBezTo>
                  <a:pt x="9947" y="2882"/>
                  <a:pt x="9959" y="2883"/>
                  <a:pt x="9971" y="2883"/>
                </a:cubicBezTo>
                <a:cubicBezTo>
                  <a:pt x="10083" y="2883"/>
                  <a:pt x="10187" y="2787"/>
                  <a:pt x="10301" y="2753"/>
                </a:cubicBezTo>
                <a:close/>
                <a:moveTo>
                  <a:pt x="8276" y="3727"/>
                </a:moveTo>
                <a:cubicBezTo>
                  <a:pt x="8213" y="3727"/>
                  <a:pt x="8163" y="3727"/>
                  <a:pt x="8099" y="3740"/>
                </a:cubicBezTo>
                <a:cubicBezTo>
                  <a:pt x="8099" y="3765"/>
                  <a:pt x="8087" y="3816"/>
                  <a:pt x="8074" y="3854"/>
                </a:cubicBezTo>
                <a:cubicBezTo>
                  <a:pt x="8150" y="3828"/>
                  <a:pt x="8239" y="3803"/>
                  <a:pt x="8276" y="3727"/>
                </a:cubicBezTo>
                <a:close/>
                <a:moveTo>
                  <a:pt x="8400" y="3828"/>
                </a:moveTo>
                <a:cubicBezTo>
                  <a:pt x="8419" y="3828"/>
                  <a:pt x="8434" y="3843"/>
                  <a:pt x="8441" y="3879"/>
                </a:cubicBezTo>
                <a:cubicBezTo>
                  <a:pt x="8419" y="3896"/>
                  <a:pt x="8402" y="3905"/>
                  <a:pt x="8388" y="3905"/>
                </a:cubicBezTo>
                <a:cubicBezTo>
                  <a:pt x="8371" y="3905"/>
                  <a:pt x="8360" y="3889"/>
                  <a:pt x="8352" y="3854"/>
                </a:cubicBezTo>
                <a:cubicBezTo>
                  <a:pt x="8369" y="3837"/>
                  <a:pt x="8386" y="3828"/>
                  <a:pt x="8400" y="3828"/>
                </a:cubicBezTo>
                <a:close/>
                <a:moveTo>
                  <a:pt x="8770" y="3803"/>
                </a:moveTo>
                <a:cubicBezTo>
                  <a:pt x="8732" y="3854"/>
                  <a:pt x="8542" y="3879"/>
                  <a:pt x="8643" y="3968"/>
                </a:cubicBezTo>
                <a:cubicBezTo>
                  <a:pt x="8618" y="3955"/>
                  <a:pt x="8593" y="3942"/>
                  <a:pt x="8568" y="3930"/>
                </a:cubicBezTo>
                <a:cubicBezTo>
                  <a:pt x="8441" y="4056"/>
                  <a:pt x="8289" y="4145"/>
                  <a:pt x="8125" y="4183"/>
                </a:cubicBezTo>
                <a:cubicBezTo>
                  <a:pt x="8289" y="4069"/>
                  <a:pt x="8479" y="3980"/>
                  <a:pt x="8631" y="3841"/>
                </a:cubicBezTo>
                <a:cubicBezTo>
                  <a:pt x="8669" y="3803"/>
                  <a:pt x="8719" y="3803"/>
                  <a:pt x="8770" y="3803"/>
                </a:cubicBezTo>
                <a:close/>
                <a:moveTo>
                  <a:pt x="10537" y="4123"/>
                </a:moveTo>
                <a:cubicBezTo>
                  <a:pt x="10547" y="4123"/>
                  <a:pt x="10557" y="4130"/>
                  <a:pt x="10567" y="4145"/>
                </a:cubicBezTo>
                <a:cubicBezTo>
                  <a:pt x="10551" y="4175"/>
                  <a:pt x="10541" y="4192"/>
                  <a:pt x="10526" y="4192"/>
                </a:cubicBezTo>
                <a:cubicBezTo>
                  <a:pt x="10517" y="4192"/>
                  <a:pt x="10506" y="4185"/>
                  <a:pt x="10491" y="4170"/>
                </a:cubicBezTo>
                <a:cubicBezTo>
                  <a:pt x="10506" y="4139"/>
                  <a:pt x="10522" y="4123"/>
                  <a:pt x="10537" y="4123"/>
                </a:cubicBezTo>
                <a:close/>
                <a:moveTo>
                  <a:pt x="26878" y="3019"/>
                </a:moveTo>
                <a:cubicBezTo>
                  <a:pt x="27434" y="3360"/>
                  <a:pt x="27979" y="3727"/>
                  <a:pt x="28510" y="4107"/>
                </a:cubicBezTo>
                <a:cubicBezTo>
                  <a:pt x="28573" y="4145"/>
                  <a:pt x="28649" y="4170"/>
                  <a:pt x="28662" y="4259"/>
                </a:cubicBezTo>
                <a:cubicBezTo>
                  <a:pt x="28308" y="3955"/>
                  <a:pt x="27903" y="3752"/>
                  <a:pt x="27536" y="3474"/>
                </a:cubicBezTo>
                <a:cubicBezTo>
                  <a:pt x="27510" y="3487"/>
                  <a:pt x="27472" y="3499"/>
                  <a:pt x="27447" y="3512"/>
                </a:cubicBezTo>
                <a:cubicBezTo>
                  <a:pt x="27485" y="3550"/>
                  <a:pt x="27510" y="3588"/>
                  <a:pt x="27548" y="3626"/>
                </a:cubicBezTo>
                <a:lnTo>
                  <a:pt x="27548" y="3639"/>
                </a:lnTo>
                <a:cubicBezTo>
                  <a:pt x="27460" y="3601"/>
                  <a:pt x="27384" y="3550"/>
                  <a:pt x="27308" y="3512"/>
                </a:cubicBezTo>
                <a:cubicBezTo>
                  <a:pt x="27308" y="3499"/>
                  <a:pt x="27321" y="3474"/>
                  <a:pt x="27321" y="3461"/>
                </a:cubicBezTo>
                <a:cubicBezTo>
                  <a:pt x="27359" y="3487"/>
                  <a:pt x="27396" y="3512"/>
                  <a:pt x="27434" y="3525"/>
                </a:cubicBezTo>
                <a:cubicBezTo>
                  <a:pt x="27447" y="3499"/>
                  <a:pt x="27460" y="3461"/>
                  <a:pt x="27460" y="3436"/>
                </a:cubicBezTo>
                <a:cubicBezTo>
                  <a:pt x="27270" y="3297"/>
                  <a:pt x="27055" y="3183"/>
                  <a:pt x="26852" y="3056"/>
                </a:cubicBezTo>
                <a:cubicBezTo>
                  <a:pt x="26852" y="3044"/>
                  <a:pt x="26865" y="3019"/>
                  <a:pt x="26878" y="3019"/>
                </a:cubicBezTo>
                <a:close/>
                <a:moveTo>
                  <a:pt x="8340" y="3899"/>
                </a:moveTo>
                <a:lnTo>
                  <a:pt x="8340" y="3899"/>
                </a:lnTo>
                <a:cubicBezTo>
                  <a:pt x="8288" y="3974"/>
                  <a:pt x="8208" y="4011"/>
                  <a:pt x="8150" y="4069"/>
                </a:cubicBezTo>
                <a:cubicBezTo>
                  <a:pt x="8011" y="4145"/>
                  <a:pt x="7897" y="4259"/>
                  <a:pt x="7745" y="4309"/>
                </a:cubicBezTo>
                <a:cubicBezTo>
                  <a:pt x="7906" y="4136"/>
                  <a:pt x="8128" y="4023"/>
                  <a:pt x="8340" y="3899"/>
                </a:cubicBezTo>
                <a:close/>
                <a:moveTo>
                  <a:pt x="28675" y="4246"/>
                </a:moveTo>
                <a:lnTo>
                  <a:pt x="28675" y="4246"/>
                </a:lnTo>
                <a:cubicBezTo>
                  <a:pt x="28877" y="4347"/>
                  <a:pt x="29041" y="4512"/>
                  <a:pt x="29231" y="4638"/>
                </a:cubicBezTo>
                <a:cubicBezTo>
                  <a:pt x="29016" y="4562"/>
                  <a:pt x="28852" y="4385"/>
                  <a:pt x="28675" y="4246"/>
                </a:cubicBezTo>
                <a:close/>
                <a:moveTo>
                  <a:pt x="29279" y="4836"/>
                </a:moveTo>
                <a:cubicBezTo>
                  <a:pt x="29308" y="4836"/>
                  <a:pt x="29342" y="4888"/>
                  <a:pt x="29333" y="4917"/>
                </a:cubicBezTo>
                <a:cubicBezTo>
                  <a:pt x="29327" y="4929"/>
                  <a:pt x="29318" y="4933"/>
                  <a:pt x="29310" y="4933"/>
                </a:cubicBezTo>
                <a:cubicBezTo>
                  <a:pt x="29282" y="4933"/>
                  <a:pt x="29247" y="4882"/>
                  <a:pt x="29257" y="4853"/>
                </a:cubicBezTo>
                <a:cubicBezTo>
                  <a:pt x="29263" y="4841"/>
                  <a:pt x="29271" y="4836"/>
                  <a:pt x="29279" y="4836"/>
                </a:cubicBezTo>
                <a:close/>
                <a:moveTo>
                  <a:pt x="7214" y="4904"/>
                </a:moveTo>
                <a:lnTo>
                  <a:pt x="7214" y="5005"/>
                </a:lnTo>
                <a:cubicBezTo>
                  <a:pt x="7188" y="4993"/>
                  <a:pt x="7150" y="4980"/>
                  <a:pt x="7125" y="4967"/>
                </a:cubicBezTo>
                <a:cubicBezTo>
                  <a:pt x="7100" y="5005"/>
                  <a:pt x="7062" y="5030"/>
                  <a:pt x="7036" y="5068"/>
                </a:cubicBezTo>
                <a:lnTo>
                  <a:pt x="7011" y="5018"/>
                </a:lnTo>
                <a:cubicBezTo>
                  <a:pt x="7074" y="4980"/>
                  <a:pt x="7150" y="4942"/>
                  <a:pt x="7214" y="4904"/>
                </a:cubicBezTo>
                <a:close/>
                <a:moveTo>
                  <a:pt x="29244" y="4664"/>
                </a:moveTo>
                <a:cubicBezTo>
                  <a:pt x="29484" y="4841"/>
                  <a:pt x="29712" y="5043"/>
                  <a:pt x="29927" y="5246"/>
                </a:cubicBezTo>
                <a:cubicBezTo>
                  <a:pt x="29662" y="5119"/>
                  <a:pt x="29434" y="4891"/>
                  <a:pt x="29244" y="4664"/>
                </a:cubicBezTo>
                <a:close/>
                <a:moveTo>
                  <a:pt x="6897" y="5132"/>
                </a:moveTo>
                <a:cubicBezTo>
                  <a:pt x="6923" y="5157"/>
                  <a:pt x="6948" y="5182"/>
                  <a:pt x="6960" y="5208"/>
                </a:cubicBezTo>
                <a:cubicBezTo>
                  <a:pt x="6948" y="5195"/>
                  <a:pt x="6910" y="5182"/>
                  <a:pt x="6885" y="5182"/>
                </a:cubicBezTo>
                <a:cubicBezTo>
                  <a:pt x="6872" y="5208"/>
                  <a:pt x="6847" y="5258"/>
                  <a:pt x="6834" y="5284"/>
                </a:cubicBezTo>
                <a:cubicBezTo>
                  <a:pt x="6809" y="5220"/>
                  <a:pt x="6834" y="5157"/>
                  <a:pt x="6897" y="5132"/>
                </a:cubicBezTo>
                <a:close/>
                <a:moveTo>
                  <a:pt x="27878" y="5244"/>
                </a:moveTo>
                <a:cubicBezTo>
                  <a:pt x="27926" y="5244"/>
                  <a:pt x="27975" y="5300"/>
                  <a:pt x="27941" y="5334"/>
                </a:cubicBezTo>
                <a:cubicBezTo>
                  <a:pt x="27934" y="5338"/>
                  <a:pt x="27926" y="5339"/>
                  <a:pt x="27919" y="5339"/>
                </a:cubicBezTo>
                <a:cubicBezTo>
                  <a:pt x="27874" y="5339"/>
                  <a:pt x="27832" y="5278"/>
                  <a:pt x="27865" y="5246"/>
                </a:cubicBezTo>
                <a:cubicBezTo>
                  <a:pt x="27869" y="5244"/>
                  <a:pt x="27874" y="5244"/>
                  <a:pt x="27878" y="5244"/>
                </a:cubicBezTo>
                <a:close/>
                <a:moveTo>
                  <a:pt x="7692" y="5332"/>
                </a:moveTo>
                <a:cubicBezTo>
                  <a:pt x="7703" y="5332"/>
                  <a:pt x="7715" y="5342"/>
                  <a:pt x="7732" y="5359"/>
                </a:cubicBezTo>
                <a:cubicBezTo>
                  <a:pt x="7718" y="5388"/>
                  <a:pt x="7704" y="5404"/>
                  <a:pt x="7690" y="5404"/>
                </a:cubicBezTo>
                <a:cubicBezTo>
                  <a:pt x="7679" y="5404"/>
                  <a:pt x="7668" y="5394"/>
                  <a:pt x="7656" y="5372"/>
                </a:cubicBezTo>
                <a:cubicBezTo>
                  <a:pt x="7670" y="5345"/>
                  <a:pt x="7680" y="5332"/>
                  <a:pt x="7692" y="5332"/>
                </a:cubicBezTo>
                <a:close/>
                <a:moveTo>
                  <a:pt x="6771" y="5220"/>
                </a:moveTo>
                <a:lnTo>
                  <a:pt x="6771" y="5220"/>
                </a:lnTo>
                <a:cubicBezTo>
                  <a:pt x="6796" y="5258"/>
                  <a:pt x="6771" y="5296"/>
                  <a:pt x="6733" y="5334"/>
                </a:cubicBezTo>
                <a:cubicBezTo>
                  <a:pt x="6745" y="5359"/>
                  <a:pt x="6745" y="5385"/>
                  <a:pt x="6758" y="5397"/>
                </a:cubicBezTo>
                <a:cubicBezTo>
                  <a:pt x="6733" y="5397"/>
                  <a:pt x="6682" y="5397"/>
                  <a:pt x="6657" y="5385"/>
                </a:cubicBezTo>
                <a:lnTo>
                  <a:pt x="6657" y="5385"/>
                </a:lnTo>
                <a:cubicBezTo>
                  <a:pt x="6669" y="5397"/>
                  <a:pt x="6682" y="5435"/>
                  <a:pt x="6682" y="5448"/>
                </a:cubicBezTo>
                <a:cubicBezTo>
                  <a:pt x="6657" y="5434"/>
                  <a:pt x="6635" y="5428"/>
                  <a:pt x="6618" y="5428"/>
                </a:cubicBezTo>
                <a:cubicBezTo>
                  <a:pt x="6558" y="5428"/>
                  <a:pt x="6553" y="5500"/>
                  <a:pt x="6631" y="5549"/>
                </a:cubicBezTo>
                <a:cubicBezTo>
                  <a:pt x="6619" y="5562"/>
                  <a:pt x="6594" y="5575"/>
                  <a:pt x="6581" y="5587"/>
                </a:cubicBezTo>
                <a:cubicBezTo>
                  <a:pt x="6568" y="5549"/>
                  <a:pt x="6556" y="5511"/>
                  <a:pt x="6530" y="5473"/>
                </a:cubicBezTo>
                <a:cubicBezTo>
                  <a:pt x="6505" y="5524"/>
                  <a:pt x="6454" y="5537"/>
                  <a:pt x="6416" y="5537"/>
                </a:cubicBezTo>
                <a:cubicBezTo>
                  <a:pt x="6543" y="5435"/>
                  <a:pt x="6644" y="5309"/>
                  <a:pt x="6771" y="5220"/>
                </a:cubicBezTo>
                <a:close/>
                <a:moveTo>
                  <a:pt x="30080" y="5540"/>
                </a:moveTo>
                <a:cubicBezTo>
                  <a:pt x="30097" y="5540"/>
                  <a:pt x="30109" y="5557"/>
                  <a:pt x="30117" y="5587"/>
                </a:cubicBezTo>
                <a:cubicBezTo>
                  <a:pt x="30102" y="5602"/>
                  <a:pt x="30089" y="5609"/>
                  <a:pt x="30078" y="5609"/>
                </a:cubicBezTo>
                <a:cubicBezTo>
                  <a:pt x="30061" y="5609"/>
                  <a:pt x="30049" y="5593"/>
                  <a:pt x="30041" y="5562"/>
                </a:cubicBezTo>
                <a:cubicBezTo>
                  <a:pt x="30056" y="5547"/>
                  <a:pt x="30069" y="5540"/>
                  <a:pt x="30080" y="5540"/>
                </a:cubicBezTo>
                <a:close/>
                <a:moveTo>
                  <a:pt x="8454" y="5448"/>
                </a:moveTo>
                <a:lnTo>
                  <a:pt x="8454" y="5448"/>
                </a:lnTo>
                <a:cubicBezTo>
                  <a:pt x="8390" y="5511"/>
                  <a:pt x="8327" y="5562"/>
                  <a:pt x="8251" y="5613"/>
                </a:cubicBezTo>
                <a:cubicBezTo>
                  <a:pt x="8251" y="5600"/>
                  <a:pt x="8239" y="5587"/>
                  <a:pt x="8226" y="5575"/>
                </a:cubicBezTo>
                <a:cubicBezTo>
                  <a:pt x="8302" y="5537"/>
                  <a:pt x="8378" y="5499"/>
                  <a:pt x="8454" y="5448"/>
                </a:cubicBezTo>
                <a:close/>
                <a:moveTo>
                  <a:pt x="7251" y="5702"/>
                </a:moveTo>
                <a:cubicBezTo>
                  <a:pt x="7262" y="5702"/>
                  <a:pt x="7271" y="5706"/>
                  <a:pt x="7277" y="5714"/>
                </a:cubicBezTo>
                <a:cubicBezTo>
                  <a:pt x="7255" y="5758"/>
                  <a:pt x="7214" y="5792"/>
                  <a:pt x="7170" y="5792"/>
                </a:cubicBezTo>
                <a:cubicBezTo>
                  <a:pt x="7164" y="5792"/>
                  <a:pt x="7157" y="5791"/>
                  <a:pt x="7150" y="5790"/>
                </a:cubicBezTo>
                <a:cubicBezTo>
                  <a:pt x="7140" y="5750"/>
                  <a:pt x="7209" y="5702"/>
                  <a:pt x="7251" y="5702"/>
                </a:cubicBezTo>
                <a:close/>
                <a:moveTo>
                  <a:pt x="30241" y="5708"/>
                </a:moveTo>
                <a:cubicBezTo>
                  <a:pt x="30279" y="5708"/>
                  <a:pt x="30301" y="5758"/>
                  <a:pt x="30269" y="5790"/>
                </a:cubicBezTo>
                <a:cubicBezTo>
                  <a:pt x="30264" y="5793"/>
                  <a:pt x="30258" y="5795"/>
                  <a:pt x="30253" y="5795"/>
                </a:cubicBezTo>
                <a:cubicBezTo>
                  <a:pt x="30219" y="5795"/>
                  <a:pt x="30186" y="5736"/>
                  <a:pt x="30218" y="5714"/>
                </a:cubicBezTo>
                <a:cubicBezTo>
                  <a:pt x="30226" y="5710"/>
                  <a:pt x="30234" y="5708"/>
                  <a:pt x="30241" y="5708"/>
                </a:cubicBezTo>
                <a:close/>
                <a:moveTo>
                  <a:pt x="28510" y="5714"/>
                </a:moveTo>
                <a:lnTo>
                  <a:pt x="28510" y="5714"/>
                </a:lnTo>
                <a:cubicBezTo>
                  <a:pt x="28586" y="5777"/>
                  <a:pt x="28662" y="5828"/>
                  <a:pt x="28738" y="5891"/>
                </a:cubicBezTo>
                <a:cubicBezTo>
                  <a:pt x="28662" y="5840"/>
                  <a:pt x="28535" y="5815"/>
                  <a:pt x="28510" y="5714"/>
                </a:cubicBezTo>
                <a:close/>
                <a:moveTo>
                  <a:pt x="6239" y="5752"/>
                </a:moveTo>
                <a:lnTo>
                  <a:pt x="6239" y="5752"/>
                </a:lnTo>
                <a:cubicBezTo>
                  <a:pt x="6163" y="5815"/>
                  <a:pt x="6087" y="5891"/>
                  <a:pt x="5999" y="5942"/>
                </a:cubicBezTo>
                <a:cubicBezTo>
                  <a:pt x="6037" y="5878"/>
                  <a:pt x="6087" y="5828"/>
                  <a:pt x="6138" y="5777"/>
                </a:cubicBezTo>
                <a:cubicBezTo>
                  <a:pt x="6163" y="5764"/>
                  <a:pt x="6201" y="5764"/>
                  <a:pt x="6239" y="5752"/>
                </a:cubicBezTo>
                <a:close/>
                <a:moveTo>
                  <a:pt x="9403" y="5296"/>
                </a:moveTo>
                <a:cubicBezTo>
                  <a:pt x="9314" y="5372"/>
                  <a:pt x="9200" y="5423"/>
                  <a:pt x="9124" y="5524"/>
                </a:cubicBezTo>
                <a:cubicBezTo>
                  <a:pt x="9112" y="5537"/>
                  <a:pt x="9086" y="5549"/>
                  <a:pt x="9074" y="5562"/>
                </a:cubicBezTo>
                <a:cubicBezTo>
                  <a:pt x="9061" y="5562"/>
                  <a:pt x="9048" y="5549"/>
                  <a:pt x="9048" y="5549"/>
                </a:cubicBezTo>
                <a:cubicBezTo>
                  <a:pt x="8833" y="5676"/>
                  <a:pt x="8656" y="5853"/>
                  <a:pt x="8428" y="5967"/>
                </a:cubicBezTo>
                <a:cubicBezTo>
                  <a:pt x="8732" y="5714"/>
                  <a:pt x="9061" y="5486"/>
                  <a:pt x="9403" y="5296"/>
                </a:cubicBezTo>
                <a:close/>
                <a:moveTo>
                  <a:pt x="30320" y="5815"/>
                </a:moveTo>
                <a:lnTo>
                  <a:pt x="30320" y="5815"/>
                </a:lnTo>
                <a:cubicBezTo>
                  <a:pt x="30383" y="5853"/>
                  <a:pt x="30433" y="5891"/>
                  <a:pt x="30497" y="5929"/>
                </a:cubicBezTo>
                <a:cubicBezTo>
                  <a:pt x="30484" y="5942"/>
                  <a:pt x="30471" y="5967"/>
                  <a:pt x="30471" y="5980"/>
                </a:cubicBezTo>
                <a:cubicBezTo>
                  <a:pt x="30408" y="5929"/>
                  <a:pt x="30357" y="5878"/>
                  <a:pt x="30320" y="5815"/>
                </a:cubicBezTo>
                <a:close/>
                <a:moveTo>
                  <a:pt x="30532" y="6003"/>
                </a:moveTo>
                <a:cubicBezTo>
                  <a:pt x="30568" y="6003"/>
                  <a:pt x="30608" y="6059"/>
                  <a:pt x="30585" y="6093"/>
                </a:cubicBezTo>
                <a:cubicBezTo>
                  <a:pt x="30582" y="6095"/>
                  <a:pt x="30578" y="6095"/>
                  <a:pt x="30575" y="6095"/>
                </a:cubicBezTo>
                <a:cubicBezTo>
                  <a:pt x="30539" y="6095"/>
                  <a:pt x="30499" y="6039"/>
                  <a:pt x="30522" y="6005"/>
                </a:cubicBezTo>
                <a:cubicBezTo>
                  <a:pt x="30525" y="6004"/>
                  <a:pt x="30529" y="6003"/>
                  <a:pt x="30532" y="6003"/>
                </a:cubicBezTo>
                <a:close/>
                <a:moveTo>
                  <a:pt x="5404" y="5954"/>
                </a:moveTo>
                <a:cubicBezTo>
                  <a:pt x="5455" y="5992"/>
                  <a:pt x="5455" y="6055"/>
                  <a:pt x="5467" y="6119"/>
                </a:cubicBezTo>
                <a:lnTo>
                  <a:pt x="5417" y="6017"/>
                </a:lnTo>
                <a:cubicBezTo>
                  <a:pt x="5379" y="6055"/>
                  <a:pt x="5353" y="6093"/>
                  <a:pt x="5315" y="6131"/>
                </a:cubicBezTo>
                <a:cubicBezTo>
                  <a:pt x="5315" y="6106"/>
                  <a:pt x="5303" y="6043"/>
                  <a:pt x="5290" y="6017"/>
                </a:cubicBezTo>
                <a:cubicBezTo>
                  <a:pt x="5315" y="5980"/>
                  <a:pt x="5353" y="5954"/>
                  <a:pt x="5404" y="5954"/>
                </a:cubicBezTo>
                <a:close/>
                <a:moveTo>
                  <a:pt x="7732" y="4297"/>
                </a:moveTo>
                <a:cubicBezTo>
                  <a:pt x="7707" y="4385"/>
                  <a:pt x="7618" y="4410"/>
                  <a:pt x="7555" y="4461"/>
                </a:cubicBezTo>
                <a:cubicBezTo>
                  <a:pt x="7011" y="4891"/>
                  <a:pt x="6492" y="5347"/>
                  <a:pt x="5973" y="5802"/>
                </a:cubicBezTo>
                <a:cubicBezTo>
                  <a:pt x="5847" y="5916"/>
                  <a:pt x="5758" y="6055"/>
                  <a:pt x="5619" y="6144"/>
                </a:cubicBezTo>
                <a:cubicBezTo>
                  <a:pt x="5746" y="5929"/>
                  <a:pt x="5999" y="5802"/>
                  <a:pt x="6100" y="5575"/>
                </a:cubicBezTo>
                <a:cubicBezTo>
                  <a:pt x="6100" y="5587"/>
                  <a:pt x="6125" y="5600"/>
                  <a:pt x="6125" y="5613"/>
                </a:cubicBezTo>
                <a:cubicBezTo>
                  <a:pt x="6530" y="5220"/>
                  <a:pt x="6960" y="4891"/>
                  <a:pt x="7391" y="4550"/>
                </a:cubicBezTo>
                <a:lnTo>
                  <a:pt x="7378" y="4524"/>
                </a:lnTo>
                <a:cubicBezTo>
                  <a:pt x="7517" y="4499"/>
                  <a:pt x="7606" y="4372"/>
                  <a:pt x="7732" y="4297"/>
                </a:cubicBezTo>
                <a:close/>
                <a:moveTo>
                  <a:pt x="5577" y="6152"/>
                </a:moveTo>
                <a:cubicBezTo>
                  <a:pt x="5596" y="6152"/>
                  <a:pt x="5612" y="6165"/>
                  <a:pt x="5606" y="6195"/>
                </a:cubicBezTo>
                <a:cubicBezTo>
                  <a:pt x="5606" y="6221"/>
                  <a:pt x="5578" y="6237"/>
                  <a:pt x="5555" y="6237"/>
                </a:cubicBezTo>
                <a:cubicBezTo>
                  <a:pt x="5535" y="6237"/>
                  <a:pt x="5519" y="6225"/>
                  <a:pt x="5531" y="6195"/>
                </a:cubicBezTo>
                <a:cubicBezTo>
                  <a:pt x="5531" y="6168"/>
                  <a:pt x="5555" y="6152"/>
                  <a:pt x="5577" y="6152"/>
                </a:cubicBezTo>
                <a:close/>
                <a:moveTo>
                  <a:pt x="8428" y="5967"/>
                </a:moveTo>
                <a:lnTo>
                  <a:pt x="8428" y="5967"/>
                </a:lnTo>
                <a:cubicBezTo>
                  <a:pt x="8302" y="6106"/>
                  <a:pt x="8150" y="6233"/>
                  <a:pt x="7973" y="6334"/>
                </a:cubicBezTo>
                <a:cubicBezTo>
                  <a:pt x="8099" y="6182"/>
                  <a:pt x="8276" y="6068"/>
                  <a:pt x="8428" y="5967"/>
                </a:cubicBezTo>
                <a:close/>
                <a:moveTo>
                  <a:pt x="4978" y="6293"/>
                </a:moveTo>
                <a:cubicBezTo>
                  <a:pt x="5023" y="6293"/>
                  <a:pt x="5013" y="6370"/>
                  <a:pt x="4975" y="6370"/>
                </a:cubicBezTo>
                <a:cubicBezTo>
                  <a:pt x="4967" y="6370"/>
                  <a:pt x="4958" y="6367"/>
                  <a:pt x="4948" y="6359"/>
                </a:cubicBezTo>
                <a:cubicBezTo>
                  <a:pt x="4948" y="6346"/>
                  <a:pt x="4961" y="6309"/>
                  <a:pt x="4961" y="6296"/>
                </a:cubicBezTo>
                <a:cubicBezTo>
                  <a:pt x="4968" y="6294"/>
                  <a:pt x="4973" y="6293"/>
                  <a:pt x="4978" y="6293"/>
                </a:cubicBezTo>
                <a:close/>
                <a:moveTo>
                  <a:pt x="30218" y="5524"/>
                </a:moveTo>
                <a:cubicBezTo>
                  <a:pt x="30522" y="5790"/>
                  <a:pt x="30826" y="6081"/>
                  <a:pt x="31091" y="6397"/>
                </a:cubicBezTo>
                <a:cubicBezTo>
                  <a:pt x="30800" y="6207"/>
                  <a:pt x="30611" y="5916"/>
                  <a:pt x="30357" y="5714"/>
                </a:cubicBezTo>
                <a:cubicBezTo>
                  <a:pt x="30294" y="5663"/>
                  <a:pt x="30244" y="5600"/>
                  <a:pt x="30218" y="5524"/>
                </a:cubicBezTo>
                <a:close/>
                <a:moveTo>
                  <a:pt x="5265" y="6068"/>
                </a:moveTo>
                <a:cubicBezTo>
                  <a:pt x="5303" y="6106"/>
                  <a:pt x="5303" y="6144"/>
                  <a:pt x="5265" y="6182"/>
                </a:cubicBezTo>
                <a:cubicBezTo>
                  <a:pt x="5189" y="6258"/>
                  <a:pt x="5100" y="6334"/>
                  <a:pt x="5037" y="6422"/>
                </a:cubicBezTo>
                <a:cubicBezTo>
                  <a:pt x="5024" y="6384"/>
                  <a:pt x="5050" y="6346"/>
                  <a:pt x="5062" y="6309"/>
                </a:cubicBezTo>
                <a:cubicBezTo>
                  <a:pt x="5050" y="6296"/>
                  <a:pt x="5037" y="6283"/>
                  <a:pt x="5024" y="6271"/>
                </a:cubicBezTo>
                <a:cubicBezTo>
                  <a:pt x="5126" y="6220"/>
                  <a:pt x="5189" y="6106"/>
                  <a:pt x="5265" y="6068"/>
                </a:cubicBezTo>
                <a:close/>
                <a:moveTo>
                  <a:pt x="4748" y="6422"/>
                </a:moveTo>
                <a:lnTo>
                  <a:pt x="4748" y="6422"/>
                </a:lnTo>
                <a:cubicBezTo>
                  <a:pt x="4747" y="6422"/>
                  <a:pt x="4747" y="6422"/>
                  <a:pt x="4746" y="6422"/>
                </a:cubicBezTo>
                <a:cubicBezTo>
                  <a:pt x="4746" y="6424"/>
                  <a:pt x="4746" y="6425"/>
                  <a:pt x="4745" y="6426"/>
                </a:cubicBezTo>
                <a:lnTo>
                  <a:pt x="4745" y="6426"/>
                </a:lnTo>
                <a:cubicBezTo>
                  <a:pt x="4746" y="6425"/>
                  <a:pt x="4747" y="6423"/>
                  <a:pt x="4748" y="6422"/>
                </a:cubicBezTo>
                <a:close/>
                <a:moveTo>
                  <a:pt x="29244" y="6334"/>
                </a:moveTo>
                <a:lnTo>
                  <a:pt x="29244" y="6334"/>
                </a:lnTo>
                <a:cubicBezTo>
                  <a:pt x="29307" y="6359"/>
                  <a:pt x="29345" y="6397"/>
                  <a:pt x="29396" y="6448"/>
                </a:cubicBezTo>
                <a:cubicBezTo>
                  <a:pt x="29396" y="6458"/>
                  <a:pt x="29387" y="6469"/>
                  <a:pt x="29377" y="6479"/>
                </a:cubicBezTo>
                <a:lnTo>
                  <a:pt x="29377" y="6479"/>
                </a:lnTo>
                <a:cubicBezTo>
                  <a:pt x="29328" y="6431"/>
                  <a:pt x="29280" y="6382"/>
                  <a:pt x="29244" y="6334"/>
                </a:cubicBezTo>
                <a:close/>
                <a:moveTo>
                  <a:pt x="30686" y="6144"/>
                </a:moveTo>
                <a:cubicBezTo>
                  <a:pt x="30813" y="6296"/>
                  <a:pt x="31003" y="6410"/>
                  <a:pt x="31091" y="6587"/>
                </a:cubicBezTo>
                <a:cubicBezTo>
                  <a:pt x="30927" y="6460"/>
                  <a:pt x="30800" y="6271"/>
                  <a:pt x="30611" y="6169"/>
                </a:cubicBezTo>
                <a:cubicBezTo>
                  <a:pt x="30636" y="6169"/>
                  <a:pt x="30674" y="6157"/>
                  <a:pt x="30686" y="6144"/>
                </a:cubicBezTo>
                <a:close/>
                <a:moveTo>
                  <a:pt x="5353" y="6574"/>
                </a:moveTo>
                <a:cubicBezTo>
                  <a:pt x="5404" y="6600"/>
                  <a:pt x="5404" y="6625"/>
                  <a:pt x="5366" y="6663"/>
                </a:cubicBezTo>
                <a:cubicBezTo>
                  <a:pt x="5328" y="6638"/>
                  <a:pt x="5315" y="6612"/>
                  <a:pt x="5353" y="6574"/>
                </a:cubicBezTo>
                <a:close/>
                <a:moveTo>
                  <a:pt x="5267" y="6678"/>
                </a:moveTo>
                <a:cubicBezTo>
                  <a:pt x="5302" y="6678"/>
                  <a:pt x="5318" y="6731"/>
                  <a:pt x="5277" y="6751"/>
                </a:cubicBezTo>
                <a:cubicBezTo>
                  <a:pt x="5270" y="6759"/>
                  <a:pt x="5262" y="6762"/>
                  <a:pt x="5255" y="6762"/>
                </a:cubicBezTo>
                <a:cubicBezTo>
                  <a:pt x="5224" y="6762"/>
                  <a:pt x="5199" y="6709"/>
                  <a:pt x="5240" y="6688"/>
                </a:cubicBezTo>
                <a:cubicBezTo>
                  <a:pt x="5249" y="6681"/>
                  <a:pt x="5259" y="6678"/>
                  <a:pt x="5267" y="6678"/>
                </a:cubicBezTo>
                <a:close/>
                <a:moveTo>
                  <a:pt x="31209" y="6683"/>
                </a:moveTo>
                <a:cubicBezTo>
                  <a:pt x="31246" y="6683"/>
                  <a:pt x="31289" y="6744"/>
                  <a:pt x="31256" y="6777"/>
                </a:cubicBezTo>
                <a:cubicBezTo>
                  <a:pt x="31249" y="6780"/>
                  <a:pt x="31242" y="6782"/>
                  <a:pt x="31235" y="6782"/>
                </a:cubicBezTo>
                <a:cubicBezTo>
                  <a:pt x="31193" y="6782"/>
                  <a:pt x="31160" y="6721"/>
                  <a:pt x="31193" y="6688"/>
                </a:cubicBezTo>
                <a:cubicBezTo>
                  <a:pt x="31198" y="6685"/>
                  <a:pt x="31204" y="6683"/>
                  <a:pt x="31209" y="6683"/>
                </a:cubicBezTo>
                <a:close/>
                <a:moveTo>
                  <a:pt x="31091" y="6397"/>
                </a:moveTo>
                <a:cubicBezTo>
                  <a:pt x="31205" y="6511"/>
                  <a:pt x="31307" y="6625"/>
                  <a:pt x="31408" y="6739"/>
                </a:cubicBezTo>
                <a:cubicBezTo>
                  <a:pt x="31395" y="6751"/>
                  <a:pt x="31382" y="6777"/>
                  <a:pt x="31382" y="6789"/>
                </a:cubicBezTo>
                <a:cubicBezTo>
                  <a:pt x="31319" y="6701"/>
                  <a:pt x="31243" y="6612"/>
                  <a:pt x="31155" y="6549"/>
                </a:cubicBezTo>
                <a:cubicBezTo>
                  <a:pt x="31142" y="6498"/>
                  <a:pt x="31117" y="6448"/>
                  <a:pt x="31091" y="6397"/>
                </a:cubicBezTo>
                <a:close/>
                <a:moveTo>
                  <a:pt x="31370" y="6802"/>
                </a:moveTo>
                <a:cubicBezTo>
                  <a:pt x="31382" y="6802"/>
                  <a:pt x="31382" y="6802"/>
                  <a:pt x="31395" y="6815"/>
                </a:cubicBezTo>
                <a:cubicBezTo>
                  <a:pt x="31382" y="6827"/>
                  <a:pt x="31370" y="6853"/>
                  <a:pt x="31357" y="6865"/>
                </a:cubicBezTo>
                <a:cubicBezTo>
                  <a:pt x="31344" y="6853"/>
                  <a:pt x="31332" y="6853"/>
                  <a:pt x="31319" y="6840"/>
                </a:cubicBezTo>
                <a:cubicBezTo>
                  <a:pt x="31344" y="6827"/>
                  <a:pt x="31357" y="6815"/>
                  <a:pt x="31370" y="6802"/>
                </a:cubicBezTo>
                <a:close/>
                <a:moveTo>
                  <a:pt x="4745" y="6426"/>
                </a:moveTo>
                <a:lnTo>
                  <a:pt x="4745" y="6426"/>
                </a:lnTo>
                <a:cubicBezTo>
                  <a:pt x="4714" y="6485"/>
                  <a:pt x="4701" y="6551"/>
                  <a:pt x="4708" y="6638"/>
                </a:cubicBezTo>
                <a:cubicBezTo>
                  <a:pt x="4683" y="6625"/>
                  <a:pt x="4657" y="6587"/>
                  <a:pt x="4632" y="6574"/>
                </a:cubicBezTo>
                <a:lnTo>
                  <a:pt x="4632" y="6574"/>
                </a:lnTo>
                <a:cubicBezTo>
                  <a:pt x="4645" y="6600"/>
                  <a:pt x="4670" y="6650"/>
                  <a:pt x="4670" y="6675"/>
                </a:cubicBezTo>
                <a:cubicBezTo>
                  <a:pt x="4656" y="6675"/>
                  <a:pt x="4634" y="6672"/>
                  <a:pt x="4612" y="6672"/>
                </a:cubicBezTo>
                <a:cubicBezTo>
                  <a:pt x="4574" y="6672"/>
                  <a:pt x="4536" y="6682"/>
                  <a:pt x="4544" y="6739"/>
                </a:cubicBezTo>
                <a:cubicBezTo>
                  <a:pt x="4493" y="6802"/>
                  <a:pt x="4430" y="6865"/>
                  <a:pt x="4366" y="6929"/>
                </a:cubicBezTo>
                <a:cubicBezTo>
                  <a:pt x="4468" y="6891"/>
                  <a:pt x="4544" y="6840"/>
                  <a:pt x="4619" y="6777"/>
                </a:cubicBezTo>
                <a:cubicBezTo>
                  <a:pt x="4607" y="6751"/>
                  <a:pt x="4582" y="6726"/>
                  <a:pt x="4569" y="6701"/>
                </a:cubicBezTo>
                <a:lnTo>
                  <a:pt x="4569" y="6701"/>
                </a:lnTo>
                <a:cubicBezTo>
                  <a:pt x="4587" y="6707"/>
                  <a:pt x="4604" y="6710"/>
                  <a:pt x="4620" y="6710"/>
                </a:cubicBezTo>
                <a:cubicBezTo>
                  <a:pt x="4672" y="6710"/>
                  <a:pt x="4711" y="6677"/>
                  <a:pt x="4721" y="6600"/>
                </a:cubicBezTo>
                <a:lnTo>
                  <a:pt x="4771" y="6663"/>
                </a:lnTo>
                <a:cubicBezTo>
                  <a:pt x="4746" y="6588"/>
                  <a:pt x="4734" y="6501"/>
                  <a:pt x="4745" y="6426"/>
                </a:cubicBezTo>
                <a:close/>
                <a:moveTo>
                  <a:pt x="31332" y="6916"/>
                </a:moveTo>
                <a:cubicBezTo>
                  <a:pt x="31344" y="6916"/>
                  <a:pt x="31344" y="6916"/>
                  <a:pt x="31344" y="6929"/>
                </a:cubicBezTo>
                <a:lnTo>
                  <a:pt x="31332" y="6916"/>
                </a:lnTo>
                <a:close/>
                <a:moveTo>
                  <a:pt x="7973" y="6321"/>
                </a:moveTo>
                <a:lnTo>
                  <a:pt x="7973" y="6321"/>
                </a:lnTo>
                <a:cubicBezTo>
                  <a:pt x="7947" y="6410"/>
                  <a:pt x="7872" y="6448"/>
                  <a:pt x="7808" y="6486"/>
                </a:cubicBezTo>
                <a:cubicBezTo>
                  <a:pt x="7821" y="6498"/>
                  <a:pt x="7834" y="6511"/>
                  <a:pt x="7846" y="6524"/>
                </a:cubicBezTo>
                <a:lnTo>
                  <a:pt x="7808" y="6562"/>
                </a:lnTo>
                <a:cubicBezTo>
                  <a:pt x="7783" y="6562"/>
                  <a:pt x="7770" y="6549"/>
                  <a:pt x="7745" y="6549"/>
                </a:cubicBezTo>
                <a:cubicBezTo>
                  <a:pt x="7555" y="6675"/>
                  <a:pt x="7403" y="6878"/>
                  <a:pt x="7188" y="6979"/>
                </a:cubicBezTo>
                <a:cubicBezTo>
                  <a:pt x="7429" y="6739"/>
                  <a:pt x="7694" y="6511"/>
                  <a:pt x="7973" y="6321"/>
                </a:cubicBezTo>
                <a:close/>
                <a:moveTo>
                  <a:pt x="31420" y="6827"/>
                </a:moveTo>
                <a:lnTo>
                  <a:pt x="31420" y="6827"/>
                </a:lnTo>
                <a:cubicBezTo>
                  <a:pt x="31471" y="6853"/>
                  <a:pt x="31509" y="6891"/>
                  <a:pt x="31547" y="6916"/>
                </a:cubicBezTo>
                <a:cubicBezTo>
                  <a:pt x="31560" y="6941"/>
                  <a:pt x="31572" y="6954"/>
                  <a:pt x="31585" y="6979"/>
                </a:cubicBezTo>
                <a:cubicBezTo>
                  <a:pt x="31534" y="6929"/>
                  <a:pt x="31484" y="6878"/>
                  <a:pt x="31420" y="6827"/>
                </a:cubicBezTo>
                <a:close/>
                <a:moveTo>
                  <a:pt x="5214" y="6726"/>
                </a:moveTo>
                <a:lnTo>
                  <a:pt x="5214" y="6726"/>
                </a:lnTo>
                <a:cubicBezTo>
                  <a:pt x="5202" y="6878"/>
                  <a:pt x="5100" y="6967"/>
                  <a:pt x="5024" y="7093"/>
                </a:cubicBezTo>
                <a:lnTo>
                  <a:pt x="4948" y="7017"/>
                </a:lnTo>
                <a:cubicBezTo>
                  <a:pt x="5024" y="6916"/>
                  <a:pt x="5113" y="6815"/>
                  <a:pt x="5214" y="6726"/>
                </a:cubicBezTo>
                <a:close/>
                <a:moveTo>
                  <a:pt x="4934" y="7074"/>
                </a:moveTo>
                <a:cubicBezTo>
                  <a:pt x="4943" y="7074"/>
                  <a:pt x="4952" y="7079"/>
                  <a:pt x="4961" y="7093"/>
                </a:cubicBezTo>
                <a:lnTo>
                  <a:pt x="4948" y="7156"/>
                </a:lnTo>
                <a:cubicBezTo>
                  <a:pt x="4938" y="7160"/>
                  <a:pt x="4930" y="7162"/>
                  <a:pt x="4923" y="7162"/>
                </a:cubicBezTo>
                <a:cubicBezTo>
                  <a:pt x="4872" y="7162"/>
                  <a:pt x="4898" y="7074"/>
                  <a:pt x="4934" y="7074"/>
                </a:cubicBezTo>
                <a:close/>
                <a:moveTo>
                  <a:pt x="31585" y="6967"/>
                </a:moveTo>
                <a:lnTo>
                  <a:pt x="31585" y="6967"/>
                </a:lnTo>
                <a:cubicBezTo>
                  <a:pt x="31623" y="6992"/>
                  <a:pt x="31648" y="7030"/>
                  <a:pt x="31686" y="7068"/>
                </a:cubicBezTo>
                <a:lnTo>
                  <a:pt x="31699" y="7068"/>
                </a:lnTo>
                <a:cubicBezTo>
                  <a:pt x="31737" y="7106"/>
                  <a:pt x="31775" y="7156"/>
                  <a:pt x="31813" y="7194"/>
                </a:cubicBezTo>
                <a:cubicBezTo>
                  <a:pt x="31762" y="7156"/>
                  <a:pt x="31699" y="7106"/>
                  <a:pt x="31648" y="7068"/>
                </a:cubicBezTo>
                <a:cubicBezTo>
                  <a:pt x="31623" y="7030"/>
                  <a:pt x="31598" y="7004"/>
                  <a:pt x="31585" y="6967"/>
                </a:cubicBezTo>
                <a:close/>
                <a:moveTo>
                  <a:pt x="31350" y="6933"/>
                </a:moveTo>
                <a:cubicBezTo>
                  <a:pt x="31424" y="6995"/>
                  <a:pt x="31511" y="7057"/>
                  <a:pt x="31585" y="7118"/>
                </a:cubicBezTo>
                <a:cubicBezTo>
                  <a:pt x="31610" y="7156"/>
                  <a:pt x="31648" y="7194"/>
                  <a:pt x="31673" y="7220"/>
                </a:cubicBezTo>
                <a:cubicBezTo>
                  <a:pt x="31648" y="7207"/>
                  <a:pt x="31636" y="7207"/>
                  <a:pt x="31610" y="7194"/>
                </a:cubicBezTo>
                <a:cubicBezTo>
                  <a:pt x="31585" y="7156"/>
                  <a:pt x="31547" y="7131"/>
                  <a:pt x="31509" y="7106"/>
                </a:cubicBezTo>
                <a:cubicBezTo>
                  <a:pt x="31435" y="7069"/>
                  <a:pt x="31409" y="6984"/>
                  <a:pt x="31350" y="6933"/>
                </a:cubicBezTo>
                <a:close/>
                <a:moveTo>
                  <a:pt x="31724" y="7232"/>
                </a:moveTo>
                <a:cubicBezTo>
                  <a:pt x="31737" y="7245"/>
                  <a:pt x="31749" y="7245"/>
                  <a:pt x="31762" y="7258"/>
                </a:cubicBezTo>
                <a:lnTo>
                  <a:pt x="31724" y="7245"/>
                </a:lnTo>
                <a:lnTo>
                  <a:pt x="31724" y="7232"/>
                </a:lnTo>
                <a:close/>
                <a:moveTo>
                  <a:pt x="5910" y="6941"/>
                </a:moveTo>
                <a:lnTo>
                  <a:pt x="5923" y="6954"/>
                </a:lnTo>
                <a:cubicBezTo>
                  <a:pt x="5834" y="7055"/>
                  <a:pt x="5733" y="7169"/>
                  <a:pt x="5644" y="7270"/>
                </a:cubicBezTo>
                <a:cubicBezTo>
                  <a:pt x="5682" y="7131"/>
                  <a:pt x="5834" y="7055"/>
                  <a:pt x="5910" y="6941"/>
                </a:cubicBezTo>
                <a:close/>
                <a:moveTo>
                  <a:pt x="4747" y="7299"/>
                </a:moveTo>
                <a:cubicBezTo>
                  <a:pt x="4764" y="7299"/>
                  <a:pt x="4776" y="7315"/>
                  <a:pt x="4784" y="7346"/>
                </a:cubicBezTo>
                <a:cubicBezTo>
                  <a:pt x="4769" y="7361"/>
                  <a:pt x="4756" y="7368"/>
                  <a:pt x="4745" y="7368"/>
                </a:cubicBezTo>
                <a:cubicBezTo>
                  <a:pt x="4728" y="7368"/>
                  <a:pt x="4716" y="7351"/>
                  <a:pt x="4708" y="7321"/>
                </a:cubicBezTo>
                <a:cubicBezTo>
                  <a:pt x="4723" y="7306"/>
                  <a:pt x="4736" y="7299"/>
                  <a:pt x="4747" y="7299"/>
                </a:cubicBezTo>
                <a:close/>
                <a:moveTo>
                  <a:pt x="31800" y="7296"/>
                </a:moveTo>
                <a:lnTo>
                  <a:pt x="31851" y="7346"/>
                </a:lnTo>
                <a:lnTo>
                  <a:pt x="31800" y="7371"/>
                </a:lnTo>
                <a:cubicBezTo>
                  <a:pt x="31800" y="7371"/>
                  <a:pt x="31813" y="7384"/>
                  <a:pt x="31813" y="7384"/>
                </a:cubicBezTo>
                <a:cubicBezTo>
                  <a:pt x="31775" y="7371"/>
                  <a:pt x="31724" y="7346"/>
                  <a:pt x="31673" y="7321"/>
                </a:cubicBezTo>
                <a:cubicBezTo>
                  <a:pt x="31673" y="7321"/>
                  <a:pt x="31673" y="7308"/>
                  <a:pt x="31673" y="7308"/>
                </a:cubicBezTo>
                <a:cubicBezTo>
                  <a:pt x="31711" y="7308"/>
                  <a:pt x="31762" y="7296"/>
                  <a:pt x="31800" y="7296"/>
                </a:cubicBezTo>
                <a:close/>
                <a:moveTo>
                  <a:pt x="4627" y="7436"/>
                </a:moveTo>
                <a:cubicBezTo>
                  <a:pt x="4641" y="7436"/>
                  <a:pt x="4651" y="7452"/>
                  <a:pt x="4657" y="7485"/>
                </a:cubicBezTo>
                <a:cubicBezTo>
                  <a:pt x="4640" y="7509"/>
                  <a:pt x="4624" y="7522"/>
                  <a:pt x="4612" y="7522"/>
                </a:cubicBezTo>
                <a:cubicBezTo>
                  <a:pt x="4598" y="7522"/>
                  <a:pt x="4588" y="7506"/>
                  <a:pt x="4582" y="7473"/>
                </a:cubicBezTo>
                <a:cubicBezTo>
                  <a:pt x="4599" y="7449"/>
                  <a:pt x="4615" y="7436"/>
                  <a:pt x="4627" y="7436"/>
                </a:cubicBezTo>
                <a:close/>
                <a:moveTo>
                  <a:pt x="31825" y="7409"/>
                </a:moveTo>
                <a:cubicBezTo>
                  <a:pt x="31851" y="7435"/>
                  <a:pt x="31863" y="7460"/>
                  <a:pt x="31876" y="7485"/>
                </a:cubicBezTo>
                <a:lnTo>
                  <a:pt x="31863" y="7561"/>
                </a:lnTo>
                <a:lnTo>
                  <a:pt x="31838" y="7549"/>
                </a:lnTo>
                <a:cubicBezTo>
                  <a:pt x="31838" y="7536"/>
                  <a:pt x="31825" y="7523"/>
                  <a:pt x="31825" y="7511"/>
                </a:cubicBezTo>
                <a:cubicBezTo>
                  <a:pt x="31825" y="7498"/>
                  <a:pt x="31838" y="7473"/>
                  <a:pt x="31851" y="7447"/>
                </a:cubicBezTo>
                <a:cubicBezTo>
                  <a:pt x="31838" y="7447"/>
                  <a:pt x="31838" y="7447"/>
                  <a:pt x="31825" y="7435"/>
                </a:cubicBezTo>
                <a:cubicBezTo>
                  <a:pt x="31825" y="7435"/>
                  <a:pt x="31825" y="7422"/>
                  <a:pt x="31825" y="7409"/>
                </a:cubicBezTo>
                <a:close/>
                <a:moveTo>
                  <a:pt x="31939" y="7232"/>
                </a:moveTo>
                <a:cubicBezTo>
                  <a:pt x="31965" y="7245"/>
                  <a:pt x="31977" y="7258"/>
                  <a:pt x="32002" y="7258"/>
                </a:cubicBezTo>
                <a:cubicBezTo>
                  <a:pt x="32053" y="7333"/>
                  <a:pt x="32104" y="7384"/>
                  <a:pt x="32154" y="7447"/>
                </a:cubicBezTo>
                <a:cubicBezTo>
                  <a:pt x="32154" y="7447"/>
                  <a:pt x="32167" y="7460"/>
                  <a:pt x="32167" y="7460"/>
                </a:cubicBezTo>
                <a:lnTo>
                  <a:pt x="32230" y="7523"/>
                </a:lnTo>
                <a:cubicBezTo>
                  <a:pt x="32230" y="7536"/>
                  <a:pt x="32230" y="7574"/>
                  <a:pt x="32218" y="7587"/>
                </a:cubicBezTo>
                <a:cubicBezTo>
                  <a:pt x="32192" y="7561"/>
                  <a:pt x="32154" y="7523"/>
                  <a:pt x="32116" y="7485"/>
                </a:cubicBezTo>
                <a:cubicBezTo>
                  <a:pt x="32078" y="7422"/>
                  <a:pt x="32040" y="7359"/>
                  <a:pt x="32028" y="7296"/>
                </a:cubicBezTo>
                <a:cubicBezTo>
                  <a:pt x="32015" y="7296"/>
                  <a:pt x="31990" y="7283"/>
                  <a:pt x="31977" y="7283"/>
                </a:cubicBezTo>
                <a:cubicBezTo>
                  <a:pt x="31965" y="7270"/>
                  <a:pt x="31952" y="7245"/>
                  <a:pt x="31939" y="7232"/>
                </a:cubicBezTo>
                <a:close/>
                <a:moveTo>
                  <a:pt x="32268" y="7549"/>
                </a:moveTo>
                <a:cubicBezTo>
                  <a:pt x="32306" y="7587"/>
                  <a:pt x="32344" y="7625"/>
                  <a:pt x="32395" y="7662"/>
                </a:cubicBezTo>
                <a:cubicBezTo>
                  <a:pt x="32369" y="7688"/>
                  <a:pt x="32357" y="7700"/>
                  <a:pt x="32344" y="7713"/>
                </a:cubicBezTo>
                <a:cubicBezTo>
                  <a:pt x="32306" y="7675"/>
                  <a:pt x="32268" y="7637"/>
                  <a:pt x="32230" y="7599"/>
                </a:cubicBezTo>
                <a:cubicBezTo>
                  <a:pt x="32243" y="7587"/>
                  <a:pt x="32256" y="7561"/>
                  <a:pt x="32268" y="7549"/>
                </a:cubicBezTo>
                <a:close/>
                <a:moveTo>
                  <a:pt x="31889" y="7384"/>
                </a:moveTo>
                <a:cubicBezTo>
                  <a:pt x="31965" y="7447"/>
                  <a:pt x="32028" y="7511"/>
                  <a:pt x="32104" y="7574"/>
                </a:cubicBezTo>
                <a:cubicBezTo>
                  <a:pt x="32167" y="7675"/>
                  <a:pt x="32243" y="7789"/>
                  <a:pt x="32319" y="7890"/>
                </a:cubicBezTo>
                <a:cubicBezTo>
                  <a:pt x="32306" y="7878"/>
                  <a:pt x="32281" y="7865"/>
                  <a:pt x="32268" y="7852"/>
                </a:cubicBezTo>
                <a:cubicBezTo>
                  <a:pt x="32218" y="7764"/>
                  <a:pt x="32154" y="7700"/>
                  <a:pt x="32078" y="7650"/>
                </a:cubicBezTo>
                <a:cubicBezTo>
                  <a:pt x="32015" y="7561"/>
                  <a:pt x="31952" y="7473"/>
                  <a:pt x="31889" y="7384"/>
                </a:cubicBezTo>
                <a:close/>
                <a:moveTo>
                  <a:pt x="5795" y="7799"/>
                </a:moveTo>
                <a:cubicBezTo>
                  <a:pt x="5805" y="7799"/>
                  <a:pt x="5814" y="7803"/>
                  <a:pt x="5822" y="7814"/>
                </a:cubicBezTo>
                <a:cubicBezTo>
                  <a:pt x="5822" y="7852"/>
                  <a:pt x="5796" y="7878"/>
                  <a:pt x="5758" y="7903"/>
                </a:cubicBezTo>
                <a:cubicBezTo>
                  <a:pt x="5743" y="7911"/>
                  <a:pt x="5731" y="7914"/>
                  <a:pt x="5723" y="7914"/>
                </a:cubicBezTo>
                <a:cubicBezTo>
                  <a:pt x="5675" y="7914"/>
                  <a:pt x="5745" y="7799"/>
                  <a:pt x="5795" y="7799"/>
                </a:cubicBezTo>
                <a:close/>
                <a:moveTo>
                  <a:pt x="32382" y="7979"/>
                </a:moveTo>
                <a:cubicBezTo>
                  <a:pt x="32382" y="7979"/>
                  <a:pt x="32395" y="7991"/>
                  <a:pt x="32395" y="8004"/>
                </a:cubicBezTo>
                <a:cubicBezTo>
                  <a:pt x="32382" y="7991"/>
                  <a:pt x="32382" y="7979"/>
                  <a:pt x="32382" y="7979"/>
                </a:cubicBezTo>
                <a:close/>
                <a:moveTo>
                  <a:pt x="5606" y="7258"/>
                </a:moveTo>
                <a:cubicBezTo>
                  <a:pt x="5606" y="7258"/>
                  <a:pt x="5619" y="7283"/>
                  <a:pt x="5632" y="7283"/>
                </a:cubicBezTo>
                <a:cubicBezTo>
                  <a:pt x="5493" y="7435"/>
                  <a:pt x="5353" y="7587"/>
                  <a:pt x="5214" y="7726"/>
                </a:cubicBezTo>
                <a:cubicBezTo>
                  <a:pt x="5088" y="7903"/>
                  <a:pt x="4961" y="8067"/>
                  <a:pt x="4809" y="8219"/>
                </a:cubicBezTo>
                <a:cubicBezTo>
                  <a:pt x="5037" y="7865"/>
                  <a:pt x="5341" y="7574"/>
                  <a:pt x="5606" y="7258"/>
                </a:cubicBezTo>
                <a:close/>
                <a:moveTo>
                  <a:pt x="6391" y="7789"/>
                </a:moveTo>
                <a:lnTo>
                  <a:pt x="6391" y="7789"/>
                </a:lnTo>
                <a:cubicBezTo>
                  <a:pt x="6290" y="7890"/>
                  <a:pt x="6189" y="7991"/>
                  <a:pt x="6087" y="8105"/>
                </a:cubicBezTo>
                <a:cubicBezTo>
                  <a:pt x="6125" y="8118"/>
                  <a:pt x="6163" y="8118"/>
                  <a:pt x="6201" y="8131"/>
                </a:cubicBezTo>
                <a:cubicBezTo>
                  <a:pt x="6277" y="8055"/>
                  <a:pt x="6340" y="7979"/>
                  <a:pt x="6416" y="7903"/>
                </a:cubicBezTo>
                <a:lnTo>
                  <a:pt x="6416" y="7903"/>
                </a:lnTo>
                <a:cubicBezTo>
                  <a:pt x="6315" y="8017"/>
                  <a:pt x="6214" y="8131"/>
                  <a:pt x="6125" y="8232"/>
                </a:cubicBezTo>
                <a:cubicBezTo>
                  <a:pt x="6113" y="8207"/>
                  <a:pt x="6087" y="8181"/>
                  <a:pt x="6075" y="8143"/>
                </a:cubicBezTo>
                <a:lnTo>
                  <a:pt x="6100" y="8143"/>
                </a:lnTo>
                <a:cubicBezTo>
                  <a:pt x="6087" y="8131"/>
                  <a:pt x="6075" y="8093"/>
                  <a:pt x="6075" y="8080"/>
                </a:cubicBezTo>
                <a:cubicBezTo>
                  <a:pt x="6163" y="7966"/>
                  <a:pt x="6265" y="7865"/>
                  <a:pt x="6391" y="7789"/>
                </a:cubicBezTo>
                <a:close/>
                <a:moveTo>
                  <a:pt x="32952" y="8333"/>
                </a:moveTo>
                <a:lnTo>
                  <a:pt x="32952" y="8333"/>
                </a:lnTo>
                <a:cubicBezTo>
                  <a:pt x="32990" y="8371"/>
                  <a:pt x="33015" y="8409"/>
                  <a:pt x="33040" y="8460"/>
                </a:cubicBezTo>
                <a:cubicBezTo>
                  <a:pt x="33015" y="8434"/>
                  <a:pt x="32990" y="8409"/>
                  <a:pt x="32964" y="8396"/>
                </a:cubicBezTo>
                <a:cubicBezTo>
                  <a:pt x="32964" y="8371"/>
                  <a:pt x="32964" y="8358"/>
                  <a:pt x="32952" y="8333"/>
                </a:cubicBezTo>
                <a:close/>
                <a:moveTo>
                  <a:pt x="5948" y="8207"/>
                </a:moveTo>
                <a:cubicBezTo>
                  <a:pt x="5986" y="8308"/>
                  <a:pt x="5847" y="8358"/>
                  <a:pt x="5872" y="8472"/>
                </a:cubicBezTo>
                <a:cubicBezTo>
                  <a:pt x="5860" y="8447"/>
                  <a:pt x="5834" y="8409"/>
                  <a:pt x="5822" y="8384"/>
                </a:cubicBezTo>
                <a:cubicBezTo>
                  <a:pt x="5834" y="8333"/>
                  <a:pt x="5885" y="8320"/>
                  <a:pt x="5923" y="8283"/>
                </a:cubicBezTo>
                <a:cubicBezTo>
                  <a:pt x="5935" y="8270"/>
                  <a:pt x="5948" y="8219"/>
                  <a:pt x="5948" y="8207"/>
                </a:cubicBezTo>
                <a:close/>
                <a:moveTo>
                  <a:pt x="5269" y="8420"/>
                </a:moveTo>
                <a:cubicBezTo>
                  <a:pt x="5294" y="8420"/>
                  <a:pt x="5316" y="8459"/>
                  <a:pt x="5290" y="8485"/>
                </a:cubicBezTo>
                <a:cubicBezTo>
                  <a:pt x="5282" y="8504"/>
                  <a:pt x="5271" y="8512"/>
                  <a:pt x="5260" y="8512"/>
                </a:cubicBezTo>
                <a:cubicBezTo>
                  <a:pt x="5236" y="8512"/>
                  <a:pt x="5213" y="8473"/>
                  <a:pt x="5240" y="8447"/>
                </a:cubicBezTo>
                <a:cubicBezTo>
                  <a:pt x="5247" y="8428"/>
                  <a:pt x="5259" y="8420"/>
                  <a:pt x="5269" y="8420"/>
                </a:cubicBezTo>
                <a:close/>
                <a:moveTo>
                  <a:pt x="4809" y="8219"/>
                </a:moveTo>
                <a:cubicBezTo>
                  <a:pt x="4797" y="8270"/>
                  <a:pt x="4759" y="8320"/>
                  <a:pt x="4721" y="8358"/>
                </a:cubicBezTo>
                <a:cubicBezTo>
                  <a:pt x="4683" y="8422"/>
                  <a:pt x="4632" y="8472"/>
                  <a:pt x="4582" y="8523"/>
                </a:cubicBezTo>
                <a:cubicBezTo>
                  <a:pt x="4594" y="8485"/>
                  <a:pt x="4607" y="8447"/>
                  <a:pt x="4619" y="8409"/>
                </a:cubicBezTo>
                <a:cubicBezTo>
                  <a:pt x="4632" y="8409"/>
                  <a:pt x="4645" y="8396"/>
                  <a:pt x="4657" y="8396"/>
                </a:cubicBezTo>
                <a:cubicBezTo>
                  <a:pt x="4695" y="8320"/>
                  <a:pt x="4746" y="8270"/>
                  <a:pt x="4809" y="8219"/>
                </a:cubicBezTo>
                <a:close/>
                <a:moveTo>
                  <a:pt x="32420" y="7700"/>
                </a:moveTo>
                <a:cubicBezTo>
                  <a:pt x="32471" y="7751"/>
                  <a:pt x="32521" y="7814"/>
                  <a:pt x="32547" y="7878"/>
                </a:cubicBezTo>
                <a:cubicBezTo>
                  <a:pt x="32559" y="7890"/>
                  <a:pt x="32585" y="7890"/>
                  <a:pt x="32597" y="7890"/>
                </a:cubicBezTo>
                <a:cubicBezTo>
                  <a:pt x="32597" y="7890"/>
                  <a:pt x="32597" y="7903"/>
                  <a:pt x="32597" y="7916"/>
                </a:cubicBezTo>
                <a:cubicBezTo>
                  <a:pt x="32610" y="7916"/>
                  <a:pt x="32648" y="7928"/>
                  <a:pt x="32661" y="7928"/>
                </a:cubicBezTo>
                <a:cubicBezTo>
                  <a:pt x="32661" y="7941"/>
                  <a:pt x="32673" y="7954"/>
                  <a:pt x="32673" y="7966"/>
                </a:cubicBezTo>
                <a:cubicBezTo>
                  <a:pt x="32724" y="8131"/>
                  <a:pt x="32863" y="8219"/>
                  <a:pt x="32901" y="8371"/>
                </a:cubicBezTo>
                <a:cubicBezTo>
                  <a:pt x="32952" y="8422"/>
                  <a:pt x="33002" y="8447"/>
                  <a:pt x="33053" y="8472"/>
                </a:cubicBezTo>
                <a:cubicBezTo>
                  <a:pt x="33065" y="8485"/>
                  <a:pt x="33065" y="8498"/>
                  <a:pt x="33078" y="8523"/>
                </a:cubicBezTo>
                <a:cubicBezTo>
                  <a:pt x="33053" y="8523"/>
                  <a:pt x="33053" y="8536"/>
                  <a:pt x="33040" y="8561"/>
                </a:cubicBezTo>
                <a:cubicBezTo>
                  <a:pt x="32901" y="8384"/>
                  <a:pt x="32762" y="8207"/>
                  <a:pt x="32610" y="8029"/>
                </a:cubicBezTo>
                <a:cubicBezTo>
                  <a:pt x="32559" y="7954"/>
                  <a:pt x="32509" y="7878"/>
                  <a:pt x="32433" y="7814"/>
                </a:cubicBezTo>
                <a:cubicBezTo>
                  <a:pt x="32433" y="7776"/>
                  <a:pt x="32420" y="7738"/>
                  <a:pt x="32420" y="7700"/>
                </a:cubicBezTo>
                <a:close/>
                <a:moveTo>
                  <a:pt x="5784" y="8460"/>
                </a:moveTo>
                <a:cubicBezTo>
                  <a:pt x="5822" y="8485"/>
                  <a:pt x="5796" y="8536"/>
                  <a:pt x="5771" y="8548"/>
                </a:cubicBezTo>
                <a:cubicBezTo>
                  <a:pt x="5755" y="8564"/>
                  <a:pt x="5728" y="8586"/>
                  <a:pt x="5708" y="8586"/>
                </a:cubicBezTo>
                <a:cubicBezTo>
                  <a:pt x="5696" y="8586"/>
                  <a:pt x="5687" y="8579"/>
                  <a:pt x="5682" y="8561"/>
                </a:cubicBezTo>
                <a:cubicBezTo>
                  <a:pt x="5695" y="8510"/>
                  <a:pt x="5746" y="8472"/>
                  <a:pt x="5784" y="8460"/>
                </a:cubicBezTo>
                <a:close/>
                <a:moveTo>
                  <a:pt x="33154" y="8574"/>
                </a:moveTo>
                <a:cubicBezTo>
                  <a:pt x="33154" y="8624"/>
                  <a:pt x="33154" y="8662"/>
                  <a:pt x="33154" y="8700"/>
                </a:cubicBezTo>
                <a:cubicBezTo>
                  <a:pt x="33141" y="8687"/>
                  <a:pt x="33129" y="8662"/>
                  <a:pt x="33116" y="8637"/>
                </a:cubicBezTo>
                <a:cubicBezTo>
                  <a:pt x="33116" y="8624"/>
                  <a:pt x="33116" y="8612"/>
                  <a:pt x="33116" y="8599"/>
                </a:cubicBezTo>
                <a:cubicBezTo>
                  <a:pt x="33129" y="8586"/>
                  <a:pt x="33141" y="8586"/>
                  <a:pt x="33154" y="8574"/>
                </a:cubicBezTo>
                <a:close/>
                <a:moveTo>
                  <a:pt x="6100" y="8257"/>
                </a:moveTo>
                <a:cubicBezTo>
                  <a:pt x="5970" y="8412"/>
                  <a:pt x="5843" y="8567"/>
                  <a:pt x="5717" y="8725"/>
                </a:cubicBezTo>
                <a:lnTo>
                  <a:pt x="5717" y="8725"/>
                </a:lnTo>
                <a:cubicBezTo>
                  <a:pt x="5844" y="8565"/>
                  <a:pt x="5952" y="8387"/>
                  <a:pt x="6100" y="8257"/>
                </a:cubicBezTo>
                <a:close/>
                <a:moveTo>
                  <a:pt x="5632" y="8612"/>
                </a:moveTo>
                <a:cubicBezTo>
                  <a:pt x="5670" y="8649"/>
                  <a:pt x="5644" y="8713"/>
                  <a:pt x="5619" y="8738"/>
                </a:cubicBezTo>
                <a:cubicBezTo>
                  <a:pt x="5616" y="8739"/>
                  <a:pt x="5613" y="8739"/>
                  <a:pt x="5610" y="8739"/>
                </a:cubicBezTo>
                <a:cubicBezTo>
                  <a:pt x="5546" y="8739"/>
                  <a:pt x="5571" y="8612"/>
                  <a:pt x="5632" y="8612"/>
                </a:cubicBezTo>
                <a:close/>
                <a:moveTo>
                  <a:pt x="4493" y="8637"/>
                </a:moveTo>
                <a:cubicBezTo>
                  <a:pt x="4480" y="8713"/>
                  <a:pt x="4404" y="8763"/>
                  <a:pt x="4379" y="8839"/>
                </a:cubicBezTo>
                <a:cubicBezTo>
                  <a:pt x="4366" y="8852"/>
                  <a:pt x="4366" y="8852"/>
                  <a:pt x="4354" y="8852"/>
                </a:cubicBezTo>
                <a:cubicBezTo>
                  <a:pt x="4366" y="8839"/>
                  <a:pt x="4404" y="8789"/>
                  <a:pt x="4417" y="8763"/>
                </a:cubicBezTo>
                <a:cubicBezTo>
                  <a:pt x="4404" y="8751"/>
                  <a:pt x="4404" y="8751"/>
                  <a:pt x="4404" y="8738"/>
                </a:cubicBezTo>
                <a:cubicBezTo>
                  <a:pt x="4430" y="8700"/>
                  <a:pt x="4468" y="8675"/>
                  <a:pt x="4493" y="8637"/>
                </a:cubicBezTo>
                <a:close/>
                <a:moveTo>
                  <a:pt x="5429" y="6321"/>
                </a:moveTo>
                <a:lnTo>
                  <a:pt x="5429" y="6321"/>
                </a:lnTo>
                <a:cubicBezTo>
                  <a:pt x="5265" y="6574"/>
                  <a:pt x="5050" y="6789"/>
                  <a:pt x="4860" y="7017"/>
                </a:cubicBezTo>
                <a:cubicBezTo>
                  <a:pt x="4822" y="7068"/>
                  <a:pt x="4746" y="7106"/>
                  <a:pt x="4759" y="7169"/>
                </a:cubicBezTo>
                <a:lnTo>
                  <a:pt x="4847" y="7156"/>
                </a:lnTo>
                <a:cubicBezTo>
                  <a:pt x="4860" y="7182"/>
                  <a:pt x="4885" y="7232"/>
                  <a:pt x="4898" y="7258"/>
                </a:cubicBezTo>
                <a:cubicBezTo>
                  <a:pt x="4860" y="7270"/>
                  <a:pt x="4835" y="7283"/>
                  <a:pt x="4797" y="7283"/>
                </a:cubicBezTo>
                <a:cubicBezTo>
                  <a:pt x="4784" y="7232"/>
                  <a:pt x="4746" y="7220"/>
                  <a:pt x="4695" y="7220"/>
                </a:cubicBezTo>
                <a:cubicBezTo>
                  <a:pt x="4569" y="7308"/>
                  <a:pt x="4518" y="7460"/>
                  <a:pt x="4404" y="7574"/>
                </a:cubicBezTo>
                <a:cubicBezTo>
                  <a:pt x="4354" y="7637"/>
                  <a:pt x="4265" y="7700"/>
                  <a:pt x="4265" y="7789"/>
                </a:cubicBezTo>
                <a:cubicBezTo>
                  <a:pt x="4341" y="7764"/>
                  <a:pt x="4404" y="7713"/>
                  <a:pt x="4417" y="7625"/>
                </a:cubicBezTo>
                <a:cubicBezTo>
                  <a:pt x="4458" y="7604"/>
                  <a:pt x="4498" y="7502"/>
                  <a:pt x="4552" y="7502"/>
                </a:cubicBezTo>
                <a:cubicBezTo>
                  <a:pt x="4565" y="7502"/>
                  <a:pt x="4579" y="7508"/>
                  <a:pt x="4594" y="7523"/>
                </a:cubicBezTo>
                <a:cubicBezTo>
                  <a:pt x="4556" y="7561"/>
                  <a:pt x="4544" y="7612"/>
                  <a:pt x="4556" y="7662"/>
                </a:cubicBezTo>
                <a:cubicBezTo>
                  <a:pt x="4544" y="7650"/>
                  <a:pt x="4506" y="7637"/>
                  <a:pt x="4493" y="7637"/>
                </a:cubicBezTo>
                <a:cubicBezTo>
                  <a:pt x="4493" y="7662"/>
                  <a:pt x="4493" y="7713"/>
                  <a:pt x="4493" y="7738"/>
                </a:cubicBezTo>
                <a:cubicBezTo>
                  <a:pt x="4468" y="7764"/>
                  <a:pt x="4442" y="7802"/>
                  <a:pt x="4417" y="7840"/>
                </a:cubicBezTo>
                <a:cubicBezTo>
                  <a:pt x="4404" y="7814"/>
                  <a:pt x="4379" y="7764"/>
                  <a:pt x="4366" y="7751"/>
                </a:cubicBezTo>
                <a:lnTo>
                  <a:pt x="4366" y="7751"/>
                </a:lnTo>
                <a:cubicBezTo>
                  <a:pt x="4366" y="7802"/>
                  <a:pt x="4379" y="7852"/>
                  <a:pt x="4379" y="7903"/>
                </a:cubicBezTo>
                <a:lnTo>
                  <a:pt x="4328" y="7865"/>
                </a:lnTo>
                <a:cubicBezTo>
                  <a:pt x="4253" y="7979"/>
                  <a:pt x="4164" y="8080"/>
                  <a:pt x="4088" y="8194"/>
                </a:cubicBezTo>
                <a:cubicBezTo>
                  <a:pt x="4088" y="8295"/>
                  <a:pt x="3987" y="8320"/>
                  <a:pt x="3911" y="8371"/>
                </a:cubicBezTo>
                <a:cubicBezTo>
                  <a:pt x="3949" y="8169"/>
                  <a:pt x="4126" y="8042"/>
                  <a:pt x="4240" y="7878"/>
                </a:cubicBezTo>
                <a:cubicBezTo>
                  <a:pt x="4283" y="7852"/>
                  <a:pt x="4243" y="7796"/>
                  <a:pt x="4210" y="7796"/>
                </a:cubicBezTo>
                <a:cubicBezTo>
                  <a:pt x="4195" y="7796"/>
                  <a:pt x="4181" y="7808"/>
                  <a:pt x="4177" y="7840"/>
                </a:cubicBezTo>
                <a:cubicBezTo>
                  <a:pt x="3974" y="8105"/>
                  <a:pt x="3772" y="8371"/>
                  <a:pt x="3569" y="8649"/>
                </a:cubicBezTo>
                <a:cubicBezTo>
                  <a:pt x="3506" y="8751"/>
                  <a:pt x="3443" y="8852"/>
                  <a:pt x="3354" y="8941"/>
                </a:cubicBezTo>
                <a:cubicBezTo>
                  <a:pt x="3417" y="8751"/>
                  <a:pt x="3569" y="8612"/>
                  <a:pt x="3683" y="8447"/>
                </a:cubicBezTo>
                <a:lnTo>
                  <a:pt x="3670" y="8434"/>
                </a:lnTo>
                <a:cubicBezTo>
                  <a:pt x="3670" y="8434"/>
                  <a:pt x="3645" y="8409"/>
                  <a:pt x="3645" y="8396"/>
                </a:cubicBezTo>
                <a:lnTo>
                  <a:pt x="3645" y="8396"/>
                </a:lnTo>
                <a:cubicBezTo>
                  <a:pt x="3658" y="8409"/>
                  <a:pt x="3696" y="8422"/>
                  <a:pt x="3708" y="8434"/>
                </a:cubicBezTo>
                <a:cubicBezTo>
                  <a:pt x="3721" y="8396"/>
                  <a:pt x="3734" y="8346"/>
                  <a:pt x="3734" y="8320"/>
                </a:cubicBezTo>
                <a:cubicBezTo>
                  <a:pt x="3746" y="8308"/>
                  <a:pt x="3784" y="8270"/>
                  <a:pt x="3797" y="8257"/>
                </a:cubicBezTo>
                <a:lnTo>
                  <a:pt x="3797" y="8181"/>
                </a:lnTo>
                <a:cubicBezTo>
                  <a:pt x="3822" y="8181"/>
                  <a:pt x="3848" y="8169"/>
                  <a:pt x="3860" y="8169"/>
                </a:cubicBezTo>
                <a:cubicBezTo>
                  <a:pt x="4151" y="7700"/>
                  <a:pt x="4569" y="7321"/>
                  <a:pt x="4885" y="6878"/>
                </a:cubicBezTo>
                <a:cubicBezTo>
                  <a:pt x="5100" y="6726"/>
                  <a:pt x="5214" y="6473"/>
                  <a:pt x="5429" y="6321"/>
                </a:cubicBezTo>
                <a:close/>
                <a:moveTo>
                  <a:pt x="3557" y="8865"/>
                </a:moveTo>
                <a:cubicBezTo>
                  <a:pt x="3557" y="8865"/>
                  <a:pt x="3569" y="8877"/>
                  <a:pt x="3569" y="8877"/>
                </a:cubicBezTo>
                <a:cubicBezTo>
                  <a:pt x="3557" y="8903"/>
                  <a:pt x="3531" y="8928"/>
                  <a:pt x="3519" y="8953"/>
                </a:cubicBezTo>
                <a:cubicBezTo>
                  <a:pt x="3519" y="8915"/>
                  <a:pt x="3519" y="8877"/>
                  <a:pt x="3557" y="8865"/>
                </a:cubicBezTo>
                <a:close/>
                <a:moveTo>
                  <a:pt x="33144" y="8895"/>
                </a:moveTo>
                <a:cubicBezTo>
                  <a:pt x="33154" y="8895"/>
                  <a:pt x="33168" y="8904"/>
                  <a:pt x="33192" y="8928"/>
                </a:cubicBezTo>
                <a:cubicBezTo>
                  <a:pt x="33177" y="8950"/>
                  <a:pt x="33167" y="8963"/>
                  <a:pt x="33153" y="8963"/>
                </a:cubicBezTo>
                <a:cubicBezTo>
                  <a:pt x="33143" y="8963"/>
                  <a:pt x="33132" y="8956"/>
                  <a:pt x="33116" y="8941"/>
                </a:cubicBezTo>
                <a:lnTo>
                  <a:pt x="33129" y="8915"/>
                </a:lnTo>
                <a:lnTo>
                  <a:pt x="33129" y="8903"/>
                </a:lnTo>
                <a:cubicBezTo>
                  <a:pt x="33133" y="8898"/>
                  <a:pt x="33138" y="8895"/>
                  <a:pt x="33144" y="8895"/>
                </a:cubicBezTo>
                <a:close/>
                <a:moveTo>
                  <a:pt x="3455" y="8966"/>
                </a:moveTo>
                <a:cubicBezTo>
                  <a:pt x="3506" y="8966"/>
                  <a:pt x="3519" y="8991"/>
                  <a:pt x="3493" y="9042"/>
                </a:cubicBezTo>
                <a:cubicBezTo>
                  <a:pt x="3443" y="9042"/>
                  <a:pt x="3430" y="9016"/>
                  <a:pt x="3455" y="8966"/>
                </a:cubicBezTo>
                <a:close/>
                <a:moveTo>
                  <a:pt x="33178" y="8994"/>
                </a:moveTo>
                <a:cubicBezTo>
                  <a:pt x="33214" y="8994"/>
                  <a:pt x="33252" y="9017"/>
                  <a:pt x="33243" y="9054"/>
                </a:cubicBezTo>
                <a:cubicBezTo>
                  <a:pt x="33236" y="9061"/>
                  <a:pt x="33225" y="9064"/>
                  <a:pt x="33214" y="9064"/>
                </a:cubicBezTo>
                <a:cubicBezTo>
                  <a:pt x="33182" y="9064"/>
                  <a:pt x="33141" y="9041"/>
                  <a:pt x="33141" y="9004"/>
                </a:cubicBezTo>
                <a:cubicBezTo>
                  <a:pt x="33152" y="8997"/>
                  <a:pt x="33164" y="8994"/>
                  <a:pt x="33178" y="8994"/>
                </a:cubicBezTo>
                <a:close/>
                <a:moveTo>
                  <a:pt x="4227" y="9042"/>
                </a:moveTo>
                <a:lnTo>
                  <a:pt x="4227" y="9042"/>
                </a:lnTo>
                <a:cubicBezTo>
                  <a:pt x="4215" y="9067"/>
                  <a:pt x="4189" y="9105"/>
                  <a:pt x="4177" y="9130"/>
                </a:cubicBezTo>
                <a:cubicBezTo>
                  <a:pt x="4177" y="9092"/>
                  <a:pt x="4189" y="9067"/>
                  <a:pt x="4227" y="9042"/>
                </a:cubicBezTo>
                <a:close/>
                <a:moveTo>
                  <a:pt x="4763" y="9091"/>
                </a:moveTo>
                <a:cubicBezTo>
                  <a:pt x="4766" y="9091"/>
                  <a:pt x="4768" y="9091"/>
                  <a:pt x="4771" y="9092"/>
                </a:cubicBezTo>
                <a:cubicBezTo>
                  <a:pt x="4822" y="9130"/>
                  <a:pt x="4771" y="9194"/>
                  <a:pt x="4721" y="9194"/>
                </a:cubicBezTo>
                <a:cubicBezTo>
                  <a:pt x="4697" y="9158"/>
                  <a:pt x="4728" y="9091"/>
                  <a:pt x="4763" y="9091"/>
                </a:cubicBezTo>
                <a:close/>
                <a:moveTo>
                  <a:pt x="5709" y="8735"/>
                </a:moveTo>
                <a:cubicBezTo>
                  <a:pt x="5581" y="8896"/>
                  <a:pt x="5455" y="9061"/>
                  <a:pt x="5328" y="9232"/>
                </a:cubicBezTo>
                <a:cubicBezTo>
                  <a:pt x="5404" y="9105"/>
                  <a:pt x="5518" y="9004"/>
                  <a:pt x="5543" y="8852"/>
                </a:cubicBezTo>
                <a:lnTo>
                  <a:pt x="5543" y="8852"/>
                </a:lnTo>
                <a:cubicBezTo>
                  <a:pt x="5518" y="8865"/>
                  <a:pt x="5467" y="8877"/>
                  <a:pt x="5442" y="8890"/>
                </a:cubicBezTo>
                <a:cubicBezTo>
                  <a:pt x="5442" y="8865"/>
                  <a:pt x="5442" y="8827"/>
                  <a:pt x="5455" y="8801"/>
                </a:cubicBezTo>
                <a:lnTo>
                  <a:pt x="5531" y="8827"/>
                </a:lnTo>
                <a:lnTo>
                  <a:pt x="5531" y="8751"/>
                </a:lnTo>
                <a:cubicBezTo>
                  <a:pt x="5543" y="8789"/>
                  <a:pt x="5556" y="8839"/>
                  <a:pt x="5569" y="8890"/>
                </a:cubicBezTo>
                <a:cubicBezTo>
                  <a:pt x="5619" y="8842"/>
                  <a:pt x="5666" y="8790"/>
                  <a:pt x="5709" y="8735"/>
                </a:cubicBezTo>
                <a:close/>
                <a:moveTo>
                  <a:pt x="5202" y="9295"/>
                </a:moveTo>
                <a:lnTo>
                  <a:pt x="5265" y="9307"/>
                </a:lnTo>
                <a:cubicBezTo>
                  <a:pt x="5254" y="9319"/>
                  <a:pt x="5242" y="9340"/>
                  <a:pt x="5223" y="9362"/>
                </a:cubicBezTo>
                <a:lnTo>
                  <a:pt x="5223" y="9362"/>
                </a:lnTo>
                <a:cubicBezTo>
                  <a:pt x="5211" y="9340"/>
                  <a:pt x="5202" y="9317"/>
                  <a:pt x="5202" y="9295"/>
                </a:cubicBezTo>
                <a:close/>
                <a:moveTo>
                  <a:pt x="5240" y="9244"/>
                </a:moveTo>
                <a:lnTo>
                  <a:pt x="5202" y="9295"/>
                </a:lnTo>
                <a:cubicBezTo>
                  <a:pt x="5189" y="9320"/>
                  <a:pt x="5151" y="9371"/>
                  <a:pt x="5138" y="9396"/>
                </a:cubicBezTo>
                <a:lnTo>
                  <a:pt x="5037" y="9396"/>
                </a:lnTo>
                <a:cubicBezTo>
                  <a:pt x="5100" y="9333"/>
                  <a:pt x="5164" y="9282"/>
                  <a:pt x="5240" y="9244"/>
                </a:cubicBezTo>
                <a:close/>
                <a:moveTo>
                  <a:pt x="3266" y="9080"/>
                </a:moveTo>
                <a:lnTo>
                  <a:pt x="3266" y="9080"/>
                </a:lnTo>
                <a:cubicBezTo>
                  <a:pt x="3126" y="9320"/>
                  <a:pt x="3000" y="9561"/>
                  <a:pt x="2861" y="9814"/>
                </a:cubicBezTo>
                <a:cubicBezTo>
                  <a:pt x="2823" y="9864"/>
                  <a:pt x="2785" y="9928"/>
                  <a:pt x="2747" y="9978"/>
                </a:cubicBezTo>
                <a:lnTo>
                  <a:pt x="2721" y="9978"/>
                </a:lnTo>
                <a:cubicBezTo>
                  <a:pt x="2721" y="9965"/>
                  <a:pt x="2734" y="9965"/>
                  <a:pt x="2734" y="9953"/>
                </a:cubicBezTo>
                <a:cubicBezTo>
                  <a:pt x="2734" y="9928"/>
                  <a:pt x="2721" y="9890"/>
                  <a:pt x="2721" y="9852"/>
                </a:cubicBezTo>
                <a:cubicBezTo>
                  <a:pt x="2937" y="9674"/>
                  <a:pt x="2974" y="9333"/>
                  <a:pt x="3202" y="9168"/>
                </a:cubicBezTo>
                <a:cubicBezTo>
                  <a:pt x="3190" y="9156"/>
                  <a:pt x="3164" y="9130"/>
                  <a:pt x="3152" y="9130"/>
                </a:cubicBezTo>
                <a:cubicBezTo>
                  <a:pt x="3190" y="9118"/>
                  <a:pt x="3228" y="9092"/>
                  <a:pt x="3266" y="9080"/>
                </a:cubicBezTo>
                <a:close/>
                <a:moveTo>
                  <a:pt x="2949" y="9801"/>
                </a:moveTo>
                <a:cubicBezTo>
                  <a:pt x="2949" y="9826"/>
                  <a:pt x="2949" y="9839"/>
                  <a:pt x="2949" y="9864"/>
                </a:cubicBezTo>
                <a:cubicBezTo>
                  <a:pt x="2886" y="9902"/>
                  <a:pt x="2861" y="10003"/>
                  <a:pt x="2899" y="10079"/>
                </a:cubicBezTo>
                <a:cubicBezTo>
                  <a:pt x="2873" y="10067"/>
                  <a:pt x="2848" y="10041"/>
                  <a:pt x="2823" y="10029"/>
                </a:cubicBezTo>
                <a:cubicBezTo>
                  <a:pt x="2861" y="9953"/>
                  <a:pt x="2899" y="9877"/>
                  <a:pt x="2949" y="9801"/>
                </a:cubicBezTo>
                <a:close/>
                <a:moveTo>
                  <a:pt x="2658" y="10067"/>
                </a:moveTo>
                <a:cubicBezTo>
                  <a:pt x="2658" y="10079"/>
                  <a:pt x="2658" y="10105"/>
                  <a:pt x="2658" y="10117"/>
                </a:cubicBezTo>
                <a:cubicBezTo>
                  <a:pt x="2645" y="10117"/>
                  <a:pt x="2633" y="10130"/>
                  <a:pt x="2620" y="10130"/>
                </a:cubicBezTo>
                <a:cubicBezTo>
                  <a:pt x="2633" y="10105"/>
                  <a:pt x="2645" y="10079"/>
                  <a:pt x="2658" y="10067"/>
                </a:cubicBezTo>
                <a:close/>
                <a:moveTo>
                  <a:pt x="2797" y="10067"/>
                </a:moveTo>
                <a:cubicBezTo>
                  <a:pt x="2823" y="10067"/>
                  <a:pt x="2861" y="10079"/>
                  <a:pt x="2873" y="10079"/>
                </a:cubicBezTo>
                <a:cubicBezTo>
                  <a:pt x="2873" y="10079"/>
                  <a:pt x="2873" y="10092"/>
                  <a:pt x="2873" y="10105"/>
                </a:cubicBezTo>
                <a:cubicBezTo>
                  <a:pt x="2861" y="10117"/>
                  <a:pt x="2848" y="10130"/>
                  <a:pt x="2848" y="10143"/>
                </a:cubicBezTo>
                <a:cubicBezTo>
                  <a:pt x="2823" y="10130"/>
                  <a:pt x="2797" y="10117"/>
                  <a:pt x="2785" y="10105"/>
                </a:cubicBezTo>
                <a:cubicBezTo>
                  <a:pt x="2785" y="10092"/>
                  <a:pt x="2797" y="10079"/>
                  <a:pt x="2797" y="10067"/>
                </a:cubicBezTo>
                <a:close/>
                <a:moveTo>
                  <a:pt x="2456" y="10231"/>
                </a:moveTo>
                <a:cubicBezTo>
                  <a:pt x="2456" y="10231"/>
                  <a:pt x="2456" y="10244"/>
                  <a:pt x="2468" y="10244"/>
                </a:cubicBezTo>
                <a:lnTo>
                  <a:pt x="2456" y="10231"/>
                </a:lnTo>
                <a:close/>
                <a:moveTo>
                  <a:pt x="2557" y="10307"/>
                </a:moveTo>
                <a:cubicBezTo>
                  <a:pt x="2557" y="10320"/>
                  <a:pt x="2544" y="10320"/>
                  <a:pt x="2544" y="10332"/>
                </a:cubicBezTo>
                <a:cubicBezTo>
                  <a:pt x="2544" y="10320"/>
                  <a:pt x="2544" y="10307"/>
                  <a:pt x="2557" y="10307"/>
                </a:cubicBezTo>
                <a:close/>
                <a:moveTo>
                  <a:pt x="2823" y="10168"/>
                </a:moveTo>
                <a:cubicBezTo>
                  <a:pt x="2823" y="10193"/>
                  <a:pt x="2810" y="10219"/>
                  <a:pt x="2810" y="10244"/>
                </a:cubicBezTo>
                <a:cubicBezTo>
                  <a:pt x="2797" y="10244"/>
                  <a:pt x="2797" y="10257"/>
                  <a:pt x="2797" y="10257"/>
                </a:cubicBezTo>
                <a:cubicBezTo>
                  <a:pt x="2785" y="10269"/>
                  <a:pt x="2785" y="10269"/>
                  <a:pt x="2785" y="10269"/>
                </a:cubicBezTo>
                <a:cubicBezTo>
                  <a:pt x="2785" y="10269"/>
                  <a:pt x="2785" y="10269"/>
                  <a:pt x="2785" y="10282"/>
                </a:cubicBezTo>
                <a:cubicBezTo>
                  <a:pt x="2772" y="10294"/>
                  <a:pt x="2747" y="10320"/>
                  <a:pt x="2734" y="10345"/>
                </a:cubicBezTo>
                <a:lnTo>
                  <a:pt x="2671" y="10345"/>
                </a:lnTo>
                <a:cubicBezTo>
                  <a:pt x="2671" y="10332"/>
                  <a:pt x="2683" y="10320"/>
                  <a:pt x="2683" y="10307"/>
                </a:cubicBezTo>
                <a:lnTo>
                  <a:pt x="2683" y="10320"/>
                </a:lnTo>
                <a:cubicBezTo>
                  <a:pt x="2696" y="10307"/>
                  <a:pt x="2734" y="10282"/>
                  <a:pt x="2747" y="10282"/>
                </a:cubicBezTo>
                <a:lnTo>
                  <a:pt x="2759" y="10231"/>
                </a:lnTo>
                <a:cubicBezTo>
                  <a:pt x="2785" y="10206"/>
                  <a:pt x="2810" y="10181"/>
                  <a:pt x="2823" y="10168"/>
                </a:cubicBezTo>
                <a:close/>
                <a:moveTo>
                  <a:pt x="2671" y="10206"/>
                </a:moveTo>
                <a:lnTo>
                  <a:pt x="2671" y="10206"/>
                </a:lnTo>
                <a:cubicBezTo>
                  <a:pt x="2633" y="10282"/>
                  <a:pt x="2595" y="10358"/>
                  <a:pt x="2557" y="10434"/>
                </a:cubicBezTo>
                <a:cubicBezTo>
                  <a:pt x="2570" y="10345"/>
                  <a:pt x="2620" y="10282"/>
                  <a:pt x="2671" y="10206"/>
                </a:cubicBezTo>
                <a:close/>
                <a:moveTo>
                  <a:pt x="33369" y="10459"/>
                </a:moveTo>
                <a:lnTo>
                  <a:pt x="33382" y="10497"/>
                </a:lnTo>
                <a:cubicBezTo>
                  <a:pt x="33371" y="10487"/>
                  <a:pt x="33370" y="10476"/>
                  <a:pt x="33362" y="10466"/>
                </a:cubicBezTo>
                <a:lnTo>
                  <a:pt x="33362" y="10466"/>
                </a:lnTo>
                <a:lnTo>
                  <a:pt x="33369" y="10459"/>
                </a:lnTo>
                <a:close/>
                <a:moveTo>
                  <a:pt x="33394" y="10535"/>
                </a:moveTo>
                <a:lnTo>
                  <a:pt x="33394" y="10535"/>
                </a:lnTo>
                <a:cubicBezTo>
                  <a:pt x="33407" y="10548"/>
                  <a:pt x="33407" y="10560"/>
                  <a:pt x="33407" y="10573"/>
                </a:cubicBezTo>
                <a:cubicBezTo>
                  <a:pt x="33401" y="10560"/>
                  <a:pt x="33398" y="10548"/>
                  <a:pt x="33394" y="10535"/>
                </a:cubicBezTo>
                <a:close/>
                <a:moveTo>
                  <a:pt x="34118" y="10532"/>
                </a:moveTo>
                <a:cubicBezTo>
                  <a:pt x="34125" y="10532"/>
                  <a:pt x="34132" y="10533"/>
                  <a:pt x="34141" y="10535"/>
                </a:cubicBezTo>
                <a:cubicBezTo>
                  <a:pt x="34170" y="10584"/>
                  <a:pt x="34162" y="10603"/>
                  <a:pt x="34133" y="10603"/>
                </a:cubicBezTo>
                <a:cubicBezTo>
                  <a:pt x="34125" y="10603"/>
                  <a:pt x="34114" y="10601"/>
                  <a:pt x="34103" y="10598"/>
                </a:cubicBezTo>
                <a:cubicBezTo>
                  <a:pt x="34082" y="10556"/>
                  <a:pt x="34087" y="10532"/>
                  <a:pt x="34118" y="10532"/>
                </a:cubicBezTo>
                <a:close/>
                <a:moveTo>
                  <a:pt x="34230" y="10712"/>
                </a:moveTo>
                <a:cubicBezTo>
                  <a:pt x="34251" y="10754"/>
                  <a:pt x="34245" y="10779"/>
                  <a:pt x="34214" y="10779"/>
                </a:cubicBezTo>
                <a:cubicBezTo>
                  <a:pt x="34208" y="10779"/>
                  <a:pt x="34200" y="10777"/>
                  <a:pt x="34192" y="10775"/>
                </a:cubicBezTo>
                <a:cubicBezTo>
                  <a:pt x="34166" y="10725"/>
                  <a:pt x="34179" y="10712"/>
                  <a:pt x="34230" y="10712"/>
                </a:cubicBezTo>
                <a:close/>
                <a:moveTo>
                  <a:pt x="4544" y="10307"/>
                </a:moveTo>
                <a:lnTo>
                  <a:pt x="4544" y="10307"/>
                </a:lnTo>
                <a:cubicBezTo>
                  <a:pt x="4518" y="10370"/>
                  <a:pt x="4480" y="10421"/>
                  <a:pt x="4468" y="10484"/>
                </a:cubicBezTo>
                <a:cubicBezTo>
                  <a:pt x="4430" y="10548"/>
                  <a:pt x="4392" y="10611"/>
                  <a:pt x="4354" y="10674"/>
                </a:cubicBezTo>
                <a:cubicBezTo>
                  <a:pt x="4328" y="10699"/>
                  <a:pt x="4316" y="10737"/>
                  <a:pt x="4303" y="10763"/>
                </a:cubicBezTo>
                <a:cubicBezTo>
                  <a:pt x="4278" y="10813"/>
                  <a:pt x="4253" y="10851"/>
                  <a:pt x="4227" y="10889"/>
                </a:cubicBezTo>
                <a:cubicBezTo>
                  <a:pt x="4240" y="10801"/>
                  <a:pt x="4253" y="10712"/>
                  <a:pt x="4341" y="10661"/>
                </a:cubicBezTo>
                <a:cubicBezTo>
                  <a:pt x="4341" y="10649"/>
                  <a:pt x="4341" y="10611"/>
                  <a:pt x="4354" y="10598"/>
                </a:cubicBezTo>
                <a:cubicBezTo>
                  <a:pt x="4379" y="10560"/>
                  <a:pt x="4430" y="10535"/>
                  <a:pt x="4417" y="10472"/>
                </a:cubicBezTo>
                <a:cubicBezTo>
                  <a:pt x="4455" y="10434"/>
                  <a:pt x="4493" y="10396"/>
                  <a:pt x="4480" y="10345"/>
                </a:cubicBezTo>
                <a:cubicBezTo>
                  <a:pt x="4493" y="10332"/>
                  <a:pt x="4531" y="10320"/>
                  <a:pt x="4544" y="10307"/>
                </a:cubicBezTo>
                <a:close/>
                <a:moveTo>
                  <a:pt x="33470" y="10649"/>
                </a:moveTo>
                <a:cubicBezTo>
                  <a:pt x="33496" y="10712"/>
                  <a:pt x="33521" y="10788"/>
                  <a:pt x="33584" y="10826"/>
                </a:cubicBezTo>
                <a:cubicBezTo>
                  <a:pt x="33610" y="10877"/>
                  <a:pt x="33635" y="10940"/>
                  <a:pt x="33673" y="10990"/>
                </a:cubicBezTo>
                <a:cubicBezTo>
                  <a:pt x="33660" y="11003"/>
                  <a:pt x="33660" y="11016"/>
                  <a:pt x="33648" y="11028"/>
                </a:cubicBezTo>
                <a:cubicBezTo>
                  <a:pt x="33584" y="10902"/>
                  <a:pt x="33508" y="10788"/>
                  <a:pt x="33458" y="10661"/>
                </a:cubicBezTo>
                <a:cubicBezTo>
                  <a:pt x="33458" y="10661"/>
                  <a:pt x="33470" y="10649"/>
                  <a:pt x="33470" y="10649"/>
                </a:cubicBezTo>
                <a:close/>
                <a:moveTo>
                  <a:pt x="34323" y="10956"/>
                </a:moveTo>
                <a:cubicBezTo>
                  <a:pt x="34361" y="10956"/>
                  <a:pt x="34414" y="11023"/>
                  <a:pt x="34343" y="11041"/>
                </a:cubicBezTo>
                <a:cubicBezTo>
                  <a:pt x="34331" y="11028"/>
                  <a:pt x="34306" y="11016"/>
                  <a:pt x="34293" y="11003"/>
                </a:cubicBezTo>
                <a:cubicBezTo>
                  <a:pt x="34293" y="10969"/>
                  <a:pt x="34307" y="10956"/>
                  <a:pt x="34323" y="10956"/>
                </a:cubicBezTo>
                <a:close/>
                <a:moveTo>
                  <a:pt x="2241" y="11092"/>
                </a:moveTo>
                <a:cubicBezTo>
                  <a:pt x="2241" y="11092"/>
                  <a:pt x="2253" y="11104"/>
                  <a:pt x="2253" y="11104"/>
                </a:cubicBezTo>
                <a:cubicBezTo>
                  <a:pt x="2253" y="11117"/>
                  <a:pt x="2241" y="11117"/>
                  <a:pt x="2241" y="11130"/>
                </a:cubicBezTo>
                <a:cubicBezTo>
                  <a:pt x="2241" y="11117"/>
                  <a:pt x="2241" y="11104"/>
                  <a:pt x="2241" y="11092"/>
                </a:cubicBezTo>
                <a:close/>
                <a:moveTo>
                  <a:pt x="33711" y="11066"/>
                </a:moveTo>
                <a:lnTo>
                  <a:pt x="33761" y="11168"/>
                </a:lnTo>
                <a:cubicBezTo>
                  <a:pt x="33749" y="11180"/>
                  <a:pt x="33749" y="11193"/>
                  <a:pt x="33749" y="11206"/>
                </a:cubicBezTo>
                <a:lnTo>
                  <a:pt x="33736" y="11206"/>
                </a:lnTo>
                <a:cubicBezTo>
                  <a:pt x="33723" y="11180"/>
                  <a:pt x="33711" y="11142"/>
                  <a:pt x="33698" y="11117"/>
                </a:cubicBezTo>
                <a:lnTo>
                  <a:pt x="33711" y="11066"/>
                </a:lnTo>
                <a:close/>
                <a:moveTo>
                  <a:pt x="33761" y="11244"/>
                </a:moveTo>
                <a:lnTo>
                  <a:pt x="33761" y="11244"/>
                </a:lnTo>
                <a:cubicBezTo>
                  <a:pt x="33774" y="11244"/>
                  <a:pt x="33787" y="11256"/>
                  <a:pt x="33799" y="11256"/>
                </a:cubicBezTo>
                <a:lnTo>
                  <a:pt x="33825" y="11319"/>
                </a:lnTo>
                <a:lnTo>
                  <a:pt x="33812" y="11345"/>
                </a:lnTo>
                <a:lnTo>
                  <a:pt x="33812" y="11332"/>
                </a:lnTo>
                <a:lnTo>
                  <a:pt x="33799" y="11332"/>
                </a:lnTo>
                <a:cubicBezTo>
                  <a:pt x="33787" y="11307"/>
                  <a:pt x="33774" y="11269"/>
                  <a:pt x="33761" y="11244"/>
                </a:cubicBezTo>
                <a:close/>
                <a:moveTo>
                  <a:pt x="35014" y="11281"/>
                </a:moveTo>
                <a:lnTo>
                  <a:pt x="35065" y="11319"/>
                </a:lnTo>
                <a:cubicBezTo>
                  <a:pt x="35065" y="11349"/>
                  <a:pt x="35052" y="11360"/>
                  <a:pt x="35038" y="11360"/>
                </a:cubicBezTo>
                <a:cubicBezTo>
                  <a:pt x="35008" y="11360"/>
                  <a:pt x="34972" y="11315"/>
                  <a:pt x="35014" y="11281"/>
                </a:cubicBezTo>
                <a:close/>
                <a:moveTo>
                  <a:pt x="34419" y="11054"/>
                </a:moveTo>
                <a:cubicBezTo>
                  <a:pt x="34495" y="11168"/>
                  <a:pt x="34546" y="11294"/>
                  <a:pt x="34584" y="11421"/>
                </a:cubicBezTo>
                <a:cubicBezTo>
                  <a:pt x="34457" y="11357"/>
                  <a:pt x="34407" y="11218"/>
                  <a:pt x="34331" y="11104"/>
                </a:cubicBezTo>
                <a:cubicBezTo>
                  <a:pt x="34356" y="11092"/>
                  <a:pt x="34394" y="11079"/>
                  <a:pt x="34419" y="11054"/>
                </a:cubicBezTo>
                <a:close/>
                <a:moveTo>
                  <a:pt x="33888" y="11446"/>
                </a:moveTo>
                <a:cubicBezTo>
                  <a:pt x="33888" y="11459"/>
                  <a:pt x="33901" y="11471"/>
                  <a:pt x="33913" y="11497"/>
                </a:cubicBezTo>
                <a:cubicBezTo>
                  <a:pt x="33901" y="11484"/>
                  <a:pt x="33888" y="11484"/>
                  <a:pt x="33875" y="11484"/>
                </a:cubicBezTo>
                <a:cubicBezTo>
                  <a:pt x="33875" y="11471"/>
                  <a:pt x="33888" y="11459"/>
                  <a:pt x="33888" y="11446"/>
                </a:cubicBezTo>
                <a:close/>
                <a:moveTo>
                  <a:pt x="34589" y="11421"/>
                </a:moveTo>
                <a:cubicBezTo>
                  <a:pt x="34606" y="11421"/>
                  <a:pt x="34622" y="11432"/>
                  <a:pt x="34622" y="11459"/>
                </a:cubicBezTo>
                <a:cubicBezTo>
                  <a:pt x="34629" y="11487"/>
                  <a:pt x="34604" y="11504"/>
                  <a:pt x="34581" y="11504"/>
                </a:cubicBezTo>
                <a:cubicBezTo>
                  <a:pt x="34563" y="11504"/>
                  <a:pt x="34546" y="11493"/>
                  <a:pt x="34546" y="11471"/>
                </a:cubicBezTo>
                <a:cubicBezTo>
                  <a:pt x="34539" y="11442"/>
                  <a:pt x="34565" y="11421"/>
                  <a:pt x="34589" y="11421"/>
                </a:cubicBezTo>
                <a:close/>
                <a:moveTo>
                  <a:pt x="33356" y="11485"/>
                </a:moveTo>
                <a:cubicBezTo>
                  <a:pt x="33386" y="11485"/>
                  <a:pt x="33455" y="11603"/>
                  <a:pt x="33394" y="11623"/>
                </a:cubicBezTo>
                <a:lnTo>
                  <a:pt x="33344" y="11509"/>
                </a:lnTo>
                <a:cubicBezTo>
                  <a:pt x="33344" y="11492"/>
                  <a:pt x="33349" y="11485"/>
                  <a:pt x="33356" y="11485"/>
                </a:cubicBezTo>
                <a:close/>
                <a:moveTo>
                  <a:pt x="33926" y="11522"/>
                </a:moveTo>
                <a:lnTo>
                  <a:pt x="33964" y="11610"/>
                </a:lnTo>
                <a:cubicBezTo>
                  <a:pt x="33964" y="11610"/>
                  <a:pt x="33939" y="11623"/>
                  <a:pt x="33939" y="11623"/>
                </a:cubicBezTo>
                <a:cubicBezTo>
                  <a:pt x="33926" y="11598"/>
                  <a:pt x="33926" y="11585"/>
                  <a:pt x="33913" y="11560"/>
                </a:cubicBezTo>
                <a:cubicBezTo>
                  <a:pt x="33913" y="11547"/>
                  <a:pt x="33926" y="11535"/>
                  <a:pt x="33926" y="11522"/>
                </a:cubicBezTo>
                <a:close/>
                <a:moveTo>
                  <a:pt x="34636" y="11563"/>
                </a:moveTo>
                <a:cubicBezTo>
                  <a:pt x="34653" y="11563"/>
                  <a:pt x="34665" y="11580"/>
                  <a:pt x="34672" y="11610"/>
                </a:cubicBezTo>
                <a:cubicBezTo>
                  <a:pt x="34657" y="11625"/>
                  <a:pt x="34644" y="11633"/>
                  <a:pt x="34633" y="11633"/>
                </a:cubicBezTo>
                <a:cubicBezTo>
                  <a:pt x="34617" y="11633"/>
                  <a:pt x="34604" y="11616"/>
                  <a:pt x="34597" y="11585"/>
                </a:cubicBezTo>
                <a:cubicBezTo>
                  <a:pt x="34612" y="11570"/>
                  <a:pt x="34625" y="11563"/>
                  <a:pt x="34636" y="11563"/>
                </a:cubicBezTo>
                <a:close/>
                <a:moveTo>
                  <a:pt x="34926" y="11345"/>
                </a:moveTo>
                <a:cubicBezTo>
                  <a:pt x="34964" y="11345"/>
                  <a:pt x="34989" y="11383"/>
                  <a:pt x="35027" y="11408"/>
                </a:cubicBezTo>
                <a:cubicBezTo>
                  <a:pt x="35039" y="11408"/>
                  <a:pt x="35052" y="11395"/>
                  <a:pt x="35065" y="11395"/>
                </a:cubicBezTo>
                <a:cubicBezTo>
                  <a:pt x="35077" y="11497"/>
                  <a:pt x="35153" y="11610"/>
                  <a:pt x="35166" y="11699"/>
                </a:cubicBezTo>
                <a:cubicBezTo>
                  <a:pt x="35153" y="11702"/>
                  <a:pt x="35142" y="11704"/>
                  <a:pt x="35132" y="11704"/>
                </a:cubicBezTo>
                <a:cubicBezTo>
                  <a:pt x="35103" y="11704"/>
                  <a:pt x="35084" y="11690"/>
                  <a:pt x="35065" y="11661"/>
                </a:cubicBezTo>
                <a:cubicBezTo>
                  <a:pt x="35014" y="11560"/>
                  <a:pt x="34989" y="11446"/>
                  <a:pt x="34926" y="11345"/>
                </a:cubicBezTo>
                <a:close/>
                <a:moveTo>
                  <a:pt x="33243" y="8827"/>
                </a:moveTo>
                <a:cubicBezTo>
                  <a:pt x="33394" y="8953"/>
                  <a:pt x="33470" y="9156"/>
                  <a:pt x="33584" y="9320"/>
                </a:cubicBezTo>
                <a:cubicBezTo>
                  <a:pt x="33597" y="9320"/>
                  <a:pt x="33622" y="9307"/>
                  <a:pt x="33635" y="9307"/>
                </a:cubicBezTo>
                <a:lnTo>
                  <a:pt x="33635" y="9307"/>
                </a:lnTo>
                <a:cubicBezTo>
                  <a:pt x="33622" y="9320"/>
                  <a:pt x="33597" y="9345"/>
                  <a:pt x="33584" y="9371"/>
                </a:cubicBezTo>
                <a:cubicBezTo>
                  <a:pt x="33610" y="9383"/>
                  <a:pt x="33648" y="9409"/>
                  <a:pt x="33673" y="9421"/>
                </a:cubicBezTo>
                <a:lnTo>
                  <a:pt x="33698" y="9510"/>
                </a:lnTo>
                <a:cubicBezTo>
                  <a:pt x="33723" y="9510"/>
                  <a:pt x="33749" y="9523"/>
                  <a:pt x="33774" y="9535"/>
                </a:cubicBezTo>
                <a:cubicBezTo>
                  <a:pt x="33774" y="9548"/>
                  <a:pt x="33761" y="9586"/>
                  <a:pt x="33761" y="9599"/>
                </a:cubicBezTo>
                <a:cubicBezTo>
                  <a:pt x="34090" y="10041"/>
                  <a:pt x="34280" y="10573"/>
                  <a:pt x="34571" y="11041"/>
                </a:cubicBezTo>
                <a:cubicBezTo>
                  <a:pt x="34635" y="11294"/>
                  <a:pt x="34812" y="11509"/>
                  <a:pt x="34875" y="11762"/>
                </a:cubicBezTo>
                <a:cubicBezTo>
                  <a:pt x="34710" y="11522"/>
                  <a:pt x="34597" y="11231"/>
                  <a:pt x="34457" y="10965"/>
                </a:cubicBezTo>
                <a:cubicBezTo>
                  <a:pt x="34419" y="10915"/>
                  <a:pt x="34419" y="10826"/>
                  <a:pt x="34343" y="10813"/>
                </a:cubicBezTo>
                <a:cubicBezTo>
                  <a:pt x="34343" y="10839"/>
                  <a:pt x="34331" y="10889"/>
                  <a:pt x="34331" y="10915"/>
                </a:cubicBezTo>
                <a:lnTo>
                  <a:pt x="34217" y="10915"/>
                </a:lnTo>
                <a:cubicBezTo>
                  <a:pt x="34217" y="10889"/>
                  <a:pt x="34230" y="10851"/>
                  <a:pt x="34230" y="10813"/>
                </a:cubicBezTo>
                <a:cubicBezTo>
                  <a:pt x="34280" y="10813"/>
                  <a:pt x="34318" y="10788"/>
                  <a:pt x="34331" y="10737"/>
                </a:cubicBezTo>
                <a:cubicBezTo>
                  <a:pt x="34293" y="10586"/>
                  <a:pt x="34179" y="10472"/>
                  <a:pt x="34116" y="10332"/>
                </a:cubicBezTo>
                <a:cubicBezTo>
                  <a:pt x="34078" y="10257"/>
                  <a:pt x="34040" y="10155"/>
                  <a:pt x="33964" y="10117"/>
                </a:cubicBezTo>
                <a:lnTo>
                  <a:pt x="33964" y="10117"/>
                </a:lnTo>
                <a:cubicBezTo>
                  <a:pt x="33964" y="10193"/>
                  <a:pt x="33989" y="10282"/>
                  <a:pt x="34052" y="10320"/>
                </a:cubicBezTo>
                <a:cubicBezTo>
                  <a:pt x="34065" y="10383"/>
                  <a:pt x="34179" y="10484"/>
                  <a:pt x="34090" y="10522"/>
                </a:cubicBezTo>
                <a:cubicBezTo>
                  <a:pt x="34065" y="10472"/>
                  <a:pt x="34027" y="10446"/>
                  <a:pt x="33977" y="10446"/>
                </a:cubicBezTo>
                <a:lnTo>
                  <a:pt x="34027" y="10396"/>
                </a:lnTo>
                <a:cubicBezTo>
                  <a:pt x="34002" y="10383"/>
                  <a:pt x="33964" y="10370"/>
                  <a:pt x="33939" y="10358"/>
                </a:cubicBezTo>
                <a:cubicBezTo>
                  <a:pt x="33913" y="10320"/>
                  <a:pt x="33888" y="10294"/>
                  <a:pt x="33875" y="10257"/>
                </a:cubicBezTo>
                <a:cubicBezTo>
                  <a:pt x="33901" y="10257"/>
                  <a:pt x="33939" y="10244"/>
                  <a:pt x="33964" y="10231"/>
                </a:cubicBezTo>
                <a:cubicBezTo>
                  <a:pt x="33913" y="10219"/>
                  <a:pt x="33875" y="10206"/>
                  <a:pt x="33825" y="10181"/>
                </a:cubicBezTo>
                <a:cubicBezTo>
                  <a:pt x="33837" y="10168"/>
                  <a:pt x="33863" y="10155"/>
                  <a:pt x="33875" y="10143"/>
                </a:cubicBezTo>
                <a:cubicBezTo>
                  <a:pt x="33799" y="10041"/>
                  <a:pt x="33736" y="9915"/>
                  <a:pt x="33660" y="9814"/>
                </a:cubicBezTo>
                <a:cubicBezTo>
                  <a:pt x="33572" y="9776"/>
                  <a:pt x="33584" y="9662"/>
                  <a:pt x="33559" y="9573"/>
                </a:cubicBezTo>
                <a:lnTo>
                  <a:pt x="33559" y="9573"/>
                </a:lnTo>
                <a:cubicBezTo>
                  <a:pt x="33736" y="9674"/>
                  <a:pt x="33787" y="9902"/>
                  <a:pt x="33901" y="10067"/>
                </a:cubicBezTo>
                <a:cubicBezTo>
                  <a:pt x="33901" y="10084"/>
                  <a:pt x="33911" y="10091"/>
                  <a:pt x="33925" y="10091"/>
                </a:cubicBezTo>
                <a:cubicBezTo>
                  <a:pt x="33960" y="10091"/>
                  <a:pt x="34015" y="10044"/>
                  <a:pt x="33951" y="10016"/>
                </a:cubicBezTo>
                <a:cubicBezTo>
                  <a:pt x="33774" y="9725"/>
                  <a:pt x="33622" y="9434"/>
                  <a:pt x="33432" y="9143"/>
                </a:cubicBezTo>
                <a:cubicBezTo>
                  <a:pt x="33369" y="9042"/>
                  <a:pt x="33293" y="8941"/>
                  <a:pt x="33243" y="8827"/>
                </a:cubicBezTo>
                <a:close/>
                <a:moveTo>
                  <a:pt x="35103" y="11724"/>
                </a:moveTo>
                <a:cubicBezTo>
                  <a:pt x="35128" y="11724"/>
                  <a:pt x="35179" y="11737"/>
                  <a:pt x="35204" y="11737"/>
                </a:cubicBezTo>
                <a:cubicBezTo>
                  <a:pt x="35229" y="11775"/>
                  <a:pt x="35242" y="11826"/>
                  <a:pt x="35229" y="11864"/>
                </a:cubicBezTo>
                <a:cubicBezTo>
                  <a:pt x="35198" y="11883"/>
                  <a:pt x="35166" y="11889"/>
                  <a:pt x="35136" y="11889"/>
                </a:cubicBezTo>
                <a:cubicBezTo>
                  <a:pt x="35106" y="11889"/>
                  <a:pt x="35077" y="11883"/>
                  <a:pt x="35052" y="11876"/>
                </a:cubicBezTo>
                <a:cubicBezTo>
                  <a:pt x="35077" y="11864"/>
                  <a:pt x="35141" y="11864"/>
                  <a:pt x="35166" y="11851"/>
                </a:cubicBezTo>
                <a:cubicBezTo>
                  <a:pt x="35141" y="11813"/>
                  <a:pt x="35115" y="11775"/>
                  <a:pt x="35103" y="11724"/>
                </a:cubicBezTo>
                <a:close/>
                <a:moveTo>
                  <a:pt x="34942" y="11893"/>
                </a:moveTo>
                <a:cubicBezTo>
                  <a:pt x="34948" y="11893"/>
                  <a:pt x="34956" y="11896"/>
                  <a:pt x="34964" y="11902"/>
                </a:cubicBezTo>
                <a:cubicBezTo>
                  <a:pt x="34995" y="11922"/>
                  <a:pt x="34992" y="11987"/>
                  <a:pt x="34961" y="11987"/>
                </a:cubicBezTo>
                <a:cubicBezTo>
                  <a:pt x="34955" y="11987"/>
                  <a:pt x="34947" y="11984"/>
                  <a:pt x="34938" y="11977"/>
                </a:cubicBezTo>
                <a:cubicBezTo>
                  <a:pt x="34895" y="11967"/>
                  <a:pt x="34907" y="11893"/>
                  <a:pt x="34942" y="11893"/>
                </a:cubicBezTo>
                <a:close/>
                <a:moveTo>
                  <a:pt x="33951" y="11648"/>
                </a:moveTo>
                <a:lnTo>
                  <a:pt x="33951" y="11648"/>
                </a:lnTo>
                <a:cubicBezTo>
                  <a:pt x="34065" y="11724"/>
                  <a:pt x="34078" y="11889"/>
                  <a:pt x="34154" y="12015"/>
                </a:cubicBezTo>
                <a:lnTo>
                  <a:pt x="34128" y="12028"/>
                </a:lnTo>
                <a:cubicBezTo>
                  <a:pt x="34078" y="11889"/>
                  <a:pt x="34014" y="11762"/>
                  <a:pt x="33951" y="11648"/>
                </a:cubicBezTo>
                <a:close/>
                <a:moveTo>
                  <a:pt x="3017" y="12054"/>
                </a:moveTo>
                <a:cubicBezTo>
                  <a:pt x="3028" y="12054"/>
                  <a:pt x="3040" y="12058"/>
                  <a:pt x="3050" y="12066"/>
                </a:cubicBezTo>
                <a:cubicBezTo>
                  <a:pt x="3072" y="12098"/>
                  <a:pt x="3030" y="12148"/>
                  <a:pt x="2994" y="12148"/>
                </a:cubicBezTo>
                <a:cubicBezTo>
                  <a:pt x="2987" y="12148"/>
                  <a:pt x="2981" y="12146"/>
                  <a:pt x="2974" y="12142"/>
                </a:cubicBezTo>
                <a:cubicBezTo>
                  <a:pt x="2945" y="12102"/>
                  <a:pt x="2977" y="12054"/>
                  <a:pt x="3017" y="12054"/>
                </a:cubicBezTo>
                <a:close/>
                <a:moveTo>
                  <a:pt x="35014" y="12458"/>
                </a:moveTo>
                <a:lnTo>
                  <a:pt x="35014" y="12458"/>
                </a:lnTo>
                <a:cubicBezTo>
                  <a:pt x="35065" y="12509"/>
                  <a:pt x="35090" y="12572"/>
                  <a:pt x="35128" y="12635"/>
                </a:cubicBezTo>
                <a:cubicBezTo>
                  <a:pt x="35115" y="12673"/>
                  <a:pt x="35115" y="12711"/>
                  <a:pt x="35103" y="12749"/>
                </a:cubicBezTo>
                <a:cubicBezTo>
                  <a:pt x="35077" y="12648"/>
                  <a:pt x="35039" y="12560"/>
                  <a:pt x="35014" y="12458"/>
                </a:cubicBezTo>
                <a:close/>
                <a:moveTo>
                  <a:pt x="1687" y="12672"/>
                </a:moveTo>
                <a:cubicBezTo>
                  <a:pt x="1690" y="12672"/>
                  <a:pt x="1693" y="12673"/>
                  <a:pt x="1696" y="12673"/>
                </a:cubicBezTo>
                <a:cubicBezTo>
                  <a:pt x="1730" y="12707"/>
                  <a:pt x="1705" y="12779"/>
                  <a:pt x="1664" y="12779"/>
                </a:cubicBezTo>
                <a:cubicBezTo>
                  <a:pt x="1658" y="12779"/>
                  <a:pt x="1652" y="12778"/>
                  <a:pt x="1646" y="12775"/>
                </a:cubicBezTo>
                <a:cubicBezTo>
                  <a:pt x="1610" y="12751"/>
                  <a:pt x="1641" y="12672"/>
                  <a:pt x="1687" y="12672"/>
                </a:cubicBezTo>
                <a:close/>
                <a:moveTo>
                  <a:pt x="3443" y="12319"/>
                </a:moveTo>
                <a:cubicBezTo>
                  <a:pt x="3455" y="12319"/>
                  <a:pt x="3468" y="12319"/>
                  <a:pt x="3481" y="12332"/>
                </a:cubicBezTo>
                <a:cubicBezTo>
                  <a:pt x="3392" y="12509"/>
                  <a:pt x="3316" y="12699"/>
                  <a:pt x="3240" y="12889"/>
                </a:cubicBezTo>
                <a:cubicBezTo>
                  <a:pt x="3278" y="12749"/>
                  <a:pt x="3316" y="12610"/>
                  <a:pt x="3392" y="12496"/>
                </a:cubicBezTo>
                <a:lnTo>
                  <a:pt x="3316" y="12496"/>
                </a:lnTo>
                <a:cubicBezTo>
                  <a:pt x="3341" y="12484"/>
                  <a:pt x="3379" y="12471"/>
                  <a:pt x="3405" y="12458"/>
                </a:cubicBezTo>
                <a:cubicBezTo>
                  <a:pt x="3417" y="12408"/>
                  <a:pt x="3430" y="12357"/>
                  <a:pt x="3443" y="12319"/>
                </a:cubicBezTo>
                <a:close/>
                <a:moveTo>
                  <a:pt x="2152" y="11206"/>
                </a:moveTo>
                <a:cubicBezTo>
                  <a:pt x="2127" y="11294"/>
                  <a:pt x="2101" y="11370"/>
                  <a:pt x="2076" y="11459"/>
                </a:cubicBezTo>
                <a:lnTo>
                  <a:pt x="2089" y="11459"/>
                </a:lnTo>
                <a:cubicBezTo>
                  <a:pt x="2025" y="11598"/>
                  <a:pt x="1975" y="11737"/>
                  <a:pt x="1886" y="11876"/>
                </a:cubicBezTo>
                <a:lnTo>
                  <a:pt x="1950" y="11914"/>
                </a:lnTo>
                <a:cubicBezTo>
                  <a:pt x="1962" y="11876"/>
                  <a:pt x="2000" y="11813"/>
                  <a:pt x="2013" y="11788"/>
                </a:cubicBezTo>
                <a:lnTo>
                  <a:pt x="2076" y="11762"/>
                </a:lnTo>
                <a:lnTo>
                  <a:pt x="2076" y="11826"/>
                </a:lnTo>
                <a:lnTo>
                  <a:pt x="2000" y="11826"/>
                </a:lnTo>
                <a:cubicBezTo>
                  <a:pt x="2000" y="11902"/>
                  <a:pt x="1987" y="11977"/>
                  <a:pt x="1975" y="12053"/>
                </a:cubicBezTo>
                <a:cubicBezTo>
                  <a:pt x="1899" y="12104"/>
                  <a:pt x="1861" y="12205"/>
                  <a:pt x="1848" y="12294"/>
                </a:cubicBezTo>
                <a:cubicBezTo>
                  <a:pt x="1861" y="12408"/>
                  <a:pt x="1734" y="12496"/>
                  <a:pt x="1785" y="12610"/>
                </a:cubicBezTo>
                <a:cubicBezTo>
                  <a:pt x="1734" y="12597"/>
                  <a:pt x="1696" y="12585"/>
                  <a:pt x="1646" y="12560"/>
                </a:cubicBezTo>
                <a:cubicBezTo>
                  <a:pt x="1595" y="12661"/>
                  <a:pt x="1557" y="12762"/>
                  <a:pt x="1545" y="12876"/>
                </a:cubicBezTo>
                <a:cubicBezTo>
                  <a:pt x="1507" y="12926"/>
                  <a:pt x="1469" y="12964"/>
                  <a:pt x="1443" y="13002"/>
                </a:cubicBezTo>
                <a:cubicBezTo>
                  <a:pt x="1519" y="12762"/>
                  <a:pt x="1583" y="12509"/>
                  <a:pt x="1709" y="12281"/>
                </a:cubicBezTo>
                <a:lnTo>
                  <a:pt x="1709" y="12281"/>
                </a:lnTo>
                <a:cubicBezTo>
                  <a:pt x="1696" y="12370"/>
                  <a:pt x="1658" y="12446"/>
                  <a:pt x="1646" y="12534"/>
                </a:cubicBezTo>
                <a:cubicBezTo>
                  <a:pt x="1671" y="12534"/>
                  <a:pt x="1709" y="12547"/>
                  <a:pt x="1722" y="12560"/>
                </a:cubicBezTo>
                <a:cubicBezTo>
                  <a:pt x="1747" y="12370"/>
                  <a:pt x="1861" y="12205"/>
                  <a:pt x="1886" y="12028"/>
                </a:cubicBezTo>
                <a:lnTo>
                  <a:pt x="1886" y="12028"/>
                </a:lnTo>
                <a:cubicBezTo>
                  <a:pt x="1785" y="12079"/>
                  <a:pt x="1772" y="12205"/>
                  <a:pt x="1696" y="12294"/>
                </a:cubicBezTo>
                <a:cubicBezTo>
                  <a:pt x="1772" y="11990"/>
                  <a:pt x="1912" y="11699"/>
                  <a:pt x="2051" y="11408"/>
                </a:cubicBezTo>
                <a:cubicBezTo>
                  <a:pt x="2051" y="11408"/>
                  <a:pt x="2063" y="11395"/>
                  <a:pt x="2063" y="11395"/>
                </a:cubicBezTo>
                <a:cubicBezTo>
                  <a:pt x="2063" y="11383"/>
                  <a:pt x="2076" y="11383"/>
                  <a:pt x="2076" y="11370"/>
                </a:cubicBezTo>
                <a:cubicBezTo>
                  <a:pt x="2101" y="11307"/>
                  <a:pt x="2127" y="11256"/>
                  <a:pt x="2152" y="11206"/>
                </a:cubicBezTo>
                <a:close/>
                <a:moveTo>
                  <a:pt x="3114" y="13205"/>
                </a:moveTo>
                <a:cubicBezTo>
                  <a:pt x="3114" y="13218"/>
                  <a:pt x="3101" y="13218"/>
                  <a:pt x="3101" y="13218"/>
                </a:cubicBezTo>
                <a:cubicBezTo>
                  <a:pt x="3101" y="13218"/>
                  <a:pt x="3088" y="13218"/>
                  <a:pt x="3088" y="13205"/>
                </a:cubicBezTo>
                <a:close/>
                <a:moveTo>
                  <a:pt x="35242" y="12990"/>
                </a:moveTo>
                <a:lnTo>
                  <a:pt x="35242" y="12990"/>
                </a:lnTo>
                <a:cubicBezTo>
                  <a:pt x="35280" y="13154"/>
                  <a:pt x="35368" y="13306"/>
                  <a:pt x="35406" y="13458"/>
                </a:cubicBezTo>
                <a:cubicBezTo>
                  <a:pt x="35356" y="13458"/>
                  <a:pt x="35330" y="13420"/>
                  <a:pt x="35318" y="13382"/>
                </a:cubicBezTo>
                <a:lnTo>
                  <a:pt x="35242" y="13382"/>
                </a:lnTo>
                <a:cubicBezTo>
                  <a:pt x="35255" y="13357"/>
                  <a:pt x="35280" y="13306"/>
                  <a:pt x="35293" y="13281"/>
                </a:cubicBezTo>
                <a:cubicBezTo>
                  <a:pt x="35267" y="13281"/>
                  <a:pt x="35242" y="13293"/>
                  <a:pt x="35229" y="13293"/>
                </a:cubicBezTo>
                <a:cubicBezTo>
                  <a:pt x="35291" y="13223"/>
                  <a:pt x="35273" y="13171"/>
                  <a:pt x="35227" y="13171"/>
                </a:cubicBezTo>
                <a:cubicBezTo>
                  <a:pt x="35207" y="13171"/>
                  <a:pt x="35181" y="13182"/>
                  <a:pt x="35153" y="13205"/>
                </a:cubicBezTo>
                <a:cubicBezTo>
                  <a:pt x="35153" y="13192"/>
                  <a:pt x="35141" y="13154"/>
                  <a:pt x="35128" y="13142"/>
                </a:cubicBezTo>
                <a:cubicBezTo>
                  <a:pt x="35166" y="13142"/>
                  <a:pt x="35217" y="13142"/>
                  <a:pt x="35255" y="13129"/>
                </a:cubicBezTo>
                <a:cubicBezTo>
                  <a:pt x="35229" y="13091"/>
                  <a:pt x="35229" y="13040"/>
                  <a:pt x="35242" y="12990"/>
                </a:cubicBezTo>
                <a:close/>
                <a:moveTo>
                  <a:pt x="1608" y="12926"/>
                </a:moveTo>
                <a:cubicBezTo>
                  <a:pt x="1570" y="13142"/>
                  <a:pt x="1456" y="13331"/>
                  <a:pt x="1469" y="13559"/>
                </a:cubicBezTo>
                <a:cubicBezTo>
                  <a:pt x="1456" y="13547"/>
                  <a:pt x="1418" y="13509"/>
                  <a:pt x="1405" y="13496"/>
                </a:cubicBezTo>
                <a:cubicBezTo>
                  <a:pt x="1469" y="13306"/>
                  <a:pt x="1494" y="13091"/>
                  <a:pt x="1608" y="12926"/>
                </a:cubicBezTo>
                <a:close/>
                <a:moveTo>
                  <a:pt x="35318" y="13496"/>
                </a:moveTo>
                <a:cubicBezTo>
                  <a:pt x="35381" y="13496"/>
                  <a:pt x="35432" y="13534"/>
                  <a:pt x="35432" y="13610"/>
                </a:cubicBezTo>
                <a:cubicBezTo>
                  <a:pt x="35406" y="13622"/>
                  <a:pt x="35368" y="13635"/>
                  <a:pt x="35343" y="13648"/>
                </a:cubicBezTo>
                <a:cubicBezTo>
                  <a:pt x="35356" y="13635"/>
                  <a:pt x="35381" y="13597"/>
                  <a:pt x="35394" y="13584"/>
                </a:cubicBezTo>
                <a:cubicBezTo>
                  <a:pt x="35381" y="13559"/>
                  <a:pt x="35330" y="13521"/>
                  <a:pt x="35318" y="13496"/>
                </a:cubicBezTo>
                <a:close/>
                <a:moveTo>
                  <a:pt x="1396" y="13609"/>
                </a:moveTo>
                <a:cubicBezTo>
                  <a:pt x="1399" y="13609"/>
                  <a:pt x="1402" y="13609"/>
                  <a:pt x="1405" y="13610"/>
                </a:cubicBezTo>
                <a:cubicBezTo>
                  <a:pt x="1441" y="13633"/>
                  <a:pt x="1410" y="13712"/>
                  <a:pt x="1375" y="13712"/>
                </a:cubicBezTo>
                <a:cubicBezTo>
                  <a:pt x="1372" y="13712"/>
                  <a:pt x="1370" y="13712"/>
                  <a:pt x="1367" y="13711"/>
                </a:cubicBezTo>
                <a:cubicBezTo>
                  <a:pt x="1332" y="13687"/>
                  <a:pt x="1352" y="13609"/>
                  <a:pt x="1396" y="13609"/>
                </a:cubicBezTo>
                <a:close/>
                <a:moveTo>
                  <a:pt x="34748" y="13622"/>
                </a:moveTo>
                <a:cubicBezTo>
                  <a:pt x="34799" y="13622"/>
                  <a:pt x="34824" y="13762"/>
                  <a:pt x="34774" y="13762"/>
                </a:cubicBezTo>
                <a:cubicBezTo>
                  <a:pt x="34736" y="13736"/>
                  <a:pt x="34723" y="13673"/>
                  <a:pt x="34748" y="13622"/>
                </a:cubicBezTo>
                <a:close/>
                <a:moveTo>
                  <a:pt x="1367" y="13774"/>
                </a:moveTo>
                <a:cubicBezTo>
                  <a:pt x="1355" y="13850"/>
                  <a:pt x="1342" y="13926"/>
                  <a:pt x="1292" y="13989"/>
                </a:cubicBezTo>
                <a:cubicBezTo>
                  <a:pt x="1292" y="13913"/>
                  <a:pt x="1304" y="13838"/>
                  <a:pt x="1304" y="13774"/>
                </a:cubicBezTo>
                <a:close/>
                <a:moveTo>
                  <a:pt x="35495" y="13762"/>
                </a:moveTo>
                <a:cubicBezTo>
                  <a:pt x="35508" y="13838"/>
                  <a:pt x="35520" y="13913"/>
                  <a:pt x="35533" y="13989"/>
                </a:cubicBezTo>
                <a:lnTo>
                  <a:pt x="35432" y="13951"/>
                </a:lnTo>
                <a:cubicBezTo>
                  <a:pt x="35457" y="13926"/>
                  <a:pt x="35482" y="13913"/>
                  <a:pt x="35495" y="13888"/>
                </a:cubicBezTo>
                <a:cubicBezTo>
                  <a:pt x="35482" y="13850"/>
                  <a:pt x="35457" y="13800"/>
                  <a:pt x="35444" y="13762"/>
                </a:cubicBezTo>
                <a:close/>
                <a:moveTo>
                  <a:pt x="1283" y="14039"/>
                </a:moveTo>
                <a:cubicBezTo>
                  <a:pt x="1286" y="14039"/>
                  <a:pt x="1289" y="14039"/>
                  <a:pt x="1292" y="14040"/>
                </a:cubicBezTo>
                <a:cubicBezTo>
                  <a:pt x="1327" y="14063"/>
                  <a:pt x="1297" y="14130"/>
                  <a:pt x="1262" y="14130"/>
                </a:cubicBezTo>
                <a:cubicBezTo>
                  <a:pt x="1259" y="14130"/>
                  <a:pt x="1256" y="14130"/>
                  <a:pt x="1254" y="14129"/>
                </a:cubicBezTo>
                <a:cubicBezTo>
                  <a:pt x="1207" y="14105"/>
                  <a:pt x="1246" y="14039"/>
                  <a:pt x="1283" y="14039"/>
                </a:cubicBezTo>
                <a:close/>
                <a:moveTo>
                  <a:pt x="1443" y="13015"/>
                </a:moveTo>
                <a:lnTo>
                  <a:pt x="1443" y="13015"/>
                </a:lnTo>
                <a:cubicBezTo>
                  <a:pt x="1405" y="13357"/>
                  <a:pt x="1241" y="13673"/>
                  <a:pt x="1190" y="14002"/>
                </a:cubicBezTo>
                <a:cubicBezTo>
                  <a:pt x="1178" y="14091"/>
                  <a:pt x="1140" y="14154"/>
                  <a:pt x="1089" y="14217"/>
                </a:cubicBezTo>
                <a:cubicBezTo>
                  <a:pt x="1178" y="13812"/>
                  <a:pt x="1292" y="13407"/>
                  <a:pt x="1443" y="13015"/>
                </a:cubicBezTo>
                <a:close/>
                <a:moveTo>
                  <a:pt x="34951" y="14255"/>
                </a:moveTo>
                <a:lnTo>
                  <a:pt x="34951" y="14255"/>
                </a:lnTo>
                <a:cubicBezTo>
                  <a:pt x="34989" y="14293"/>
                  <a:pt x="34976" y="14318"/>
                  <a:pt x="34938" y="14331"/>
                </a:cubicBezTo>
                <a:cubicBezTo>
                  <a:pt x="34900" y="14293"/>
                  <a:pt x="34900" y="14268"/>
                  <a:pt x="34951" y="14255"/>
                </a:cubicBezTo>
                <a:close/>
                <a:moveTo>
                  <a:pt x="1190" y="14280"/>
                </a:moveTo>
                <a:lnTo>
                  <a:pt x="1190" y="14280"/>
                </a:lnTo>
                <a:cubicBezTo>
                  <a:pt x="1241" y="14306"/>
                  <a:pt x="1241" y="14331"/>
                  <a:pt x="1203" y="14369"/>
                </a:cubicBezTo>
                <a:cubicBezTo>
                  <a:pt x="1152" y="14344"/>
                  <a:pt x="1152" y="14318"/>
                  <a:pt x="1190" y="14280"/>
                </a:cubicBezTo>
                <a:close/>
                <a:moveTo>
                  <a:pt x="34976" y="12015"/>
                </a:moveTo>
                <a:lnTo>
                  <a:pt x="34976" y="12015"/>
                </a:lnTo>
                <a:cubicBezTo>
                  <a:pt x="35115" y="12205"/>
                  <a:pt x="35153" y="12496"/>
                  <a:pt x="35318" y="12673"/>
                </a:cubicBezTo>
                <a:cubicBezTo>
                  <a:pt x="35305" y="12673"/>
                  <a:pt x="35280" y="12686"/>
                  <a:pt x="35267" y="12699"/>
                </a:cubicBezTo>
                <a:cubicBezTo>
                  <a:pt x="35482" y="13218"/>
                  <a:pt x="35634" y="13749"/>
                  <a:pt x="35786" y="14293"/>
                </a:cubicBezTo>
                <a:cubicBezTo>
                  <a:pt x="35799" y="14293"/>
                  <a:pt x="35811" y="14280"/>
                  <a:pt x="35811" y="14280"/>
                </a:cubicBezTo>
                <a:lnTo>
                  <a:pt x="35811" y="14280"/>
                </a:lnTo>
                <a:cubicBezTo>
                  <a:pt x="35786" y="14432"/>
                  <a:pt x="35875" y="14571"/>
                  <a:pt x="35900" y="14711"/>
                </a:cubicBezTo>
                <a:cubicBezTo>
                  <a:pt x="35824" y="14660"/>
                  <a:pt x="35837" y="14559"/>
                  <a:pt x="35811" y="14483"/>
                </a:cubicBezTo>
                <a:cubicBezTo>
                  <a:pt x="35609" y="13812"/>
                  <a:pt x="35394" y="13142"/>
                  <a:pt x="35153" y="12471"/>
                </a:cubicBezTo>
                <a:cubicBezTo>
                  <a:pt x="35103" y="12319"/>
                  <a:pt x="35014" y="12180"/>
                  <a:pt x="34976" y="12015"/>
                </a:cubicBezTo>
                <a:close/>
                <a:moveTo>
                  <a:pt x="2304" y="14559"/>
                </a:moveTo>
                <a:cubicBezTo>
                  <a:pt x="2279" y="14622"/>
                  <a:pt x="2266" y="14685"/>
                  <a:pt x="2228" y="14749"/>
                </a:cubicBezTo>
                <a:cubicBezTo>
                  <a:pt x="2228" y="14685"/>
                  <a:pt x="2241" y="14622"/>
                  <a:pt x="2253" y="14559"/>
                </a:cubicBezTo>
                <a:close/>
                <a:moveTo>
                  <a:pt x="722" y="14926"/>
                </a:moveTo>
                <a:cubicBezTo>
                  <a:pt x="727" y="14931"/>
                  <a:pt x="735" y="14935"/>
                  <a:pt x="745" y="14940"/>
                </a:cubicBezTo>
                <a:lnTo>
                  <a:pt x="745" y="14940"/>
                </a:lnTo>
                <a:cubicBezTo>
                  <a:pt x="737" y="14935"/>
                  <a:pt x="730" y="14930"/>
                  <a:pt x="722" y="14926"/>
                </a:cubicBezTo>
                <a:close/>
                <a:moveTo>
                  <a:pt x="975" y="15318"/>
                </a:moveTo>
                <a:cubicBezTo>
                  <a:pt x="1026" y="15318"/>
                  <a:pt x="1000" y="15407"/>
                  <a:pt x="963" y="15419"/>
                </a:cubicBezTo>
                <a:cubicBezTo>
                  <a:pt x="912" y="15419"/>
                  <a:pt x="937" y="15331"/>
                  <a:pt x="975" y="15318"/>
                </a:cubicBezTo>
                <a:close/>
                <a:moveTo>
                  <a:pt x="35887" y="14723"/>
                </a:moveTo>
                <a:cubicBezTo>
                  <a:pt x="35988" y="14938"/>
                  <a:pt x="36001" y="15217"/>
                  <a:pt x="36052" y="15457"/>
                </a:cubicBezTo>
                <a:cubicBezTo>
                  <a:pt x="35988" y="15381"/>
                  <a:pt x="35976" y="15280"/>
                  <a:pt x="35963" y="15192"/>
                </a:cubicBezTo>
                <a:cubicBezTo>
                  <a:pt x="35925" y="15040"/>
                  <a:pt x="35875" y="14875"/>
                  <a:pt x="35887" y="14723"/>
                </a:cubicBezTo>
                <a:close/>
                <a:moveTo>
                  <a:pt x="988" y="14622"/>
                </a:moveTo>
                <a:cubicBezTo>
                  <a:pt x="1000" y="14926"/>
                  <a:pt x="899" y="15229"/>
                  <a:pt x="798" y="15508"/>
                </a:cubicBezTo>
                <a:cubicBezTo>
                  <a:pt x="849" y="15217"/>
                  <a:pt x="912" y="14913"/>
                  <a:pt x="988" y="14622"/>
                </a:cubicBezTo>
                <a:close/>
                <a:moveTo>
                  <a:pt x="36050" y="15467"/>
                </a:moveTo>
                <a:cubicBezTo>
                  <a:pt x="36057" y="15467"/>
                  <a:pt x="36067" y="15468"/>
                  <a:pt x="36077" y="15470"/>
                </a:cubicBezTo>
                <a:cubicBezTo>
                  <a:pt x="36102" y="15521"/>
                  <a:pt x="36090" y="15546"/>
                  <a:pt x="36026" y="15546"/>
                </a:cubicBezTo>
                <a:cubicBezTo>
                  <a:pt x="36005" y="15493"/>
                  <a:pt x="36011" y="15467"/>
                  <a:pt x="36050" y="15467"/>
                </a:cubicBezTo>
                <a:close/>
                <a:moveTo>
                  <a:pt x="2089" y="15419"/>
                </a:moveTo>
                <a:cubicBezTo>
                  <a:pt x="2076" y="15508"/>
                  <a:pt x="2114" y="15634"/>
                  <a:pt x="2038" y="15710"/>
                </a:cubicBezTo>
                <a:cubicBezTo>
                  <a:pt x="2051" y="15609"/>
                  <a:pt x="2063" y="15521"/>
                  <a:pt x="2089" y="15419"/>
                </a:cubicBezTo>
                <a:close/>
                <a:moveTo>
                  <a:pt x="35862" y="15128"/>
                </a:moveTo>
                <a:cubicBezTo>
                  <a:pt x="35900" y="15331"/>
                  <a:pt x="35913" y="15546"/>
                  <a:pt x="35988" y="15748"/>
                </a:cubicBezTo>
                <a:cubicBezTo>
                  <a:pt x="36001" y="15786"/>
                  <a:pt x="35988" y="15837"/>
                  <a:pt x="35976" y="15887"/>
                </a:cubicBezTo>
                <a:cubicBezTo>
                  <a:pt x="35942" y="15843"/>
                  <a:pt x="35968" y="15689"/>
                  <a:pt x="35896" y="15689"/>
                </a:cubicBezTo>
                <a:cubicBezTo>
                  <a:pt x="35886" y="15689"/>
                  <a:pt x="35875" y="15692"/>
                  <a:pt x="35862" y="15698"/>
                </a:cubicBezTo>
                <a:cubicBezTo>
                  <a:pt x="35887" y="15685"/>
                  <a:pt x="35900" y="15672"/>
                  <a:pt x="35925" y="15660"/>
                </a:cubicBezTo>
                <a:cubicBezTo>
                  <a:pt x="35862" y="15483"/>
                  <a:pt x="35837" y="15305"/>
                  <a:pt x="35862" y="15128"/>
                </a:cubicBezTo>
                <a:close/>
                <a:moveTo>
                  <a:pt x="785" y="15533"/>
                </a:moveTo>
                <a:cubicBezTo>
                  <a:pt x="823" y="15774"/>
                  <a:pt x="747" y="16001"/>
                  <a:pt x="709" y="16229"/>
                </a:cubicBezTo>
                <a:cubicBezTo>
                  <a:pt x="709" y="16001"/>
                  <a:pt x="773" y="15761"/>
                  <a:pt x="785" y="15533"/>
                </a:cubicBezTo>
                <a:close/>
                <a:moveTo>
                  <a:pt x="1946" y="16402"/>
                </a:moveTo>
                <a:cubicBezTo>
                  <a:pt x="1951" y="16402"/>
                  <a:pt x="1957" y="16404"/>
                  <a:pt x="1962" y="16406"/>
                </a:cubicBezTo>
                <a:cubicBezTo>
                  <a:pt x="2007" y="16429"/>
                  <a:pt x="1982" y="16512"/>
                  <a:pt x="1940" y="16512"/>
                </a:cubicBezTo>
                <a:cubicBezTo>
                  <a:pt x="1935" y="16512"/>
                  <a:pt x="1930" y="16510"/>
                  <a:pt x="1924" y="16508"/>
                </a:cubicBezTo>
                <a:cubicBezTo>
                  <a:pt x="1890" y="16485"/>
                  <a:pt x="1907" y="16402"/>
                  <a:pt x="1946" y="16402"/>
                </a:cubicBezTo>
                <a:close/>
                <a:moveTo>
                  <a:pt x="36393" y="16406"/>
                </a:moveTo>
                <a:cubicBezTo>
                  <a:pt x="36393" y="16508"/>
                  <a:pt x="36469" y="16621"/>
                  <a:pt x="36406" y="16710"/>
                </a:cubicBezTo>
                <a:cubicBezTo>
                  <a:pt x="36381" y="16609"/>
                  <a:pt x="36355" y="16520"/>
                  <a:pt x="36343" y="16419"/>
                </a:cubicBezTo>
                <a:cubicBezTo>
                  <a:pt x="36355" y="16419"/>
                  <a:pt x="36381" y="16406"/>
                  <a:pt x="36393" y="16406"/>
                </a:cubicBezTo>
                <a:close/>
                <a:moveTo>
                  <a:pt x="36064" y="15546"/>
                </a:moveTo>
                <a:cubicBezTo>
                  <a:pt x="36153" y="15774"/>
                  <a:pt x="36153" y="16027"/>
                  <a:pt x="36216" y="16267"/>
                </a:cubicBezTo>
                <a:cubicBezTo>
                  <a:pt x="36216" y="16267"/>
                  <a:pt x="36242" y="16254"/>
                  <a:pt x="36254" y="16254"/>
                </a:cubicBezTo>
                <a:lnTo>
                  <a:pt x="36254" y="16254"/>
                </a:lnTo>
                <a:cubicBezTo>
                  <a:pt x="36242" y="16280"/>
                  <a:pt x="36229" y="16292"/>
                  <a:pt x="36216" y="16318"/>
                </a:cubicBezTo>
                <a:cubicBezTo>
                  <a:pt x="36267" y="16672"/>
                  <a:pt x="36355" y="17014"/>
                  <a:pt x="36355" y="17355"/>
                </a:cubicBezTo>
                <a:cubicBezTo>
                  <a:pt x="36368" y="17355"/>
                  <a:pt x="36393" y="17343"/>
                  <a:pt x="36406" y="17343"/>
                </a:cubicBezTo>
                <a:lnTo>
                  <a:pt x="36406" y="17343"/>
                </a:lnTo>
                <a:cubicBezTo>
                  <a:pt x="36317" y="17457"/>
                  <a:pt x="36393" y="17608"/>
                  <a:pt x="36381" y="17735"/>
                </a:cubicBezTo>
                <a:cubicBezTo>
                  <a:pt x="36317" y="17659"/>
                  <a:pt x="36368" y="17558"/>
                  <a:pt x="36317" y="17482"/>
                </a:cubicBezTo>
                <a:cubicBezTo>
                  <a:pt x="36305" y="16837"/>
                  <a:pt x="36077" y="16179"/>
                  <a:pt x="36064" y="15546"/>
                </a:cubicBezTo>
                <a:close/>
                <a:moveTo>
                  <a:pt x="36204" y="17545"/>
                </a:moveTo>
                <a:cubicBezTo>
                  <a:pt x="36229" y="17659"/>
                  <a:pt x="36254" y="17760"/>
                  <a:pt x="36280" y="17861"/>
                </a:cubicBezTo>
                <a:cubicBezTo>
                  <a:pt x="36280" y="17861"/>
                  <a:pt x="36280" y="17861"/>
                  <a:pt x="36280" y="17861"/>
                </a:cubicBezTo>
                <a:lnTo>
                  <a:pt x="36280" y="17861"/>
                </a:lnTo>
                <a:cubicBezTo>
                  <a:pt x="36292" y="17861"/>
                  <a:pt x="36330" y="17874"/>
                  <a:pt x="36355" y="17874"/>
                </a:cubicBezTo>
                <a:cubicBezTo>
                  <a:pt x="36355" y="17849"/>
                  <a:pt x="36355" y="17786"/>
                  <a:pt x="36368" y="17748"/>
                </a:cubicBezTo>
                <a:cubicBezTo>
                  <a:pt x="36404" y="17903"/>
                  <a:pt x="36429" y="18070"/>
                  <a:pt x="36399" y="18227"/>
                </a:cubicBezTo>
                <a:lnTo>
                  <a:pt x="36399" y="18227"/>
                </a:lnTo>
                <a:cubicBezTo>
                  <a:pt x="36379" y="18145"/>
                  <a:pt x="36371" y="18055"/>
                  <a:pt x="36393" y="17975"/>
                </a:cubicBezTo>
                <a:cubicBezTo>
                  <a:pt x="36355" y="17937"/>
                  <a:pt x="36330" y="17874"/>
                  <a:pt x="36280" y="17861"/>
                </a:cubicBezTo>
                <a:lnTo>
                  <a:pt x="36280" y="17861"/>
                </a:lnTo>
                <a:cubicBezTo>
                  <a:pt x="36242" y="17963"/>
                  <a:pt x="36267" y="18051"/>
                  <a:pt x="36292" y="18140"/>
                </a:cubicBezTo>
                <a:cubicBezTo>
                  <a:pt x="36267" y="18140"/>
                  <a:pt x="36242" y="18127"/>
                  <a:pt x="36229" y="18115"/>
                </a:cubicBezTo>
                <a:cubicBezTo>
                  <a:pt x="36229" y="18077"/>
                  <a:pt x="36242" y="18039"/>
                  <a:pt x="36242" y="18001"/>
                </a:cubicBezTo>
                <a:cubicBezTo>
                  <a:pt x="36216" y="18001"/>
                  <a:pt x="36191" y="17988"/>
                  <a:pt x="36166" y="17975"/>
                </a:cubicBezTo>
                <a:lnTo>
                  <a:pt x="36216" y="17963"/>
                </a:lnTo>
                <a:cubicBezTo>
                  <a:pt x="36204" y="17824"/>
                  <a:pt x="36229" y="17684"/>
                  <a:pt x="36191" y="17545"/>
                </a:cubicBezTo>
                <a:close/>
                <a:moveTo>
                  <a:pt x="722" y="16242"/>
                </a:moveTo>
                <a:lnTo>
                  <a:pt x="722" y="16242"/>
                </a:lnTo>
                <a:cubicBezTo>
                  <a:pt x="621" y="16697"/>
                  <a:pt x="634" y="17178"/>
                  <a:pt x="558" y="17634"/>
                </a:cubicBezTo>
                <a:cubicBezTo>
                  <a:pt x="583" y="17659"/>
                  <a:pt x="608" y="17684"/>
                  <a:pt x="646" y="17697"/>
                </a:cubicBezTo>
                <a:cubicBezTo>
                  <a:pt x="659" y="17659"/>
                  <a:pt x="671" y="17608"/>
                  <a:pt x="684" y="17558"/>
                </a:cubicBezTo>
                <a:lnTo>
                  <a:pt x="697" y="17558"/>
                </a:lnTo>
                <a:cubicBezTo>
                  <a:pt x="697" y="17646"/>
                  <a:pt x="697" y="17735"/>
                  <a:pt x="697" y="17824"/>
                </a:cubicBezTo>
                <a:cubicBezTo>
                  <a:pt x="684" y="17836"/>
                  <a:pt x="659" y="17836"/>
                  <a:pt x="659" y="17836"/>
                </a:cubicBezTo>
                <a:lnTo>
                  <a:pt x="659" y="17697"/>
                </a:lnTo>
                <a:cubicBezTo>
                  <a:pt x="634" y="17710"/>
                  <a:pt x="583" y="17710"/>
                  <a:pt x="570" y="17722"/>
                </a:cubicBezTo>
                <a:cubicBezTo>
                  <a:pt x="532" y="17963"/>
                  <a:pt x="532" y="18216"/>
                  <a:pt x="520" y="18456"/>
                </a:cubicBezTo>
                <a:lnTo>
                  <a:pt x="469" y="18456"/>
                </a:lnTo>
                <a:cubicBezTo>
                  <a:pt x="507" y="17786"/>
                  <a:pt x="570" y="17115"/>
                  <a:pt x="659" y="16444"/>
                </a:cubicBezTo>
                <a:cubicBezTo>
                  <a:pt x="671" y="16368"/>
                  <a:pt x="659" y="16292"/>
                  <a:pt x="722" y="16242"/>
                </a:cubicBezTo>
                <a:close/>
                <a:moveTo>
                  <a:pt x="507" y="18519"/>
                </a:moveTo>
                <a:cubicBezTo>
                  <a:pt x="520" y="18621"/>
                  <a:pt x="507" y="18722"/>
                  <a:pt x="494" y="18823"/>
                </a:cubicBezTo>
                <a:cubicBezTo>
                  <a:pt x="431" y="18735"/>
                  <a:pt x="456" y="18608"/>
                  <a:pt x="507" y="18519"/>
                </a:cubicBezTo>
                <a:close/>
                <a:moveTo>
                  <a:pt x="36431" y="18874"/>
                </a:moveTo>
                <a:cubicBezTo>
                  <a:pt x="36482" y="18874"/>
                  <a:pt x="36482" y="18988"/>
                  <a:pt x="36444" y="19013"/>
                </a:cubicBezTo>
                <a:cubicBezTo>
                  <a:pt x="36381" y="19000"/>
                  <a:pt x="36381" y="18899"/>
                  <a:pt x="36431" y="18874"/>
                </a:cubicBezTo>
                <a:close/>
                <a:moveTo>
                  <a:pt x="36317" y="19215"/>
                </a:moveTo>
                <a:cubicBezTo>
                  <a:pt x="36317" y="19317"/>
                  <a:pt x="36381" y="19456"/>
                  <a:pt x="36280" y="19519"/>
                </a:cubicBezTo>
                <a:cubicBezTo>
                  <a:pt x="36292" y="19418"/>
                  <a:pt x="36267" y="19304"/>
                  <a:pt x="36317" y="19215"/>
                </a:cubicBezTo>
                <a:close/>
                <a:moveTo>
                  <a:pt x="507" y="18811"/>
                </a:moveTo>
                <a:cubicBezTo>
                  <a:pt x="482" y="19051"/>
                  <a:pt x="482" y="19291"/>
                  <a:pt x="507" y="19532"/>
                </a:cubicBezTo>
                <a:lnTo>
                  <a:pt x="469" y="19544"/>
                </a:lnTo>
                <a:cubicBezTo>
                  <a:pt x="456" y="19304"/>
                  <a:pt x="393" y="19013"/>
                  <a:pt x="507" y="18811"/>
                </a:cubicBezTo>
                <a:close/>
                <a:moveTo>
                  <a:pt x="634" y="19380"/>
                </a:moveTo>
                <a:cubicBezTo>
                  <a:pt x="634" y="19481"/>
                  <a:pt x="646" y="19595"/>
                  <a:pt x="596" y="19684"/>
                </a:cubicBezTo>
                <a:cubicBezTo>
                  <a:pt x="596" y="19582"/>
                  <a:pt x="532" y="19456"/>
                  <a:pt x="634" y="19380"/>
                </a:cubicBezTo>
                <a:close/>
                <a:moveTo>
                  <a:pt x="482" y="19886"/>
                </a:moveTo>
                <a:lnTo>
                  <a:pt x="482" y="19886"/>
                </a:lnTo>
                <a:cubicBezTo>
                  <a:pt x="532" y="19899"/>
                  <a:pt x="532" y="20000"/>
                  <a:pt x="494" y="20025"/>
                </a:cubicBezTo>
                <a:cubicBezTo>
                  <a:pt x="444" y="20025"/>
                  <a:pt x="431" y="19924"/>
                  <a:pt x="482" y="19886"/>
                </a:cubicBezTo>
                <a:close/>
                <a:moveTo>
                  <a:pt x="355" y="16849"/>
                </a:moveTo>
                <a:lnTo>
                  <a:pt x="406" y="16938"/>
                </a:lnTo>
                <a:cubicBezTo>
                  <a:pt x="342" y="17026"/>
                  <a:pt x="368" y="17128"/>
                  <a:pt x="380" y="17229"/>
                </a:cubicBezTo>
                <a:cubicBezTo>
                  <a:pt x="406" y="17216"/>
                  <a:pt x="444" y="17203"/>
                  <a:pt x="469" y="17191"/>
                </a:cubicBezTo>
                <a:lnTo>
                  <a:pt x="469" y="17191"/>
                </a:lnTo>
                <a:cubicBezTo>
                  <a:pt x="456" y="17216"/>
                  <a:pt x="444" y="17254"/>
                  <a:pt x="444" y="17292"/>
                </a:cubicBezTo>
                <a:cubicBezTo>
                  <a:pt x="469" y="17393"/>
                  <a:pt x="342" y="17457"/>
                  <a:pt x="368" y="17570"/>
                </a:cubicBezTo>
                <a:cubicBezTo>
                  <a:pt x="380" y="17583"/>
                  <a:pt x="406" y="17596"/>
                  <a:pt x="418" y="17608"/>
                </a:cubicBezTo>
                <a:cubicBezTo>
                  <a:pt x="406" y="17912"/>
                  <a:pt x="330" y="18203"/>
                  <a:pt x="368" y="18507"/>
                </a:cubicBezTo>
                <a:lnTo>
                  <a:pt x="292" y="18507"/>
                </a:lnTo>
                <a:cubicBezTo>
                  <a:pt x="279" y="18532"/>
                  <a:pt x="267" y="18608"/>
                  <a:pt x="254" y="18646"/>
                </a:cubicBezTo>
                <a:cubicBezTo>
                  <a:pt x="279" y="18659"/>
                  <a:pt x="305" y="18684"/>
                  <a:pt x="330" y="18697"/>
                </a:cubicBezTo>
                <a:lnTo>
                  <a:pt x="355" y="18621"/>
                </a:lnTo>
                <a:cubicBezTo>
                  <a:pt x="355" y="18659"/>
                  <a:pt x="368" y="18722"/>
                  <a:pt x="368" y="18747"/>
                </a:cubicBezTo>
                <a:cubicBezTo>
                  <a:pt x="355" y="18735"/>
                  <a:pt x="330" y="18709"/>
                  <a:pt x="317" y="18697"/>
                </a:cubicBezTo>
                <a:cubicBezTo>
                  <a:pt x="292" y="18709"/>
                  <a:pt x="267" y="18722"/>
                  <a:pt x="241" y="18735"/>
                </a:cubicBezTo>
                <a:cubicBezTo>
                  <a:pt x="254" y="18798"/>
                  <a:pt x="254" y="18861"/>
                  <a:pt x="254" y="18924"/>
                </a:cubicBezTo>
                <a:lnTo>
                  <a:pt x="305" y="18937"/>
                </a:lnTo>
                <a:cubicBezTo>
                  <a:pt x="317" y="18874"/>
                  <a:pt x="330" y="18823"/>
                  <a:pt x="355" y="18773"/>
                </a:cubicBezTo>
                <a:lnTo>
                  <a:pt x="355" y="18773"/>
                </a:lnTo>
                <a:cubicBezTo>
                  <a:pt x="330" y="18823"/>
                  <a:pt x="342" y="18899"/>
                  <a:pt x="355" y="18950"/>
                </a:cubicBezTo>
                <a:lnTo>
                  <a:pt x="254" y="18950"/>
                </a:lnTo>
                <a:cubicBezTo>
                  <a:pt x="254" y="19013"/>
                  <a:pt x="254" y="19076"/>
                  <a:pt x="254" y="19140"/>
                </a:cubicBezTo>
                <a:cubicBezTo>
                  <a:pt x="267" y="19089"/>
                  <a:pt x="305" y="19013"/>
                  <a:pt x="330" y="18962"/>
                </a:cubicBezTo>
                <a:lnTo>
                  <a:pt x="330" y="18962"/>
                </a:lnTo>
                <a:cubicBezTo>
                  <a:pt x="342" y="19013"/>
                  <a:pt x="342" y="19064"/>
                  <a:pt x="317" y="19114"/>
                </a:cubicBezTo>
                <a:cubicBezTo>
                  <a:pt x="342" y="19241"/>
                  <a:pt x="317" y="19355"/>
                  <a:pt x="330" y="19469"/>
                </a:cubicBezTo>
                <a:lnTo>
                  <a:pt x="279" y="19494"/>
                </a:lnTo>
                <a:cubicBezTo>
                  <a:pt x="292" y="19506"/>
                  <a:pt x="342" y="19544"/>
                  <a:pt x="355" y="19570"/>
                </a:cubicBezTo>
                <a:cubicBezTo>
                  <a:pt x="317" y="19570"/>
                  <a:pt x="292" y="19582"/>
                  <a:pt x="254" y="19595"/>
                </a:cubicBezTo>
                <a:cubicBezTo>
                  <a:pt x="279" y="19633"/>
                  <a:pt x="317" y="19671"/>
                  <a:pt x="355" y="19709"/>
                </a:cubicBezTo>
                <a:cubicBezTo>
                  <a:pt x="342" y="19747"/>
                  <a:pt x="342" y="19785"/>
                  <a:pt x="330" y="19823"/>
                </a:cubicBezTo>
                <a:cubicBezTo>
                  <a:pt x="305" y="19772"/>
                  <a:pt x="279" y="19734"/>
                  <a:pt x="241" y="19696"/>
                </a:cubicBezTo>
                <a:lnTo>
                  <a:pt x="241" y="19696"/>
                </a:lnTo>
                <a:cubicBezTo>
                  <a:pt x="241" y="19722"/>
                  <a:pt x="254" y="19798"/>
                  <a:pt x="267" y="19823"/>
                </a:cubicBezTo>
                <a:lnTo>
                  <a:pt x="178" y="19823"/>
                </a:lnTo>
                <a:cubicBezTo>
                  <a:pt x="203" y="19848"/>
                  <a:pt x="254" y="19873"/>
                  <a:pt x="267" y="19886"/>
                </a:cubicBezTo>
                <a:cubicBezTo>
                  <a:pt x="256" y="19929"/>
                  <a:pt x="263" y="20036"/>
                  <a:pt x="219" y="20036"/>
                </a:cubicBezTo>
                <a:cubicBezTo>
                  <a:pt x="211" y="20036"/>
                  <a:pt x="202" y="20033"/>
                  <a:pt x="191" y="20025"/>
                </a:cubicBezTo>
                <a:cubicBezTo>
                  <a:pt x="115" y="19873"/>
                  <a:pt x="241" y="19658"/>
                  <a:pt x="89" y="19544"/>
                </a:cubicBezTo>
                <a:lnTo>
                  <a:pt x="153" y="19544"/>
                </a:lnTo>
                <a:cubicBezTo>
                  <a:pt x="178" y="19127"/>
                  <a:pt x="153" y="18709"/>
                  <a:pt x="178" y="18304"/>
                </a:cubicBezTo>
                <a:lnTo>
                  <a:pt x="102" y="18254"/>
                </a:lnTo>
                <a:cubicBezTo>
                  <a:pt x="115" y="18254"/>
                  <a:pt x="153" y="18241"/>
                  <a:pt x="165" y="18241"/>
                </a:cubicBezTo>
                <a:cubicBezTo>
                  <a:pt x="153" y="18039"/>
                  <a:pt x="267" y="17824"/>
                  <a:pt x="191" y="17634"/>
                </a:cubicBezTo>
                <a:cubicBezTo>
                  <a:pt x="305" y="17495"/>
                  <a:pt x="216" y="17292"/>
                  <a:pt x="279" y="17140"/>
                </a:cubicBezTo>
                <a:cubicBezTo>
                  <a:pt x="305" y="17039"/>
                  <a:pt x="254" y="16912"/>
                  <a:pt x="355" y="16849"/>
                </a:cubicBezTo>
                <a:close/>
                <a:moveTo>
                  <a:pt x="36457" y="19367"/>
                </a:moveTo>
                <a:cubicBezTo>
                  <a:pt x="36457" y="19592"/>
                  <a:pt x="36531" y="19879"/>
                  <a:pt x="36423" y="20082"/>
                </a:cubicBezTo>
                <a:lnTo>
                  <a:pt x="36423" y="20082"/>
                </a:lnTo>
                <a:cubicBezTo>
                  <a:pt x="36422" y="20080"/>
                  <a:pt x="36421" y="20079"/>
                  <a:pt x="36420" y="20078"/>
                </a:cubicBezTo>
                <a:lnTo>
                  <a:pt x="36420" y="20078"/>
                </a:lnTo>
                <a:cubicBezTo>
                  <a:pt x="36419" y="20081"/>
                  <a:pt x="36419" y="20085"/>
                  <a:pt x="36419" y="20089"/>
                </a:cubicBezTo>
                <a:cubicBezTo>
                  <a:pt x="36420" y="20086"/>
                  <a:pt x="36421" y="20084"/>
                  <a:pt x="36423" y="20082"/>
                </a:cubicBezTo>
                <a:lnTo>
                  <a:pt x="36423" y="20082"/>
                </a:lnTo>
                <a:cubicBezTo>
                  <a:pt x="36481" y="20170"/>
                  <a:pt x="36468" y="20305"/>
                  <a:pt x="36406" y="20380"/>
                </a:cubicBezTo>
                <a:cubicBezTo>
                  <a:pt x="36406" y="20291"/>
                  <a:pt x="36406" y="20177"/>
                  <a:pt x="36419" y="20076"/>
                </a:cubicBezTo>
                <a:lnTo>
                  <a:pt x="36419" y="20076"/>
                </a:lnTo>
                <a:cubicBezTo>
                  <a:pt x="36419" y="20076"/>
                  <a:pt x="36419" y="20077"/>
                  <a:pt x="36420" y="20078"/>
                </a:cubicBezTo>
                <a:lnTo>
                  <a:pt x="36420" y="20078"/>
                </a:lnTo>
                <a:cubicBezTo>
                  <a:pt x="36444" y="19841"/>
                  <a:pt x="36444" y="19604"/>
                  <a:pt x="36419" y="19367"/>
                </a:cubicBezTo>
                <a:close/>
                <a:moveTo>
                  <a:pt x="520" y="20645"/>
                </a:moveTo>
                <a:lnTo>
                  <a:pt x="520" y="20645"/>
                </a:lnTo>
                <a:cubicBezTo>
                  <a:pt x="545" y="20747"/>
                  <a:pt x="545" y="20835"/>
                  <a:pt x="532" y="20936"/>
                </a:cubicBezTo>
                <a:cubicBezTo>
                  <a:pt x="570" y="20974"/>
                  <a:pt x="583" y="21025"/>
                  <a:pt x="646" y="21038"/>
                </a:cubicBezTo>
                <a:cubicBezTo>
                  <a:pt x="671" y="20949"/>
                  <a:pt x="646" y="20848"/>
                  <a:pt x="634" y="20759"/>
                </a:cubicBezTo>
                <a:lnTo>
                  <a:pt x="634" y="20759"/>
                </a:lnTo>
                <a:cubicBezTo>
                  <a:pt x="646" y="20759"/>
                  <a:pt x="671" y="20772"/>
                  <a:pt x="697" y="20785"/>
                </a:cubicBezTo>
                <a:cubicBezTo>
                  <a:pt x="684" y="20822"/>
                  <a:pt x="684" y="20860"/>
                  <a:pt x="684" y="20898"/>
                </a:cubicBezTo>
                <a:cubicBezTo>
                  <a:pt x="709" y="20911"/>
                  <a:pt x="735" y="20911"/>
                  <a:pt x="760" y="20924"/>
                </a:cubicBezTo>
                <a:lnTo>
                  <a:pt x="697" y="20936"/>
                </a:lnTo>
                <a:cubicBezTo>
                  <a:pt x="722" y="21076"/>
                  <a:pt x="684" y="21215"/>
                  <a:pt x="735" y="21354"/>
                </a:cubicBezTo>
                <a:lnTo>
                  <a:pt x="709" y="21354"/>
                </a:lnTo>
                <a:cubicBezTo>
                  <a:pt x="684" y="21253"/>
                  <a:pt x="671" y="21139"/>
                  <a:pt x="646" y="21038"/>
                </a:cubicBezTo>
                <a:cubicBezTo>
                  <a:pt x="621" y="21038"/>
                  <a:pt x="583" y="21025"/>
                  <a:pt x="558" y="21025"/>
                </a:cubicBezTo>
                <a:cubicBezTo>
                  <a:pt x="558" y="21063"/>
                  <a:pt x="558" y="21114"/>
                  <a:pt x="558" y="21151"/>
                </a:cubicBezTo>
                <a:cubicBezTo>
                  <a:pt x="507" y="21000"/>
                  <a:pt x="482" y="20810"/>
                  <a:pt x="520" y="20645"/>
                </a:cubicBezTo>
                <a:close/>
                <a:moveTo>
                  <a:pt x="1886" y="21379"/>
                </a:moveTo>
                <a:cubicBezTo>
                  <a:pt x="1937" y="21417"/>
                  <a:pt x="1924" y="21443"/>
                  <a:pt x="1886" y="21468"/>
                </a:cubicBezTo>
                <a:cubicBezTo>
                  <a:pt x="1848" y="21430"/>
                  <a:pt x="1848" y="21405"/>
                  <a:pt x="1886" y="21379"/>
                </a:cubicBezTo>
                <a:close/>
                <a:moveTo>
                  <a:pt x="18444" y="1"/>
                </a:moveTo>
                <a:cubicBezTo>
                  <a:pt x="18413" y="1"/>
                  <a:pt x="18383" y="47"/>
                  <a:pt x="18362" y="58"/>
                </a:cubicBezTo>
                <a:cubicBezTo>
                  <a:pt x="18340" y="56"/>
                  <a:pt x="18319" y="55"/>
                  <a:pt x="18300" y="55"/>
                </a:cubicBezTo>
                <a:cubicBezTo>
                  <a:pt x="18191" y="55"/>
                  <a:pt x="18106" y="86"/>
                  <a:pt x="18020" y="171"/>
                </a:cubicBezTo>
                <a:cubicBezTo>
                  <a:pt x="18020" y="146"/>
                  <a:pt x="18020" y="95"/>
                  <a:pt x="18007" y="70"/>
                </a:cubicBezTo>
                <a:cubicBezTo>
                  <a:pt x="18007" y="95"/>
                  <a:pt x="17982" y="146"/>
                  <a:pt x="17969" y="171"/>
                </a:cubicBezTo>
                <a:cubicBezTo>
                  <a:pt x="17950" y="153"/>
                  <a:pt x="17918" y="98"/>
                  <a:pt x="17876" y="98"/>
                </a:cubicBezTo>
                <a:cubicBezTo>
                  <a:pt x="17861" y="98"/>
                  <a:pt x="17846" y="105"/>
                  <a:pt x="17830" y="121"/>
                </a:cubicBezTo>
                <a:cubicBezTo>
                  <a:pt x="17754" y="121"/>
                  <a:pt x="17666" y="108"/>
                  <a:pt x="17590" y="108"/>
                </a:cubicBezTo>
                <a:cubicBezTo>
                  <a:pt x="17678" y="159"/>
                  <a:pt x="17767" y="171"/>
                  <a:pt x="17855" y="197"/>
                </a:cubicBezTo>
                <a:cubicBezTo>
                  <a:pt x="17868" y="171"/>
                  <a:pt x="17868" y="133"/>
                  <a:pt x="17881" y="108"/>
                </a:cubicBezTo>
                <a:cubicBezTo>
                  <a:pt x="17905" y="157"/>
                  <a:pt x="17941" y="191"/>
                  <a:pt x="17983" y="191"/>
                </a:cubicBezTo>
                <a:cubicBezTo>
                  <a:pt x="18006" y="191"/>
                  <a:pt x="18031" y="181"/>
                  <a:pt x="18058" y="159"/>
                </a:cubicBezTo>
                <a:lnTo>
                  <a:pt x="18058" y="159"/>
                </a:lnTo>
                <a:lnTo>
                  <a:pt x="18045" y="235"/>
                </a:lnTo>
                <a:cubicBezTo>
                  <a:pt x="18083" y="171"/>
                  <a:pt x="18134" y="108"/>
                  <a:pt x="18197" y="70"/>
                </a:cubicBezTo>
                <a:cubicBezTo>
                  <a:pt x="18298" y="121"/>
                  <a:pt x="18324" y="222"/>
                  <a:pt x="18336" y="323"/>
                </a:cubicBezTo>
                <a:cubicBezTo>
                  <a:pt x="18425" y="336"/>
                  <a:pt x="18513" y="349"/>
                  <a:pt x="18602" y="361"/>
                </a:cubicBezTo>
                <a:cubicBezTo>
                  <a:pt x="18134" y="387"/>
                  <a:pt x="17666" y="399"/>
                  <a:pt x="17185" y="399"/>
                </a:cubicBezTo>
                <a:cubicBezTo>
                  <a:pt x="17197" y="374"/>
                  <a:pt x="17235" y="336"/>
                  <a:pt x="17248" y="323"/>
                </a:cubicBezTo>
                <a:cubicBezTo>
                  <a:pt x="17235" y="323"/>
                  <a:pt x="17223" y="323"/>
                  <a:pt x="17210" y="311"/>
                </a:cubicBezTo>
                <a:cubicBezTo>
                  <a:pt x="17193" y="378"/>
                  <a:pt x="17165" y="417"/>
                  <a:pt x="17122" y="417"/>
                </a:cubicBezTo>
                <a:cubicBezTo>
                  <a:pt x="17100" y="417"/>
                  <a:pt x="17075" y="408"/>
                  <a:pt x="17046" y="387"/>
                </a:cubicBezTo>
                <a:cubicBezTo>
                  <a:pt x="17071" y="374"/>
                  <a:pt x="17122" y="336"/>
                  <a:pt x="17147" y="323"/>
                </a:cubicBezTo>
                <a:cubicBezTo>
                  <a:pt x="17109" y="323"/>
                  <a:pt x="17084" y="336"/>
                  <a:pt x="17058" y="336"/>
                </a:cubicBezTo>
                <a:cubicBezTo>
                  <a:pt x="17046" y="361"/>
                  <a:pt x="17033" y="387"/>
                  <a:pt x="17020" y="412"/>
                </a:cubicBezTo>
                <a:cubicBezTo>
                  <a:pt x="16881" y="424"/>
                  <a:pt x="16742" y="424"/>
                  <a:pt x="16590" y="437"/>
                </a:cubicBezTo>
                <a:cubicBezTo>
                  <a:pt x="16576" y="435"/>
                  <a:pt x="16561" y="434"/>
                  <a:pt x="16546" y="434"/>
                </a:cubicBezTo>
                <a:cubicBezTo>
                  <a:pt x="16447" y="434"/>
                  <a:pt x="16331" y="475"/>
                  <a:pt x="16224" y="475"/>
                </a:cubicBezTo>
                <a:cubicBezTo>
                  <a:pt x="16160" y="475"/>
                  <a:pt x="16098" y="460"/>
                  <a:pt x="16046" y="412"/>
                </a:cubicBezTo>
                <a:cubicBezTo>
                  <a:pt x="15970" y="399"/>
                  <a:pt x="15881" y="399"/>
                  <a:pt x="15806" y="374"/>
                </a:cubicBezTo>
                <a:cubicBezTo>
                  <a:pt x="15793" y="387"/>
                  <a:pt x="15755" y="412"/>
                  <a:pt x="15742" y="424"/>
                </a:cubicBezTo>
                <a:cubicBezTo>
                  <a:pt x="15723" y="413"/>
                  <a:pt x="15703" y="407"/>
                  <a:pt x="15685" y="407"/>
                </a:cubicBezTo>
                <a:cubicBezTo>
                  <a:pt x="15645" y="407"/>
                  <a:pt x="15612" y="435"/>
                  <a:pt x="15603" y="488"/>
                </a:cubicBezTo>
                <a:lnTo>
                  <a:pt x="15742" y="488"/>
                </a:lnTo>
                <a:cubicBezTo>
                  <a:pt x="15679" y="513"/>
                  <a:pt x="15603" y="526"/>
                  <a:pt x="15527" y="538"/>
                </a:cubicBezTo>
                <a:cubicBezTo>
                  <a:pt x="15540" y="513"/>
                  <a:pt x="15552" y="462"/>
                  <a:pt x="15552" y="437"/>
                </a:cubicBezTo>
                <a:lnTo>
                  <a:pt x="15552" y="437"/>
                </a:lnTo>
                <a:cubicBezTo>
                  <a:pt x="15514" y="462"/>
                  <a:pt x="15477" y="475"/>
                  <a:pt x="15439" y="500"/>
                </a:cubicBezTo>
                <a:cubicBezTo>
                  <a:pt x="15439" y="450"/>
                  <a:pt x="15439" y="399"/>
                  <a:pt x="15451" y="349"/>
                </a:cubicBezTo>
                <a:cubicBezTo>
                  <a:pt x="15489" y="349"/>
                  <a:pt x="15540" y="336"/>
                  <a:pt x="15578" y="323"/>
                </a:cubicBezTo>
                <a:cubicBezTo>
                  <a:pt x="15590" y="336"/>
                  <a:pt x="15603" y="336"/>
                  <a:pt x="15616" y="349"/>
                </a:cubicBezTo>
                <a:cubicBezTo>
                  <a:pt x="15730" y="336"/>
                  <a:pt x="15843" y="298"/>
                  <a:pt x="15945" y="247"/>
                </a:cubicBezTo>
                <a:cubicBezTo>
                  <a:pt x="15970" y="260"/>
                  <a:pt x="16021" y="298"/>
                  <a:pt x="16046" y="311"/>
                </a:cubicBezTo>
                <a:cubicBezTo>
                  <a:pt x="16046" y="285"/>
                  <a:pt x="16059" y="235"/>
                  <a:pt x="16059" y="209"/>
                </a:cubicBezTo>
                <a:cubicBezTo>
                  <a:pt x="16003" y="191"/>
                  <a:pt x="15947" y="184"/>
                  <a:pt x="15891" y="184"/>
                </a:cubicBezTo>
                <a:cubicBezTo>
                  <a:pt x="15756" y="184"/>
                  <a:pt x="15619" y="222"/>
                  <a:pt x="15477" y="222"/>
                </a:cubicBezTo>
                <a:lnTo>
                  <a:pt x="15489" y="171"/>
                </a:lnTo>
                <a:lnTo>
                  <a:pt x="15464" y="235"/>
                </a:lnTo>
                <a:cubicBezTo>
                  <a:pt x="15363" y="235"/>
                  <a:pt x="15261" y="260"/>
                  <a:pt x="15173" y="298"/>
                </a:cubicBezTo>
                <a:cubicBezTo>
                  <a:pt x="15152" y="294"/>
                  <a:pt x="15131" y="292"/>
                  <a:pt x="15111" y="292"/>
                </a:cubicBezTo>
                <a:cubicBezTo>
                  <a:pt x="15058" y="292"/>
                  <a:pt x="15011" y="310"/>
                  <a:pt x="14983" y="374"/>
                </a:cubicBezTo>
                <a:cubicBezTo>
                  <a:pt x="14983" y="349"/>
                  <a:pt x="14970" y="311"/>
                  <a:pt x="14958" y="298"/>
                </a:cubicBezTo>
                <a:cubicBezTo>
                  <a:pt x="14958" y="323"/>
                  <a:pt x="14958" y="374"/>
                  <a:pt x="14945" y="399"/>
                </a:cubicBezTo>
                <a:cubicBezTo>
                  <a:pt x="14920" y="387"/>
                  <a:pt x="14869" y="361"/>
                  <a:pt x="14831" y="349"/>
                </a:cubicBezTo>
                <a:cubicBezTo>
                  <a:pt x="14831" y="361"/>
                  <a:pt x="14831" y="374"/>
                  <a:pt x="14819" y="387"/>
                </a:cubicBezTo>
                <a:cubicBezTo>
                  <a:pt x="14873" y="399"/>
                  <a:pt x="14933" y="414"/>
                  <a:pt x="14990" y="414"/>
                </a:cubicBezTo>
                <a:cubicBezTo>
                  <a:pt x="15054" y="414"/>
                  <a:pt x="15114" y="395"/>
                  <a:pt x="15160" y="336"/>
                </a:cubicBezTo>
                <a:cubicBezTo>
                  <a:pt x="15185" y="349"/>
                  <a:pt x="15223" y="374"/>
                  <a:pt x="15249" y="387"/>
                </a:cubicBezTo>
                <a:cubicBezTo>
                  <a:pt x="15312" y="374"/>
                  <a:pt x="15375" y="361"/>
                  <a:pt x="15439" y="349"/>
                </a:cubicBezTo>
                <a:lnTo>
                  <a:pt x="15439" y="349"/>
                </a:lnTo>
                <a:cubicBezTo>
                  <a:pt x="15426" y="387"/>
                  <a:pt x="15401" y="462"/>
                  <a:pt x="15401" y="500"/>
                </a:cubicBezTo>
                <a:cubicBezTo>
                  <a:pt x="15375" y="488"/>
                  <a:pt x="15325" y="462"/>
                  <a:pt x="15312" y="462"/>
                </a:cubicBezTo>
                <a:lnTo>
                  <a:pt x="15312" y="564"/>
                </a:lnTo>
                <a:cubicBezTo>
                  <a:pt x="15287" y="576"/>
                  <a:pt x="15261" y="589"/>
                  <a:pt x="15249" y="589"/>
                </a:cubicBezTo>
                <a:cubicBezTo>
                  <a:pt x="15249" y="564"/>
                  <a:pt x="15249" y="500"/>
                  <a:pt x="15249" y="475"/>
                </a:cubicBezTo>
                <a:cubicBezTo>
                  <a:pt x="15223" y="500"/>
                  <a:pt x="15198" y="551"/>
                  <a:pt x="15173" y="576"/>
                </a:cubicBezTo>
                <a:cubicBezTo>
                  <a:pt x="15148" y="589"/>
                  <a:pt x="15110" y="602"/>
                  <a:pt x="15084" y="602"/>
                </a:cubicBezTo>
                <a:cubicBezTo>
                  <a:pt x="15110" y="576"/>
                  <a:pt x="15160" y="564"/>
                  <a:pt x="15173" y="526"/>
                </a:cubicBezTo>
                <a:cubicBezTo>
                  <a:pt x="15157" y="512"/>
                  <a:pt x="15143" y="507"/>
                  <a:pt x="15131" y="507"/>
                </a:cubicBezTo>
                <a:cubicBezTo>
                  <a:pt x="15069" y="507"/>
                  <a:pt x="15031" y="631"/>
                  <a:pt x="14958" y="652"/>
                </a:cubicBezTo>
                <a:cubicBezTo>
                  <a:pt x="14920" y="640"/>
                  <a:pt x="14831" y="627"/>
                  <a:pt x="14793" y="627"/>
                </a:cubicBezTo>
                <a:cubicBezTo>
                  <a:pt x="14806" y="602"/>
                  <a:pt x="14844" y="564"/>
                  <a:pt x="14869" y="538"/>
                </a:cubicBezTo>
                <a:lnTo>
                  <a:pt x="14869" y="538"/>
                </a:lnTo>
                <a:cubicBezTo>
                  <a:pt x="14817" y="570"/>
                  <a:pt x="14765" y="592"/>
                  <a:pt x="14713" y="592"/>
                </a:cubicBezTo>
                <a:cubicBezTo>
                  <a:pt x="14702" y="592"/>
                  <a:pt x="14691" y="591"/>
                  <a:pt x="14679" y="589"/>
                </a:cubicBezTo>
                <a:lnTo>
                  <a:pt x="14679" y="589"/>
                </a:lnTo>
                <a:cubicBezTo>
                  <a:pt x="14705" y="602"/>
                  <a:pt x="14755" y="627"/>
                  <a:pt x="14793" y="640"/>
                </a:cubicBezTo>
                <a:cubicBezTo>
                  <a:pt x="14764" y="669"/>
                  <a:pt x="14737" y="681"/>
                  <a:pt x="14712" y="681"/>
                </a:cubicBezTo>
                <a:cubicBezTo>
                  <a:pt x="14671" y="681"/>
                  <a:pt x="14635" y="649"/>
                  <a:pt x="14603" y="602"/>
                </a:cubicBezTo>
                <a:cubicBezTo>
                  <a:pt x="14591" y="627"/>
                  <a:pt x="14565" y="678"/>
                  <a:pt x="14553" y="690"/>
                </a:cubicBezTo>
                <a:cubicBezTo>
                  <a:pt x="14439" y="741"/>
                  <a:pt x="14300" y="766"/>
                  <a:pt x="14186" y="817"/>
                </a:cubicBezTo>
                <a:cubicBezTo>
                  <a:pt x="14211" y="766"/>
                  <a:pt x="14236" y="716"/>
                  <a:pt x="14274" y="678"/>
                </a:cubicBezTo>
                <a:lnTo>
                  <a:pt x="14274" y="678"/>
                </a:lnTo>
                <a:cubicBezTo>
                  <a:pt x="14198" y="703"/>
                  <a:pt x="14173" y="766"/>
                  <a:pt x="14148" y="829"/>
                </a:cubicBezTo>
                <a:cubicBezTo>
                  <a:pt x="14123" y="804"/>
                  <a:pt x="14085" y="766"/>
                  <a:pt x="14059" y="741"/>
                </a:cubicBezTo>
                <a:lnTo>
                  <a:pt x="14059" y="741"/>
                </a:lnTo>
                <a:cubicBezTo>
                  <a:pt x="14072" y="779"/>
                  <a:pt x="14072" y="817"/>
                  <a:pt x="14085" y="855"/>
                </a:cubicBezTo>
                <a:cubicBezTo>
                  <a:pt x="14075" y="853"/>
                  <a:pt x="14066" y="853"/>
                  <a:pt x="14057" y="853"/>
                </a:cubicBezTo>
                <a:cubicBezTo>
                  <a:pt x="13980" y="853"/>
                  <a:pt x="13911" y="897"/>
                  <a:pt x="13832" y="931"/>
                </a:cubicBezTo>
                <a:cubicBezTo>
                  <a:pt x="13844" y="905"/>
                  <a:pt x="13844" y="855"/>
                  <a:pt x="13844" y="842"/>
                </a:cubicBezTo>
                <a:lnTo>
                  <a:pt x="13844" y="842"/>
                </a:lnTo>
                <a:cubicBezTo>
                  <a:pt x="13832" y="842"/>
                  <a:pt x="13781" y="855"/>
                  <a:pt x="13756" y="855"/>
                </a:cubicBezTo>
                <a:cubicBezTo>
                  <a:pt x="13857" y="943"/>
                  <a:pt x="13730" y="981"/>
                  <a:pt x="13654" y="1007"/>
                </a:cubicBezTo>
                <a:lnTo>
                  <a:pt x="13629" y="981"/>
                </a:lnTo>
                <a:cubicBezTo>
                  <a:pt x="13629" y="981"/>
                  <a:pt x="13629" y="994"/>
                  <a:pt x="13629" y="1007"/>
                </a:cubicBezTo>
                <a:cubicBezTo>
                  <a:pt x="13540" y="1045"/>
                  <a:pt x="13452" y="1082"/>
                  <a:pt x="13363" y="1120"/>
                </a:cubicBezTo>
                <a:cubicBezTo>
                  <a:pt x="13313" y="1133"/>
                  <a:pt x="13262" y="1158"/>
                  <a:pt x="13224" y="1184"/>
                </a:cubicBezTo>
                <a:lnTo>
                  <a:pt x="13186" y="1196"/>
                </a:lnTo>
                <a:cubicBezTo>
                  <a:pt x="13174" y="1201"/>
                  <a:pt x="13161" y="1202"/>
                  <a:pt x="13148" y="1202"/>
                </a:cubicBezTo>
                <a:cubicBezTo>
                  <a:pt x="13121" y="1202"/>
                  <a:pt x="13093" y="1196"/>
                  <a:pt x="13060" y="1196"/>
                </a:cubicBezTo>
                <a:cubicBezTo>
                  <a:pt x="13047" y="1222"/>
                  <a:pt x="13034" y="1260"/>
                  <a:pt x="13009" y="1285"/>
                </a:cubicBezTo>
                <a:cubicBezTo>
                  <a:pt x="12996" y="1272"/>
                  <a:pt x="12984" y="1234"/>
                  <a:pt x="12971" y="1222"/>
                </a:cubicBezTo>
                <a:cubicBezTo>
                  <a:pt x="12946" y="1234"/>
                  <a:pt x="12908" y="1247"/>
                  <a:pt x="12882" y="1260"/>
                </a:cubicBezTo>
                <a:lnTo>
                  <a:pt x="12870" y="1260"/>
                </a:lnTo>
                <a:cubicBezTo>
                  <a:pt x="12865" y="1257"/>
                  <a:pt x="12860" y="1256"/>
                  <a:pt x="12855" y="1256"/>
                </a:cubicBezTo>
                <a:cubicBezTo>
                  <a:pt x="12831" y="1256"/>
                  <a:pt x="12804" y="1277"/>
                  <a:pt x="12794" y="1298"/>
                </a:cubicBezTo>
                <a:cubicBezTo>
                  <a:pt x="12478" y="1424"/>
                  <a:pt x="12136" y="1475"/>
                  <a:pt x="11807" y="1601"/>
                </a:cubicBezTo>
                <a:cubicBezTo>
                  <a:pt x="11769" y="1690"/>
                  <a:pt x="11668" y="1665"/>
                  <a:pt x="11604" y="1677"/>
                </a:cubicBezTo>
                <a:cubicBezTo>
                  <a:pt x="11516" y="1728"/>
                  <a:pt x="11427" y="1766"/>
                  <a:pt x="11339" y="1804"/>
                </a:cubicBezTo>
                <a:cubicBezTo>
                  <a:pt x="11326" y="1816"/>
                  <a:pt x="11301" y="1842"/>
                  <a:pt x="11288" y="1854"/>
                </a:cubicBezTo>
                <a:lnTo>
                  <a:pt x="11149" y="1854"/>
                </a:lnTo>
                <a:cubicBezTo>
                  <a:pt x="11111" y="1880"/>
                  <a:pt x="11073" y="1905"/>
                  <a:pt x="11035" y="1930"/>
                </a:cubicBezTo>
                <a:cubicBezTo>
                  <a:pt x="11022" y="1930"/>
                  <a:pt x="10997" y="1918"/>
                  <a:pt x="10984" y="1918"/>
                </a:cubicBezTo>
                <a:lnTo>
                  <a:pt x="10984" y="1918"/>
                </a:lnTo>
                <a:lnTo>
                  <a:pt x="10997" y="1956"/>
                </a:lnTo>
                <a:cubicBezTo>
                  <a:pt x="10921" y="1968"/>
                  <a:pt x="10858" y="1994"/>
                  <a:pt x="10795" y="2032"/>
                </a:cubicBezTo>
                <a:cubicBezTo>
                  <a:pt x="10795" y="2019"/>
                  <a:pt x="10769" y="2006"/>
                  <a:pt x="10769" y="1994"/>
                </a:cubicBezTo>
                <a:cubicBezTo>
                  <a:pt x="10757" y="2019"/>
                  <a:pt x="10744" y="2044"/>
                  <a:pt x="10731" y="2069"/>
                </a:cubicBezTo>
                <a:cubicBezTo>
                  <a:pt x="10592" y="2069"/>
                  <a:pt x="10504" y="2209"/>
                  <a:pt x="10364" y="2221"/>
                </a:cubicBezTo>
                <a:cubicBezTo>
                  <a:pt x="10225" y="2386"/>
                  <a:pt x="9997" y="2411"/>
                  <a:pt x="9820" y="2538"/>
                </a:cubicBezTo>
                <a:cubicBezTo>
                  <a:pt x="9820" y="2550"/>
                  <a:pt x="9820" y="2588"/>
                  <a:pt x="9820" y="2614"/>
                </a:cubicBezTo>
                <a:cubicBezTo>
                  <a:pt x="9795" y="2601"/>
                  <a:pt x="9770" y="2588"/>
                  <a:pt x="9744" y="2576"/>
                </a:cubicBezTo>
                <a:cubicBezTo>
                  <a:pt x="9529" y="2715"/>
                  <a:pt x="9263" y="2765"/>
                  <a:pt x="9086" y="2943"/>
                </a:cubicBezTo>
                <a:cubicBezTo>
                  <a:pt x="9099" y="2968"/>
                  <a:pt x="9112" y="2993"/>
                  <a:pt x="9112" y="3006"/>
                </a:cubicBezTo>
                <a:cubicBezTo>
                  <a:pt x="9213" y="2943"/>
                  <a:pt x="9314" y="2879"/>
                  <a:pt x="9415" y="2816"/>
                </a:cubicBezTo>
                <a:cubicBezTo>
                  <a:pt x="9428" y="2816"/>
                  <a:pt x="9453" y="2829"/>
                  <a:pt x="9466" y="2829"/>
                </a:cubicBezTo>
                <a:cubicBezTo>
                  <a:pt x="9605" y="2702"/>
                  <a:pt x="9795" y="2652"/>
                  <a:pt x="9959" y="2576"/>
                </a:cubicBezTo>
                <a:cubicBezTo>
                  <a:pt x="9959" y="2563"/>
                  <a:pt x="9972" y="2525"/>
                  <a:pt x="9972" y="2512"/>
                </a:cubicBezTo>
                <a:lnTo>
                  <a:pt x="10111" y="2500"/>
                </a:lnTo>
                <a:cubicBezTo>
                  <a:pt x="10124" y="2474"/>
                  <a:pt x="10149" y="2424"/>
                  <a:pt x="10162" y="2398"/>
                </a:cubicBezTo>
                <a:cubicBezTo>
                  <a:pt x="10162" y="2411"/>
                  <a:pt x="10187" y="2436"/>
                  <a:pt x="10200" y="2449"/>
                </a:cubicBezTo>
                <a:cubicBezTo>
                  <a:pt x="10213" y="2436"/>
                  <a:pt x="10250" y="2398"/>
                  <a:pt x="10263" y="2386"/>
                </a:cubicBezTo>
                <a:cubicBezTo>
                  <a:pt x="10288" y="2411"/>
                  <a:pt x="10326" y="2436"/>
                  <a:pt x="10352" y="2449"/>
                </a:cubicBezTo>
                <a:cubicBezTo>
                  <a:pt x="10339" y="2436"/>
                  <a:pt x="10326" y="2398"/>
                  <a:pt x="10314" y="2373"/>
                </a:cubicBezTo>
                <a:cubicBezTo>
                  <a:pt x="10605" y="2259"/>
                  <a:pt x="10896" y="2158"/>
                  <a:pt x="11162" y="2019"/>
                </a:cubicBezTo>
                <a:cubicBezTo>
                  <a:pt x="11174" y="2082"/>
                  <a:pt x="11174" y="2145"/>
                  <a:pt x="11174" y="2196"/>
                </a:cubicBezTo>
                <a:cubicBezTo>
                  <a:pt x="11162" y="2183"/>
                  <a:pt x="11149" y="2133"/>
                  <a:pt x="11136" y="2120"/>
                </a:cubicBezTo>
                <a:cubicBezTo>
                  <a:pt x="10997" y="2171"/>
                  <a:pt x="10871" y="2247"/>
                  <a:pt x="10731" y="2310"/>
                </a:cubicBezTo>
                <a:cubicBezTo>
                  <a:pt x="10744" y="2323"/>
                  <a:pt x="10769" y="2348"/>
                  <a:pt x="10782" y="2361"/>
                </a:cubicBezTo>
                <a:cubicBezTo>
                  <a:pt x="10617" y="2474"/>
                  <a:pt x="10428" y="2576"/>
                  <a:pt x="10238" y="2652"/>
                </a:cubicBezTo>
                <a:cubicBezTo>
                  <a:pt x="10250" y="2576"/>
                  <a:pt x="10301" y="2538"/>
                  <a:pt x="10364" y="2512"/>
                </a:cubicBezTo>
                <a:lnTo>
                  <a:pt x="10364" y="2500"/>
                </a:lnTo>
                <a:cubicBezTo>
                  <a:pt x="10314" y="2525"/>
                  <a:pt x="10276" y="2538"/>
                  <a:pt x="10225" y="2550"/>
                </a:cubicBezTo>
                <a:cubicBezTo>
                  <a:pt x="10225" y="2601"/>
                  <a:pt x="10225" y="2639"/>
                  <a:pt x="10225" y="2690"/>
                </a:cubicBezTo>
                <a:cubicBezTo>
                  <a:pt x="10175" y="2690"/>
                  <a:pt x="10175" y="2626"/>
                  <a:pt x="10149" y="2588"/>
                </a:cubicBezTo>
                <a:cubicBezTo>
                  <a:pt x="10073" y="2652"/>
                  <a:pt x="9985" y="2690"/>
                  <a:pt x="9909" y="2740"/>
                </a:cubicBezTo>
                <a:lnTo>
                  <a:pt x="10061" y="2740"/>
                </a:lnTo>
                <a:cubicBezTo>
                  <a:pt x="9973" y="2769"/>
                  <a:pt x="9885" y="2874"/>
                  <a:pt x="9797" y="2874"/>
                </a:cubicBezTo>
                <a:cubicBezTo>
                  <a:pt x="9771" y="2874"/>
                  <a:pt x="9745" y="2865"/>
                  <a:pt x="9719" y="2841"/>
                </a:cubicBezTo>
                <a:cubicBezTo>
                  <a:pt x="9656" y="2879"/>
                  <a:pt x="9605" y="2917"/>
                  <a:pt x="9542" y="2955"/>
                </a:cubicBezTo>
                <a:cubicBezTo>
                  <a:pt x="9580" y="2943"/>
                  <a:pt x="9618" y="2930"/>
                  <a:pt x="9656" y="2917"/>
                </a:cubicBezTo>
                <a:lnTo>
                  <a:pt x="9668" y="2943"/>
                </a:lnTo>
                <a:cubicBezTo>
                  <a:pt x="9618" y="2968"/>
                  <a:pt x="9567" y="3006"/>
                  <a:pt x="9517" y="3044"/>
                </a:cubicBezTo>
                <a:cubicBezTo>
                  <a:pt x="9504" y="3019"/>
                  <a:pt x="9491" y="2993"/>
                  <a:pt x="9479" y="2968"/>
                </a:cubicBezTo>
                <a:lnTo>
                  <a:pt x="9479" y="2968"/>
                </a:lnTo>
                <a:cubicBezTo>
                  <a:pt x="9504" y="3044"/>
                  <a:pt x="9453" y="3069"/>
                  <a:pt x="9390" y="3082"/>
                </a:cubicBezTo>
                <a:cubicBezTo>
                  <a:pt x="9390" y="3069"/>
                  <a:pt x="9390" y="3019"/>
                  <a:pt x="9377" y="3006"/>
                </a:cubicBezTo>
                <a:cubicBezTo>
                  <a:pt x="9226" y="3120"/>
                  <a:pt x="9061" y="3208"/>
                  <a:pt x="8897" y="3297"/>
                </a:cubicBezTo>
                <a:cubicBezTo>
                  <a:pt x="8922" y="3297"/>
                  <a:pt x="8972" y="3272"/>
                  <a:pt x="8985" y="3259"/>
                </a:cubicBezTo>
                <a:lnTo>
                  <a:pt x="9036" y="3322"/>
                </a:lnTo>
                <a:cubicBezTo>
                  <a:pt x="8972" y="3348"/>
                  <a:pt x="8922" y="3385"/>
                  <a:pt x="8859" y="3423"/>
                </a:cubicBezTo>
                <a:cubicBezTo>
                  <a:pt x="8859" y="3398"/>
                  <a:pt x="8846" y="3360"/>
                  <a:pt x="8846" y="3348"/>
                </a:cubicBezTo>
                <a:cubicBezTo>
                  <a:pt x="8643" y="3449"/>
                  <a:pt x="8428" y="3563"/>
                  <a:pt x="8251" y="3714"/>
                </a:cubicBezTo>
                <a:cubicBezTo>
                  <a:pt x="8378" y="3677"/>
                  <a:pt x="8466" y="3588"/>
                  <a:pt x="8593" y="3563"/>
                </a:cubicBezTo>
                <a:lnTo>
                  <a:pt x="8593" y="3563"/>
                </a:lnTo>
                <a:cubicBezTo>
                  <a:pt x="8454" y="3689"/>
                  <a:pt x="8289" y="3778"/>
                  <a:pt x="8125" y="3866"/>
                </a:cubicBezTo>
                <a:cubicBezTo>
                  <a:pt x="8112" y="3854"/>
                  <a:pt x="8087" y="3854"/>
                  <a:pt x="8074" y="3854"/>
                </a:cubicBezTo>
                <a:cubicBezTo>
                  <a:pt x="8066" y="3852"/>
                  <a:pt x="8058" y="3851"/>
                  <a:pt x="8050" y="3851"/>
                </a:cubicBezTo>
                <a:cubicBezTo>
                  <a:pt x="7997" y="3851"/>
                  <a:pt x="7953" y="3886"/>
                  <a:pt x="7910" y="3930"/>
                </a:cubicBezTo>
                <a:cubicBezTo>
                  <a:pt x="7928" y="3937"/>
                  <a:pt x="7945" y="3940"/>
                  <a:pt x="7962" y="3940"/>
                </a:cubicBezTo>
                <a:cubicBezTo>
                  <a:pt x="8002" y="3940"/>
                  <a:pt x="8038" y="3922"/>
                  <a:pt x="8074" y="3904"/>
                </a:cubicBezTo>
                <a:lnTo>
                  <a:pt x="8074" y="3904"/>
                </a:lnTo>
                <a:cubicBezTo>
                  <a:pt x="8023" y="3968"/>
                  <a:pt x="7947" y="4018"/>
                  <a:pt x="7884" y="4056"/>
                </a:cubicBezTo>
                <a:cubicBezTo>
                  <a:pt x="7872" y="4031"/>
                  <a:pt x="7859" y="4006"/>
                  <a:pt x="7859" y="3980"/>
                </a:cubicBezTo>
                <a:cubicBezTo>
                  <a:pt x="7808" y="4018"/>
                  <a:pt x="7745" y="4056"/>
                  <a:pt x="7694" y="4094"/>
                </a:cubicBezTo>
                <a:lnTo>
                  <a:pt x="7834" y="4094"/>
                </a:lnTo>
                <a:cubicBezTo>
                  <a:pt x="7745" y="4145"/>
                  <a:pt x="7656" y="4195"/>
                  <a:pt x="7555" y="4246"/>
                </a:cubicBezTo>
                <a:cubicBezTo>
                  <a:pt x="7530" y="4221"/>
                  <a:pt x="7505" y="4195"/>
                  <a:pt x="7467" y="4170"/>
                </a:cubicBezTo>
                <a:cubicBezTo>
                  <a:pt x="7441" y="4360"/>
                  <a:pt x="7188" y="4398"/>
                  <a:pt x="7100" y="4575"/>
                </a:cubicBezTo>
                <a:cubicBezTo>
                  <a:pt x="7112" y="4550"/>
                  <a:pt x="7163" y="4524"/>
                  <a:pt x="7176" y="4512"/>
                </a:cubicBezTo>
                <a:cubicBezTo>
                  <a:pt x="7188" y="4524"/>
                  <a:pt x="7214" y="4537"/>
                  <a:pt x="7214" y="4550"/>
                </a:cubicBezTo>
                <a:cubicBezTo>
                  <a:pt x="7188" y="4562"/>
                  <a:pt x="7138" y="4588"/>
                  <a:pt x="7112" y="4600"/>
                </a:cubicBezTo>
                <a:cubicBezTo>
                  <a:pt x="7100" y="4626"/>
                  <a:pt x="7087" y="4651"/>
                  <a:pt x="7074" y="4676"/>
                </a:cubicBezTo>
                <a:cubicBezTo>
                  <a:pt x="7062" y="4651"/>
                  <a:pt x="7036" y="4600"/>
                  <a:pt x="7024" y="4575"/>
                </a:cubicBezTo>
                <a:cubicBezTo>
                  <a:pt x="6960" y="4613"/>
                  <a:pt x="6897" y="4664"/>
                  <a:pt x="6885" y="4739"/>
                </a:cubicBezTo>
                <a:cubicBezTo>
                  <a:pt x="6821" y="4777"/>
                  <a:pt x="6745" y="4815"/>
                  <a:pt x="6669" y="4853"/>
                </a:cubicBezTo>
                <a:cubicBezTo>
                  <a:pt x="6657" y="4879"/>
                  <a:pt x="6644" y="4904"/>
                  <a:pt x="6631" y="4929"/>
                </a:cubicBezTo>
                <a:cubicBezTo>
                  <a:pt x="6556" y="4967"/>
                  <a:pt x="6480" y="5030"/>
                  <a:pt x="6404" y="5094"/>
                </a:cubicBezTo>
                <a:cubicBezTo>
                  <a:pt x="6404" y="5068"/>
                  <a:pt x="6416" y="5018"/>
                  <a:pt x="6416" y="4993"/>
                </a:cubicBezTo>
                <a:lnTo>
                  <a:pt x="6416" y="4993"/>
                </a:lnTo>
                <a:cubicBezTo>
                  <a:pt x="6391" y="5094"/>
                  <a:pt x="6290" y="5157"/>
                  <a:pt x="6265" y="5258"/>
                </a:cubicBezTo>
                <a:cubicBezTo>
                  <a:pt x="6340" y="5208"/>
                  <a:pt x="6416" y="5157"/>
                  <a:pt x="6492" y="5119"/>
                </a:cubicBezTo>
                <a:lnTo>
                  <a:pt x="6492" y="5119"/>
                </a:lnTo>
                <a:cubicBezTo>
                  <a:pt x="6290" y="5334"/>
                  <a:pt x="6062" y="5537"/>
                  <a:pt x="5822" y="5714"/>
                </a:cubicBezTo>
                <a:cubicBezTo>
                  <a:pt x="5860" y="5676"/>
                  <a:pt x="5898" y="5638"/>
                  <a:pt x="5923" y="5587"/>
                </a:cubicBezTo>
                <a:cubicBezTo>
                  <a:pt x="5911" y="5581"/>
                  <a:pt x="5899" y="5579"/>
                  <a:pt x="5888" y="5579"/>
                </a:cubicBezTo>
                <a:cubicBezTo>
                  <a:pt x="5849" y="5579"/>
                  <a:pt x="5810" y="5606"/>
                  <a:pt x="5771" y="5625"/>
                </a:cubicBezTo>
                <a:cubicBezTo>
                  <a:pt x="5746" y="5676"/>
                  <a:pt x="5708" y="5714"/>
                  <a:pt x="5682" y="5764"/>
                </a:cubicBezTo>
                <a:cubicBezTo>
                  <a:pt x="5657" y="5764"/>
                  <a:pt x="5632" y="5752"/>
                  <a:pt x="5619" y="5739"/>
                </a:cubicBezTo>
                <a:lnTo>
                  <a:pt x="5619" y="5739"/>
                </a:lnTo>
                <a:cubicBezTo>
                  <a:pt x="5629" y="5798"/>
                  <a:pt x="5533" y="5932"/>
                  <a:pt x="5472" y="5932"/>
                </a:cubicBezTo>
                <a:cubicBezTo>
                  <a:pt x="5453" y="5932"/>
                  <a:pt x="5438" y="5920"/>
                  <a:pt x="5429" y="5891"/>
                </a:cubicBezTo>
                <a:cubicBezTo>
                  <a:pt x="5581" y="5651"/>
                  <a:pt x="5860" y="5511"/>
                  <a:pt x="6011" y="5258"/>
                </a:cubicBezTo>
                <a:lnTo>
                  <a:pt x="6062" y="5258"/>
                </a:lnTo>
                <a:cubicBezTo>
                  <a:pt x="6176" y="5132"/>
                  <a:pt x="6315" y="5043"/>
                  <a:pt x="6454" y="4929"/>
                </a:cubicBezTo>
                <a:cubicBezTo>
                  <a:pt x="6429" y="4904"/>
                  <a:pt x="6404" y="4841"/>
                  <a:pt x="6391" y="4803"/>
                </a:cubicBezTo>
                <a:cubicBezTo>
                  <a:pt x="6315" y="4866"/>
                  <a:pt x="6239" y="4929"/>
                  <a:pt x="6252" y="5043"/>
                </a:cubicBezTo>
                <a:cubicBezTo>
                  <a:pt x="6214" y="5056"/>
                  <a:pt x="6189" y="5081"/>
                  <a:pt x="6151" y="5094"/>
                </a:cubicBezTo>
                <a:cubicBezTo>
                  <a:pt x="6146" y="5093"/>
                  <a:pt x="6142" y="5093"/>
                  <a:pt x="6137" y="5093"/>
                </a:cubicBezTo>
                <a:cubicBezTo>
                  <a:pt x="6058" y="5093"/>
                  <a:pt x="6021" y="5198"/>
                  <a:pt x="5961" y="5246"/>
                </a:cubicBezTo>
                <a:lnTo>
                  <a:pt x="5923" y="5170"/>
                </a:lnTo>
                <a:lnTo>
                  <a:pt x="5923" y="5170"/>
                </a:lnTo>
                <a:cubicBezTo>
                  <a:pt x="5923" y="5195"/>
                  <a:pt x="5935" y="5233"/>
                  <a:pt x="5948" y="5258"/>
                </a:cubicBezTo>
                <a:cubicBezTo>
                  <a:pt x="5898" y="5258"/>
                  <a:pt x="5834" y="5271"/>
                  <a:pt x="5784" y="5271"/>
                </a:cubicBezTo>
                <a:cubicBezTo>
                  <a:pt x="5784" y="5309"/>
                  <a:pt x="5771" y="5359"/>
                  <a:pt x="5771" y="5397"/>
                </a:cubicBezTo>
                <a:cubicBezTo>
                  <a:pt x="5746" y="5397"/>
                  <a:pt x="5695" y="5385"/>
                  <a:pt x="5670" y="5385"/>
                </a:cubicBezTo>
                <a:lnTo>
                  <a:pt x="5670" y="5385"/>
                </a:lnTo>
                <a:cubicBezTo>
                  <a:pt x="5682" y="5385"/>
                  <a:pt x="5708" y="5410"/>
                  <a:pt x="5720" y="5423"/>
                </a:cubicBezTo>
                <a:cubicBezTo>
                  <a:pt x="5675" y="5457"/>
                  <a:pt x="5620" y="5501"/>
                  <a:pt x="5563" y="5501"/>
                </a:cubicBezTo>
                <a:cubicBezTo>
                  <a:pt x="5557" y="5501"/>
                  <a:pt x="5550" y="5500"/>
                  <a:pt x="5543" y="5499"/>
                </a:cubicBezTo>
                <a:lnTo>
                  <a:pt x="5543" y="5499"/>
                </a:lnTo>
                <a:cubicBezTo>
                  <a:pt x="5556" y="5511"/>
                  <a:pt x="5569" y="5524"/>
                  <a:pt x="5581" y="5537"/>
                </a:cubicBezTo>
                <a:cubicBezTo>
                  <a:pt x="5429" y="5676"/>
                  <a:pt x="5303" y="5840"/>
                  <a:pt x="5151" y="5980"/>
                </a:cubicBezTo>
                <a:cubicBezTo>
                  <a:pt x="5151" y="5967"/>
                  <a:pt x="5151" y="5929"/>
                  <a:pt x="5138" y="5904"/>
                </a:cubicBezTo>
                <a:lnTo>
                  <a:pt x="5138" y="5904"/>
                </a:lnTo>
                <a:cubicBezTo>
                  <a:pt x="5151" y="6030"/>
                  <a:pt x="5012" y="6182"/>
                  <a:pt x="4898" y="6182"/>
                </a:cubicBezTo>
                <a:cubicBezTo>
                  <a:pt x="4847" y="6195"/>
                  <a:pt x="4860" y="6271"/>
                  <a:pt x="4847" y="6296"/>
                </a:cubicBezTo>
                <a:cubicBezTo>
                  <a:pt x="4805" y="6338"/>
                  <a:pt x="4771" y="6378"/>
                  <a:pt x="4748" y="6422"/>
                </a:cubicBezTo>
                <a:lnTo>
                  <a:pt x="4748" y="6422"/>
                </a:lnTo>
                <a:cubicBezTo>
                  <a:pt x="4771" y="6413"/>
                  <a:pt x="4794" y="6409"/>
                  <a:pt x="4817" y="6409"/>
                </a:cubicBezTo>
                <a:cubicBezTo>
                  <a:pt x="4890" y="6409"/>
                  <a:pt x="4957" y="6450"/>
                  <a:pt x="5024" y="6498"/>
                </a:cubicBezTo>
                <a:cubicBezTo>
                  <a:pt x="5100" y="6435"/>
                  <a:pt x="5164" y="6372"/>
                  <a:pt x="5240" y="6321"/>
                </a:cubicBezTo>
                <a:lnTo>
                  <a:pt x="5240" y="6321"/>
                </a:lnTo>
                <a:cubicBezTo>
                  <a:pt x="4936" y="6688"/>
                  <a:pt x="4632" y="7068"/>
                  <a:pt x="4303" y="7422"/>
                </a:cubicBezTo>
                <a:cubicBezTo>
                  <a:pt x="4303" y="7397"/>
                  <a:pt x="4303" y="7359"/>
                  <a:pt x="4290" y="7333"/>
                </a:cubicBezTo>
                <a:cubicBezTo>
                  <a:pt x="4290" y="7333"/>
                  <a:pt x="4265" y="7346"/>
                  <a:pt x="4265" y="7359"/>
                </a:cubicBezTo>
                <a:cubicBezTo>
                  <a:pt x="4316" y="7435"/>
                  <a:pt x="4303" y="7498"/>
                  <a:pt x="4202" y="7523"/>
                </a:cubicBezTo>
                <a:cubicBezTo>
                  <a:pt x="4215" y="7498"/>
                  <a:pt x="4215" y="7447"/>
                  <a:pt x="4227" y="7409"/>
                </a:cubicBezTo>
                <a:lnTo>
                  <a:pt x="4227" y="7409"/>
                </a:lnTo>
                <a:cubicBezTo>
                  <a:pt x="4202" y="7435"/>
                  <a:pt x="4189" y="7460"/>
                  <a:pt x="4177" y="7485"/>
                </a:cubicBezTo>
                <a:cubicBezTo>
                  <a:pt x="4189" y="7511"/>
                  <a:pt x="4202" y="7536"/>
                  <a:pt x="4215" y="7561"/>
                </a:cubicBezTo>
                <a:cubicBezTo>
                  <a:pt x="4126" y="7675"/>
                  <a:pt x="4025" y="7789"/>
                  <a:pt x="3936" y="7903"/>
                </a:cubicBezTo>
                <a:cubicBezTo>
                  <a:pt x="3810" y="8029"/>
                  <a:pt x="3746" y="8295"/>
                  <a:pt x="3557" y="8308"/>
                </a:cubicBezTo>
                <a:cubicBezTo>
                  <a:pt x="3493" y="8371"/>
                  <a:pt x="3430" y="8422"/>
                  <a:pt x="3367" y="8472"/>
                </a:cubicBezTo>
                <a:cubicBezTo>
                  <a:pt x="3367" y="8498"/>
                  <a:pt x="3354" y="8536"/>
                  <a:pt x="3354" y="8548"/>
                </a:cubicBezTo>
                <a:cubicBezTo>
                  <a:pt x="3291" y="8586"/>
                  <a:pt x="3266" y="8649"/>
                  <a:pt x="3316" y="8713"/>
                </a:cubicBezTo>
                <a:cubicBezTo>
                  <a:pt x="3341" y="8675"/>
                  <a:pt x="3367" y="8637"/>
                  <a:pt x="3405" y="8586"/>
                </a:cubicBezTo>
                <a:lnTo>
                  <a:pt x="3405" y="8586"/>
                </a:lnTo>
                <a:cubicBezTo>
                  <a:pt x="3379" y="8662"/>
                  <a:pt x="3341" y="8725"/>
                  <a:pt x="3303" y="8789"/>
                </a:cubicBezTo>
                <a:cubicBezTo>
                  <a:pt x="3278" y="8776"/>
                  <a:pt x="3253" y="8725"/>
                  <a:pt x="3240" y="8713"/>
                </a:cubicBezTo>
                <a:cubicBezTo>
                  <a:pt x="3228" y="8751"/>
                  <a:pt x="3215" y="8801"/>
                  <a:pt x="3202" y="8839"/>
                </a:cubicBezTo>
                <a:cubicBezTo>
                  <a:pt x="3177" y="8801"/>
                  <a:pt x="3139" y="8763"/>
                  <a:pt x="3114" y="8738"/>
                </a:cubicBezTo>
                <a:cubicBezTo>
                  <a:pt x="3139" y="8687"/>
                  <a:pt x="3152" y="8649"/>
                  <a:pt x="3177" y="8612"/>
                </a:cubicBezTo>
                <a:cubicBezTo>
                  <a:pt x="3190" y="8612"/>
                  <a:pt x="3215" y="8599"/>
                  <a:pt x="3215" y="8599"/>
                </a:cubicBezTo>
                <a:cubicBezTo>
                  <a:pt x="3291" y="8498"/>
                  <a:pt x="3341" y="8396"/>
                  <a:pt x="3367" y="8283"/>
                </a:cubicBezTo>
                <a:cubicBezTo>
                  <a:pt x="3405" y="8270"/>
                  <a:pt x="3455" y="8257"/>
                  <a:pt x="3481" y="8245"/>
                </a:cubicBezTo>
                <a:cubicBezTo>
                  <a:pt x="3455" y="8232"/>
                  <a:pt x="3430" y="8181"/>
                  <a:pt x="3417" y="8169"/>
                </a:cubicBezTo>
                <a:cubicBezTo>
                  <a:pt x="3240" y="8270"/>
                  <a:pt x="3164" y="8472"/>
                  <a:pt x="3038" y="8624"/>
                </a:cubicBezTo>
                <a:lnTo>
                  <a:pt x="3012" y="8574"/>
                </a:lnTo>
                <a:lnTo>
                  <a:pt x="3012" y="8574"/>
                </a:lnTo>
                <a:cubicBezTo>
                  <a:pt x="3012" y="8599"/>
                  <a:pt x="3038" y="8624"/>
                  <a:pt x="3038" y="8649"/>
                </a:cubicBezTo>
                <a:cubicBezTo>
                  <a:pt x="2974" y="8725"/>
                  <a:pt x="2911" y="8801"/>
                  <a:pt x="2886" y="8903"/>
                </a:cubicBezTo>
                <a:cubicBezTo>
                  <a:pt x="2823" y="8953"/>
                  <a:pt x="2772" y="9016"/>
                  <a:pt x="2810" y="9092"/>
                </a:cubicBezTo>
                <a:cubicBezTo>
                  <a:pt x="2797" y="9092"/>
                  <a:pt x="2759" y="9080"/>
                  <a:pt x="2734" y="9067"/>
                </a:cubicBezTo>
                <a:lnTo>
                  <a:pt x="2734" y="9067"/>
                </a:lnTo>
                <a:cubicBezTo>
                  <a:pt x="2759" y="9092"/>
                  <a:pt x="2785" y="9130"/>
                  <a:pt x="2810" y="9143"/>
                </a:cubicBezTo>
                <a:cubicBezTo>
                  <a:pt x="2772" y="9156"/>
                  <a:pt x="2721" y="9181"/>
                  <a:pt x="2696" y="9194"/>
                </a:cubicBezTo>
                <a:cubicBezTo>
                  <a:pt x="2696" y="9206"/>
                  <a:pt x="2709" y="9232"/>
                  <a:pt x="2721" y="9244"/>
                </a:cubicBezTo>
                <a:cubicBezTo>
                  <a:pt x="2810" y="9168"/>
                  <a:pt x="2924" y="9080"/>
                  <a:pt x="2899" y="8941"/>
                </a:cubicBezTo>
                <a:cubicBezTo>
                  <a:pt x="2924" y="8941"/>
                  <a:pt x="2974" y="8915"/>
                  <a:pt x="3000" y="8903"/>
                </a:cubicBezTo>
                <a:cubicBezTo>
                  <a:pt x="3038" y="8852"/>
                  <a:pt x="3063" y="8801"/>
                  <a:pt x="3088" y="8738"/>
                </a:cubicBezTo>
                <a:cubicBezTo>
                  <a:pt x="3114" y="8776"/>
                  <a:pt x="3164" y="8839"/>
                  <a:pt x="3177" y="8877"/>
                </a:cubicBezTo>
                <a:cubicBezTo>
                  <a:pt x="3152" y="8877"/>
                  <a:pt x="3114" y="8903"/>
                  <a:pt x="3088" y="8915"/>
                </a:cubicBezTo>
                <a:cubicBezTo>
                  <a:pt x="3114" y="8941"/>
                  <a:pt x="3139" y="8966"/>
                  <a:pt x="3164" y="8991"/>
                </a:cubicBezTo>
                <a:cubicBezTo>
                  <a:pt x="3164" y="9004"/>
                  <a:pt x="3152" y="9029"/>
                  <a:pt x="3139" y="9054"/>
                </a:cubicBezTo>
                <a:cubicBezTo>
                  <a:pt x="3126" y="9029"/>
                  <a:pt x="3076" y="8991"/>
                  <a:pt x="3063" y="8966"/>
                </a:cubicBezTo>
                <a:lnTo>
                  <a:pt x="3063" y="8966"/>
                </a:lnTo>
                <a:cubicBezTo>
                  <a:pt x="3063" y="9004"/>
                  <a:pt x="3076" y="9054"/>
                  <a:pt x="3088" y="9092"/>
                </a:cubicBezTo>
                <a:cubicBezTo>
                  <a:pt x="3076" y="9130"/>
                  <a:pt x="3063" y="9156"/>
                  <a:pt x="3038" y="9181"/>
                </a:cubicBezTo>
                <a:cubicBezTo>
                  <a:pt x="3038" y="9143"/>
                  <a:pt x="3063" y="9105"/>
                  <a:pt x="3038" y="9067"/>
                </a:cubicBezTo>
                <a:cubicBezTo>
                  <a:pt x="2937" y="9080"/>
                  <a:pt x="3025" y="9219"/>
                  <a:pt x="2987" y="9295"/>
                </a:cubicBezTo>
                <a:cubicBezTo>
                  <a:pt x="2962" y="9333"/>
                  <a:pt x="2899" y="9396"/>
                  <a:pt x="2861" y="9421"/>
                </a:cubicBezTo>
                <a:cubicBezTo>
                  <a:pt x="2861" y="9396"/>
                  <a:pt x="2848" y="9333"/>
                  <a:pt x="2848" y="9295"/>
                </a:cubicBezTo>
                <a:cubicBezTo>
                  <a:pt x="2835" y="9371"/>
                  <a:pt x="2810" y="9434"/>
                  <a:pt x="2759" y="9485"/>
                </a:cubicBezTo>
                <a:cubicBezTo>
                  <a:pt x="2785" y="9472"/>
                  <a:pt x="2835" y="9447"/>
                  <a:pt x="2861" y="9421"/>
                </a:cubicBezTo>
                <a:lnTo>
                  <a:pt x="2861" y="9421"/>
                </a:lnTo>
                <a:cubicBezTo>
                  <a:pt x="2871" y="9518"/>
                  <a:pt x="2818" y="9551"/>
                  <a:pt x="2756" y="9551"/>
                </a:cubicBezTo>
                <a:cubicBezTo>
                  <a:pt x="2744" y="9551"/>
                  <a:pt x="2733" y="9550"/>
                  <a:pt x="2721" y="9548"/>
                </a:cubicBezTo>
                <a:lnTo>
                  <a:pt x="2721" y="9548"/>
                </a:lnTo>
                <a:cubicBezTo>
                  <a:pt x="2721" y="9573"/>
                  <a:pt x="2747" y="9624"/>
                  <a:pt x="2747" y="9636"/>
                </a:cubicBezTo>
                <a:cubicBezTo>
                  <a:pt x="2709" y="9776"/>
                  <a:pt x="2633" y="9890"/>
                  <a:pt x="2582" y="10016"/>
                </a:cubicBezTo>
                <a:cubicBezTo>
                  <a:pt x="2570" y="9953"/>
                  <a:pt x="2557" y="9902"/>
                  <a:pt x="2544" y="9852"/>
                </a:cubicBezTo>
                <a:lnTo>
                  <a:pt x="2544" y="9852"/>
                </a:lnTo>
                <a:cubicBezTo>
                  <a:pt x="2519" y="9915"/>
                  <a:pt x="2532" y="9991"/>
                  <a:pt x="2570" y="10054"/>
                </a:cubicBezTo>
                <a:lnTo>
                  <a:pt x="2532" y="10054"/>
                </a:lnTo>
                <a:cubicBezTo>
                  <a:pt x="2532" y="10041"/>
                  <a:pt x="2532" y="10016"/>
                  <a:pt x="2519" y="10003"/>
                </a:cubicBezTo>
                <a:cubicBezTo>
                  <a:pt x="2507" y="10000"/>
                  <a:pt x="2496" y="9999"/>
                  <a:pt x="2487" y="9999"/>
                </a:cubicBezTo>
                <a:cubicBezTo>
                  <a:pt x="2458" y="9999"/>
                  <a:pt x="2446" y="10015"/>
                  <a:pt x="2456" y="10054"/>
                </a:cubicBezTo>
                <a:lnTo>
                  <a:pt x="2443" y="10054"/>
                </a:lnTo>
                <a:cubicBezTo>
                  <a:pt x="2456" y="10054"/>
                  <a:pt x="2456" y="10067"/>
                  <a:pt x="2468" y="10067"/>
                </a:cubicBezTo>
                <a:lnTo>
                  <a:pt x="2481" y="10067"/>
                </a:lnTo>
                <a:cubicBezTo>
                  <a:pt x="2506" y="10079"/>
                  <a:pt x="2519" y="10092"/>
                  <a:pt x="2544" y="10105"/>
                </a:cubicBezTo>
                <a:cubicBezTo>
                  <a:pt x="2506" y="10143"/>
                  <a:pt x="2481" y="10193"/>
                  <a:pt x="2468" y="10244"/>
                </a:cubicBezTo>
                <a:cubicBezTo>
                  <a:pt x="2456" y="10282"/>
                  <a:pt x="2443" y="10320"/>
                  <a:pt x="2430" y="10358"/>
                </a:cubicBezTo>
                <a:cubicBezTo>
                  <a:pt x="2418" y="10332"/>
                  <a:pt x="2392" y="10294"/>
                  <a:pt x="2380" y="10282"/>
                </a:cubicBezTo>
                <a:cubicBezTo>
                  <a:pt x="2367" y="10307"/>
                  <a:pt x="2342" y="10345"/>
                  <a:pt x="2329" y="10358"/>
                </a:cubicBezTo>
                <a:cubicBezTo>
                  <a:pt x="2405" y="10358"/>
                  <a:pt x="2418" y="10396"/>
                  <a:pt x="2405" y="10446"/>
                </a:cubicBezTo>
                <a:cubicBezTo>
                  <a:pt x="2392" y="10446"/>
                  <a:pt x="2380" y="10459"/>
                  <a:pt x="2367" y="10459"/>
                </a:cubicBezTo>
                <a:cubicBezTo>
                  <a:pt x="2367" y="10472"/>
                  <a:pt x="2380" y="10484"/>
                  <a:pt x="2380" y="10497"/>
                </a:cubicBezTo>
                <a:cubicBezTo>
                  <a:pt x="2380" y="10510"/>
                  <a:pt x="2367" y="10522"/>
                  <a:pt x="2367" y="10535"/>
                </a:cubicBezTo>
                <a:lnTo>
                  <a:pt x="2329" y="10598"/>
                </a:lnTo>
                <a:cubicBezTo>
                  <a:pt x="2316" y="10611"/>
                  <a:pt x="2291" y="10611"/>
                  <a:pt x="2279" y="10611"/>
                </a:cubicBezTo>
                <a:cubicBezTo>
                  <a:pt x="2190" y="10775"/>
                  <a:pt x="2076" y="10940"/>
                  <a:pt x="2025" y="11130"/>
                </a:cubicBezTo>
                <a:cubicBezTo>
                  <a:pt x="1975" y="11168"/>
                  <a:pt x="1924" y="11218"/>
                  <a:pt x="1861" y="11244"/>
                </a:cubicBezTo>
                <a:cubicBezTo>
                  <a:pt x="1861" y="11117"/>
                  <a:pt x="1950" y="11016"/>
                  <a:pt x="2038" y="10940"/>
                </a:cubicBezTo>
                <a:cubicBezTo>
                  <a:pt x="2025" y="10927"/>
                  <a:pt x="2025" y="10889"/>
                  <a:pt x="2025" y="10864"/>
                </a:cubicBezTo>
                <a:cubicBezTo>
                  <a:pt x="2165" y="10763"/>
                  <a:pt x="2177" y="10573"/>
                  <a:pt x="2291" y="10446"/>
                </a:cubicBezTo>
                <a:cubicBezTo>
                  <a:pt x="2316" y="10383"/>
                  <a:pt x="2316" y="10307"/>
                  <a:pt x="2304" y="10244"/>
                </a:cubicBezTo>
                <a:lnTo>
                  <a:pt x="2304" y="10244"/>
                </a:lnTo>
                <a:cubicBezTo>
                  <a:pt x="2304" y="10282"/>
                  <a:pt x="2291" y="10332"/>
                  <a:pt x="2279" y="10383"/>
                </a:cubicBezTo>
                <a:cubicBezTo>
                  <a:pt x="2025" y="10611"/>
                  <a:pt x="1950" y="10978"/>
                  <a:pt x="1747" y="11244"/>
                </a:cubicBezTo>
                <a:cubicBezTo>
                  <a:pt x="1836" y="11244"/>
                  <a:pt x="1912" y="11244"/>
                  <a:pt x="2000" y="11269"/>
                </a:cubicBezTo>
                <a:cubicBezTo>
                  <a:pt x="1987" y="11319"/>
                  <a:pt x="1962" y="11370"/>
                  <a:pt x="1950" y="11421"/>
                </a:cubicBezTo>
                <a:lnTo>
                  <a:pt x="1848" y="11421"/>
                </a:lnTo>
                <a:cubicBezTo>
                  <a:pt x="1848" y="11433"/>
                  <a:pt x="1848" y="11459"/>
                  <a:pt x="1848" y="11471"/>
                </a:cubicBezTo>
                <a:cubicBezTo>
                  <a:pt x="1874" y="11459"/>
                  <a:pt x="1924" y="11433"/>
                  <a:pt x="1950" y="11433"/>
                </a:cubicBezTo>
                <a:cubicBezTo>
                  <a:pt x="1912" y="11547"/>
                  <a:pt x="1861" y="11674"/>
                  <a:pt x="1772" y="11762"/>
                </a:cubicBezTo>
                <a:cubicBezTo>
                  <a:pt x="1772" y="11775"/>
                  <a:pt x="1772" y="11800"/>
                  <a:pt x="1785" y="11800"/>
                </a:cubicBezTo>
                <a:cubicBezTo>
                  <a:pt x="1747" y="11889"/>
                  <a:pt x="1709" y="11977"/>
                  <a:pt x="1671" y="12066"/>
                </a:cubicBezTo>
                <a:cubicBezTo>
                  <a:pt x="1652" y="12056"/>
                  <a:pt x="1634" y="12050"/>
                  <a:pt x="1618" y="12050"/>
                </a:cubicBezTo>
                <a:cubicBezTo>
                  <a:pt x="1593" y="12050"/>
                  <a:pt x="1573" y="12065"/>
                  <a:pt x="1557" y="12104"/>
                </a:cubicBezTo>
                <a:lnTo>
                  <a:pt x="1658" y="12104"/>
                </a:lnTo>
                <a:cubicBezTo>
                  <a:pt x="1595" y="12231"/>
                  <a:pt x="1545" y="12357"/>
                  <a:pt x="1519" y="12484"/>
                </a:cubicBezTo>
                <a:cubicBezTo>
                  <a:pt x="1469" y="12471"/>
                  <a:pt x="1431" y="12471"/>
                  <a:pt x="1393" y="12458"/>
                </a:cubicBezTo>
                <a:lnTo>
                  <a:pt x="1393" y="12458"/>
                </a:lnTo>
                <a:lnTo>
                  <a:pt x="1405" y="12572"/>
                </a:lnTo>
                <a:cubicBezTo>
                  <a:pt x="1431" y="12560"/>
                  <a:pt x="1469" y="12547"/>
                  <a:pt x="1494" y="12534"/>
                </a:cubicBezTo>
                <a:lnTo>
                  <a:pt x="1494" y="12534"/>
                </a:lnTo>
                <a:cubicBezTo>
                  <a:pt x="1469" y="12597"/>
                  <a:pt x="1456" y="12648"/>
                  <a:pt x="1443" y="12711"/>
                </a:cubicBezTo>
                <a:lnTo>
                  <a:pt x="1329" y="12711"/>
                </a:lnTo>
                <a:cubicBezTo>
                  <a:pt x="1304" y="12800"/>
                  <a:pt x="1279" y="12889"/>
                  <a:pt x="1266" y="12977"/>
                </a:cubicBezTo>
                <a:cubicBezTo>
                  <a:pt x="1304" y="12901"/>
                  <a:pt x="1329" y="12825"/>
                  <a:pt x="1380" y="12762"/>
                </a:cubicBezTo>
                <a:lnTo>
                  <a:pt x="1380" y="12762"/>
                </a:lnTo>
                <a:cubicBezTo>
                  <a:pt x="1380" y="12876"/>
                  <a:pt x="1329" y="12977"/>
                  <a:pt x="1292" y="13078"/>
                </a:cubicBezTo>
                <a:cubicBezTo>
                  <a:pt x="1266" y="13078"/>
                  <a:pt x="1241" y="13066"/>
                  <a:pt x="1228" y="13066"/>
                </a:cubicBezTo>
                <a:cubicBezTo>
                  <a:pt x="1203" y="13116"/>
                  <a:pt x="1190" y="13167"/>
                  <a:pt x="1178" y="13218"/>
                </a:cubicBezTo>
                <a:cubicBezTo>
                  <a:pt x="1216" y="13167"/>
                  <a:pt x="1254" y="13129"/>
                  <a:pt x="1292" y="13091"/>
                </a:cubicBezTo>
                <a:lnTo>
                  <a:pt x="1292" y="13091"/>
                </a:lnTo>
                <a:cubicBezTo>
                  <a:pt x="1241" y="13306"/>
                  <a:pt x="1165" y="13509"/>
                  <a:pt x="1102" y="13711"/>
                </a:cubicBezTo>
                <a:cubicBezTo>
                  <a:pt x="1102" y="13698"/>
                  <a:pt x="1089" y="13648"/>
                  <a:pt x="1076" y="13622"/>
                </a:cubicBezTo>
                <a:cubicBezTo>
                  <a:pt x="1051" y="13648"/>
                  <a:pt x="1026" y="13673"/>
                  <a:pt x="1000" y="13711"/>
                </a:cubicBezTo>
                <a:cubicBezTo>
                  <a:pt x="1000" y="13812"/>
                  <a:pt x="1076" y="13926"/>
                  <a:pt x="1013" y="14027"/>
                </a:cubicBezTo>
                <a:cubicBezTo>
                  <a:pt x="1000" y="13977"/>
                  <a:pt x="988" y="13913"/>
                  <a:pt x="975" y="13863"/>
                </a:cubicBezTo>
                <a:cubicBezTo>
                  <a:pt x="937" y="14015"/>
                  <a:pt x="861" y="14192"/>
                  <a:pt x="899" y="14356"/>
                </a:cubicBezTo>
                <a:lnTo>
                  <a:pt x="861" y="14356"/>
                </a:lnTo>
                <a:cubicBezTo>
                  <a:pt x="861" y="14369"/>
                  <a:pt x="861" y="14394"/>
                  <a:pt x="874" y="14407"/>
                </a:cubicBezTo>
                <a:lnTo>
                  <a:pt x="811" y="14420"/>
                </a:lnTo>
                <a:lnTo>
                  <a:pt x="823" y="14445"/>
                </a:lnTo>
                <a:cubicBezTo>
                  <a:pt x="849" y="14432"/>
                  <a:pt x="887" y="14420"/>
                  <a:pt x="912" y="14407"/>
                </a:cubicBezTo>
                <a:lnTo>
                  <a:pt x="912" y="14407"/>
                </a:lnTo>
                <a:cubicBezTo>
                  <a:pt x="899" y="14432"/>
                  <a:pt x="874" y="14496"/>
                  <a:pt x="861" y="14521"/>
                </a:cubicBezTo>
                <a:cubicBezTo>
                  <a:pt x="849" y="14521"/>
                  <a:pt x="811" y="14508"/>
                  <a:pt x="798" y="14508"/>
                </a:cubicBezTo>
                <a:lnTo>
                  <a:pt x="798" y="14508"/>
                </a:lnTo>
                <a:cubicBezTo>
                  <a:pt x="798" y="14521"/>
                  <a:pt x="811" y="14559"/>
                  <a:pt x="811" y="14584"/>
                </a:cubicBezTo>
                <a:cubicBezTo>
                  <a:pt x="823" y="14571"/>
                  <a:pt x="861" y="14559"/>
                  <a:pt x="874" y="14559"/>
                </a:cubicBezTo>
                <a:lnTo>
                  <a:pt x="874" y="14559"/>
                </a:lnTo>
                <a:cubicBezTo>
                  <a:pt x="874" y="14698"/>
                  <a:pt x="811" y="14825"/>
                  <a:pt x="798" y="14964"/>
                </a:cubicBezTo>
                <a:cubicBezTo>
                  <a:pt x="782" y="14956"/>
                  <a:pt x="762" y="14948"/>
                  <a:pt x="745" y="14940"/>
                </a:cubicBezTo>
                <a:lnTo>
                  <a:pt x="745" y="14940"/>
                </a:lnTo>
                <a:cubicBezTo>
                  <a:pt x="763" y="14953"/>
                  <a:pt x="780" y="14968"/>
                  <a:pt x="798" y="14976"/>
                </a:cubicBezTo>
                <a:cubicBezTo>
                  <a:pt x="773" y="15052"/>
                  <a:pt x="760" y="15128"/>
                  <a:pt x="747" y="15204"/>
                </a:cubicBezTo>
                <a:cubicBezTo>
                  <a:pt x="735" y="15141"/>
                  <a:pt x="722" y="15065"/>
                  <a:pt x="697" y="15014"/>
                </a:cubicBezTo>
                <a:cubicBezTo>
                  <a:pt x="697" y="15078"/>
                  <a:pt x="671" y="15116"/>
                  <a:pt x="621" y="15141"/>
                </a:cubicBezTo>
                <a:cubicBezTo>
                  <a:pt x="634" y="15141"/>
                  <a:pt x="659" y="15154"/>
                  <a:pt x="684" y="15166"/>
                </a:cubicBezTo>
                <a:cubicBezTo>
                  <a:pt x="608" y="15343"/>
                  <a:pt x="583" y="15546"/>
                  <a:pt x="545" y="15736"/>
                </a:cubicBezTo>
                <a:cubicBezTo>
                  <a:pt x="570" y="15736"/>
                  <a:pt x="621" y="15723"/>
                  <a:pt x="646" y="15723"/>
                </a:cubicBezTo>
                <a:cubicBezTo>
                  <a:pt x="634" y="15900"/>
                  <a:pt x="596" y="16077"/>
                  <a:pt x="558" y="16254"/>
                </a:cubicBezTo>
                <a:cubicBezTo>
                  <a:pt x="532" y="16153"/>
                  <a:pt x="545" y="16052"/>
                  <a:pt x="570" y="15951"/>
                </a:cubicBezTo>
                <a:lnTo>
                  <a:pt x="570" y="15951"/>
                </a:lnTo>
                <a:cubicBezTo>
                  <a:pt x="418" y="15989"/>
                  <a:pt x="507" y="16647"/>
                  <a:pt x="368" y="16811"/>
                </a:cubicBezTo>
                <a:cubicBezTo>
                  <a:pt x="330" y="16786"/>
                  <a:pt x="279" y="16761"/>
                  <a:pt x="241" y="16748"/>
                </a:cubicBezTo>
                <a:cubicBezTo>
                  <a:pt x="254" y="16735"/>
                  <a:pt x="292" y="16735"/>
                  <a:pt x="305" y="16735"/>
                </a:cubicBezTo>
                <a:cubicBezTo>
                  <a:pt x="317" y="16672"/>
                  <a:pt x="342" y="16634"/>
                  <a:pt x="393" y="16621"/>
                </a:cubicBezTo>
                <a:cubicBezTo>
                  <a:pt x="380" y="16583"/>
                  <a:pt x="355" y="16533"/>
                  <a:pt x="342" y="16495"/>
                </a:cubicBezTo>
                <a:lnTo>
                  <a:pt x="342" y="16495"/>
                </a:lnTo>
                <a:lnTo>
                  <a:pt x="418" y="16508"/>
                </a:lnTo>
                <a:cubicBezTo>
                  <a:pt x="406" y="16495"/>
                  <a:pt x="368" y="16470"/>
                  <a:pt x="355" y="16457"/>
                </a:cubicBezTo>
                <a:cubicBezTo>
                  <a:pt x="380" y="16280"/>
                  <a:pt x="406" y="16090"/>
                  <a:pt x="292" y="15951"/>
                </a:cubicBezTo>
                <a:cubicBezTo>
                  <a:pt x="279" y="16179"/>
                  <a:pt x="229" y="16406"/>
                  <a:pt x="216" y="16647"/>
                </a:cubicBezTo>
                <a:cubicBezTo>
                  <a:pt x="203" y="16647"/>
                  <a:pt x="178" y="16672"/>
                  <a:pt x="165" y="16672"/>
                </a:cubicBezTo>
                <a:cubicBezTo>
                  <a:pt x="229" y="16735"/>
                  <a:pt x="178" y="16824"/>
                  <a:pt x="140" y="16874"/>
                </a:cubicBezTo>
                <a:cubicBezTo>
                  <a:pt x="203" y="17014"/>
                  <a:pt x="140" y="17153"/>
                  <a:pt x="140" y="17279"/>
                </a:cubicBezTo>
                <a:lnTo>
                  <a:pt x="89" y="17292"/>
                </a:lnTo>
                <a:cubicBezTo>
                  <a:pt x="102" y="17305"/>
                  <a:pt x="127" y="17317"/>
                  <a:pt x="140" y="17330"/>
                </a:cubicBezTo>
                <a:cubicBezTo>
                  <a:pt x="140" y="17482"/>
                  <a:pt x="115" y="17621"/>
                  <a:pt x="140" y="17773"/>
                </a:cubicBezTo>
                <a:cubicBezTo>
                  <a:pt x="153" y="17836"/>
                  <a:pt x="115" y="17874"/>
                  <a:pt x="89" y="17925"/>
                </a:cubicBezTo>
                <a:cubicBezTo>
                  <a:pt x="115" y="17950"/>
                  <a:pt x="127" y="17975"/>
                  <a:pt x="153" y="18001"/>
                </a:cubicBezTo>
                <a:cubicBezTo>
                  <a:pt x="140" y="18013"/>
                  <a:pt x="102" y="18026"/>
                  <a:pt x="77" y="18026"/>
                </a:cubicBezTo>
                <a:cubicBezTo>
                  <a:pt x="127" y="18456"/>
                  <a:pt x="13" y="18861"/>
                  <a:pt x="13" y="19291"/>
                </a:cubicBezTo>
                <a:cubicBezTo>
                  <a:pt x="77" y="19355"/>
                  <a:pt x="13" y="19443"/>
                  <a:pt x="1" y="19519"/>
                </a:cubicBezTo>
                <a:cubicBezTo>
                  <a:pt x="26" y="19620"/>
                  <a:pt x="26" y="19722"/>
                  <a:pt x="26" y="19823"/>
                </a:cubicBezTo>
                <a:cubicBezTo>
                  <a:pt x="39" y="19835"/>
                  <a:pt x="51" y="19861"/>
                  <a:pt x="64" y="19873"/>
                </a:cubicBezTo>
                <a:cubicBezTo>
                  <a:pt x="39" y="19924"/>
                  <a:pt x="26" y="19975"/>
                  <a:pt x="13" y="20013"/>
                </a:cubicBezTo>
                <a:cubicBezTo>
                  <a:pt x="26" y="20063"/>
                  <a:pt x="39" y="20101"/>
                  <a:pt x="39" y="20152"/>
                </a:cubicBezTo>
                <a:cubicBezTo>
                  <a:pt x="39" y="20164"/>
                  <a:pt x="13" y="20190"/>
                  <a:pt x="1" y="20202"/>
                </a:cubicBezTo>
                <a:lnTo>
                  <a:pt x="39" y="20202"/>
                </a:lnTo>
                <a:cubicBezTo>
                  <a:pt x="39" y="20278"/>
                  <a:pt x="39" y="20354"/>
                  <a:pt x="39" y="20418"/>
                </a:cubicBezTo>
                <a:cubicBezTo>
                  <a:pt x="39" y="20430"/>
                  <a:pt x="13" y="20430"/>
                  <a:pt x="1" y="20443"/>
                </a:cubicBezTo>
                <a:cubicBezTo>
                  <a:pt x="13" y="20456"/>
                  <a:pt x="39" y="20481"/>
                  <a:pt x="51" y="20493"/>
                </a:cubicBezTo>
                <a:cubicBezTo>
                  <a:pt x="1" y="20633"/>
                  <a:pt x="102" y="20772"/>
                  <a:pt x="64" y="20911"/>
                </a:cubicBezTo>
                <a:cubicBezTo>
                  <a:pt x="165" y="21101"/>
                  <a:pt x="102" y="21329"/>
                  <a:pt x="153" y="21544"/>
                </a:cubicBezTo>
                <a:cubicBezTo>
                  <a:pt x="165" y="21556"/>
                  <a:pt x="203" y="21569"/>
                  <a:pt x="229" y="21582"/>
                </a:cubicBezTo>
                <a:cubicBezTo>
                  <a:pt x="216" y="21594"/>
                  <a:pt x="178" y="21620"/>
                  <a:pt x="165" y="21632"/>
                </a:cubicBezTo>
                <a:cubicBezTo>
                  <a:pt x="178" y="21658"/>
                  <a:pt x="178" y="21683"/>
                  <a:pt x="178" y="21696"/>
                </a:cubicBezTo>
                <a:cubicBezTo>
                  <a:pt x="203" y="21683"/>
                  <a:pt x="229" y="21683"/>
                  <a:pt x="254" y="21670"/>
                </a:cubicBezTo>
                <a:cubicBezTo>
                  <a:pt x="241" y="21594"/>
                  <a:pt x="254" y="21506"/>
                  <a:pt x="241" y="21430"/>
                </a:cubicBezTo>
                <a:lnTo>
                  <a:pt x="241" y="21417"/>
                </a:lnTo>
                <a:cubicBezTo>
                  <a:pt x="229" y="21405"/>
                  <a:pt x="203" y="21392"/>
                  <a:pt x="191" y="21379"/>
                </a:cubicBezTo>
                <a:cubicBezTo>
                  <a:pt x="203" y="21329"/>
                  <a:pt x="216" y="21278"/>
                  <a:pt x="229" y="21240"/>
                </a:cubicBezTo>
                <a:cubicBezTo>
                  <a:pt x="203" y="21215"/>
                  <a:pt x="165" y="21177"/>
                  <a:pt x="140" y="21151"/>
                </a:cubicBezTo>
                <a:cubicBezTo>
                  <a:pt x="165" y="21151"/>
                  <a:pt x="203" y="21139"/>
                  <a:pt x="216" y="21139"/>
                </a:cubicBezTo>
                <a:lnTo>
                  <a:pt x="178" y="21050"/>
                </a:lnTo>
                <a:cubicBezTo>
                  <a:pt x="203" y="21025"/>
                  <a:pt x="241" y="21012"/>
                  <a:pt x="267" y="20987"/>
                </a:cubicBezTo>
                <a:lnTo>
                  <a:pt x="267" y="20987"/>
                </a:lnTo>
                <a:cubicBezTo>
                  <a:pt x="254" y="20987"/>
                  <a:pt x="203" y="21000"/>
                  <a:pt x="191" y="21000"/>
                </a:cubicBezTo>
                <a:cubicBezTo>
                  <a:pt x="191" y="20683"/>
                  <a:pt x="191" y="20354"/>
                  <a:pt x="165" y="20038"/>
                </a:cubicBezTo>
                <a:lnTo>
                  <a:pt x="165" y="20038"/>
                </a:lnTo>
                <a:cubicBezTo>
                  <a:pt x="216" y="20063"/>
                  <a:pt x="279" y="20076"/>
                  <a:pt x="330" y="20101"/>
                </a:cubicBezTo>
                <a:lnTo>
                  <a:pt x="241" y="20101"/>
                </a:lnTo>
                <a:cubicBezTo>
                  <a:pt x="241" y="20253"/>
                  <a:pt x="267" y="20405"/>
                  <a:pt x="279" y="20557"/>
                </a:cubicBezTo>
                <a:cubicBezTo>
                  <a:pt x="292" y="20557"/>
                  <a:pt x="330" y="20544"/>
                  <a:pt x="342" y="20531"/>
                </a:cubicBezTo>
                <a:cubicBezTo>
                  <a:pt x="380" y="20734"/>
                  <a:pt x="406" y="20949"/>
                  <a:pt x="406" y="21164"/>
                </a:cubicBezTo>
                <a:cubicBezTo>
                  <a:pt x="342" y="21126"/>
                  <a:pt x="330" y="21063"/>
                  <a:pt x="330" y="21000"/>
                </a:cubicBezTo>
                <a:lnTo>
                  <a:pt x="317" y="21000"/>
                </a:lnTo>
                <a:cubicBezTo>
                  <a:pt x="317" y="21038"/>
                  <a:pt x="317" y="21088"/>
                  <a:pt x="317" y="21139"/>
                </a:cubicBezTo>
                <a:cubicBezTo>
                  <a:pt x="355" y="21151"/>
                  <a:pt x="393" y="21177"/>
                  <a:pt x="444" y="21189"/>
                </a:cubicBezTo>
                <a:cubicBezTo>
                  <a:pt x="418" y="21240"/>
                  <a:pt x="368" y="21227"/>
                  <a:pt x="317" y="21240"/>
                </a:cubicBezTo>
                <a:cubicBezTo>
                  <a:pt x="342" y="21329"/>
                  <a:pt x="355" y="21430"/>
                  <a:pt x="368" y="21518"/>
                </a:cubicBezTo>
                <a:cubicBezTo>
                  <a:pt x="393" y="21468"/>
                  <a:pt x="406" y="21417"/>
                  <a:pt x="418" y="21367"/>
                </a:cubicBezTo>
                <a:cubicBezTo>
                  <a:pt x="418" y="21443"/>
                  <a:pt x="456" y="21531"/>
                  <a:pt x="456" y="21607"/>
                </a:cubicBezTo>
                <a:lnTo>
                  <a:pt x="570" y="21607"/>
                </a:lnTo>
                <a:cubicBezTo>
                  <a:pt x="570" y="21582"/>
                  <a:pt x="570" y="21569"/>
                  <a:pt x="570" y="21544"/>
                </a:cubicBezTo>
                <a:cubicBezTo>
                  <a:pt x="558" y="21556"/>
                  <a:pt x="532" y="21556"/>
                  <a:pt x="520" y="21569"/>
                </a:cubicBezTo>
                <a:cubicBezTo>
                  <a:pt x="596" y="21455"/>
                  <a:pt x="520" y="21303"/>
                  <a:pt x="545" y="21164"/>
                </a:cubicBezTo>
                <a:lnTo>
                  <a:pt x="545" y="21164"/>
                </a:lnTo>
                <a:cubicBezTo>
                  <a:pt x="596" y="21240"/>
                  <a:pt x="545" y="21341"/>
                  <a:pt x="596" y="21417"/>
                </a:cubicBezTo>
                <a:cubicBezTo>
                  <a:pt x="596" y="21480"/>
                  <a:pt x="608" y="21544"/>
                  <a:pt x="608" y="21607"/>
                </a:cubicBezTo>
                <a:lnTo>
                  <a:pt x="760" y="21607"/>
                </a:lnTo>
                <a:cubicBezTo>
                  <a:pt x="767" y="21603"/>
                  <a:pt x="775" y="21602"/>
                  <a:pt x="782" y="21602"/>
                </a:cubicBezTo>
                <a:cubicBezTo>
                  <a:pt x="799" y="21602"/>
                  <a:pt x="814" y="21611"/>
                  <a:pt x="823" y="21620"/>
                </a:cubicBezTo>
                <a:cubicBezTo>
                  <a:pt x="823" y="21630"/>
                  <a:pt x="841" y="21634"/>
                  <a:pt x="863" y="21634"/>
                </a:cubicBezTo>
                <a:cubicBezTo>
                  <a:pt x="893" y="21634"/>
                  <a:pt x="930" y="21627"/>
                  <a:pt x="937" y="21620"/>
                </a:cubicBezTo>
                <a:cubicBezTo>
                  <a:pt x="947" y="21610"/>
                  <a:pt x="986" y="21586"/>
                  <a:pt x="1015" y="21586"/>
                </a:cubicBezTo>
                <a:cubicBezTo>
                  <a:pt x="1024" y="21586"/>
                  <a:pt x="1032" y="21588"/>
                  <a:pt x="1038" y="21594"/>
                </a:cubicBezTo>
                <a:cubicBezTo>
                  <a:pt x="1060" y="21605"/>
                  <a:pt x="1119" y="21635"/>
                  <a:pt x="1160" y="21635"/>
                </a:cubicBezTo>
                <a:cubicBezTo>
                  <a:pt x="1166" y="21635"/>
                  <a:pt x="1172" y="21634"/>
                  <a:pt x="1178" y="21632"/>
                </a:cubicBezTo>
                <a:cubicBezTo>
                  <a:pt x="1203" y="21607"/>
                  <a:pt x="1342" y="21569"/>
                  <a:pt x="1405" y="21569"/>
                </a:cubicBezTo>
                <a:lnTo>
                  <a:pt x="1431" y="21594"/>
                </a:lnTo>
                <a:cubicBezTo>
                  <a:pt x="1442" y="21608"/>
                  <a:pt x="1453" y="21613"/>
                  <a:pt x="1464" y="21613"/>
                </a:cubicBezTo>
                <a:cubicBezTo>
                  <a:pt x="1489" y="21613"/>
                  <a:pt x="1515" y="21587"/>
                  <a:pt x="1540" y="21587"/>
                </a:cubicBezTo>
                <a:cubicBezTo>
                  <a:pt x="1554" y="21587"/>
                  <a:pt x="1568" y="21595"/>
                  <a:pt x="1583" y="21620"/>
                </a:cubicBezTo>
                <a:lnTo>
                  <a:pt x="1608" y="21645"/>
                </a:lnTo>
                <a:cubicBezTo>
                  <a:pt x="1657" y="21620"/>
                  <a:pt x="1711" y="21607"/>
                  <a:pt x="1750" y="21607"/>
                </a:cubicBezTo>
                <a:cubicBezTo>
                  <a:pt x="1772" y="21607"/>
                  <a:pt x="1789" y="21611"/>
                  <a:pt x="1798" y="21620"/>
                </a:cubicBezTo>
                <a:cubicBezTo>
                  <a:pt x="1807" y="21629"/>
                  <a:pt x="1853" y="21653"/>
                  <a:pt x="1875" y="21653"/>
                </a:cubicBezTo>
                <a:cubicBezTo>
                  <a:pt x="1882" y="21653"/>
                  <a:pt x="1886" y="21651"/>
                  <a:pt x="1886" y="21645"/>
                </a:cubicBezTo>
                <a:cubicBezTo>
                  <a:pt x="1897" y="21634"/>
                  <a:pt x="1917" y="21604"/>
                  <a:pt x="1931" y="21604"/>
                </a:cubicBezTo>
                <a:cubicBezTo>
                  <a:pt x="1933" y="21604"/>
                  <a:pt x="1935" y="21605"/>
                  <a:pt x="1937" y="21607"/>
                </a:cubicBezTo>
                <a:cubicBezTo>
                  <a:pt x="1950" y="21607"/>
                  <a:pt x="2000" y="21607"/>
                  <a:pt x="2013" y="21582"/>
                </a:cubicBezTo>
                <a:cubicBezTo>
                  <a:pt x="2025" y="21556"/>
                  <a:pt x="2215" y="21569"/>
                  <a:pt x="2329" y="21544"/>
                </a:cubicBezTo>
                <a:lnTo>
                  <a:pt x="2456" y="21582"/>
                </a:lnTo>
                <a:cubicBezTo>
                  <a:pt x="2497" y="21593"/>
                  <a:pt x="2549" y="21602"/>
                  <a:pt x="2604" y="21602"/>
                </a:cubicBezTo>
                <a:cubicBezTo>
                  <a:pt x="2668" y="21602"/>
                  <a:pt x="2736" y="21590"/>
                  <a:pt x="2797" y="21556"/>
                </a:cubicBezTo>
                <a:lnTo>
                  <a:pt x="2861" y="21518"/>
                </a:lnTo>
                <a:cubicBezTo>
                  <a:pt x="2962" y="21544"/>
                  <a:pt x="3063" y="21569"/>
                  <a:pt x="3076" y="21582"/>
                </a:cubicBezTo>
                <a:cubicBezTo>
                  <a:pt x="3081" y="21587"/>
                  <a:pt x="3097" y="21593"/>
                  <a:pt x="3116" y="21593"/>
                </a:cubicBezTo>
                <a:cubicBezTo>
                  <a:pt x="3140" y="21593"/>
                  <a:pt x="3169" y="21584"/>
                  <a:pt x="3190" y="21556"/>
                </a:cubicBezTo>
                <a:cubicBezTo>
                  <a:pt x="3195" y="21549"/>
                  <a:pt x="3205" y="21546"/>
                  <a:pt x="3219" y="21546"/>
                </a:cubicBezTo>
                <a:cubicBezTo>
                  <a:pt x="3266" y="21546"/>
                  <a:pt x="3350" y="21583"/>
                  <a:pt x="3374" y="21583"/>
                </a:cubicBezTo>
                <a:cubicBezTo>
                  <a:pt x="3377" y="21583"/>
                  <a:pt x="3378" y="21583"/>
                  <a:pt x="3379" y="21582"/>
                </a:cubicBezTo>
                <a:cubicBezTo>
                  <a:pt x="3389" y="21562"/>
                  <a:pt x="3414" y="21535"/>
                  <a:pt x="3430" y="21535"/>
                </a:cubicBezTo>
                <a:cubicBezTo>
                  <a:pt x="3435" y="21535"/>
                  <a:pt x="3440" y="21538"/>
                  <a:pt x="3443" y="21544"/>
                </a:cubicBezTo>
                <a:cubicBezTo>
                  <a:pt x="3443" y="21568"/>
                  <a:pt x="3459" y="21588"/>
                  <a:pt x="3477" y="21588"/>
                </a:cubicBezTo>
                <a:cubicBezTo>
                  <a:pt x="3487" y="21588"/>
                  <a:pt x="3497" y="21582"/>
                  <a:pt x="3506" y="21569"/>
                </a:cubicBezTo>
                <a:cubicBezTo>
                  <a:pt x="3512" y="21560"/>
                  <a:pt x="3526" y="21557"/>
                  <a:pt x="3544" y="21557"/>
                </a:cubicBezTo>
                <a:cubicBezTo>
                  <a:pt x="3597" y="21557"/>
                  <a:pt x="3688" y="21583"/>
                  <a:pt x="3748" y="21583"/>
                </a:cubicBezTo>
                <a:cubicBezTo>
                  <a:pt x="3757" y="21583"/>
                  <a:pt x="3765" y="21583"/>
                  <a:pt x="3772" y="21582"/>
                </a:cubicBezTo>
                <a:lnTo>
                  <a:pt x="3860" y="21594"/>
                </a:lnTo>
                <a:lnTo>
                  <a:pt x="3974" y="21607"/>
                </a:lnTo>
                <a:cubicBezTo>
                  <a:pt x="4089" y="21576"/>
                  <a:pt x="4186" y="21553"/>
                  <a:pt x="4224" y="21553"/>
                </a:cubicBezTo>
                <a:cubicBezTo>
                  <a:pt x="4232" y="21553"/>
                  <a:pt x="4238" y="21554"/>
                  <a:pt x="4240" y="21556"/>
                </a:cubicBezTo>
                <a:cubicBezTo>
                  <a:pt x="4240" y="21576"/>
                  <a:pt x="4262" y="21603"/>
                  <a:pt x="4278" y="21603"/>
                </a:cubicBezTo>
                <a:cubicBezTo>
                  <a:pt x="4283" y="21603"/>
                  <a:pt x="4288" y="21600"/>
                  <a:pt x="4290" y="21594"/>
                </a:cubicBezTo>
                <a:cubicBezTo>
                  <a:pt x="4303" y="21582"/>
                  <a:pt x="4354" y="21531"/>
                  <a:pt x="4379" y="21531"/>
                </a:cubicBezTo>
                <a:lnTo>
                  <a:pt x="4392" y="21531"/>
                </a:lnTo>
                <a:lnTo>
                  <a:pt x="4468" y="21607"/>
                </a:lnTo>
                <a:cubicBezTo>
                  <a:pt x="4582" y="21594"/>
                  <a:pt x="4721" y="21594"/>
                  <a:pt x="4797" y="21594"/>
                </a:cubicBezTo>
                <a:cubicBezTo>
                  <a:pt x="4812" y="21598"/>
                  <a:pt x="4839" y="21598"/>
                  <a:pt x="4870" y="21598"/>
                </a:cubicBezTo>
                <a:cubicBezTo>
                  <a:pt x="4901" y="21598"/>
                  <a:pt x="4937" y="21598"/>
                  <a:pt x="4972" y="21598"/>
                </a:cubicBezTo>
                <a:cubicBezTo>
                  <a:pt x="5043" y="21598"/>
                  <a:pt x="5113" y="21601"/>
                  <a:pt x="5138" y="21620"/>
                </a:cubicBezTo>
                <a:lnTo>
                  <a:pt x="5202" y="21544"/>
                </a:lnTo>
                <a:cubicBezTo>
                  <a:pt x="5203" y="21542"/>
                  <a:pt x="5206" y="21541"/>
                  <a:pt x="5210" y="21541"/>
                </a:cubicBezTo>
                <a:cubicBezTo>
                  <a:pt x="5232" y="21541"/>
                  <a:pt x="5285" y="21569"/>
                  <a:pt x="5328" y="21569"/>
                </a:cubicBezTo>
                <a:lnTo>
                  <a:pt x="5467" y="21569"/>
                </a:lnTo>
                <a:cubicBezTo>
                  <a:pt x="5606" y="21556"/>
                  <a:pt x="5809" y="21544"/>
                  <a:pt x="5910" y="21518"/>
                </a:cubicBezTo>
                <a:lnTo>
                  <a:pt x="5986" y="21607"/>
                </a:lnTo>
                <a:lnTo>
                  <a:pt x="6011" y="21620"/>
                </a:lnTo>
                <a:cubicBezTo>
                  <a:pt x="6062" y="21607"/>
                  <a:pt x="6138" y="21607"/>
                  <a:pt x="6176" y="21607"/>
                </a:cubicBezTo>
                <a:cubicBezTo>
                  <a:pt x="6210" y="21607"/>
                  <a:pt x="6266" y="21618"/>
                  <a:pt x="6300" y="21618"/>
                </a:cubicBezTo>
                <a:cubicBezTo>
                  <a:pt x="6317" y="21618"/>
                  <a:pt x="6328" y="21615"/>
                  <a:pt x="6328" y="21607"/>
                </a:cubicBezTo>
                <a:cubicBezTo>
                  <a:pt x="6332" y="21599"/>
                  <a:pt x="6350" y="21594"/>
                  <a:pt x="6375" y="21594"/>
                </a:cubicBezTo>
                <a:cubicBezTo>
                  <a:pt x="6423" y="21594"/>
                  <a:pt x="6496" y="21611"/>
                  <a:pt x="6530" y="21645"/>
                </a:cubicBezTo>
                <a:lnTo>
                  <a:pt x="6606" y="21582"/>
                </a:lnTo>
                <a:lnTo>
                  <a:pt x="6631" y="21569"/>
                </a:lnTo>
                <a:cubicBezTo>
                  <a:pt x="6695" y="21582"/>
                  <a:pt x="6783" y="21594"/>
                  <a:pt x="6809" y="21607"/>
                </a:cubicBezTo>
                <a:cubicBezTo>
                  <a:pt x="6847" y="21607"/>
                  <a:pt x="6960" y="21620"/>
                  <a:pt x="6998" y="21620"/>
                </a:cubicBezTo>
                <a:lnTo>
                  <a:pt x="7036" y="21620"/>
                </a:lnTo>
                <a:cubicBezTo>
                  <a:pt x="7053" y="21620"/>
                  <a:pt x="7076" y="21625"/>
                  <a:pt x="7096" y="21625"/>
                </a:cubicBezTo>
                <a:cubicBezTo>
                  <a:pt x="7107" y="21625"/>
                  <a:pt x="7117" y="21624"/>
                  <a:pt x="7125" y="21620"/>
                </a:cubicBezTo>
                <a:cubicBezTo>
                  <a:pt x="7150" y="21620"/>
                  <a:pt x="7176" y="21594"/>
                  <a:pt x="7201" y="21594"/>
                </a:cubicBezTo>
                <a:lnTo>
                  <a:pt x="7327" y="21594"/>
                </a:lnTo>
                <a:cubicBezTo>
                  <a:pt x="7331" y="21593"/>
                  <a:pt x="7336" y="21592"/>
                  <a:pt x="7341" y="21592"/>
                </a:cubicBezTo>
                <a:cubicBezTo>
                  <a:pt x="7379" y="21592"/>
                  <a:pt x="7461" y="21625"/>
                  <a:pt x="7505" y="21658"/>
                </a:cubicBezTo>
                <a:lnTo>
                  <a:pt x="7505" y="21556"/>
                </a:lnTo>
                <a:cubicBezTo>
                  <a:pt x="7543" y="21556"/>
                  <a:pt x="7644" y="21594"/>
                  <a:pt x="7745" y="21620"/>
                </a:cubicBezTo>
                <a:lnTo>
                  <a:pt x="7846" y="21632"/>
                </a:lnTo>
                <a:lnTo>
                  <a:pt x="7922" y="21632"/>
                </a:lnTo>
                <a:cubicBezTo>
                  <a:pt x="7998" y="21607"/>
                  <a:pt x="8087" y="21569"/>
                  <a:pt x="8099" y="21556"/>
                </a:cubicBezTo>
                <a:cubicBezTo>
                  <a:pt x="8125" y="21556"/>
                  <a:pt x="8188" y="21594"/>
                  <a:pt x="8213" y="21645"/>
                </a:cubicBezTo>
                <a:lnTo>
                  <a:pt x="8314" y="21620"/>
                </a:lnTo>
                <a:cubicBezTo>
                  <a:pt x="8336" y="21612"/>
                  <a:pt x="8375" y="21605"/>
                  <a:pt x="8406" y="21605"/>
                </a:cubicBezTo>
                <a:cubicBezTo>
                  <a:pt x="8429" y="21605"/>
                  <a:pt x="8448" y="21609"/>
                  <a:pt x="8454" y="21620"/>
                </a:cubicBezTo>
                <a:cubicBezTo>
                  <a:pt x="8472" y="21638"/>
                  <a:pt x="8487" y="21644"/>
                  <a:pt x="8500" y="21644"/>
                </a:cubicBezTo>
                <a:cubicBezTo>
                  <a:pt x="8538" y="21644"/>
                  <a:pt x="8563" y="21591"/>
                  <a:pt x="8601" y="21591"/>
                </a:cubicBezTo>
                <a:cubicBezTo>
                  <a:pt x="8607" y="21591"/>
                  <a:pt x="8612" y="21592"/>
                  <a:pt x="8618" y="21594"/>
                </a:cubicBezTo>
                <a:lnTo>
                  <a:pt x="8681" y="21632"/>
                </a:lnTo>
                <a:cubicBezTo>
                  <a:pt x="8770" y="21632"/>
                  <a:pt x="8871" y="21658"/>
                  <a:pt x="8922" y="21670"/>
                </a:cubicBezTo>
                <a:lnTo>
                  <a:pt x="8934" y="21658"/>
                </a:lnTo>
                <a:lnTo>
                  <a:pt x="9023" y="21582"/>
                </a:lnTo>
                <a:cubicBezTo>
                  <a:pt x="9096" y="21609"/>
                  <a:pt x="9162" y="21630"/>
                  <a:pt x="9203" y="21630"/>
                </a:cubicBezTo>
                <a:cubicBezTo>
                  <a:pt x="9219" y="21630"/>
                  <a:pt x="9231" y="21627"/>
                  <a:pt x="9238" y="21620"/>
                </a:cubicBezTo>
                <a:cubicBezTo>
                  <a:pt x="9247" y="21611"/>
                  <a:pt x="9286" y="21596"/>
                  <a:pt x="9317" y="21596"/>
                </a:cubicBezTo>
                <a:cubicBezTo>
                  <a:pt x="9331" y="21596"/>
                  <a:pt x="9344" y="21599"/>
                  <a:pt x="9352" y="21607"/>
                </a:cubicBezTo>
                <a:cubicBezTo>
                  <a:pt x="9365" y="21632"/>
                  <a:pt x="9428" y="21696"/>
                  <a:pt x="9428" y="21696"/>
                </a:cubicBezTo>
                <a:cubicBezTo>
                  <a:pt x="9428" y="21696"/>
                  <a:pt x="9491" y="21670"/>
                  <a:pt x="9542" y="21658"/>
                </a:cubicBezTo>
                <a:cubicBezTo>
                  <a:pt x="9572" y="21643"/>
                  <a:pt x="9658" y="21637"/>
                  <a:pt x="9739" y="21637"/>
                </a:cubicBezTo>
                <a:cubicBezTo>
                  <a:pt x="9797" y="21637"/>
                  <a:pt x="9852" y="21640"/>
                  <a:pt x="9884" y="21645"/>
                </a:cubicBezTo>
                <a:cubicBezTo>
                  <a:pt x="9898" y="21648"/>
                  <a:pt x="9919" y="21649"/>
                  <a:pt x="9943" y="21649"/>
                </a:cubicBezTo>
                <a:cubicBezTo>
                  <a:pt x="9986" y="21649"/>
                  <a:pt x="10040" y="21646"/>
                  <a:pt x="10088" y="21646"/>
                </a:cubicBezTo>
                <a:cubicBezTo>
                  <a:pt x="10131" y="21646"/>
                  <a:pt x="10169" y="21648"/>
                  <a:pt x="10187" y="21658"/>
                </a:cubicBezTo>
                <a:cubicBezTo>
                  <a:pt x="10195" y="21661"/>
                  <a:pt x="10204" y="21663"/>
                  <a:pt x="10215" y="21663"/>
                </a:cubicBezTo>
                <a:cubicBezTo>
                  <a:pt x="10266" y="21663"/>
                  <a:pt x="10349" y="21627"/>
                  <a:pt x="10400" y="21627"/>
                </a:cubicBezTo>
                <a:cubicBezTo>
                  <a:pt x="10411" y="21627"/>
                  <a:pt x="10420" y="21629"/>
                  <a:pt x="10428" y="21632"/>
                </a:cubicBezTo>
                <a:lnTo>
                  <a:pt x="10554" y="21480"/>
                </a:lnTo>
                <a:cubicBezTo>
                  <a:pt x="10731" y="21556"/>
                  <a:pt x="10908" y="21607"/>
                  <a:pt x="10946" y="21607"/>
                </a:cubicBezTo>
                <a:cubicBezTo>
                  <a:pt x="10967" y="21607"/>
                  <a:pt x="10991" y="21605"/>
                  <a:pt x="11012" y="21605"/>
                </a:cubicBezTo>
                <a:cubicBezTo>
                  <a:pt x="11044" y="21605"/>
                  <a:pt x="11068" y="21610"/>
                  <a:pt x="11060" y="21632"/>
                </a:cubicBezTo>
                <a:cubicBezTo>
                  <a:pt x="11060" y="21643"/>
                  <a:pt x="11068" y="21648"/>
                  <a:pt x="11081" y="21648"/>
                </a:cubicBezTo>
                <a:cubicBezTo>
                  <a:pt x="11126" y="21648"/>
                  <a:pt x="11233" y="21592"/>
                  <a:pt x="11263" y="21582"/>
                </a:cubicBezTo>
                <a:cubicBezTo>
                  <a:pt x="11280" y="21577"/>
                  <a:pt x="11301" y="21576"/>
                  <a:pt x="11323" y="21576"/>
                </a:cubicBezTo>
                <a:cubicBezTo>
                  <a:pt x="11367" y="21576"/>
                  <a:pt x="11415" y="21582"/>
                  <a:pt x="11440" y="21582"/>
                </a:cubicBezTo>
                <a:cubicBezTo>
                  <a:pt x="11445" y="21584"/>
                  <a:pt x="11453" y="21585"/>
                  <a:pt x="11462" y="21585"/>
                </a:cubicBezTo>
                <a:cubicBezTo>
                  <a:pt x="11486" y="21585"/>
                  <a:pt x="11519" y="21578"/>
                  <a:pt x="11538" y="21578"/>
                </a:cubicBezTo>
                <a:cubicBezTo>
                  <a:pt x="11546" y="21578"/>
                  <a:pt x="11551" y="21579"/>
                  <a:pt x="11554" y="21582"/>
                </a:cubicBezTo>
                <a:cubicBezTo>
                  <a:pt x="11564" y="21601"/>
                  <a:pt x="11588" y="21628"/>
                  <a:pt x="11605" y="21628"/>
                </a:cubicBezTo>
                <a:cubicBezTo>
                  <a:pt x="11610" y="21628"/>
                  <a:pt x="11614" y="21626"/>
                  <a:pt x="11617" y="21620"/>
                </a:cubicBezTo>
                <a:cubicBezTo>
                  <a:pt x="11628" y="21608"/>
                  <a:pt x="11710" y="21567"/>
                  <a:pt x="11781" y="21567"/>
                </a:cubicBezTo>
                <a:cubicBezTo>
                  <a:pt x="11790" y="21567"/>
                  <a:pt x="11799" y="21568"/>
                  <a:pt x="11807" y="21569"/>
                </a:cubicBezTo>
                <a:lnTo>
                  <a:pt x="11858" y="21594"/>
                </a:lnTo>
                <a:lnTo>
                  <a:pt x="12047" y="21658"/>
                </a:lnTo>
                <a:lnTo>
                  <a:pt x="12085" y="21632"/>
                </a:lnTo>
                <a:cubicBezTo>
                  <a:pt x="12123" y="21604"/>
                  <a:pt x="12161" y="21590"/>
                  <a:pt x="12183" y="21590"/>
                </a:cubicBezTo>
                <a:cubicBezTo>
                  <a:pt x="12190" y="21590"/>
                  <a:pt x="12196" y="21591"/>
                  <a:pt x="12199" y="21594"/>
                </a:cubicBezTo>
                <a:cubicBezTo>
                  <a:pt x="12212" y="21607"/>
                  <a:pt x="12288" y="21658"/>
                  <a:pt x="12326" y="21683"/>
                </a:cubicBezTo>
                <a:lnTo>
                  <a:pt x="12427" y="21607"/>
                </a:lnTo>
                <a:lnTo>
                  <a:pt x="12440" y="21594"/>
                </a:lnTo>
                <a:cubicBezTo>
                  <a:pt x="12465" y="21594"/>
                  <a:pt x="12503" y="21607"/>
                  <a:pt x="12528" y="21632"/>
                </a:cubicBezTo>
                <a:cubicBezTo>
                  <a:pt x="12537" y="21637"/>
                  <a:pt x="12565" y="21640"/>
                  <a:pt x="12603" y="21640"/>
                </a:cubicBezTo>
                <a:cubicBezTo>
                  <a:pt x="12667" y="21640"/>
                  <a:pt x="12760" y="21631"/>
                  <a:pt x="12832" y="21607"/>
                </a:cubicBezTo>
                <a:lnTo>
                  <a:pt x="12832" y="21594"/>
                </a:lnTo>
                <a:lnTo>
                  <a:pt x="12870" y="21569"/>
                </a:lnTo>
                <a:cubicBezTo>
                  <a:pt x="12920" y="21582"/>
                  <a:pt x="12946" y="21658"/>
                  <a:pt x="12933" y="21721"/>
                </a:cubicBezTo>
                <a:lnTo>
                  <a:pt x="13060" y="21658"/>
                </a:lnTo>
                <a:lnTo>
                  <a:pt x="13148" y="21607"/>
                </a:lnTo>
                <a:cubicBezTo>
                  <a:pt x="13148" y="21647"/>
                  <a:pt x="13148" y="21666"/>
                  <a:pt x="13151" y="21666"/>
                </a:cubicBezTo>
                <a:cubicBezTo>
                  <a:pt x="13153" y="21666"/>
                  <a:pt x="13156" y="21659"/>
                  <a:pt x="13161" y="21645"/>
                </a:cubicBezTo>
                <a:cubicBezTo>
                  <a:pt x="13161" y="21632"/>
                  <a:pt x="13170" y="21628"/>
                  <a:pt x="13183" y="21628"/>
                </a:cubicBezTo>
                <a:cubicBezTo>
                  <a:pt x="13223" y="21628"/>
                  <a:pt x="13303" y="21670"/>
                  <a:pt x="13313" y="21670"/>
                </a:cubicBezTo>
                <a:cubicBezTo>
                  <a:pt x="13313" y="21670"/>
                  <a:pt x="13376" y="21658"/>
                  <a:pt x="13427" y="21645"/>
                </a:cubicBezTo>
                <a:cubicBezTo>
                  <a:pt x="13431" y="21644"/>
                  <a:pt x="13437" y="21643"/>
                  <a:pt x="13443" y="21643"/>
                </a:cubicBezTo>
                <a:cubicBezTo>
                  <a:pt x="13510" y="21643"/>
                  <a:pt x="13672" y="21697"/>
                  <a:pt x="13718" y="21708"/>
                </a:cubicBezTo>
                <a:cubicBezTo>
                  <a:pt x="13722" y="21709"/>
                  <a:pt x="13728" y="21710"/>
                  <a:pt x="13734" y="21710"/>
                </a:cubicBezTo>
                <a:cubicBezTo>
                  <a:pt x="13780" y="21710"/>
                  <a:pt x="13859" y="21677"/>
                  <a:pt x="13899" y="21677"/>
                </a:cubicBezTo>
                <a:cubicBezTo>
                  <a:pt x="13909" y="21677"/>
                  <a:pt x="13916" y="21679"/>
                  <a:pt x="13920" y="21683"/>
                </a:cubicBezTo>
                <a:cubicBezTo>
                  <a:pt x="13933" y="21696"/>
                  <a:pt x="13983" y="21734"/>
                  <a:pt x="13996" y="21734"/>
                </a:cubicBezTo>
                <a:cubicBezTo>
                  <a:pt x="13996" y="21736"/>
                  <a:pt x="13997" y="21737"/>
                  <a:pt x="13999" y="21737"/>
                </a:cubicBezTo>
                <a:cubicBezTo>
                  <a:pt x="14006" y="21737"/>
                  <a:pt x="14026" y="21718"/>
                  <a:pt x="14047" y="21708"/>
                </a:cubicBezTo>
                <a:cubicBezTo>
                  <a:pt x="14065" y="21690"/>
                  <a:pt x="14124" y="21678"/>
                  <a:pt x="14170" y="21678"/>
                </a:cubicBezTo>
                <a:cubicBezTo>
                  <a:pt x="14186" y="21678"/>
                  <a:pt x="14201" y="21680"/>
                  <a:pt x="14211" y="21683"/>
                </a:cubicBezTo>
                <a:lnTo>
                  <a:pt x="14249" y="21683"/>
                </a:lnTo>
                <a:cubicBezTo>
                  <a:pt x="14262" y="21683"/>
                  <a:pt x="14312" y="21658"/>
                  <a:pt x="14312" y="21658"/>
                </a:cubicBezTo>
                <a:lnTo>
                  <a:pt x="14376" y="21708"/>
                </a:lnTo>
                <a:cubicBezTo>
                  <a:pt x="14404" y="21697"/>
                  <a:pt x="14445" y="21691"/>
                  <a:pt x="14489" y="21691"/>
                </a:cubicBezTo>
                <a:cubicBezTo>
                  <a:pt x="14542" y="21691"/>
                  <a:pt x="14600" y="21700"/>
                  <a:pt x="14641" y="21721"/>
                </a:cubicBezTo>
                <a:lnTo>
                  <a:pt x="14717" y="21734"/>
                </a:lnTo>
                <a:lnTo>
                  <a:pt x="14743" y="21746"/>
                </a:lnTo>
                <a:cubicBezTo>
                  <a:pt x="14781" y="21746"/>
                  <a:pt x="14831" y="21734"/>
                  <a:pt x="14856" y="21721"/>
                </a:cubicBezTo>
                <a:cubicBezTo>
                  <a:pt x="14882" y="21708"/>
                  <a:pt x="14970" y="21708"/>
                  <a:pt x="14996" y="21683"/>
                </a:cubicBezTo>
                <a:cubicBezTo>
                  <a:pt x="15001" y="21681"/>
                  <a:pt x="15009" y="21680"/>
                  <a:pt x="15019" y="21680"/>
                </a:cubicBezTo>
                <a:cubicBezTo>
                  <a:pt x="15081" y="21680"/>
                  <a:pt x="15223" y="21710"/>
                  <a:pt x="15299" y="21721"/>
                </a:cubicBezTo>
                <a:lnTo>
                  <a:pt x="15388" y="21721"/>
                </a:lnTo>
                <a:lnTo>
                  <a:pt x="15451" y="21734"/>
                </a:lnTo>
                <a:cubicBezTo>
                  <a:pt x="15496" y="21748"/>
                  <a:pt x="15540" y="21755"/>
                  <a:pt x="15572" y="21755"/>
                </a:cubicBezTo>
                <a:cubicBezTo>
                  <a:pt x="15594" y="21755"/>
                  <a:pt x="15610" y="21751"/>
                  <a:pt x="15616" y="21746"/>
                </a:cubicBezTo>
                <a:cubicBezTo>
                  <a:pt x="15626" y="21736"/>
                  <a:pt x="15686" y="21717"/>
                  <a:pt x="15742" y="21717"/>
                </a:cubicBezTo>
                <a:cubicBezTo>
                  <a:pt x="15755" y="21717"/>
                  <a:pt x="15768" y="21718"/>
                  <a:pt x="15780" y="21721"/>
                </a:cubicBezTo>
                <a:lnTo>
                  <a:pt x="15831" y="21734"/>
                </a:lnTo>
                <a:cubicBezTo>
                  <a:pt x="15853" y="21748"/>
                  <a:pt x="15875" y="21776"/>
                  <a:pt x="15893" y="21776"/>
                </a:cubicBezTo>
                <a:cubicBezTo>
                  <a:pt x="15905" y="21776"/>
                  <a:pt x="15914" y="21763"/>
                  <a:pt x="15919" y="21721"/>
                </a:cubicBezTo>
                <a:cubicBezTo>
                  <a:pt x="15919" y="21721"/>
                  <a:pt x="15945" y="21708"/>
                  <a:pt x="15970" y="21708"/>
                </a:cubicBezTo>
                <a:cubicBezTo>
                  <a:pt x="16062" y="21718"/>
                  <a:pt x="16154" y="21737"/>
                  <a:pt x="16240" y="21737"/>
                </a:cubicBezTo>
                <a:cubicBezTo>
                  <a:pt x="16260" y="21737"/>
                  <a:pt x="16280" y="21736"/>
                  <a:pt x="16299" y="21734"/>
                </a:cubicBezTo>
                <a:lnTo>
                  <a:pt x="16375" y="21734"/>
                </a:lnTo>
                <a:cubicBezTo>
                  <a:pt x="16438" y="21759"/>
                  <a:pt x="16514" y="21784"/>
                  <a:pt x="16527" y="21784"/>
                </a:cubicBezTo>
                <a:cubicBezTo>
                  <a:pt x="16552" y="21784"/>
                  <a:pt x="16628" y="21772"/>
                  <a:pt x="16679" y="21759"/>
                </a:cubicBezTo>
                <a:cubicBezTo>
                  <a:pt x="16686" y="21757"/>
                  <a:pt x="16701" y="21755"/>
                  <a:pt x="16721" y="21755"/>
                </a:cubicBezTo>
                <a:cubicBezTo>
                  <a:pt x="16812" y="21755"/>
                  <a:pt x="17009" y="21776"/>
                  <a:pt x="17071" y="21797"/>
                </a:cubicBezTo>
                <a:cubicBezTo>
                  <a:pt x="17079" y="21800"/>
                  <a:pt x="17090" y="21801"/>
                  <a:pt x="17101" y="21801"/>
                </a:cubicBezTo>
                <a:cubicBezTo>
                  <a:pt x="17193" y="21801"/>
                  <a:pt x="17368" y="21721"/>
                  <a:pt x="17413" y="21721"/>
                </a:cubicBezTo>
                <a:cubicBezTo>
                  <a:pt x="17451" y="21721"/>
                  <a:pt x="17640" y="21708"/>
                  <a:pt x="17704" y="21683"/>
                </a:cubicBezTo>
                <a:cubicBezTo>
                  <a:pt x="17710" y="21680"/>
                  <a:pt x="17717" y="21679"/>
                  <a:pt x="17725" y="21679"/>
                </a:cubicBezTo>
                <a:cubicBezTo>
                  <a:pt x="17793" y="21679"/>
                  <a:pt x="17907" y="21772"/>
                  <a:pt x="17919" y="21772"/>
                </a:cubicBezTo>
                <a:cubicBezTo>
                  <a:pt x="17927" y="21763"/>
                  <a:pt x="17977" y="21737"/>
                  <a:pt x="18020" y="21737"/>
                </a:cubicBezTo>
                <a:cubicBezTo>
                  <a:pt x="18040" y="21737"/>
                  <a:pt x="18058" y="21743"/>
                  <a:pt x="18071" y="21759"/>
                </a:cubicBezTo>
                <a:lnTo>
                  <a:pt x="18109" y="21759"/>
                </a:lnTo>
                <a:cubicBezTo>
                  <a:pt x="18113" y="21760"/>
                  <a:pt x="18117" y="21761"/>
                  <a:pt x="18122" y="21761"/>
                </a:cubicBezTo>
                <a:cubicBezTo>
                  <a:pt x="18156" y="21761"/>
                  <a:pt x="18201" y="21732"/>
                  <a:pt x="18234" y="21732"/>
                </a:cubicBezTo>
                <a:cubicBezTo>
                  <a:pt x="18239" y="21732"/>
                  <a:pt x="18243" y="21732"/>
                  <a:pt x="18248" y="21734"/>
                </a:cubicBezTo>
                <a:lnTo>
                  <a:pt x="18324" y="21759"/>
                </a:lnTo>
                <a:cubicBezTo>
                  <a:pt x="18367" y="21726"/>
                  <a:pt x="18411" y="21693"/>
                  <a:pt x="18447" y="21693"/>
                </a:cubicBezTo>
                <a:cubicBezTo>
                  <a:pt x="18452" y="21693"/>
                  <a:pt x="18458" y="21694"/>
                  <a:pt x="18463" y="21696"/>
                </a:cubicBezTo>
                <a:lnTo>
                  <a:pt x="18475" y="21708"/>
                </a:lnTo>
                <a:lnTo>
                  <a:pt x="18513" y="21721"/>
                </a:lnTo>
                <a:cubicBezTo>
                  <a:pt x="18542" y="21749"/>
                  <a:pt x="18570" y="21764"/>
                  <a:pt x="18594" y="21764"/>
                </a:cubicBezTo>
                <a:cubicBezTo>
                  <a:pt x="18601" y="21764"/>
                  <a:pt x="18608" y="21762"/>
                  <a:pt x="18615" y="21759"/>
                </a:cubicBezTo>
                <a:cubicBezTo>
                  <a:pt x="18623" y="21743"/>
                  <a:pt x="18650" y="21732"/>
                  <a:pt x="18669" y="21732"/>
                </a:cubicBezTo>
                <a:cubicBezTo>
                  <a:pt x="18681" y="21732"/>
                  <a:pt x="18691" y="21737"/>
                  <a:pt x="18691" y="21746"/>
                </a:cubicBezTo>
                <a:cubicBezTo>
                  <a:pt x="18691" y="21762"/>
                  <a:pt x="18739" y="21773"/>
                  <a:pt x="18779" y="21773"/>
                </a:cubicBezTo>
                <a:cubicBezTo>
                  <a:pt x="18804" y="21773"/>
                  <a:pt x="18825" y="21769"/>
                  <a:pt x="18830" y="21759"/>
                </a:cubicBezTo>
                <a:cubicBezTo>
                  <a:pt x="18848" y="21741"/>
                  <a:pt x="18897" y="21723"/>
                  <a:pt x="18929" y="21723"/>
                </a:cubicBezTo>
                <a:cubicBezTo>
                  <a:pt x="18942" y="21723"/>
                  <a:pt x="18953" y="21726"/>
                  <a:pt x="18956" y="21734"/>
                </a:cubicBezTo>
                <a:cubicBezTo>
                  <a:pt x="18982" y="21759"/>
                  <a:pt x="19045" y="21822"/>
                  <a:pt x="19058" y="21822"/>
                </a:cubicBezTo>
                <a:cubicBezTo>
                  <a:pt x="19081" y="21780"/>
                  <a:pt x="19108" y="21767"/>
                  <a:pt x="19136" y="21767"/>
                </a:cubicBezTo>
                <a:cubicBezTo>
                  <a:pt x="19180" y="21767"/>
                  <a:pt x="19227" y="21798"/>
                  <a:pt x="19271" y="21798"/>
                </a:cubicBezTo>
                <a:cubicBezTo>
                  <a:pt x="19276" y="21798"/>
                  <a:pt x="19281" y="21798"/>
                  <a:pt x="19285" y="21797"/>
                </a:cubicBezTo>
                <a:lnTo>
                  <a:pt x="19323" y="21797"/>
                </a:lnTo>
                <a:cubicBezTo>
                  <a:pt x="19359" y="21788"/>
                  <a:pt x="19401" y="21779"/>
                  <a:pt x="19432" y="21779"/>
                </a:cubicBezTo>
                <a:cubicBezTo>
                  <a:pt x="19444" y="21779"/>
                  <a:pt x="19455" y="21780"/>
                  <a:pt x="19463" y="21784"/>
                </a:cubicBezTo>
                <a:cubicBezTo>
                  <a:pt x="19488" y="21784"/>
                  <a:pt x="19551" y="21797"/>
                  <a:pt x="19589" y="21809"/>
                </a:cubicBezTo>
                <a:cubicBezTo>
                  <a:pt x="19595" y="21811"/>
                  <a:pt x="19604" y="21812"/>
                  <a:pt x="19616" y="21812"/>
                </a:cubicBezTo>
                <a:cubicBezTo>
                  <a:pt x="19661" y="21812"/>
                  <a:pt x="19746" y="21801"/>
                  <a:pt x="19815" y="21801"/>
                </a:cubicBezTo>
                <a:cubicBezTo>
                  <a:pt x="19845" y="21801"/>
                  <a:pt x="19873" y="21803"/>
                  <a:pt x="19893" y="21809"/>
                </a:cubicBezTo>
                <a:lnTo>
                  <a:pt x="19981" y="21784"/>
                </a:lnTo>
                <a:cubicBezTo>
                  <a:pt x="19986" y="21783"/>
                  <a:pt x="19990" y="21782"/>
                  <a:pt x="19995" y="21782"/>
                </a:cubicBezTo>
                <a:cubicBezTo>
                  <a:pt x="20029" y="21782"/>
                  <a:pt x="20075" y="21812"/>
                  <a:pt x="20116" y="21812"/>
                </a:cubicBezTo>
                <a:cubicBezTo>
                  <a:pt x="20122" y="21812"/>
                  <a:pt x="20127" y="21811"/>
                  <a:pt x="20133" y="21809"/>
                </a:cubicBezTo>
                <a:lnTo>
                  <a:pt x="20209" y="21784"/>
                </a:lnTo>
                <a:cubicBezTo>
                  <a:pt x="20285" y="21809"/>
                  <a:pt x="20399" y="21822"/>
                  <a:pt x="20462" y="21835"/>
                </a:cubicBezTo>
                <a:lnTo>
                  <a:pt x="20525" y="21822"/>
                </a:lnTo>
                <a:lnTo>
                  <a:pt x="20627" y="21809"/>
                </a:lnTo>
                <a:cubicBezTo>
                  <a:pt x="20753" y="21797"/>
                  <a:pt x="20867" y="21797"/>
                  <a:pt x="20892" y="21797"/>
                </a:cubicBezTo>
                <a:cubicBezTo>
                  <a:pt x="20905" y="21797"/>
                  <a:pt x="20968" y="21835"/>
                  <a:pt x="20994" y="21873"/>
                </a:cubicBezTo>
                <a:cubicBezTo>
                  <a:pt x="21003" y="21882"/>
                  <a:pt x="21017" y="21885"/>
                  <a:pt x="21034" y="21885"/>
                </a:cubicBezTo>
                <a:cubicBezTo>
                  <a:pt x="21075" y="21885"/>
                  <a:pt x="21130" y="21867"/>
                  <a:pt x="21162" y="21867"/>
                </a:cubicBezTo>
                <a:cubicBezTo>
                  <a:pt x="21171" y="21867"/>
                  <a:pt x="21179" y="21868"/>
                  <a:pt x="21183" y="21873"/>
                </a:cubicBezTo>
                <a:cubicBezTo>
                  <a:pt x="21205" y="21884"/>
                  <a:pt x="21264" y="21913"/>
                  <a:pt x="21289" y="21913"/>
                </a:cubicBezTo>
                <a:cubicBezTo>
                  <a:pt x="21293" y="21913"/>
                  <a:pt x="21296" y="21912"/>
                  <a:pt x="21297" y="21911"/>
                </a:cubicBezTo>
                <a:lnTo>
                  <a:pt x="21285" y="21898"/>
                </a:lnTo>
                <a:cubicBezTo>
                  <a:pt x="21285" y="21860"/>
                  <a:pt x="21247" y="21809"/>
                  <a:pt x="21259" y="21809"/>
                </a:cubicBezTo>
                <a:lnTo>
                  <a:pt x="21323" y="21772"/>
                </a:lnTo>
                <a:cubicBezTo>
                  <a:pt x="21335" y="21822"/>
                  <a:pt x="21373" y="21873"/>
                  <a:pt x="21386" y="21873"/>
                </a:cubicBezTo>
                <a:cubicBezTo>
                  <a:pt x="21391" y="21875"/>
                  <a:pt x="21396" y="21876"/>
                  <a:pt x="21403" y="21876"/>
                </a:cubicBezTo>
                <a:cubicBezTo>
                  <a:pt x="21429" y="21876"/>
                  <a:pt x="21464" y="21858"/>
                  <a:pt x="21474" y="21847"/>
                </a:cubicBezTo>
                <a:cubicBezTo>
                  <a:pt x="21495" y="21837"/>
                  <a:pt x="21540" y="21819"/>
                  <a:pt x="21570" y="21819"/>
                </a:cubicBezTo>
                <a:cubicBezTo>
                  <a:pt x="21577" y="21819"/>
                  <a:pt x="21584" y="21820"/>
                  <a:pt x="21588" y="21822"/>
                </a:cubicBezTo>
                <a:cubicBezTo>
                  <a:pt x="21596" y="21830"/>
                  <a:pt x="21606" y="21834"/>
                  <a:pt x="21617" y="21834"/>
                </a:cubicBezTo>
                <a:cubicBezTo>
                  <a:pt x="21641" y="21834"/>
                  <a:pt x="21668" y="21812"/>
                  <a:pt x="21677" y="21759"/>
                </a:cubicBezTo>
                <a:lnTo>
                  <a:pt x="21791" y="21809"/>
                </a:lnTo>
                <a:cubicBezTo>
                  <a:pt x="21770" y="21841"/>
                  <a:pt x="21801" y="21863"/>
                  <a:pt x="21854" y="21863"/>
                </a:cubicBezTo>
                <a:cubicBezTo>
                  <a:pt x="21866" y="21863"/>
                  <a:pt x="21879" y="21862"/>
                  <a:pt x="21892" y="21860"/>
                </a:cubicBezTo>
                <a:cubicBezTo>
                  <a:pt x="21896" y="21859"/>
                  <a:pt x="21901" y="21859"/>
                  <a:pt x="21906" y="21859"/>
                </a:cubicBezTo>
                <a:cubicBezTo>
                  <a:pt x="21973" y="21859"/>
                  <a:pt x="22111" y="21925"/>
                  <a:pt x="22140" y="21925"/>
                </a:cubicBezTo>
                <a:cubicBezTo>
                  <a:pt x="22143" y="21925"/>
                  <a:pt x="22144" y="21924"/>
                  <a:pt x="22145" y="21923"/>
                </a:cubicBezTo>
                <a:lnTo>
                  <a:pt x="22145" y="21911"/>
                </a:lnTo>
                <a:lnTo>
                  <a:pt x="22145" y="21835"/>
                </a:lnTo>
                <a:cubicBezTo>
                  <a:pt x="22208" y="21847"/>
                  <a:pt x="22284" y="21873"/>
                  <a:pt x="22297" y="21898"/>
                </a:cubicBezTo>
                <a:cubicBezTo>
                  <a:pt x="22306" y="21907"/>
                  <a:pt x="22339" y="21922"/>
                  <a:pt x="22358" y="21922"/>
                </a:cubicBezTo>
                <a:cubicBezTo>
                  <a:pt x="22367" y="21922"/>
                  <a:pt x="22373" y="21919"/>
                  <a:pt x="22373" y="21911"/>
                </a:cubicBezTo>
                <a:cubicBezTo>
                  <a:pt x="22373" y="21893"/>
                  <a:pt x="22397" y="21869"/>
                  <a:pt x="22429" y="21869"/>
                </a:cubicBezTo>
                <a:cubicBezTo>
                  <a:pt x="22443" y="21869"/>
                  <a:pt x="22459" y="21874"/>
                  <a:pt x="22474" y="21885"/>
                </a:cubicBezTo>
                <a:cubicBezTo>
                  <a:pt x="22484" y="21892"/>
                  <a:pt x="22503" y="21894"/>
                  <a:pt x="22527" y="21894"/>
                </a:cubicBezTo>
                <a:cubicBezTo>
                  <a:pt x="22598" y="21894"/>
                  <a:pt x="22715" y="21873"/>
                  <a:pt x="22753" y="21873"/>
                </a:cubicBezTo>
                <a:cubicBezTo>
                  <a:pt x="22803" y="21873"/>
                  <a:pt x="22942" y="21923"/>
                  <a:pt x="22955" y="21949"/>
                </a:cubicBezTo>
                <a:cubicBezTo>
                  <a:pt x="22955" y="21955"/>
                  <a:pt x="22962" y="21957"/>
                  <a:pt x="22974" y="21957"/>
                </a:cubicBezTo>
                <a:cubicBezTo>
                  <a:pt x="23014" y="21957"/>
                  <a:pt x="23100" y="21930"/>
                  <a:pt x="23119" y="21911"/>
                </a:cubicBezTo>
                <a:cubicBezTo>
                  <a:pt x="23125" y="21905"/>
                  <a:pt x="23150" y="21896"/>
                  <a:pt x="23179" y="21896"/>
                </a:cubicBezTo>
                <a:cubicBezTo>
                  <a:pt x="23212" y="21896"/>
                  <a:pt x="23251" y="21908"/>
                  <a:pt x="23271" y="21949"/>
                </a:cubicBezTo>
                <a:lnTo>
                  <a:pt x="23360" y="21923"/>
                </a:lnTo>
                <a:cubicBezTo>
                  <a:pt x="23474" y="21898"/>
                  <a:pt x="23297" y="21847"/>
                  <a:pt x="23373" y="21835"/>
                </a:cubicBezTo>
                <a:lnTo>
                  <a:pt x="23448" y="21822"/>
                </a:lnTo>
                <a:cubicBezTo>
                  <a:pt x="23537" y="21835"/>
                  <a:pt x="23752" y="21835"/>
                  <a:pt x="23917" y="21835"/>
                </a:cubicBezTo>
                <a:lnTo>
                  <a:pt x="24069" y="21847"/>
                </a:lnTo>
                <a:lnTo>
                  <a:pt x="24360" y="21847"/>
                </a:lnTo>
                <a:cubicBezTo>
                  <a:pt x="24373" y="21850"/>
                  <a:pt x="24387" y="21851"/>
                  <a:pt x="24402" y="21851"/>
                </a:cubicBezTo>
                <a:cubicBezTo>
                  <a:pt x="24470" y="21851"/>
                  <a:pt x="24548" y="21828"/>
                  <a:pt x="24600" y="21797"/>
                </a:cubicBezTo>
                <a:lnTo>
                  <a:pt x="24676" y="21873"/>
                </a:lnTo>
                <a:lnTo>
                  <a:pt x="24714" y="21923"/>
                </a:lnTo>
                <a:cubicBezTo>
                  <a:pt x="24714" y="21885"/>
                  <a:pt x="24752" y="21822"/>
                  <a:pt x="24790" y="21784"/>
                </a:cubicBezTo>
                <a:lnTo>
                  <a:pt x="24828" y="21822"/>
                </a:lnTo>
                <a:lnTo>
                  <a:pt x="24878" y="21885"/>
                </a:lnTo>
                <a:cubicBezTo>
                  <a:pt x="24942" y="21860"/>
                  <a:pt x="25030" y="21847"/>
                  <a:pt x="25081" y="21835"/>
                </a:cubicBezTo>
                <a:cubicBezTo>
                  <a:pt x="25131" y="21822"/>
                  <a:pt x="25283" y="21797"/>
                  <a:pt x="25321" y="21784"/>
                </a:cubicBezTo>
                <a:cubicBezTo>
                  <a:pt x="25330" y="21780"/>
                  <a:pt x="25341" y="21778"/>
                  <a:pt x="25353" y="21778"/>
                </a:cubicBezTo>
                <a:cubicBezTo>
                  <a:pt x="25416" y="21778"/>
                  <a:pt x="25519" y="21822"/>
                  <a:pt x="25562" y="21822"/>
                </a:cubicBezTo>
                <a:cubicBezTo>
                  <a:pt x="25603" y="21832"/>
                  <a:pt x="25702" y="21851"/>
                  <a:pt x="25751" y="21851"/>
                </a:cubicBezTo>
                <a:cubicBezTo>
                  <a:pt x="25763" y="21851"/>
                  <a:pt x="25772" y="21850"/>
                  <a:pt x="25777" y="21847"/>
                </a:cubicBezTo>
                <a:cubicBezTo>
                  <a:pt x="25802" y="21835"/>
                  <a:pt x="25916" y="21809"/>
                  <a:pt x="25979" y="21797"/>
                </a:cubicBezTo>
                <a:lnTo>
                  <a:pt x="26030" y="21759"/>
                </a:lnTo>
                <a:lnTo>
                  <a:pt x="26131" y="21721"/>
                </a:lnTo>
                <a:cubicBezTo>
                  <a:pt x="26161" y="21760"/>
                  <a:pt x="26190" y="21792"/>
                  <a:pt x="26202" y="21792"/>
                </a:cubicBezTo>
                <a:cubicBezTo>
                  <a:pt x="26205" y="21792"/>
                  <a:pt x="26207" y="21790"/>
                  <a:pt x="26207" y="21784"/>
                </a:cubicBezTo>
                <a:cubicBezTo>
                  <a:pt x="26207" y="21763"/>
                  <a:pt x="26252" y="21715"/>
                  <a:pt x="26303" y="21715"/>
                </a:cubicBezTo>
                <a:cubicBezTo>
                  <a:pt x="26313" y="21715"/>
                  <a:pt x="26323" y="21717"/>
                  <a:pt x="26334" y="21721"/>
                </a:cubicBezTo>
                <a:cubicBezTo>
                  <a:pt x="26384" y="21734"/>
                  <a:pt x="26574" y="21797"/>
                  <a:pt x="26625" y="21797"/>
                </a:cubicBezTo>
                <a:cubicBezTo>
                  <a:pt x="26688" y="21797"/>
                  <a:pt x="26890" y="21708"/>
                  <a:pt x="27004" y="21708"/>
                </a:cubicBezTo>
                <a:lnTo>
                  <a:pt x="27093" y="21721"/>
                </a:lnTo>
                <a:cubicBezTo>
                  <a:pt x="27181" y="21721"/>
                  <a:pt x="27270" y="21708"/>
                  <a:pt x="27359" y="21708"/>
                </a:cubicBezTo>
                <a:lnTo>
                  <a:pt x="27422" y="21721"/>
                </a:lnTo>
                <a:cubicBezTo>
                  <a:pt x="27453" y="21705"/>
                  <a:pt x="27499" y="21694"/>
                  <a:pt x="27541" y="21694"/>
                </a:cubicBezTo>
                <a:cubicBezTo>
                  <a:pt x="27567" y="21694"/>
                  <a:pt x="27592" y="21699"/>
                  <a:pt x="27612" y="21708"/>
                </a:cubicBezTo>
                <a:lnTo>
                  <a:pt x="27637" y="21696"/>
                </a:lnTo>
                <a:cubicBezTo>
                  <a:pt x="27668" y="21678"/>
                  <a:pt x="27692" y="21669"/>
                  <a:pt x="27709" y="21669"/>
                </a:cubicBezTo>
                <a:cubicBezTo>
                  <a:pt x="27742" y="21669"/>
                  <a:pt x="27755" y="21697"/>
                  <a:pt x="27763" y="21746"/>
                </a:cubicBezTo>
                <a:cubicBezTo>
                  <a:pt x="27769" y="21748"/>
                  <a:pt x="27775" y="21748"/>
                  <a:pt x="27781" y="21748"/>
                </a:cubicBezTo>
                <a:cubicBezTo>
                  <a:pt x="27838" y="21748"/>
                  <a:pt x="27937" y="21702"/>
                  <a:pt x="28017" y="21645"/>
                </a:cubicBezTo>
                <a:lnTo>
                  <a:pt x="28156" y="21746"/>
                </a:lnTo>
                <a:lnTo>
                  <a:pt x="28168" y="21759"/>
                </a:lnTo>
                <a:cubicBezTo>
                  <a:pt x="28181" y="21759"/>
                  <a:pt x="28194" y="21734"/>
                  <a:pt x="28194" y="21696"/>
                </a:cubicBezTo>
                <a:cubicBezTo>
                  <a:pt x="28194" y="21686"/>
                  <a:pt x="28206" y="21682"/>
                  <a:pt x="28225" y="21682"/>
                </a:cubicBezTo>
                <a:cubicBezTo>
                  <a:pt x="28278" y="21682"/>
                  <a:pt x="28381" y="21712"/>
                  <a:pt x="28409" y="21721"/>
                </a:cubicBezTo>
                <a:cubicBezTo>
                  <a:pt x="28421" y="21725"/>
                  <a:pt x="28445" y="21727"/>
                  <a:pt x="28473" y="21727"/>
                </a:cubicBezTo>
                <a:cubicBezTo>
                  <a:pt x="28530" y="21727"/>
                  <a:pt x="28603" y="21721"/>
                  <a:pt x="28637" y="21721"/>
                </a:cubicBezTo>
                <a:cubicBezTo>
                  <a:pt x="28675" y="21708"/>
                  <a:pt x="28814" y="21683"/>
                  <a:pt x="28839" y="21683"/>
                </a:cubicBezTo>
                <a:cubicBezTo>
                  <a:pt x="28844" y="21685"/>
                  <a:pt x="28852" y="21686"/>
                  <a:pt x="28861" y="21686"/>
                </a:cubicBezTo>
                <a:cubicBezTo>
                  <a:pt x="28915" y="21686"/>
                  <a:pt x="29027" y="21658"/>
                  <a:pt x="29092" y="21658"/>
                </a:cubicBezTo>
                <a:cubicBezTo>
                  <a:pt x="29130" y="21664"/>
                  <a:pt x="29203" y="21664"/>
                  <a:pt x="29271" y="21664"/>
                </a:cubicBezTo>
                <a:cubicBezTo>
                  <a:pt x="29339" y="21664"/>
                  <a:pt x="29402" y="21664"/>
                  <a:pt x="29421" y="21670"/>
                </a:cubicBezTo>
                <a:cubicBezTo>
                  <a:pt x="29442" y="21681"/>
                  <a:pt x="29490" y="21727"/>
                  <a:pt x="29512" y="21727"/>
                </a:cubicBezTo>
                <a:cubicBezTo>
                  <a:pt x="29517" y="21727"/>
                  <a:pt x="29520" y="21725"/>
                  <a:pt x="29522" y="21721"/>
                </a:cubicBezTo>
                <a:cubicBezTo>
                  <a:pt x="29529" y="21714"/>
                  <a:pt x="29544" y="21703"/>
                  <a:pt x="29558" y="21703"/>
                </a:cubicBezTo>
                <a:cubicBezTo>
                  <a:pt x="29569" y="21703"/>
                  <a:pt x="29580" y="21711"/>
                  <a:pt x="29586" y="21734"/>
                </a:cubicBezTo>
                <a:lnTo>
                  <a:pt x="29611" y="21734"/>
                </a:lnTo>
                <a:lnTo>
                  <a:pt x="29649" y="21759"/>
                </a:lnTo>
                <a:cubicBezTo>
                  <a:pt x="29699" y="21746"/>
                  <a:pt x="29813" y="21746"/>
                  <a:pt x="29902" y="21734"/>
                </a:cubicBezTo>
                <a:lnTo>
                  <a:pt x="29953" y="21708"/>
                </a:lnTo>
                <a:lnTo>
                  <a:pt x="30016" y="21658"/>
                </a:lnTo>
                <a:cubicBezTo>
                  <a:pt x="30066" y="21696"/>
                  <a:pt x="30117" y="21708"/>
                  <a:pt x="30142" y="21708"/>
                </a:cubicBezTo>
                <a:cubicBezTo>
                  <a:pt x="30168" y="21708"/>
                  <a:pt x="30231" y="21683"/>
                  <a:pt x="30244" y="21683"/>
                </a:cubicBezTo>
                <a:cubicBezTo>
                  <a:pt x="30248" y="21681"/>
                  <a:pt x="30256" y="21680"/>
                  <a:pt x="30266" y="21680"/>
                </a:cubicBezTo>
                <a:cubicBezTo>
                  <a:pt x="30309" y="21680"/>
                  <a:pt x="30397" y="21700"/>
                  <a:pt x="30459" y="21721"/>
                </a:cubicBezTo>
                <a:cubicBezTo>
                  <a:pt x="30466" y="21722"/>
                  <a:pt x="30474" y="21723"/>
                  <a:pt x="30484" y="21723"/>
                </a:cubicBezTo>
                <a:cubicBezTo>
                  <a:pt x="30562" y="21723"/>
                  <a:pt x="30713" y="21683"/>
                  <a:pt x="30724" y="21683"/>
                </a:cubicBezTo>
                <a:cubicBezTo>
                  <a:pt x="30726" y="21682"/>
                  <a:pt x="30728" y="21682"/>
                  <a:pt x="30730" y="21682"/>
                </a:cubicBezTo>
                <a:cubicBezTo>
                  <a:pt x="30756" y="21682"/>
                  <a:pt x="30820" y="21750"/>
                  <a:pt x="30835" y="21750"/>
                </a:cubicBezTo>
                <a:cubicBezTo>
                  <a:pt x="30837" y="21750"/>
                  <a:pt x="30838" y="21749"/>
                  <a:pt x="30838" y="21746"/>
                </a:cubicBezTo>
                <a:cubicBezTo>
                  <a:pt x="30851" y="21721"/>
                  <a:pt x="30902" y="21658"/>
                  <a:pt x="30965" y="21658"/>
                </a:cubicBezTo>
                <a:lnTo>
                  <a:pt x="31079" y="21658"/>
                </a:lnTo>
                <a:cubicBezTo>
                  <a:pt x="31155" y="21696"/>
                  <a:pt x="31256" y="21708"/>
                  <a:pt x="31307" y="21708"/>
                </a:cubicBezTo>
                <a:cubicBezTo>
                  <a:pt x="31357" y="21696"/>
                  <a:pt x="31522" y="21645"/>
                  <a:pt x="31560" y="21645"/>
                </a:cubicBezTo>
                <a:cubicBezTo>
                  <a:pt x="31564" y="21644"/>
                  <a:pt x="31569" y="21643"/>
                  <a:pt x="31575" y="21643"/>
                </a:cubicBezTo>
                <a:cubicBezTo>
                  <a:pt x="31609" y="21643"/>
                  <a:pt x="31664" y="21665"/>
                  <a:pt x="31687" y="21665"/>
                </a:cubicBezTo>
                <a:cubicBezTo>
                  <a:pt x="31695" y="21665"/>
                  <a:pt x="31699" y="21663"/>
                  <a:pt x="31699" y="21658"/>
                </a:cubicBezTo>
                <a:cubicBezTo>
                  <a:pt x="31711" y="21620"/>
                  <a:pt x="31737" y="21556"/>
                  <a:pt x="31749" y="21556"/>
                </a:cubicBezTo>
                <a:lnTo>
                  <a:pt x="31762" y="21569"/>
                </a:lnTo>
                <a:cubicBezTo>
                  <a:pt x="31807" y="21614"/>
                  <a:pt x="31852" y="21659"/>
                  <a:pt x="31914" y="21659"/>
                </a:cubicBezTo>
                <a:cubicBezTo>
                  <a:pt x="31940" y="21659"/>
                  <a:pt x="31969" y="21651"/>
                  <a:pt x="32002" y="21632"/>
                </a:cubicBezTo>
                <a:lnTo>
                  <a:pt x="32040" y="21607"/>
                </a:lnTo>
                <a:cubicBezTo>
                  <a:pt x="32104" y="21620"/>
                  <a:pt x="32180" y="21632"/>
                  <a:pt x="32205" y="21632"/>
                </a:cubicBezTo>
                <a:cubicBezTo>
                  <a:pt x="32210" y="21631"/>
                  <a:pt x="32217" y="21630"/>
                  <a:pt x="32224" y="21630"/>
                </a:cubicBezTo>
                <a:cubicBezTo>
                  <a:pt x="32267" y="21630"/>
                  <a:pt x="32335" y="21658"/>
                  <a:pt x="32357" y="21658"/>
                </a:cubicBezTo>
                <a:lnTo>
                  <a:pt x="32369" y="21658"/>
                </a:lnTo>
                <a:lnTo>
                  <a:pt x="32445" y="21645"/>
                </a:lnTo>
                <a:cubicBezTo>
                  <a:pt x="32499" y="21636"/>
                  <a:pt x="32565" y="21627"/>
                  <a:pt x="32622" y="21627"/>
                </a:cubicBezTo>
                <a:cubicBezTo>
                  <a:pt x="32645" y="21627"/>
                  <a:pt x="32667" y="21629"/>
                  <a:pt x="32686" y="21632"/>
                </a:cubicBezTo>
                <a:lnTo>
                  <a:pt x="32736" y="21632"/>
                </a:lnTo>
                <a:lnTo>
                  <a:pt x="32787" y="21645"/>
                </a:lnTo>
                <a:cubicBezTo>
                  <a:pt x="32821" y="21611"/>
                  <a:pt x="32860" y="21594"/>
                  <a:pt x="32890" y="21594"/>
                </a:cubicBezTo>
                <a:cubicBezTo>
                  <a:pt x="32905" y="21594"/>
                  <a:pt x="32918" y="21599"/>
                  <a:pt x="32926" y="21607"/>
                </a:cubicBezTo>
                <a:cubicBezTo>
                  <a:pt x="32936" y="21626"/>
                  <a:pt x="32975" y="21653"/>
                  <a:pt x="33011" y="21653"/>
                </a:cubicBezTo>
                <a:cubicBezTo>
                  <a:pt x="33021" y="21653"/>
                  <a:pt x="33031" y="21651"/>
                  <a:pt x="33040" y="21645"/>
                </a:cubicBezTo>
                <a:cubicBezTo>
                  <a:pt x="33060" y="21626"/>
                  <a:pt x="33131" y="21599"/>
                  <a:pt x="33175" y="21599"/>
                </a:cubicBezTo>
                <a:cubicBezTo>
                  <a:pt x="33188" y="21599"/>
                  <a:pt x="33199" y="21601"/>
                  <a:pt x="33205" y="21607"/>
                </a:cubicBezTo>
                <a:cubicBezTo>
                  <a:pt x="33243" y="21632"/>
                  <a:pt x="33344" y="21670"/>
                  <a:pt x="33432" y="21670"/>
                </a:cubicBezTo>
                <a:lnTo>
                  <a:pt x="33496" y="21683"/>
                </a:lnTo>
                <a:lnTo>
                  <a:pt x="33572" y="21696"/>
                </a:lnTo>
                <a:cubicBezTo>
                  <a:pt x="33622" y="21683"/>
                  <a:pt x="33711" y="21658"/>
                  <a:pt x="33761" y="21658"/>
                </a:cubicBezTo>
                <a:lnTo>
                  <a:pt x="33799" y="21632"/>
                </a:lnTo>
                <a:lnTo>
                  <a:pt x="33825" y="21632"/>
                </a:lnTo>
                <a:cubicBezTo>
                  <a:pt x="33863" y="21632"/>
                  <a:pt x="33977" y="21620"/>
                  <a:pt x="34078" y="21594"/>
                </a:cubicBezTo>
                <a:lnTo>
                  <a:pt x="34179" y="21658"/>
                </a:lnTo>
                <a:lnTo>
                  <a:pt x="34230" y="21696"/>
                </a:lnTo>
                <a:cubicBezTo>
                  <a:pt x="34331" y="21696"/>
                  <a:pt x="34419" y="21658"/>
                  <a:pt x="34432" y="21632"/>
                </a:cubicBezTo>
                <a:cubicBezTo>
                  <a:pt x="34432" y="21617"/>
                  <a:pt x="34452" y="21612"/>
                  <a:pt x="34477" y="21612"/>
                </a:cubicBezTo>
                <a:cubicBezTo>
                  <a:pt x="34518" y="21612"/>
                  <a:pt x="34573" y="21625"/>
                  <a:pt x="34597" y="21632"/>
                </a:cubicBezTo>
                <a:cubicBezTo>
                  <a:pt x="34622" y="21645"/>
                  <a:pt x="34748" y="21658"/>
                  <a:pt x="34786" y="21670"/>
                </a:cubicBezTo>
                <a:cubicBezTo>
                  <a:pt x="34792" y="21672"/>
                  <a:pt x="34798" y="21672"/>
                  <a:pt x="34805" y="21672"/>
                </a:cubicBezTo>
                <a:cubicBezTo>
                  <a:pt x="34858" y="21672"/>
                  <a:pt x="34940" y="21632"/>
                  <a:pt x="34951" y="21632"/>
                </a:cubicBezTo>
                <a:cubicBezTo>
                  <a:pt x="34951" y="21632"/>
                  <a:pt x="34989" y="21670"/>
                  <a:pt x="35014" y="21683"/>
                </a:cubicBezTo>
                <a:cubicBezTo>
                  <a:pt x="35033" y="21693"/>
                  <a:pt x="35126" y="21717"/>
                  <a:pt x="35163" y="21717"/>
                </a:cubicBezTo>
                <a:cubicBezTo>
                  <a:pt x="35175" y="21717"/>
                  <a:pt x="35182" y="21714"/>
                  <a:pt x="35179" y="21708"/>
                </a:cubicBezTo>
                <a:cubicBezTo>
                  <a:pt x="35163" y="21692"/>
                  <a:pt x="35157" y="21676"/>
                  <a:pt x="35174" y="21676"/>
                </a:cubicBezTo>
                <a:cubicBezTo>
                  <a:pt x="35184" y="21676"/>
                  <a:pt x="35201" y="21682"/>
                  <a:pt x="35229" y="21696"/>
                </a:cubicBezTo>
                <a:lnTo>
                  <a:pt x="35305" y="21620"/>
                </a:lnTo>
                <a:cubicBezTo>
                  <a:pt x="35318" y="21611"/>
                  <a:pt x="35339" y="21608"/>
                  <a:pt x="35364" y="21608"/>
                </a:cubicBezTo>
                <a:cubicBezTo>
                  <a:pt x="35415" y="21608"/>
                  <a:pt x="35482" y="21620"/>
                  <a:pt x="35533" y="21620"/>
                </a:cubicBezTo>
                <a:lnTo>
                  <a:pt x="35584" y="21620"/>
                </a:lnTo>
                <a:cubicBezTo>
                  <a:pt x="35622" y="21658"/>
                  <a:pt x="35672" y="21696"/>
                  <a:pt x="35685" y="21696"/>
                </a:cubicBezTo>
                <a:cubicBezTo>
                  <a:pt x="35697" y="21696"/>
                  <a:pt x="35799" y="21708"/>
                  <a:pt x="35913" y="21708"/>
                </a:cubicBezTo>
                <a:lnTo>
                  <a:pt x="35976" y="21632"/>
                </a:lnTo>
                <a:lnTo>
                  <a:pt x="35988" y="21620"/>
                </a:lnTo>
                <a:cubicBezTo>
                  <a:pt x="36054" y="21644"/>
                  <a:pt x="36109" y="21658"/>
                  <a:pt x="36136" y="21658"/>
                </a:cubicBezTo>
                <a:cubicBezTo>
                  <a:pt x="36151" y="21658"/>
                  <a:pt x="36157" y="21654"/>
                  <a:pt x="36153" y="21645"/>
                </a:cubicBezTo>
                <a:cubicBezTo>
                  <a:pt x="36140" y="21620"/>
                  <a:pt x="36128" y="21556"/>
                  <a:pt x="36128" y="21544"/>
                </a:cubicBezTo>
                <a:cubicBezTo>
                  <a:pt x="36140" y="21544"/>
                  <a:pt x="36216" y="21531"/>
                  <a:pt x="36280" y="21518"/>
                </a:cubicBezTo>
                <a:lnTo>
                  <a:pt x="36330" y="21518"/>
                </a:lnTo>
                <a:cubicBezTo>
                  <a:pt x="36343" y="21443"/>
                  <a:pt x="36355" y="21354"/>
                  <a:pt x="36368" y="21278"/>
                </a:cubicBezTo>
                <a:cubicBezTo>
                  <a:pt x="36330" y="21253"/>
                  <a:pt x="36305" y="21240"/>
                  <a:pt x="36280" y="21215"/>
                </a:cubicBezTo>
                <a:cubicBezTo>
                  <a:pt x="36267" y="21265"/>
                  <a:pt x="36254" y="21316"/>
                  <a:pt x="36242" y="21367"/>
                </a:cubicBezTo>
                <a:lnTo>
                  <a:pt x="36229" y="21367"/>
                </a:lnTo>
                <a:cubicBezTo>
                  <a:pt x="36229" y="21278"/>
                  <a:pt x="36229" y="21177"/>
                  <a:pt x="36229" y="21088"/>
                </a:cubicBezTo>
                <a:cubicBezTo>
                  <a:pt x="36242" y="21088"/>
                  <a:pt x="36254" y="21088"/>
                  <a:pt x="36267" y="21076"/>
                </a:cubicBezTo>
                <a:lnTo>
                  <a:pt x="36267" y="21215"/>
                </a:lnTo>
                <a:cubicBezTo>
                  <a:pt x="36292" y="21202"/>
                  <a:pt x="36330" y="21202"/>
                  <a:pt x="36355" y="21202"/>
                </a:cubicBezTo>
                <a:cubicBezTo>
                  <a:pt x="36393" y="20949"/>
                  <a:pt x="36393" y="20709"/>
                  <a:pt x="36406" y="20456"/>
                </a:cubicBezTo>
                <a:lnTo>
                  <a:pt x="36444" y="20456"/>
                </a:lnTo>
                <a:cubicBezTo>
                  <a:pt x="36431" y="20822"/>
                  <a:pt x="36406" y="21177"/>
                  <a:pt x="36368" y="21531"/>
                </a:cubicBezTo>
                <a:cubicBezTo>
                  <a:pt x="36406" y="21531"/>
                  <a:pt x="36457" y="21544"/>
                  <a:pt x="36482" y="21556"/>
                </a:cubicBezTo>
                <a:cubicBezTo>
                  <a:pt x="36507" y="21480"/>
                  <a:pt x="36583" y="21430"/>
                  <a:pt x="36558" y="21341"/>
                </a:cubicBezTo>
                <a:cubicBezTo>
                  <a:pt x="36545" y="21329"/>
                  <a:pt x="36520" y="21316"/>
                  <a:pt x="36507" y="21303"/>
                </a:cubicBezTo>
                <a:cubicBezTo>
                  <a:pt x="36520" y="21000"/>
                  <a:pt x="36596" y="20709"/>
                  <a:pt x="36545" y="20405"/>
                </a:cubicBezTo>
                <a:cubicBezTo>
                  <a:pt x="36571" y="20405"/>
                  <a:pt x="36609" y="20405"/>
                  <a:pt x="36634" y="20418"/>
                </a:cubicBezTo>
                <a:cubicBezTo>
                  <a:pt x="36646" y="20380"/>
                  <a:pt x="36659" y="20304"/>
                  <a:pt x="36672" y="20266"/>
                </a:cubicBezTo>
                <a:cubicBezTo>
                  <a:pt x="36634" y="20253"/>
                  <a:pt x="36609" y="20228"/>
                  <a:pt x="36583" y="20215"/>
                </a:cubicBezTo>
                <a:lnTo>
                  <a:pt x="36571" y="20291"/>
                </a:lnTo>
                <a:cubicBezTo>
                  <a:pt x="36571" y="20266"/>
                  <a:pt x="36558" y="20202"/>
                  <a:pt x="36558" y="20164"/>
                </a:cubicBezTo>
                <a:lnTo>
                  <a:pt x="36558" y="20164"/>
                </a:lnTo>
                <a:cubicBezTo>
                  <a:pt x="36571" y="20177"/>
                  <a:pt x="36596" y="20202"/>
                  <a:pt x="36609" y="20215"/>
                </a:cubicBezTo>
                <a:cubicBezTo>
                  <a:pt x="36621" y="20202"/>
                  <a:pt x="36659" y="20190"/>
                  <a:pt x="36672" y="20177"/>
                </a:cubicBezTo>
                <a:cubicBezTo>
                  <a:pt x="36672" y="20114"/>
                  <a:pt x="36659" y="20051"/>
                  <a:pt x="36659" y="19987"/>
                </a:cubicBezTo>
                <a:lnTo>
                  <a:pt x="36621" y="19975"/>
                </a:lnTo>
                <a:cubicBezTo>
                  <a:pt x="36609" y="20038"/>
                  <a:pt x="36596" y="20089"/>
                  <a:pt x="36558" y="20139"/>
                </a:cubicBezTo>
                <a:cubicBezTo>
                  <a:pt x="36583" y="20089"/>
                  <a:pt x="36583" y="20013"/>
                  <a:pt x="36558" y="19962"/>
                </a:cubicBezTo>
                <a:lnTo>
                  <a:pt x="36672" y="19962"/>
                </a:lnTo>
                <a:cubicBezTo>
                  <a:pt x="36672" y="19899"/>
                  <a:pt x="36672" y="19835"/>
                  <a:pt x="36672" y="19772"/>
                </a:cubicBezTo>
                <a:cubicBezTo>
                  <a:pt x="36646" y="19823"/>
                  <a:pt x="36609" y="19899"/>
                  <a:pt x="36596" y="19949"/>
                </a:cubicBezTo>
                <a:cubicBezTo>
                  <a:pt x="36583" y="19899"/>
                  <a:pt x="36583" y="19848"/>
                  <a:pt x="36609" y="19798"/>
                </a:cubicBezTo>
                <a:cubicBezTo>
                  <a:pt x="36583" y="19671"/>
                  <a:pt x="36596" y="19557"/>
                  <a:pt x="36596" y="19443"/>
                </a:cubicBezTo>
                <a:lnTo>
                  <a:pt x="36646" y="19418"/>
                </a:lnTo>
                <a:cubicBezTo>
                  <a:pt x="36634" y="19405"/>
                  <a:pt x="36583" y="19367"/>
                  <a:pt x="36571" y="19342"/>
                </a:cubicBezTo>
                <a:cubicBezTo>
                  <a:pt x="36596" y="19329"/>
                  <a:pt x="36634" y="19329"/>
                  <a:pt x="36672" y="19317"/>
                </a:cubicBezTo>
                <a:cubicBezTo>
                  <a:pt x="36634" y="19279"/>
                  <a:pt x="36609" y="19241"/>
                  <a:pt x="36571" y="19203"/>
                </a:cubicBezTo>
                <a:cubicBezTo>
                  <a:pt x="36583" y="19165"/>
                  <a:pt x="36583" y="19127"/>
                  <a:pt x="36596" y="19089"/>
                </a:cubicBezTo>
                <a:cubicBezTo>
                  <a:pt x="36609" y="19140"/>
                  <a:pt x="36646" y="19177"/>
                  <a:pt x="36684" y="19215"/>
                </a:cubicBezTo>
                <a:cubicBezTo>
                  <a:pt x="36684" y="19177"/>
                  <a:pt x="36672" y="19114"/>
                  <a:pt x="36659" y="19089"/>
                </a:cubicBezTo>
                <a:cubicBezTo>
                  <a:pt x="36684" y="19089"/>
                  <a:pt x="36722" y="19089"/>
                  <a:pt x="36748" y="19076"/>
                </a:cubicBezTo>
                <a:cubicBezTo>
                  <a:pt x="36722" y="19064"/>
                  <a:pt x="36672" y="19038"/>
                  <a:pt x="36646" y="19026"/>
                </a:cubicBezTo>
                <a:cubicBezTo>
                  <a:pt x="36668" y="18984"/>
                  <a:pt x="36654" y="18871"/>
                  <a:pt x="36699" y="18871"/>
                </a:cubicBezTo>
                <a:cubicBezTo>
                  <a:pt x="36709" y="18871"/>
                  <a:pt x="36720" y="18876"/>
                  <a:pt x="36735" y="18886"/>
                </a:cubicBezTo>
                <a:cubicBezTo>
                  <a:pt x="36798" y="19038"/>
                  <a:pt x="36684" y="19253"/>
                  <a:pt x="36836" y="19367"/>
                </a:cubicBezTo>
                <a:lnTo>
                  <a:pt x="36760" y="19367"/>
                </a:lnTo>
                <a:cubicBezTo>
                  <a:pt x="36748" y="19785"/>
                  <a:pt x="36773" y="20202"/>
                  <a:pt x="36748" y="20607"/>
                </a:cubicBezTo>
                <a:lnTo>
                  <a:pt x="36811" y="20658"/>
                </a:lnTo>
                <a:lnTo>
                  <a:pt x="36760" y="20671"/>
                </a:lnTo>
                <a:cubicBezTo>
                  <a:pt x="36773" y="20873"/>
                  <a:pt x="36659" y="21088"/>
                  <a:pt x="36722" y="21278"/>
                </a:cubicBezTo>
                <a:cubicBezTo>
                  <a:pt x="36659" y="21367"/>
                  <a:pt x="36672" y="21480"/>
                  <a:pt x="36659" y="21594"/>
                </a:cubicBezTo>
                <a:cubicBezTo>
                  <a:pt x="36697" y="21594"/>
                  <a:pt x="36735" y="21594"/>
                  <a:pt x="36760" y="21607"/>
                </a:cubicBezTo>
                <a:cubicBezTo>
                  <a:pt x="36760" y="21455"/>
                  <a:pt x="36798" y="21303"/>
                  <a:pt x="36760" y="21151"/>
                </a:cubicBezTo>
                <a:cubicBezTo>
                  <a:pt x="36748" y="21101"/>
                  <a:pt x="36798" y="21050"/>
                  <a:pt x="36824" y="21012"/>
                </a:cubicBezTo>
                <a:cubicBezTo>
                  <a:pt x="36798" y="20987"/>
                  <a:pt x="36773" y="20949"/>
                  <a:pt x="36748" y="20924"/>
                </a:cubicBezTo>
                <a:cubicBezTo>
                  <a:pt x="36773" y="20924"/>
                  <a:pt x="36811" y="20911"/>
                  <a:pt x="36824" y="20911"/>
                </a:cubicBezTo>
                <a:cubicBezTo>
                  <a:pt x="36786" y="20481"/>
                  <a:pt x="36900" y="20063"/>
                  <a:pt x="36887" y="19646"/>
                </a:cubicBezTo>
                <a:cubicBezTo>
                  <a:pt x="36836" y="19582"/>
                  <a:pt x="36887" y="19494"/>
                  <a:pt x="36900" y="19418"/>
                </a:cubicBezTo>
                <a:cubicBezTo>
                  <a:pt x="36887" y="19317"/>
                  <a:pt x="36874" y="19215"/>
                  <a:pt x="36874" y="19114"/>
                </a:cubicBezTo>
                <a:cubicBezTo>
                  <a:pt x="36874" y="19102"/>
                  <a:pt x="36849" y="19064"/>
                  <a:pt x="36849" y="19051"/>
                </a:cubicBezTo>
                <a:cubicBezTo>
                  <a:pt x="36862" y="19013"/>
                  <a:pt x="36874" y="18962"/>
                  <a:pt x="36887" y="18912"/>
                </a:cubicBezTo>
                <a:cubicBezTo>
                  <a:pt x="36887" y="18874"/>
                  <a:pt x="36874" y="18823"/>
                  <a:pt x="36862" y="18785"/>
                </a:cubicBezTo>
                <a:cubicBezTo>
                  <a:pt x="36874" y="18773"/>
                  <a:pt x="36887" y="18747"/>
                  <a:pt x="36900" y="18735"/>
                </a:cubicBezTo>
                <a:lnTo>
                  <a:pt x="36862" y="18735"/>
                </a:lnTo>
                <a:cubicBezTo>
                  <a:pt x="36874" y="18659"/>
                  <a:pt x="36874" y="18583"/>
                  <a:pt x="36862" y="18507"/>
                </a:cubicBezTo>
                <a:cubicBezTo>
                  <a:pt x="36874" y="18507"/>
                  <a:pt x="36887" y="18494"/>
                  <a:pt x="36900" y="18494"/>
                </a:cubicBezTo>
                <a:cubicBezTo>
                  <a:pt x="36887" y="18482"/>
                  <a:pt x="36862" y="18456"/>
                  <a:pt x="36849" y="18444"/>
                </a:cubicBezTo>
                <a:cubicBezTo>
                  <a:pt x="36900" y="18304"/>
                  <a:pt x="36811" y="18165"/>
                  <a:pt x="36836" y="18026"/>
                </a:cubicBezTo>
                <a:cubicBezTo>
                  <a:pt x="36735" y="17824"/>
                  <a:pt x="36811" y="17596"/>
                  <a:pt x="36748" y="17381"/>
                </a:cubicBezTo>
                <a:cubicBezTo>
                  <a:pt x="36735" y="17381"/>
                  <a:pt x="36697" y="17355"/>
                  <a:pt x="36684" y="17355"/>
                </a:cubicBezTo>
                <a:cubicBezTo>
                  <a:pt x="36697" y="17343"/>
                  <a:pt x="36722" y="17305"/>
                  <a:pt x="36735" y="17292"/>
                </a:cubicBezTo>
                <a:cubicBezTo>
                  <a:pt x="36684" y="17039"/>
                  <a:pt x="36735" y="16761"/>
                  <a:pt x="36634" y="16520"/>
                </a:cubicBezTo>
                <a:cubicBezTo>
                  <a:pt x="36621" y="16533"/>
                  <a:pt x="36583" y="16533"/>
                  <a:pt x="36571" y="16533"/>
                </a:cubicBezTo>
                <a:cubicBezTo>
                  <a:pt x="36596" y="16659"/>
                  <a:pt x="36609" y="16773"/>
                  <a:pt x="36646" y="16900"/>
                </a:cubicBezTo>
                <a:cubicBezTo>
                  <a:pt x="36634" y="16912"/>
                  <a:pt x="36621" y="16925"/>
                  <a:pt x="36609" y="16938"/>
                </a:cubicBezTo>
                <a:cubicBezTo>
                  <a:pt x="36672" y="17115"/>
                  <a:pt x="36646" y="17317"/>
                  <a:pt x="36659" y="17507"/>
                </a:cubicBezTo>
                <a:cubicBezTo>
                  <a:pt x="36672" y="17507"/>
                  <a:pt x="36710" y="17532"/>
                  <a:pt x="36722" y="17532"/>
                </a:cubicBezTo>
                <a:cubicBezTo>
                  <a:pt x="36710" y="17583"/>
                  <a:pt x="36697" y="17634"/>
                  <a:pt x="36672" y="17684"/>
                </a:cubicBezTo>
                <a:cubicBezTo>
                  <a:pt x="36697" y="17697"/>
                  <a:pt x="36735" y="17735"/>
                  <a:pt x="36760" y="17760"/>
                </a:cubicBezTo>
                <a:lnTo>
                  <a:pt x="36697" y="17786"/>
                </a:lnTo>
                <a:cubicBezTo>
                  <a:pt x="36697" y="17811"/>
                  <a:pt x="36722" y="17849"/>
                  <a:pt x="36735" y="17874"/>
                </a:cubicBezTo>
                <a:cubicBezTo>
                  <a:pt x="36697" y="17887"/>
                  <a:pt x="36672" y="17912"/>
                  <a:pt x="36634" y="17925"/>
                </a:cubicBezTo>
                <a:lnTo>
                  <a:pt x="36722" y="17925"/>
                </a:lnTo>
                <a:cubicBezTo>
                  <a:pt x="36722" y="18241"/>
                  <a:pt x="36722" y="18557"/>
                  <a:pt x="36748" y="18874"/>
                </a:cubicBezTo>
                <a:cubicBezTo>
                  <a:pt x="36684" y="18861"/>
                  <a:pt x="36634" y="18836"/>
                  <a:pt x="36571" y="18823"/>
                </a:cubicBezTo>
                <a:cubicBezTo>
                  <a:pt x="36596" y="18823"/>
                  <a:pt x="36646" y="18811"/>
                  <a:pt x="36672" y="18811"/>
                </a:cubicBezTo>
                <a:cubicBezTo>
                  <a:pt x="36672" y="18659"/>
                  <a:pt x="36646" y="18507"/>
                  <a:pt x="36634" y="18355"/>
                </a:cubicBezTo>
                <a:cubicBezTo>
                  <a:pt x="36621" y="18355"/>
                  <a:pt x="36583" y="18380"/>
                  <a:pt x="36571" y="18380"/>
                </a:cubicBezTo>
                <a:cubicBezTo>
                  <a:pt x="36520" y="18178"/>
                  <a:pt x="36507" y="17963"/>
                  <a:pt x="36507" y="17748"/>
                </a:cubicBezTo>
                <a:lnTo>
                  <a:pt x="36507" y="17748"/>
                </a:lnTo>
                <a:cubicBezTo>
                  <a:pt x="36558" y="17786"/>
                  <a:pt x="36583" y="17849"/>
                  <a:pt x="36583" y="17912"/>
                </a:cubicBezTo>
                <a:lnTo>
                  <a:pt x="36596" y="17925"/>
                </a:lnTo>
                <a:cubicBezTo>
                  <a:pt x="36596" y="17874"/>
                  <a:pt x="36596" y="17824"/>
                  <a:pt x="36596" y="17773"/>
                </a:cubicBezTo>
                <a:cubicBezTo>
                  <a:pt x="36558" y="17760"/>
                  <a:pt x="36507" y="17748"/>
                  <a:pt x="36469" y="17722"/>
                </a:cubicBezTo>
                <a:cubicBezTo>
                  <a:pt x="36486" y="17689"/>
                  <a:pt x="36514" y="17689"/>
                  <a:pt x="36542" y="17689"/>
                </a:cubicBezTo>
                <a:cubicBezTo>
                  <a:pt x="36556" y="17689"/>
                  <a:pt x="36571" y="17689"/>
                  <a:pt x="36583" y="17684"/>
                </a:cubicBezTo>
                <a:cubicBezTo>
                  <a:pt x="36571" y="17583"/>
                  <a:pt x="36558" y="17495"/>
                  <a:pt x="36533" y="17393"/>
                </a:cubicBezTo>
                <a:cubicBezTo>
                  <a:pt x="36520" y="17444"/>
                  <a:pt x="36507" y="17495"/>
                  <a:pt x="36495" y="17545"/>
                </a:cubicBezTo>
                <a:cubicBezTo>
                  <a:pt x="36495" y="17419"/>
                  <a:pt x="36381" y="17254"/>
                  <a:pt x="36507" y="17178"/>
                </a:cubicBezTo>
                <a:cubicBezTo>
                  <a:pt x="36495" y="17102"/>
                  <a:pt x="36495" y="17039"/>
                  <a:pt x="36482" y="16976"/>
                </a:cubicBezTo>
                <a:cubicBezTo>
                  <a:pt x="36482" y="17014"/>
                  <a:pt x="36469" y="17052"/>
                  <a:pt x="36469" y="17090"/>
                </a:cubicBezTo>
                <a:lnTo>
                  <a:pt x="36444" y="17090"/>
                </a:lnTo>
                <a:cubicBezTo>
                  <a:pt x="36431" y="17039"/>
                  <a:pt x="36419" y="16976"/>
                  <a:pt x="36406" y="16912"/>
                </a:cubicBezTo>
                <a:cubicBezTo>
                  <a:pt x="36431" y="16900"/>
                  <a:pt x="36469" y="16900"/>
                  <a:pt x="36482" y="16900"/>
                </a:cubicBezTo>
                <a:cubicBezTo>
                  <a:pt x="36406" y="16900"/>
                  <a:pt x="36406" y="16837"/>
                  <a:pt x="36406" y="16773"/>
                </a:cubicBezTo>
                <a:cubicBezTo>
                  <a:pt x="36431" y="16773"/>
                  <a:pt x="36469" y="16786"/>
                  <a:pt x="36482" y="16799"/>
                </a:cubicBezTo>
                <a:cubicBezTo>
                  <a:pt x="36444" y="16609"/>
                  <a:pt x="36419" y="16406"/>
                  <a:pt x="36381" y="16216"/>
                </a:cubicBezTo>
                <a:lnTo>
                  <a:pt x="36381" y="16216"/>
                </a:lnTo>
                <a:cubicBezTo>
                  <a:pt x="36381" y="16242"/>
                  <a:pt x="36381" y="16292"/>
                  <a:pt x="36393" y="16318"/>
                </a:cubicBezTo>
                <a:lnTo>
                  <a:pt x="36330" y="16343"/>
                </a:lnTo>
                <a:cubicBezTo>
                  <a:pt x="36317" y="16280"/>
                  <a:pt x="36305" y="16204"/>
                  <a:pt x="36292" y="16141"/>
                </a:cubicBezTo>
                <a:cubicBezTo>
                  <a:pt x="36317" y="16141"/>
                  <a:pt x="36355" y="16141"/>
                  <a:pt x="36368" y="16153"/>
                </a:cubicBezTo>
                <a:cubicBezTo>
                  <a:pt x="36343" y="15913"/>
                  <a:pt x="36317" y="15672"/>
                  <a:pt x="36242" y="15445"/>
                </a:cubicBezTo>
                <a:lnTo>
                  <a:pt x="36242" y="15445"/>
                </a:lnTo>
                <a:cubicBezTo>
                  <a:pt x="36242" y="15571"/>
                  <a:pt x="36280" y="15698"/>
                  <a:pt x="36267" y="15824"/>
                </a:cubicBezTo>
                <a:cubicBezTo>
                  <a:pt x="36191" y="15647"/>
                  <a:pt x="36166" y="15457"/>
                  <a:pt x="36153" y="15267"/>
                </a:cubicBezTo>
                <a:cubicBezTo>
                  <a:pt x="36166" y="15255"/>
                  <a:pt x="36178" y="15242"/>
                  <a:pt x="36178" y="15230"/>
                </a:cubicBezTo>
                <a:lnTo>
                  <a:pt x="36178" y="15230"/>
                </a:lnTo>
                <a:cubicBezTo>
                  <a:pt x="36178" y="15305"/>
                  <a:pt x="36166" y="15394"/>
                  <a:pt x="36229" y="15457"/>
                </a:cubicBezTo>
                <a:cubicBezTo>
                  <a:pt x="36242" y="15407"/>
                  <a:pt x="36254" y="15343"/>
                  <a:pt x="36280" y="15293"/>
                </a:cubicBezTo>
                <a:cubicBezTo>
                  <a:pt x="36254" y="15267"/>
                  <a:pt x="36204" y="15242"/>
                  <a:pt x="36178" y="15229"/>
                </a:cubicBezTo>
                <a:lnTo>
                  <a:pt x="36178" y="15229"/>
                </a:lnTo>
                <a:cubicBezTo>
                  <a:pt x="36178" y="15229"/>
                  <a:pt x="36178" y="15229"/>
                  <a:pt x="36178" y="15229"/>
                </a:cubicBezTo>
                <a:cubicBezTo>
                  <a:pt x="36216" y="15166"/>
                  <a:pt x="36191" y="15103"/>
                  <a:pt x="36178" y="15040"/>
                </a:cubicBezTo>
                <a:cubicBezTo>
                  <a:pt x="36128" y="15090"/>
                  <a:pt x="36128" y="15154"/>
                  <a:pt x="36128" y="15204"/>
                </a:cubicBezTo>
                <a:cubicBezTo>
                  <a:pt x="36090" y="15128"/>
                  <a:pt x="36077" y="15052"/>
                  <a:pt x="36064" y="14964"/>
                </a:cubicBezTo>
                <a:lnTo>
                  <a:pt x="36140" y="14964"/>
                </a:lnTo>
                <a:cubicBezTo>
                  <a:pt x="36128" y="14900"/>
                  <a:pt x="36115" y="14837"/>
                  <a:pt x="36102" y="14761"/>
                </a:cubicBezTo>
                <a:cubicBezTo>
                  <a:pt x="36090" y="14812"/>
                  <a:pt x="36064" y="14863"/>
                  <a:pt x="36052" y="14900"/>
                </a:cubicBezTo>
                <a:cubicBezTo>
                  <a:pt x="36026" y="14799"/>
                  <a:pt x="36014" y="14685"/>
                  <a:pt x="36001" y="14584"/>
                </a:cubicBezTo>
                <a:cubicBezTo>
                  <a:pt x="36039" y="14571"/>
                  <a:pt x="36077" y="14546"/>
                  <a:pt x="36115" y="14534"/>
                </a:cubicBezTo>
                <a:cubicBezTo>
                  <a:pt x="35951" y="14432"/>
                  <a:pt x="36001" y="14167"/>
                  <a:pt x="35875" y="14015"/>
                </a:cubicBezTo>
                <a:lnTo>
                  <a:pt x="35875" y="14015"/>
                </a:lnTo>
                <a:cubicBezTo>
                  <a:pt x="35887" y="14040"/>
                  <a:pt x="35900" y="14103"/>
                  <a:pt x="35900" y="14129"/>
                </a:cubicBezTo>
                <a:cubicBezTo>
                  <a:pt x="35887" y="14129"/>
                  <a:pt x="35862" y="14141"/>
                  <a:pt x="35849" y="14141"/>
                </a:cubicBezTo>
                <a:cubicBezTo>
                  <a:pt x="35849" y="14116"/>
                  <a:pt x="35849" y="14053"/>
                  <a:pt x="35837" y="14027"/>
                </a:cubicBezTo>
                <a:cubicBezTo>
                  <a:pt x="35824" y="14002"/>
                  <a:pt x="35799" y="13977"/>
                  <a:pt x="35786" y="13951"/>
                </a:cubicBezTo>
                <a:lnTo>
                  <a:pt x="35900" y="13951"/>
                </a:lnTo>
                <a:cubicBezTo>
                  <a:pt x="35887" y="13876"/>
                  <a:pt x="35862" y="13800"/>
                  <a:pt x="35799" y="13762"/>
                </a:cubicBezTo>
                <a:cubicBezTo>
                  <a:pt x="35786" y="13673"/>
                  <a:pt x="35773" y="13597"/>
                  <a:pt x="35773" y="13509"/>
                </a:cubicBezTo>
                <a:cubicBezTo>
                  <a:pt x="35761" y="13496"/>
                  <a:pt x="35735" y="13458"/>
                  <a:pt x="35723" y="13445"/>
                </a:cubicBezTo>
                <a:cubicBezTo>
                  <a:pt x="35710" y="13357"/>
                  <a:pt x="35685" y="13255"/>
                  <a:pt x="35647" y="13167"/>
                </a:cubicBezTo>
                <a:lnTo>
                  <a:pt x="35647" y="13167"/>
                </a:lnTo>
                <a:cubicBezTo>
                  <a:pt x="35672" y="13180"/>
                  <a:pt x="35710" y="13205"/>
                  <a:pt x="35735" y="13218"/>
                </a:cubicBezTo>
                <a:cubicBezTo>
                  <a:pt x="35659" y="13154"/>
                  <a:pt x="35634" y="13040"/>
                  <a:pt x="35546" y="12977"/>
                </a:cubicBezTo>
                <a:lnTo>
                  <a:pt x="35546" y="12977"/>
                </a:lnTo>
                <a:cubicBezTo>
                  <a:pt x="35571" y="13066"/>
                  <a:pt x="35584" y="13154"/>
                  <a:pt x="35596" y="13243"/>
                </a:cubicBezTo>
                <a:cubicBezTo>
                  <a:pt x="35470" y="12977"/>
                  <a:pt x="35368" y="12673"/>
                  <a:pt x="35293" y="12370"/>
                </a:cubicBezTo>
                <a:lnTo>
                  <a:pt x="35293" y="12370"/>
                </a:lnTo>
                <a:cubicBezTo>
                  <a:pt x="35318" y="12420"/>
                  <a:pt x="35343" y="12471"/>
                  <a:pt x="35368" y="12522"/>
                </a:cubicBezTo>
                <a:cubicBezTo>
                  <a:pt x="35419" y="12484"/>
                  <a:pt x="35394" y="12420"/>
                  <a:pt x="35394" y="12357"/>
                </a:cubicBezTo>
                <a:cubicBezTo>
                  <a:pt x="35368" y="12319"/>
                  <a:pt x="35330" y="12268"/>
                  <a:pt x="35293" y="12218"/>
                </a:cubicBezTo>
                <a:cubicBezTo>
                  <a:pt x="35305" y="12205"/>
                  <a:pt x="35330" y="12193"/>
                  <a:pt x="35330" y="12180"/>
                </a:cubicBezTo>
                <a:cubicBezTo>
                  <a:pt x="35269" y="12168"/>
                  <a:pt x="35147" y="11939"/>
                  <a:pt x="35258" y="11939"/>
                </a:cubicBezTo>
                <a:cubicBezTo>
                  <a:pt x="35261" y="11939"/>
                  <a:pt x="35264" y="11939"/>
                  <a:pt x="35267" y="11939"/>
                </a:cubicBezTo>
                <a:cubicBezTo>
                  <a:pt x="35432" y="12180"/>
                  <a:pt x="35457" y="12484"/>
                  <a:pt x="35634" y="12724"/>
                </a:cubicBezTo>
                <a:cubicBezTo>
                  <a:pt x="35634" y="12737"/>
                  <a:pt x="35622" y="12762"/>
                  <a:pt x="35622" y="12775"/>
                </a:cubicBezTo>
                <a:cubicBezTo>
                  <a:pt x="35685" y="12926"/>
                  <a:pt x="35723" y="13104"/>
                  <a:pt x="35773" y="13268"/>
                </a:cubicBezTo>
                <a:cubicBezTo>
                  <a:pt x="35811" y="13255"/>
                  <a:pt x="35875" y="13255"/>
                  <a:pt x="35913" y="13243"/>
                </a:cubicBezTo>
                <a:cubicBezTo>
                  <a:pt x="35887" y="13154"/>
                  <a:pt x="35849" y="13066"/>
                  <a:pt x="35748" y="13040"/>
                </a:cubicBezTo>
                <a:cubicBezTo>
                  <a:pt x="35748" y="12990"/>
                  <a:pt x="35735" y="12952"/>
                  <a:pt x="35735" y="12914"/>
                </a:cubicBezTo>
                <a:cubicBezTo>
                  <a:pt x="35773" y="12838"/>
                  <a:pt x="35685" y="12762"/>
                  <a:pt x="35659" y="12686"/>
                </a:cubicBezTo>
                <a:lnTo>
                  <a:pt x="35748" y="12673"/>
                </a:lnTo>
                <a:cubicBezTo>
                  <a:pt x="35723" y="12673"/>
                  <a:pt x="35685" y="12661"/>
                  <a:pt x="35659" y="12661"/>
                </a:cubicBezTo>
                <a:cubicBezTo>
                  <a:pt x="35672" y="12610"/>
                  <a:pt x="35685" y="12547"/>
                  <a:pt x="35710" y="12496"/>
                </a:cubicBezTo>
                <a:cubicBezTo>
                  <a:pt x="35672" y="12484"/>
                  <a:pt x="35634" y="12458"/>
                  <a:pt x="35596" y="12446"/>
                </a:cubicBezTo>
                <a:lnTo>
                  <a:pt x="35647" y="12357"/>
                </a:lnTo>
                <a:lnTo>
                  <a:pt x="35647" y="12357"/>
                </a:lnTo>
                <a:cubicBezTo>
                  <a:pt x="35634" y="12357"/>
                  <a:pt x="35609" y="12382"/>
                  <a:pt x="35596" y="12382"/>
                </a:cubicBezTo>
                <a:cubicBezTo>
                  <a:pt x="35584" y="12319"/>
                  <a:pt x="35546" y="12243"/>
                  <a:pt x="35584" y="12180"/>
                </a:cubicBezTo>
                <a:lnTo>
                  <a:pt x="35584" y="12180"/>
                </a:lnTo>
                <a:cubicBezTo>
                  <a:pt x="35571" y="12193"/>
                  <a:pt x="35546" y="12205"/>
                  <a:pt x="35533" y="12218"/>
                </a:cubicBezTo>
                <a:cubicBezTo>
                  <a:pt x="35470" y="12015"/>
                  <a:pt x="35368" y="11838"/>
                  <a:pt x="35293" y="11636"/>
                </a:cubicBezTo>
                <a:lnTo>
                  <a:pt x="35293" y="11636"/>
                </a:lnTo>
                <a:cubicBezTo>
                  <a:pt x="35305" y="11648"/>
                  <a:pt x="35343" y="11648"/>
                  <a:pt x="35356" y="11648"/>
                </a:cubicBezTo>
                <a:cubicBezTo>
                  <a:pt x="35242" y="11623"/>
                  <a:pt x="35153" y="11433"/>
                  <a:pt x="35191" y="11319"/>
                </a:cubicBezTo>
                <a:cubicBezTo>
                  <a:pt x="35204" y="11256"/>
                  <a:pt x="35141" y="11256"/>
                  <a:pt x="35115" y="11231"/>
                </a:cubicBezTo>
                <a:cubicBezTo>
                  <a:pt x="35065" y="11092"/>
                  <a:pt x="34989" y="11016"/>
                  <a:pt x="34850" y="10978"/>
                </a:cubicBezTo>
                <a:cubicBezTo>
                  <a:pt x="34875" y="10965"/>
                  <a:pt x="34913" y="10940"/>
                  <a:pt x="34938" y="10915"/>
                </a:cubicBezTo>
                <a:lnTo>
                  <a:pt x="34938" y="10915"/>
                </a:lnTo>
                <a:cubicBezTo>
                  <a:pt x="34913" y="10927"/>
                  <a:pt x="34862" y="10927"/>
                  <a:pt x="34837" y="10927"/>
                </a:cubicBezTo>
                <a:cubicBezTo>
                  <a:pt x="34850" y="10877"/>
                  <a:pt x="34900" y="10801"/>
                  <a:pt x="34824" y="10775"/>
                </a:cubicBezTo>
                <a:cubicBezTo>
                  <a:pt x="34786" y="10699"/>
                  <a:pt x="34748" y="10623"/>
                  <a:pt x="34710" y="10548"/>
                </a:cubicBezTo>
                <a:lnTo>
                  <a:pt x="34710" y="10548"/>
                </a:lnTo>
                <a:cubicBezTo>
                  <a:pt x="34710" y="10649"/>
                  <a:pt x="34736" y="10737"/>
                  <a:pt x="34761" y="10839"/>
                </a:cubicBezTo>
                <a:cubicBezTo>
                  <a:pt x="34786" y="10826"/>
                  <a:pt x="34824" y="10813"/>
                  <a:pt x="34850" y="10813"/>
                </a:cubicBezTo>
                <a:cubicBezTo>
                  <a:pt x="34799" y="10889"/>
                  <a:pt x="34799" y="10952"/>
                  <a:pt x="34875" y="11003"/>
                </a:cubicBezTo>
                <a:lnTo>
                  <a:pt x="34812" y="11016"/>
                </a:lnTo>
                <a:cubicBezTo>
                  <a:pt x="34888" y="11028"/>
                  <a:pt x="34964" y="11054"/>
                  <a:pt x="35027" y="11092"/>
                </a:cubicBezTo>
                <a:cubicBezTo>
                  <a:pt x="35027" y="11206"/>
                  <a:pt x="34951" y="11269"/>
                  <a:pt x="34875" y="11332"/>
                </a:cubicBezTo>
                <a:cubicBezTo>
                  <a:pt x="34900" y="11421"/>
                  <a:pt x="34926" y="11509"/>
                  <a:pt x="34951" y="11598"/>
                </a:cubicBezTo>
                <a:cubicBezTo>
                  <a:pt x="34723" y="11168"/>
                  <a:pt x="34495" y="10750"/>
                  <a:pt x="34280" y="10307"/>
                </a:cubicBezTo>
                <a:lnTo>
                  <a:pt x="34280" y="10307"/>
                </a:lnTo>
                <a:cubicBezTo>
                  <a:pt x="34306" y="10307"/>
                  <a:pt x="34356" y="10320"/>
                  <a:pt x="34369" y="10332"/>
                </a:cubicBezTo>
                <a:cubicBezTo>
                  <a:pt x="34369" y="10320"/>
                  <a:pt x="34369" y="10294"/>
                  <a:pt x="34369" y="10294"/>
                </a:cubicBezTo>
                <a:cubicBezTo>
                  <a:pt x="34355" y="10296"/>
                  <a:pt x="34343" y="10297"/>
                  <a:pt x="34330" y="10297"/>
                </a:cubicBezTo>
                <a:cubicBezTo>
                  <a:pt x="34263" y="10297"/>
                  <a:pt x="34219" y="10265"/>
                  <a:pt x="34230" y="10168"/>
                </a:cubicBezTo>
                <a:lnTo>
                  <a:pt x="34230" y="10168"/>
                </a:lnTo>
                <a:cubicBezTo>
                  <a:pt x="34255" y="10193"/>
                  <a:pt x="34306" y="10219"/>
                  <a:pt x="34331" y="10231"/>
                </a:cubicBezTo>
                <a:cubicBezTo>
                  <a:pt x="34306" y="10206"/>
                  <a:pt x="34293" y="10181"/>
                  <a:pt x="34280" y="10155"/>
                </a:cubicBezTo>
                <a:cubicBezTo>
                  <a:pt x="34255" y="10168"/>
                  <a:pt x="34217" y="10168"/>
                  <a:pt x="34192" y="10168"/>
                </a:cubicBezTo>
                <a:cubicBezTo>
                  <a:pt x="34116" y="10041"/>
                  <a:pt x="34052" y="9902"/>
                  <a:pt x="33989" y="9776"/>
                </a:cubicBezTo>
                <a:cubicBezTo>
                  <a:pt x="33913" y="9611"/>
                  <a:pt x="33698" y="9459"/>
                  <a:pt x="33761" y="9270"/>
                </a:cubicBezTo>
                <a:cubicBezTo>
                  <a:pt x="33723" y="9181"/>
                  <a:pt x="33698" y="9105"/>
                  <a:pt x="33673" y="9029"/>
                </a:cubicBezTo>
                <a:cubicBezTo>
                  <a:pt x="33660" y="9016"/>
                  <a:pt x="33622" y="9004"/>
                  <a:pt x="33610" y="8991"/>
                </a:cubicBezTo>
                <a:cubicBezTo>
                  <a:pt x="33599" y="8929"/>
                  <a:pt x="33563" y="8883"/>
                  <a:pt x="33515" y="8883"/>
                </a:cubicBezTo>
                <a:cubicBezTo>
                  <a:pt x="33505" y="8883"/>
                  <a:pt x="33494" y="8885"/>
                  <a:pt x="33483" y="8890"/>
                </a:cubicBezTo>
                <a:cubicBezTo>
                  <a:pt x="33508" y="8928"/>
                  <a:pt x="33521" y="8978"/>
                  <a:pt x="33546" y="9016"/>
                </a:cubicBezTo>
                <a:cubicBezTo>
                  <a:pt x="33496" y="8966"/>
                  <a:pt x="33445" y="8915"/>
                  <a:pt x="33407" y="8852"/>
                </a:cubicBezTo>
                <a:cubicBezTo>
                  <a:pt x="33432" y="8839"/>
                  <a:pt x="33483" y="8827"/>
                  <a:pt x="33496" y="8814"/>
                </a:cubicBezTo>
                <a:cubicBezTo>
                  <a:pt x="33470" y="8789"/>
                  <a:pt x="33432" y="8763"/>
                  <a:pt x="33407" y="8738"/>
                </a:cubicBezTo>
                <a:cubicBezTo>
                  <a:pt x="33445" y="8725"/>
                  <a:pt x="33483" y="8700"/>
                  <a:pt x="33521" y="8687"/>
                </a:cubicBezTo>
                <a:cubicBezTo>
                  <a:pt x="33559" y="8725"/>
                  <a:pt x="33584" y="8763"/>
                  <a:pt x="33610" y="8801"/>
                </a:cubicBezTo>
                <a:lnTo>
                  <a:pt x="33610" y="8839"/>
                </a:lnTo>
                <a:cubicBezTo>
                  <a:pt x="33673" y="8941"/>
                  <a:pt x="33749" y="9029"/>
                  <a:pt x="33850" y="9092"/>
                </a:cubicBezTo>
                <a:cubicBezTo>
                  <a:pt x="33850" y="9130"/>
                  <a:pt x="33837" y="9181"/>
                  <a:pt x="33837" y="9206"/>
                </a:cubicBezTo>
                <a:cubicBezTo>
                  <a:pt x="33863" y="9206"/>
                  <a:pt x="33913" y="9194"/>
                  <a:pt x="33926" y="9181"/>
                </a:cubicBezTo>
                <a:cubicBezTo>
                  <a:pt x="33901" y="8978"/>
                  <a:pt x="33749" y="8839"/>
                  <a:pt x="33648" y="8662"/>
                </a:cubicBezTo>
                <a:lnTo>
                  <a:pt x="33711" y="8637"/>
                </a:lnTo>
                <a:cubicBezTo>
                  <a:pt x="33685" y="8637"/>
                  <a:pt x="33648" y="8649"/>
                  <a:pt x="33635" y="8649"/>
                </a:cubicBezTo>
                <a:cubicBezTo>
                  <a:pt x="33584" y="8561"/>
                  <a:pt x="33534" y="8472"/>
                  <a:pt x="33458" y="8409"/>
                </a:cubicBezTo>
                <a:cubicBezTo>
                  <a:pt x="33432" y="8333"/>
                  <a:pt x="33394" y="8270"/>
                  <a:pt x="33306" y="8270"/>
                </a:cubicBezTo>
                <a:cubicBezTo>
                  <a:pt x="33318" y="8257"/>
                  <a:pt x="33344" y="8219"/>
                  <a:pt x="33356" y="8207"/>
                </a:cubicBezTo>
                <a:lnTo>
                  <a:pt x="33356" y="8207"/>
                </a:lnTo>
                <a:cubicBezTo>
                  <a:pt x="33344" y="8219"/>
                  <a:pt x="33293" y="8232"/>
                  <a:pt x="33268" y="8245"/>
                </a:cubicBezTo>
                <a:cubicBezTo>
                  <a:pt x="33268" y="8219"/>
                  <a:pt x="33255" y="8156"/>
                  <a:pt x="33255" y="8118"/>
                </a:cubicBezTo>
                <a:cubicBezTo>
                  <a:pt x="33243" y="8118"/>
                  <a:pt x="33230" y="8131"/>
                  <a:pt x="33217" y="8131"/>
                </a:cubicBezTo>
                <a:cubicBezTo>
                  <a:pt x="33255" y="8245"/>
                  <a:pt x="33281" y="8384"/>
                  <a:pt x="33420" y="8409"/>
                </a:cubicBezTo>
                <a:cubicBezTo>
                  <a:pt x="33420" y="8434"/>
                  <a:pt x="33420" y="8498"/>
                  <a:pt x="33407" y="8523"/>
                </a:cubicBezTo>
                <a:cubicBezTo>
                  <a:pt x="33445" y="8574"/>
                  <a:pt x="33496" y="8624"/>
                  <a:pt x="33534" y="8675"/>
                </a:cubicBezTo>
                <a:cubicBezTo>
                  <a:pt x="33496" y="8675"/>
                  <a:pt x="33420" y="8700"/>
                  <a:pt x="33382" y="8713"/>
                </a:cubicBezTo>
                <a:cubicBezTo>
                  <a:pt x="33382" y="8687"/>
                  <a:pt x="33382" y="8637"/>
                  <a:pt x="33369" y="8612"/>
                </a:cubicBezTo>
                <a:cubicBezTo>
                  <a:pt x="33344" y="8624"/>
                  <a:pt x="33319" y="8637"/>
                  <a:pt x="33281" y="8649"/>
                </a:cubicBezTo>
                <a:cubicBezTo>
                  <a:pt x="33268" y="8649"/>
                  <a:pt x="33243" y="8624"/>
                  <a:pt x="33230" y="8612"/>
                </a:cubicBezTo>
                <a:cubicBezTo>
                  <a:pt x="33255" y="8599"/>
                  <a:pt x="33306" y="8574"/>
                  <a:pt x="33331" y="8561"/>
                </a:cubicBezTo>
                <a:cubicBezTo>
                  <a:pt x="33306" y="8548"/>
                  <a:pt x="33243" y="8548"/>
                  <a:pt x="33205" y="8536"/>
                </a:cubicBezTo>
                <a:cubicBezTo>
                  <a:pt x="33192" y="8510"/>
                  <a:pt x="33167" y="8485"/>
                  <a:pt x="33141" y="8460"/>
                </a:cubicBezTo>
                <a:lnTo>
                  <a:pt x="33141" y="8460"/>
                </a:lnTo>
                <a:cubicBezTo>
                  <a:pt x="33179" y="8485"/>
                  <a:pt x="33217" y="8510"/>
                  <a:pt x="33255" y="8510"/>
                </a:cubicBezTo>
                <a:cubicBezTo>
                  <a:pt x="33281" y="8396"/>
                  <a:pt x="33116" y="8434"/>
                  <a:pt x="33053" y="8371"/>
                </a:cubicBezTo>
                <a:cubicBezTo>
                  <a:pt x="33040" y="8333"/>
                  <a:pt x="33015" y="8245"/>
                  <a:pt x="32990" y="8207"/>
                </a:cubicBezTo>
                <a:lnTo>
                  <a:pt x="32990" y="8207"/>
                </a:lnTo>
                <a:cubicBezTo>
                  <a:pt x="33015" y="8207"/>
                  <a:pt x="33078" y="8232"/>
                  <a:pt x="33103" y="8232"/>
                </a:cubicBezTo>
                <a:cubicBezTo>
                  <a:pt x="33053" y="8194"/>
                  <a:pt x="33002" y="8143"/>
                  <a:pt x="32964" y="8080"/>
                </a:cubicBezTo>
                <a:lnTo>
                  <a:pt x="32964" y="8080"/>
                </a:lnTo>
                <a:cubicBezTo>
                  <a:pt x="32977" y="8118"/>
                  <a:pt x="32990" y="8181"/>
                  <a:pt x="32990" y="8207"/>
                </a:cubicBezTo>
                <a:cubicBezTo>
                  <a:pt x="32888" y="8181"/>
                  <a:pt x="32888" y="8105"/>
                  <a:pt x="32926" y="8017"/>
                </a:cubicBezTo>
                <a:lnTo>
                  <a:pt x="32838" y="8017"/>
                </a:lnTo>
                <a:cubicBezTo>
                  <a:pt x="32787" y="7979"/>
                  <a:pt x="32749" y="7941"/>
                  <a:pt x="32711" y="7890"/>
                </a:cubicBezTo>
                <a:cubicBezTo>
                  <a:pt x="32673" y="7840"/>
                  <a:pt x="32635" y="7789"/>
                  <a:pt x="32597" y="7726"/>
                </a:cubicBezTo>
                <a:lnTo>
                  <a:pt x="32597" y="7726"/>
                </a:lnTo>
                <a:cubicBezTo>
                  <a:pt x="32635" y="7738"/>
                  <a:pt x="32673" y="7738"/>
                  <a:pt x="32724" y="7751"/>
                </a:cubicBezTo>
                <a:cubicBezTo>
                  <a:pt x="32673" y="7700"/>
                  <a:pt x="32623" y="7700"/>
                  <a:pt x="32572" y="7700"/>
                </a:cubicBezTo>
                <a:cubicBezTo>
                  <a:pt x="32572" y="7688"/>
                  <a:pt x="32559" y="7675"/>
                  <a:pt x="32547" y="7650"/>
                </a:cubicBezTo>
                <a:cubicBezTo>
                  <a:pt x="32559" y="7625"/>
                  <a:pt x="32559" y="7599"/>
                  <a:pt x="32572" y="7574"/>
                </a:cubicBezTo>
                <a:lnTo>
                  <a:pt x="32572" y="7574"/>
                </a:lnTo>
                <a:cubicBezTo>
                  <a:pt x="32559" y="7599"/>
                  <a:pt x="32547" y="7612"/>
                  <a:pt x="32521" y="7625"/>
                </a:cubicBezTo>
                <a:cubicBezTo>
                  <a:pt x="32509" y="7587"/>
                  <a:pt x="32483" y="7549"/>
                  <a:pt x="32471" y="7498"/>
                </a:cubicBezTo>
                <a:cubicBezTo>
                  <a:pt x="32458" y="7523"/>
                  <a:pt x="32445" y="7549"/>
                  <a:pt x="32433" y="7574"/>
                </a:cubicBezTo>
                <a:cubicBezTo>
                  <a:pt x="32395" y="7536"/>
                  <a:pt x="32344" y="7498"/>
                  <a:pt x="32306" y="7460"/>
                </a:cubicBezTo>
                <a:cubicBezTo>
                  <a:pt x="32319" y="7460"/>
                  <a:pt x="32369" y="7435"/>
                  <a:pt x="32382" y="7435"/>
                </a:cubicBezTo>
                <a:cubicBezTo>
                  <a:pt x="32369" y="7409"/>
                  <a:pt x="32344" y="7371"/>
                  <a:pt x="32332" y="7359"/>
                </a:cubicBezTo>
                <a:cubicBezTo>
                  <a:pt x="32323" y="7408"/>
                  <a:pt x="32306" y="7425"/>
                  <a:pt x="32286" y="7425"/>
                </a:cubicBezTo>
                <a:cubicBezTo>
                  <a:pt x="32248" y="7425"/>
                  <a:pt x="32200" y="7366"/>
                  <a:pt x="32167" y="7333"/>
                </a:cubicBezTo>
                <a:cubicBezTo>
                  <a:pt x="32053" y="7220"/>
                  <a:pt x="31939" y="7131"/>
                  <a:pt x="31825" y="7030"/>
                </a:cubicBezTo>
                <a:cubicBezTo>
                  <a:pt x="31851" y="7004"/>
                  <a:pt x="31851" y="6979"/>
                  <a:pt x="31813" y="6941"/>
                </a:cubicBezTo>
                <a:cubicBezTo>
                  <a:pt x="31813" y="6954"/>
                  <a:pt x="31800" y="6979"/>
                  <a:pt x="31787" y="7004"/>
                </a:cubicBezTo>
                <a:cubicBezTo>
                  <a:pt x="31762" y="6979"/>
                  <a:pt x="31724" y="6954"/>
                  <a:pt x="31686" y="6929"/>
                </a:cubicBezTo>
                <a:cubicBezTo>
                  <a:pt x="31648" y="6865"/>
                  <a:pt x="31598" y="6802"/>
                  <a:pt x="31534" y="6751"/>
                </a:cubicBezTo>
                <a:cubicBezTo>
                  <a:pt x="31560" y="6751"/>
                  <a:pt x="31585" y="6751"/>
                  <a:pt x="31585" y="6713"/>
                </a:cubicBezTo>
                <a:cubicBezTo>
                  <a:pt x="31585" y="6701"/>
                  <a:pt x="31572" y="6688"/>
                  <a:pt x="31547" y="6675"/>
                </a:cubicBezTo>
                <a:cubicBezTo>
                  <a:pt x="31560" y="6663"/>
                  <a:pt x="31585" y="6650"/>
                  <a:pt x="31598" y="6625"/>
                </a:cubicBezTo>
                <a:cubicBezTo>
                  <a:pt x="31572" y="6625"/>
                  <a:pt x="31522" y="6600"/>
                  <a:pt x="31484" y="6600"/>
                </a:cubicBezTo>
                <a:cubicBezTo>
                  <a:pt x="31484" y="6612"/>
                  <a:pt x="31484" y="6663"/>
                  <a:pt x="31484" y="6675"/>
                </a:cubicBezTo>
                <a:cubicBezTo>
                  <a:pt x="31433" y="6638"/>
                  <a:pt x="31395" y="6600"/>
                  <a:pt x="31357" y="6562"/>
                </a:cubicBezTo>
                <a:cubicBezTo>
                  <a:pt x="31370" y="6524"/>
                  <a:pt x="31382" y="6498"/>
                  <a:pt x="31395" y="6460"/>
                </a:cubicBezTo>
                <a:cubicBezTo>
                  <a:pt x="31332" y="6397"/>
                  <a:pt x="31281" y="6321"/>
                  <a:pt x="31205" y="6271"/>
                </a:cubicBezTo>
                <a:lnTo>
                  <a:pt x="31205" y="6271"/>
                </a:lnTo>
                <a:cubicBezTo>
                  <a:pt x="31256" y="6346"/>
                  <a:pt x="31307" y="6410"/>
                  <a:pt x="31332" y="6486"/>
                </a:cubicBezTo>
                <a:cubicBezTo>
                  <a:pt x="31243" y="6435"/>
                  <a:pt x="31180" y="6334"/>
                  <a:pt x="31117" y="6245"/>
                </a:cubicBezTo>
                <a:cubicBezTo>
                  <a:pt x="31117" y="6233"/>
                  <a:pt x="31142" y="6207"/>
                  <a:pt x="31142" y="6195"/>
                </a:cubicBezTo>
                <a:cubicBezTo>
                  <a:pt x="31117" y="6157"/>
                  <a:pt x="31079" y="6119"/>
                  <a:pt x="31041" y="6081"/>
                </a:cubicBezTo>
                <a:lnTo>
                  <a:pt x="31041" y="6081"/>
                </a:lnTo>
                <a:cubicBezTo>
                  <a:pt x="31066" y="6131"/>
                  <a:pt x="31079" y="6195"/>
                  <a:pt x="31104" y="6245"/>
                </a:cubicBezTo>
                <a:cubicBezTo>
                  <a:pt x="30940" y="6093"/>
                  <a:pt x="30800" y="5942"/>
                  <a:pt x="30649" y="5790"/>
                </a:cubicBezTo>
                <a:cubicBezTo>
                  <a:pt x="30674" y="5790"/>
                  <a:pt x="30712" y="5802"/>
                  <a:pt x="30737" y="5802"/>
                </a:cubicBezTo>
                <a:cubicBezTo>
                  <a:pt x="30724" y="5764"/>
                  <a:pt x="30712" y="5726"/>
                  <a:pt x="30699" y="5688"/>
                </a:cubicBezTo>
                <a:cubicBezTo>
                  <a:pt x="30611" y="5638"/>
                  <a:pt x="30484" y="5663"/>
                  <a:pt x="30421" y="5562"/>
                </a:cubicBezTo>
                <a:lnTo>
                  <a:pt x="30421" y="5562"/>
                </a:lnTo>
                <a:cubicBezTo>
                  <a:pt x="30471" y="5575"/>
                  <a:pt x="30522" y="5587"/>
                  <a:pt x="30585" y="5600"/>
                </a:cubicBezTo>
                <a:cubicBezTo>
                  <a:pt x="30459" y="5486"/>
                  <a:pt x="30357" y="5334"/>
                  <a:pt x="30193" y="5296"/>
                </a:cubicBezTo>
                <a:lnTo>
                  <a:pt x="30218" y="5258"/>
                </a:lnTo>
                <a:lnTo>
                  <a:pt x="30168" y="5246"/>
                </a:lnTo>
                <a:lnTo>
                  <a:pt x="30180" y="5195"/>
                </a:lnTo>
                <a:lnTo>
                  <a:pt x="30155" y="5195"/>
                </a:lnTo>
                <a:cubicBezTo>
                  <a:pt x="30155" y="5220"/>
                  <a:pt x="30142" y="5271"/>
                  <a:pt x="30142" y="5296"/>
                </a:cubicBezTo>
                <a:cubicBezTo>
                  <a:pt x="30130" y="5271"/>
                  <a:pt x="30079" y="5220"/>
                  <a:pt x="30066" y="5195"/>
                </a:cubicBezTo>
                <a:cubicBezTo>
                  <a:pt x="30079" y="5182"/>
                  <a:pt x="30104" y="5157"/>
                  <a:pt x="30117" y="5144"/>
                </a:cubicBezTo>
                <a:cubicBezTo>
                  <a:pt x="30092" y="5132"/>
                  <a:pt x="30054" y="5119"/>
                  <a:pt x="30041" y="5119"/>
                </a:cubicBezTo>
                <a:cubicBezTo>
                  <a:pt x="30041" y="5132"/>
                  <a:pt x="30028" y="5170"/>
                  <a:pt x="30028" y="5182"/>
                </a:cubicBezTo>
                <a:cubicBezTo>
                  <a:pt x="29915" y="5132"/>
                  <a:pt x="29826" y="5005"/>
                  <a:pt x="29725" y="4929"/>
                </a:cubicBezTo>
                <a:cubicBezTo>
                  <a:pt x="29737" y="4917"/>
                  <a:pt x="29775" y="4891"/>
                  <a:pt x="29788" y="4866"/>
                </a:cubicBezTo>
                <a:lnTo>
                  <a:pt x="29788" y="4866"/>
                </a:lnTo>
                <a:lnTo>
                  <a:pt x="29712" y="4929"/>
                </a:lnTo>
                <a:cubicBezTo>
                  <a:pt x="29649" y="4866"/>
                  <a:pt x="29598" y="4828"/>
                  <a:pt x="29535" y="4777"/>
                </a:cubicBezTo>
                <a:lnTo>
                  <a:pt x="29535" y="4777"/>
                </a:lnTo>
                <a:cubicBezTo>
                  <a:pt x="29598" y="4803"/>
                  <a:pt x="29662" y="4815"/>
                  <a:pt x="29725" y="4815"/>
                </a:cubicBezTo>
                <a:cubicBezTo>
                  <a:pt x="29662" y="4790"/>
                  <a:pt x="29649" y="4739"/>
                  <a:pt x="29649" y="4689"/>
                </a:cubicBezTo>
                <a:cubicBezTo>
                  <a:pt x="29636" y="4701"/>
                  <a:pt x="29611" y="4714"/>
                  <a:pt x="29598" y="4727"/>
                </a:cubicBezTo>
                <a:cubicBezTo>
                  <a:pt x="29472" y="4575"/>
                  <a:pt x="29320" y="4474"/>
                  <a:pt x="29168" y="4347"/>
                </a:cubicBezTo>
                <a:cubicBezTo>
                  <a:pt x="29168" y="4372"/>
                  <a:pt x="29155" y="4423"/>
                  <a:pt x="29143" y="4448"/>
                </a:cubicBezTo>
                <a:cubicBezTo>
                  <a:pt x="28991" y="4347"/>
                  <a:pt x="28864" y="4246"/>
                  <a:pt x="28725" y="4132"/>
                </a:cubicBezTo>
                <a:lnTo>
                  <a:pt x="28725" y="4132"/>
                </a:lnTo>
                <a:cubicBezTo>
                  <a:pt x="28826" y="4145"/>
                  <a:pt x="28902" y="4208"/>
                  <a:pt x="28978" y="4271"/>
                </a:cubicBezTo>
                <a:cubicBezTo>
                  <a:pt x="29016" y="4119"/>
                  <a:pt x="28409" y="3892"/>
                  <a:pt x="28333" y="3689"/>
                </a:cubicBezTo>
                <a:cubicBezTo>
                  <a:pt x="28371" y="3664"/>
                  <a:pt x="28409" y="3639"/>
                  <a:pt x="28447" y="3613"/>
                </a:cubicBezTo>
                <a:lnTo>
                  <a:pt x="28447" y="3613"/>
                </a:lnTo>
                <a:lnTo>
                  <a:pt x="28434" y="3677"/>
                </a:lnTo>
                <a:cubicBezTo>
                  <a:pt x="28472" y="3702"/>
                  <a:pt x="28497" y="3752"/>
                  <a:pt x="28485" y="3803"/>
                </a:cubicBezTo>
                <a:lnTo>
                  <a:pt x="28611" y="3803"/>
                </a:lnTo>
                <a:lnTo>
                  <a:pt x="28573" y="3879"/>
                </a:lnTo>
                <a:cubicBezTo>
                  <a:pt x="28586" y="3879"/>
                  <a:pt x="28624" y="3854"/>
                  <a:pt x="28649" y="3841"/>
                </a:cubicBezTo>
                <a:cubicBezTo>
                  <a:pt x="28759" y="3929"/>
                  <a:pt x="28897" y="4026"/>
                  <a:pt x="29038" y="4026"/>
                </a:cubicBezTo>
                <a:cubicBezTo>
                  <a:pt x="29060" y="4026"/>
                  <a:pt x="29083" y="4023"/>
                  <a:pt x="29105" y="4018"/>
                </a:cubicBezTo>
                <a:cubicBezTo>
                  <a:pt x="28915" y="3904"/>
                  <a:pt x="28738" y="3752"/>
                  <a:pt x="28548" y="3626"/>
                </a:cubicBezTo>
                <a:cubicBezTo>
                  <a:pt x="28548" y="3613"/>
                  <a:pt x="28548" y="3588"/>
                  <a:pt x="28535" y="3575"/>
                </a:cubicBezTo>
                <a:cubicBezTo>
                  <a:pt x="28525" y="3579"/>
                  <a:pt x="28515" y="3580"/>
                  <a:pt x="28506" y="3580"/>
                </a:cubicBezTo>
                <a:cubicBezTo>
                  <a:pt x="28446" y="3580"/>
                  <a:pt x="28405" y="3516"/>
                  <a:pt x="28383" y="3461"/>
                </a:cubicBezTo>
                <a:cubicBezTo>
                  <a:pt x="28244" y="3449"/>
                  <a:pt x="28143" y="3335"/>
                  <a:pt x="28029" y="3272"/>
                </a:cubicBezTo>
                <a:lnTo>
                  <a:pt x="28042" y="3221"/>
                </a:lnTo>
                <a:lnTo>
                  <a:pt x="28042" y="3221"/>
                </a:lnTo>
                <a:cubicBezTo>
                  <a:pt x="28029" y="3234"/>
                  <a:pt x="28004" y="3246"/>
                  <a:pt x="27991" y="3259"/>
                </a:cubicBezTo>
                <a:cubicBezTo>
                  <a:pt x="27865" y="3183"/>
                  <a:pt x="27751" y="3082"/>
                  <a:pt x="27612" y="3044"/>
                </a:cubicBezTo>
                <a:cubicBezTo>
                  <a:pt x="27561" y="3031"/>
                  <a:pt x="27536" y="2968"/>
                  <a:pt x="27510" y="2930"/>
                </a:cubicBezTo>
                <a:cubicBezTo>
                  <a:pt x="27472" y="2943"/>
                  <a:pt x="27434" y="2943"/>
                  <a:pt x="27409" y="2955"/>
                </a:cubicBezTo>
                <a:cubicBezTo>
                  <a:pt x="27409" y="2930"/>
                  <a:pt x="27422" y="2892"/>
                  <a:pt x="27422" y="2879"/>
                </a:cubicBezTo>
                <a:cubicBezTo>
                  <a:pt x="27348" y="2847"/>
                  <a:pt x="27276" y="2810"/>
                  <a:pt x="27207" y="2770"/>
                </a:cubicBezTo>
                <a:lnTo>
                  <a:pt x="27207" y="2770"/>
                </a:lnTo>
                <a:cubicBezTo>
                  <a:pt x="27207" y="2794"/>
                  <a:pt x="27207" y="2817"/>
                  <a:pt x="27207" y="2829"/>
                </a:cubicBezTo>
                <a:cubicBezTo>
                  <a:pt x="27384" y="2905"/>
                  <a:pt x="27510" y="3107"/>
                  <a:pt x="27713" y="3132"/>
                </a:cubicBezTo>
                <a:cubicBezTo>
                  <a:pt x="27776" y="3297"/>
                  <a:pt x="27979" y="3310"/>
                  <a:pt x="28092" y="3449"/>
                </a:cubicBezTo>
                <a:cubicBezTo>
                  <a:pt x="28168" y="3512"/>
                  <a:pt x="28295" y="3525"/>
                  <a:pt x="28295" y="3651"/>
                </a:cubicBezTo>
                <a:lnTo>
                  <a:pt x="28206" y="3651"/>
                </a:lnTo>
                <a:cubicBezTo>
                  <a:pt x="28156" y="3550"/>
                  <a:pt x="28054" y="3537"/>
                  <a:pt x="27966" y="3487"/>
                </a:cubicBezTo>
                <a:cubicBezTo>
                  <a:pt x="27966" y="3512"/>
                  <a:pt x="27966" y="3563"/>
                  <a:pt x="27966" y="3601"/>
                </a:cubicBezTo>
                <a:cubicBezTo>
                  <a:pt x="27941" y="3575"/>
                  <a:pt x="27915" y="3550"/>
                  <a:pt x="27890" y="3525"/>
                </a:cubicBezTo>
                <a:cubicBezTo>
                  <a:pt x="27789" y="3499"/>
                  <a:pt x="27789" y="3348"/>
                  <a:pt x="27688" y="3322"/>
                </a:cubicBezTo>
                <a:cubicBezTo>
                  <a:pt x="27675" y="3335"/>
                  <a:pt x="27637" y="3348"/>
                  <a:pt x="27624" y="3360"/>
                </a:cubicBezTo>
                <a:cubicBezTo>
                  <a:pt x="27384" y="3208"/>
                  <a:pt x="27156" y="3006"/>
                  <a:pt x="26878" y="2905"/>
                </a:cubicBezTo>
                <a:cubicBezTo>
                  <a:pt x="26890" y="2892"/>
                  <a:pt x="26916" y="2841"/>
                  <a:pt x="26928" y="2829"/>
                </a:cubicBezTo>
                <a:cubicBezTo>
                  <a:pt x="26890" y="2803"/>
                  <a:pt x="26840" y="2753"/>
                  <a:pt x="26814" y="2740"/>
                </a:cubicBezTo>
                <a:cubicBezTo>
                  <a:pt x="26789" y="2753"/>
                  <a:pt x="26764" y="2765"/>
                  <a:pt x="26738" y="2778"/>
                </a:cubicBezTo>
                <a:lnTo>
                  <a:pt x="26789" y="2829"/>
                </a:lnTo>
                <a:cubicBezTo>
                  <a:pt x="26764" y="2816"/>
                  <a:pt x="26701" y="2803"/>
                  <a:pt x="26675" y="2791"/>
                </a:cubicBezTo>
                <a:cubicBezTo>
                  <a:pt x="26688" y="2778"/>
                  <a:pt x="26726" y="2765"/>
                  <a:pt x="26738" y="2765"/>
                </a:cubicBezTo>
                <a:cubicBezTo>
                  <a:pt x="26738" y="2740"/>
                  <a:pt x="26738" y="2702"/>
                  <a:pt x="26738" y="2690"/>
                </a:cubicBezTo>
                <a:cubicBezTo>
                  <a:pt x="26688" y="2664"/>
                  <a:pt x="26625" y="2639"/>
                  <a:pt x="26574" y="2614"/>
                </a:cubicBezTo>
                <a:lnTo>
                  <a:pt x="26549" y="2639"/>
                </a:lnTo>
                <a:cubicBezTo>
                  <a:pt x="26587" y="2677"/>
                  <a:pt x="26637" y="2715"/>
                  <a:pt x="26663" y="2778"/>
                </a:cubicBezTo>
                <a:cubicBezTo>
                  <a:pt x="26625" y="2727"/>
                  <a:pt x="26561" y="2702"/>
                  <a:pt x="26498" y="2690"/>
                </a:cubicBezTo>
                <a:cubicBezTo>
                  <a:pt x="26523" y="2652"/>
                  <a:pt x="26536" y="2626"/>
                  <a:pt x="26549" y="2588"/>
                </a:cubicBezTo>
                <a:cubicBezTo>
                  <a:pt x="26498" y="2563"/>
                  <a:pt x="26447" y="2538"/>
                  <a:pt x="26397" y="2512"/>
                </a:cubicBezTo>
                <a:lnTo>
                  <a:pt x="26397" y="2512"/>
                </a:lnTo>
                <a:cubicBezTo>
                  <a:pt x="26422" y="2550"/>
                  <a:pt x="26473" y="2614"/>
                  <a:pt x="26511" y="2652"/>
                </a:cubicBezTo>
                <a:cubicBezTo>
                  <a:pt x="26460" y="2652"/>
                  <a:pt x="26409" y="2614"/>
                  <a:pt x="26384" y="2576"/>
                </a:cubicBezTo>
                <a:cubicBezTo>
                  <a:pt x="26270" y="2550"/>
                  <a:pt x="26182" y="2474"/>
                  <a:pt x="26068" y="2424"/>
                </a:cubicBezTo>
                <a:lnTo>
                  <a:pt x="26080" y="2361"/>
                </a:lnTo>
                <a:lnTo>
                  <a:pt x="26080" y="2361"/>
                </a:lnTo>
                <a:cubicBezTo>
                  <a:pt x="26055" y="2373"/>
                  <a:pt x="26005" y="2398"/>
                  <a:pt x="25979" y="2411"/>
                </a:cubicBezTo>
                <a:cubicBezTo>
                  <a:pt x="25992" y="2373"/>
                  <a:pt x="25992" y="2335"/>
                  <a:pt x="26005" y="2297"/>
                </a:cubicBezTo>
                <a:lnTo>
                  <a:pt x="26005" y="2297"/>
                </a:lnTo>
                <a:cubicBezTo>
                  <a:pt x="25954" y="2310"/>
                  <a:pt x="25903" y="2323"/>
                  <a:pt x="25853" y="2335"/>
                </a:cubicBezTo>
                <a:cubicBezTo>
                  <a:pt x="25827" y="2310"/>
                  <a:pt x="25802" y="2285"/>
                  <a:pt x="25777" y="2259"/>
                </a:cubicBezTo>
                <a:lnTo>
                  <a:pt x="25777" y="2259"/>
                </a:lnTo>
                <a:cubicBezTo>
                  <a:pt x="25790" y="2263"/>
                  <a:pt x="25804" y="2264"/>
                  <a:pt x="25817" y="2264"/>
                </a:cubicBezTo>
                <a:cubicBezTo>
                  <a:pt x="25855" y="2264"/>
                  <a:pt x="25892" y="2252"/>
                  <a:pt x="25929" y="2234"/>
                </a:cubicBezTo>
                <a:cubicBezTo>
                  <a:pt x="25891" y="2234"/>
                  <a:pt x="25827" y="2209"/>
                  <a:pt x="25802" y="2196"/>
                </a:cubicBezTo>
                <a:cubicBezTo>
                  <a:pt x="25815" y="2183"/>
                  <a:pt x="25827" y="2145"/>
                  <a:pt x="25840" y="2120"/>
                </a:cubicBezTo>
                <a:lnTo>
                  <a:pt x="25840" y="2120"/>
                </a:lnTo>
                <a:cubicBezTo>
                  <a:pt x="25815" y="2133"/>
                  <a:pt x="25764" y="2171"/>
                  <a:pt x="25739" y="2183"/>
                </a:cubicBezTo>
                <a:cubicBezTo>
                  <a:pt x="25714" y="2145"/>
                  <a:pt x="25574" y="2095"/>
                  <a:pt x="25663" y="2044"/>
                </a:cubicBezTo>
                <a:lnTo>
                  <a:pt x="25663" y="2032"/>
                </a:lnTo>
                <a:cubicBezTo>
                  <a:pt x="25792" y="2032"/>
                  <a:pt x="25912" y="2187"/>
                  <a:pt x="26046" y="2187"/>
                </a:cubicBezTo>
                <a:cubicBezTo>
                  <a:pt x="26070" y="2187"/>
                  <a:pt x="26094" y="2182"/>
                  <a:pt x="26118" y="2171"/>
                </a:cubicBezTo>
                <a:lnTo>
                  <a:pt x="26118" y="2171"/>
                </a:lnTo>
                <a:cubicBezTo>
                  <a:pt x="26118" y="2183"/>
                  <a:pt x="26093" y="2209"/>
                  <a:pt x="26080" y="2234"/>
                </a:cubicBezTo>
                <a:cubicBezTo>
                  <a:pt x="26435" y="2436"/>
                  <a:pt x="26802" y="2601"/>
                  <a:pt x="27143" y="2816"/>
                </a:cubicBezTo>
                <a:cubicBezTo>
                  <a:pt x="27168" y="2804"/>
                  <a:pt x="27192" y="2792"/>
                  <a:pt x="27205" y="2769"/>
                </a:cubicBezTo>
                <a:lnTo>
                  <a:pt x="27205" y="2769"/>
                </a:lnTo>
                <a:cubicBezTo>
                  <a:pt x="27205" y="2769"/>
                  <a:pt x="27206" y="2770"/>
                  <a:pt x="27207" y="2770"/>
                </a:cubicBezTo>
                <a:lnTo>
                  <a:pt x="27207" y="2770"/>
                </a:lnTo>
                <a:cubicBezTo>
                  <a:pt x="27207" y="2769"/>
                  <a:pt x="27207" y="2767"/>
                  <a:pt x="27207" y="2765"/>
                </a:cubicBezTo>
                <a:cubicBezTo>
                  <a:pt x="27206" y="2767"/>
                  <a:pt x="27205" y="2768"/>
                  <a:pt x="27205" y="2769"/>
                </a:cubicBezTo>
                <a:lnTo>
                  <a:pt x="27205" y="2769"/>
                </a:lnTo>
                <a:cubicBezTo>
                  <a:pt x="26920" y="2604"/>
                  <a:pt x="26666" y="2389"/>
                  <a:pt x="26372" y="2247"/>
                </a:cubicBezTo>
                <a:cubicBezTo>
                  <a:pt x="26366" y="2247"/>
                  <a:pt x="26360" y="2248"/>
                  <a:pt x="26355" y="2248"/>
                </a:cubicBezTo>
                <a:cubicBezTo>
                  <a:pt x="26276" y="2248"/>
                  <a:pt x="26229" y="2168"/>
                  <a:pt x="26182" y="2133"/>
                </a:cubicBezTo>
                <a:cubicBezTo>
                  <a:pt x="26093" y="2095"/>
                  <a:pt x="25992" y="2057"/>
                  <a:pt x="25916" y="2006"/>
                </a:cubicBezTo>
                <a:cubicBezTo>
                  <a:pt x="25891" y="2006"/>
                  <a:pt x="25865" y="2019"/>
                  <a:pt x="25840" y="2019"/>
                </a:cubicBezTo>
                <a:cubicBezTo>
                  <a:pt x="25815" y="1981"/>
                  <a:pt x="25777" y="1943"/>
                  <a:pt x="25751" y="1905"/>
                </a:cubicBezTo>
                <a:lnTo>
                  <a:pt x="25612" y="1867"/>
                </a:lnTo>
                <a:cubicBezTo>
                  <a:pt x="25612" y="1854"/>
                  <a:pt x="25600" y="1829"/>
                  <a:pt x="25600" y="1816"/>
                </a:cubicBezTo>
                <a:lnTo>
                  <a:pt x="25574" y="1854"/>
                </a:lnTo>
                <a:cubicBezTo>
                  <a:pt x="25511" y="1816"/>
                  <a:pt x="25460" y="1778"/>
                  <a:pt x="25385" y="1753"/>
                </a:cubicBezTo>
                <a:lnTo>
                  <a:pt x="25397" y="1703"/>
                </a:lnTo>
                <a:lnTo>
                  <a:pt x="25397" y="1703"/>
                </a:lnTo>
                <a:cubicBezTo>
                  <a:pt x="25372" y="1715"/>
                  <a:pt x="25347" y="1715"/>
                  <a:pt x="25321" y="1728"/>
                </a:cubicBezTo>
                <a:cubicBezTo>
                  <a:pt x="25233" y="1614"/>
                  <a:pt x="25068" y="1639"/>
                  <a:pt x="24967" y="1551"/>
                </a:cubicBezTo>
                <a:cubicBezTo>
                  <a:pt x="24752" y="1551"/>
                  <a:pt x="24587" y="1386"/>
                  <a:pt x="24372" y="1336"/>
                </a:cubicBezTo>
                <a:cubicBezTo>
                  <a:pt x="24360" y="1348"/>
                  <a:pt x="24334" y="1374"/>
                  <a:pt x="24309" y="1386"/>
                </a:cubicBezTo>
                <a:cubicBezTo>
                  <a:pt x="24309" y="1374"/>
                  <a:pt x="24296" y="1336"/>
                  <a:pt x="24296" y="1310"/>
                </a:cubicBezTo>
                <a:cubicBezTo>
                  <a:pt x="24056" y="1234"/>
                  <a:pt x="23841" y="1070"/>
                  <a:pt x="23588" y="1045"/>
                </a:cubicBezTo>
                <a:cubicBezTo>
                  <a:pt x="23575" y="1070"/>
                  <a:pt x="23562" y="1095"/>
                  <a:pt x="23562" y="1120"/>
                </a:cubicBezTo>
                <a:cubicBezTo>
                  <a:pt x="23676" y="1146"/>
                  <a:pt x="23790" y="1184"/>
                  <a:pt x="23904" y="1209"/>
                </a:cubicBezTo>
                <a:cubicBezTo>
                  <a:pt x="23917" y="1222"/>
                  <a:pt x="23929" y="1247"/>
                  <a:pt x="23929" y="1260"/>
                </a:cubicBezTo>
                <a:cubicBezTo>
                  <a:pt x="24106" y="1285"/>
                  <a:pt x="24271" y="1399"/>
                  <a:pt x="24435" y="1475"/>
                </a:cubicBezTo>
                <a:cubicBezTo>
                  <a:pt x="24448" y="1462"/>
                  <a:pt x="24473" y="1449"/>
                  <a:pt x="24486" y="1437"/>
                </a:cubicBezTo>
                <a:cubicBezTo>
                  <a:pt x="24524" y="1475"/>
                  <a:pt x="24562" y="1500"/>
                  <a:pt x="24600" y="1538"/>
                </a:cubicBezTo>
                <a:cubicBezTo>
                  <a:pt x="24625" y="1525"/>
                  <a:pt x="24676" y="1513"/>
                  <a:pt x="24701" y="1500"/>
                </a:cubicBezTo>
                <a:lnTo>
                  <a:pt x="24701" y="1500"/>
                </a:lnTo>
                <a:cubicBezTo>
                  <a:pt x="24701" y="1513"/>
                  <a:pt x="24689" y="1551"/>
                  <a:pt x="24689" y="1576"/>
                </a:cubicBezTo>
                <a:lnTo>
                  <a:pt x="24777" y="1576"/>
                </a:lnTo>
                <a:cubicBezTo>
                  <a:pt x="24790" y="1614"/>
                  <a:pt x="24790" y="1652"/>
                  <a:pt x="24790" y="1690"/>
                </a:cubicBezTo>
                <a:cubicBezTo>
                  <a:pt x="24802" y="1677"/>
                  <a:pt x="24815" y="1639"/>
                  <a:pt x="24815" y="1614"/>
                </a:cubicBezTo>
                <a:cubicBezTo>
                  <a:pt x="25093" y="1753"/>
                  <a:pt x="25359" y="1905"/>
                  <a:pt x="25650" y="2032"/>
                </a:cubicBezTo>
                <a:cubicBezTo>
                  <a:pt x="25600" y="2069"/>
                  <a:pt x="25562" y="2107"/>
                  <a:pt x="25524" y="2158"/>
                </a:cubicBezTo>
                <a:cubicBezTo>
                  <a:pt x="25536" y="2133"/>
                  <a:pt x="25549" y="2095"/>
                  <a:pt x="25562" y="2069"/>
                </a:cubicBezTo>
                <a:cubicBezTo>
                  <a:pt x="25422" y="1994"/>
                  <a:pt x="25283" y="1943"/>
                  <a:pt x="25144" y="1892"/>
                </a:cubicBezTo>
                <a:lnTo>
                  <a:pt x="25144" y="1968"/>
                </a:lnTo>
                <a:cubicBezTo>
                  <a:pt x="24942" y="1905"/>
                  <a:pt x="24752" y="1829"/>
                  <a:pt x="24575" y="1740"/>
                </a:cubicBezTo>
                <a:cubicBezTo>
                  <a:pt x="24603" y="1723"/>
                  <a:pt x="24629" y="1717"/>
                  <a:pt x="24655" y="1717"/>
                </a:cubicBezTo>
                <a:cubicBezTo>
                  <a:pt x="24686" y="1717"/>
                  <a:pt x="24717" y="1727"/>
                  <a:pt x="24752" y="1740"/>
                </a:cubicBezTo>
                <a:lnTo>
                  <a:pt x="24764" y="1728"/>
                </a:lnTo>
                <a:cubicBezTo>
                  <a:pt x="24714" y="1703"/>
                  <a:pt x="24676" y="1690"/>
                  <a:pt x="24638" y="1665"/>
                </a:cubicBezTo>
                <a:cubicBezTo>
                  <a:pt x="24600" y="1690"/>
                  <a:pt x="24575" y="1728"/>
                  <a:pt x="24537" y="1753"/>
                </a:cubicBezTo>
                <a:cubicBezTo>
                  <a:pt x="24499" y="1715"/>
                  <a:pt x="24549" y="1665"/>
                  <a:pt x="24549" y="1627"/>
                </a:cubicBezTo>
                <a:cubicBezTo>
                  <a:pt x="24461" y="1601"/>
                  <a:pt x="24372" y="1563"/>
                  <a:pt x="24284" y="1538"/>
                </a:cubicBezTo>
                <a:lnTo>
                  <a:pt x="24284" y="1538"/>
                </a:lnTo>
                <a:cubicBezTo>
                  <a:pt x="24322" y="1576"/>
                  <a:pt x="24360" y="1614"/>
                  <a:pt x="24398" y="1652"/>
                </a:cubicBezTo>
                <a:cubicBezTo>
                  <a:pt x="24284" y="1601"/>
                  <a:pt x="24094" y="1627"/>
                  <a:pt x="24081" y="1462"/>
                </a:cubicBezTo>
                <a:cubicBezTo>
                  <a:pt x="24018" y="1449"/>
                  <a:pt x="23955" y="1424"/>
                  <a:pt x="23891" y="1411"/>
                </a:cubicBezTo>
                <a:lnTo>
                  <a:pt x="23891" y="1411"/>
                </a:lnTo>
                <a:cubicBezTo>
                  <a:pt x="23929" y="1424"/>
                  <a:pt x="23967" y="1449"/>
                  <a:pt x="23993" y="1462"/>
                </a:cubicBezTo>
                <a:lnTo>
                  <a:pt x="23993" y="1487"/>
                </a:lnTo>
                <a:cubicBezTo>
                  <a:pt x="23929" y="1475"/>
                  <a:pt x="23866" y="1462"/>
                  <a:pt x="23815" y="1437"/>
                </a:cubicBezTo>
                <a:cubicBezTo>
                  <a:pt x="23815" y="1424"/>
                  <a:pt x="23828" y="1386"/>
                  <a:pt x="23828" y="1361"/>
                </a:cubicBezTo>
                <a:lnTo>
                  <a:pt x="23828" y="1361"/>
                </a:lnTo>
                <a:cubicBezTo>
                  <a:pt x="23816" y="1397"/>
                  <a:pt x="23796" y="1410"/>
                  <a:pt x="23773" y="1410"/>
                </a:cubicBezTo>
                <a:cubicBezTo>
                  <a:pt x="23749" y="1410"/>
                  <a:pt x="23722" y="1394"/>
                  <a:pt x="23702" y="1374"/>
                </a:cubicBezTo>
                <a:cubicBezTo>
                  <a:pt x="23714" y="1361"/>
                  <a:pt x="23740" y="1336"/>
                  <a:pt x="23752" y="1310"/>
                </a:cubicBezTo>
                <a:cubicBezTo>
                  <a:pt x="23562" y="1272"/>
                  <a:pt x="23385" y="1209"/>
                  <a:pt x="23208" y="1146"/>
                </a:cubicBezTo>
                <a:lnTo>
                  <a:pt x="23208" y="1146"/>
                </a:lnTo>
                <a:cubicBezTo>
                  <a:pt x="23233" y="1158"/>
                  <a:pt x="23284" y="1184"/>
                  <a:pt x="23297" y="1196"/>
                </a:cubicBezTo>
                <a:lnTo>
                  <a:pt x="23284" y="1260"/>
                </a:lnTo>
                <a:cubicBezTo>
                  <a:pt x="23221" y="1234"/>
                  <a:pt x="23157" y="1222"/>
                  <a:pt x="23094" y="1196"/>
                </a:cubicBezTo>
                <a:cubicBezTo>
                  <a:pt x="23107" y="1184"/>
                  <a:pt x="23132" y="1146"/>
                  <a:pt x="23145" y="1133"/>
                </a:cubicBezTo>
                <a:cubicBezTo>
                  <a:pt x="22930" y="1045"/>
                  <a:pt x="22715" y="969"/>
                  <a:pt x="22487" y="931"/>
                </a:cubicBezTo>
                <a:lnTo>
                  <a:pt x="22487" y="931"/>
                </a:lnTo>
                <a:cubicBezTo>
                  <a:pt x="22588" y="994"/>
                  <a:pt x="22715" y="1007"/>
                  <a:pt x="22816" y="1082"/>
                </a:cubicBezTo>
                <a:cubicBezTo>
                  <a:pt x="22639" y="1057"/>
                  <a:pt x="22461" y="994"/>
                  <a:pt x="22284" y="931"/>
                </a:cubicBezTo>
                <a:cubicBezTo>
                  <a:pt x="22284" y="905"/>
                  <a:pt x="22272" y="893"/>
                  <a:pt x="22272" y="880"/>
                </a:cubicBezTo>
                <a:lnTo>
                  <a:pt x="22272" y="880"/>
                </a:lnTo>
                <a:cubicBezTo>
                  <a:pt x="22321" y="920"/>
                  <a:pt x="22378" y="951"/>
                  <a:pt x="22437" y="951"/>
                </a:cubicBezTo>
                <a:cubicBezTo>
                  <a:pt x="22453" y="951"/>
                  <a:pt x="22470" y="949"/>
                  <a:pt x="22487" y="943"/>
                </a:cubicBezTo>
                <a:lnTo>
                  <a:pt x="22373" y="829"/>
                </a:lnTo>
                <a:cubicBezTo>
                  <a:pt x="22348" y="842"/>
                  <a:pt x="22297" y="867"/>
                  <a:pt x="22272" y="880"/>
                </a:cubicBezTo>
                <a:cubicBezTo>
                  <a:pt x="22234" y="829"/>
                  <a:pt x="22170" y="817"/>
                  <a:pt x="22107" y="804"/>
                </a:cubicBezTo>
                <a:lnTo>
                  <a:pt x="22107" y="804"/>
                </a:lnTo>
                <a:cubicBezTo>
                  <a:pt x="22120" y="867"/>
                  <a:pt x="22183" y="893"/>
                  <a:pt x="22234" y="918"/>
                </a:cubicBezTo>
                <a:cubicBezTo>
                  <a:pt x="22145" y="918"/>
                  <a:pt x="22069" y="893"/>
                  <a:pt x="21993" y="867"/>
                </a:cubicBezTo>
                <a:cubicBezTo>
                  <a:pt x="22006" y="842"/>
                  <a:pt x="22019" y="817"/>
                  <a:pt x="22031" y="791"/>
                </a:cubicBezTo>
                <a:cubicBezTo>
                  <a:pt x="21968" y="779"/>
                  <a:pt x="21905" y="766"/>
                  <a:pt x="21841" y="741"/>
                </a:cubicBezTo>
                <a:lnTo>
                  <a:pt x="21841" y="741"/>
                </a:lnTo>
                <a:cubicBezTo>
                  <a:pt x="21867" y="779"/>
                  <a:pt x="21905" y="817"/>
                  <a:pt x="21930" y="855"/>
                </a:cubicBezTo>
                <a:cubicBezTo>
                  <a:pt x="21829" y="829"/>
                  <a:pt x="21728" y="791"/>
                  <a:pt x="21639" y="753"/>
                </a:cubicBezTo>
                <a:cubicBezTo>
                  <a:pt x="21639" y="703"/>
                  <a:pt x="21639" y="665"/>
                  <a:pt x="21639" y="627"/>
                </a:cubicBezTo>
                <a:cubicBezTo>
                  <a:pt x="21599" y="652"/>
                  <a:pt x="21556" y="661"/>
                  <a:pt x="21512" y="661"/>
                </a:cubicBezTo>
                <a:cubicBezTo>
                  <a:pt x="21402" y="661"/>
                  <a:pt x="21283" y="604"/>
                  <a:pt x="21170" y="604"/>
                </a:cubicBezTo>
                <a:cubicBezTo>
                  <a:pt x="21145" y="604"/>
                  <a:pt x="21120" y="607"/>
                  <a:pt x="21095" y="614"/>
                </a:cubicBezTo>
                <a:cubicBezTo>
                  <a:pt x="21120" y="614"/>
                  <a:pt x="21171" y="627"/>
                  <a:pt x="21196" y="627"/>
                </a:cubicBezTo>
                <a:cubicBezTo>
                  <a:pt x="21196" y="652"/>
                  <a:pt x="21196" y="678"/>
                  <a:pt x="21196" y="690"/>
                </a:cubicBezTo>
                <a:cubicBezTo>
                  <a:pt x="21171" y="678"/>
                  <a:pt x="21108" y="652"/>
                  <a:pt x="21082" y="640"/>
                </a:cubicBezTo>
                <a:cubicBezTo>
                  <a:pt x="21057" y="652"/>
                  <a:pt x="21032" y="665"/>
                  <a:pt x="20994" y="665"/>
                </a:cubicBezTo>
                <a:cubicBezTo>
                  <a:pt x="21006" y="640"/>
                  <a:pt x="21032" y="589"/>
                  <a:pt x="21044" y="551"/>
                </a:cubicBezTo>
                <a:cubicBezTo>
                  <a:pt x="21013" y="545"/>
                  <a:pt x="20978" y="538"/>
                  <a:pt x="20943" y="538"/>
                </a:cubicBezTo>
                <a:cubicBezTo>
                  <a:pt x="20908" y="538"/>
                  <a:pt x="20873" y="545"/>
                  <a:pt x="20842" y="564"/>
                </a:cubicBezTo>
                <a:cubicBezTo>
                  <a:pt x="20753" y="538"/>
                  <a:pt x="20677" y="513"/>
                  <a:pt x="20601" y="475"/>
                </a:cubicBezTo>
                <a:cubicBezTo>
                  <a:pt x="20589" y="488"/>
                  <a:pt x="20551" y="488"/>
                  <a:pt x="20538" y="500"/>
                </a:cubicBezTo>
                <a:cubicBezTo>
                  <a:pt x="20450" y="462"/>
                  <a:pt x="20361" y="437"/>
                  <a:pt x="20260" y="437"/>
                </a:cubicBezTo>
                <a:cubicBezTo>
                  <a:pt x="20285" y="412"/>
                  <a:pt x="20323" y="387"/>
                  <a:pt x="20348" y="374"/>
                </a:cubicBezTo>
                <a:lnTo>
                  <a:pt x="20348" y="374"/>
                </a:lnTo>
                <a:cubicBezTo>
                  <a:pt x="20247" y="424"/>
                  <a:pt x="20146" y="387"/>
                  <a:pt x="20045" y="437"/>
                </a:cubicBezTo>
                <a:cubicBezTo>
                  <a:pt x="20133" y="462"/>
                  <a:pt x="20222" y="488"/>
                  <a:pt x="20310" y="513"/>
                </a:cubicBezTo>
                <a:cubicBezTo>
                  <a:pt x="20133" y="513"/>
                  <a:pt x="19969" y="500"/>
                  <a:pt x="19792" y="475"/>
                </a:cubicBezTo>
                <a:cubicBezTo>
                  <a:pt x="19754" y="462"/>
                  <a:pt x="19716" y="450"/>
                  <a:pt x="19665" y="437"/>
                </a:cubicBezTo>
                <a:lnTo>
                  <a:pt x="19665" y="437"/>
                </a:lnTo>
                <a:cubicBezTo>
                  <a:pt x="19665" y="437"/>
                  <a:pt x="19665" y="447"/>
                  <a:pt x="19673" y="449"/>
                </a:cubicBezTo>
                <a:lnTo>
                  <a:pt x="19673" y="449"/>
                </a:lnTo>
                <a:cubicBezTo>
                  <a:pt x="19586" y="437"/>
                  <a:pt x="19499" y="424"/>
                  <a:pt x="19425" y="399"/>
                </a:cubicBezTo>
                <a:lnTo>
                  <a:pt x="19589" y="399"/>
                </a:lnTo>
                <a:cubicBezTo>
                  <a:pt x="19564" y="336"/>
                  <a:pt x="19500" y="323"/>
                  <a:pt x="19463" y="298"/>
                </a:cubicBezTo>
                <a:cubicBezTo>
                  <a:pt x="19399" y="311"/>
                  <a:pt x="19349" y="323"/>
                  <a:pt x="19285" y="336"/>
                </a:cubicBezTo>
                <a:lnTo>
                  <a:pt x="19273" y="273"/>
                </a:lnTo>
                <a:cubicBezTo>
                  <a:pt x="19255" y="296"/>
                  <a:pt x="19190" y="311"/>
                  <a:pt x="19131" y="311"/>
                </a:cubicBezTo>
                <a:cubicBezTo>
                  <a:pt x="19060" y="311"/>
                  <a:pt x="18998" y="290"/>
                  <a:pt x="19032" y="235"/>
                </a:cubicBezTo>
                <a:cubicBezTo>
                  <a:pt x="19085" y="225"/>
                  <a:pt x="19138" y="221"/>
                  <a:pt x="19192" y="221"/>
                </a:cubicBezTo>
                <a:cubicBezTo>
                  <a:pt x="19367" y="221"/>
                  <a:pt x="19545" y="261"/>
                  <a:pt x="19720" y="261"/>
                </a:cubicBezTo>
                <a:cubicBezTo>
                  <a:pt x="19774" y="261"/>
                  <a:pt x="19827" y="257"/>
                  <a:pt x="19880" y="247"/>
                </a:cubicBezTo>
                <a:cubicBezTo>
                  <a:pt x="19880" y="247"/>
                  <a:pt x="19905" y="273"/>
                  <a:pt x="19905" y="285"/>
                </a:cubicBezTo>
                <a:cubicBezTo>
                  <a:pt x="20083" y="285"/>
                  <a:pt x="20247" y="336"/>
                  <a:pt x="20412" y="361"/>
                </a:cubicBezTo>
                <a:cubicBezTo>
                  <a:pt x="20424" y="336"/>
                  <a:pt x="20450" y="260"/>
                  <a:pt x="20462" y="222"/>
                </a:cubicBezTo>
                <a:cubicBezTo>
                  <a:pt x="20433" y="218"/>
                  <a:pt x="20403" y="216"/>
                  <a:pt x="20375" y="216"/>
                </a:cubicBezTo>
                <a:cubicBezTo>
                  <a:pt x="20305" y="216"/>
                  <a:pt x="20241" y="231"/>
                  <a:pt x="20196" y="285"/>
                </a:cubicBezTo>
                <a:cubicBezTo>
                  <a:pt x="20158" y="273"/>
                  <a:pt x="20121" y="260"/>
                  <a:pt x="20095" y="247"/>
                </a:cubicBezTo>
                <a:cubicBezTo>
                  <a:pt x="20064" y="209"/>
                  <a:pt x="20022" y="203"/>
                  <a:pt x="19980" y="203"/>
                </a:cubicBezTo>
                <a:cubicBezTo>
                  <a:pt x="19958" y="203"/>
                  <a:pt x="19937" y="205"/>
                  <a:pt x="19915" y="205"/>
                </a:cubicBezTo>
                <a:cubicBezTo>
                  <a:pt x="19894" y="205"/>
                  <a:pt x="19874" y="203"/>
                  <a:pt x="19855" y="197"/>
                </a:cubicBezTo>
                <a:lnTo>
                  <a:pt x="19880" y="121"/>
                </a:lnTo>
                <a:lnTo>
                  <a:pt x="19880" y="121"/>
                </a:lnTo>
                <a:cubicBezTo>
                  <a:pt x="19867" y="133"/>
                  <a:pt x="19855" y="171"/>
                  <a:pt x="19842" y="197"/>
                </a:cubicBezTo>
                <a:cubicBezTo>
                  <a:pt x="19804" y="159"/>
                  <a:pt x="19754" y="121"/>
                  <a:pt x="19716" y="83"/>
                </a:cubicBezTo>
                <a:cubicBezTo>
                  <a:pt x="19678" y="108"/>
                  <a:pt x="19652" y="133"/>
                  <a:pt x="19627" y="159"/>
                </a:cubicBezTo>
                <a:cubicBezTo>
                  <a:pt x="19614" y="133"/>
                  <a:pt x="19576" y="95"/>
                  <a:pt x="19564" y="70"/>
                </a:cubicBezTo>
                <a:lnTo>
                  <a:pt x="19564" y="70"/>
                </a:lnTo>
                <a:cubicBezTo>
                  <a:pt x="19564" y="83"/>
                  <a:pt x="19576" y="121"/>
                  <a:pt x="19576" y="133"/>
                </a:cubicBezTo>
                <a:cubicBezTo>
                  <a:pt x="19513" y="108"/>
                  <a:pt x="19425" y="108"/>
                  <a:pt x="19387" y="45"/>
                </a:cubicBezTo>
                <a:lnTo>
                  <a:pt x="19387" y="45"/>
                </a:lnTo>
                <a:cubicBezTo>
                  <a:pt x="19387" y="58"/>
                  <a:pt x="19399" y="95"/>
                  <a:pt x="19399" y="108"/>
                </a:cubicBezTo>
                <a:cubicBezTo>
                  <a:pt x="19197" y="70"/>
                  <a:pt x="18994" y="95"/>
                  <a:pt x="18792" y="70"/>
                </a:cubicBezTo>
                <a:cubicBezTo>
                  <a:pt x="18804" y="58"/>
                  <a:pt x="18830" y="32"/>
                  <a:pt x="18842" y="20"/>
                </a:cubicBezTo>
                <a:lnTo>
                  <a:pt x="18842" y="20"/>
                </a:lnTo>
                <a:cubicBezTo>
                  <a:pt x="18800" y="62"/>
                  <a:pt x="18730" y="84"/>
                  <a:pt x="18660" y="84"/>
                </a:cubicBezTo>
                <a:cubicBezTo>
                  <a:pt x="18585" y="84"/>
                  <a:pt x="18509" y="59"/>
                  <a:pt x="18463" y="7"/>
                </a:cubicBezTo>
                <a:cubicBezTo>
                  <a:pt x="18457" y="3"/>
                  <a:pt x="18450" y="1"/>
                  <a:pt x="184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" name="Google Shape;87;p9"/>
          <p:cNvSpPr/>
          <p:nvPr/>
        </p:nvSpPr>
        <p:spPr>
          <a:xfrm rot="-7941161">
            <a:off x="7258365" y="4573687"/>
            <a:ext cx="1230050" cy="1139266"/>
          </a:xfrm>
          <a:custGeom>
            <a:rect b="b" l="l" r="r" t="t"/>
            <a:pathLst>
              <a:path extrusionOk="0" h="21823" w="23562">
                <a:moveTo>
                  <a:pt x="12292" y="306"/>
                </a:moveTo>
                <a:cubicBezTo>
                  <a:pt x="12732" y="306"/>
                  <a:pt x="13218" y="427"/>
                  <a:pt x="13704" y="662"/>
                </a:cubicBezTo>
                <a:cubicBezTo>
                  <a:pt x="14084" y="864"/>
                  <a:pt x="14476" y="1079"/>
                  <a:pt x="14856" y="1294"/>
                </a:cubicBezTo>
                <a:cubicBezTo>
                  <a:pt x="15172" y="1472"/>
                  <a:pt x="15489" y="1649"/>
                  <a:pt x="15818" y="1813"/>
                </a:cubicBezTo>
                <a:cubicBezTo>
                  <a:pt x="16577" y="2205"/>
                  <a:pt x="17285" y="2750"/>
                  <a:pt x="17842" y="3370"/>
                </a:cubicBezTo>
                <a:lnTo>
                  <a:pt x="17855" y="3382"/>
                </a:lnTo>
                <a:lnTo>
                  <a:pt x="17868" y="3382"/>
                </a:lnTo>
                <a:cubicBezTo>
                  <a:pt x="18450" y="3876"/>
                  <a:pt x="18943" y="4470"/>
                  <a:pt x="19411" y="5040"/>
                </a:cubicBezTo>
                <a:lnTo>
                  <a:pt x="19411" y="5053"/>
                </a:lnTo>
                <a:cubicBezTo>
                  <a:pt x="19576" y="5242"/>
                  <a:pt x="19740" y="5445"/>
                  <a:pt x="19905" y="5635"/>
                </a:cubicBezTo>
                <a:cubicBezTo>
                  <a:pt x="20069" y="5837"/>
                  <a:pt x="20234" y="6065"/>
                  <a:pt x="20386" y="6331"/>
                </a:cubicBezTo>
                <a:cubicBezTo>
                  <a:pt x="20879" y="7204"/>
                  <a:pt x="21373" y="8153"/>
                  <a:pt x="21702" y="9114"/>
                </a:cubicBezTo>
                <a:cubicBezTo>
                  <a:pt x="21879" y="9659"/>
                  <a:pt x="22145" y="10253"/>
                  <a:pt x="22512" y="10924"/>
                </a:cubicBezTo>
                <a:cubicBezTo>
                  <a:pt x="22904" y="11620"/>
                  <a:pt x="23056" y="12366"/>
                  <a:pt x="23182" y="13062"/>
                </a:cubicBezTo>
                <a:cubicBezTo>
                  <a:pt x="23283" y="13746"/>
                  <a:pt x="23043" y="14303"/>
                  <a:pt x="22815" y="14834"/>
                </a:cubicBezTo>
                <a:cubicBezTo>
                  <a:pt x="22663" y="15201"/>
                  <a:pt x="22512" y="15581"/>
                  <a:pt x="22448" y="15985"/>
                </a:cubicBezTo>
                <a:cubicBezTo>
                  <a:pt x="22271" y="16732"/>
                  <a:pt x="21955" y="17403"/>
                  <a:pt x="21626" y="18073"/>
                </a:cubicBezTo>
                <a:cubicBezTo>
                  <a:pt x="21562" y="18162"/>
                  <a:pt x="21512" y="18238"/>
                  <a:pt x="21461" y="18326"/>
                </a:cubicBezTo>
                <a:cubicBezTo>
                  <a:pt x="21385" y="18453"/>
                  <a:pt x="21297" y="18580"/>
                  <a:pt x="21196" y="18693"/>
                </a:cubicBezTo>
                <a:cubicBezTo>
                  <a:pt x="21183" y="18719"/>
                  <a:pt x="21158" y="18744"/>
                  <a:pt x="21145" y="18757"/>
                </a:cubicBezTo>
                <a:cubicBezTo>
                  <a:pt x="21018" y="18871"/>
                  <a:pt x="20904" y="18984"/>
                  <a:pt x="20778" y="19098"/>
                </a:cubicBezTo>
                <a:cubicBezTo>
                  <a:pt x="20386" y="19491"/>
                  <a:pt x="19968" y="19883"/>
                  <a:pt x="19373" y="20073"/>
                </a:cubicBezTo>
                <a:cubicBezTo>
                  <a:pt x="18956" y="20237"/>
                  <a:pt x="18475" y="20313"/>
                  <a:pt x="18019" y="20376"/>
                </a:cubicBezTo>
                <a:cubicBezTo>
                  <a:pt x="17576" y="20440"/>
                  <a:pt x="17134" y="20503"/>
                  <a:pt x="16741" y="20655"/>
                </a:cubicBezTo>
                <a:cubicBezTo>
                  <a:pt x="16514" y="20718"/>
                  <a:pt x="16273" y="20807"/>
                  <a:pt x="16045" y="20883"/>
                </a:cubicBezTo>
                <a:cubicBezTo>
                  <a:pt x="15805" y="20971"/>
                  <a:pt x="15552" y="21060"/>
                  <a:pt x="15299" y="21123"/>
                </a:cubicBezTo>
                <a:cubicBezTo>
                  <a:pt x="14457" y="21301"/>
                  <a:pt x="13670" y="21390"/>
                  <a:pt x="12908" y="21390"/>
                </a:cubicBezTo>
                <a:cubicBezTo>
                  <a:pt x="12857" y="21390"/>
                  <a:pt x="12806" y="21389"/>
                  <a:pt x="12755" y="21389"/>
                </a:cubicBezTo>
                <a:cubicBezTo>
                  <a:pt x="12698" y="21387"/>
                  <a:pt x="12641" y="21386"/>
                  <a:pt x="12582" y="21386"/>
                </a:cubicBezTo>
                <a:cubicBezTo>
                  <a:pt x="12290" y="21386"/>
                  <a:pt x="11979" y="21412"/>
                  <a:pt x="11642" y="21465"/>
                </a:cubicBezTo>
                <a:cubicBezTo>
                  <a:pt x="11481" y="21486"/>
                  <a:pt x="11317" y="21496"/>
                  <a:pt x="11152" y="21496"/>
                </a:cubicBezTo>
                <a:cubicBezTo>
                  <a:pt x="10719" y="21496"/>
                  <a:pt x="10275" y="21425"/>
                  <a:pt x="9845" y="21287"/>
                </a:cubicBezTo>
                <a:lnTo>
                  <a:pt x="9554" y="21186"/>
                </a:lnTo>
                <a:cubicBezTo>
                  <a:pt x="9187" y="21047"/>
                  <a:pt x="8807" y="20920"/>
                  <a:pt x="8440" y="20769"/>
                </a:cubicBezTo>
                <a:lnTo>
                  <a:pt x="8440" y="20781"/>
                </a:lnTo>
                <a:cubicBezTo>
                  <a:pt x="8225" y="20655"/>
                  <a:pt x="8010" y="20528"/>
                  <a:pt x="7808" y="20402"/>
                </a:cubicBezTo>
                <a:cubicBezTo>
                  <a:pt x="7618" y="20288"/>
                  <a:pt x="7428" y="20174"/>
                  <a:pt x="7238" y="20060"/>
                </a:cubicBezTo>
                <a:cubicBezTo>
                  <a:pt x="6821" y="19820"/>
                  <a:pt x="6428" y="19516"/>
                  <a:pt x="6036" y="19225"/>
                </a:cubicBezTo>
                <a:cubicBezTo>
                  <a:pt x="5770" y="19022"/>
                  <a:pt x="5505" y="18820"/>
                  <a:pt x="5239" y="18643"/>
                </a:cubicBezTo>
                <a:cubicBezTo>
                  <a:pt x="4986" y="18428"/>
                  <a:pt x="4733" y="18200"/>
                  <a:pt x="4480" y="17972"/>
                </a:cubicBezTo>
                <a:cubicBezTo>
                  <a:pt x="4214" y="17732"/>
                  <a:pt x="3936" y="17479"/>
                  <a:pt x="3645" y="17238"/>
                </a:cubicBezTo>
                <a:cubicBezTo>
                  <a:pt x="3341" y="16985"/>
                  <a:pt x="3100" y="16681"/>
                  <a:pt x="2847" y="16390"/>
                </a:cubicBezTo>
                <a:cubicBezTo>
                  <a:pt x="2696" y="16188"/>
                  <a:pt x="2518" y="15985"/>
                  <a:pt x="2341" y="15808"/>
                </a:cubicBezTo>
                <a:lnTo>
                  <a:pt x="2265" y="15707"/>
                </a:lnTo>
                <a:cubicBezTo>
                  <a:pt x="1772" y="15150"/>
                  <a:pt x="1278" y="14581"/>
                  <a:pt x="861" y="13986"/>
                </a:cubicBezTo>
                <a:cubicBezTo>
                  <a:pt x="772" y="13796"/>
                  <a:pt x="671" y="13594"/>
                  <a:pt x="570" y="13404"/>
                </a:cubicBezTo>
                <a:cubicBezTo>
                  <a:pt x="519" y="13303"/>
                  <a:pt x="468" y="13202"/>
                  <a:pt x="418" y="13100"/>
                </a:cubicBezTo>
                <a:cubicBezTo>
                  <a:pt x="355" y="12974"/>
                  <a:pt x="380" y="12847"/>
                  <a:pt x="418" y="12733"/>
                </a:cubicBezTo>
                <a:cubicBezTo>
                  <a:pt x="430" y="12695"/>
                  <a:pt x="443" y="12670"/>
                  <a:pt x="443" y="12645"/>
                </a:cubicBezTo>
                <a:cubicBezTo>
                  <a:pt x="494" y="12556"/>
                  <a:pt x="494" y="12455"/>
                  <a:pt x="506" y="12354"/>
                </a:cubicBezTo>
                <a:cubicBezTo>
                  <a:pt x="506" y="12278"/>
                  <a:pt x="519" y="12189"/>
                  <a:pt x="544" y="12126"/>
                </a:cubicBezTo>
                <a:cubicBezTo>
                  <a:pt x="582" y="12050"/>
                  <a:pt x="620" y="11962"/>
                  <a:pt x="658" y="11886"/>
                </a:cubicBezTo>
                <a:cubicBezTo>
                  <a:pt x="747" y="11708"/>
                  <a:pt x="835" y="11544"/>
                  <a:pt x="873" y="11354"/>
                </a:cubicBezTo>
                <a:cubicBezTo>
                  <a:pt x="1063" y="10949"/>
                  <a:pt x="1367" y="10608"/>
                  <a:pt x="1671" y="10291"/>
                </a:cubicBezTo>
                <a:cubicBezTo>
                  <a:pt x="1886" y="10063"/>
                  <a:pt x="2101" y="9823"/>
                  <a:pt x="2278" y="9545"/>
                </a:cubicBezTo>
                <a:cubicBezTo>
                  <a:pt x="2480" y="9241"/>
                  <a:pt x="2721" y="8963"/>
                  <a:pt x="2961" y="8710"/>
                </a:cubicBezTo>
                <a:lnTo>
                  <a:pt x="3088" y="8558"/>
                </a:lnTo>
                <a:cubicBezTo>
                  <a:pt x="3316" y="8305"/>
                  <a:pt x="3518" y="8039"/>
                  <a:pt x="3720" y="7773"/>
                </a:cubicBezTo>
                <a:cubicBezTo>
                  <a:pt x="3885" y="7545"/>
                  <a:pt x="4062" y="7305"/>
                  <a:pt x="4252" y="7090"/>
                </a:cubicBezTo>
                <a:lnTo>
                  <a:pt x="4265" y="7077"/>
                </a:lnTo>
                <a:cubicBezTo>
                  <a:pt x="4341" y="6900"/>
                  <a:pt x="4454" y="6748"/>
                  <a:pt x="4568" y="6609"/>
                </a:cubicBezTo>
                <a:cubicBezTo>
                  <a:pt x="4670" y="6495"/>
                  <a:pt x="4771" y="6369"/>
                  <a:pt x="4847" y="6242"/>
                </a:cubicBezTo>
                <a:cubicBezTo>
                  <a:pt x="5036" y="5926"/>
                  <a:pt x="5315" y="5673"/>
                  <a:pt x="5593" y="5432"/>
                </a:cubicBezTo>
                <a:cubicBezTo>
                  <a:pt x="5720" y="5318"/>
                  <a:pt x="5821" y="5192"/>
                  <a:pt x="5935" y="5078"/>
                </a:cubicBezTo>
                <a:cubicBezTo>
                  <a:pt x="6061" y="4926"/>
                  <a:pt x="6213" y="4749"/>
                  <a:pt x="6390" y="4622"/>
                </a:cubicBezTo>
                <a:cubicBezTo>
                  <a:pt x="6568" y="4496"/>
                  <a:pt x="6707" y="4331"/>
                  <a:pt x="6846" y="4179"/>
                </a:cubicBezTo>
                <a:cubicBezTo>
                  <a:pt x="6947" y="4066"/>
                  <a:pt x="7061" y="3939"/>
                  <a:pt x="7162" y="3838"/>
                </a:cubicBezTo>
                <a:cubicBezTo>
                  <a:pt x="7453" y="3610"/>
                  <a:pt x="7694" y="3332"/>
                  <a:pt x="7922" y="3066"/>
                </a:cubicBezTo>
                <a:cubicBezTo>
                  <a:pt x="8162" y="2775"/>
                  <a:pt x="8428" y="2484"/>
                  <a:pt x="8744" y="2243"/>
                </a:cubicBezTo>
                <a:cubicBezTo>
                  <a:pt x="9364" y="1763"/>
                  <a:pt x="10047" y="1294"/>
                  <a:pt x="10857" y="788"/>
                </a:cubicBezTo>
                <a:cubicBezTo>
                  <a:pt x="11098" y="636"/>
                  <a:pt x="11363" y="522"/>
                  <a:pt x="11604" y="421"/>
                </a:cubicBezTo>
                <a:cubicBezTo>
                  <a:pt x="11813" y="344"/>
                  <a:pt x="12045" y="306"/>
                  <a:pt x="12292" y="306"/>
                </a:cubicBezTo>
                <a:close/>
                <a:moveTo>
                  <a:pt x="12104" y="1"/>
                </a:moveTo>
                <a:cubicBezTo>
                  <a:pt x="12056" y="1"/>
                  <a:pt x="12007" y="2"/>
                  <a:pt x="11958" y="4"/>
                </a:cubicBezTo>
                <a:cubicBezTo>
                  <a:pt x="11503" y="54"/>
                  <a:pt x="11136" y="244"/>
                  <a:pt x="10769" y="447"/>
                </a:cubicBezTo>
                <a:cubicBezTo>
                  <a:pt x="10123" y="826"/>
                  <a:pt x="9478" y="1256"/>
                  <a:pt x="8858" y="1712"/>
                </a:cubicBezTo>
                <a:cubicBezTo>
                  <a:pt x="8567" y="1927"/>
                  <a:pt x="8263" y="2142"/>
                  <a:pt x="8023" y="2421"/>
                </a:cubicBezTo>
                <a:cubicBezTo>
                  <a:pt x="7846" y="2560"/>
                  <a:pt x="7706" y="2737"/>
                  <a:pt x="7567" y="2914"/>
                </a:cubicBezTo>
                <a:cubicBezTo>
                  <a:pt x="7428" y="3091"/>
                  <a:pt x="7289" y="3268"/>
                  <a:pt x="7112" y="3408"/>
                </a:cubicBezTo>
                <a:cubicBezTo>
                  <a:pt x="6935" y="3547"/>
                  <a:pt x="6783" y="3711"/>
                  <a:pt x="6644" y="3876"/>
                </a:cubicBezTo>
                <a:cubicBezTo>
                  <a:pt x="6492" y="4040"/>
                  <a:pt x="6340" y="4217"/>
                  <a:pt x="6150" y="4357"/>
                </a:cubicBezTo>
                <a:cubicBezTo>
                  <a:pt x="5998" y="4458"/>
                  <a:pt x="5884" y="4597"/>
                  <a:pt x="5758" y="4736"/>
                </a:cubicBezTo>
                <a:cubicBezTo>
                  <a:pt x="5657" y="4850"/>
                  <a:pt x="5555" y="4964"/>
                  <a:pt x="5429" y="5065"/>
                </a:cubicBezTo>
                <a:cubicBezTo>
                  <a:pt x="4859" y="5521"/>
                  <a:pt x="4429" y="6115"/>
                  <a:pt x="4024" y="6698"/>
                </a:cubicBezTo>
                <a:lnTo>
                  <a:pt x="3898" y="6875"/>
                </a:lnTo>
                <a:cubicBezTo>
                  <a:pt x="3746" y="7153"/>
                  <a:pt x="3543" y="7381"/>
                  <a:pt x="3341" y="7609"/>
                </a:cubicBezTo>
                <a:cubicBezTo>
                  <a:pt x="3176" y="7786"/>
                  <a:pt x="3012" y="7976"/>
                  <a:pt x="2873" y="8178"/>
                </a:cubicBezTo>
                <a:cubicBezTo>
                  <a:pt x="2683" y="8482"/>
                  <a:pt x="2442" y="8747"/>
                  <a:pt x="2215" y="9001"/>
                </a:cubicBezTo>
                <a:cubicBezTo>
                  <a:pt x="2151" y="9076"/>
                  <a:pt x="2075" y="9152"/>
                  <a:pt x="2012" y="9241"/>
                </a:cubicBezTo>
                <a:cubicBezTo>
                  <a:pt x="1886" y="9380"/>
                  <a:pt x="1759" y="9545"/>
                  <a:pt x="1645" y="9697"/>
                </a:cubicBezTo>
                <a:cubicBezTo>
                  <a:pt x="1519" y="9886"/>
                  <a:pt x="1367" y="10076"/>
                  <a:pt x="1215" y="10253"/>
                </a:cubicBezTo>
                <a:cubicBezTo>
                  <a:pt x="1164" y="10317"/>
                  <a:pt x="1101" y="10380"/>
                  <a:pt x="1051" y="10443"/>
                </a:cubicBezTo>
                <a:cubicBezTo>
                  <a:pt x="835" y="10684"/>
                  <a:pt x="620" y="10924"/>
                  <a:pt x="519" y="11266"/>
                </a:cubicBezTo>
                <a:cubicBezTo>
                  <a:pt x="494" y="11405"/>
                  <a:pt x="418" y="11531"/>
                  <a:pt x="355" y="11645"/>
                </a:cubicBezTo>
                <a:cubicBezTo>
                  <a:pt x="266" y="11797"/>
                  <a:pt x="177" y="11949"/>
                  <a:pt x="165" y="12151"/>
                </a:cubicBezTo>
                <a:lnTo>
                  <a:pt x="165" y="12177"/>
                </a:lnTo>
                <a:cubicBezTo>
                  <a:pt x="190" y="12303"/>
                  <a:pt x="152" y="12404"/>
                  <a:pt x="101" y="12518"/>
                </a:cubicBezTo>
                <a:cubicBezTo>
                  <a:pt x="89" y="12569"/>
                  <a:pt x="76" y="12607"/>
                  <a:pt x="51" y="12670"/>
                </a:cubicBezTo>
                <a:cubicBezTo>
                  <a:pt x="0" y="12974"/>
                  <a:pt x="177" y="13290"/>
                  <a:pt x="355" y="13594"/>
                </a:cubicBezTo>
                <a:cubicBezTo>
                  <a:pt x="430" y="13733"/>
                  <a:pt x="519" y="13885"/>
                  <a:pt x="570" y="14024"/>
                </a:cubicBezTo>
                <a:lnTo>
                  <a:pt x="595" y="14062"/>
                </a:lnTo>
                <a:cubicBezTo>
                  <a:pt x="1088" y="14771"/>
                  <a:pt x="1683" y="15454"/>
                  <a:pt x="2253" y="16099"/>
                </a:cubicBezTo>
                <a:lnTo>
                  <a:pt x="2329" y="16175"/>
                </a:lnTo>
                <a:cubicBezTo>
                  <a:pt x="2417" y="16289"/>
                  <a:pt x="2506" y="16390"/>
                  <a:pt x="2594" y="16492"/>
                </a:cubicBezTo>
                <a:cubicBezTo>
                  <a:pt x="2860" y="16821"/>
                  <a:pt x="3138" y="17150"/>
                  <a:pt x="3480" y="17415"/>
                </a:cubicBezTo>
                <a:cubicBezTo>
                  <a:pt x="3758" y="17643"/>
                  <a:pt x="4024" y="17896"/>
                  <a:pt x="4290" y="18137"/>
                </a:cubicBezTo>
                <a:cubicBezTo>
                  <a:pt x="4720" y="18529"/>
                  <a:pt x="5163" y="18934"/>
                  <a:pt x="5644" y="19250"/>
                </a:cubicBezTo>
                <a:cubicBezTo>
                  <a:pt x="6390" y="19858"/>
                  <a:pt x="7200" y="20351"/>
                  <a:pt x="7896" y="20769"/>
                </a:cubicBezTo>
                <a:cubicBezTo>
                  <a:pt x="8276" y="21034"/>
                  <a:pt x="8693" y="21186"/>
                  <a:pt x="9111" y="21325"/>
                </a:cubicBezTo>
                <a:cubicBezTo>
                  <a:pt x="9238" y="21376"/>
                  <a:pt x="9377" y="21427"/>
                  <a:pt x="9516" y="21477"/>
                </a:cubicBezTo>
                <a:cubicBezTo>
                  <a:pt x="10107" y="21704"/>
                  <a:pt x="10698" y="21823"/>
                  <a:pt x="11247" y="21823"/>
                </a:cubicBezTo>
                <a:cubicBezTo>
                  <a:pt x="11403" y="21823"/>
                  <a:pt x="11556" y="21813"/>
                  <a:pt x="11705" y="21794"/>
                </a:cubicBezTo>
                <a:cubicBezTo>
                  <a:pt x="12064" y="21741"/>
                  <a:pt x="12457" y="21715"/>
                  <a:pt x="12901" y="21715"/>
                </a:cubicBezTo>
                <a:cubicBezTo>
                  <a:pt x="12989" y="21715"/>
                  <a:pt x="13080" y="21716"/>
                  <a:pt x="13173" y="21718"/>
                </a:cubicBezTo>
                <a:cubicBezTo>
                  <a:pt x="14059" y="21692"/>
                  <a:pt x="14907" y="21591"/>
                  <a:pt x="15666" y="21389"/>
                </a:cubicBezTo>
                <a:cubicBezTo>
                  <a:pt x="15894" y="21325"/>
                  <a:pt x="16109" y="21249"/>
                  <a:pt x="16324" y="21174"/>
                </a:cubicBezTo>
                <a:cubicBezTo>
                  <a:pt x="16805" y="21009"/>
                  <a:pt x="17298" y="20832"/>
                  <a:pt x="17817" y="20756"/>
                </a:cubicBezTo>
                <a:cubicBezTo>
                  <a:pt x="18741" y="20642"/>
                  <a:pt x="19690" y="20465"/>
                  <a:pt x="20386" y="19946"/>
                </a:cubicBezTo>
                <a:cubicBezTo>
                  <a:pt x="20512" y="19883"/>
                  <a:pt x="20601" y="19782"/>
                  <a:pt x="20689" y="19693"/>
                </a:cubicBezTo>
                <a:cubicBezTo>
                  <a:pt x="20753" y="19630"/>
                  <a:pt x="20816" y="19567"/>
                  <a:pt x="20879" y="19503"/>
                </a:cubicBezTo>
                <a:cubicBezTo>
                  <a:pt x="21069" y="19364"/>
                  <a:pt x="21246" y="19187"/>
                  <a:pt x="21411" y="19010"/>
                </a:cubicBezTo>
                <a:cubicBezTo>
                  <a:pt x="21689" y="18693"/>
                  <a:pt x="21917" y="18339"/>
                  <a:pt x="22081" y="17947"/>
                </a:cubicBezTo>
                <a:cubicBezTo>
                  <a:pt x="22423" y="17226"/>
                  <a:pt x="22701" y="16580"/>
                  <a:pt x="22828" y="15821"/>
                </a:cubicBezTo>
                <a:cubicBezTo>
                  <a:pt x="22904" y="15543"/>
                  <a:pt x="23018" y="15264"/>
                  <a:pt x="23119" y="14998"/>
                </a:cubicBezTo>
                <a:cubicBezTo>
                  <a:pt x="23283" y="14606"/>
                  <a:pt x="23461" y="14201"/>
                  <a:pt x="23511" y="13733"/>
                </a:cubicBezTo>
                <a:cubicBezTo>
                  <a:pt x="23562" y="13303"/>
                  <a:pt x="23448" y="12835"/>
                  <a:pt x="23334" y="12366"/>
                </a:cubicBezTo>
                <a:lnTo>
                  <a:pt x="23296" y="12227"/>
                </a:lnTo>
                <a:cubicBezTo>
                  <a:pt x="23271" y="12151"/>
                  <a:pt x="23258" y="12075"/>
                  <a:pt x="23233" y="12000"/>
                </a:cubicBezTo>
                <a:cubicBezTo>
                  <a:pt x="23182" y="11810"/>
                  <a:pt x="23132" y="11620"/>
                  <a:pt x="23043" y="11417"/>
                </a:cubicBezTo>
                <a:cubicBezTo>
                  <a:pt x="22942" y="11164"/>
                  <a:pt x="22815" y="10924"/>
                  <a:pt x="22689" y="10684"/>
                </a:cubicBezTo>
                <a:cubicBezTo>
                  <a:pt x="22575" y="10468"/>
                  <a:pt x="22461" y="10253"/>
                  <a:pt x="22360" y="10038"/>
                </a:cubicBezTo>
                <a:cubicBezTo>
                  <a:pt x="22208" y="9734"/>
                  <a:pt x="22094" y="9405"/>
                  <a:pt x="21993" y="9089"/>
                </a:cubicBezTo>
                <a:cubicBezTo>
                  <a:pt x="21891" y="8836"/>
                  <a:pt x="21803" y="8570"/>
                  <a:pt x="21689" y="8305"/>
                </a:cubicBezTo>
                <a:cubicBezTo>
                  <a:pt x="21335" y="7469"/>
                  <a:pt x="20879" y="6647"/>
                  <a:pt x="20525" y="6027"/>
                </a:cubicBezTo>
                <a:lnTo>
                  <a:pt x="20512" y="6014"/>
                </a:lnTo>
                <a:cubicBezTo>
                  <a:pt x="19905" y="5179"/>
                  <a:pt x="19209" y="4395"/>
                  <a:pt x="18601" y="3711"/>
                </a:cubicBezTo>
                <a:lnTo>
                  <a:pt x="18589" y="3699"/>
                </a:lnTo>
                <a:cubicBezTo>
                  <a:pt x="18374" y="3509"/>
                  <a:pt x="18159" y="3306"/>
                  <a:pt x="17956" y="3117"/>
                </a:cubicBezTo>
                <a:cubicBezTo>
                  <a:pt x="17412" y="2598"/>
                  <a:pt x="16855" y="2066"/>
                  <a:pt x="16185" y="1712"/>
                </a:cubicBezTo>
                <a:cubicBezTo>
                  <a:pt x="15805" y="1522"/>
                  <a:pt x="15438" y="1320"/>
                  <a:pt x="15071" y="1117"/>
                </a:cubicBezTo>
                <a:cubicBezTo>
                  <a:pt x="14666" y="877"/>
                  <a:pt x="14236" y="636"/>
                  <a:pt x="13806" y="421"/>
                </a:cubicBezTo>
                <a:cubicBezTo>
                  <a:pt x="13268" y="141"/>
                  <a:pt x="12688" y="1"/>
                  <a:pt x="121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" name="Google Shape;88;p9"/>
          <p:cNvSpPr/>
          <p:nvPr/>
        </p:nvSpPr>
        <p:spPr>
          <a:xfrm rot="3455736">
            <a:off x="8701334" y="574876"/>
            <a:ext cx="835188" cy="845213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" name="Google Shape;89;p9"/>
          <p:cNvSpPr/>
          <p:nvPr/>
        </p:nvSpPr>
        <p:spPr>
          <a:xfrm rot="-8540529">
            <a:off x="1188174" y="-507143"/>
            <a:ext cx="1184223" cy="1245640"/>
          </a:xfrm>
          <a:custGeom>
            <a:rect b="b" l="l" r="r" t="t"/>
            <a:pathLst>
              <a:path extrusionOk="0" h="22614" w="21499">
                <a:moveTo>
                  <a:pt x="16684" y="291"/>
                </a:moveTo>
                <a:cubicBezTo>
                  <a:pt x="16778" y="291"/>
                  <a:pt x="16868" y="298"/>
                  <a:pt x="16956" y="312"/>
                </a:cubicBezTo>
                <a:cubicBezTo>
                  <a:pt x="17235" y="363"/>
                  <a:pt x="17513" y="439"/>
                  <a:pt x="17779" y="502"/>
                </a:cubicBezTo>
                <a:cubicBezTo>
                  <a:pt x="17994" y="565"/>
                  <a:pt x="18222" y="628"/>
                  <a:pt x="18449" y="679"/>
                </a:cubicBezTo>
                <a:cubicBezTo>
                  <a:pt x="19006" y="793"/>
                  <a:pt x="19449" y="1071"/>
                  <a:pt x="19740" y="1489"/>
                </a:cubicBezTo>
                <a:cubicBezTo>
                  <a:pt x="20094" y="1767"/>
                  <a:pt x="20322" y="2172"/>
                  <a:pt x="20537" y="2577"/>
                </a:cubicBezTo>
                <a:lnTo>
                  <a:pt x="20537" y="2590"/>
                </a:lnTo>
                <a:cubicBezTo>
                  <a:pt x="20613" y="2716"/>
                  <a:pt x="20689" y="2868"/>
                  <a:pt x="20778" y="2995"/>
                </a:cubicBezTo>
                <a:cubicBezTo>
                  <a:pt x="20854" y="3134"/>
                  <a:pt x="20917" y="3298"/>
                  <a:pt x="20955" y="3501"/>
                </a:cubicBezTo>
                <a:cubicBezTo>
                  <a:pt x="21081" y="4197"/>
                  <a:pt x="21183" y="4969"/>
                  <a:pt x="21119" y="5804"/>
                </a:cubicBezTo>
                <a:cubicBezTo>
                  <a:pt x="21081" y="6285"/>
                  <a:pt x="21107" y="6778"/>
                  <a:pt x="21195" y="7322"/>
                </a:cubicBezTo>
                <a:cubicBezTo>
                  <a:pt x="21297" y="7866"/>
                  <a:pt x="21170" y="8550"/>
                  <a:pt x="21018" y="9195"/>
                </a:cubicBezTo>
                <a:cubicBezTo>
                  <a:pt x="20866" y="9840"/>
                  <a:pt x="20449" y="10486"/>
                  <a:pt x="20044" y="11106"/>
                </a:cubicBezTo>
                <a:cubicBezTo>
                  <a:pt x="19765" y="11523"/>
                  <a:pt x="19487" y="11966"/>
                  <a:pt x="19285" y="12396"/>
                </a:cubicBezTo>
                <a:cubicBezTo>
                  <a:pt x="18854" y="13194"/>
                  <a:pt x="18310" y="13991"/>
                  <a:pt x="17766" y="14775"/>
                </a:cubicBezTo>
                <a:cubicBezTo>
                  <a:pt x="17690" y="14877"/>
                  <a:pt x="17602" y="14990"/>
                  <a:pt x="17526" y="15092"/>
                </a:cubicBezTo>
                <a:cubicBezTo>
                  <a:pt x="17412" y="15244"/>
                  <a:pt x="17285" y="15408"/>
                  <a:pt x="17159" y="15547"/>
                </a:cubicBezTo>
                <a:cubicBezTo>
                  <a:pt x="17133" y="15585"/>
                  <a:pt x="17108" y="15611"/>
                  <a:pt x="17083" y="15636"/>
                </a:cubicBezTo>
                <a:cubicBezTo>
                  <a:pt x="16931" y="15788"/>
                  <a:pt x="16779" y="15952"/>
                  <a:pt x="16627" y="16104"/>
                </a:cubicBezTo>
                <a:cubicBezTo>
                  <a:pt x="16121" y="16648"/>
                  <a:pt x="15602" y="17192"/>
                  <a:pt x="14995" y="17597"/>
                </a:cubicBezTo>
                <a:cubicBezTo>
                  <a:pt x="14552" y="17926"/>
                  <a:pt x="14096" y="18167"/>
                  <a:pt x="13641" y="18407"/>
                </a:cubicBezTo>
                <a:cubicBezTo>
                  <a:pt x="13223" y="18622"/>
                  <a:pt x="12793" y="18850"/>
                  <a:pt x="12388" y="19141"/>
                </a:cubicBezTo>
                <a:cubicBezTo>
                  <a:pt x="12148" y="19293"/>
                  <a:pt x="11907" y="19457"/>
                  <a:pt x="11667" y="19622"/>
                </a:cubicBezTo>
                <a:cubicBezTo>
                  <a:pt x="11414" y="19799"/>
                  <a:pt x="11148" y="19976"/>
                  <a:pt x="10895" y="20141"/>
                </a:cubicBezTo>
                <a:cubicBezTo>
                  <a:pt x="10022" y="20659"/>
                  <a:pt x="9237" y="21052"/>
                  <a:pt x="8491" y="21343"/>
                </a:cubicBezTo>
                <a:cubicBezTo>
                  <a:pt x="8187" y="21457"/>
                  <a:pt x="7845" y="21608"/>
                  <a:pt x="7453" y="21811"/>
                </a:cubicBezTo>
                <a:cubicBezTo>
                  <a:pt x="6909" y="22102"/>
                  <a:pt x="6365" y="22279"/>
                  <a:pt x="5884" y="22304"/>
                </a:cubicBezTo>
                <a:lnTo>
                  <a:pt x="5669" y="22304"/>
                </a:lnTo>
                <a:cubicBezTo>
                  <a:pt x="5475" y="22304"/>
                  <a:pt x="5275" y="22310"/>
                  <a:pt x="5081" y="22310"/>
                </a:cubicBezTo>
                <a:cubicBezTo>
                  <a:pt x="4984" y="22310"/>
                  <a:pt x="4889" y="22309"/>
                  <a:pt x="4796" y="22304"/>
                </a:cubicBezTo>
                <a:cubicBezTo>
                  <a:pt x="4657" y="22266"/>
                  <a:pt x="4505" y="22216"/>
                  <a:pt x="4366" y="22153"/>
                </a:cubicBezTo>
                <a:cubicBezTo>
                  <a:pt x="4239" y="22115"/>
                  <a:pt x="4113" y="22064"/>
                  <a:pt x="3986" y="22026"/>
                </a:cubicBezTo>
                <a:cubicBezTo>
                  <a:pt x="3695" y="21937"/>
                  <a:pt x="3442" y="21786"/>
                  <a:pt x="3189" y="21634"/>
                </a:cubicBezTo>
                <a:cubicBezTo>
                  <a:pt x="3024" y="21533"/>
                  <a:pt x="2860" y="21431"/>
                  <a:pt x="2683" y="21343"/>
                </a:cubicBezTo>
                <a:cubicBezTo>
                  <a:pt x="2531" y="21229"/>
                  <a:pt x="2379" y="21090"/>
                  <a:pt x="2240" y="20950"/>
                </a:cubicBezTo>
                <a:cubicBezTo>
                  <a:pt x="2088" y="20811"/>
                  <a:pt x="1923" y="20659"/>
                  <a:pt x="1746" y="20520"/>
                </a:cubicBezTo>
                <a:cubicBezTo>
                  <a:pt x="1569" y="20394"/>
                  <a:pt x="1455" y="20179"/>
                  <a:pt x="1341" y="19976"/>
                </a:cubicBezTo>
                <a:cubicBezTo>
                  <a:pt x="1265" y="19837"/>
                  <a:pt x="1189" y="19698"/>
                  <a:pt x="1088" y="19571"/>
                </a:cubicBezTo>
                <a:lnTo>
                  <a:pt x="1050" y="19508"/>
                </a:lnTo>
                <a:cubicBezTo>
                  <a:pt x="810" y="19141"/>
                  <a:pt x="569" y="18749"/>
                  <a:pt x="418" y="18306"/>
                </a:cubicBezTo>
                <a:cubicBezTo>
                  <a:pt x="405" y="18141"/>
                  <a:pt x="380" y="17989"/>
                  <a:pt x="354" y="17838"/>
                </a:cubicBezTo>
                <a:cubicBezTo>
                  <a:pt x="354" y="17749"/>
                  <a:pt x="342" y="17673"/>
                  <a:pt x="329" y="17585"/>
                </a:cubicBezTo>
                <a:cubicBezTo>
                  <a:pt x="316" y="17483"/>
                  <a:pt x="392" y="17357"/>
                  <a:pt x="468" y="17218"/>
                </a:cubicBezTo>
                <a:cubicBezTo>
                  <a:pt x="494" y="17180"/>
                  <a:pt x="519" y="17142"/>
                  <a:pt x="519" y="17116"/>
                </a:cubicBezTo>
                <a:cubicBezTo>
                  <a:pt x="595" y="17015"/>
                  <a:pt x="645" y="16914"/>
                  <a:pt x="683" y="16813"/>
                </a:cubicBezTo>
                <a:cubicBezTo>
                  <a:pt x="721" y="16724"/>
                  <a:pt x="747" y="16648"/>
                  <a:pt x="797" y="16572"/>
                </a:cubicBezTo>
                <a:cubicBezTo>
                  <a:pt x="860" y="16471"/>
                  <a:pt x="936" y="16382"/>
                  <a:pt x="1000" y="16281"/>
                </a:cubicBezTo>
                <a:cubicBezTo>
                  <a:pt x="1139" y="16079"/>
                  <a:pt x="1278" y="15876"/>
                  <a:pt x="1392" y="15674"/>
                </a:cubicBezTo>
                <a:cubicBezTo>
                  <a:pt x="1708" y="15193"/>
                  <a:pt x="2113" y="14750"/>
                  <a:pt x="2505" y="14320"/>
                </a:cubicBezTo>
                <a:cubicBezTo>
                  <a:pt x="2784" y="14016"/>
                  <a:pt x="3075" y="13687"/>
                  <a:pt x="3328" y="13358"/>
                </a:cubicBezTo>
                <a:cubicBezTo>
                  <a:pt x="3619" y="12979"/>
                  <a:pt x="3935" y="12624"/>
                  <a:pt x="4252" y="12270"/>
                </a:cubicBezTo>
                <a:lnTo>
                  <a:pt x="4429" y="12067"/>
                </a:lnTo>
                <a:cubicBezTo>
                  <a:pt x="4720" y="11738"/>
                  <a:pt x="5011" y="11397"/>
                  <a:pt x="5289" y="11055"/>
                </a:cubicBezTo>
                <a:cubicBezTo>
                  <a:pt x="5517" y="10764"/>
                  <a:pt x="5770" y="10460"/>
                  <a:pt x="6023" y="10182"/>
                </a:cubicBezTo>
                <a:lnTo>
                  <a:pt x="6036" y="10157"/>
                </a:lnTo>
                <a:cubicBezTo>
                  <a:pt x="6162" y="9954"/>
                  <a:pt x="6327" y="9764"/>
                  <a:pt x="6491" y="9587"/>
                </a:cubicBezTo>
                <a:cubicBezTo>
                  <a:pt x="6618" y="9435"/>
                  <a:pt x="6745" y="9284"/>
                  <a:pt x="6858" y="9119"/>
                </a:cubicBezTo>
                <a:cubicBezTo>
                  <a:pt x="7162" y="8727"/>
                  <a:pt x="7504" y="8373"/>
                  <a:pt x="7845" y="8044"/>
                </a:cubicBezTo>
                <a:cubicBezTo>
                  <a:pt x="7997" y="7879"/>
                  <a:pt x="8149" y="7715"/>
                  <a:pt x="8288" y="7550"/>
                </a:cubicBezTo>
                <a:cubicBezTo>
                  <a:pt x="8465" y="7360"/>
                  <a:pt x="8655" y="7132"/>
                  <a:pt x="8870" y="6943"/>
                </a:cubicBezTo>
                <a:cubicBezTo>
                  <a:pt x="9073" y="6740"/>
                  <a:pt x="9263" y="6538"/>
                  <a:pt x="9452" y="6323"/>
                </a:cubicBezTo>
                <a:cubicBezTo>
                  <a:pt x="9579" y="6171"/>
                  <a:pt x="9718" y="6019"/>
                  <a:pt x="9857" y="5867"/>
                </a:cubicBezTo>
                <a:cubicBezTo>
                  <a:pt x="10199" y="5538"/>
                  <a:pt x="10515" y="5171"/>
                  <a:pt x="10819" y="4829"/>
                </a:cubicBezTo>
                <a:cubicBezTo>
                  <a:pt x="11161" y="4450"/>
                  <a:pt x="11502" y="4058"/>
                  <a:pt x="11869" y="3703"/>
                </a:cubicBezTo>
                <a:cubicBezTo>
                  <a:pt x="12616" y="2995"/>
                  <a:pt x="13413" y="2261"/>
                  <a:pt x="14324" y="1476"/>
                </a:cubicBezTo>
                <a:cubicBezTo>
                  <a:pt x="14603" y="1236"/>
                  <a:pt x="14881" y="1021"/>
                  <a:pt x="15147" y="831"/>
                </a:cubicBezTo>
                <a:cubicBezTo>
                  <a:pt x="15656" y="481"/>
                  <a:pt x="16201" y="291"/>
                  <a:pt x="16684" y="291"/>
                </a:cubicBezTo>
                <a:close/>
                <a:moveTo>
                  <a:pt x="16795" y="0"/>
                </a:moveTo>
                <a:cubicBezTo>
                  <a:pt x="16447" y="0"/>
                  <a:pt x="16039" y="100"/>
                  <a:pt x="15602" y="299"/>
                </a:cubicBezTo>
                <a:cubicBezTo>
                  <a:pt x="15172" y="514"/>
                  <a:pt x="14767" y="831"/>
                  <a:pt x="14362" y="1172"/>
                </a:cubicBezTo>
                <a:cubicBezTo>
                  <a:pt x="13628" y="1793"/>
                  <a:pt x="12894" y="2463"/>
                  <a:pt x="12160" y="3146"/>
                </a:cubicBezTo>
                <a:cubicBezTo>
                  <a:pt x="11819" y="3450"/>
                  <a:pt x="11464" y="3779"/>
                  <a:pt x="11148" y="4146"/>
                </a:cubicBezTo>
                <a:cubicBezTo>
                  <a:pt x="10933" y="4361"/>
                  <a:pt x="10743" y="4589"/>
                  <a:pt x="10553" y="4817"/>
                </a:cubicBezTo>
                <a:cubicBezTo>
                  <a:pt x="10364" y="5032"/>
                  <a:pt x="10161" y="5272"/>
                  <a:pt x="9959" y="5475"/>
                </a:cubicBezTo>
                <a:cubicBezTo>
                  <a:pt x="9744" y="5677"/>
                  <a:pt x="9554" y="5892"/>
                  <a:pt x="9364" y="6107"/>
                </a:cubicBezTo>
                <a:cubicBezTo>
                  <a:pt x="9161" y="6323"/>
                  <a:pt x="8959" y="6563"/>
                  <a:pt x="8731" y="6765"/>
                </a:cubicBezTo>
                <a:cubicBezTo>
                  <a:pt x="8567" y="6930"/>
                  <a:pt x="8402" y="7107"/>
                  <a:pt x="8238" y="7284"/>
                </a:cubicBezTo>
                <a:cubicBezTo>
                  <a:pt x="8111" y="7436"/>
                  <a:pt x="7972" y="7588"/>
                  <a:pt x="7833" y="7727"/>
                </a:cubicBezTo>
                <a:cubicBezTo>
                  <a:pt x="7137" y="8398"/>
                  <a:pt x="6529" y="9157"/>
                  <a:pt x="5947" y="9891"/>
                </a:cubicBezTo>
                <a:lnTo>
                  <a:pt x="5770" y="10106"/>
                </a:lnTo>
                <a:cubicBezTo>
                  <a:pt x="5530" y="10435"/>
                  <a:pt x="5264" y="10739"/>
                  <a:pt x="4986" y="11042"/>
                </a:cubicBezTo>
                <a:cubicBezTo>
                  <a:pt x="4783" y="11283"/>
                  <a:pt x="4555" y="11523"/>
                  <a:pt x="4353" y="11789"/>
                </a:cubicBezTo>
                <a:cubicBezTo>
                  <a:pt x="4075" y="12143"/>
                  <a:pt x="3758" y="12498"/>
                  <a:pt x="3467" y="12839"/>
                </a:cubicBezTo>
                <a:cubicBezTo>
                  <a:pt x="3366" y="12941"/>
                  <a:pt x="3277" y="13054"/>
                  <a:pt x="3189" y="13156"/>
                </a:cubicBezTo>
                <a:cubicBezTo>
                  <a:pt x="3012" y="13345"/>
                  <a:pt x="2847" y="13548"/>
                  <a:pt x="2683" y="13750"/>
                </a:cubicBezTo>
                <a:cubicBezTo>
                  <a:pt x="2493" y="13978"/>
                  <a:pt x="2303" y="14219"/>
                  <a:pt x="2101" y="14459"/>
                </a:cubicBezTo>
                <a:cubicBezTo>
                  <a:pt x="2025" y="14535"/>
                  <a:pt x="1949" y="14624"/>
                  <a:pt x="1873" y="14712"/>
                </a:cubicBezTo>
                <a:cubicBezTo>
                  <a:pt x="1594" y="15016"/>
                  <a:pt x="1303" y="15345"/>
                  <a:pt x="1088" y="15724"/>
                </a:cubicBezTo>
                <a:cubicBezTo>
                  <a:pt x="1012" y="15876"/>
                  <a:pt x="898" y="16015"/>
                  <a:pt x="797" y="16167"/>
                </a:cubicBezTo>
                <a:cubicBezTo>
                  <a:pt x="658" y="16357"/>
                  <a:pt x="531" y="16534"/>
                  <a:pt x="443" y="16737"/>
                </a:cubicBezTo>
                <a:lnTo>
                  <a:pt x="443" y="16762"/>
                </a:lnTo>
                <a:cubicBezTo>
                  <a:pt x="418" y="16876"/>
                  <a:pt x="342" y="17002"/>
                  <a:pt x="253" y="17129"/>
                </a:cubicBezTo>
                <a:cubicBezTo>
                  <a:pt x="228" y="17180"/>
                  <a:pt x="190" y="17230"/>
                  <a:pt x="152" y="17293"/>
                </a:cubicBezTo>
                <a:cubicBezTo>
                  <a:pt x="0" y="17622"/>
                  <a:pt x="38" y="17863"/>
                  <a:pt x="89" y="18103"/>
                </a:cubicBezTo>
                <a:cubicBezTo>
                  <a:pt x="114" y="18217"/>
                  <a:pt x="127" y="18331"/>
                  <a:pt x="127" y="18458"/>
                </a:cubicBezTo>
                <a:lnTo>
                  <a:pt x="127" y="18483"/>
                </a:lnTo>
                <a:cubicBezTo>
                  <a:pt x="316" y="19014"/>
                  <a:pt x="607" y="19470"/>
                  <a:pt x="898" y="19913"/>
                </a:cubicBezTo>
                <a:lnTo>
                  <a:pt x="936" y="19963"/>
                </a:lnTo>
                <a:cubicBezTo>
                  <a:pt x="974" y="20039"/>
                  <a:pt x="1012" y="20103"/>
                  <a:pt x="1050" y="20179"/>
                </a:cubicBezTo>
                <a:cubicBezTo>
                  <a:pt x="1177" y="20406"/>
                  <a:pt x="1303" y="20634"/>
                  <a:pt x="1518" y="20786"/>
                </a:cubicBezTo>
                <a:cubicBezTo>
                  <a:pt x="1696" y="20900"/>
                  <a:pt x="1847" y="21052"/>
                  <a:pt x="1999" y="21191"/>
                </a:cubicBezTo>
                <a:cubicBezTo>
                  <a:pt x="2240" y="21431"/>
                  <a:pt x="2493" y="21672"/>
                  <a:pt x="2822" y="21811"/>
                </a:cubicBezTo>
                <a:cubicBezTo>
                  <a:pt x="3265" y="22140"/>
                  <a:pt x="3822" y="22342"/>
                  <a:pt x="4302" y="22494"/>
                </a:cubicBezTo>
                <a:cubicBezTo>
                  <a:pt x="4495" y="22590"/>
                  <a:pt x="4731" y="22613"/>
                  <a:pt x="4977" y="22613"/>
                </a:cubicBezTo>
                <a:cubicBezTo>
                  <a:pt x="5055" y="22613"/>
                  <a:pt x="5134" y="22611"/>
                  <a:pt x="5213" y="22608"/>
                </a:cubicBezTo>
                <a:lnTo>
                  <a:pt x="5530" y="22608"/>
                </a:lnTo>
                <a:cubicBezTo>
                  <a:pt x="5566" y="22610"/>
                  <a:pt x="5603" y="22610"/>
                  <a:pt x="5641" y="22610"/>
                </a:cubicBezTo>
                <a:cubicBezTo>
                  <a:pt x="6193" y="22610"/>
                  <a:pt x="6798" y="22436"/>
                  <a:pt x="7403" y="22127"/>
                </a:cubicBezTo>
                <a:cubicBezTo>
                  <a:pt x="7807" y="21912"/>
                  <a:pt x="8250" y="21710"/>
                  <a:pt x="8757" y="21507"/>
                </a:cubicBezTo>
                <a:cubicBezTo>
                  <a:pt x="9566" y="21166"/>
                  <a:pt x="10376" y="20748"/>
                  <a:pt x="11135" y="20280"/>
                </a:cubicBezTo>
                <a:cubicBezTo>
                  <a:pt x="11363" y="20128"/>
                  <a:pt x="11591" y="19976"/>
                  <a:pt x="11819" y="19812"/>
                </a:cubicBezTo>
                <a:cubicBezTo>
                  <a:pt x="12312" y="19483"/>
                  <a:pt x="12818" y="19128"/>
                  <a:pt x="13325" y="18850"/>
                </a:cubicBezTo>
                <a:cubicBezTo>
                  <a:pt x="14210" y="18394"/>
                  <a:pt x="15134" y="17876"/>
                  <a:pt x="15957" y="17104"/>
                </a:cubicBezTo>
                <a:cubicBezTo>
                  <a:pt x="16096" y="16990"/>
                  <a:pt x="16210" y="16863"/>
                  <a:pt x="16324" y="16737"/>
                </a:cubicBezTo>
                <a:cubicBezTo>
                  <a:pt x="16399" y="16648"/>
                  <a:pt x="16488" y="16560"/>
                  <a:pt x="16564" y="16484"/>
                </a:cubicBezTo>
                <a:cubicBezTo>
                  <a:pt x="16792" y="16269"/>
                  <a:pt x="17020" y="16028"/>
                  <a:pt x="17222" y="15800"/>
                </a:cubicBezTo>
                <a:lnTo>
                  <a:pt x="17222" y="15788"/>
                </a:lnTo>
                <a:cubicBezTo>
                  <a:pt x="17589" y="15383"/>
                  <a:pt x="17931" y="14940"/>
                  <a:pt x="18234" y="14484"/>
                </a:cubicBezTo>
                <a:cubicBezTo>
                  <a:pt x="18791" y="13649"/>
                  <a:pt x="19297" y="12890"/>
                  <a:pt x="19677" y="12093"/>
                </a:cubicBezTo>
                <a:cubicBezTo>
                  <a:pt x="19854" y="11789"/>
                  <a:pt x="20056" y="11473"/>
                  <a:pt x="20259" y="11169"/>
                </a:cubicBezTo>
                <a:cubicBezTo>
                  <a:pt x="20550" y="10713"/>
                  <a:pt x="20854" y="10245"/>
                  <a:pt x="21069" y="9764"/>
                </a:cubicBezTo>
                <a:cubicBezTo>
                  <a:pt x="21271" y="9309"/>
                  <a:pt x="21347" y="8879"/>
                  <a:pt x="21410" y="8461"/>
                </a:cubicBezTo>
                <a:lnTo>
                  <a:pt x="21423" y="8335"/>
                </a:lnTo>
                <a:cubicBezTo>
                  <a:pt x="21436" y="8271"/>
                  <a:pt x="21448" y="8195"/>
                  <a:pt x="21461" y="8132"/>
                </a:cubicBezTo>
                <a:cubicBezTo>
                  <a:pt x="21474" y="7955"/>
                  <a:pt x="21499" y="7778"/>
                  <a:pt x="21499" y="7626"/>
                </a:cubicBezTo>
                <a:cubicBezTo>
                  <a:pt x="21499" y="7411"/>
                  <a:pt x="21461" y="7208"/>
                  <a:pt x="21436" y="7019"/>
                </a:cubicBezTo>
                <a:cubicBezTo>
                  <a:pt x="21410" y="6854"/>
                  <a:pt x="21385" y="6677"/>
                  <a:pt x="21372" y="6500"/>
                </a:cubicBezTo>
                <a:cubicBezTo>
                  <a:pt x="21360" y="6247"/>
                  <a:pt x="21372" y="5956"/>
                  <a:pt x="21385" y="5690"/>
                </a:cubicBezTo>
                <a:cubicBezTo>
                  <a:pt x="21398" y="5462"/>
                  <a:pt x="21410" y="5234"/>
                  <a:pt x="21398" y="5019"/>
                </a:cubicBezTo>
                <a:cubicBezTo>
                  <a:pt x="21398" y="4298"/>
                  <a:pt x="21284" y="3653"/>
                  <a:pt x="21183" y="3172"/>
                </a:cubicBezTo>
                <a:lnTo>
                  <a:pt x="21170" y="3159"/>
                </a:lnTo>
                <a:cubicBezTo>
                  <a:pt x="20917" y="2552"/>
                  <a:pt x="20588" y="2020"/>
                  <a:pt x="20284" y="1565"/>
                </a:cubicBezTo>
                <a:lnTo>
                  <a:pt x="20284" y="1552"/>
                </a:lnTo>
                <a:lnTo>
                  <a:pt x="20272" y="1552"/>
                </a:lnTo>
                <a:cubicBezTo>
                  <a:pt x="20145" y="1438"/>
                  <a:pt x="20031" y="1324"/>
                  <a:pt x="19917" y="1198"/>
                </a:cubicBezTo>
                <a:cubicBezTo>
                  <a:pt x="19614" y="894"/>
                  <a:pt x="19297" y="565"/>
                  <a:pt x="18816" y="451"/>
                </a:cubicBezTo>
                <a:cubicBezTo>
                  <a:pt x="18551" y="401"/>
                  <a:pt x="18285" y="325"/>
                  <a:pt x="18032" y="261"/>
                </a:cubicBezTo>
                <a:cubicBezTo>
                  <a:pt x="17741" y="185"/>
                  <a:pt x="17437" y="97"/>
                  <a:pt x="17121" y="34"/>
                </a:cubicBezTo>
                <a:cubicBezTo>
                  <a:pt x="17020" y="11"/>
                  <a:pt x="16910" y="0"/>
                  <a:pt x="16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" name="Google Shape;90;p9"/>
          <p:cNvSpPr/>
          <p:nvPr/>
        </p:nvSpPr>
        <p:spPr>
          <a:xfrm rot="-597750">
            <a:off x="197973" y="4506322"/>
            <a:ext cx="1374195" cy="1274023"/>
          </a:xfrm>
          <a:custGeom>
            <a:rect b="b" l="l" r="r" t="t"/>
            <a:pathLst>
              <a:path extrusionOk="0" h="50962" w="54969">
                <a:moveTo>
                  <a:pt x="36498" y="683"/>
                </a:moveTo>
                <a:cubicBezTo>
                  <a:pt x="36496" y="683"/>
                  <a:pt x="36495" y="683"/>
                  <a:pt x="36494" y="684"/>
                </a:cubicBezTo>
                <a:cubicBezTo>
                  <a:pt x="36495" y="687"/>
                  <a:pt x="36496" y="691"/>
                  <a:pt x="36497" y="695"/>
                </a:cubicBezTo>
                <a:lnTo>
                  <a:pt x="36497" y="695"/>
                </a:lnTo>
                <a:lnTo>
                  <a:pt x="36498" y="683"/>
                </a:lnTo>
                <a:close/>
                <a:moveTo>
                  <a:pt x="19082" y="684"/>
                </a:moveTo>
                <a:lnTo>
                  <a:pt x="19196" y="785"/>
                </a:lnTo>
                <a:cubicBezTo>
                  <a:pt x="19196" y="785"/>
                  <a:pt x="19222" y="798"/>
                  <a:pt x="19222" y="810"/>
                </a:cubicBezTo>
                <a:lnTo>
                  <a:pt x="19133" y="810"/>
                </a:lnTo>
                <a:cubicBezTo>
                  <a:pt x="18893" y="810"/>
                  <a:pt x="18956" y="722"/>
                  <a:pt x="19082" y="684"/>
                </a:cubicBezTo>
                <a:close/>
                <a:moveTo>
                  <a:pt x="19515" y="792"/>
                </a:moveTo>
                <a:cubicBezTo>
                  <a:pt x="19526" y="792"/>
                  <a:pt x="19534" y="794"/>
                  <a:pt x="19538" y="798"/>
                </a:cubicBezTo>
                <a:cubicBezTo>
                  <a:pt x="19551" y="798"/>
                  <a:pt x="19500" y="810"/>
                  <a:pt x="19411" y="810"/>
                </a:cubicBezTo>
                <a:cubicBezTo>
                  <a:pt x="19447" y="801"/>
                  <a:pt x="19489" y="792"/>
                  <a:pt x="19515" y="792"/>
                </a:cubicBezTo>
                <a:close/>
                <a:moveTo>
                  <a:pt x="30122" y="664"/>
                </a:moveTo>
                <a:cubicBezTo>
                  <a:pt x="30174" y="664"/>
                  <a:pt x="30219" y="675"/>
                  <a:pt x="30231" y="709"/>
                </a:cubicBezTo>
                <a:lnTo>
                  <a:pt x="30218" y="760"/>
                </a:lnTo>
                <a:lnTo>
                  <a:pt x="30205" y="810"/>
                </a:lnTo>
                <a:cubicBezTo>
                  <a:pt x="30158" y="829"/>
                  <a:pt x="30033" y="883"/>
                  <a:pt x="29957" y="883"/>
                </a:cubicBezTo>
                <a:cubicBezTo>
                  <a:pt x="29931" y="883"/>
                  <a:pt x="29911" y="877"/>
                  <a:pt x="29902" y="861"/>
                </a:cubicBezTo>
                <a:cubicBezTo>
                  <a:pt x="29876" y="798"/>
                  <a:pt x="29889" y="722"/>
                  <a:pt x="29952" y="696"/>
                </a:cubicBezTo>
                <a:cubicBezTo>
                  <a:pt x="29980" y="682"/>
                  <a:pt x="30056" y="664"/>
                  <a:pt x="30122" y="664"/>
                </a:cubicBezTo>
                <a:close/>
                <a:moveTo>
                  <a:pt x="34706" y="303"/>
                </a:moveTo>
                <a:cubicBezTo>
                  <a:pt x="34722" y="303"/>
                  <a:pt x="34736" y="307"/>
                  <a:pt x="34748" y="317"/>
                </a:cubicBezTo>
                <a:lnTo>
                  <a:pt x="34735" y="317"/>
                </a:lnTo>
                <a:cubicBezTo>
                  <a:pt x="34799" y="355"/>
                  <a:pt x="34837" y="405"/>
                  <a:pt x="34849" y="431"/>
                </a:cubicBezTo>
                <a:lnTo>
                  <a:pt x="34849" y="456"/>
                </a:lnTo>
                <a:cubicBezTo>
                  <a:pt x="34824" y="557"/>
                  <a:pt x="34786" y="658"/>
                  <a:pt x="34799" y="747"/>
                </a:cubicBezTo>
                <a:lnTo>
                  <a:pt x="34811" y="823"/>
                </a:lnTo>
                <a:cubicBezTo>
                  <a:pt x="34882" y="917"/>
                  <a:pt x="34876" y="989"/>
                  <a:pt x="34804" y="989"/>
                </a:cubicBezTo>
                <a:cubicBezTo>
                  <a:pt x="34799" y="989"/>
                  <a:pt x="34792" y="988"/>
                  <a:pt x="34786" y="987"/>
                </a:cubicBezTo>
                <a:lnTo>
                  <a:pt x="34735" y="962"/>
                </a:lnTo>
                <a:lnTo>
                  <a:pt x="34697" y="949"/>
                </a:lnTo>
                <a:cubicBezTo>
                  <a:pt x="34710" y="886"/>
                  <a:pt x="34748" y="747"/>
                  <a:pt x="34748" y="696"/>
                </a:cubicBezTo>
                <a:cubicBezTo>
                  <a:pt x="34748" y="646"/>
                  <a:pt x="34621" y="481"/>
                  <a:pt x="34583" y="418"/>
                </a:cubicBezTo>
                <a:cubicBezTo>
                  <a:pt x="34563" y="377"/>
                  <a:pt x="34642" y="303"/>
                  <a:pt x="34706" y="303"/>
                </a:cubicBezTo>
                <a:close/>
                <a:moveTo>
                  <a:pt x="34489" y="613"/>
                </a:moveTo>
                <a:cubicBezTo>
                  <a:pt x="34523" y="613"/>
                  <a:pt x="34576" y="648"/>
                  <a:pt x="34596" y="658"/>
                </a:cubicBezTo>
                <a:cubicBezTo>
                  <a:pt x="34609" y="684"/>
                  <a:pt x="34558" y="886"/>
                  <a:pt x="34583" y="962"/>
                </a:cubicBezTo>
                <a:cubicBezTo>
                  <a:pt x="34596" y="1038"/>
                  <a:pt x="34609" y="1101"/>
                  <a:pt x="34609" y="1101"/>
                </a:cubicBezTo>
                <a:cubicBezTo>
                  <a:pt x="34609" y="1109"/>
                  <a:pt x="34592" y="1116"/>
                  <a:pt x="34573" y="1116"/>
                </a:cubicBezTo>
                <a:cubicBezTo>
                  <a:pt x="34559" y="1116"/>
                  <a:pt x="34544" y="1112"/>
                  <a:pt x="34533" y="1101"/>
                </a:cubicBezTo>
                <a:lnTo>
                  <a:pt x="34520" y="1076"/>
                </a:lnTo>
                <a:lnTo>
                  <a:pt x="34457" y="975"/>
                </a:lnTo>
                <a:cubicBezTo>
                  <a:pt x="34406" y="873"/>
                  <a:pt x="34318" y="760"/>
                  <a:pt x="34280" y="734"/>
                </a:cubicBezTo>
                <a:lnTo>
                  <a:pt x="34305" y="671"/>
                </a:lnTo>
                <a:cubicBezTo>
                  <a:pt x="34311" y="665"/>
                  <a:pt x="34327" y="662"/>
                  <a:pt x="34345" y="662"/>
                </a:cubicBezTo>
                <a:cubicBezTo>
                  <a:pt x="34362" y="662"/>
                  <a:pt x="34381" y="665"/>
                  <a:pt x="34394" y="671"/>
                </a:cubicBezTo>
                <a:cubicBezTo>
                  <a:pt x="34415" y="685"/>
                  <a:pt x="34428" y="703"/>
                  <a:pt x="34440" y="703"/>
                </a:cubicBezTo>
                <a:cubicBezTo>
                  <a:pt x="34450" y="703"/>
                  <a:pt x="34458" y="692"/>
                  <a:pt x="34470" y="658"/>
                </a:cubicBezTo>
                <a:lnTo>
                  <a:pt x="34470" y="620"/>
                </a:lnTo>
                <a:cubicBezTo>
                  <a:pt x="34475" y="615"/>
                  <a:pt x="34481" y="613"/>
                  <a:pt x="34489" y="613"/>
                </a:cubicBezTo>
                <a:close/>
                <a:moveTo>
                  <a:pt x="19234" y="937"/>
                </a:moveTo>
                <a:lnTo>
                  <a:pt x="19222" y="949"/>
                </a:lnTo>
                <a:cubicBezTo>
                  <a:pt x="19184" y="987"/>
                  <a:pt x="19146" y="1063"/>
                  <a:pt x="19158" y="1089"/>
                </a:cubicBezTo>
                <a:cubicBezTo>
                  <a:pt x="19171" y="1127"/>
                  <a:pt x="19171" y="1152"/>
                  <a:pt x="19146" y="1165"/>
                </a:cubicBezTo>
                <a:lnTo>
                  <a:pt x="19133" y="1165"/>
                </a:lnTo>
                <a:cubicBezTo>
                  <a:pt x="19120" y="1152"/>
                  <a:pt x="19095" y="1139"/>
                  <a:pt x="19070" y="1114"/>
                </a:cubicBezTo>
                <a:cubicBezTo>
                  <a:pt x="19019" y="1038"/>
                  <a:pt x="18994" y="1000"/>
                  <a:pt x="18981" y="975"/>
                </a:cubicBezTo>
                <a:cubicBezTo>
                  <a:pt x="19057" y="962"/>
                  <a:pt x="19146" y="949"/>
                  <a:pt x="19234" y="937"/>
                </a:cubicBezTo>
                <a:close/>
                <a:moveTo>
                  <a:pt x="5037" y="734"/>
                </a:moveTo>
                <a:cubicBezTo>
                  <a:pt x="5041" y="734"/>
                  <a:pt x="5045" y="742"/>
                  <a:pt x="5049" y="760"/>
                </a:cubicBezTo>
                <a:lnTo>
                  <a:pt x="5062" y="785"/>
                </a:lnTo>
                <a:lnTo>
                  <a:pt x="5163" y="937"/>
                </a:lnTo>
                <a:cubicBezTo>
                  <a:pt x="5113" y="987"/>
                  <a:pt x="5024" y="1076"/>
                  <a:pt x="4961" y="1139"/>
                </a:cubicBezTo>
                <a:lnTo>
                  <a:pt x="4897" y="1177"/>
                </a:lnTo>
                <a:cubicBezTo>
                  <a:pt x="4885" y="1177"/>
                  <a:pt x="4847" y="1165"/>
                  <a:pt x="4834" y="1139"/>
                </a:cubicBezTo>
                <a:lnTo>
                  <a:pt x="4834" y="1114"/>
                </a:lnTo>
                <a:cubicBezTo>
                  <a:pt x="4847" y="1076"/>
                  <a:pt x="5011" y="924"/>
                  <a:pt x="5024" y="823"/>
                </a:cubicBezTo>
                <a:cubicBezTo>
                  <a:pt x="5024" y="765"/>
                  <a:pt x="5029" y="734"/>
                  <a:pt x="5037" y="734"/>
                </a:cubicBezTo>
                <a:close/>
                <a:moveTo>
                  <a:pt x="19497" y="894"/>
                </a:moveTo>
                <a:cubicBezTo>
                  <a:pt x="19507" y="894"/>
                  <a:pt x="19513" y="895"/>
                  <a:pt x="19513" y="899"/>
                </a:cubicBezTo>
                <a:cubicBezTo>
                  <a:pt x="19487" y="911"/>
                  <a:pt x="19589" y="1089"/>
                  <a:pt x="19538" y="1165"/>
                </a:cubicBezTo>
                <a:cubicBezTo>
                  <a:pt x="19524" y="1186"/>
                  <a:pt x="19511" y="1194"/>
                  <a:pt x="19502" y="1194"/>
                </a:cubicBezTo>
                <a:cubicBezTo>
                  <a:pt x="19477" y="1194"/>
                  <a:pt x="19469" y="1141"/>
                  <a:pt x="19487" y="1114"/>
                </a:cubicBezTo>
                <a:cubicBezTo>
                  <a:pt x="19513" y="1076"/>
                  <a:pt x="19399" y="1025"/>
                  <a:pt x="19348" y="1025"/>
                </a:cubicBezTo>
                <a:cubicBezTo>
                  <a:pt x="19310" y="1013"/>
                  <a:pt x="19310" y="962"/>
                  <a:pt x="19336" y="924"/>
                </a:cubicBezTo>
                <a:cubicBezTo>
                  <a:pt x="19410" y="906"/>
                  <a:pt x="19470" y="894"/>
                  <a:pt x="19497" y="894"/>
                </a:cubicBezTo>
                <a:close/>
                <a:moveTo>
                  <a:pt x="34342" y="1033"/>
                </a:moveTo>
                <a:cubicBezTo>
                  <a:pt x="34373" y="1033"/>
                  <a:pt x="34421" y="1050"/>
                  <a:pt x="34470" y="1089"/>
                </a:cubicBezTo>
                <a:lnTo>
                  <a:pt x="34457" y="1177"/>
                </a:lnTo>
                <a:lnTo>
                  <a:pt x="34457" y="1240"/>
                </a:lnTo>
                <a:cubicBezTo>
                  <a:pt x="34457" y="1280"/>
                  <a:pt x="34447" y="1305"/>
                  <a:pt x="34430" y="1305"/>
                </a:cubicBezTo>
                <a:cubicBezTo>
                  <a:pt x="34420" y="1305"/>
                  <a:pt x="34408" y="1297"/>
                  <a:pt x="34394" y="1278"/>
                </a:cubicBezTo>
                <a:cubicBezTo>
                  <a:pt x="34356" y="1228"/>
                  <a:pt x="34292" y="1063"/>
                  <a:pt x="34318" y="1038"/>
                </a:cubicBezTo>
                <a:cubicBezTo>
                  <a:pt x="34324" y="1035"/>
                  <a:pt x="34332" y="1033"/>
                  <a:pt x="34342" y="1033"/>
                </a:cubicBezTo>
                <a:close/>
                <a:moveTo>
                  <a:pt x="7555" y="1114"/>
                </a:moveTo>
                <a:cubicBezTo>
                  <a:pt x="7580" y="1114"/>
                  <a:pt x="7618" y="1202"/>
                  <a:pt x="7631" y="1253"/>
                </a:cubicBezTo>
                <a:lnTo>
                  <a:pt x="7643" y="1278"/>
                </a:lnTo>
                <a:cubicBezTo>
                  <a:pt x="7591" y="1308"/>
                  <a:pt x="7522" y="1320"/>
                  <a:pt x="7471" y="1320"/>
                </a:cubicBezTo>
                <a:cubicBezTo>
                  <a:pt x="7435" y="1320"/>
                  <a:pt x="7408" y="1314"/>
                  <a:pt x="7403" y="1304"/>
                </a:cubicBezTo>
                <a:cubicBezTo>
                  <a:pt x="7378" y="1291"/>
                  <a:pt x="7352" y="1253"/>
                  <a:pt x="7352" y="1228"/>
                </a:cubicBezTo>
                <a:lnTo>
                  <a:pt x="7365" y="1228"/>
                </a:lnTo>
                <a:cubicBezTo>
                  <a:pt x="7428" y="1190"/>
                  <a:pt x="7492" y="1139"/>
                  <a:pt x="7555" y="1114"/>
                </a:cubicBezTo>
                <a:close/>
                <a:moveTo>
                  <a:pt x="40498" y="1108"/>
                </a:moveTo>
                <a:cubicBezTo>
                  <a:pt x="40553" y="1108"/>
                  <a:pt x="40607" y="1114"/>
                  <a:pt x="40619" y="1127"/>
                </a:cubicBezTo>
                <a:cubicBezTo>
                  <a:pt x="40657" y="1152"/>
                  <a:pt x="40619" y="1240"/>
                  <a:pt x="40607" y="1253"/>
                </a:cubicBezTo>
                <a:cubicBezTo>
                  <a:pt x="40605" y="1257"/>
                  <a:pt x="40602" y="1259"/>
                  <a:pt x="40599" y="1259"/>
                </a:cubicBezTo>
                <a:cubicBezTo>
                  <a:pt x="40582" y="1259"/>
                  <a:pt x="40554" y="1211"/>
                  <a:pt x="40543" y="1190"/>
                </a:cubicBezTo>
                <a:cubicBezTo>
                  <a:pt x="40543" y="1175"/>
                  <a:pt x="40535" y="1169"/>
                  <a:pt x="40525" y="1169"/>
                </a:cubicBezTo>
                <a:cubicBezTo>
                  <a:pt x="40518" y="1169"/>
                  <a:pt x="40511" y="1172"/>
                  <a:pt x="40506" y="1177"/>
                </a:cubicBezTo>
                <a:lnTo>
                  <a:pt x="40493" y="1190"/>
                </a:lnTo>
                <a:lnTo>
                  <a:pt x="40417" y="1354"/>
                </a:lnTo>
                <a:cubicBezTo>
                  <a:pt x="40354" y="1266"/>
                  <a:pt x="40290" y="1202"/>
                  <a:pt x="40290" y="1190"/>
                </a:cubicBezTo>
                <a:cubicBezTo>
                  <a:pt x="40290" y="1190"/>
                  <a:pt x="40316" y="1165"/>
                  <a:pt x="40366" y="1127"/>
                </a:cubicBezTo>
                <a:cubicBezTo>
                  <a:pt x="40385" y="1114"/>
                  <a:pt x="40442" y="1108"/>
                  <a:pt x="40498" y="1108"/>
                </a:cubicBezTo>
                <a:close/>
                <a:moveTo>
                  <a:pt x="38606" y="1022"/>
                </a:moveTo>
                <a:cubicBezTo>
                  <a:pt x="38622" y="1022"/>
                  <a:pt x="38635" y="1041"/>
                  <a:pt x="38658" y="1063"/>
                </a:cubicBezTo>
                <a:cubicBezTo>
                  <a:pt x="38683" y="1101"/>
                  <a:pt x="38671" y="1114"/>
                  <a:pt x="38658" y="1165"/>
                </a:cubicBezTo>
                <a:lnTo>
                  <a:pt x="38633" y="1278"/>
                </a:lnTo>
                <a:cubicBezTo>
                  <a:pt x="38587" y="1340"/>
                  <a:pt x="38518" y="1373"/>
                  <a:pt x="38448" y="1373"/>
                </a:cubicBezTo>
                <a:cubicBezTo>
                  <a:pt x="38402" y="1373"/>
                  <a:pt x="38356" y="1359"/>
                  <a:pt x="38316" y="1329"/>
                </a:cubicBezTo>
                <a:lnTo>
                  <a:pt x="38291" y="1177"/>
                </a:lnTo>
                <a:cubicBezTo>
                  <a:pt x="38291" y="1139"/>
                  <a:pt x="38240" y="1114"/>
                  <a:pt x="38291" y="1076"/>
                </a:cubicBezTo>
                <a:lnTo>
                  <a:pt x="38291" y="1063"/>
                </a:lnTo>
                <a:cubicBezTo>
                  <a:pt x="38308" y="1055"/>
                  <a:pt x="38320" y="1023"/>
                  <a:pt x="38337" y="1023"/>
                </a:cubicBezTo>
                <a:cubicBezTo>
                  <a:pt x="38345" y="1023"/>
                  <a:pt x="38355" y="1030"/>
                  <a:pt x="38367" y="1051"/>
                </a:cubicBezTo>
                <a:cubicBezTo>
                  <a:pt x="38382" y="1071"/>
                  <a:pt x="38397" y="1079"/>
                  <a:pt x="38413" y="1079"/>
                </a:cubicBezTo>
                <a:cubicBezTo>
                  <a:pt x="38435" y="1079"/>
                  <a:pt x="38458" y="1061"/>
                  <a:pt x="38481" y="1038"/>
                </a:cubicBezTo>
                <a:cubicBezTo>
                  <a:pt x="38483" y="1036"/>
                  <a:pt x="38486" y="1035"/>
                  <a:pt x="38489" y="1035"/>
                </a:cubicBezTo>
                <a:cubicBezTo>
                  <a:pt x="38507" y="1035"/>
                  <a:pt x="38543" y="1053"/>
                  <a:pt x="38561" y="1053"/>
                </a:cubicBezTo>
                <a:cubicBezTo>
                  <a:pt x="38565" y="1053"/>
                  <a:pt x="38568" y="1052"/>
                  <a:pt x="38569" y="1051"/>
                </a:cubicBezTo>
                <a:cubicBezTo>
                  <a:pt x="38585" y="1030"/>
                  <a:pt x="38596" y="1022"/>
                  <a:pt x="38606" y="1022"/>
                </a:cubicBezTo>
                <a:close/>
                <a:moveTo>
                  <a:pt x="38987" y="1025"/>
                </a:moveTo>
                <a:lnTo>
                  <a:pt x="39076" y="1076"/>
                </a:lnTo>
                <a:lnTo>
                  <a:pt x="39101" y="1089"/>
                </a:lnTo>
                <a:cubicBezTo>
                  <a:pt x="39114" y="1127"/>
                  <a:pt x="39114" y="1177"/>
                  <a:pt x="39101" y="1202"/>
                </a:cubicBezTo>
                <a:lnTo>
                  <a:pt x="39076" y="1215"/>
                </a:lnTo>
                <a:lnTo>
                  <a:pt x="39050" y="1228"/>
                </a:lnTo>
                <a:cubicBezTo>
                  <a:pt x="39012" y="1240"/>
                  <a:pt x="38987" y="1266"/>
                  <a:pt x="39012" y="1304"/>
                </a:cubicBezTo>
                <a:lnTo>
                  <a:pt x="39012" y="1342"/>
                </a:lnTo>
                <a:lnTo>
                  <a:pt x="39000" y="1367"/>
                </a:lnTo>
                <a:cubicBezTo>
                  <a:pt x="38995" y="1371"/>
                  <a:pt x="38989" y="1374"/>
                  <a:pt x="38981" y="1374"/>
                </a:cubicBezTo>
                <a:cubicBezTo>
                  <a:pt x="38944" y="1374"/>
                  <a:pt x="38873" y="1326"/>
                  <a:pt x="38810" y="1253"/>
                </a:cubicBezTo>
                <a:lnTo>
                  <a:pt x="38747" y="1177"/>
                </a:lnTo>
                <a:lnTo>
                  <a:pt x="38747" y="1165"/>
                </a:lnTo>
                <a:cubicBezTo>
                  <a:pt x="38772" y="1114"/>
                  <a:pt x="38873" y="1051"/>
                  <a:pt x="38987" y="1025"/>
                </a:cubicBezTo>
                <a:close/>
                <a:moveTo>
                  <a:pt x="40115" y="1096"/>
                </a:moveTo>
                <a:cubicBezTo>
                  <a:pt x="40145" y="1096"/>
                  <a:pt x="40164" y="1165"/>
                  <a:pt x="40164" y="1253"/>
                </a:cubicBezTo>
                <a:lnTo>
                  <a:pt x="40151" y="1266"/>
                </a:lnTo>
                <a:lnTo>
                  <a:pt x="40088" y="1291"/>
                </a:lnTo>
                <a:cubicBezTo>
                  <a:pt x="40065" y="1359"/>
                  <a:pt x="40032" y="1407"/>
                  <a:pt x="40017" y="1407"/>
                </a:cubicBezTo>
                <a:cubicBezTo>
                  <a:pt x="40015" y="1407"/>
                  <a:pt x="40013" y="1406"/>
                  <a:pt x="40012" y="1405"/>
                </a:cubicBezTo>
                <a:lnTo>
                  <a:pt x="40012" y="1392"/>
                </a:lnTo>
                <a:cubicBezTo>
                  <a:pt x="39987" y="1342"/>
                  <a:pt x="39974" y="1291"/>
                  <a:pt x="39949" y="1253"/>
                </a:cubicBezTo>
                <a:lnTo>
                  <a:pt x="39885" y="1165"/>
                </a:lnTo>
                <a:cubicBezTo>
                  <a:pt x="39936" y="1152"/>
                  <a:pt x="40063" y="1114"/>
                  <a:pt x="40101" y="1101"/>
                </a:cubicBezTo>
                <a:cubicBezTo>
                  <a:pt x="40106" y="1098"/>
                  <a:pt x="40110" y="1096"/>
                  <a:pt x="40115" y="1096"/>
                </a:cubicBezTo>
                <a:close/>
                <a:moveTo>
                  <a:pt x="41923" y="1146"/>
                </a:moveTo>
                <a:cubicBezTo>
                  <a:pt x="41964" y="1146"/>
                  <a:pt x="42005" y="1152"/>
                  <a:pt x="42024" y="1165"/>
                </a:cubicBezTo>
                <a:lnTo>
                  <a:pt x="42011" y="1190"/>
                </a:lnTo>
                <a:lnTo>
                  <a:pt x="41999" y="1291"/>
                </a:lnTo>
                <a:cubicBezTo>
                  <a:pt x="41978" y="1249"/>
                  <a:pt x="41948" y="1225"/>
                  <a:pt x="41924" y="1225"/>
                </a:cubicBezTo>
                <a:cubicBezTo>
                  <a:pt x="41919" y="1225"/>
                  <a:pt x="41914" y="1226"/>
                  <a:pt x="41910" y="1228"/>
                </a:cubicBezTo>
                <a:lnTo>
                  <a:pt x="41910" y="1240"/>
                </a:lnTo>
                <a:cubicBezTo>
                  <a:pt x="41923" y="1278"/>
                  <a:pt x="41961" y="1316"/>
                  <a:pt x="41961" y="1354"/>
                </a:cubicBezTo>
                <a:cubicBezTo>
                  <a:pt x="41961" y="1380"/>
                  <a:pt x="41935" y="1430"/>
                  <a:pt x="41923" y="1456"/>
                </a:cubicBezTo>
                <a:cubicBezTo>
                  <a:pt x="41920" y="1458"/>
                  <a:pt x="41917" y="1459"/>
                  <a:pt x="41914" y="1459"/>
                </a:cubicBezTo>
                <a:cubicBezTo>
                  <a:pt x="41897" y="1459"/>
                  <a:pt x="41870" y="1438"/>
                  <a:pt x="41859" y="1418"/>
                </a:cubicBezTo>
                <a:lnTo>
                  <a:pt x="41822" y="1354"/>
                </a:lnTo>
                <a:cubicBezTo>
                  <a:pt x="41784" y="1266"/>
                  <a:pt x="41784" y="1177"/>
                  <a:pt x="41822" y="1165"/>
                </a:cubicBezTo>
                <a:cubicBezTo>
                  <a:pt x="41840" y="1152"/>
                  <a:pt x="41882" y="1146"/>
                  <a:pt x="41923" y="1146"/>
                </a:cubicBezTo>
                <a:close/>
                <a:moveTo>
                  <a:pt x="41567" y="1176"/>
                </a:moveTo>
                <a:cubicBezTo>
                  <a:pt x="41584" y="1176"/>
                  <a:pt x="41597" y="1185"/>
                  <a:pt x="41606" y="1202"/>
                </a:cubicBezTo>
                <a:cubicBezTo>
                  <a:pt x="41632" y="1253"/>
                  <a:pt x="41505" y="1329"/>
                  <a:pt x="41455" y="1354"/>
                </a:cubicBezTo>
                <a:lnTo>
                  <a:pt x="41480" y="1443"/>
                </a:lnTo>
                <a:lnTo>
                  <a:pt x="41505" y="1519"/>
                </a:lnTo>
                <a:cubicBezTo>
                  <a:pt x="41502" y="1522"/>
                  <a:pt x="41499" y="1523"/>
                  <a:pt x="41496" y="1523"/>
                </a:cubicBezTo>
                <a:cubicBezTo>
                  <a:pt x="41460" y="1523"/>
                  <a:pt x="41420" y="1323"/>
                  <a:pt x="41467" y="1253"/>
                </a:cubicBezTo>
                <a:cubicBezTo>
                  <a:pt x="41500" y="1204"/>
                  <a:pt x="41538" y="1176"/>
                  <a:pt x="41567" y="1176"/>
                </a:cubicBezTo>
                <a:close/>
                <a:moveTo>
                  <a:pt x="44236" y="1605"/>
                </a:moveTo>
                <a:cubicBezTo>
                  <a:pt x="44242" y="1605"/>
                  <a:pt x="44247" y="1606"/>
                  <a:pt x="44251" y="1607"/>
                </a:cubicBezTo>
                <a:cubicBezTo>
                  <a:pt x="44289" y="1607"/>
                  <a:pt x="44327" y="1633"/>
                  <a:pt x="44327" y="1671"/>
                </a:cubicBezTo>
                <a:cubicBezTo>
                  <a:pt x="44327" y="1709"/>
                  <a:pt x="44213" y="1823"/>
                  <a:pt x="44175" y="1835"/>
                </a:cubicBezTo>
                <a:cubicBezTo>
                  <a:pt x="44137" y="1848"/>
                  <a:pt x="44087" y="1860"/>
                  <a:pt x="44061" y="1873"/>
                </a:cubicBezTo>
                <a:lnTo>
                  <a:pt x="44049" y="1823"/>
                </a:lnTo>
                <a:lnTo>
                  <a:pt x="43998" y="1696"/>
                </a:lnTo>
                <a:cubicBezTo>
                  <a:pt x="44066" y="1651"/>
                  <a:pt x="44184" y="1605"/>
                  <a:pt x="44236" y="1605"/>
                </a:cubicBezTo>
                <a:close/>
                <a:moveTo>
                  <a:pt x="24460" y="1725"/>
                </a:moveTo>
                <a:cubicBezTo>
                  <a:pt x="24607" y="1725"/>
                  <a:pt x="24707" y="1901"/>
                  <a:pt x="24840" y="1911"/>
                </a:cubicBezTo>
                <a:cubicBezTo>
                  <a:pt x="24796" y="1924"/>
                  <a:pt x="24752" y="1930"/>
                  <a:pt x="24710" y="1930"/>
                </a:cubicBezTo>
                <a:cubicBezTo>
                  <a:pt x="24581" y="1930"/>
                  <a:pt x="24460" y="1873"/>
                  <a:pt x="24347" y="1759"/>
                </a:cubicBezTo>
                <a:cubicBezTo>
                  <a:pt x="24388" y="1735"/>
                  <a:pt x="24425" y="1725"/>
                  <a:pt x="24460" y="1725"/>
                </a:cubicBezTo>
                <a:close/>
                <a:moveTo>
                  <a:pt x="6609" y="1713"/>
                </a:moveTo>
                <a:cubicBezTo>
                  <a:pt x="6629" y="1713"/>
                  <a:pt x="6638" y="1719"/>
                  <a:pt x="6631" y="1734"/>
                </a:cubicBezTo>
                <a:cubicBezTo>
                  <a:pt x="6618" y="1747"/>
                  <a:pt x="6631" y="1797"/>
                  <a:pt x="6656" y="1797"/>
                </a:cubicBezTo>
                <a:cubicBezTo>
                  <a:pt x="6663" y="1804"/>
                  <a:pt x="6679" y="1807"/>
                  <a:pt x="6694" y="1807"/>
                </a:cubicBezTo>
                <a:cubicBezTo>
                  <a:pt x="6710" y="1807"/>
                  <a:pt x="6726" y="1804"/>
                  <a:pt x="6732" y="1797"/>
                </a:cubicBezTo>
                <a:cubicBezTo>
                  <a:pt x="6734" y="1796"/>
                  <a:pt x="6735" y="1795"/>
                  <a:pt x="6737" y="1795"/>
                </a:cubicBezTo>
                <a:cubicBezTo>
                  <a:pt x="6745" y="1795"/>
                  <a:pt x="6745" y="1829"/>
                  <a:pt x="6745" y="1873"/>
                </a:cubicBezTo>
                <a:lnTo>
                  <a:pt x="6720" y="1898"/>
                </a:lnTo>
                <a:lnTo>
                  <a:pt x="6669" y="1949"/>
                </a:lnTo>
                <a:cubicBezTo>
                  <a:pt x="6655" y="1957"/>
                  <a:pt x="6642" y="1961"/>
                  <a:pt x="6628" y="1961"/>
                </a:cubicBezTo>
                <a:cubicBezTo>
                  <a:pt x="6581" y="1961"/>
                  <a:pt x="6540" y="1916"/>
                  <a:pt x="6530" y="1886"/>
                </a:cubicBezTo>
                <a:cubicBezTo>
                  <a:pt x="6530" y="1858"/>
                  <a:pt x="6517" y="1838"/>
                  <a:pt x="6505" y="1838"/>
                </a:cubicBezTo>
                <a:cubicBezTo>
                  <a:pt x="6500" y="1838"/>
                  <a:pt x="6495" y="1841"/>
                  <a:pt x="6492" y="1848"/>
                </a:cubicBezTo>
                <a:lnTo>
                  <a:pt x="6479" y="1860"/>
                </a:lnTo>
                <a:cubicBezTo>
                  <a:pt x="6467" y="1886"/>
                  <a:pt x="6454" y="1924"/>
                  <a:pt x="6429" y="1962"/>
                </a:cubicBezTo>
                <a:cubicBezTo>
                  <a:pt x="6429" y="1962"/>
                  <a:pt x="6391" y="1949"/>
                  <a:pt x="6391" y="1936"/>
                </a:cubicBezTo>
                <a:lnTo>
                  <a:pt x="6391" y="1898"/>
                </a:lnTo>
                <a:cubicBezTo>
                  <a:pt x="6391" y="1860"/>
                  <a:pt x="6505" y="1721"/>
                  <a:pt x="6555" y="1721"/>
                </a:cubicBezTo>
                <a:cubicBezTo>
                  <a:pt x="6576" y="1716"/>
                  <a:pt x="6595" y="1713"/>
                  <a:pt x="6609" y="1713"/>
                </a:cubicBezTo>
                <a:close/>
                <a:moveTo>
                  <a:pt x="7947" y="1747"/>
                </a:moveTo>
                <a:cubicBezTo>
                  <a:pt x="7998" y="1747"/>
                  <a:pt x="8112" y="1886"/>
                  <a:pt x="8112" y="1936"/>
                </a:cubicBezTo>
                <a:cubicBezTo>
                  <a:pt x="8112" y="2000"/>
                  <a:pt x="8200" y="2126"/>
                  <a:pt x="8238" y="2152"/>
                </a:cubicBezTo>
                <a:cubicBezTo>
                  <a:pt x="8276" y="2189"/>
                  <a:pt x="8238" y="2215"/>
                  <a:pt x="8162" y="2215"/>
                </a:cubicBezTo>
                <a:cubicBezTo>
                  <a:pt x="8161" y="2215"/>
                  <a:pt x="8159" y="2215"/>
                  <a:pt x="8157" y="2215"/>
                </a:cubicBezTo>
                <a:cubicBezTo>
                  <a:pt x="8066" y="2215"/>
                  <a:pt x="7871" y="1885"/>
                  <a:pt x="7871" y="1848"/>
                </a:cubicBezTo>
                <a:cubicBezTo>
                  <a:pt x="7858" y="1823"/>
                  <a:pt x="7858" y="1772"/>
                  <a:pt x="7884" y="1747"/>
                </a:cubicBezTo>
                <a:close/>
                <a:moveTo>
                  <a:pt x="49961" y="1943"/>
                </a:moveTo>
                <a:cubicBezTo>
                  <a:pt x="49983" y="1943"/>
                  <a:pt x="50006" y="1963"/>
                  <a:pt x="50021" y="2000"/>
                </a:cubicBezTo>
                <a:cubicBezTo>
                  <a:pt x="50059" y="2050"/>
                  <a:pt x="49996" y="2202"/>
                  <a:pt x="49933" y="2215"/>
                </a:cubicBezTo>
                <a:cubicBezTo>
                  <a:pt x="49923" y="2217"/>
                  <a:pt x="49913" y="2218"/>
                  <a:pt x="49904" y="2218"/>
                </a:cubicBezTo>
                <a:cubicBezTo>
                  <a:pt x="49865" y="2218"/>
                  <a:pt x="49831" y="2200"/>
                  <a:pt x="49831" y="2189"/>
                </a:cubicBezTo>
                <a:cubicBezTo>
                  <a:pt x="49831" y="2177"/>
                  <a:pt x="49895" y="2038"/>
                  <a:pt x="49920" y="1974"/>
                </a:cubicBezTo>
                <a:cubicBezTo>
                  <a:pt x="49931" y="1953"/>
                  <a:pt x="49946" y="1943"/>
                  <a:pt x="49961" y="1943"/>
                </a:cubicBezTo>
                <a:close/>
                <a:moveTo>
                  <a:pt x="5480" y="1367"/>
                </a:moveTo>
                <a:lnTo>
                  <a:pt x="5454" y="1481"/>
                </a:lnTo>
                <a:lnTo>
                  <a:pt x="5416" y="1620"/>
                </a:lnTo>
                <a:cubicBezTo>
                  <a:pt x="5492" y="1607"/>
                  <a:pt x="5555" y="1569"/>
                  <a:pt x="5581" y="1531"/>
                </a:cubicBezTo>
                <a:cubicBezTo>
                  <a:pt x="5589" y="1498"/>
                  <a:pt x="5643" y="1453"/>
                  <a:pt x="5696" y="1453"/>
                </a:cubicBezTo>
                <a:cubicBezTo>
                  <a:pt x="5723" y="1453"/>
                  <a:pt x="5750" y="1464"/>
                  <a:pt x="5771" y="1494"/>
                </a:cubicBezTo>
                <a:lnTo>
                  <a:pt x="5821" y="1557"/>
                </a:lnTo>
                <a:lnTo>
                  <a:pt x="5847" y="1607"/>
                </a:lnTo>
                <a:cubicBezTo>
                  <a:pt x="5897" y="1582"/>
                  <a:pt x="5948" y="1569"/>
                  <a:pt x="5973" y="1557"/>
                </a:cubicBezTo>
                <a:lnTo>
                  <a:pt x="5986" y="1569"/>
                </a:lnTo>
                <a:lnTo>
                  <a:pt x="6049" y="1633"/>
                </a:lnTo>
                <a:cubicBezTo>
                  <a:pt x="6112" y="1721"/>
                  <a:pt x="6150" y="1810"/>
                  <a:pt x="6150" y="1835"/>
                </a:cubicBezTo>
                <a:lnTo>
                  <a:pt x="6150" y="1860"/>
                </a:lnTo>
                <a:lnTo>
                  <a:pt x="6112" y="1860"/>
                </a:lnTo>
                <a:lnTo>
                  <a:pt x="6062" y="1848"/>
                </a:lnTo>
                <a:cubicBezTo>
                  <a:pt x="5986" y="1848"/>
                  <a:pt x="5986" y="1911"/>
                  <a:pt x="6011" y="1936"/>
                </a:cubicBezTo>
                <a:cubicBezTo>
                  <a:pt x="6036" y="1949"/>
                  <a:pt x="6049" y="1987"/>
                  <a:pt x="6049" y="2000"/>
                </a:cubicBezTo>
                <a:cubicBezTo>
                  <a:pt x="6036" y="2012"/>
                  <a:pt x="5998" y="2012"/>
                  <a:pt x="5960" y="2012"/>
                </a:cubicBezTo>
                <a:lnTo>
                  <a:pt x="5935" y="1987"/>
                </a:lnTo>
                <a:lnTo>
                  <a:pt x="5859" y="1936"/>
                </a:lnTo>
                <a:cubicBezTo>
                  <a:pt x="5817" y="1895"/>
                  <a:pt x="5776" y="1876"/>
                  <a:pt x="5746" y="1876"/>
                </a:cubicBezTo>
                <a:cubicBezTo>
                  <a:pt x="5723" y="1876"/>
                  <a:pt x="5707" y="1888"/>
                  <a:pt x="5707" y="1911"/>
                </a:cubicBezTo>
                <a:lnTo>
                  <a:pt x="5720" y="1911"/>
                </a:lnTo>
                <a:lnTo>
                  <a:pt x="5834" y="1962"/>
                </a:lnTo>
                <a:cubicBezTo>
                  <a:pt x="5890" y="2086"/>
                  <a:pt x="5785" y="2221"/>
                  <a:pt x="5753" y="2221"/>
                </a:cubicBezTo>
                <a:cubicBezTo>
                  <a:pt x="5749" y="2221"/>
                  <a:pt x="5747" y="2219"/>
                  <a:pt x="5745" y="2215"/>
                </a:cubicBezTo>
                <a:cubicBezTo>
                  <a:pt x="5733" y="2164"/>
                  <a:pt x="5682" y="2050"/>
                  <a:pt x="5657" y="2025"/>
                </a:cubicBezTo>
                <a:cubicBezTo>
                  <a:pt x="5652" y="2017"/>
                  <a:pt x="5643" y="2012"/>
                  <a:pt x="5630" y="2012"/>
                </a:cubicBezTo>
                <a:cubicBezTo>
                  <a:pt x="5603" y="2012"/>
                  <a:pt x="5564" y="2029"/>
                  <a:pt x="5530" y="2063"/>
                </a:cubicBezTo>
                <a:lnTo>
                  <a:pt x="5467" y="2088"/>
                </a:lnTo>
                <a:lnTo>
                  <a:pt x="5442" y="2101"/>
                </a:lnTo>
                <a:cubicBezTo>
                  <a:pt x="5416" y="2063"/>
                  <a:pt x="5404" y="2012"/>
                  <a:pt x="5416" y="1974"/>
                </a:cubicBezTo>
                <a:lnTo>
                  <a:pt x="5442" y="1962"/>
                </a:lnTo>
                <a:lnTo>
                  <a:pt x="5467" y="1949"/>
                </a:lnTo>
                <a:cubicBezTo>
                  <a:pt x="5518" y="1949"/>
                  <a:pt x="5429" y="1709"/>
                  <a:pt x="5378" y="1620"/>
                </a:cubicBezTo>
                <a:cubicBezTo>
                  <a:pt x="5348" y="1550"/>
                  <a:pt x="5294" y="1511"/>
                  <a:pt x="5267" y="1511"/>
                </a:cubicBezTo>
                <a:cubicBezTo>
                  <a:pt x="5260" y="1511"/>
                  <a:pt x="5254" y="1514"/>
                  <a:pt x="5252" y="1519"/>
                </a:cubicBezTo>
                <a:cubicBezTo>
                  <a:pt x="5250" y="1523"/>
                  <a:pt x="5247" y="1525"/>
                  <a:pt x="5244" y="1525"/>
                </a:cubicBezTo>
                <a:cubicBezTo>
                  <a:pt x="5231" y="1525"/>
                  <a:pt x="5214" y="1480"/>
                  <a:pt x="5214" y="1418"/>
                </a:cubicBezTo>
                <a:lnTo>
                  <a:pt x="5239" y="1405"/>
                </a:lnTo>
                <a:lnTo>
                  <a:pt x="5277" y="1380"/>
                </a:lnTo>
                <a:cubicBezTo>
                  <a:pt x="5340" y="1367"/>
                  <a:pt x="5429" y="1367"/>
                  <a:pt x="5480" y="1367"/>
                </a:cubicBezTo>
                <a:close/>
                <a:moveTo>
                  <a:pt x="34254" y="1962"/>
                </a:moveTo>
                <a:lnTo>
                  <a:pt x="34356" y="2076"/>
                </a:lnTo>
                <a:cubicBezTo>
                  <a:pt x="34356" y="2076"/>
                  <a:pt x="34394" y="2025"/>
                  <a:pt x="34419" y="2025"/>
                </a:cubicBezTo>
                <a:cubicBezTo>
                  <a:pt x="34444" y="2038"/>
                  <a:pt x="34495" y="2063"/>
                  <a:pt x="34482" y="2076"/>
                </a:cubicBezTo>
                <a:cubicBezTo>
                  <a:pt x="34482" y="2152"/>
                  <a:pt x="34470" y="2227"/>
                  <a:pt x="34432" y="2278"/>
                </a:cubicBezTo>
                <a:lnTo>
                  <a:pt x="34419" y="2303"/>
                </a:lnTo>
                <a:cubicBezTo>
                  <a:pt x="34358" y="2291"/>
                  <a:pt x="34248" y="2088"/>
                  <a:pt x="34184" y="2088"/>
                </a:cubicBezTo>
                <a:cubicBezTo>
                  <a:pt x="34182" y="2088"/>
                  <a:pt x="34180" y="2088"/>
                  <a:pt x="34179" y="2088"/>
                </a:cubicBezTo>
                <a:cubicBezTo>
                  <a:pt x="34173" y="2089"/>
                  <a:pt x="34168" y="2090"/>
                  <a:pt x="34164" y="2090"/>
                </a:cubicBezTo>
                <a:cubicBezTo>
                  <a:pt x="34122" y="2090"/>
                  <a:pt x="34162" y="2031"/>
                  <a:pt x="34254" y="1962"/>
                </a:cubicBezTo>
                <a:close/>
                <a:moveTo>
                  <a:pt x="7639" y="1922"/>
                </a:moveTo>
                <a:cubicBezTo>
                  <a:pt x="7644" y="1922"/>
                  <a:pt x="7649" y="1922"/>
                  <a:pt x="7656" y="1924"/>
                </a:cubicBezTo>
                <a:cubicBezTo>
                  <a:pt x="7732" y="1924"/>
                  <a:pt x="7922" y="2227"/>
                  <a:pt x="7884" y="2291"/>
                </a:cubicBezTo>
                <a:cubicBezTo>
                  <a:pt x="7877" y="2304"/>
                  <a:pt x="7870" y="2310"/>
                  <a:pt x="7862" y="2310"/>
                </a:cubicBezTo>
                <a:cubicBezTo>
                  <a:pt x="7840" y="2310"/>
                  <a:pt x="7817" y="2261"/>
                  <a:pt x="7808" y="2177"/>
                </a:cubicBezTo>
                <a:lnTo>
                  <a:pt x="7757" y="2101"/>
                </a:lnTo>
                <a:lnTo>
                  <a:pt x="7719" y="2025"/>
                </a:lnTo>
                <a:cubicBezTo>
                  <a:pt x="7629" y="1968"/>
                  <a:pt x="7599" y="1922"/>
                  <a:pt x="7639" y="1922"/>
                </a:cubicBezTo>
                <a:close/>
                <a:moveTo>
                  <a:pt x="9542" y="2049"/>
                </a:moveTo>
                <a:cubicBezTo>
                  <a:pt x="9585" y="2049"/>
                  <a:pt x="9643" y="2088"/>
                  <a:pt x="9706" y="2164"/>
                </a:cubicBezTo>
                <a:lnTo>
                  <a:pt x="9832" y="2177"/>
                </a:lnTo>
                <a:lnTo>
                  <a:pt x="9845" y="2177"/>
                </a:lnTo>
                <a:cubicBezTo>
                  <a:pt x="9870" y="2227"/>
                  <a:pt x="9858" y="2278"/>
                  <a:pt x="9807" y="2316"/>
                </a:cubicBezTo>
                <a:lnTo>
                  <a:pt x="9744" y="2202"/>
                </a:lnTo>
                <a:cubicBezTo>
                  <a:pt x="9681" y="2265"/>
                  <a:pt x="9554" y="2341"/>
                  <a:pt x="9478" y="2392"/>
                </a:cubicBezTo>
                <a:lnTo>
                  <a:pt x="9390" y="2417"/>
                </a:lnTo>
                <a:lnTo>
                  <a:pt x="9364" y="2430"/>
                </a:lnTo>
                <a:cubicBezTo>
                  <a:pt x="9314" y="2405"/>
                  <a:pt x="9339" y="2316"/>
                  <a:pt x="9402" y="2253"/>
                </a:cubicBezTo>
                <a:lnTo>
                  <a:pt x="9440" y="2177"/>
                </a:lnTo>
                <a:lnTo>
                  <a:pt x="9478" y="2126"/>
                </a:lnTo>
                <a:cubicBezTo>
                  <a:pt x="9484" y="2075"/>
                  <a:pt x="9508" y="2049"/>
                  <a:pt x="9542" y="2049"/>
                </a:cubicBezTo>
                <a:close/>
                <a:moveTo>
                  <a:pt x="33609" y="2012"/>
                </a:moveTo>
                <a:lnTo>
                  <a:pt x="33622" y="2025"/>
                </a:lnTo>
                <a:cubicBezTo>
                  <a:pt x="33647" y="2076"/>
                  <a:pt x="33647" y="2139"/>
                  <a:pt x="33584" y="2139"/>
                </a:cubicBezTo>
                <a:cubicBezTo>
                  <a:pt x="33571" y="2139"/>
                  <a:pt x="33546" y="2152"/>
                  <a:pt x="33533" y="2164"/>
                </a:cubicBezTo>
                <a:cubicBezTo>
                  <a:pt x="33533" y="2189"/>
                  <a:pt x="33521" y="2215"/>
                  <a:pt x="33533" y="2227"/>
                </a:cubicBezTo>
                <a:lnTo>
                  <a:pt x="33533" y="2240"/>
                </a:lnTo>
                <a:cubicBezTo>
                  <a:pt x="33541" y="2244"/>
                  <a:pt x="33555" y="2245"/>
                  <a:pt x="33571" y="2245"/>
                </a:cubicBezTo>
                <a:cubicBezTo>
                  <a:pt x="33612" y="2245"/>
                  <a:pt x="33671" y="2236"/>
                  <a:pt x="33698" y="2227"/>
                </a:cubicBezTo>
                <a:cubicBezTo>
                  <a:pt x="33699" y="2227"/>
                  <a:pt x="33700" y="2227"/>
                  <a:pt x="33701" y="2227"/>
                </a:cubicBezTo>
                <a:cubicBezTo>
                  <a:pt x="33725" y="2227"/>
                  <a:pt x="33624" y="2357"/>
                  <a:pt x="33560" y="2357"/>
                </a:cubicBezTo>
                <a:cubicBezTo>
                  <a:pt x="33555" y="2357"/>
                  <a:pt x="33550" y="2356"/>
                  <a:pt x="33546" y="2354"/>
                </a:cubicBezTo>
                <a:cubicBezTo>
                  <a:pt x="33532" y="2346"/>
                  <a:pt x="33518" y="2342"/>
                  <a:pt x="33505" y="2342"/>
                </a:cubicBezTo>
                <a:cubicBezTo>
                  <a:pt x="33458" y="2342"/>
                  <a:pt x="33419" y="2388"/>
                  <a:pt x="33419" y="2417"/>
                </a:cubicBezTo>
                <a:cubicBezTo>
                  <a:pt x="33419" y="2442"/>
                  <a:pt x="33404" y="2456"/>
                  <a:pt x="33382" y="2456"/>
                </a:cubicBezTo>
                <a:cubicBezTo>
                  <a:pt x="33370" y="2456"/>
                  <a:pt x="33357" y="2452"/>
                  <a:pt x="33343" y="2443"/>
                </a:cubicBezTo>
                <a:lnTo>
                  <a:pt x="33305" y="2430"/>
                </a:lnTo>
                <a:lnTo>
                  <a:pt x="33280" y="2417"/>
                </a:lnTo>
                <a:cubicBezTo>
                  <a:pt x="33242" y="2417"/>
                  <a:pt x="33204" y="2392"/>
                  <a:pt x="33204" y="2379"/>
                </a:cubicBezTo>
                <a:cubicBezTo>
                  <a:pt x="33204" y="2379"/>
                  <a:pt x="33255" y="2316"/>
                  <a:pt x="33318" y="2253"/>
                </a:cubicBezTo>
                <a:lnTo>
                  <a:pt x="33305" y="2253"/>
                </a:lnTo>
                <a:cubicBezTo>
                  <a:pt x="33369" y="2189"/>
                  <a:pt x="33571" y="2012"/>
                  <a:pt x="33609" y="2012"/>
                </a:cubicBezTo>
                <a:close/>
                <a:moveTo>
                  <a:pt x="31186" y="1618"/>
                </a:moveTo>
                <a:cubicBezTo>
                  <a:pt x="31189" y="1618"/>
                  <a:pt x="31191" y="1619"/>
                  <a:pt x="31192" y="1620"/>
                </a:cubicBezTo>
                <a:cubicBezTo>
                  <a:pt x="31205" y="1633"/>
                  <a:pt x="31293" y="1633"/>
                  <a:pt x="31382" y="1633"/>
                </a:cubicBezTo>
                <a:lnTo>
                  <a:pt x="31445" y="1747"/>
                </a:lnTo>
                <a:cubicBezTo>
                  <a:pt x="31445" y="1751"/>
                  <a:pt x="31448" y="1752"/>
                  <a:pt x="31453" y="1752"/>
                </a:cubicBezTo>
                <a:cubicBezTo>
                  <a:pt x="31462" y="1752"/>
                  <a:pt x="31479" y="1747"/>
                  <a:pt x="31496" y="1747"/>
                </a:cubicBezTo>
                <a:cubicBezTo>
                  <a:pt x="31509" y="1747"/>
                  <a:pt x="31534" y="1747"/>
                  <a:pt x="31547" y="1759"/>
                </a:cubicBezTo>
                <a:lnTo>
                  <a:pt x="31559" y="1759"/>
                </a:lnTo>
                <a:cubicBezTo>
                  <a:pt x="31547" y="1797"/>
                  <a:pt x="31496" y="1873"/>
                  <a:pt x="31445" y="1936"/>
                </a:cubicBezTo>
                <a:lnTo>
                  <a:pt x="31433" y="2038"/>
                </a:lnTo>
                <a:lnTo>
                  <a:pt x="31433" y="2076"/>
                </a:lnTo>
                <a:cubicBezTo>
                  <a:pt x="31395" y="2101"/>
                  <a:pt x="31243" y="2177"/>
                  <a:pt x="31256" y="2227"/>
                </a:cubicBezTo>
                <a:cubicBezTo>
                  <a:pt x="31268" y="2291"/>
                  <a:pt x="31268" y="2443"/>
                  <a:pt x="31243" y="2455"/>
                </a:cubicBezTo>
                <a:cubicBezTo>
                  <a:pt x="31236" y="2460"/>
                  <a:pt x="31231" y="2462"/>
                  <a:pt x="31227" y="2462"/>
                </a:cubicBezTo>
                <a:cubicBezTo>
                  <a:pt x="31210" y="2462"/>
                  <a:pt x="31222" y="2416"/>
                  <a:pt x="31243" y="2354"/>
                </a:cubicBezTo>
                <a:cubicBezTo>
                  <a:pt x="31281" y="2291"/>
                  <a:pt x="31104" y="2088"/>
                  <a:pt x="31091" y="1962"/>
                </a:cubicBezTo>
                <a:lnTo>
                  <a:pt x="31066" y="1835"/>
                </a:lnTo>
                <a:lnTo>
                  <a:pt x="31040" y="1759"/>
                </a:lnTo>
                <a:cubicBezTo>
                  <a:pt x="31086" y="1668"/>
                  <a:pt x="31162" y="1618"/>
                  <a:pt x="31186" y="1618"/>
                </a:cubicBezTo>
                <a:close/>
                <a:moveTo>
                  <a:pt x="27350" y="2232"/>
                </a:moveTo>
                <a:cubicBezTo>
                  <a:pt x="27359" y="2232"/>
                  <a:pt x="27365" y="2235"/>
                  <a:pt x="27371" y="2240"/>
                </a:cubicBezTo>
                <a:cubicBezTo>
                  <a:pt x="27396" y="2265"/>
                  <a:pt x="27434" y="2354"/>
                  <a:pt x="27421" y="2417"/>
                </a:cubicBezTo>
                <a:lnTo>
                  <a:pt x="27409" y="2417"/>
                </a:lnTo>
                <a:lnTo>
                  <a:pt x="27333" y="2455"/>
                </a:lnTo>
                <a:cubicBezTo>
                  <a:pt x="27301" y="2460"/>
                  <a:pt x="27261" y="2464"/>
                  <a:pt x="27219" y="2464"/>
                </a:cubicBezTo>
                <a:cubicBezTo>
                  <a:pt x="27159" y="2464"/>
                  <a:pt x="27094" y="2457"/>
                  <a:pt x="27042" y="2443"/>
                </a:cubicBezTo>
                <a:lnTo>
                  <a:pt x="26966" y="2430"/>
                </a:lnTo>
                <a:cubicBezTo>
                  <a:pt x="26953" y="2430"/>
                  <a:pt x="26941" y="2367"/>
                  <a:pt x="26941" y="2341"/>
                </a:cubicBezTo>
                <a:cubicBezTo>
                  <a:pt x="26941" y="2316"/>
                  <a:pt x="26979" y="2303"/>
                  <a:pt x="26991" y="2291"/>
                </a:cubicBezTo>
                <a:lnTo>
                  <a:pt x="27004" y="2278"/>
                </a:lnTo>
                <a:cubicBezTo>
                  <a:pt x="27013" y="2288"/>
                  <a:pt x="27109" y="2355"/>
                  <a:pt x="27177" y="2355"/>
                </a:cubicBezTo>
                <a:cubicBezTo>
                  <a:pt x="27200" y="2355"/>
                  <a:pt x="27219" y="2347"/>
                  <a:pt x="27232" y="2329"/>
                </a:cubicBezTo>
                <a:cubicBezTo>
                  <a:pt x="27272" y="2269"/>
                  <a:pt x="27320" y="2232"/>
                  <a:pt x="27350" y="2232"/>
                </a:cubicBezTo>
                <a:close/>
                <a:moveTo>
                  <a:pt x="10275" y="2189"/>
                </a:moveTo>
                <a:cubicBezTo>
                  <a:pt x="10339" y="2189"/>
                  <a:pt x="10326" y="2215"/>
                  <a:pt x="10250" y="2240"/>
                </a:cubicBezTo>
                <a:lnTo>
                  <a:pt x="10263" y="2379"/>
                </a:lnTo>
                <a:lnTo>
                  <a:pt x="10275" y="2455"/>
                </a:lnTo>
                <a:cubicBezTo>
                  <a:pt x="10174" y="2468"/>
                  <a:pt x="10060" y="2468"/>
                  <a:pt x="10060" y="2468"/>
                </a:cubicBezTo>
                <a:cubicBezTo>
                  <a:pt x="10048" y="2455"/>
                  <a:pt x="9896" y="2430"/>
                  <a:pt x="9921" y="2367"/>
                </a:cubicBezTo>
                <a:cubicBezTo>
                  <a:pt x="9934" y="2316"/>
                  <a:pt x="9972" y="2278"/>
                  <a:pt x="9997" y="2278"/>
                </a:cubicBezTo>
                <a:cubicBezTo>
                  <a:pt x="10000" y="2280"/>
                  <a:pt x="10004" y="2281"/>
                  <a:pt x="10009" y="2281"/>
                </a:cubicBezTo>
                <a:cubicBezTo>
                  <a:pt x="10035" y="2281"/>
                  <a:pt x="10073" y="2249"/>
                  <a:pt x="10073" y="2227"/>
                </a:cubicBezTo>
                <a:cubicBezTo>
                  <a:pt x="10060" y="2202"/>
                  <a:pt x="10212" y="2189"/>
                  <a:pt x="10275" y="2189"/>
                </a:cubicBezTo>
                <a:close/>
                <a:moveTo>
                  <a:pt x="28383" y="2170"/>
                </a:moveTo>
                <a:cubicBezTo>
                  <a:pt x="28409" y="2170"/>
                  <a:pt x="28444" y="2217"/>
                  <a:pt x="28472" y="2291"/>
                </a:cubicBezTo>
                <a:lnTo>
                  <a:pt x="28472" y="2367"/>
                </a:lnTo>
                <a:lnTo>
                  <a:pt x="28472" y="2468"/>
                </a:lnTo>
                <a:cubicBezTo>
                  <a:pt x="28461" y="2469"/>
                  <a:pt x="28450" y="2470"/>
                  <a:pt x="28438" y="2470"/>
                </a:cubicBezTo>
                <a:cubicBezTo>
                  <a:pt x="28334" y="2470"/>
                  <a:pt x="28179" y="2421"/>
                  <a:pt x="28168" y="2341"/>
                </a:cubicBezTo>
                <a:cubicBezTo>
                  <a:pt x="28168" y="2283"/>
                  <a:pt x="28175" y="2240"/>
                  <a:pt x="28185" y="2240"/>
                </a:cubicBezTo>
                <a:cubicBezTo>
                  <a:pt x="28187" y="2240"/>
                  <a:pt x="28190" y="2244"/>
                  <a:pt x="28193" y="2253"/>
                </a:cubicBezTo>
                <a:cubicBezTo>
                  <a:pt x="28199" y="2258"/>
                  <a:pt x="28209" y="2261"/>
                  <a:pt x="28221" y="2261"/>
                </a:cubicBezTo>
                <a:cubicBezTo>
                  <a:pt x="28264" y="2261"/>
                  <a:pt x="28338" y="2229"/>
                  <a:pt x="28358" y="2189"/>
                </a:cubicBezTo>
                <a:cubicBezTo>
                  <a:pt x="28365" y="2176"/>
                  <a:pt x="28373" y="2170"/>
                  <a:pt x="28383" y="2170"/>
                </a:cubicBezTo>
                <a:close/>
                <a:moveTo>
                  <a:pt x="37608" y="2152"/>
                </a:moveTo>
                <a:cubicBezTo>
                  <a:pt x="37633" y="2152"/>
                  <a:pt x="37684" y="2164"/>
                  <a:pt x="37696" y="2189"/>
                </a:cubicBezTo>
                <a:lnTo>
                  <a:pt x="37709" y="2253"/>
                </a:lnTo>
                <a:cubicBezTo>
                  <a:pt x="37671" y="2278"/>
                  <a:pt x="37519" y="2430"/>
                  <a:pt x="37469" y="2455"/>
                </a:cubicBezTo>
                <a:cubicBezTo>
                  <a:pt x="37455" y="2466"/>
                  <a:pt x="37443" y="2470"/>
                  <a:pt x="37433" y="2470"/>
                </a:cubicBezTo>
                <a:cubicBezTo>
                  <a:pt x="37408" y="2470"/>
                  <a:pt x="37400" y="2438"/>
                  <a:pt x="37418" y="2392"/>
                </a:cubicBezTo>
                <a:lnTo>
                  <a:pt x="37418" y="2341"/>
                </a:lnTo>
                <a:cubicBezTo>
                  <a:pt x="37431" y="2303"/>
                  <a:pt x="37418" y="2240"/>
                  <a:pt x="37431" y="2202"/>
                </a:cubicBezTo>
                <a:cubicBezTo>
                  <a:pt x="37438" y="2169"/>
                  <a:pt x="37446" y="2157"/>
                  <a:pt x="37453" y="2157"/>
                </a:cubicBezTo>
                <a:cubicBezTo>
                  <a:pt x="37470" y="2157"/>
                  <a:pt x="37486" y="2216"/>
                  <a:pt x="37503" y="2216"/>
                </a:cubicBezTo>
                <a:cubicBezTo>
                  <a:pt x="37504" y="2216"/>
                  <a:pt x="37505" y="2215"/>
                  <a:pt x="37507" y="2215"/>
                </a:cubicBezTo>
                <a:cubicBezTo>
                  <a:pt x="37545" y="2189"/>
                  <a:pt x="37570" y="2164"/>
                  <a:pt x="37608" y="2152"/>
                </a:cubicBezTo>
                <a:close/>
                <a:moveTo>
                  <a:pt x="35786" y="2152"/>
                </a:moveTo>
                <a:cubicBezTo>
                  <a:pt x="35836" y="2152"/>
                  <a:pt x="35887" y="2253"/>
                  <a:pt x="35887" y="2291"/>
                </a:cubicBezTo>
                <a:cubicBezTo>
                  <a:pt x="35897" y="2322"/>
                  <a:pt x="35908" y="2345"/>
                  <a:pt x="35918" y="2345"/>
                </a:cubicBezTo>
                <a:cubicBezTo>
                  <a:pt x="35920" y="2345"/>
                  <a:pt x="35923" y="2344"/>
                  <a:pt x="35925" y="2341"/>
                </a:cubicBezTo>
                <a:cubicBezTo>
                  <a:pt x="35927" y="2339"/>
                  <a:pt x="35930" y="2338"/>
                  <a:pt x="35935" y="2338"/>
                </a:cubicBezTo>
                <a:cubicBezTo>
                  <a:pt x="35954" y="2338"/>
                  <a:pt x="35988" y="2361"/>
                  <a:pt x="35988" y="2392"/>
                </a:cubicBezTo>
                <a:lnTo>
                  <a:pt x="35975" y="2430"/>
                </a:lnTo>
                <a:cubicBezTo>
                  <a:pt x="35963" y="2443"/>
                  <a:pt x="35925" y="2443"/>
                  <a:pt x="35899" y="2455"/>
                </a:cubicBezTo>
                <a:lnTo>
                  <a:pt x="35849" y="2468"/>
                </a:lnTo>
                <a:cubicBezTo>
                  <a:pt x="35835" y="2475"/>
                  <a:pt x="35823" y="2478"/>
                  <a:pt x="35811" y="2478"/>
                </a:cubicBezTo>
                <a:cubicBezTo>
                  <a:pt x="35781" y="2478"/>
                  <a:pt x="35760" y="2454"/>
                  <a:pt x="35760" y="2417"/>
                </a:cubicBezTo>
                <a:lnTo>
                  <a:pt x="35760" y="2379"/>
                </a:lnTo>
                <a:cubicBezTo>
                  <a:pt x="35760" y="2379"/>
                  <a:pt x="35722" y="2379"/>
                  <a:pt x="35722" y="2354"/>
                </a:cubicBezTo>
                <a:lnTo>
                  <a:pt x="35672" y="2316"/>
                </a:lnTo>
                <a:cubicBezTo>
                  <a:pt x="35608" y="2227"/>
                  <a:pt x="35735" y="2152"/>
                  <a:pt x="35786" y="2152"/>
                </a:cubicBezTo>
                <a:close/>
                <a:moveTo>
                  <a:pt x="21309" y="2313"/>
                </a:moveTo>
                <a:cubicBezTo>
                  <a:pt x="21314" y="2313"/>
                  <a:pt x="21319" y="2314"/>
                  <a:pt x="21322" y="2316"/>
                </a:cubicBezTo>
                <a:cubicBezTo>
                  <a:pt x="21360" y="2341"/>
                  <a:pt x="21272" y="2455"/>
                  <a:pt x="21234" y="2468"/>
                </a:cubicBezTo>
                <a:cubicBezTo>
                  <a:pt x="21217" y="2479"/>
                  <a:pt x="21197" y="2486"/>
                  <a:pt x="21179" y="2486"/>
                </a:cubicBezTo>
                <a:cubicBezTo>
                  <a:pt x="21158" y="2486"/>
                  <a:pt x="21139" y="2476"/>
                  <a:pt x="21132" y="2455"/>
                </a:cubicBezTo>
                <a:cubicBezTo>
                  <a:pt x="21109" y="2421"/>
                  <a:pt x="21254" y="2313"/>
                  <a:pt x="21309" y="2313"/>
                </a:cubicBezTo>
                <a:close/>
                <a:moveTo>
                  <a:pt x="23996" y="2144"/>
                </a:moveTo>
                <a:cubicBezTo>
                  <a:pt x="24009" y="2144"/>
                  <a:pt x="24022" y="2147"/>
                  <a:pt x="24030" y="2152"/>
                </a:cubicBezTo>
                <a:cubicBezTo>
                  <a:pt x="24055" y="2164"/>
                  <a:pt x="24017" y="2240"/>
                  <a:pt x="23942" y="2303"/>
                </a:cubicBezTo>
                <a:lnTo>
                  <a:pt x="23967" y="2443"/>
                </a:lnTo>
                <a:cubicBezTo>
                  <a:pt x="23967" y="2455"/>
                  <a:pt x="23942" y="2506"/>
                  <a:pt x="23929" y="2506"/>
                </a:cubicBezTo>
                <a:cubicBezTo>
                  <a:pt x="23904" y="2506"/>
                  <a:pt x="23878" y="2493"/>
                  <a:pt x="23866" y="2468"/>
                </a:cubicBezTo>
                <a:lnTo>
                  <a:pt x="23840" y="2443"/>
                </a:lnTo>
                <a:cubicBezTo>
                  <a:pt x="23828" y="2405"/>
                  <a:pt x="23714" y="2253"/>
                  <a:pt x="23726" y="2227"/>
                </a:cubicBezTo>
                <a:cubicBezTo>
                  <a:pt x="23740" y="2207"/>
                  <a:pt x="23758" y="2197"/>
                  <a:pt x="23773" y="2197"/>
                </a:cubicBezTo>
                <a:cubicBezTo>
                  <a:pt x="23786" y="2197"/>
                  <a:pt x="23797" y="2203"/>
                  <a:pt x="23802" y="2215"/>
                </a:cubicBezTo>
                <a:cubicBezTo>
                  <a:pt x="23807" y="2230"/>
                  <a:pt x="23832" y="2237"/>
                  <a:pt x="23860" y="2237"/>
                </a:cubicBezTo>
                <a:cubicBezTo>
                  <a:pt x="23903" y="2237"/>
                  <a:pt x="23954" y="2220"/>
                  <a:pt x="23954" y="2189"/>
                </a:cubicBezTo>
                <a:cubicBezTo>
                  <a:pt x="23946" y="2156"/>
                  <a:pt x="23971" y="2144"/>
                  <a:pt x="23996" y="2144"/>
                </a:cubicBezTo>
                <a:close/>
                <a:moveTo>
                  <a:pt x="36362" y="2238"/>
                </a:moveTo>
                <a:cubicBezTo>
                  <a:pt x="36386" y="2238"/>
                  <a:pt x="36413" y="2244"/>
                  <a:pt x="36431" y="2253"/>
                </a:cubicBezTo>
                <a:cubicBezTo>
                  <a:pt x="36473" y="2284"/>
                  <a:pt x="36567" y="2351"/>
                  <a:pt x="36613" y="2351"/>
                </a:cubicBezTo>
                <a:cubicBezTo>
                  <a:pt x="36622" y="2351"/>
                  <a:pt x="36629" y="2348"/>
                  <a:pt x="36633" y="2341"/>
                </a:cubicBezTo>
                <a:cubicBezTo>
                  <a:pt x="36637" y="2337"/>
                  <a:pt x="36642" y="2336"/>
                  <a:pt x="36648" y="2336"/>
                </a:cubicBezTo>
                <a:cubicBezTo>
                  <a:pt x="36678" y="2336"/>
                  <a:pt x="36724" y="2385"/>
                  <a:pt x="36735" y="2417"/>
                </a:cubicBezTo>
                <a:cubicBezTo>
                  <a:pt x="36747" y="2455"/>
                  <a:pt x="36747" y="2506"/>
                  <a:pt x="36735" y="2506"/>
                </a:cubicBezTo>
                <a:cubicBezTo>
                  <a:pt x="36735" y="2509"/>
                  <a:pt x="36733" y="2511"/>
                  <a:pt x="36730" y="2511"/>
                </a:cubicBezTo>
                <a:cubicBezTo>
                  <a:pt x="36722" y="2511"/>
                  <a:pt x="36706" y="2499"/>
                  <a:pt x="36697" y="2481"/>
                </a:cubicBezTo>
                <a:cubicBezTo>
                  <a:pt x="36671" y="2455"/>
                  <a:pt x="36380" y="2417"/>
                  <a:pt x="36317" y="2316"/>
                </a:cubicBezTo>
                <a:cubicBezTo>
                  <a:pt x="36276" y="2258"/>
                  <a:pt x="36315" y="2238"/>
                  <a:pt x="36362" y="2238"/>
                </a:cubicBezTo>
                <a:close/>
                <a:moveTo>
                  <a:pt x="12085" y="2278"/>
                </a:moveTo>
                <a:lnTo>
                  <a:pt x="12148" y="2316"/>
                </a:lnTo>
                <a:cubicBezTo>
                  <a:pt x="12161" y="2329"/>
                  <a:pt x="12186" y="2354"/>
                  <a:pt x="12186" y="2379"/>
                </a:cubicBezTo>
                <a:cubicBezTo>
                  <a:pt x="12186" y="2405"/>
                  <a:pt x="12161" y="2455"/>
                  <a:pt x="12148" y="2455"/>
                </a:cubicBezTo>
                <a:lnTo>
                  <a:pt x="12047" y="2417"/>
                </a:lnTo>
                <a:cubicBezTo>
                  <a:pt x="12001" y="2491"/>
                  <a:pt x="11961" y="2538"/>
                  <a:pt x="11938" y="2538"/>
                </a:cubicBezTo>
                <a:cubicBezTo>
                  <a:pt x="11930" y="2538"/>
                  <a:pt x="11924" y="2532"/>
                  <a:pt x="11920" y="2518"/>
                </a:cubicBezTo>
                <a:cubicBezTo>
                  <a:pt x="11908" y="2455"/>
                  <a:pt x="11971" y="2316"/>
                  <a:pt x="12085" y="2278"/>
                </a:cubicBezTo>
                <a:close/>
                <a:moveTo>
                  <a:pt x="26683" y="2185"/>
                </a:moveTo>
                <a:cubicBezTo>
                  <a:pt x="26691" y="2185"/>
                  <a:pt x="26697" y="2186"/>
                  <a:pt x="26700" y="2189"/>
                </a:cubicBezTo>
                <a:lnTo>
                  <a:pt x="26713" y="2215"/>
                </a:lnTo>
                <a:lnTo>
                  <a:pt x="26763" y="2291"/>
                </a:lnTo>
                <a:cubicBezTo>
                  <a:pt x="26787" y="2275"/>
                  <a:pt x="26805" y="2268"/>
                  <a:pt x="26818" y="2268"/>
                </a:cubicBezTo>
                <a:cubicBezTo>
                  <a:pt x="26848" y="2268"/>
                  <a:pt x="26849" y="2305"/>
                  <a:pt x="26814" y="2367"/>
                </a:cubicBezTo>
                <a:cubicBezTo>
                  <a:pt x="26766" y="2450"/>
                  <a:pt x="26572" y="2545"/>
                  <a:pt x="26519" y="2545"/>
                </a:cubicBezTo>
                <a:cubicBezTo>
                  <a:pt x="26515" y="2545"/>
                  <a:pt x="26512" y="2545"/>
                  <a:pt x="26510" y="2544"/>
                </a:cubicBezTo>
                <a:lnTo>
                  <a:pt x="26498" y="2518"/>
                </a:lnTo>
                <a:cubicBezTo>
                  <a:pt x="26472" y="2405"/>
                  <a:pt x="26586" y="2455"/>
                  <a:pt x="26599" y="2405"/>
                </a:cubicBezTo>
                <a:cubicBezTo>
                  <a:pt x="26599" y="2367"/>
                  <a:pt x="26548" y="2291"/>
                  <a:pt x="26561" y="2265"/>
                </a:cubicBezTo>
                <a:lnTo>
                  <a:pt x="26586" y="2215"/>
                </a:lnTo>
                <a:cubicBezTo>
                  <a:pt x="26623" y="2196"/>
                  <a:pt x="26660" y="2185"/>
                  <a:pt x="26683" y="2185"/>
                </a:cubicBezTo>
                <a:close/>
                <a:moveTo>
                  <a:pt x="24929" y="2240"/>
                </a:moveTo>
                <a:cubicBezTo>
                  <a:pt x="24992" y="2253"/>
                  <a:pt x="24992" y="2531"/>
                  <a:pt x="24929" y="2544"/>
                </a:cubicBezTo>
                <a:cubicBezTo>
                  <a:pt x="24924" y="2546"/>
                  <a:pt x="24919" y="2547"/>
                  <a:pt x="24914" y="2547"/>
                </a:cubicBezTo>
                <a:cubicBezTo>
                  <a:pt x="24856" y="2547"/>
                  <a:pt x="24802" y="2412"/>
                  <a:pt x="24802" y="2354"/>
                </a:cubicBezTo>
                <a:cubicBezTo>
                  <a:pt x="24802" y="2291"/>
                  <a:pt x="24865" y="2240"/>
                  <a:pt x="24929" y="2240"/>
                </a:cubicBezTo>
                <a:close/>
                <a:moveTo>
                  <a:pt x="20617" y="2363"/>
                </a:moveTo>
                <a:cubicBezTo>
                  <a:pt x="20673" y="2363"/>
                  <a:pt x="20765" y="2461"/>
                  <a:pt x="20765" y="2518"/>
                </a:cubicBezTo>
                <a:cubicBezTo>
                  <a:pt x="20765" y="2543"/>
                  <a:pt x="20748" y="2552"/>
                  <a:pt x="20724" y="2552"/>
                </a:cubicBezTo>
                <a:cubicBezTo>
                  <a:pt x="20687" y="2552"/>
                  <a:pt x="20632" y="2529"/>
                  <a:pt x="20601" y="2506"/>
                </a:cubicBezTo>
                <a:cubicBezTo>
                  <a:pt x="20550" y="2455"/>
                  <a:pt x="20550" y="2405"/>
                  <a:pt x="20601" y="2367"/>
                </a:cubicBezTo>
                <a:cubicBezTo>
                  <a:pt x="20606" y="2364"/>
                  <a:pt x="20611" y="2363"/>
                  <a:pt x="20617" y="2363"/>
                </a:cubicBezTo>
                <a:close/>
                <a:moveTo>
                  <a:pt x="25430" y="2276"/>
                </a:moveTo>
                <a:cubicBezTo>
                  <a:pt x="25439" y="2276"/>
                  <a:pt x="25449" y="2285"/>
                  <a:pt x="25460" y="2303"/>
                </a:cubicBezTo>
                <a:cubicBezTo>
                  <a:pt x="25485" y="2367"/>
                  <a:pt x="25637" y="2430"/>
                  <a:pt x="25523" y="2493"/>
                </a:cubicBezTo>
                <a:lnTo>
                  <a:pt x="25447" y="2569"/>
                </a:lnTo>
                <a:cubicBezTo>
                  <a:pt x="25447" y="2569"/>
                  <a:pt x="25409" y="2531"/>
                  <a:pt x="25397" y="2506"/>
                </a:cubicBezTo>
                <a:lnTo>
                  <a:pt x="25397" y="2417"/>
                </a:lnTo>
                <a:cubicBezTo>
                  <a:pt x="25397" y="2328"/>
                  <a:pt x="25409" y="2276"/>
                  <a:pt x="25430" y="2276"/>
                </a:cubicBezTo>
                <a:close/>
                <a:moveTo>
                  <a:pt x="14176" y="2311"/>
                </a:moveTo>
                <a:cubicBezTo>
                  <a:pt x="14179" y="2311"/>
                  <a:pt x="14182" y="2313"/>
                  <a:pt x="14185" y="2316"/>
                </a:cubicBezTo>
                <a:cubicBezTo>
                  <a:pt x="14209" y="2332"/>
                  <a:pt x="14276" y="2342"/>
                  <a:pt x="14342" y="2342"/>
                </a:cubicBezTo>
                <a:cubicBezTo>
                  <a:pt x="14382" y="2342"/>
                  <a:pt x="14422" y="2338"/>
                  <a:pt x="14451" y="2329"/>
                </a:cubicBezTo>
                <a:lnTo>
                  <a:pt x="14451" y="2329"/>
                </a:lnTo>
                <a:lnTo>
                  <a:pt x="14439" y="2468"/>
                </a:lnTo>
                <a:lnTo>
                  <a:pt x="14439" y="2531"/>
                </a:lnTo>
                <a:cubicBezTo>
                  <a:pt x="14344" y="2560"/>
                  <a:pt x="14249" y="2574"/>
                  <a:pt x="14202" y="2574"/>
                </a:cubicBezTo>
                <a:cubicBezTo>
                  <a:pt x="14186" y="2574"/>
                  <a:pt x="14176" y="2572"/>
                  <a:pt x="14173" y="2569"/>
                </a:cubicBezTo>
                <a:lnTo>
                  <a:pt x="14173" y="2544"/>
                </a:lnTo>
                <a:lnTo>
                  <a:pt x="14160" y="2468"/>
                </a:lnTo>
                <a:cubicBezTo>
                  <a:pt x="14138" y="2380"/>
                  <a:pt x="14154" y="2311"/>
                  <a:pt x="14176" y="2311"/>
                </a:cubicBezTo>
                <a:close/>
                <a:moveTo>
                  <a:pt x="34141" y="2240"/>
                </a:moveTo>
                <a:cubicBezTo>
                  <a:pt x="34166" y="2253"/>
                  <a:pt x="34179" y="2316"/>
                  <a:pt x="34166" y="2379"/>
                </a:cubicBezTo>
                <a:lnTo>
                  <a:pt x="34141" y="2443"/>
                </a:lnTo>
                <a:lnTo>
                  <a:pt x="34115" y="2518"/>
                </a:lnTo>
                <a:cubicBezTo>
                  <a:pt x="34078" y="2555"/>
                  <a:pt x="34037" y="2575"/>
                  <a:pt x="34004" y="2575"/>
                </a:cubicBezTo>
                <a:cubicBezTo>
                  <a:pt x="33981" y="2575"/>
                  <a:pt x="33961" y="2565"/>
                  <a:pt x="33951" y="2544"/>
                </a:cubicBezTo>
                <a:cubicBezTo>
                  <a:pt x="33913" y="2493"/>
                  <a:pt x="33963" y="2278"/>
                  <a:pt x="34001" y="2265"/>
                </a:cubicBezTo>
                <a:lnTo>
                  <a:pt x="34001" y="2278"/>
                </a:lnTo>
                <a:cubicBezTo>
                  <a:pt x="34039" y="2253"/>
                  <a:pt x="34115" y="2240"/>
                  <a:pt x="34141" y="2240"/>
                </a:cubicBezTo>
                <a:close/>
                <a:moveTo>
                  <a:pt x="15949" y="2402"/>
                </a:moveTo>
                <a:cubicBezTo>
                  <a:pt x="15981" y="2402"/>
                  <a:pt x="15974" y="2438"/>
                  <a:pt x="15919" y="2493"/>
                </a:cubicBezTo>
                <a:lnTo>
                  <a:pt x="15919" y="2481"/>
                </a:lnTo>
                <a:cubicBezTo>
                  <a:pt x="15875" y="2535"/>
                  <a:pt x="15737" y="2599"/>
                  <a:pt x="15692" y="2599"/>
                </a:cubicBezTo>
                <a:cubicBezTo>
                  <a:pt x="15685" y="2599"/>
                  <a:pt x="15680" y="2598"/>
                  <a:pt x="15679" y="2594"/>
                </a:cubicBezTo>
                <a:cubicBezTo>
                  <a:pt x="15666" y="2582"/>
                  <a:pt x="15742" y="2506"/>
                  <a:pt x="15755" y="2468"/>
                </a:cubicBezTo>
                <a:cubicBezTo>
                  <a:pt x="15780" y="2430"/>
                  <a:pt x="15881" y="2405"/>
                  <a:pt x="15932" y="2405"/>
                </a:cubicBezTo>
                <a:cubicBezTo>
                  <a:pt x="15938" y="2403"/>
                  <a:pt x="15944" y="2402"/>
                  <a:pt x="15949" y="2402"/>
                </a:cubicBezTo>
                <a:close/>
                <a:moveTo>
                  <a:pt x="13300" y="2291"/>
                </a:moveTo>
                <a:cubicBezTo>
                  <a:pt x="13350" y="2303"/>
                  <a:pt x="13376" y="2367"/>
                  <a:pt x="13350" y="2430"/>
                </a:cubicBezTo>
                <a:lnTo>
                  <a:pt x="13350" y="2468"/>
                </a:lnTo>
                <a:cubicBezTo>
                  <a:pt x="13323" y="2578"/>
                  <a:pt x="13315" y="2601"/>
                  <a:pt x="13261" y="2601"/>
                </a:cubicBezTo>
                <a:cubicBezTo>
                  <a:pt x="13240" y="2601"/>
                  <a:pt x="13212" y="2598"/>
                  <a:pt x="13173" y="2594"/>
                </a:cubicBezTo>
                <a:lnTo>
                  <a:pt x="13009" y="2594"/>
                </a:lnTo>
                <a:cubicBezTo>
                  <a:pt x="12945" y="2594"/>
                  <a:pt x="12920" y="2518"/>
                  <a:pt x="12933" y="2506"/>
                </a:cubicBezTo>
                <a:cubicBezTo>
                  <a:pt x="12933" y="2481"/>
                  <a:pt x="13047" y="2455"/>
                  <a:pt x="13186" y="2443"/>
                </a:cubicBezTo>
                <a:lnTo>
                  <a:pt x="13287" y="2316"/>
                </a:lnTo>
                <a:lnTo>
                  <a:pt x="13300" y="2291"/>
                </a:lnTo>
                <a:close/>
                <a:moveTo>
                  <a:pt x="26245" y="2202"/>
                </a:moveTo>
                <a:cubicBezTo>
                  <a:pt x="26346" y="2215"/>
                  <a:pt x="26434" y="2316"/>
                  <a:pt x="26434" y="2354"/>
                </a:cubicBezTo>
                <a:cubicBezTo>
                  <a:pt x="26434" y="2376"/>
                  <a:pt x="26359" y="2407"/>
                  <a:pt x="26314" y="2407"/>
                </a:cubicBezTo>
                <a:cubicBezTo>
                  <a:pt x="26307" y="2407"/>
                  <a:pt x="26300" y="2406"/>
                  <a:pt x="26295" y="2405"/>
                </a:cubicBezTo>
                <a:cubicBezTo>
                  <a:pt x="26257" y="2405"/>
                  <a:pt x="26219" y="2455"/>
                  <a:pt x="26232" y="2531"/>
                </a:cubicBezTo>
                <a:lnTo>
                  <a:pt x="26219" y="2607"/>
                </a:lnTo>
                <a:lnTo>
                  <a:pt x="26219" y="2632"/>
                </a:lnTo>
                <a:cubicBezTo>
                  <a:pt x="26181" y="2632"/>
                  <a:pt x="26143" y="2632"/>
                  <a:pt x="26131" y="2607"/>
                </a:cubicBezTo>
                <a:lnTo>
                  <a:pt x="26131" y="2582"/>
                </a:lnTo>
                <a:lnTo>
                  <a:pt x="26143" y="2518"/>
                </a:lnTo>
                <a:cubicBezTo>
                  <a:pt x="26169" y="2430"/>
                  <a:pt x="26131" y="2354"/>
                  <a:pt x="26067" y="2354"/>
                </a:cubicBezTo>
                <a:cubicBezTo>
                  <a:pt x="26004" y="2354"/>
                  <a:pt x="25852" y="2265"/>
                  <a:pt x="25852" y="2227"/>
                </a:cubicBezTo>
                <a:cubicBezTo>
                  <a:pt x="25852" y="2202"/>
                  <a:pt x="26131" y="2202"/>
                  <a:pt x="26245" y="2202"/>
                </a:cubicBezTo>
                <a:close/>
                <a:moveTo>
                  <a:pt x="17656" y="2594"/>
                </a:moveTo>
                <a:cubicBezTo>
                  <a:pt x="17663" y="2594"/>
                  <a:pt x="17678" y="2618"/>
                  <a:pt x="17678" y="2645"/>
                </a:cubicBezTo>
                <a:cubicBezTo>
                  <a:pt x="17678" y="2645"/>
                  <a:pt x="17665" y="2645"/>
                  <a:pt x="17665" y="2658"/>
                </a:cubicBezTo>
                <a:cubicBezTo>
                  <a:pt x="17648" y="2611"/>
                  <a:pt x="17649" y="2594"/>
                  <a:pt x="17656" y="2594"/>
                </a:cubicBezTo>
                <a:close/>
                <a:moveTo>
                  <a:pt x="27741" y="2302"/>
                </a:moveTo>
                <a:cubicBezTo>
                  <a:pt x="27759" y="2302"/>
                  <a:pt x="27785" y="2306"/>
                  <a:pt x="27814" y="2316"/>
                </a:cubicBezTo>
                <a:lnTo>
                  <a:pt x="27814" y="2329"/>
                </a:lnTo>
                <a:cubicBezTo>
                  <a:pt x="27826" y="2430"/>
                  <a:pt x="27826" y="2531"/>
                  <a:pt x="27864" y="2632"/>
                </a:cubicBezTo>
                <a:lnTo>
                  <a:pt x="27902" y="2708"/>
                </a:lnTo>
                <a:cubicBezTo>
                  <a:pt x="27882" y="2712"/>
                  <a:pt x="27863" y="2714"/>
                  <a:pt x="27844" y="2714"/>
                </a:cubicBezTo>
                <a:cubicBezTo>
                  <a:pt x="27746" y="2714"/>
                  <a:pt x="27674" y="2664"/>
                  <a:pt x="27674" y="2632"/>
                </a:cubicBezTo>
                <a:cubicBezTo>
                  <a:pt x="27674" y="2607"/>
                  <a:pt x="27599" y="2518"/>
                  <a:pt x="27586" y="2506"/>
                </a:cubicBezTo>
                <a:cubicBezTo>
                  <a:pt x="27561" y="2481"/>
                  <a:pt x="27472" y="2354"/>
                  <a:pt x="27510" y="2329"/>
                </a:cubicBezTo>
                <a:cubicBezTo>
                  <a:pt x="27518" y="2323"/>
                  <a:pt x="27527" y="2321"/>
                  <a:pt x="27536" y="2321"/>
                </a:cubicBezTo>
                <a:cubicBezTo>
                  <a:pt x="27568" y="2321"/>
                  <a:pt x="27601" y="2352"/>
                  <a:pt x="27611" y="2392"/>
                </a:cubicBezTo>
                <a:cubicBezTo>
                  <a:pt x="27617" y="2403"/>
                  <a:pt x="27625" y="2407"/>
                  <a:pt x="27635" y="2407"/>
                </a:cubicBezTo>
                <a:cubicBezTo>
                  <a:pt x="27670" y="2407"/>
                  <a:pt x="27722" y="2349"/>
                  <a:pt x="27712" y="2329"/>
                </a:cubicBezTo>
                <a:cubicBezTo>
                  <a:pt x="27697" y="2313"/>
                  <a:pt x="27710" y="2302"/>
                  <a:pt x="27741" y="2302"/>
                </a:cubicBezTo>
                <a:close/>
                <a:moveTo>
                  <a:pt x="53057" y="2319"/>
                </a:moveTo>
                <a:lnTo>
                  <a:pt x="53057" y="2319"/>
                </a:lnTo>
                <a:cubicBezTo>
                  <a:pt x="53057" y="2322"/>
                  <a:pt x="53058" y="2325"/>
                  <a:pt x="53058" y="2329"/>
                </a:cubicBezTo>
                <a:cubicBezTo>
                  <a:pt x="53071" y="2443"/>
                  <a:pt x="53008" y="2734"/>
                  <a:pt x="52970" y="2734"/>
                </a:cubicBezTo>
                <a:cubicBezTo>
                  <a:pt x="52932" y="2734"/>
                  <a:pt x="52944" y="2670"/>
                  <a:pt x="53008" y="2607"/>
                </a:cubicBezTo>
                <a:lnTo>
                  <a:pt x="52919" y="2518"/>
                </a:lnTo>
                <a:cubicBezTo>
                  <a:pt x="52919" y="2496"/>
                  <a:pt x="53041" y="2402"/>
                  <a:pt x="53057" y="2319"/>
                </a:cubicBezTo>
                <a:close/>
                <a:moveTo>
                  <a:pt x="37654" y="2539"/>
                </a:moveTo>
                <a:cubicBezTo>
                  <a:pt x="37676" y="2539"/>
                  <a:pt x="37727" y="2598"/>
                  <a:pt x="37760" y="2620"/>
                </a:cubicBezTo>
                <a:cubicBezTo>
                  <a:pt x="37785" y="2632"/>
                  <a:pt x="37886" y="2658"/>
                  <a:pt x="37924" y="2683"/>
                </a:cubicBezTo>
                <a:cubicBezTo>
                  <a:pt x="37949" y="2708"/>
                  <a:pt x="37924" y="2734"/>
                  <a:pt x="37861" y="2746"/>
                </a:cubicBezTo>
                <a:cubicBezTo>
                  <a:pt x="37859" y="2747"/>
                  <a:pt x="37857" y="2747"/>
                  <a:pt x="37855" y="2747"/>
                </a:cubicBezTo>
                <a:cubicBezTo>
                  <a:pt x="37788" y="2747"/>
                  <a:pt x="37633" y="2556"/>
                  <a:pt x="37646" y="2544"/>
                </a:cubicBezTo>
                <a:cubicBezTo>
                  <a:pt x="37647" y="2540"/>
                  <a:pt x="37650" y="2539"/>
                  <a:pt x="37654" y="2539"/>
                </a:cubicBezTo>
                <a:close/>
                <a:moveTo>
                  <a:pt x="38873" y="2215"/>
                </a:moveTo>
                <a:cubicBezTo>
                  <a:pt x="38894" y="2267"/>
                  <a:pt x="38918" y="2284"/>
                  <a:pt x="38942" y="2284"/>
                </a:cubicBezTo>
                <a:cubicBezTo>
                  <a:pt x="38989" y="2284"/>
                  <a:pt x="39040" y="2225"/>
                  <a:pt x="39085" y="2225"/>
                </a:cubicBezTo>
                <a:cubicBezTo>
                  <a:pt x="39104" y="2225"/>
                  <a:pt x="39122" y="2235"/>
                  <a:pt x="39139" y="2265"/>
                </a:cubicBezTo>
                <a:cubicBezTo>
                  <a:pt x="39202" y="2379"/>
                  <a:pt x="39215" y="2531"/>
                  <a:pt x="39291" y="2645"/>
                </a:cubicBezTo>
                <a:cubicBezTo>
                  <a:pt x="39303" y="2645"/>
                  <a:pt x="39291" y="2683"/>
                  <a:pt x="39278" y="2696"/>
                </a:cubicBezTo>
                <a:cubicBezTo>
                  <a:pt x="39265" y="2708"/>
                  <a:pt x="39240" y="2721"/>
                  <a:pt x="39227" y="2721"/>
                </a:cubicBezTo>
                <a:cubicBezTo>
                  <a:pt x="39215" y="2696"/>
                  <a:pt x="39190" y="2670"/>
                  <a:pt x="39190" y="2645"/>
                </a:cubicBezTo>
                <a:cubicBezTo>
                  <a:pt x="39183" y="2585"/>
                  <a:pt x="39162" y="2571"/>
                  <a:pt x="39136" y="2571"/>
                </a:cubicBezTo>
                <a:cubicBezTo>
                  <a:pt x="39113" y="2571"/>
                  <a:pt x="39087" y="2582"/>
                  <a:pt x="39063" y="2582"/>
                </a:cubicBezTo>
                <a:cubicBezTo>
                  <a:pt x="39050" y="2582"/>
                  <a:pt x="39038" y="2645"/>
                  <a:pt x="39025" y="2683"/>
                </a:cubicBezTo>
                <a:lnTo>
                  <a:pt x="39012" y="2721"/>
                </a:lnTo>
                <a:cubicBezTo>
                  <a:pt x="38998" y="2743"/>
                  <a:pt x="38966" y="2757"/>
                  <a:pt x="38942" y="2757"/>
                </a:cubicBezTo>
                <a:cubicBezTo>
                  <a:pt x="38924" y="2757"/>
                  <a:pt x="38911" y="2750"/>
                  <a:pt x="38911" y="2734"/>
                </a:cubicBezTo>
                <a:cubicBezTo>
                  <a:pt x="38911" y="2708"/>
                  <a:pt x="38848" y="2594"/>
                  <a:pt x="38772" y="2493"/>
                </a:cubicBezTo>
                <a:lnTo>
                  <a:pt x="38709" y="2531"/>
                </a:lnTo>
                <a:lnTo>
                  <a:pt x="38696" y="2531"/>
                </a:lnTo>
                <a:cubicBezTo>
                  <a:pt x="38696" y="2544"/>
                  <a:pt x="38595" y="2556"/>
                  <a:pt x="38569" y="2569"/>
                </a:cubicBezTo>
                <a:cubicBezTo>
                  <a:pt x="38532" y="2569"/>
                  <a:pt x="38456" y="2518"/>
                  <a:pt x="38443" y="2468"/>
                </a:cubicBezTo>
                <a:cubicBezTo>
                  <a:pt x="38430" y="2417"/>
                  <a:pt x="38468" y="2354"/>
                  <a:pt x="38519" y="2329"/>
                </a:cubicBezTo>
                <a:cubicBezTo>
                  <a:pt x="38529" y="2324"/>
                  <a:pt x="38545" y="2322"/>
                  <a:pt x="38564" y="2322"/>
                </a:cubicBezTo>
                <a:cubicBezTo>
                  <a:pt x="38640" y="2322"/>
                  <a:pt x="38769" y="2354"/>
                  <a:pt x="38810" y="2354"/>
                </a:cubicBezTo>
                <a:lnTo>
                  <a:pt x="38810" y="2253"/>
                </a:lnTo>
                <a:cubicBezTo>
                  <a:pt x="38810" y="2240"/>
                  <a:pt x="38873" y="2215"/>
                  <a:pt x="38873" y="2215"/>
                </a:cubicBezTo>
                <a:close/>
                <a:moveTo>
                  <a:pt x="15011" y="2337"/>
                </a:moveTo>
                <a:cubicBezTo>
                  <a:pt x="15089" y="2337"/>
                  <a:pt x="15160" y="2421"/>
                  <a:pt x="15160" y="2455"/>
                </a:cubicBezTo>
                <a:cubicBezTo>
                  <a:pt x="15160" y="2474"/>
                  <a:pt x="15179" y="2481"/>
                  <a:pt x="15202" y="2481"/>
                </a:cubicBezTo>
                <a:cubicBezTo>
                  <a:pt x="15226" y="2481"/>
                  <a:pt x="15255" y="2474"/>
                  <a:pt x="15274" y="2468"/>
                </a:cubicBezTo>
                <a:cubicBezTo>
                  <a:pt x="15277" y="2466"/>
                  <a:pt x="15280" y="2465"/>
                  <a:pt x="15283" y="2465"/>
                </a:cubicBezTo>
                <a:cubicBezTo>
                  <a:pt x="15302" y="2465"/>
                  <a:pt x="15308" y="2503"/>
                  <a:pt x="15286" y="2569"/>
                </a:cubicBezTo>
                <a:lnTo>
                  <a:pt x="15274" y="2620"/>
                </a:lnTo>
                <a:lnTo>
                  <a:pt x="15210" y="2784"/>
                </a:lnTo>
                <a:cubicBezTo>
                  <a:pt x="15084" y="2746"/>
                  <a:pt x="15008" y="2683"/>
                  <a:pt x="15033" y="2620"/>
                </a:cubicBezTo>
                <a:lnTo>
                  <a:pt x="15033" y="2582"/>
                </a:lnTo>
                <a:cubicBezTo>
                  <a:pt x="15046" y="2544"/>
                  <a:pt x="14995" y="2506"/>
                  <a:pt x="14995" y="2468"/>
                </a:cubicBezTo>
                <a:lnTo>
                  <a:pt x="14983" y="2341"/>
                </a:lnTo>
                <a:cubicBezTo>
                  <a:pt x="14992" y="2339"/>
                  <a:pt x="15002" y="2337"/>
                  <a:pt x="15011" y="2337"/>
                </a:cubicBezTo>
                <a:close/>
                <a:moveTo>
                  <a:pt x="11335" y="2366"/>
                </a:moveTo>
                <a:cubicBezTo>
                  <a:pt x="11347" y="2366"/>
                  <a:pt x="11361" y="2370"/>
                  <a:pt x="11376" y="2379"/>
                </a:cubicBezTo>
                <a:lnTo>
                  <a:pt x="11427" y="2430"/>
                </a:lnTo>
                <a:lnTo>
                  <a:pt x="11503" y="2493"/>
                </a:lnTo>
                <a:cubicBezTo>
                  <a:pt x="11452" y="2518"/>
                  <a:pt x="11376" y="2607"/>
                  <a:pt x="11351" y="2696"/>
                </a:cubicBezTo>
                <a:lnTo>
                  <a:pt x="11313" y="2759"/>
                </a:lnTo>
                <a:lnTo>
                  <a:pt x="11300" y="2797"/>
                </a:lnTo>
                <a:cubicBezTo>
                  <a:pt x="11262" y="2797"/>
                  <a:pt x="11212" y="2772"/>
                  <a:pt x="11199" y="2734"/>
                </a:cubicBezTo>
                <a:lnTo>
                  <a:pt x="11212" y="2721"/>
                </a:lnTo>
                <a:lnTo>
                  <a:pt x="11300" y="2594"/>
                </a:lnTo>
                <a:cubicBezTo>
                  <a:pt x="11269" y="2459"/>
                  <a:pt x="11281" y="2366"/>
                  <a:pt x="11335" y="2366"/>
                </a:cubicBezTo>
                <a:close/>
                <a:moveTo>
                  <a:pt x="33609" y="2582"/>
                </a:moveTo>
                <a:lnTo>
                  <a:pt x="33622" y="2594"/>
                </a:lnTo>
                <a:cubicBezTo>
                  <a:pt x="33645" y="2635"/>
                  <a:pt x="33676" y="2644"/>
                  <a:pt x="33709" y="2644"/>
                </a:cubicBezTo>
                <a:cubicBezTo>
                  <a:pt x="33734" y="2644"/>
                  <a:pt x="33760" y="2639"/>
                  <a:pt x="33785" y="2639"/>
                </a:cubicBezTo>
                <a:cubicBezTo>
                  <a:pt x="33799" y="2639"/>
                  <a:pt x="33812" y="2640"/>
                  <a:pt x="33824" y="2645"/>
                </a:cubicBezTo>
                <a:cubicBezTo>
                  <a:pt x="33837" y="2645"/>
                  <a:pt x="33850" y="2696"/>
                  <a:pt x="33850" y="2734"/>
                </a:cubicBezTo>
                <a:cubicBezTo>
                  <a:pt x="33850" y="2746"/>
                  <a:pt x="33837" y="2784"/>
                  <a:pt x="33824" y="2784"/>
                </a:cubicBezTo>
                <a:lnTo>
                  <a:pt x="33736" y="2797"/>
                </a:lnTo>
                <a:cubicBezTo>
                  <a:pt x="33634" y="2784"/>
                  <a:pt x="33533" y="2746"/>
                  <a:pt x="33533" y="2721"/>
                </a:cubicBezTo>
                <a:cubicBezTo>
                  <a:pt x="33521" y="2708"/>
                  <a:pt x="33559" y="2645"/>
                  <a:pt x="33609" y="2582"/>
                </a:cubicBezTo>
                <a:close/>
                <a:moveTo>
                  <a:pt x="24279" y="2257"/>
                </a:moveTo>
                <a:cubicBezTo>
                  <a:pt x="24289" y="2257"/>
                  <a:pt x="24296" y="2264"/>
                  <a:pt x="24296" y="2278"/>
                </a:cubicBezTo>
                <a:cubicBezTo>
                  <a:pt x="24309" y="2329"/>
                  <a:pt x="24397" y="2443"/>
                  <a:pt x="24435" y="2443"/>
                </a:cubicBezTo>
                <a:cubicBezTo>
                  <a:pt x="24473" y="2455"/>
                  <a:pt x="24435" y="2518"/>
                  <a:pt x="24347" y="2594"/>
                </a:cubicBezTo>
                <a:lnTo>
                  <a:pt x="24283" y="2645"/>
                </a:lnTo>
                <a:lnTo>
                  <a:pt x="24271" y="2658"/>
                </a:lnTo>
                <a:cubicBezTo>
                  <a:pt x="24271" y="2694"/>
                  <a:pt x="24305" y="2810"/>
                  <a:pt x="24275" y="2810"/>
                </a:cubicBezTo>
                <a:cubicBezTo>
                  <a:pt x="24274" y="2810"/>
                  <a:pt x="24272" y="2810"/>
                  <a:pt x="24271" y="2810"/>
                </a:cubicBezTo>
                <a:cubicBezTo>
                  <a:pt x="24245" y="2797"/>
                  <a:pt x="24182" y="2759"/>
                  <a:pt x="24169" y="2734"/>
                </a:cubicBezTo>
                <a:cubicBezTo>
                  <a:pt x="24157" y="2708"/>
                  <a:pt x="24106" y="2594"/>
                  <a:pt x="24055" y="2468"/>
                </a:cubicBezTo>
                <a:lnTo>
                  <a:pt x="24157" y="2367"/>
                </a:lnTo>
                <a:lnTo>
                  <a:pt x="24195" y="2329"/>
                </a:lnTo>
                <a:cubicBezTo>
                  <a:pt x="24227" y="2280"/>
                  <a:pt x="24260" y="2257"/>
                  <a:pt x="24279" y="2257"/>
                </a:cubicBezTo>
                <a:close/>
                <a:moveTo>
                  <a:pt x="40198" y="2100"/>
                </a:moveTo>
                <a:cubicBezTo>
                  <a:pt x="40199" y="2100"/>
                  <a:pt x="40201" y="2101"/>
                  <a:pt x="40202" y="2101"/>
                </a:cubicBezTo>
                <a:cubicBezTo>
                  <a:pt x="40240" y="2114"/>
                  <a:pt x="40303" y="2126"/>
                  <a:pt x="40354" y="2139"/>
                </a:cubicBezTo>
                <a:lnTo>
                  <a:pt x="40379" y="2177"/>
                </a:lnTo>
                <a:cubicBezTo>
                  <a:pt x="40404" y="2240"/>
                  <a:pt x="40417" y="2316"/>
                  <a:pt x="40442" y="2392"/>
                </a:cubicBezTo>
                <a:lnTo>
                  <a:pt x="40442" y="2405"/>
                </a:lnTo>
                <a:cubicBezTo>
                  <a:pt x="40443" y="2405"/>
                  <a:pt x="40444" y="2405"/>
                  <a:pt x="40445" y="2405"/>
                </a:cubicBezTo>
                <a:cubicBezTo>
                  <a:pt x="40471" y="2405"/>
                  <a:pt x="40533" y="2215"/>
                  <a:pt x="40594" y="2215"/>
                </a:cubicBezTo>
                <a:cubicBezTo>
                  <a:pt x="40657" y="2215"/>
                  <a:pt x="40771" y="2265"/>
                  <a:pt x="40797" y="2278"/>
                </a:cubicBezTo>
                <a:cubicBezTo>
                  <a:pt x="40809" y="2303"/>
                  <a:pt x="40746" y="2417"/>
                  <a:pt x="40721" y="2443"/>
                </a:cubicBezTo>
                <a:cubicBezTo>
                  <a:pt x="40683" y="2455"/>
                  <a:pt x="40645" y="2493"/>
                  <a:pt x="40619" y="2506"/>
                </a:cubicBezTo>
                <a:lnTo>
                  <a:pt x="40607" y="2506"/>
                </a:lnTo>
                <a:cubicBezTo>
                  <a:pt x="40588" y="2500"/>
                  <a:pt x="40573" y="2497"/>
                  <a:pt x="40560" y="2497"/>
                </a:cubicBezTo>
                <a:cubicBezTo>
                  <a:pt x="40493" y="2497"/>
                  <a:pt x="40495" y="2575"/>
                  <a:pt x="40506" y="2670"/>
                </a:cubicBezTo>
                <a:lnTo>
                  <a:pt x="40518" y="2822"/>
                </a:lnTo>
                <a:cubicBezTo>
                  <a:pt x="40455" y="2797"/>
                  <a:pt x="40316" y="2772"/>
                  <a:pt x="40290" y="2772"/>
                </a:cubicBezTo>
                <a:cubicBezTo>
                  <a:pt x="40252" y="2772"/>
                  <a:pt x="40227" y="2746"/>
                  <a:pt x="40227" y="2734"/>
                </a:cubicBezTo>
                <a:cubicBezTo>
                  <a:pt x="40227" y="2734"/>
                  <a:pt x="40265" y="2721"/>
                  <a:pt x="40290" y="2721"/>
                </a:cubicBezTo>
                <a:cubicBezTo>
                  <a:pt x="40328" y="2721"/>
                  <a:pt x="40404" y="2607"/>
                  <a:pt x="40392" y="2569"/>
                </a:cubicBezTo>
                <a:cubicBezTo>
                  <a:pt x="40388" y="2559"/>
                  <a:pt x="40382" y="2554"/>
                  <a:pt x="40374" y="2554"/>
                </a:cubicBezTo>
                <a:cubicBezTo>
                  <a:pt x="40352" y="2554"/>
                  <a:pt x="40315" y="2589"/>
                  <a:pt x="40278" y="2645"/>
                </a:cubicBezTo>
                <a:lnTo>
                  <a:pt x="40227" y="2506"/>
                </a:lnTo>
                <a:cubicBezTo>
                  <a:pt x="40214" y="2481"/>
                  <a:pt x="40202" y="2443"/>
                  <a:pt x="40189" y="2430"/>
                </a:cubicBezTo>
                <a:lnTo>
                  <a:pt x="40139" y="2367"/>
                </a:lnTo>
                <a:cubicBezTo>
                  <a:pt x="40126" y="2281"/>
                  <a:pt x="40161" y="2100"/>
                  <a:pt x="40198" y="2100"/>
                </a:cubicBezTo>
                <a:close/>
                <a:moveTo>
                  <a:pt x="40715" y="2618"/>
                </a:moveTo>
                <a:cubicBezTo>
                  <a:pt x="40754" y="2618"/>
                  <a:pt x="40902" y="2698"/>
                  <a:pt x="40961" y="2734"/>
                </a:cubicBezTo>
                <a:cubicBezTo>
                  <a:pt x="41037" y="2784"/>
                  <a:pt x="41012" y="2822"/>
                  <a:pt x="40923" y="2835"/>
                </a:cubicBezTo>
                <a:cubicBezTo>
                  <a:pt x="40920" y="2835"/>
                  <a:pt x="40918" y="2835"/>
                  <a:pt x="40915" y="2835"/>
                </a:cubicBezTo>
                <a:cubicBezTo>
                  <a:pt x="40826" y="2835"/>
                  <a:pt x="40696" y="2644"/>
                  <a:pt x="40708" y="2620"/>
                </a:cubicBezTo>
                <a:cubicBezTo>
                  <a:pt x="40710" y="2619"/>
                  <a:pt x="40712" y="2618"/>
                  <a:pt x="40715" y="2618"/>
                </a:cubicBezTo>
                <a:close/>
                <a:moveTo>
                  <a:pt x="30395" y="2620"/>
                </a:moveTo>
                <a:cubicBezTo>
                  <a:pt x="30446" y="2645"/>
                  <a:pt x="30509" y="2721"/>
                  <a:pt x="30534" y="2797"/>
                </a:cubicBezTo>
                <a:lnTo>
                  <a:pt x="30610" y="2708"/>
                </a:lnTo>
                <a:cubicBezTo>
                  <a:pt x="30614" y="2704"/>
                  <a:pt x="30620" y="2703"/>
                  <a:pt x="30626" y="2703"/>
                </a:cubicBezTo>
                <a:cubicBezTo>
                  <a:pt x="30638" y="2703"/>
                  <a:pt x="30652" y="2708"/>
                  <a:pt x="30661" y="2708"/>
                </a:cubicBezTo>
                <a:lnTo>
                  <a:pt x="30686" y="2734"/>
                </a:lnTo>
                <a:cubicBezTo>
                  <a:pt x="30711" y="2759"/>
                  <a:pt x="30699" y="2822"/>
                  <a:pt x="30699" y="2835"/>
                </a:cubicBezTo>
                <a:cubicBezTo>
                  <a:pt x="30686" y="2835"/>
                  <a:pt x="30547" y="2860"/>
                  <a:pt x="30496" y="2860"/>
                </a:cubicBezTo>
                <a:cubicBezTo>
                  <a:pt x="30446" y="2860"/>
                  <a:pt x="30395" y="2810"/>
                  <a:pt x="30395" y="2746"/>
                </a:cubicBezTo>
                <a:lnTo>
                  <a:pt x="30395" y="2708"/>
                </a:lnTo>
                <a:lnTo>
                  <a:pt x="30395" y="2620"/>
                </a:lnTo>
                <a:close/>
                <a:moveTo>
                  <a:pt x="36039" y="2582"/>
                </a:moveTo>
                <a:cubicBezTo>
                  <a:pt x="36070" y="2644"/>
                  <a:pt x="36135" y="2690"/>
                  <a:pt x="36186" y="2690"/>
                </a:cubicBezTo>
                <a:cubicBezTo>
                  <a:pt x="36197" y="2690"/>
                  <a:pt x="36207" y="2687"/>
                  <a:pt x="36216" y="2683"/>
                </a:cubicBezTo>
                <a:lnTo>
                  <a:pt x="36216" y="2784"/>
                </a:lnTo>
                <a:lnTo>
                  <a:pt x="36216" y="2835"/>
                </a:lnTo>
                <a:cubicBezTo>
                  <a:pt x="36202" y="2854"/>
                  <a:pt x="36180" y="2860"/>
                  <a:pt x="36158" y="2860"/>
                </a:cubicBezTo>
                <a:cubicBezTo>
                  <a:pt x="36122" y="2860"/>
                  <a:pt x="36085" y="2843"/>
                  <a:pt x="36077" y="2835"/>
                </a:cubicBezTo>
                <a:cubicBezTo>
                  <a:pt x="36051" y="2810"/>
                  <a:pt x="35925" y="2746"/>
                  <a:pt x="35887" y="2708"/>
                </a:cubicBezTo>
                <a:cubicBezTo>
                  <a:pt x="35862" y="2683"/>
                  <a:pt x="35862" y="2670"/>
                  <a:pt x="35879" y="2670"/>
                </a:cubicBezTo>
                <a:cubicBezTo>
                  <a:pt x="35896" y="2670"/>
                  <a:pt x="35931" y="2683"/>
                  <a:pt x="35975" y="2708"/>
                </a:cubicBezTo>
                <a:lnTo>
                  <a:pt x="35975" y="2696"/>
                </a:lnTo>
                <a:lnTo>
                  <a:pt x="36039" y="2582"/>
                </a:lnTo>
                <a:close/>
                <a:moveTo>
                  <a:pt x="25764" y="2873"/>
                </a:moveTo>
                <a:cubicBezTo>
                  <a:pt x="25764" y="2873"/>
                  <a:pt x="25764" y="2873"/>
                  <a:pt x="25776" y="2885"/>
                </a:cubicBezTo>
                <a:cubicBezTo>
                  <a:pt x="25764" y="2885"/>
                  <a:pt x="25751" y="2873"/>
                  <a:pt x="25764" y="2873"/>
                </a:cubicBezTo>
                <a:close/>
                <a:moveTo>
                  <a:pt x="26865" y="2696"/>
                </a:moveTo>
                <a:cubicBezTo>
                  <a:pt x="26935" y="2707"/>
                  <a:pt x="27059" y="2902"/>
                  <a:pt x="27047" y="2902"/>
                </a:cubicBezTo>
                <a:cubicBezTo>
                  <a:pt x="27047" y="2902"/>
                  <a:pt x="27045" y="2901"/>
                  <a:pt x="27042" y="2898"/>
                </a:cubicBezTo>
                <a:cubicBezTo>
                  <a:pt x="27004" y="2873"/>
                  <a:pt x="26928" y="2847"/>
                  <a:pt x="26890" y="2847"/>
                </a:cubicBezTo>
                <a:lnTo>
                  <a:pt x="26839" y="2860"/>
                </a:lnTo>
                <a:lnTo>
                  <a:pt x="26751" y="2885"/>
                </a:lnTo>
                <a:cubicBezTo>
                  <a:pt x="26738" y="2772"/>
                  <a:pt x="26789" y="2696"/>
                  <a:pt x="26865" y="2696"/>
                </a:cubicBezTo>
                <a:close/>
                <a:moveTo>
                  <a:pt x="28763" y="2316"/>
                </a:moveTo>
                <a:cubicBezTo>
                  <a:pt x="28763" y="2316"/>
                  <a:pt x="28801" y="2329"/>
                  <a:pt x="28801" y="2341"/>
                </a:cubicBezTo>
                <a:lnTo>
                  <a:pt x="28839" y="2405"/>
                </a:lnTo>
                <a:cubicBezTo>
                  <a:pt x="28813" y="2481"/>
                  <a:pt x="28763" y="2582"/>
                  <a:pt x="28712" y="2658"/>
                </a:cubicBezTo>
                <a:lnTo>
                  <a:pt x="28788" y="2734"/>
                </a:lnTo>
                <a:lnTo>
                  <a:pt x="28801" y="2734"/>
                </a:lnTo>
                <a:cubicBezTo>
                  <a:pt x="28801" y="2746"/>
                  <a:pt x="28725" y="2772"/>
                  <a:pt x="28611" y="2810"/>
                </a:cubicBezTo>
                <a:lnTo>
                  <a:pt x="28560" y="2923"/>
                </a:lnTo>
                <a:cubicBezTo>
                  <a:pt x="28497" y="2885"/>
                  <a:pt x="28459" y="2822"/>
                  <a:pt x="28472" y="2784"/>
                </a:cubicBezTo>
                <a:lnTo>
                  <a:pt x="28472" y="2759"/>
                </a:lnTo>
                <a:lnTo>
                  <a:pt x="28497" y="2607"/>
                </a:lnTo>
                <a:cubicBezTo>
                  <a:pt x="28517" y="2479"/>
                  <a:pt x="28575" y="2397"/>
                  <a:pt x="28636" y="2397"/>
                </a:cubicBezTo>
                <a:cubicBezTo>
                  <a:pt x="28653" y="2397"/>
                  <a:pt x="28670" y="2403"/>
                  <a:pt x="28687" y="2417"/>
                </a:cubicBezTo>
                <a:lnTo>
                  <a:pt x="28763" y="2316"/>
                </a:lnTo>
                <a:close/>
                <a:moveTo>
                  <a:pt x="39326" y="2111"/>
                </a:moveTo>
                <a:cubicBezTo>
                  <a:pt x="39327" y="2111"/>
                  <a:pt x="39328" y="2112"/>
                  <a:pt x="39329" y="2114"/>
                </a:cubicBezTo>
                <a:cubicBezTo>
                  <a:pt x="39339" y="2145"/>
                  <a:pt x="39437" y="2211"/>
                  <a:pt x="39499" y="2211"/>
                </a:cubicBezTo>
                <a:cubicBezTo>
                  <a:pt x="39511" y="2211"/>
                  <a:pt x="39523" y="2209"/>
                  <a:pt x="39531" y="2202"/>
                </a:cubicBezTo>
                <a:cubicBezTo>
                  <a:pt x="39540" y="2196"/>
                  <a:pt x="39548" y="2193"/>
                  <a:pt x="39556" y="2193"/>
                </a:cubicBezTo>
                <a:cubicBezTo>
                  <a:pt x="39594" y="2193"/>
                  <a:pt x="39620" y="2259"/>
                  <a:pt x="39620" y="2291"/>
                </a:cubicBezTo>
                <a:cubicBezTo>
                  <a:pt x="39620" y="2308"/>
                  <a:pt x="39640" y="2315"/>
                  <a:pt x="39668" y="2315"/>
                </a:cubicBezTo>
                <a:cubicBezTo>
                  <a:pt x="39701" y="2315"/>
                  <a:pt x="39744" y="2305"/>
                  <a:pt x="39772" y="2291"/>
                </a:cubicBezTo>
                <a:cubicBezTo>
                  <a:pt x="39775" y="2289"/>
                  <a:pt x="39778" y="2288"/>
                  <a:pt x="39781" y="2288"/>
                </a:cubicBezTo>
                <a:cubicBezTo>
                  <a:pt x="39815" y="2288"/>
                  <a:pt x="39848" y="2421"/>
                  <a:pt x="39848" y="2607"/>
                </a:cubicBezTo>
                <a:lnTo>
                  <a:pt x="39848" y="2772"/>
                </a:lnTo>
                <a:cubicBezTo>
                  <a:pt x="39835" y="2822"/>
                  <a:pt x="39797" y="2873"/>
                  <a:pt x="39759" y="2923"/>
                </a:cubicBezTo>
                <a:cubicBezTo>
                  <a:pt x="39756" y="2927"/>
                  <a:pt x="39749" y="2928"/>
                  <a:pt x="39742" y="2928"/>
                </a:cubicBezTo>
                <a:cubicBezTo>
                  <a:pt x="39723" y="2928"/>
                  <a:pt x="39696" y="2917"/>
                  <a:pt x="39696" y="2898"/>
                </a:cubicBezTo>
                <a:lnTo>
                  <a:pt x="39594" y="2734"/>
                </a:lnTo>
                <a:cubicBezTo>
                  <a:pt x="39569" y="2721"/>
                  <a:pt x="39430" y="2645"/>
                  <a:pt x="39430" y="2594"/>
                </a:cubicBezTo>
                <a:cubicBezTo>
                  <a:pt x="39417" y="2544"/>
                  <a:pt x="39367" y="2443"/>
                  <a:pt x="39316" y="2367"/>
                </a:cubicBezTo>
                <a:cubicBezTo>
                  <a:pt x="39256" y="2295"/>
                  <a:pt x="39309" y="2111"/>
                  <a:pt x="39326" y="2111"/>
                </a:cubicBezTo>
                <a:close/>
                <a:moveTo>
                  <a:pt x="25992" y="2658"/>
                </a:moveTo>
                <a:cubicBezTo>
                  <a:pt x="26042" y="2658"/>
                  <a:pt x="26055" y="2759"/>
                  <a:pt x="26004" y="2873"/>
                </a:cubicBezTo>
                <a:cubicBezTo>
                  <a:pt x="25992" y="2923"/>
                  <a:pt x="25941" y="2936"/>
                  <a:pt x="25903" y="2936"/>
                </a:cubicBezTo>
                <a:cubicBezTo>
                  <a:pt x="25916" y="2923"/>
                  <a:pt x="25916" y="2911"/>
                  <a:pt x="25928" y="2885"/>
                </a:cubicBezTo>
                <a:lnTo>
                  <a:pt x="25966" y="2810"/>
                </a:lnTo>
                <a:cubicBezTo>
                  <a:pt x="25941" y="2759"/>
                  <a:pt x="25928" y="2696"/>
                  <a:pt x="25941" y="2670"/>
                </a:cubicBezTo>
                <a:lnTo>
                  <a:pt x="25954" y="2670"/>
                </a:lnTo>
                <a:lnTo>
                  <a:pt x="25992" y="2658"/>
                </a:lnTo>
                <a:close/>
                <a:moveTo>
                  <a:pt x="23461" y="2354"/>
                </a:moveTo>
                <a:cubicBezTo>
                  <a:pt x="23524" y="2354"/>
                  <a:pt x="23575" y="2430"/>
                  <a:pt x="23562" y="2506"/>
                </a:cubicBezTo>
                <a:cubicBezTo>
                  <a:pt x="23552" y="2564"/>
                  <a:pt x="23491" y="2607"/>
                  <a:pt x="23439" y="2607"/>
                </a:cubicBezTo>
                <a:cubicBezTo>
                  <a:pt x="23424" y="2607"/>
                  <a:pt x="23409" y="2603"/>
                  <a:pt x="23397" y="2594"/>
                </a:cubicBezTo>
                <a:cubicBezTo>
                  <a:pt x="23393" y="2590"/>
                  <a:pt x="23388" y="2588"/>
                  <a:pt x="23383" y="2588"/>
                </a:cubicBezTo>
                <a:cubicBezTo>
                  <a:pt x="23346" y="2588"/>
                  <a:pt x="23301" y="2703"/>
                  <a:pt x="23334" y="2759"/>
                </a:cubicBezTo>
                <a:cubicBezTo>
                  <a:pt x="23372" y="2810"/>
                  <a:pt x="23448" y="2873"/>
                  <a:pt x="23499" y="2885"/>
                </a:cubicBezTo>
                <a:lnTo>
                  <a:pt x="23473" y="2961"/>
                </a:lnTo>
                <a:cubicBezTo>
                  <a:pt x="23461" y="2987"/>
                  <a:pt x="23397" y="2999"/>
                  <a:pt x="23359" y="2999"/>
                </a:cubicBezTo>
                <a:lnTo>
                  <a:pt x="23334" y="3012"/>
                </a:lnTo>
                <a:cubicBezTo>
                  <a:pt x="23296" y="3012"/>
                  <a:pt x="23258" y="2898"/>
                  <a:pt x="23258" y="2860"/>
                </a:cubicBezTo>
                <a:cubicBezTo>
                  <a:pt x="23251" y="2839"/>
                  <a:pt x="23240" y="2830"/>
                  <a:pt x="23226" y="2830"/>
                </a:cubicBezTo>
                <a:cubicBezTo>
                  <a:pt x="23214" y="2830"/>
                  <a:pt x="23199" y="2836"/>
                  <a:pt x="23182" y="2847"/>
                </a:cubicBezTo>
                <a:lnTo>
                  <a:pt x="23157" y="2860"/>
                </a:lnTo>
                <a:cubicBezTo>
                  <a:pt x="23144" y="2860"/>
                  <a:pt x="23119" y="2860"/>
                  <a:pt x="23106" y="2847"/>
                </a:cubicBezTo>
                <a:lnTo>
                  <a:pt x="23106" y="2822"/>
                </a:lnTo>
                <a:cubicBezTo>
                  <a:pt x="23094" y="2784"/>
                  <a:pt x="23157" y="2658"/>
                  <a:pt x="23220" y="2531"/>
                </a:cubicBezTo>
                <a:lnTo>
                  <a:pt x="23284" y="2430"/>
                </a:lnTo>
                <a:cubicBezTo>
                  <a:pt x="23322" y="2392"/>
                  <a:pt x="23359" y="2379"/>
                  <a:pt x="23397" y="2367"/>
                </a:cubicBezTo>
                <a:lnTo>
                  <a:pt x="23461" y="2354"/>
                </a:lnTo>
                <a:close/>
                <a:moveTo>
                  <a:pt x="18133" y="2784"/>
                </a:moveTo>
                <a:cubicBezTo>
                  <a:pt x="18146" y="2784"/>
                  <a:pt x="18197" y="2822"/>
                  <a:pt x="18247" y="2860"/>
                </a:cubicBezTo>
                <a:lnTo>
                  <a:pt x="18412" y="2847"/>
                </a:lnTo>
                <a:cubicBezTo>
                  <a:pt x="18450" y="2847"/>
                  <a:pt x="18475" y="2860"/>
                  <a:pt x="18513" y="2873"/>
                </a:cubicBezTo>
                <a:cubicBezTo>
                  <a:pt x="18526" y="2873"/>
                  <a:pt x="18538" y="2911"/>
                  <a:pt x="18526" y="2923"/>
                </a:cubicBezTo>
                <a:lnTo>
                  <a:pt x="18526" y="2949"/>
                </a:lnTo>
                <a:cubicBezTo>
                  <a:pt x="18500" y="2961"/>
                  <a:pt x="18437" y="2999"/>
                  <a:pt x="18387" y="3037"/>
                </a:cubicBezTo>
                <a:lnTo>
                  <a:pt x="18374" y="3037"/>
                </a:lnTo>
                <a:lnTo>
                  <a:pt x="18311" y="2999"/>
                </a:lnTo>
                <a:lnTo>
                  <a:pt x="18260" y="2961"/>
                </a:lnTo>
                <a:cubicBezTo>
                  <a:pt x="18235" y="2968"/>
                  <a:pt x="18212" y="2972"/>
                  <a:pt x="18190" y="2972"/>
                </a:cubicBezTo>
                <a:cubicBezTo>
                  <a:pt x="18135" y="2972"/>
                  <a:pt x="18095" y="2951"/>
                  <a:pt x="18095" y="2923"/>
                </a:cubicBezTo>
                <a:cubicBezTo>
                  <a:pt x="18095" y="2885"/>
                  <a:pt x="18121" y="2784"/>
                  <a:pt x="18133" y="2784"/>
                </a:cubicBezTo>
                <a:close/>
                <a:moveTo>
                  <a:pt x="5006" y="2594"/>
                </a:moveTo>
                <a:cubicBezTo>
                  <a:pt x="5019" y="2594"/>
                  <a:pt x="5030" y="2598"/>
                  <a:pt x="5037" y="2607"/>
                </a:cubicBezTo>
                <a:cubicBezTo>
                  <a:pt x="5075" y="2645"/>
                  <a:pt x="5100" y="2746"/>
                  <a:pt x="5100" y="2810"/>
                </a:cubicBezTo>
                <a:cubicBezTo>
                  <a:pt x="5100" y="2870"/>
                  <a:pt x="5065" y="3025"/>
                  <a:pt x="5040" y="3025"/>
                </a:cubicBezTo>
                <a:cubicBezTo>
                  <a:pt x="5039" y="3025"/>
                  <a:pt x="5038" y="3025"/>
                  <a:pt x="5037" y="3025"/>
                </a:cubicBezTo>
                <a:lnTo>
                  <a:pt x="5011" y="3012"/>
                </a:lnTo>
                <a:cubicBezTo>
                  <a:pt x="4986" y="2974"/>
                  <a:pt x="4973" y="2898"/>
                  <a:pt x="4948" y="2898"/>
                </a:cubicBezTo>
                <a:cubicBezTo>
                  <a:pt x="4939" y="2895"/>
                  <a:pt x="4931" y="2894"/>
                  <a:pt x="4925" y="2894"/>
                </a:cubicBezTo>
                <a:cubicBezTo>
                  <a:pt x="4878" y="2894"/>
                  <a:pt x="4896" y="2967"/>
                  <a:pt x="4885" y="3012"/>
                </a:cubicBezTo>
                <a:lnTo>
                  <a:pt x="4885" y="3037"/>
                </a:lnTo>
                <a:cubicBezTo>
                  <a:pt x="4869" y="3061"/>
                  <a:pt x="4843" y="3070"/>
                  <a:pt x="4822" y="3070"/>
                </a:cubicBezTo>
                <a:cubicBezTo>
                  <a:pt x="4811" y="3070"/>
                  <a:pt x="4801" y="3067"/>
                  <a:pt x="4796" y="3063"/>
                </a:cubicBezTo>
                <a:cubicBezTo>
                  <a:pt x="4796" y="3050"/>
                  <a:pt x="4720" y="2923"/>
                  <a:pt x="4695" y="2885"/>
                </a:cubicBezTo>
                <a:cubicBezTo>
                  <a:pt x="4682" y="2835"/>
                  <a:pt x="4758" y="2721"/>
                  <a:pt x="4796" y="2696"/>
                </a:cubicBezTo>
                <a:cubicBezTo>
                  <a:pt x="4827" y="2675"/>
                  <a:pt x="4944" y="2594"/>
                  <a:pt x="5006" y="2594"/>
                </a:cubicBezTo>
                <a:close/>
                <a:moveTo>
                  <a:pt x="17496" y="2808"/>
                </a:moveTo>
                <a:cubicBezTo>
                  <a:pt x="17498" y="2808"/>
                  <a:pt x="17499" y="2809"/>
                  <a:pt x="17501" y="2810"/>
                </a:cubicBezTo>
                <a:cubicBezTo>
                  <a:pt x="17526" y="2822"/>
                  <a:pt x="17564" y="2847"/>
                  <a:pt x="17602" y="2873"/>
                </a:cubicBezTo>
                <a:cubicBezTo>
                  <a:pt x="17653" y="2974"/>
                  <a:pt x="17691" y="3063"/>
                  <a:pt x="17678" y="3088"/>
                </a:cubicBezTo>
                <a:cubicBezTo>
                  <a:pt x="17675" y="3103"/>
                  <a:pt x="17667" y="3110"/>
                  <a:pt x="17656" y="3110"/>
                </a:cubicBezTo>
                <a:cubicBezTo>
                  <a:pt x="17612" y="3110"/>
                  <a:pt x="17518" y="3012"/>
                  <a:pt x="17488" y="2961"/>
                </a:cubicBezTo>
                <a:cubicBezTo>
                  <a:pt x="17440" y="2902"/>
                  <a:pt x="17471" y="2808"/>
                  <a:pt x="17496" y="2808"/>
                </a:cubicBezTo>
                <a:close/>
                <a:moveTo>
                  <a:pt x="8013" y="2893"/>
                </a:moveTo>
                <a:cubicBezTo>
                  <a:pt x="8040" y="2893"/>
                  <a:pt x="8076" y="2902"/>
                  <a:pt x="8112" y="2911"/>
                </a:cubicBezTo>
                <a:lnTo>
                  <a:pt x="8137" y="2936"/>
                </a:lnTo>
                <a:lnTo>
                  <a:pt x="8200" y="2974"/>
                </a:lnTo>
                <a:cubicBezTo>
                  <a:pt x="8251" y="3025"/>
                  <a:pt x="8263" y="3189"/>
                  <a:pt x="8238" y="3240"/>
                </a:cubicBezTo>
                <a:cubicBezTo>
                  <a:pt x="8234" y="3258"/>
                  <a:pt x="8229" y="3266"/>
                  <a:pt x="8226" y="3266"/>
                </a:cubicBezTo>
                <a:cubicBezTo>
                  <a:pt x="8220" y="3266"/>
                  <a:pt x="8217" y="3238"/>
                  <a:pt x="8225" y="3189"/>
                </a:cubicBezTo>
                <a:cubicBezTo>
                  <a:pt x="8225" y="3113"/>
                  <a:pt x="8036" y="3075"/>
                  <a:pt x="8010" y="3050"/>
                </a:cubicBezTo>
                <a:cubicBezTo>
                  <a:pt x="7985" y="3025"/>
                  <a:pt x="7972" y="2974"/>
                  <a:pt x="7972" y="2936"/>
                </a:cubicBezTo>
                <a:lnTo>
                  <a:pt x="7972" y="2911"/>
                </a:lnTo>
                <a:lnTo>
                  <a:pt x="7985" y="2898"/>
                </a:lnTo>
                <a:cubicBezTo>
                  <a:pt x="7992" y="2894"/>
                  <a:pt x="8002" y="2893"/>
                  <a:pt x="8013" y="2893"/>
                </a:cubicBezTo>
                <a:close/>
                <a:moveTo>
                  <a:pt x="44289" y="3126"/>
                </a:moveTo>
                <a:cubicBezTo>
                  <a:pt x="44340" y="3126"/>
                  <a:pt x="44340" y="3164"/>
                  <a:pt x="44302" y="3214"/>
                </a:cubicBezTo>
                <a:cubicBezTo>
                  <a:pt x="44270" y="3255"/>
                  <a:pt x="44192" y="3279"/>
                  <a:pt x="44136" y="3279"/>
                </a:cubicBezTo>
                <a:cubicBezTo>
                  <a:pt x="44104" y="3279"/>
                  <a:pt x="44079" y="3271"/>
                  <a:pt x="44074" y="3252"/>
                </a:cubicBezTo>
                <a:cubicBezTo>
                  <a:pt x="44058" y="3228"/>
                  <a:pt x="44077" y="3220"/>
                  <a:pt x="44107" y="3220"/>
                </a:cubicBezTo>
                <a:cubicBezTo>
                  <a:pt x="44124" y="3220"/>
                  <a:pt x="44144" y="3222"/>
                  <a:pt x="44162" y="3227"/>
                </a:cubicBezTo>
                <a:cubicBezTo>
                  <a:pt x="44170" y="3231"/>
                  <a:pt x="44175" y="3232"/>
                  <a:pt x="44179" y="3232"/>
                </a:cubicBezTo>
                <a:cubicBezTo>
                  <a:pt x="44206" y="3232"/>
                  <a:pt x="44186" y="3173"/>
                  <a:pt x="44175" y="3151"/>
                </a:cubicBezTo>
                <a:cubicBezTo>
                  <a:pt x="44162" y="3139"/>
                  <a:pt x="44251" y="3126"/>
                  <a:pt x="44289" y="3126"/>
                </a:cubicBezTo>
                <a:close/>
                <a:moveTo>
                  <a:pt x="43353" y="3088"/>
                </a:moveTo>
                <a:cubicBezTo>
                  <a:pt x="43391" y="3088"/>
                  <a:pt x="43403" y="3139"/>
                  <a:pt x="43378" y="3189"/>
                </a:cubicBezTo>
                <a:cubicBezTo>
                  <a:pt x="43353" y="3240"/>
                  <a:pt x="43340" y="3430"/>
                  <a:pt x="43365" y="3468"/>
                </a:cubicBezTo>
                <a:cubicBezTo>
                  <a:pt x="43394" y="3506"/>
                  <a:pt x="43372" y="3523"/>
                  <a:pt x="43325" y="3523"/>
                </a:cubicBezTo>
                <a:cubicBezTo>
                  <a:pt x="43311" y="3523"/>
                  <a:pt x="43295" y="3521"/>
                  <a:pt x="43277" y="3518"/>
                </a:cubicBezTo>
                <a:lnTo>
                  <a:pt x="43226" y="3480"/>
                </a:lnTo>
                <a:cubicBezTo>
                  <a:pt x="43201" y="3455"/>
                  <a:pt x="43175" y="3392"/>
                  <a:pt x="43188" y="3341"/>
                </a:cubicBezTo>
                <a:lnTo>
                  <a:pt x="43188" y="3265"/>
                </a:lnTo>
                <a:cubicBezTo>
                  <a:pt x="43213" y="3189"/>
                  <a:pt x="43302" y="3101"/>
                  <a:pt x="43353" y="3088"/>
                </a:cubicBezTo>
                <a:close/>
                <a:moveTo>
                  <a:pt x="27808" y="3352"/>
                </a:moveTo>
                <a:cubicBezTo>
                  <a:pt x="27842" y="3352"/>
                  <a:pt x="27880" y="3359"/>
                  <a:pt x="27902" y="3366"/>
                </a:cubicBezTo>
                <a:cubicBezTo>
                  <a:pt x="27940" y="3392"/>
                  <a:pt x="27928" y="3442"/>
                  <a:pt x="27890" y="3493"/>
                </a:cubicBezTo>
                <a:cubicBezTo>
                  <a:pt x="27854" y="3520"/>
                  <a:pt x="27780" y="3547"/>
                  <a:pt x="27731" y="3547"/>
                </a:cubicBezTo>
                <a:cubicBezTo>
                  <a:pt x="27711" y="3547"/>
                  <a:pt x="27695" y="3542"/>
                  <a:pt x="27687" y="3531"/>
                </a:cubicBezTo>
                <a:cubicBezTo>
                  <a:pt x="27674" y="3493"/>
                  <a:pt x="27725" y="3392"/>
                  <a:pt x="27750" y="3366"/>
                </a:cubicBezTo>
                <a:cubicBezTo>
                  <a:pt x="27761" y="3356"/>
                  <a:pt x="27783" y="3352"/>
                  <a:pt x="27808" y="3352"/>
                </a:cubicBezTo>
                <a:close/>
                <a:moveTo>
                  <a:pt x="8114" y="3208"/>
                </a:moveTo>
                <a:cubicBezTo>
                  <a:pt x="8126" y="3208"/>
                  <a:pt x="8138" y="3210"/>
                  <a:pt x="8150" y="3214"/>
                </a:cubicBezTo>
                <a:lnTo>
                  <a:pt x="8112" y="3316"/>
                </a:lnTo>
                <a:lnTo>
                  <a:pt x="8099" y="3316"/>
                </a:lnTo>
                <a:cubicBezTo>
                  <a:pt x="8086" y="3354"/>
                  <a:pt x="8099" y="3430"/>
                  <a:pt x="8074" y="3468"/>
                </a:cubicBezTo>
                <a:lnTo>
                  <a:pt x="7998" y="3556"/>
                </a:lnTo>
                <a:cubicBezTo>
                  <a:pt x="7978" y="3558"/>
                  <a:pt x="7961" y="3559"/>
                  <a:pt x="7946" y="3559"/>
                </a:cubicBezTo>
                <a:cubicBezTo>
                  <a:pt x="7874" y="3559"/>
                  <a:pt x="7857" y="3535"/>
                  <a:pt x="7909" y="3493"/>
                </a:cubicBezTo>
                <a:lnTo>
                  <a:pt x="7922" y="3404"/>
                </a:lnTo>
                <a:lnTo>
                  <a:pt x="7947" y="3316"/>
                </a:lnTo>
                <a:cubicBezTo>
                  <a:pt x="7989" y="3253"/>
                  <a:pt x="8056" y="3208"/>
                  <a:pt x="8114" y="3208"/>
                </a:cubicBezTo>
                <a:close/>
                <a:moveTo>
                  <a:pt x="39999" y="3151"/>
                </a:moveTo>
                <a:cubicBezTo>
                  <a:pt x="40139" y="3189"/>
                  <a:pt x="40265" y="3252"/>
                  <a:pt x="40278" y="3278"/>
                </a:cubicBezTo>
                <a:cubicBezTo>
                  <a:pt x="40278" y="3303"/>
                  <a:pt x="40252" y="3341"/>
                  <a:pt x="40214" y="3354"/>
                </a:cubicBezTo>
                <a:lnTo>
                  <a:pt x="40189" y="3341"/>
                </a:lnTo>
                <a:lnTo>
                  <a:pt x="40164" y="3328"/>
                </a:lnTo>
                <a:cubicBezTo>
                  <a:pt x="40137" y="3307"/>
                  <a:pt x="40115" y="3297"/>
                  <a:pt x="40099" y="3297"/>
                </a:cubicBezTo>
                <a:cubicBezTo>
                  <a:pt x="40076" y="3297"/>
                  <a:pt x="40063" y="3317"/>
                  <a:pt x="40063" y="3354"/>
                </a:cubicBezTo>
                <a:cubicBezTo>
                  <a:pt x="40063" y="3430"/>
                  <a:pt x="40037" y="3569"/>
                  <a:pt x="40037" y="3569"/>
                </a:cubicBezTo>
                <a:cubicBezTo>
                  <a:pt x="40025" y="3569"/>
                  <a:pt x="40012" y="3505"/>
                  <a:pt x="39987" y="3430"/>
                </a:cubicBezTo>
                <a:lnTo>
                  <a:pt x="39987" y="3354"/>
                </a:lnTo>
                <a:lnTo>
                  <a:pt x="39974" y="3316"/>
                </a:lnTo>
                <a:cubicBezTo>
                  <a:pt x="39982" y="3291"/>
                  <a:pt x="39980" y="3277"/>
                  <a:pt x="39970" y="3277"/>
                </a:cubicBezTo>
                <a:cubicBezTo>
                  <a:pt x="39965" y="3277"/>
                  <a:pt x="39958" y="3281"/>
                  <a:pt x="39949" y="3290"/>
                </a:cubicBezTo>
                <a:lnTo>
                  <a:pt x="39923" y="3278"/>
                </a:lnTo>
                <a:cubicBezTo>
                  <a:pt x="39898" y="3278"/>
                  <a:pt x="39860" y="3252"/>
                  <a:pt x="39848" y="3214"/>
                </a:cubicBezTo>
                <a:cubicBezTo>
                  <a:pt x="39848" y="3214"/>
                  <a:pt x="39873" y="3151"/>
                  <a:pt x="39885" y="3151"/>
                </a:cubicBezTo>
                <a:close/>
                <a:moveTo>
                  <a:pt x="41062" y="3151"/>
                </a:moveTo>
                <a:cubicBezTo>
                  <a:pt x="41100" y="3176"/>
                  <a:pt x="41239" y="3265"/>
                  <a:pt x="41290" y="3278"/>
                </a:cubicBezTo>
                <a:cubicBezTo>
                  <a:pt x="41341" y="3290"/>
                  <a:pt x="41341" y="3354"/>
                  <a:pt x="41290" y="3430"/>
                </a:cubicBezTo>
                <a:lnTo>
                  <a:pt x="41277" y="3493"/>
                </a:lnTo>
                <a:lnTo>
                  <a:pt x="41252" y="3556"/>
                </a:lnTo>
                <a:lnTo>
                  <a:pt x="41252" y="3569"/>
                </a:lnTo>
                <a:cubicBezTo>
                  <a:pt x="41230" y="3532"/>
                  <a:pt x="41165" y="3512"/>
                  <a:pt x="41117" y="3512"/>
                </a:cubicBezTo>
                <a:cubicBezTo>
                  <a:pt x="41083" y="3512"/>
                  <a:pt x="41057" y="3522"/>
                  <a:pt x="41062" y="3543"/>
                </a:cubicBezTo>
                <a:cubicBezTo>
                  <a:pt x="41068" y="3565"/>
                  <a:pt x="41068" y="3573"/>
                  <a:pt x="41067" y="3573"/>
                </a:cubicBezTo>
                <a:cubicBezTo>
                  <a:pt x="41064" y="3573"/>
                  <a:pt x="41057" y="3558"/>
                  <a:pt x="41050" y="3543"/>
                </a:cubicBezTo>
                <a:cubicBezTo>
                  <a:pt x="41037" y="3518"/>
                  <a:pt x="41037" y="3455"/>
                  <a:pt x="41062" y="3404"/>
                </a:cubicBezTo>
                <a:lnTo>
                  <a:pt x="41024" y="3354"/>
                </a:lnTo>
                <a:cubicBezTo>
                  <a:pt x="40974" y="3303"/>
                  <a:pt x="40999" y="3265"/>
                  <a:pt x="41024" y="3214"/>
                </a:cubicBezTo>
                <a:lnTo>
                  <a:pt x="41062" y="3151"/>
                </a:lnTo>
                <a:close/>
                <a:moveTo>
                  <a:pt x="36216" y="3196"/>
                </a:moveTo>
                <a:cubicBezTo>
                  <a:pt x="36250" y="3196"/>
                  <a:pt x="36336" y="3246"/>
                  <a:pt x="36368" y="3278"/>
                </a:cubicBezTo>
                <a:cubicBezTo>
                  <a:pt x="36406" y="3303"/>
                  <a:pt x="36380" y="3354"/>
                  <a:pt x="36317" y="3366"/>
                </a:cubicBezTo>
                <a:lnTo>
                  <a:pt x="36266" y="3404"/>
                </a:lnTo>
                <a:lnTo>
                  <a:pt x="36203" y="3468"/>
                </a:lnTo>
                <a:cubicBezTo>
                  <a:pt x="36174" y="3429"/>
                  <a:pt x="36145" y="3412"/>
                  <a:pt x="36127" y="3412"/>
                </a:cubicBezTo>
                <a:cubicBezTo>
                  <a:pt x="36122" y="3412"/>
                  <a:pt x="36118" y="3414"/>
                  <a:pt x="36115" y="3417"/>
                </a:cubicBezTo>
                <a:cubicBezTo>
                  <a:pt x="36115" y="3429"/>
                  <a:pt x="36081" y="3609"/>
                  <a:pt x="36035" y="3609"/>
                </a:cubicBezTo>
                <a:cubicBezTo>
                  <a:pt x="36032" y="3609"/>
                  <a:pt x="36029" y="3608"/>
                  <a:pt x="36026" y="3607"/>
                </a:cubicBezTo>
                <a:cubicBezTo>
                  <a:pt x="35975" y="3581"/>
                  <a:pt x="35975" y="3392"/>
                  <a:pt x="36001" y="3316"/>
                </a:cubicBezTo>
                <a:cubicBezTo>
                  <a:pt x="36012" y="3261"/>
                  <a:pt x="36032" y="3225"/>
                  <a:pt x="36054" y="3225"/>
                </a:cubicBezTo>
                <a:cubicBezTo>
                  <a:pt x="36057" y="3225"/>
                  <a:pt x="36061" y="3225"/>
                  <a:pt x="36064" y="3227"/>
                </a:cubicBezTo>
                <a:cubicBezTo>
                  <a:pt x="36071" y="3230"/>
                  <a:pt x="36083" y="3232"/>
                  <a:pt x="36098" y="3232"/>
                </a:cubicBezTo>
                <a:cubicBezTo>
                  <a:pt x="36137" y="3232"/>
                  <a:pt x="36194" y="3220"/>
                  <a:pt x="36203" y="3202"/>
                </a:cubicBezTo>
                <a:cubicBezTo>
                  <a:pt x="36205" y="3198"/>
                  <a:pt x="36210" y="3196"/>
                  <a:pt x="36216" y="3196"/>
                </a:cubicBezTo>
                <a:close/>
                <a:moveTo>
                  <a:pt x="38375" y="3319"/>
                </a:moveTo>
                <a:cubicBezTo>
                  <a:pt x="38382" y="3319"/>
                  <a:pt x="38384" y="3330"/>
                  <a:pt x="38380" y="3354"/>
                </a:cubicBezTo>
                <a:cubicBezTo>
                  <a:pt x="38367" y="3417"/>
                  <a:pt x="38506" y="3505"/>
                  <a:pt x="38494" y="3569"/>
                </a:cubicBezTo>
                <a:cubicBezTo>
                  <a:pt x="38487" y="3600"/>
                  <a:pt x="38468" y="3616"/>
                  <a:pt x="38441" y="3616"/>
                </a:cubicBezTo>
                <a:cubicBezTo>
                  <a:pt x="38414" y="3616"/>
                  <a:pt x="38380" y="3600"/>
                  <a:pt x="38342" y="3569"/>
                </a:cubicBezTo>
                <a:lnTo>
                  <a:pt x="38316" y="3480"/>
                </a:lnTo>
                <a:lnTo>
                  <a:pt x="38304" y="3417"/>
                </a:lnTo>
                <a:cubicBezTo>
                  <a:pt x="38336" y="3353"/>
                  <a:pt x="38363" y="3319"/>
                  <a:pt x="38375" y="3319"/>
                </a:cubicBezTo>
                <a:close/>
                <a:moveTo>
                  <a:pt x="28674" y="3392"/>
                </a:moveTo>
                <a:cubicBezTo>
                  <a:pt x="28674" y="3392"/>
                  <a:pt x="28725" y="3442"/>
                  <a:pt x="28750" y="3480"/>
                </a:cubicBezTo>
                <a:cubicBezTo>
                  <a:pt x="28750" y="3480"/>
                  <a:pt x="28725" y="3543"/>
                  <a:pt x="28712" y="3543"/>
                </a:cubicBezTo>
                <a:cubicBezTo>
                  <a:pt x="28649" y="3569"/>
                  <a:pt x="28586" y="3569"/>
                  <a:pt x="28535" y="3594"/>
                </a:cubicBezTo>
                <a:lnTo>
                  <a:pt x="28510" y="3607"/>
                </a:lnTo>
                <a:cubicBezTo>
                  <a:pt x="28503" y="3623"/>
                  <a:pt x="28489" y="3630"/>
                  <a:pt x="28470" y="3630"/>
                </a:cubicBezTo>
                <a:cubicBezTo>
                  <a:pt x="28419" y="3630"/>
                  <a:pt x="28339" y="3574"/>
                  <a:pt x="28320" y="3518"/>
                </a:cubicBezTo>
                <a:cubicBezTo>
                  <a:pt x="28308" y="3482"/>
                  <a:pt x="28325" y="3463"/>
                  <a:pt x="28363" y="3463"/>
                </a:cubicBezTo>
                <a:cubicBezTo>
                  <a:pt x="28404" y="3463"/>
                  <a:pt x="28469" y="3485"/>
                  <a:pt x="28548" y="3531"/>
                </a:cubicBezTo>
                <a:lnTo>
                  <a:pt x="28674" y="3392"/>
                </a:lnTo>
                <a:close/>
                <a:moveTo>
                  <a:pt x="37987" y="3290"/>
                </a:moveTo>
                <a:lnTo>
                  <a:pt x="38000" y="3303"/>
                </a:lnTo>
                <a:lnTo>
                  <a:pt x="38063" y="3341"/>
                </a:lnTo>
                <a:cubicBezTo>
                  <a:pt x="38127" y="3392"/>
                  <a:pt x="38190" y="3505"/>
                  <a:pt x="38203" y="3581"/>
                </a:cubicBezTo>
                <a:lnTo>
                  <a:pt x="38165" y="3569"/>
                </a:lnTo>
                <a:lnTo>
                  <a:pt x="38051" y="3543"/>
                </a:lnTo>
                <a:cubicBezTo>
                  <a:pt x="38041" y="3624"/>
                  <a:pt x="37998" y="3665"/>
                  <a:pt x="37968" y="3665"/>
                </a:cubicBezTo>
                <a:cubicBezTo>
                  <a:pt x="37961" y="3665"/>
                  <a:pt x="37954" y="3662"/>
                  <a:pt x="37949" y="3657"/>
                </a:cubicBezTo>
                <a:cubicBezTo>
                  <a:pt x="37937" y="3645"/>
                  <a:pt x="37937" y="3607"/>
                  <a:pt x="37962" y="3581"/>
                </a:cubicBezTo>
                <a:cubicBezTo>
                  <a:pt x="37975" y="3556"/>
                  <a:pt x="37975" y="3455"/>
                  <a:pt x="37962" y="3430"/>
                </a:cubicBezTo>
                <a:cubicBezTo>
                  <a:pt x="37937" y="3417"/>
                  <a:pt x="37949" y="3354"/>
                  <a:pt x="37987" y="3290"/>
                </a:cubicBezTo>
                <a:close/>
                <a:moveTo>
                  <a:pt x="30541" y="3312"/>
                </a:moveTo>
                <a:cubicBezTo>
                  <a:pt x="30544" y="3312"/>
                  <a:pt x="30546" y="3313"/>
                  <a:pt x="30547" y="3316"/>
                </a:cubicBezTo>
                <a:cubicBezTo>
                  <a:pt x="30560" y="3341"/>
                  <a:pt x="30635" y="3379"/>
                  <a:pt x="30661" y="3379"/>
                </a:cubicBezTo>
                <a:cubicBezTo>
                  <a:pt x="30686" y="3379"/>
                  <a:pt x="30661" y="3569"/>
                  <a:pt x="30635" y="3645"/>
                </a:cubicBezTo>
                <a:cubicBezTo>
                  <a:pt x="30626" y="3667"/>
                  <a:pt x="30611" y="3679"/>
                  <a:pt x="30592" y="3679"/>
                </a:cubicBezTo>
                <a:cubicBezTo>
                  <a:pt x="30559" y="3679"/>
                  <a:pt x="30516" y="3642"/>
                  <a:pt x="30484" y="3569"/>
                </a:cubicBezTo>
                <a:lnTo>
                  <a:pt x="30458" y="3493"/>
                </a:lnTo>
                <a:lnTo>
                  <a:pt x="30446" y="3455"/>
                </a:lnTo>
                <a:cubicBezTo>
                  <a:pt x="30468" y="3398"/>
                  <a:pt x="30521" y="3312"/>
                  <a:pt x="30541" y="3312"/>
                </a:cubicBezTo>
                <a:close/>
                <a:moveTo>
                  <a:pt x="14103" y="3620"/>
                </a:moveTo>
                <a:cubicBezTo>
                  <a:pt x="14143" y="3620"/>
                  <a:pt x="14185" y="3629"/>
                  <a:pt x="14211" y="3645"/>
                </a:cubicBezTo>
                <a:cubicBezTo>
                  <a:pt x="14274" y="3670"/>
                  <a:pt x="14274" y="3708"/>
                  <a:pt x="14223" y="3733"/>
                </a:cubicBezTo>
                <a:lnTo>
                  <a:pt x="14223" y="3721"/>
                </a:lnTo>
                <a:cubicBezTo>
                  <a:pt x="14207" y="3732"/>
                  <a:pt x="14157" y="3740"/>
                  <a:pt x="14107" y="3740"/>
                </a:cubicBezTo>
                <a:cubicBezTo>
                  <a:pt x="14042" y="3740"/>
                  <a:pt x="13976" y="3726"/>
                  <a:pt x="13983" y="3683"/>
                </a:cubicBezTo>
                <a:cubicBezTo>
                  <a:pt x="13990" y="3638"/>
                  <a:pt x="14046" y="3620"/>
                  <a:pt x="14103" y="3620"/>
                </a:cubicBezTo>
                <a:close/>
                <a:moveTo>
                  <a:pt x="19120" y="3455"/>
                </a:moveTo>
                <a:cubicBezTo>
                  <a:pt x="19158" y="3468"/>
                  <a:pt x="19222" y="3493"/>
                  <a:pt x="19222" y="3531"/>
                </a:cubicBezTo>
                <a:lnTo>
                  <a:pt x="19260" y="3657"/>
                </a:lnTo>
                <a:cubicBezTo>
                  <a:pt x="19329" y="3707"/>
                  <a:pt x="19344" y="3741"/>
                  <a:pt x="19310" y="3741"/>
                </a:cubicBezTo>
                <a:cubicBezTo>
                  <a:pt x="19301" y="3741"/>
                  <a:pt x="19289" y="3739"/>
                  <a:pt x="19272" y="3733"/>
                </a:cubicBezTo>
                <a:cubicBezTo>
                  <a:pt x="19196" y="3708"/>
                  <a:pt x="18994" y="3594"/>
                  <a:pt x="18994" y="3543"/>
                </a:cubicBezTo>
                <a:lnTo>
                  <a:pt x="19007" y="3531"/>
                </a:lnTo>
                <a:cubicBezTo>
                  <a:pt x="19032" y="3493"/>
                  <a:pt x="19082" y="3455"/>
                  <a:pt x="19120" y="3455"/>
                </a:cubicBezTo>
                <a:close/>
                <a:moveTo>
                  <a:pt x="23600" y="3569"/>
                </a:moveTo>
                <a:lnTo>
                  <a:pt x="23613" y="3581"/>
                </a:lnTo>
                <a:lnTo>
                  <a:pt x="23688" y="3683"/>
                </a:lnTo>
                <a:cubicBezTo>
                  <a:pt x="23734" y="3666"/>
                  <a:pt x="23775" y="3659"/>
                  <a:pt x="23803" y="3659"/>
                </a:cubicBezTo>
                <a:cubicBezTo>
                  <a:pt x="23838" y="3659"/>
                  <a:pt x="23854" y="3669"/>
                  <a:pt x="23840" y="3683"/>
                </a:cubicBezTo>
                <a:cubicBezTo>
                  <a:pt x="23828" y="3721"/>
                  <a:pt x="23714" y="3847"/>
                  <a:pt x="23651" y="3910"/>
                </a:cubicBezTo>
                <a:lnTo>
                  <a:pt x="23638" y="3759"/>
                </a:lnTo>
                <a:cubicBezTo>
                  <a:pt x="23638" y="3733"/>
                  <a:pt x="23587" y="3746"/>
                  <a:pt x="23575" y="3721"/>
                </a:cubicBezTo>
                <a:lnTo>
                  <a:pt x="23549" y="3683"/>
                </a:lnTo>
                <a:cubicBezTo>
                  <a:pt x="23549" y="3645"/>
                  <a:pt x="23562" y="3594"/>
                  <a:pt x="23600" y="3569"/>
                </a:cubicBezTo>
                <a:close/>
                <a:moveTo>
                  <a:pt x="21144" y="3515"/>
                </a:moveTo>
                <a:cubicBezTo>
                  <a:pt x="21195" y="3515"/>
                  <a:pt x="21301" y="3592"/>
                  <a:pt x="21310" y="3683"/>
                </a:cubicBezTo>
                <a:cubicBezTo>
                  <a:pt x="21322" y="3822"/>
                  <a:pt x="21284" y="3936"/>
                  <a:pt x="21246" y="3948"/>
                </a:cubicBezTo>
                <a:cubicBezTo>
                  <a:pt x="21244" y="3949"/>
                  <a:pt x="21242" y="3949"/>
                  <a:pt x="21240" y="3949"/>
                </a:cubicBezTo>
                <a:cubicBezTo>
                  <a:pt x="21191" y="3949"/>
                  <a:pt x="21126" y="3834"/>
                  <a:pt x="21109" y="3834"/>
                </a:cubicBezTo>
                <a:cubicBezTo>
                  <a:pt x="21108" y="3834"/>
                  <a:pt x="21108" y="3834"/>
                  <a:pt x="21107" y="3834"/>
                </a:cubicBezTo>
                <a:cubicBezTo>
                  <a:pt x="21094" y="3834"/>
                  <a:pt x="21069" y="3784"/>
                  <a:pt x="21069" y="3695"/>
                </a:cubicBezTo>
                <a:lnTo>
                  <a:pt x="21107" y="3607"/>
                </a:lnTo>
                <a:lnTo>
                  <a:pt x="21120" y="3556"/>
                </a:lnTo>
                <a:cubicBezTo>
                  <a:pt x="21113" y="3527"/>
                  <a:pt x="21124" y="3515"/>
                  <a:pt x="21144" y="3515"/>
                </a:cubicBezTo>
                <a:close/>
                <a:moveTo>
                  <a:pt x="38265" y="3699"/>
                </a:moveTo>
                <a:cubicBezTo>
                  <a:pt x="38289" y="3699"/>
                  <a:pt x="38306" y="3706"/>
                  <a:pt x="38316" y="3721"/>
                </a:cubicBezTo>
                <a:lnTo>
                  <a:pt x="38304" y="3721"/>
                </a:lnTo>
                <a:cubicBezTo>
                  <a:pt x="38329" y="3771"/>
                  <a:pt x="38316" y="3936"/>
                  <a:pt x="38266" y="3986"/>
                </a:cubicBezTo>
                <a:cubicBezTo>
                  <a:pt x="38249" y="4000"/>
                  <a:pt x="38231" y="4006"/>
                  <a:pt x="38213" y="4006"/>
                </a:cubicBezTo>
                <a:cubicBezTo>
                  <a:pt x="38164" y="4006"/>
                  <a:pt x="38113" y="3959"/>
                  <a:pt x="38076" y="3885"/>
                </a:cubicBezTo>
                <a:lnTo>
                  <a:pt x="38101" y="3834"/>
                </a:lnTo>
                <a:lnTo>
                  <a:pt x="38127" y="3746"/>
                </a:lnTo>
                <a:cubicBezTo>
                  <a:pt x="38180" y="3715"/>
                  <a:pt x="38229" y="3699"/>
                  <a:pt x="38265" y="3699"/>
                </a:cubicBezTo>
                <a:close/>
                <a:moveTo>
                  <a:pt x="23946" y="4022"/>
                </a:moveTo>
                <a:cubicBezTo>
                  <a:pt x="24044" y="4022"/>
                  <a:pt x="24178" y="4058"/>
                  <a:pt x="24169" y="4075"/>
                </a:cubicBezTo>
                <a:cubicBezTo>
                  <a:pt x="24151" y="4093"/>
                  <a:pt x="24085" y="4132"/>
                  <a:pt x="24046" y="4132"/>
                </a:cubicBezTo>
                <a:cubicBezTo>
                  <a:pt x="24032" y="4132"/>
                  <a:pt x="24021" y="4127"/>
                  <a:pt x="24017" y="4113"/>
                </a:cubicBezTo>
                <a:cubicBezTo>
                  <a:pt x="24017" y="4091"/>
                  <a:pt x="23997" y="4084"/>
                  <a:pt x="23971" y="4084"/>
                </a:cubicBezTo>
                <a:cubicBezTo>
                  <a:pt x="23935" y="4084"/>
                  <a:pt x="23888" y="4098"/>
                  <a:pt x="23866" y="4113"/>
                </a:cubicBezTo>
                <a:cubicBezTo>
                  <a:pt x="23852" y="4123"/>
                  <a:pt x="23841" y="4128"/>
                  <a:pt x="23833" y="4128"/>
                </a:cubicBezTo>
                <a:cubicBezTo>
                  <a:pt x="23813" y="4128"/>
                  <a:pt x="23816" y="4095"/>
                  <a:pt x="23853" y="4050"/>
                </a:cubicBezTo>
                <a:cubicBezTo>
                  <a:pt x="23865" y="4030"/>
                  <a:pt x="23902" y="4022"/>
                  <a:pt x="23946" y="4022"/>
                </a:cubicBezTo>
                <a:close/>
                <a:moveTo>
                  <a:pt x="34398" y="3931"/>
                </a:moveTo>
                <a:cubicBezTo>
                  <a:pt x="34411" y="3931"/>
                  <a:pt x="34423" y="3933"/>
                  <a:pt x="34432" y="3936"/>
                </a:cubicBezTo>
                <a:cubicBezTo>
                  <a:pt x="34470" y="3948"/>
                  <a:pt x="34470" y="4024"/>
                  <a:pt x="34444" y="4088"/>
                </a:cubicBezTo>
                <a:cubicBezTo>
                  <a:pt x="34422" y="4125"/>
                  <a:pt x="34359" y="4150"/>
                  <a:pt x="34314" y="4150"/>
                </a:cubicBezTo>
                <a:cubicBezTo>
                  <a:pt x="34284" y="4150"/>
                  <a:pt x="34262" y="4138"/>
                  <a:pt x="34267" y="4113"/>
                </a:cubicBezTo>
                <a:lnTo>
                  <a:pt x="34280" y="4050"/>
                </a:lnTo>
                <a:lnTo>
                  <a:pt x="34292" y="3999"/>
                </a:lnTo>
                <a:cubicBezTo>
                  <a:pt x="34292" y="3950"/>
                  <a:pt x="34353" y="3931"/>
                  <a:pt x="34398" y="3931"/>
                </a:cubicBezTo>
                <a:close/>
                <a:moveTo>
                  <a:pt x="26358" y="3940"/>
                </a:moveTo>
                <a:cubicBezTo>
                  <a:pt x="26392" y="3940"/>
                  <a:pt x="26420" y="3946"/>
                  <a:pt x="26434" y="3961"/>
                </a:cubicBezTo>
                <a:lnTo>
                  <a:pt x="26434" y="3999"/>
                </a:lnTo>
                <a:cubicBezTo>
                  <a:pt x="26447" y="4012"/>
                  <a:pt x="26422" y="4062"/>
                  <a:pt x="26409" y="4075"/>
                </a:cubicBezTo>
                <a:cubicBezTo>
                  <a:pt x="26346" y="4113"/>
                  <a:pt x="26283" y="4176"/>
                  <a:pt x="26219" y="4176"/>
                </a:cubicBezTo>
                <a:cubicBezTo>
                  <a:pt x="26169" y="4176"/>
                  <a:pt x="26118" y="4126"/>
                  <a:pt x="26055" y="4088"/>
                </a:cubicBezTo>
                <a:cubicBezTo>
                  <a:pt x="26080" y="4037"/>
                  <a:pt x="26232" y="3961"/>
                  <a:pt x="26283" y="3948"/>
                </a:cubicBezTo>
                <a:cubicBezTo>
                  <a:pt x="26309" y="3943"/>
                  <a:pt x="26335" y="3940"/>
                  <a:pt x="26358" y="3940"/>
                </a:cubicBezTo>
                <a:close/>
                <a:moveTo>
                  <a:pt x="5429" y="4113"/>
                </a:moveTo>
                <a:lnTo>
                  <a:pt x="5429" y="4126"/>
                </a:lnTo>
                <a:cubicBezTo>
                  <a:pt x="5467" y="4189"/>
                  <a:pt x="5492" y="4277"/>
                  <a:pt x="5543" y="4303"/>
                </a:cubicBezTo>
                <a:cubicBezTo>
                  <a:pt x="5547" y="4307"/>
                  <a:pt x="5552" y="4309"/>
                  <a:pt x="5558" y="4309"/>
                </a:cubicBezTo>
                <a:cubicBezTo>
                  <a:pt x="5588" y="4309"/>
                  <a:pt x="5640" y="4261"/>
                  <a:pt x="5682" y="4239"/>
                </a:cubicBezTo>
                <a:lnTo>
                  <a:pt x="5707" y="4239"/>
                </a:lnTo>
                <a:cubicBezTo>
                  <a:pt x="5733" y="4239"/>
                  <a:pt x="5606" y="4379"/>
                  <a:pt x="5530" y="4379"/>
                </a:cubicBezTo>
                <a:cubicBezTo>
                  <a:pt x="5454" y="4379"/>
                  <a:pt x="5391" y="4341"/>
                  <a:pt x="5391" y="4290"/>
                </a:cubicBezTo>
                <a:cubicBezTo>
                  <a:pt x="5391" y="4239"/>
                  <a:pt x="5404" y="4113"/>
                  <a:pt x="5429" y="4113"/>
                </a:cubicBezTo>
                <a:close/>
                <a:moveTo>
                  <a:pt x="6655" y="4179"/>
                </a:moveTo>
                <a:cubicBezTo>
                  <a:pt x="6672" y="4179"/>
                  <a:pt x="6701" y="4195"/>
                  <a:pt x="6732" y="4227"/>
                </a:cubicBezTo>
                <a:cubicBezTo>
                  <a:pt x="6808" y="4303"/>
                  <a:pt x="6947" y="4480"/>
                  <a:pt x="6909" y="4480"/>
                </a:cubicBezTo>
                <a:cubicBezTo>
                  <a:pt x="6871" y="4480"/>
                  <a:pt x="6656" y="4277"/>
                  <a:pt x="6644" y="4227"/>
                </a:cubicBezTo>
                <a:cubicBezTo>
                  <a:pt x="6631" y="4195"/>
                  <a:pt x="6637" y="4179"/>
                  <a:pt x="6655" y="4179"/>
                </a:cubicBezTo>
                <a:close/>
                <a:moveTo>
                  <a:pt x="31719" y="4287"/>
                </a:moveTo>
                <a:cubicBezTo>
                  <a:pt x="31722" y="4287"/>
                  <a:pt x="31724" y="4288"/>
                  <a:pt x="31724" y="4290"/>
                </a:cubicBezTo>
                <a:lnTo>
                  <a:pt x="31800" y="4404"/>
                </a:lnTo>
                <a:cubicBezTo>
                  <a:pt x="31855" y="4361"/>
                  <a:pt x="31898" y="4339"/>
                  <a:pt x="31925" y="4339"/>
                </a:cubicBezTo>
                <a:cubicBezTo>
                  <a:pt x="31954" y="4339"/>
                  <a:pt x="31965" y="4364"/>
                  <a:pt x="31951" y="4417"/>
                </a:cubicBezTo>
                <a:lnTo>
                  <a:pt x="31926" y="4467"/>
                </a:lnTo>
                <a:cubicBezTo>
                  <a:pt x="31903" y="4513"/>
                  <a:pt x="31885" y="4536"/>
                  <a:pt x="31864" y="4536"/>
                </a:cubicBezTo>
                <a:cubicBezTo>
                  <a:pt x="31839" y="4536"/>
                  <a:pt x="31810" y="4504"/>
                  <a:pt x="31762" y="4442"/>
                </a:cubicBezTo>
                <a:cubicBezTo>
                  <a:pt x="31736" y="4417"/>
                  <a:pt x="31698" y="4417"/>
                  <a:pt x="31660" y="4391"/>
                </a:cubicBezTo>
                <a:cubicBezTo>
                  <a:pt x="31660" y="4391"/>
                  <a:pt x="31648" y="4341"/>
                  <a:pt x="31660" y="4328"/>
                </a:cubicBezTo>
                <a:cubicBezTo>
                  <a:pt x="31671" y="4307"/>
                  <a:pt x="31706" y="4287"/>
                  <a:pt x="31719" y="4287"/>
                </a:cubicBezTo>
                <a:close/>
                <a:moveTo>
                  <a:pt x="16967" y="4411"/>
                </a:moveTo>
                <a:cubicBezTo>
                  <a:pt x="16978" y="4411"/>
                  <a:pt x="16987" y="4413"/>
                  <a:pt x="16995" y="4417"/>
                </a:cubicBezTo>
                <a:cubicBezTo>
                  <a:pt x="17007" y="4417"/>
                  <a:pt x="17007" y="4455"/>
                  <a:pt x="16995" y="4505"/>
                </a:cubicBezTo>
                <a:lnTo>
                  <a:pt x="16982" y="4543"/>
                </a:lnTo>
                <a:cubicBezTo>
                  <a:pt x="16982" y="4556"/>
                  <a:pt x="16969" y="4568"/>
                  <a:pt x="16969" y="4568"/>
                </a:cubicBezTo>
                <a:cubicBezTo>
                  <a:pt x="16881" y="4568"/>
                  <a:pt x="16855" y="4581"/>
                  <a:pt x="16843" y="4581"/>
                </a:cubicBezTo>
                <a:cubicBezTo>
                  <a:pt x="16843" y="4568"/>
                  <a:pt x="16843" y="4556"/>
                  <a:pt x="16843" y="4543"/>
                </a:cubicBezTo>
                <a:cubicBezTo>
                  <a:pt x="16843" y="4492"/>
                  <a:pt x="16881" y="4442"/>
                  <a:pt x="16893" y="4429"/>
                </a:cubicBezTo>
                <a:cubicBezTo>
                  <a:pt x="16911" y="4420"/>
                  <a:pt x="16942" y="4411"/>
                  <a:pt x="16967" y="4411"/>
                </a:cubicBezTo>
                <a:close/>
                <a:moveTo>
                  <a:pt x="32318" y="4290"/>
                </a:moveTo>
                <a:cubicBezTo>
                  <a:pt x="32243" y="4417"/>
                  <a:pt x="32179" y="4518"/>
                  <a:pt x="32116" y="4619"/>
                </a:cubicBezTo>
                <a:cubicBezTo>
                  <a:pt x="31977" y="4391"/>
                  <a:pt x="32002" y="4366"/>
                  <a:pt x="32318" y="4290"/>
                </a:cubicBezTo>
                <a:close/>
                <a:moveTo>
                  <a:pt x="31449" y="4301"/>
                </a:moveTo>
                <a:cubicBezTo>
                  <a:pt x="31452" y="4301"/>
                  <a:pt x="31455" y="4301"/>
                  <a:pt x="31458" y="4303"/>
                </a:cubicBezTo>
                <a:cubicBezTo>
                  <a:pt x="31471" y="4303"/>
                  <a:pt x="31496" y="4341"/>
                  <a:pt x="31496" y="4391"/>
                </a:cubicBezTo>
                <a:lnTo>
                  <a:pt x="31483" y="4404"/>
                </a:lnTo>
                <a:lnTo>
                  <a:pt x="31407" y="4492"/>
                </a:lnTo>
                <a:cubicBezTo>
                  <a:pt x="31306" y="4518"/>
                  <a:pt x="31192" y="4530"/>
                  <a:pt x="31154" y="4543"/>
                </a:cubicBezTo>
                <a:lnTo>
                  <a:pt x="31142" y="4568"/>
                </a:lnTo>
                <a:lnTo>
                  <a:pt x="31116" y="4606"/>
                </a:lnTo>
                <a:cubicBezTo>
                  <a:pt x="31113" y="4625"/>
                  <a:pt x="31104" y="4634"/>
                  <a:pt x="31094" y="4634"/>
                </a:cubicBezTo>
                <a:cubicBezTo>
                  <a:pt x="31068" y="4634"/>
                  <a:pt x="31029" y="4585"/>
                  <a:pt x="31002" y="4505"/>
                </a:cubicBezTo>
                <a:lnTo>
                  <a:pt x="30901" y="4594"/>
                </a:lnTo>
                <a:cubicBezTo>
                  <a:pt x="30883" y="4616"/>
                  <a:pt x="30869" y="4624"/>
                  <a:pt x="30858" y="4624"/>
                </a:cubicBezTo>
                <a:cubicBezTo>
                  <a:pt x="30830" y="4624"/>
                  <a:pt x="30818" y="4574"/>
                  <a:pt x="30800" y="4556"/>
                </a:cubicBezTo>
                <a:cubicBezTo>
                  <a:pt x="30787" y="4530"/>
                  <a:pt x="30787" y="4467"/>
                  <a:pt x="30800" y="4442"/>
                </a:cubicBezTo>
                <a:cubicBezTo>
                  <a:pt x="30813" y="4404"/>
                  <a:pt x="30851" y="4379"/>
                  <a:pt x="30876" y="4353"/>
                </a:cubicBezTo>
                <a:cubicBezTo>
                  <a:pt x="30889" y="4347"/>
                  <a:pt x="30901" y="4344"/>
                  <a:pt x="30912" y="4344"/>
                </a:cubicBezTo>
                <a:cubicBezTo>
                  <a:pt x="30923" y="4344"/>
                  <a:pt x="30933" y="4347"/>
                  <a:pt x="30939" y="4353"/>
                </a:cubicBezTo>
                <a:lnTo>
                  <a:pt x="31015" y="4455"/>
                </a:lnTo>
                <a:cubicBezTo>
                  <a:pt x="31116" y="4404"/>
                  <a:pt x="31319" y="4455"/>
                  <a:pt x="31344" y="4391"/>
                </a:cubicBezTo>
                <a:cubicBezTo>
                  <a:pt x="31378" y="4346"/>
                  <a:pt x="31422" y="4301"/>
                  <a:pt x="31449" y="4301"/>
                </a:cubicBezTo>
                <a:close/>
                <a:moveTo>
                  <a:pt x="28763" y="4303"/>
                </a:moveTo>
                <a:cubicBezTo>
                  <a:pt x="28813" y="4404"/>
                  <a:pt x="28990" y="4455"/>
                  <a:pt x="29016" y="4492"/>
                </a:cubicBezTo>
                <a:cubicBezTo>
                  <a:pt x="29047" y="4534"/>
                  <a:pt x="29044" y="4559"/>
                  <a:pt x="29013" y="4559"/>
                </a:cubicBezTo>
                <a:cubicBezTo>
                  <a:pt x="29007" y="4559"/>
                  <a:pt x="28999" y="4558"/>
                  <a:pt x="28990" y="4556"/>
                </a:cubicBezTo>
                <a:lnTo>
                  <a:pt x="28953" y="4568"/>
                </a:lnTo>
                <a:lnTo>
                  <a:pt x="28877" y="4606"/>
                </a:lnTo>
                <a:cubicBezTo>
                  <a:pt x="28839" y="4625"/>
                  <a:pt x="28788" y="4635"/>
                  <a:pt x="28737" y="4635"/>
                </a:cubicBezTo>
                <a:cubicBezTo>
                  <a:pt x="28687" y="4635"/>
                  <a:pt x="28636" y="4625"/>
                  <a:pt x="28598" y="4606"/>
                </a:cubicBezTo>
                <a:lnTo>
                  <a:pt x="28586" y="4543"/>
                </a:lnTo>
                <a:cubicBezTo>
                  <a:pt x="28586" y="4518"/>
                  <a:pt x="28586" y="4505"/>
                  <a:pt x="28586" y="4480"/>
                </a:cubicBezTo>
                <a:lnTo>
                  <a:pt x="28586" y="4442"/>
                </a:lnTo>
                <a:cubicBezTo>
                  <a:pt x="28586" y="4404"/>
                  <a:pt x="28611" y="4366"/>
                  <a:pt x="28624" y="4366"/>
                </a:cubicBezTo>
                <a:lnTo>
                  <a:pt x="28649" y="4353"/>
                </a:lnTo>
                <a:lnTo>
                  <a:pt x="28763" y="4303"/>
                </a:lnTo>
                <a:close/>
                <a:moveTo>
                  <a:pt x="29579" y="4372"/>
                </a:moveTo>
                <a:cubicBezTo>
                  <a:pt x="29589" y="4372"/>
                  <a:pt x="29587" y="4388"/>
                  <a:pt x="29573" y="4417"/>
                </a:cubicBezTo>
                <a:lnTo>
                  <a:pt x="29585" y="4467"/>
                </a:lnTo>
                <a:cubicBezTo>
                  <a:pt x="29585" y="4505"/>
                  <a:pt x="29648" y="4530"/>
                  <a:pt x="29585" y="4594"/>
                </a:cubicBezTo>
                <a:cubicBezTo>
                  <a:pt x="29559" y="4620"/>
                  <a:pt x="29539" y="4637"/>
                  <a:pt x="29519" y="4637"/>
                </a:cubicBezTo>
                <a:cubicBezTo>
                  <a:pt x="29501" y="4637"/>
                  <a:pt x="29483" y="4624"/>
                  <a:pt x="29459" y="4594"/>
                </a:cubicBezTo>
                <a:lnTo>
                  <a:pt x="29421" y="4568"/>
                </a:lnTo>
                <a:cubicBezTo>
                  <a:pt x="29384" y="4583"/>
                  <a:pt x="29351" y="4589"/>
                  <a:pt x="29328" y="4589"/>
                </a:cubicBezTo>
                <a:cubicBezTo>
                  <a:pt x="29311" y="4589"/>
                  <a:pt x="29299" y="4586"/>
                  <a:pt x="29294" y="4581"/>
                </a:cubicBezTo>
                <a:lnTo>
                  <a:pt x="29307" y="4543"/>
                </a:lnTo>
                <a:lnTo>
                  <a:pt x="29307" y="4480"/>
                </a:lnTo>
                <a:cubicBezTo>
                  <a:pt x="29319" y="4417"/>
                  <a:pt x="29484" y="4467"/>
                  <a:pt x="29535" y="4404"/>
                </a:cubicBezTo>
                <a:cubicBezTo>
                  <a:pt x="29557" y="4382"/>
                  <a:pt x="29572" y="4372"/>
                  <a:pt x="29579" y="4372"/>
                </a:cubicBezTo>
                <a:close/>
                <a:moveTo>
                  <a:pt x="14628" y="4037"/>
                </a:moveTo>
                <a:cubicBezTo>
                  <a:pt x="14679" y="4037"/>
                  <a:pt x="14742" y="4050"/>
                  <a:pt x="14780" y="4075"/>
                </a:cubicBezTo>
                <a:cubicBezTo>
                  <a:pt x="14818" y="4113"/>
                  <a:pt x="14793" y="4189"/>
                  <a:pt x="14730" y="4239"/>
                </a:cubicBezTo>
                <a:lnTo>
                  <a:pt x="14692" y="4239"/>
                </a:lnTo>
                <a:lnTo>
                  <a:pt x="14616" y="4227"/>
                </a:lnTo>
                <a:cubicBezTo>
                  <a:pt x="14552" y="4277"/>
                  <a:pt x="14426" y="4518"/>
                  <a:pt x="14426" y="4606"/>
                </a:cubicBezTo>
                <a:cubicBezTo>
                  <a:pt x="14426" y="4637"/>
                  <a:pt x="14422" y="4651"/>
                  <a:pt x="14416" y="4651"/>
                </a:cubicBezTo>
                <a:cubicBezTo>
                  <a:pt x="14402" y="4651"/>
                  <a:pt x="14373" y="4574"/>
                  <a:pt x="14337" y="4442"/>
                </a:cubicBezTo>
                <a:lnTo>
                  <a:pt x="14299" y="4290"/>
                </a:lnTo>
                <a:lnTo>
                  <a:pt x="14287" y="4265"/>
                </a:lnTo>
                <a:cubicBezTo>
                  <a:pt x="14297" y="4223"/>
                  <a:pt x="14325" y="4198"/>
                  <a:pt x="14349" y="4198"/>
                </a:cubicBezTo>
                <a:cubicBezTo>
                  <a:pt x="14354" y="4198"/>
                  <a:pt x="14358" y="4199"/>
                  <a:pt x="14363" y="4201"/>
                </a:cubicBezTo>
                <a:lnTo>
                  <a:pt x="14401" y="4214"/>
                </a:lnTo>
                <a:lnTo>
                  <a:pt x="14413" y="4227"/>
                </a:lnTo>
                <a:cubicBezTo>
                  <a:pt x="14415" y="4229"/>
                  <a:pt x="14418" y="4230"/>
                  <a:pt x="14420" y="4230"/>
                </a:cubicBezTo>
                <a:cubicBezTo>
                  <a:pt x="14430" y="4230"/>
                  <a:pt x="14439" y="4207"/>
                  <a:pt x="14439" y="4176"/>
                </a:cubicBezTo>
                <a:cubicBezTo>
                  <a:pt x="14439" y="4138"/>
                  <a:pt x="14578" y="4037"/>
                  <a:pt x="14628" y="4037"/>
                </a:cubicBezTo>
                <a:close/>
                <a:moveTo>
                  <a:pt x="28440" y="4454"/>
                </a:moveTo>
                <a:cubicBezTo>
                  <a:pt x="28442" y="4454"/>
                  <a:pt x="28444" y="4454"/>
                  <a:pt x="28446" y="4455"/>
                </a:cubicBezTo>
                <a:cubicBezTo>
                  <a:pt x="28484" y="4455"/>
                  <a:pt x="28510" y="4492"/>
                  <a:pt x="28510" y="4530"/>
                </a:cubicBezTo>
                <a:cubicBezTo>
                  <a:pt x="28497" y="4568"/>
                  <a:pt x="28358" y="4606"/>
                  <a:pt x="28295" y="4644"/>
                </a:cubicBezTo>
                <a:lnTo>
                  <a:pt x="28244" y="4682"/>
                </a:lnTo>
                <a:cubicBezTo>
                  <a:pt x="28226" y="4691"/>
                  <a:pt x="28195" y="4700"/>
                  <a:pt x="28175" y="4700"/>
                </a:cubicBezTo>
                <a:cubicBezTo>
                  <a:pt x="28166" y="4700"/>
                  <a:pt x="28159" y="4699"/>
                  <a:pt x="28155" y="4695"/>
                </a:cubicBezTo>
                <a:lnTo>
                  <a:pt x="28130" y="4644"/>
                </a:lnTo>
                <a:cubicBezTo>
                  <a:pt x="28166" y="4596"/>
                  <a:pt x="28378" y="4454"/>
                  <a:pt x="28440" y="4454"/>
                </a:cubicBezTo>
                <a:close/>
                <a:moveTo>
                  <a:pt x="21749" y="4537"/>
                </a:moveTo>
                <a:cubicBezTo>
                  <a:pt x="21768" y="4537"/>
                  <a:pt x="21786" y="4539"/>
                  <a:pt x="21803" y="4543"/>
                </a:cubicBezTo>
                <a:cubicBezTo>
                  <a:pt x="21710" y="4678"/>
                  <a:pt x="21634" y="4734"/>
                  <a:pt x="21545" y="4734"/>
                </a:cubicBezTo>
                <a:cubicBezTo>
                  <a:pt x="21501" y="4734"/>
                  <a:pt x="21453" y="4720"/>
                  <a:pt x="21398" y="4695"/>
                </a:cubicBezTo>
                <a:cubicBezTo>
                  <a:pt x="21535" y="4590"/>
                  <a:pt x="21655" y="4537"/>
                  <a:pt x="21749" y="4537"/>
                </a:cubicBezTo>
                <a:close/>
                <a:moveTo>
                  <a:pt x="20411" y="4492"/>
                </a:moveTo>
                <a:cubicBezTo>
                  <a:pt x="20525" y="4556"/>
                  <a:pt x="20614" y="4619"/>
                  <a:pt x="20614" y="4644"/>
                </a:cubicBezTo>
                <a:cubicBezTo>
                  <a:pt x="20614" y="4670"/>
                  <a:pt x="20411" y="4733"/>
                  <a:pt x="20335" y="4758"/>
                </a:cubicBezTo>
                <a:cubicBezTo>
                  <a:pt x="20329" y="4759"/>
                  <a:pt x="20322" y="4760"/>
                  <a:pt x="20316" y="4760"/>
                </a:cubicBezTo>
                <a:cubicBezTo>
                  <a:pt x="20247" y="4760"/>
                  <a:pt x="20182" y="4699"/>
                  <a:pt x="20171" y="4606"/>
                </a:cubicBezTo>
                <a:lnTo>
                  <a:pt x="20285" y="4556"/>
                </a:lnTo>
                <a:lnTo>
                  <a:pt x="20411" y="4492"/>
                </a:lnTo>
                <a:close/>
                <a:moveTo>
                  <a:pt x="22739" y="4429"/>
                </a:moveTo>
                <a:cubicBezTo>
                  <a:pt x="22777" y="4429"/>
                  <a:pt x="22790" y="4467"/>
                  <a:pt x="22777" y="4492"/>
                </a:cubicBezTo>
                <a:lnTo>
                  <a:pt x="22790" y="4518"/>
                </a:lnTo>
                <a:lnTo>
                  <a:pt x="22803" y="4568"/>
                </a:lnTo>
                <a:cubicBezTo>
                  <a:pt x="22841" y="4632"/>
                  <a:pt x="22841" y="4708"/>
                  <a:pt x="22828" y="4746"/>
                </a:cubicBezTo>
                <a:cubicBezTo>
                  <a:pt x="22815" y="4758"/>
                  <a:pt x="22777" y="4765"/>
                  <a:pt x="22739" y="4765"/>
                </a:cubicBezTo>
                <a:cubicBezTo>
                  <a:pt x="22701" y="4765"/>
                  <a:pt x="22664" y="4758"/>
                  <a:pt x="22651" y="4746"/>
                </a:cubicBezTo>
                <a:cubicBezTo>
                  <a:pt x="22626" y="4720"/>
                  <a:pt x="22651" y="4619"/>
                  <a:pt x="22689" y="4518"/>
                </a:cubicBezTo>
                <a:lnTo>
                  <a:pt x="22727" y="4442"/>
                </a:lnTo>
                <a:lnTo>
                  <a:pt x="22739" y="4429"/>
                </a:lnTo>
                <a:close/>
                <a:moveTo>
                  <a:pt x="16843" y="4606"/>
                </a:moveTo>
                <a:lnTo>
                  <a:pt x="16843" y="4606"/>
                </a:lnTo>
                <a:cubicBezTo>
                  <a:pt x="16832" y="4700"/>
                  <a:pt x="16830" y="4768"/>
                  <a:pt x="16816" y="4768"/>
                </a:cubicBezTo>
                <a:cubicBezTo>
                  <a:pt x="16813" y="4768"/>
                  <a:pt x="16809" y="4765"/>
                  <a:pt x="16805" y="4758"/>
                </a:cubicBezTo>
                <a:cubicBezTo>
                  <a:pt x="16805" y="4733"/>
                  <a:pt x="16830" y="4657"/>
                  <a:pt x="16843" y="4606"/>
                </a:cubicBezTo>
                <a:close/>
                <a:moveTo>
                  <a:pt x="27030" y="3926"/>
                </a:moveTo>
                <a:cubicBezTo>
                  <a:pt x="27056" y="3926"/>
                  <a:pt x="27082" y="3963"/>
                  <a:pt x="27067" y="3986"/>
                </a:cubicBezTo>
                <a:cubicBezTo>
                  <a:pt x="27054" y="4024"/>
                  <a:pt x="27004" y="4163"/>
                  <a:pt x="27016" y="4176"/>
                </a:cubicBezTo>
                <a:cubicBezTo>
                  <a:pt x="27042" y="4201"/>
                  <a:pt x="27080" y="4239"/>
                  <a:pt x="27092" y="4265"/>
                </a:cubicBezTo>
                <a:lnTo>
                  <a:pt x="27105" y="4290"/>
                </a:lnTo>
                <a:lnTo>
                  <a:pt x="27130" y="4391"/>
                </a:lnTo>
                <a:cubicBezTo>
                  <a:pt x="27159" y="4401"/>
                  <a:pt x="27198" y="4405"/>
                  <a:pt x="27239" y="4405"/>
                </a:cubicBezTo>
                <a:cubicBezTo>
                  <a:pt x="27307" y="4405"/>
                  <a:pt x="27384" y="4394"/>
                  <a:pt x="27447" y="4379"/>
                </a:cubicBezTo>
                <a:lnTo>
                  <a:pt x="27523" y="4492"/>
                </a:lnTo>
                <a:cubicBezTo>
                  <a:pt x="27523" y="4496"/>
                  <a:pt x="27527" y="4497"/>
                  <a:pt x="27534" y="4497"/>
                </a:cubicBezTo>
                <a:cubicBezTo>
                  <a:pt x="27552" y="4497"/>
                  <a:pt x="27586" y="4486"/>
                  <a:pt x="27586" y="4467"/>
                </a:cubicBezTo>
                <a:lnTo>
                  <a:pt x="27637" y="4379"/>
                </a:lnTo>
                <a:cubicBezTo>
                  <a:pt x="27656" y="4369"/>
                  <a:pt x="27677" y="4364"/>
                  <a:pt x="27698" y="4364"/>
                </a:cubicBezTo>
                <a:cubicBezTo>
                  <a:pt x="27759" y="4364"/>
                  <a:pt x="27820" y="4404"/>
                  <a:pt x="27839" y="4480"/>
                </a:cubicBezTo>
                <a:lnTo>
                  <a:pt x="27940" y="4429"/>
                </a:lnTo>
                <a:lnTo>
                  <a:pt x="28003" y="4404"/>
                </a:lnTo>
                <a:cubicBezTo>
                  <a:pt x="28006" y="4404"/>
                  <a:pt x="28008" y="4403"/>
                  <a:pt x="28010" y="4403"/>
                </a:cubicBezTo>
                <a:cubicBezTo>
                  <a:pt x="28077" y="4403"/>
                  <a:pt x="28039" y="4607"/>
                  <a:pt x="27966" y="4619"/>
                </a:cubicBezTo>
                <a:cubicBezTo>
                  <a:pt x="27902" y="4619"/>
                  <a:pt x="27788" y="4619"/>
                  <a:pt x="27725" y="4594"/>
                </a:cubicBezTo>
                <a:lnTo>
                  <a:pt x="27662" y="4644"/>
                </a:lnTo>
                <a:lnTo>
                  <a:pt x="27561" y="4720"/>
                </a:lnTo>
                <a:cubicBezTo>
                  <a:pt x="27528" y="4749"/>
                  <a:pt x="27497" y="4761"/>
                  <a:pt x="27469" y="4761"/>
                </a:cubicBezTo>
                <a:cubicBezTo>
                  <a:pt x="27388" y="4761"/>
                  <a:pt x="27330" y="4663"/>
                  <a:pt x="27320" y="4606"/>
                </a:cubicBezTo>
                <a:cubicBezTo>
                  <a:pt x="27320" y="4565"/>
                  <a:pt x="27309" y="4543"/>
                  <a:pt x="27293" y="4543"/>
                </a:cubicBezTo>
                <a:cubicBezTo>
                  <a:pt x="27279" y="4543"/>
                  <a:pt x="27262" y="4559"/>
                  <a:pt x="27244" y="4594"/>
                </a:cubicBezTo>
                <a:lnTo>
                  <a:pt x="27219" y="4644"/>
                </a:lnTo>
                <a:cubicBezTo>
                  <a:pt x="27206" y="4657"/>
                  <a:pt x="27181" y="4695"/>
                  <a:pt x="27181" y="4695"/>
                </a:cubicBezTo>
                <a:lnTo>
                  <a:pt x="27029" y="4581"/>
                </a:lnTo>
                <a:cubicBezTo>
                  <a:pt x="26967" y="4671"/>
                  <a:pt x="26924" y="4700"/>
                  <a:pt x="26897" y="4700"/>
                </a:cubicBezTo>
                <a:cubicBezTo>
                  <a:pt x="26875" y="4700"/>
                  <a:pt x="26865" y="4680"/>
                  <a:pt x="26865" y="4657"/>
                </a:cubicBezTo>
                <a:cubicBezTo>
                  <a:pt x="26872" y="4626"/>
                  <a:pt x="26866" y="4610"/>
                  <a:pt x="26851" y="4610"/>
                </a:cubicBezTo>
                <a:cubicBezTo>
                  <a:pt x="26842" y="4610"/>
                  <a:pt x="26829" y="4617"/>
                  <a:pt x="26814" y="4632"/>
                </a:cubicBezTo>
                <a:cubicBezTo>
                  <a:pt x="26786" y="4646"/>
                  <a:pt x="26713" y="4656"/>
                  <a:pt x="26646" y="4656"/>
                </a:cubicBezTo>
                <a:cubicBezTo>
                  <a:pt x="26591" y="4656"/>
                  <a:pt x="26540" y="4649"/>
                  <a:pt x="26523" y="4632"/>
                </a:cubicBezTo>
                <a:cubicBezTo>
                  <a:pt x="26513" y="4625"/>
                  <a:pt x="26505" y="4622"/>
                  <a:pt x="26497" y="4622"/>
                </a:cubicBezTo>
                <a:cubicBezTo>
                  <a:pt x="26473" y="4622"/>
                  <a:pt x="26457" y="4651"/>
                  <a:pt x="26447" y="4708"/>
                </a:cubicBezTo>
                <a:lnTo>
                  <a:pt x="26434" y="4758"/>
                </a:lnTo>
                <a:lnTo>
                  <a:pt x="26434" y="4771"/>
                </a:lnTo>
                <a:cubicBezTo>
                  <a:pt x="26427" y="4773"/>
                  <a:pt x="26421" y="4774"/>
                  <a:pt x="26415" y="4774"/>
                </a:cubicBezTo>
                <a:cubicBezTo>
                  <a:pt x="26388" y="4774"/>
                  <a:pt x="26369" y="4754"/>
                  <a:pt x="26358" y="4733"/>
                </a:cubicBezTo>
                <a:lnTo>
                  <a:pt x="26371" y="4708"/>
                </a:lnTo>
                <a:lnTo>
                  <a:pt x="26371" y="4644"/>
                </a:lnTo>
                <a:cubicBezTo>
                  <a:pt x="26375" y="4622"/>
                  <a:pt x="26367" y="4614"/>
                  <a:pt x="26353" y="4614"/>
                </a:cubicBezTo>
                <a:cubicBezTo>
                  <a:pt x="26320" y="4614"/>
                  <a:pt x="26251" y="4657"/>
                  <a:pt x="26207" y="4657"/>
                </a:cubicBezTo>
                <a:cubicBezTo>
                  <a:pt x="26143" y="4644"/>
                  <a:pt x="26029" y="4632"/>
                  <a:pt x="26004" y="4632"/>
                </a:cubicBezTo>
                <a:cubicBezTo>
                  <a:pt x="25979" y="4632"/>
                  <a:pt x="25941" y="4568"/>
                  <a:pt x="25941" y="4480"/>
                </a:cubicBezTo>
                <a:lnTo>
                  <a:pt x="25966" y="4467"/>
                </a:lnTo>
                <a:lnTo>
                  <a:pt x="26017" y="4417"/>
                </a:lnTo>
                <a:cubicBezTo>
                  <a:pt x="26026" y="4413"/>
                  <a:pt x="26039" y="4411"/>
                  <a:pt x="26054" y="4411"/>
                </a:cubicBezTo>
                <a:cubicBezTo>
                  <a:pt x="26105" y="4411"/>
                  <a:pt x="26179" y="4430"/>
                  <a:pt x="26233" y="4430"/>
                </a:cubicBezTo>
                <a:cubicBezTo>
                  <a:pt x="26264" y="4430"/>
                  <a:pt x="26287" y="4424"/>
                  <a:pt x="26295" y="4404"/>
                </a:cubicBezTo>
                <a:cubicBezTo>
                  <a:pt x="26303" y="4355"/>
                  <a:pt x="26338" y="4327"/>
                  <a:pt x="26378" y="4327"/>
                </a:cubicBezTo>
                <a:cubicBezTo>
                  <a:pt x="26401" y="4327"/>
                  <a:pt x="26425" y="4335"/>
                  <a:pt x="26447" y="4353"/>
                </a:cubicBezTo>
                <a:lnTo>
                  <a:pt x="26498" y="4404"/>
                </a:lnTo>
                <a:lnTo>
                  <a:pt x="26561" y="4455"/>
                </a:lnTo>
                <a:cubicBezTo>
                  <a:pt x="26624" y="4417"/>
                  <a:pt x="26801" y="4379"/>
                  <a:pt x="26852" y="4366"/>
                </a:cubicBezTo>
                <a:cubicBezTo>
                  <a:pt x="26903" y="4366"/>
                  <a:pt x="26915" y="4290"/>
                  <a:pt x="26915" y="4252"/>
                </a:cubicBezTo>
                <a:cubicBezTo>
                  <a:pt x="26903" y="4227"/>
                  <a:pt x="26865" y="4126"/>
                  <a:pt x="26827" y="4024"/>
                </a:cubicBezTo>
                <a:lnTo>
                  <a:pt x="26953" y="3986"/>
                </a:lnTo>
                <a:lnTo>
                  <a:pt x="26991" y="3986"/>
                </a:lnTo>
                <a:cubicBezTo>
                  <a:pt x="26996" y="3942"/>
                  <a:pt x="27013" y="3926"/>
                  <a:pt x="27030" y="3926"/>
                </a:cubicBezTo>
                <a:close/>
                <a:moveTo>
                  <a:pt x="19045" y="4606"/>
                </a:moveTo>
                <a:cubicBezTo>
                  <a:pt x="19114" y="4606"/>
                  <a:pt x="19215" y="4685"/>
                  <a:pt x="19234" y="4733"/>
                </a:cubicBezTo>
                <a:cubicBezTo>
                  <a:pt x="19244" y="4790"/>
                  <a:pt x="19161" y="4818"/>
                  <a:pt x="19092" y="4818"/>
                </a:cubicBezTo>
                <a:cubicBezTo>
                  <a:pt x="19069" y="4818"/>
                  <a:pt x="19048" y="4815"/>
                  <a:pt x="19032" y="4809"/>
                </a:cubicBezTo>
                <a:cubicBezTo>
                  <a:pt x="18956" y="4796"/>
                  <a:pt x="18943" y="4720"/>
                  <a:pt x="18994" y="4632"/>
                </a:cubicBezTo>
                <a:cubicBezTo>
                  <a:pt x="19006" y="4614"/>
                  <a:pt x="19024" y="4606"/>
                  <a:pt x="19045" y="4606"/>
                </a:cubicBezTo>
                <a:close/>
                <a:moveTo>
                  <a:pt x="24210" y="4416"/>
                </a:moveTo>
                <a:cubicBezTo>
                  <a:pt x="24231" y="4416"/>
                  <a:pt x="24250" y="4425"/>
                  <a:pt x="24258" y="4442"/>
                </a:cubicBezTo>
                <a:cubicBezTo>
                  <a:pt x="24278" y="4468"/>
                  <a:pt x="24296" y="4478"/>
                  <a:pt x="24313" y="4478"/>
                </a:cubicBezTo>
                <a:cubicBezTo>
                  <a:pt x="24351" y="4478"/>
                  <a:pt x="24382" y="4431"/>
                  <a:pt x="24412" y="4431"/>
                </a:cubicBezTo>
                <a:cubicBezTo>
                  <a:pt x="24420" y="4431"/>
                  <a:pt x="24427" y="4434"/>
                  <a:pt x="24435" y="4442"/>
                </a:cubicBezTo>
                <a:lnTo>
                  <a:pt x="24498" y="4492"/>
                </a:lnTo>
                <a:cubicBezTo>
                  <a:pt x="24549" y="4568"/>
                  <a:pt x="24574" y="4670"/>
                  <a:pt x="24574" y="4682"/>
                </a:cubicBezTo>
                <a:cubicBezTo>
                  <a:pt x="24574" y="4708"/>
                  <a:pt x="24549" y="4708"/>
                  <a:pt x="24511" y="4708"/>
                </a:cubicBezTo>
                <a:cubicBezTo>
                  <a:pt x="24497" y="4701"/>
                  <a:pt x="24412" y="4687"/>
                  <a:pt x="24329" y="4687"/>
                </a:cubicBezTo>
                <a:cubicBezTo>
                  <a:pt x="24257" y="4687"/>
                  <a:pt x="24187" y="4698"/>
                  <a:pt x="24169" y="4733"/>
                </a:cubicBezTo>
                <a:cubicBezTo>
                  <a:pt x="24162" y="4752"/>
                  <a:pt x="24144" y="4760"/>
                  <a:pt x="24123" y="4760"/>
                </a:cubicBezTo>
                <a:cubicBezTo>
                  <a:pt x="24074" y="4760"/>
                  <a:pt x="24002" y="4721"/>
                  <a:pt x="23967" y="4695"/>
                </a:cubicBezTo>
                <a:cubicBezTo>
                  <a:pt x="23960" y="4686"/>
                  <a:pt x="23953" y="4682"/>
                  <a:pt x="23945" y="4682"/>
                </a:cubicBezTo>
                <a:cubicBezTo>
                  <a:pt x="23908" y="4682"/>
                  <a:pt x="23863" y="4767"/>
                  <a:pt x="23853" y="4809"/>
                </a:cubicBezTo>
                <a:cubicBezTo>
                  <a:pt x="23850" y="4819"/>
                  <a:pt x="23844" y="4824"/>
                  <a:pt x="23836" y="4824"/>
                </a:cubicBezTo>
                <a:cubicBezTo>
                  <a:pt x="23805" y="4824"/>
                  <a:pt x="23744" y="4760"/>
                  <a:pt x="23714" y="4720"/>
                </a:cubicBezTo>
                <a:cubicBezTo>
                  <a:pt x="23698" y="4696"/>
                  <a:pt x="23651" y="4687"/>
                  <a:pt x="23613" y="4687"/>
                </a:cubicBezTo>
                <a:cubicBezTo>
                  <a:pt x="23591" y="4687"/>
                  <a:pt x="23571" y="4690"/>
                  <a:pt x="23562" y="4695"/>
                </a:cubicBezTo>
                <a:cubicBezTo>
                  <a:pt x="23537" y="4708"/>
                  <a:pt x="23322" y="4771"/>
                  <a:pt x="23246" y="4796"/>
                </a:cubicBezTo>
                <a:cubicBezTo>
                  <a:pt x="23242" y="4797"/>
                  <a:pt x="23239" y="4798"/>
                  <a:pt x="23235" y="4798"/>
                </a:cubicBezTo>
                <a:cubicBezTo>
                  <a:pt x="23149" y="4798"/>
                  <a:pt x="22930" y="4540"/>
                  <a:pt x="22942" y="4467"/>
                </a:cubicBezTo>
                <a:cubicBezTo>
                  <a:pt x="22947" y="4435"/>
                  <a:pt x="22964" y="4423"/>
                  <a:pt x="22982" y="4423"/>
                </a:cubicBezTo>
                <a:cubicBezTo>
                  <a:pt x="23007" y="4423"/>
                  <a:pt x="23036" y="4445"/>
                  <a:pt x="23043" y="4467"/>
                </a:cubicBezTo>
                <a:cubicBezTo>
                  <a:pt x="23068" y="4505"/>
                  <a:pt x="23106" y="4581"/>
                  <a:pt x="23106" y="4594"/>
                </a:cubicBezTo>
                <a:cubicBezTo>
                  <a:pt x="23106" y="4605"/>
                  <a:pt x="23117" y="4611"/>
                  <a:pt x="23135" y="4611"/>
                </a:cubicBezTo>
                <a:cubicBezTo>
                  <a:pt x="23157" y="4611"/>
                  <a:pt x="23191" y="4602"/>
                  <a:pt x="23233" y="4581"/>
                </a:cubicBezTo>
                <a:lnTo>
                  <a:pt x="23246" y="4530"/>
                </a:lnTo>
                <a:cubicBezTo>
                  <a:pt x="23267" y="4488"/>
                  <a:pt x="23270" y="4436"/>
                  <a:pt x="23301" y="4436"/>
                </a:cubicBezTo>
                <a:cubicBezTo>
                  <a:pt x="23307" y="4436"/>
                  <a:pt x="23314" y="4438"/>
                  <a:pt x="23322" y="4442"/>
                </a:cubicBezTo>
                <a:cubicBezTo>
                  <a:pt x="23347" y="4442"/>
                  <a:pt x="23359" y="4505"/>
                  <a:pt x="23372" y="4543"/>
                </a:cubicBezTo>
                <a:cubicBezTo>
                  <a:pt x="23372" y="4556"/>
                  <a:pt x="23385" y="4568"/>
                  <a:pt x="23385" y="4568"/>
                </a:cubicBezTo>
                <a:lnTo>
                  <a:pt x="23410" y="4568"/>
                </a:lnTo>
                <a:cubicBezTo>
                  <a:pt x="23421" y="4568"/>
                  <a:pt x="23491" y="4508"/>
                  <a:pt x="23530" y="4508"/>
                </a:cubicBezTo>
                <a:cubicBezTo>
                  <a:pt x="23538" y="4508"/>
                  <a:pt x="23545" y="4511"/>
                  <a:pt x="23549" y="4518"/>
                </a:cubicBezTo>
                <a:cubicBezTo>
                  <a:pt x="23552" y="4520"/>
                  <a:pt x="23556" y="4521"/>
                  <a:pt x="23561" y="4521"/>
                </a:cubicBezTo>
                <a:cubicBezTo>
                  <a:pt x="23608" y="4521"/>
                  <a:pt x="23734" y="4423"/>
                  <a:pt x="23811" y="4423"/>
                </a:cubicBezTo>
                <a:cubicBezTo>
                  <a:pt x="23822" y="4423"/>
                  <a:pt x="23832" y="4425"/>
                  <a:pt x="23840" y="4429"/>
                </a:cubicBezTo>
                <a:cubicBezTo>
                  <a:pt x="23904" y="4467"/>
                  <a:pt x="23980" y="4530"/>
                  <a:pt x="24005" y="4556"/>
                </a:cubicBezTo>
                <a:lnTo>
                  <a:pt x="24030" y="4581"/>
                </a:lnTo>
                <a:lnTo>
                  <a:pt x="24055" y="4606"/>
                </a:lnTo>
                <a:cubicBezTo>
                  <a:pt x="24064" y="4615"/>
                  <a:pt x="24075" y="4620"/>
                  <a:pt x="24085" y="4620"/>
                </a:cubicBezTo>
                <a:cubicBezTo>
                  <a:pt x="24104" y="4620"/>
                  <a:pt x="24123" y="4606"/>
                  <a:pt x="24131" y="4581"/>
                </a:cubicBezTo>
                <a:lnTo>
                  <a:pt x="24131" y="4568"/>
                </a:lnTo>
                <a:cubicBezTo>
                  <a:pt x="24114" y="4457"/>
                  <a:pt x="24166" y="4416"/>
                  <a:pt x="24210" y="4416"/>
                </a:cubicBezTo>
                <a:close/>
                <a:moveTo>
                  <a:pt x="20790" y="4541"/>
                </a:moveTo>
                <a:cubicBezTo>
                  <a:pt x="20844" y="4541"/>
                  <a:pt x="21053" y="4584"/>
                  <a:pt x="21132" y="4606"/>
                </a:cubicBezTo>
                <a:cubicBezTo>
                  <a:pt x="21221" y="4632"/>
                  <a:pt x="21284" y="4695"/>
                  <a:pt x="21284" y="4708"/>
                </a:cubicBezTo>
                <a:cubicBezTo>
                  <a:pt x="21284" y="4733"/>
                  <a:pt x="21259" y="4758"/>
                  <a:pt x="21221" y="4784"/>
                </a:cubicBezTo>
                <a:cubicBezTo>
                  <a:pt x="21202" y="4803"/>
                  <a:pt x="21100" y="4830"/>
                  <a:pt x="21043" y="4830"/>
                </a:cubicBezTo>
                <a:cubicBezTo>
                  <a:pt x="21025" y="4830"/>
                  <a:pt x="21012" y="4827"/>
                  <a:pt x="21006" y="4821"/>
                </a:cubicBezTo>
                <a:cubicBezTo>
                  <a:pt x="20993" y="4796"/>
                  <a:pt x="20854" y="4695"/>
                  <a:pt x="20816" y="4657"/>
                </a:cubicBezTo>
                <a:cubicBezTo>
                  <a:pt x="20765" y="4619"/>
                  <a:pt x="20765" y="4556"/>
                  <a:pt x="20778" y="4543"/>
                </a:cubicBezTo>
                <a:cubicBezTo>
                  <a:pt x="20779" y="4542"/>
                  <a:pt x="20784" y="4541"/>
                  <a:pt x="20790" y="4541"/>
                </a:cubicBezTo>
                <a:close/>
                <a:moveTo>
                  <a:pt x="25080" y="3984"/>
                </a:moveTo>
                <a:cubicBezTo>
                  <a:pt x="25109" y="3984"/>
                  <a:pt x="25171" y="4006"/>
                  <a:pt x="25213" y="4006"/>
                </a:cubicBezTo>
                <a:cubicBezTo>
                  <a:pt x="25226" y="4006"/>
                  <a:pt x="25237" y="4004"/>
                  <a:pt x="25245" y="3999"/>
                </a:cubicBezTo>
                <a:cubicBezTo>
                  <a:pt x="25249" y="3994"/>
                  <a:pt x="25253" y="3992"/>
                  <a:pt x="25256" y="3992"/>
                </a:cubicBezTo>
                <a:cubicBezTo>
                  <a:pt x="25269" y="3992"/>
                  <a:pt x="25266" y="4036"/>
                  <a:pt x="25245" y="4088"/>
                </a:cubicBezTo>
                <a:lnTo>
                  <a:pt x="25232" y="4163"/>
                </a:lnTo>
                <a:lnTo>
                  <a:pt x="25232" y="4239"/>
                </a:lnTo>
                <a:cubicBezTo>
                  <a:pt x="25220" y="4328"/>
                  <a:pt x="25182" y="4530"/>
                  <a:pt x="25207" y="4543"/>
                </a:cubicBezTo>
                <a:cubicBezTo>
                  <a:pt x="25209" y="4544"/>
                  <a:pt x="25211" y="4544"/>
                  <a:pt x="25213" y="4544"/>
                </a:cubicBezTo>
                <a:cubicBezTo>
                  <a:pt x="25249" y="4544"/>
                  <a:pt x="25334" y="4468"/>
                  <a:pt x="25384" y="4468"/>
                </a:cubicBezTo>
                <a:cubicBezTo>
                  <a:pt x="25394" y="4468"/>
                  <a:pt x="25403" y="4471"/>
                  <a:pt x="25409" y="4480"/>
                </a:cubicBezTo>
                <a:cubicBezTo>
                  <a:pt x="25419" y="4493"/>
                  <a:pt x="25433" y="4499"/>
                  <a:pt x="25448" y="4499"/>
                </a:cubicBezTo>
                <a:cubicBezTo>
                  <a:pt x="25489" y="4499"/>
                  <a:pt x="25539" y="4457"/>
                  <a:pt x="25549" y="4429"/>
                </a:cubicBezTo>
                <a:cubicBezTo>
                  <a:pt x="25559" y="4414"/>
                  <a:pt x="25574" y="4409"/>
                  <a:pt x="25591" y="4409"/>
                </a:cubicBezTo>
                <a:cubicBezTo>
                  <a:pt x="25616" y="4409"/>
                  <a:pt x="25642" y="4422"/>
                  <a:pt x="25650" y="4429"/>
                </a:cubicBezTo>
                <a:cubicBezTo>
                  <a:pt x="25663" y="4455"/>
                  <a:pt x="25650" y="4505"/>
                  <a:pt x="25637" y="4530"/>
                </a:cubicBezTo>
                <a:cubicBezTo>
                  <a:pt x="25612" y="4543"/>
                  <a:pt x="25663" y="4556"/>
                  <a:pt x="25688" y="4556"/>
                </a:cubicBezTo>
                <a:cubicBezTo>
                  <a:pt x="25700" y="4556"/>
                  <a:pt x="25751" y="4505"/>
                  <a:pt x="25764" y="4480"/>
                </a:cubicBezTo>
                <a:cubicBezTo>
                  <a:pt x="25766" y="4475"/>
                  <a:pt x="25771" y="4473"/>
                  <a:pt x="25777" y="4473"/>
                </a:cubicBezTo>
                <a:cubicBezTo>
                  <a:pt x="25804" y="4473"/>
                  <a:pt x="25857" y="4510"/>
                  <a:pt x="25878" y="4530"/>
                </a:cubicBezTo>
                <a:cubicBezTo>
                  <a:pt x="25903" y="4568"/>
                  <a:pt x="25840" y="4619"/>
                  <a:pt x="25738" y="4644"/>
                </a:cubicBezTo>
                <a:lnTo>
                  <a:pt x="25675" y="4746"/>
                </a:lnTo>
                <a:lnTo>
                  <a:pt x="25625" y="4834"/>
                </a:lnTo>
                <a:cubicBezTo>
                  <a:pt x="25591" y="4767"/>
                  <a:pt x="25478" y="4767"/>
                  <a:pt x="25388" y="4767"/>
                </a:cubicBezTo>
                <a:cubicBezTo>
                  <a:pt x="25343" y="4767"/>
                  <a:pt x="25304" y="4767"/>
                  <a:pt x="25283" y="4758"/>
                </a:cubicBezTo>
                <a:cubicBezTo>
                  <a:pt x="25207" y="4733"/>
                  <a:pt x="25118" y="4708"/>
                  <a:pt x="25106" y="4695"/>
                </a:cubicBezTo>
                <a:cubicBezTo>
                  <a:pt x="25093" y="4695"/>
                  <a:pt x="25005" y="4758"/>
                  <a:pt x="24979" y="4796"/>
                </a:cubicBezTo>
                <a:cubicBezTo>
                  <a:pt x="24969" y="4811"/>
                  <a:pt x="24953" y="4818"/>
                  <a:pt x="24935" y="4818"/>
                </a:cubicBezTo>
                <a:cubicBezTo>
                  <a:pt x="24906" y="4818"/>
                  <a:pt x="24871" y="4802"/>
                  <a:pt x="24840" y="4771"/>
                </a:cubicBezTo>
                <a:lnTo>
                  <a:pt x="24777" y="4796"/>
                </a:lnTo>
                <a:lnTo>
                  <a:pt x="24751" y="4796"/>
                </a:lnTo>
                <a:cubicBezTo>
                  <a:pt x="24745" y="4810"/>
                  <a:pt x="24737" y="4816"/>
                  <a:pt x="24729" y="4816"/>
                </a:cubicBezTo>
                <a:cubicBezTo>
                  <a:pt x="24708" y="4816"/>
                  <a:pt x="24688" y="4772"/>
                  <a:pt x="24688" y="4708"/>
                </a:cubicBezTo>
                <a:cubicBezTo>
                  <a:pt x="24688" y="4606"/>
                  <a:pt x="25005" y="4417"/>
                  <a:pt x="25005" y="4379"/>
                </a:cubicBezTo>
                <a:lnTo>
                  <a:pt x="25005" y="4366"/>
                </a:lnTo>
                <a:cubicBezTo>
                  <a:pt x="25005" y="4335"/>
                  <a:pt x="25030" y="4312"/>
                  <a:pt x="25053" y="4312"/>
                </a:cubicBezTo>
                <a:cubicBezTo>
                  <a:pt x="25058" y="4312"/>
                  <a:pt x="25063" y="4313"/>
                  <a:pt x="25068" y="4315"/>
                </a:cubicBezTo>
                <a:cubicBezTo>
                  <a:pt x="25068" y="4316"/>
                  <a:pt x="25069" y="4316"/>
                  <a:pt x="25069" y="4316"/>
                </a:cubicBezTo>
                <a:cubicBezTo>
                  <a:pt x="25081" y="4316"/>
                  <a:pt x="25092" y="4125"/>
                  <a:pt x="25042" y="4100"/>
                </a:cubicBezTo>
                <a:cubicBezTo>
                  <a:pt x="24992" y="4062"/>
                  <a:pt x="25042" y="3999"/>
                  <a:pt x="25068" y="3986"/>
                </a:cubicBezTo>
                <a:cubicBezTo>
                  <a:pt x="25071" y="3985"/>
                  <a:pt x="25075" y="3984"/>
                  <a:pt x="25080" y="3984"/>
                </a:cubicBezTo>
                <a:close/>
                <a:moveTo>
                  <a:pt x="10593" y="4766"/>
                </a:moveTo>
                <a:cubicBezTo>
                  <a:pt x="10621" y="4766"/>
                  <a:pt x="10645" y="4783"/>
                  <a:pt x="10655" y="4821"/>
                </a:cubicBezTo>
                <a:lnTo>
                  <a:pt x="10592" y="4923"/>
                </a:lnTo>
                <a:cubicBezTo>
                  <a:pt x="10570" y="5044"/>
                  <a:pt x="10519" y="5117"/>
                  <a:pt x="10464" y="5117"/>
                </a:cubicBezTo>
                <a:cubicBezTo>
                  <a:pt x="10456" y="5117"/>
                  <a:pt x="10448" y="5116"/>
                  <a:pt x="10440" y="5113"/>
                </a:cubicBezTo>
                <a:cubicBezTo>
                  <a:pt x="10431" y="5106"/>
                  <a:pt x="10418" y="5103"/>
                  <a:pt x="10402" y="5103"/>
                </a:cubicBezTo>
                <a:cubicBezTo>
                  <a:pt x="10337" y="5103"/>
                  <a:pt x="10228" y="5152"/>
                  <a:pt x="10194" y="5152"/>
                </a:cubicBezTo>
                <a:cubicBezTo>
                  <a:pt x="10191" y="5152"/>
                  <a:pt x="10189" y="5151"/>
                  <a:pt x="10187" y="5150"/>
                </a:cubicBezTo>
                <a:lnTo>
                  <a:pt x="10161" y="5125"/>
                </a:lnTo>
                <a:cubicBezTo>
                  <a:pt x="10149" y="5125"/>
                  <a:pt x="10149" y="5075"/>
                  <a:pt x="10161" y="5062"/>
                </a:cubicBezTo>
                <a:lnTo>
                  <a:pt x="10212" y="5011"/>
                </a:lnTo>
                <a:cubicBezTo>
                  <a:pt x="10231" y="5008"/>
                  <a:pt x="10256" y="5006"/>
                  <a:pt x="10284" y="5006"/>
                </a:cubicBezTo>
                <a:cubicBezTo>
                  <a:pt x="10353" y="5006"/>
                  <a:pt x="10441" y="5015"/>
                  <a:pt x="10503" y="5024"/>
                </a:cubicBezTo>
                <a:lnTo>
                  <a:pt x="10541" y="4872"/>
                </a:lnTo>
                <a:cubicBezTo>
                  <a:pt x="10554" y="4847"/>
                  <a:pt x="10541" y="4809"/>
                  <a:pt x="10554" y="4796"/>
                </a:cubicBezTo>
                <a:lnTo>
                  <a:pt x="10566" y="4771"/>
                </a:lnTo>
                <a:cubicBezTo>
                  <a:pt x="10575" y="4768"/>
                  <a:pt x="10584" y="4766"/>
                  <a:pt x="10593" y="4766"/>
                </a:cubicBezTo>
                <a:close/>
                <a:moveTo>
                  <a:pt x="13016" y="4920"/>
                </a:moveTo>
                <a:cubicBezTo>
                  <a:pt x="13050" y="4920"/>
                  <a:pt x="13072" y="5066"/>
                  <a:pt x="13072" y="5125"/>
                </a:cubicBezTo>
                <a:cubicBezTo>
                  <a:pt x="13072" y="5191"/>
                  <a:pt x="13091" y="5229"/>
                  <a:pt x="13121" y="5229"/>
                </a:cubicBezTo>
                <a:cubicBezTo>
                  <a:pt x="13126" y="5229"/>
                  <a:pt x="13130" y="5228"/>
                  <a:pt x="13135" y="5226"/>
                </a:cubicBezTo>
                <a:cubicBezTo>
                  <a:pt x="13139" y="5224"/>
                  <a:pt x="13142" y="5223"/>
                  <a:pt x="13145" y="5223"/>
                </a:cubicBezTo>
                <a:cubicBezTo>
                  <a:pt x="13175" y="5223"/>
                  <a:pt x="13181" y="5330"/>
                  <a:pt x="13135" y="5353"/>
                </a:cubicBezTo>
                <a:cubicBezTo>
                  <a:pt x="13130" y="5356"/>
                  <a:pt x="13123" y="5358"/>
                  <a:pt x="13115" y="5358"/>
                </a:cubicBezTo>
                <a:cubicBezTo>
                  <a:pt x="13067" y="5358"/>
                  <a:pt x="12980" y="5299"/>
                  <a:pt x="12958" y="5277"/>
                </a:cubicBezTo>
                <a:cubicBezTo>
                  <a:pt x="12933" y="5252"/>
                  <a:pt x="12895" y="5214"/>
                  <a:pt x="12869" y="5176"/>
                </a:cubicBezTo>
                <a:lnTo>
                  <a:pt x="12857" y="5150"/>
                </a:lnTo>
                <a:cubicBezTo>
                  <a:pt x="12844" y="5138"/>
                  <a:pt x="12869" y="5100"/>
                  <a:pt x="12882" y="5100"/>
                </a:cubicBezTo>
                <a:lnTo>
                  <a:pt x="12907" y="5113"/>
                </a:lnTo>
                <a:cubicBezTo>
                  <a:pt x="12910" y="5114"/>
                  <a:pt x="12912" y="5114"/>
                  <a:pt x="12914" y="5114"/>
                </a:cubicBezTo>
                <a:cubicBezTo>
                  <a:pt x="12935" y="5114"/>
                  <a:pt x="12944" y="5060"/>
                  <a:pt x="12933" y="5037"/>
                </a:cubicBezTo>
                <a:cubicBezTo>
                  <a:pt x="12920" y="4999"/>
                  <a:pt x="12983" y="4935"/>
                  <a:pt x="13009" y="4923"/>
                </a:cubicBezTo>
                <a:cubicBezTo>
                  <a:pt x="13011" y="4921"/>
                  <a:pt x="13014" y="4920"/>
                  <a:pt x="13016" y="4920"/>
                </a:cubicBezTo>
                <a:close/>
                <a:moveTo>
                  <a:pt x="52742" y="5302"/>
                </a:moveTo>
                <a:cubicBezTo>
                  <a:pt x="52780" y="5315"/>
                  <a:pt x="52818" y="5340"/>
                  <a:pt x="52843" y="5366"/>
                </a:cubicBezTo>
                <a:lnTo>
                  <a:pt x="52843" y="5391"/>
                </a:lnTo>
                <a:lnTo>
                  <a:pt x="52830" y="5517"/>
                </a:lnTo>
                <a:cubicBezTo>
                  <a:pt x="52894" y="5581"/>
                  <a:pt x="52868" y="5707"/>
                  <a:pt x="52843" y="5745"/>
                </a:cubicBezTo>
                <a:cubicBezTo>
                  <a:pt x="52805" y="5771"/>
                  <a:pt x="52805" y="5796"/>
                  <a:pt x="52856" y="5796"/>
                </a:cubicBezTo>
                <a:lnTo>
                  <a:pt x="52881" y="5821"/>
                </a:lnTo>
                <a:cubicBezTo>
                  <a:pt x="52906" y="5834"/>
                  <a:pt x="52944" y="5859"/>
                  <a:pt x="52944" y="5884"/>
                </a:cubicBezTo>
                <a:cubicBezTo>
                  <a:pt x="52970" y="5948"/>
                  <a:pt x="52944" y="5948"/>
                  <a:pt x="52894" y="5960"/>
                </a:cubicBezTo>
                <a:lnTo>
                  <a:pt x="52843" y="5986"/>
                </a:lnTo>
                <a:cubicBezTo>
                  <a:pt x="52843" y="6011"/>
                  <a:pt x="52830" y="6036"/>
                  <a:pt x="52830" y="6062"/>
                </a:cubicBezTo>
                <a:cubicBezTo>
                  <a:pt x="52767" y="6036"/>
                  <a:pt x="52704" y="5998"/>
                  <a:pt x="52717" y="5948"/>
                </a:cubicBezTo>
                <a:cubicBezTo>
                  <a:pt x="52729" y="5903"/>
                  <a:pt x="52701" y="5888"/>
                  <a:pt x="52664" y="5888"/>
                </a:cubicBezTo>
                <a:cubicBezTo>
                  <a:pt x="52628" y="5888"/>
                  <a:pt x="52584" y="5903"/>
                  <a:pt x="52565" y="5922"/>
                </a:cubicBezTo>
                <a:cubicBezTo>
                  <a:pt x="52558" y="5929"/>
                  <a:pt x="52550" y="5932"/>
                  <a:pt x="52541" y="5932"/>
                </a:cubicBezTo>
                <a:cubicBezTo>
                  <a:pt x="52499" y="5932"/>
                  <a:pt x="52436" y="5865"/>
                  <a:pt x="52425" y="5834"/>
                </a:cubicBezTo>
                <a:cubicBezTo>
                  <a:pt x="52423" y="5824"/>
                  <a:pt x="52419" y="5820"/>
                  <a:pt x="52413" y="5820"/>
                </a:cubicBezTo>
                <a:cubicBezTo>
                  <a:pt x="52390" y="5820"/>
                  <a:pt x="52347" y="5889"/>
                  <a:pt x="52337" y="5910"/>
                </a:cubicBezTo>
                <a:cubicBezTo>
                  <a:pt x="52333" y="5918"/>
                  <a:pt x="52327" y="5921"/>
                  <a:pt x="52319" y="5921"/>
                </a:cubicBezTo>
                <a:cubicBezTo>
                  <a:pt x="52303" y="5921"/>
                  <a:pt x="52282" y="5906"/>
                  <a:pt x="52274" y="5897"/>
                </a:cubicBezTo>
                <a:cubicBezTo>
                  <a:pt x="52261" y="5884"/>
                  <a:pt x="52451" y="5720"/>
                  <a:pt x="52539" y="5720"/>
                </a:cubicBezTo>
                <a:cubicBezTo>
                  <a:pt x="52545" y="5721"/>
                  <a:pt x="52549" y="5721"/>
                  <a:pt x="52554" y="5721"/>
                </a:cubicBezTo>
                <a:cubicBezTo>
                  <a:pt x="52625" y="5721"/>
                  <a:pt x="52601" y="5630"/>
                  <a:pt x="52577" y="5606"/>
                </a:cubicBezTo>
                <a:cubicBezTo>
                  <a:pt x="52552" y="5581"/>
                  <a:pt x="52565" y="5492"/>
                  <a:pt x="52590" y="5454"/>
                </a:cubicBezTo>
                <a:cubicBezTo>
                  <a:pt x="52603" y="5416"/>
                  <a:pt x="52704" y="5302"/>
                  <a:pt x="52742" y="5302"/>
                </a:cubicBezTo>
                <a:close/>
                <a:moveTo>
                  <a:pt x="7112" y="5568"/>
                </a:moveTo>
                <a:cubicBezTo>
                  <a:pt x="7213" y="5593"/>
                  <a:pt x="7289" y="5657"/>
                  <a:pt x="7289" y="5707"/>
                </a:cubicBezTo>
                <a:cubicBezTo>
                  <a:pt x="7284" y="5728"/>
                  <a:pt x="7261" y="5732"/>
                  <a:pt x="7232" y="5732"/>
                </a:cubicBezTo>
                <a:cubicBezTo>
                  <a:pt x="7213" y="5732"/>
                  <a:pt x="7192" y="5730"/>
                  <a:pt x="7172" y="5730"/>
                </a:cubicBezTo>
                <a:cubicBezTo>
                  <a:pt x="7147" y="5730"/>
                  <a:pt x="7125" y="5733"/>
                  <a:pt x="7112" y="5745"/>
                </a:cubicBezTo>
                <a:cubicBezTo>
                  <a:pt x="7087" y="5771"/>
                  <a:pt x="7163" y="5935"/>
                  <a:pt x="7188" y="5986"/>
                </a:cubicBezTo>
                <a:cubicBezTo>
                  <a:pt x="7221" y="6018"/>
                  <a:pt x="7178" y="6079"/>
                  <a:pt x="7141" y="6079"/>
                </a:cubicBezTo>
                <a:cubicBezTo>
                  <a:pt x="7136" y="6079"/>
                  <a:pt x="7130" y="6078"/>
                  <a:pt x="7125" y="6074"/>
                </a:cubicBezTo>
                <a:cubicBezTo>
                  <a:pt x="7099" y="6049"/>
                  <a:pt x="7049" y="5910"/>
                  <a:pt x="7011" y="5745"/>
                </a:cubicBezTo>
                <a:lnTo>
                  <a:pt x="7049" y="5682"/>
                </a:lnTo>
                <a:lnTo>
                  <a:pt x="7112" y="5568"/>
                </a:lnTo>
                <a:close/>
                <a:moveTo>
                  <a:pt x="8276" y="5846"/>
                </a:moveTo>
                <a:lnTo>
                  <a:pt x="8276" y="5846"/>
                </a:lnTo>
                <a:cubicBezTo>
                  <a:pt x="8377" y="5872"/>
                  <a:pt x="8441" y="5960"/>
                  <a:pt x="8415" y="6036"/>
                </a:cubicBezTo>
                <a:cubicBezTo>
                  <a:pt x="8396" y="6095"/>
                  <a:pt x="8300" y="6154"/>
                  <a:pt x="8240" y="6154"/>
                </a:cubicBezTo>
                <a:cubicBezTo>
                  <a:pt x="8223" y="6154"/>
                  <a:pt x="8209" y="6149"/>
                  <a:pt x="8200" y="6137"/>
                </a:cubicBezTo>
                <a:cubicBezTo>
                  <a:pt x="8162" y="6087"/>
                  <a:pt x="8162" y="6036"/>
                  <a:pt x="8213" y="6036"/>
                </a:cubicBezTo>
                <a:lnTo>
                  <a:pt x="8238" y="6062"/>
                </a:lnTo>
                <a:cubicBezTo>
                  <a:pt x="8252" y="6076"/>
                  <a:pt x="8265" y="6083"/>
                  <a:pt x="8274" y="6083"/>
                </a:cubicBezTo>
                <a:cubicBezTo>
                  <a:pt x="8290" y="6083"/>
                  <a:pt x="8297" y="6063"/>
                  <a:pt x="8289" y="6024"/>
                </a:cubicBezTo>
                <a:lnTo>
                  <a:pt x="8276" y="5846"/>
                </a:lnTo>
                <a:close/>
                <a:moveTo>
                  <a:pt x="5616" y="5317"/>
                </a:moveTo>
                <a:cubicBezTo>
                  <a:pt x="5645" y="5317"/>
                  <a:pt x="5669" y="5375"/>
                  <a:pt x="5669" y="5467"/>
                </a:cubicBezTo>
                <a:lnTo>
                  <a:pt x="5657" y="5517"/>
                </a:lnTo>
                <a:cubicBezTo>
                  <a:pt x="5593" y="5707"/>
                  <a:pt x="5783" y="5733"/>
                  <a:pt x="5783" y="5872"/>
                </a:cubicBezTo>
                <a:cubicBezTo>
                  <a:pt x="5821" y="5872"/>
                  <a:pt x="5922" y="5808"/>
                  <a:pt x="6011" y="5720"/>
                </a:cubicBezTo>
                <a:lnTo>
                  <a:pt x="6125" y="5796"/>
                </a:lnTo>
                <a:cubicBezTo>
                  <a:pt x="6138" y="5808"/>
                  <a:pt x="6160" y="5815"/>
                  <a:pt x="6182" y="5815"/>
                </a:cubicBezTo>
                <a:cubicBezTo>
                  <a:pt x="6204" y="5815"/>
                  <a:pt x="6226" y="5808"/>
                  <a:pt x="6239" y="5796"/>
                </a:cubicBezTo>
                <a:cubicBezTo>
                  <a:pt x="6265" y="5776"/>
                  <a:pt x="6281" y="5756"/>
                  <a:pt x="6294" y="5756"/>
                </a:cubicBezTo>
                <a:cubicBezTo>
                  <a:pt x="6306" y="5756"/>
                  <a:pt x="6315" y="5773"/>
                  <a:pt x="6327" y="5821"/>
                </a:cubicBezTo>
                <a:lnTo>
                  <a:pt x="6327" y="5872"/>
                </a:lnTo>
                <a:cubicBezTo>
                  <a:pt x="6353" y="5897"/>
                  <a:pt x="6378" y="5897"/>
                  <a:pt x="6391" y="5897"/>
                </a:cubicBezTo>
                <a:cubicBezTo>
                  <a:pt x="6391" y="5884"/>
                  <a:pt x="6378" y="5872"/>
                  <a:pt x="6391" y="5859"/>
                </a:cubicBezTo>
                <a:cubicBezTo>
                  <a:pt x="6394" y="5855"/>
                  <a:pt x="6398" y="5854"/>
                  <a:pt x="6401" y="5854"/>
                </a:cubicBezTo>
                <a:cubicBezTo>
                  <a:pt x="6410" y="5854"/>
                  <a:pt x="6416" y="5863"/>
                  <a:pt x="6416" y="5872"/>
                </a:cubicBezTo>
                <a:cubicBezTo>
                  <a:pt x="6416" y="5859"/>
                  <a:pt x="6429" y="5846"/>
                  <a:pt x="6416" y="5821"/>
                </a:cubicBezTo>
                <a:cubicBezTo>
                  <a:pt x="6416" y="5745"/>
                  <a:pt x="6391" y="5631"/>
                  <a:pt x="6391" y="5619"/>
                </a:cubicBezTo>
                <a:cubicBezTo>
                  <a:pt x="6391" y="5607"/>
                  <a:pt x="6468" y="5529"/>
                  <a:pt x="6509" y="5529"/>
                </a:cubicBezTo>
                <a:cubicBezTo>
                  <a:pt x="6512" y="5529"/>
                  <a:pt x="6515" y="5529"/>
                  <a:pt x="6517" y="5530"/>
                </a:cubicBezTo>
                <a:cubicBezTo>
                  <a:pt x="6555" y="5543"/>
                  <a:pt x="6568" y="5644"/>
                  <a:pt x="6542" y="5771"/>
                </a:cubicBezTo>
                <a:lnTo>
                  <a:pt x="6631" y="5808"/>
                </a:lnTo>
                <a:cubicBezTo>
                  <a:pt x="6643" y="5814"/>
                  <a:pt x="6655" y="5815"/>
                  <a:pt x="6667" y="5815"/>
                </a:cubicBezTo>
                <a:cubicBezTo>
                  <a:pt x="6675" y="5815"/>
                  <a:pt x="6683" y="5815"/>
                  <a:pt x="6691" y="5815"/>
                </a:cubicBezTo>
                <a:cubicBezTo>
                  <a:pt x="6722" y="5815"/>
                  <a:pt x="6750" y="5823"/>
                  <a:pt x="6758" y="5910"/>
                </a:cubicBezTo>
                <a:lnTo>
                  <a:pt x="6770" y="6074"/>
                </a:lnTo>
                <a:cubicBezTo>
                  <a:pt x="6753" y="6119"/>
                  <a:pt x="6714" y="6137"/>
                  <a:pt x="6673" y="6137"/>
                </a:cubicBezTo>
                <a:cubicBezTo>
                  <a:pt x="6622" y="6137"/>
                  <a:pt x="6569" y="6109"/>
                  <a:pt x="6555" y="6074"/>
                </a:cubicBezTo>
                <a:cubicBezTo>
                  <a:pt x="6542" y="6036"/>
                  <a:pt x="6467" y="5973"/>
                  <a:pt x="6416" y="5935"/>
                </a:cubicBezTo>
                <a:cubicBezTo>
                  <a:pt x="6416" y="5998"/>
                  <a:pt x="6403" y="6062"/>
                  <a:pt x="6391" y="6074"/>
                </a:cubicBezTo>
                <a:cubicBezTo>
                  <a:pt x="6385" y="6076"/>
                  <a:pt x="6379" y="6077"/>
                  <a:pt x="6371" y="6077"/>
                </a:cubicBezTo>
                <a:cubicBezTo>
                  <a:pt x="6323" y="6077"/>
                  <a:pt x="6234" y="6045"/>
                  <a:pt x="6201" y="6024"/>
                </a:cubicBezTo>
                <a:cubicBezTo>
                  <a:pt x="6197" y="6021"/>
                  <a:pt x="6192" y="6020"/>
                  <a:pt x="6186" y="6020"/>
                </a:cubicBezTo>
                <a:cubicBezTo>
                  <a:pt x="6142" y="6020"/>
                  <a:pt x="6059" y="6105"/>
                  <a:pt x="6036" y="6150"/>
                </a:cubicBezTo>
                <a:cubicBezTo>
                  <a:pt x="6012" y="6175"/>
                  <a:pt x="5977" y="6189"/>
                  <a:pt x="5941" y="6189"/>
                </a:cubicBezTo>
                <a:cubicBezTo>
                  <a:pt x="5922" y="6189"/>
                  <a:pt x="5902" y="6184"/>
                  <a:pt x="5884" y="6175"/>
                </a:cubicBezTo>
                <a:lnTo>
                  <a:pt x="5847" y="6175"/>
                </a:lnTo>
                <a:cubicBezTo>
                  <a:pt x="5796" y="6175"/>
                  <a:pt x="5771" y="6150"/>
                  <a:pt x="5771" y="6074"/>
                </a:cubicBezTo>
                <a:cubicBezTo>
                  <a:pt x="5771" y="6024"/>
                  <a:pt x="5745" y="5948"/>
                  <a:pt x="5720" y="5922"/>
                </a:cubicBezTo>
                <a:lnTo>
                  <a:pt x="5682" y="5897"/>
                </a:lnTo>
                <a:cubicBezTo>
                  <a:pt x="5619" y="5897"/>
                  <a:pt x="5518" y="5935"/>
                  <a:pt x="5505" y="5960"/>
                </a:cubicBezTo>
                <a:cubicBezTo>
                  <a:pt x="5501" y="5971"/>
                  <a:pt x="5496" y="5975"/>
                  <a:pt x="5490" y="5975"/>
                </a:cubicBezTo>
                <a:cubicBezTo>
                  <a:pt x="5472" y="5975"/>
                  <a:pt x="5444" y="5940"/>
                  <a:pt x="5416" y="5884"/>
                </a:cubicBezTo>
                <a:lnTo>
                  <a:pt x="5391" y="5808"/>
                </a:lnTo>
                <a:lnTo>
                  <a:pt x="5378" y="5796"/>
                </a:lnTo>
                <a:cubicBezTo>
                  <a:pt x="5391" y="5771"/>
                  <a:pt x="5492" y="5745"/>
                  <a:pt x="5530" y="5745"/>
                </a:cubicBezTo>
                <a:cubicBezTo>
                  <a:pt x="5581" y="5733"/>
                  <a:pt x="5593" y="5631"/>
                  <a:pt x="5593" y="5593"/>
                </a:cubicBezTo>
                <a:cubicBezTo>
                  <a:pt x="5581" y="5568"/>
                  <a:pt x="5530" y="5568"/>
                  <a:pt x="5505" y="5568"/>
                </a:cubicBezTo>
                <a:cubicBezTo>
                  <a:pt x="5500" y="5573"/>
                  <a:pt x="5486" y="5576"/>
                  <a:pt x="5470" y="5576"/>
                </a:cubicBezTo>
                <a:cubicBezTo>
                  <a:pt x="5448" y="5576"/>
                  <a:pt x="5424" y="5570"/>
                  <a:pt x="5416" y="5555"/>
                </a:cubicBezTo>
                <a:cubicBezTo>
                  <a:pt x="5416" y="5555"/>
                  <a:pt x="5415" y="5555"/>
                  <a:pt x="5414" y="5555"/>
                </a:cubicBezTo>
                <a:cubicBezTo>
                  <a:pt x="5401" y="5555"/>
                  <a:pt x="5377" y="5671"/>
                  <a:pt x="5353" y="5707"/>
                </a:cubicBezTo>
                <a:cubicBezTo>
                  <a:pt x="5315" y="5733"/>
                  <a:pt x="5176" y="5821"/>
                  <a:pt x="5125" y="5834"/>
                </a:cubicBezTo>
                <a:cubicBezTo>
                  <a:pt x="5121" y="5835"/>
                  <a:pt x="5116" y="5836"/>
                  <a:pt x="5110" y="5836"/>
                </a:cubicBezTo>
                <a:cubicBezTo>
                  <a:pt x="5059" y="5836"/>
                  <a:pt x="4945" y="5789"/>
                  <a:pt x="4923" y="5733"/>
                </a:cubicBezTo>
                <a:cubicBezTo>
                  <a:pt x="4897" y="5669"/>
                  <a:pt x="4986" y="5606"/>
                  <a:pt x="5024" y="5606"/>
                </a:cubicBezTo>
                <a:cubicBezTo>
                  <a:pt x="5062" y="5606"/>
                  <a:pt x="5290" y="5606"/>
                  <a:pt x="5315" y="5581"/>
                </a:cubicBezTo>
                <a:cubicBezTo>
                  <a:pt x="5353" y="5555"/>
                  <a:pt x="5353" y="5429"/>
                  <a:pt x="5328" y="5378"/>
                </a:cubicBezTo>
                <a:cubicBezTo>
                  <a:pt x="5323" y="5361"/>
                  <a:pt x="5333" y="5354"/>
                  <a:pt x="5347" y="5354"/>
                </a:cubicBezTo>
                <a:cubicBezTo>
                  <a:pt x="5374" y="5354"/>
                  <a:pt x="5421" y="5379"/>
                  <a:pt x="5429" y="5404"/>
                </a:cubicBezTo>
                <a:cubicBezTo>
                  <a:pt x="5431" y="5408"/>
                  <a:pt x="5435" y="5409"/>
                  <a:pt x="5441" y="5409"/>
                </a:cubicBezTo>
                <a:cubicBezTo>
                  <a:pt x="5473" y="5409"/>
                  <a:pt x="5551" y="5360"/>
                  <a:pt x="5593" y="5328"/>
                </a:cubicBezTo>
                <a:cubicBezTo>
                  <a:pt x="5601" y="5320"/>
                  <a:pt x="5608" y="5317"/>
                  <a:pt x="5616" y="5317"/>
                </a:cubicBezTo>
                <a:close/>
                <a:moveTo>
                  <a:pt x="8914" y="6064"/>
                </a:moveTo>
                <a:cubicBezTo>
                  <a:pt x="8925" y="6064"/>
                  <a:pt x="8937" y="6067"/>
                  <a:pt x="8947" y="6074"/>
                </a:cubicBezTo>
                <a:lnTo>
                  <a:pt x="8959" y="6137"/>
                </a:lnTo>
                <a:cubicBezTo>
                  <a:pt x="8959" y="6175"/>
                  <a:pt x="8997" y="6213"/>
                  <a:pt x="9010" y="6251"/>
                </a:cubicBezTo>
                <a:lnTo>
                  <a:pt x="9010" y="6264"/>
                </a:lnTo>
                <a:cubicBezTo>
                  <a:pt x="8997" y="6289"/>
                  <a:pt x="8871" y="6302"/>
                  <a:pt x="8858" y="6353"/>
                </a:cubicBezTo>
                <a:cubicBezTo>
                  <a:pt x="8850" y="6386"/>
                  <a:pt x="8819" y="6403"/>
                  <a:pt x="8792" y="6403"/>
                </a:cubicBezTo>
                <a:cubicBezTo>
                  <a:pt x="8778" y="6403"/>
                  <a:pt x="8765" y="6399"/>
                  <a:pt x="8757" y="6391"/>
                </a:cubicBezTo>
                <a:cubicBezTo>
                  <a:pt x="8732" y="6353"/>
                  <a:pt x="8770" y="6302"/>
                  <a:pt x="8858" y="6277"/>
                </a:cubicBezTo>
                <a:lnTo>
                  <a:pt x="8845" y="6175"/>
                </a:lnTo>
                <a:lnTo>
                  <a:pt x="8845" y="6125"/>
                </a:lnTo>
                <a:cubicBezTo>
                  <a:pt x="8855" y="6088"/>
                  <a:pt x="8884" y="6064"/>
                  <a:pt x="8914" y="6064"/>
                </a:cubicBezTo>
                <a:close/>
                <a:moveTo>
                  <a:pt x="9453" y="6277"/>
                </a:moveTo>
                <a:cubicBezTo>
                  <a:pt x="9592" y="6289"/>
                  <a:pt x="9681" y="6353"/>
                  <a:pt x="9655" y="6416"/>
                </a:cubicBezTo>
                <a:cubicBezTo>
                  <a:pt x="9646" y="6439"/>
                  <a:pt x="9617" y="6445"/>
                  <a:pt x="9583" y="6445"/>
                </a:cubicBezTo>
                <a:cubicBezTo>
                  <a:pt x="9540" y="6445"/>
                  <a:pt x="9487" y="6435"/>
                  <a:pt x="9455" y="6435"/>
                </a:cubicBezTo>
                <a:cubicBezTo>
                  <a:pt x="9442" y="6435"/>
                  <a:pt x="9432" y="6437"/>
                  <a:pt x="9428" y="6441"/>
                </a:cubicBezTo>
                <a:lnTo>
                  <a:pt x="9402" y="6454"/>
                </a:lnTo>
                <a:cubicBezTo>
                  <a:pt x="9377" y="6454"/>
                  <a:pt x="9339" y="6429"/>
                  <a:pt x="9339" y="6403"/>
                </a:cubicBezTo>
                <a:cubicBezTo>
                  <a:pt x="9339" y="6378"/>
                  <a:pt x="9352" y="6327"/>
                  <a:pt x="9364" y="6315"/>
                </a:cubicBezTo>
                <a:lnTo>
                  <a:pt x="9453" y="6277"/>
                </a:lnTo>
                <a:close/>
                <a:moveTo>
                  <a:pt x="9944" y="6208"/>
                </a:moveTo>
                <a:cubicBezTo>
                  <a:pt x="9955" y="6208"/>
                  <a:pt x="9966" y="6215"/>
                  <a:pt x="9972" y="6226"/>
                </a:cubicBezTo>
                <a:lnTo>
                  <a:pt x="9997" y="6251"/>
                </a:lnTo>
                <a:cubicBezTo>
                  <a:pt x="10019" y="6273"/>
                  <a:pt x="10041" y="6305"/>
                  <a:pt x="10063" y="6305"/>
                </a:cubicBezTo>
                <a:cubicBezTo>
                  <a:pt x="10066" y="6305"/>
                  <a:pt x="10069" y="6304"/>
                  <a:pt x="10073" y="6302"/>
                </a:cubicBezTo>
                <a:lnTo>
                  <a:pt x="10124" y="6302"/>
                </a:lnTo>
                <a:cubicBezTo>
                  <a:pt x="10128" y="6300"/>
                  <a:pt x="10132" y="6299"/>
                  <a:pt x="10136" y="6299"/>
                </a:cubicBezTo>
                <a:cubicBezTo>
                  <a:pt x="10176" y="6299"/>
                  <a:pt x="10183" y="6404"/>
                  <a:pt x="10149" y="6416"/>
                </a:cubicBezTo>
                <a:cubicBezTo>
                  <a:pt x="10111" y="6441"/>
                  <a:pt x="9984" y="6466"/>
                  <a:pt x="9984" y="6504"/>
                </a:cubicBezTo>
                <a:cubicBezTo>
                  <a:pt x="9984" y="6514"/>
                  <a:pt x="9976" y="6518"/>
                  <a:pt x="9963" y="6518"/>
                </a:cubicBezTo>
                <a:cubicBezTo>
                  <a:pt x="9924" y="6518"/>
                  <a:pt x="9845" y="6485"/>
                  <a:pt x="9807" y="6466"/>
                </a:cubicBezTo>
                <a:cubicBezTo>
                  <a:pt x="9757" y="6429"/>
                  <a:pt x="9769" y="6365"/>
                  <a:pt x="9832" y="6315"/>
                </a:cubicBezTo>
                <a:lnTo>
                  <a:pt x="9883" y="6264"/>
                </a:lnTo>
                <a:lnTo>
                  <a:pt x="9908" y="6239"/>
                </a:lnTo>
                <a:cubicBezTo>
                  <a:pt x="9915" y="6218"/>
                  <a:pt x="9930" y="6208"/>
                  <a:pt x="9944" y="6208"/>
                </a:cubicBezTo>
                <a:close/>
                <a:moveTo>
                  <a:pt x="26805" y="6863"/>
                </a:moveTo>
                <a:cubicBezTo>
                  <a:pt x="26824" y="6863"/>
                  <a:pt x="26841" y="6866"/>
                  <a:pt x="26852" y="6871"/>
                </a:cubicBezTo>
                <a:cubicBezTo>
                  <a:pt x="26903" y="6884"/>
                  <a:pt x="26915" y="6922"/>
                  <a:pt x="26890" y="6935"/>
                </a:cubicBezTo>
                <a:lnTo>
                  <a:pt x="26865" y="6935"/>
                </a:lnTo>
                <a:cubicBezTo>
                  <a:pt x="26796" y="6946"/>
                  <a:pt x="26831" y="7092"/>
                  <a:pt x="26773" y="7092"/>
                </a:cubicBezTo>
                <a:cubicBezTo>
                  <a:pt x="26767" y="7092"/>
                  <a:pt x="26759" y="7090"/>
                  <a:pt x="26751" y="7087"/>
                </a:cubicBezTo>
                <a:lnTo>
                  <a:pt x="26700" y="7061"/>
                </a:lnTo>
                <a:cubicBezTo>
                  <a:pt x="26650" y="7023"/>
                  <a:pt x="26624" y="6960"/>
                  <a:pt x="26637" y="6922"/>
                </a:cubicBezTo>
                <a:cubicBezTo>
                  <a:pt x="26647" y="6893"/>
                  <a:pt x="26740" y="6863"/>
                  <a:pt x="26805" y="6863"/>
                </a:cubicBezTo>
                <a:close/>
                <a:moveTo>
                  <a:pt x="7230" y="7118"/>
                </a:moveTo>
                <a:cubicBezTo>
                  <a:pt x="7285" y="7118"/>
                  <a:pt x="7384" y="7161"/>
                  <a:pt x="7416" y="7213"/>
                </a:cubicBezTo>
                <a:cubicBezTo>
                  <a:pt x="7416" y="7226"/>
                  <a:pt x="7416" y="7264"/>
                  <a:pt x="7403" y="7276"/>
                </a:cubicBezTo>
                <a:cubicBezTo>
                  <a:pt x="7403" y="7287"/>
                  <a:pt x="7386" y="7305"/>
                  <a:pt x="7373" y="7305"/>
                </a:cubicBezTo>
                <a:cubicBezTo>
                  <a:pt x="7370" y="7305"/>
                  <a:pt x="7367" y="7304"/>
                  <a:pt x="7365" y="7302"/>
                </a:cubicBezTo>
                <a:lnTo>
                  <a:pt x="7289" y="7213"/>
                </a:lnTo>
                <a:cubicBezTo>
                  <a:pt x="7237" y="7276"/>
                  <a:pt x="7132" y="7365"/>
                  <a:pt x="7084" y="7365"/>
                </a:cubicBezTo>
                <a:cubicBezTo>
                  <a:pt x="7073" y="7365"/>
                  <a:pt x="7066" y="7361"/>
                  <a:pt x="7061" y="7352"/>
                </a:cubicBezTo>
                <a:cubicBezTo>
                  <a:pt x="7036" y="7302"/>
                  <a:pt x="7074" y="7226"/>
                  <a:pt x="7137" y="7175"/>
                </a:cubicBezTo>
                <a:lnTo>
                  <a:pt x="7200" y="7124"/>
                </a:lnTo>
                <a:cubicBezTo>
                  <a:pt x="7207" y="7120"/>
                  <a:pt x="7217" y="7118"/>
                  <a:pt x="7230" y="7118"/>
                </a:cubicBezTo>
                <a:close/>
                <a:moveTo>
                  <a:pt x="48045" y="7446"/>
                </a:moveTo>
                <a:cubicBezTo>
                  <a:pt x="48087" y="7446"/>
                  <a:pt x="48110" y="7482"/>
                  <a:pt x="48110" y="7542"/>
                </a:cubicBezTo>
                <a:lnTo>
                  <a:pt x="48085" y="7593"/>
                </a:lnTo>
                <a:lnTo>
                  <a:pt x="48085" y="7631"/>
                </a:lnTo>
                <a:cubicBezTo>
                  <a:pt x="48083" y="7633"/>
                  <a:pt x="48080" y="7634"/>
                  <a:pt x="48075" y="7634"/>
                </a:cubicBezTo>
                <a:cubicBezTo>
                  <a:pt x="48043" y="7634"/>
                  <a:pt x="47958" y="7568"/>
                  <a:pt x="47910" y="7568"/>
                </a:cubicBezTo>
                <a:cubicBezTo>
                  <a:pt x="47899" y="7568"/>
                  <a:pt x="47889" y="7571"/>
                  <a:pt x="47883" y="7580"/>
                </a:cubicBezTo>
                <a:cubicBezTo>
                  <a:pt x="47870" y="7589"/>
                  <a:pt x="47859" y="7593"/>
                  <a:pt x="47848" y="7593"/>
                </a:cubicBezTo>
                <a:cubicBezTo>
                  <a:pt x="47816" y="7593"/>
                  <a:pt x="47794" y="7555"/>
                  <a:pt x="47794" y="7517"/>
                </a:cubicBezTo>
                <a:cubicBezTo>
                  <a:pt x="47794" y="7479"/>
                  <a:pt x="47959" y="7491"/>
                  <a:pt x="48022" y="7466"/>
                </a:cubicBezTo>
                <a:lnTo>
                  <a:pt x="48009" y="7453"/>
                </a:lnTo>
                <a:cubicBezTo>
                  <a:pt x="48022" y="7448"/>
                  <a:pt x="48035" y="7446"/>
                  <a:pt x="48045" y="7446"/>
                </a:cubicBezTo>
                <a:close/>
                <a:moveTo>
                  <a:pt x="47703" y="7549"/>
                </a:moveTo>
                <a:cubicBezTo>
                  <a:pt x="47714" y="7549"/>
                  <a:pt x="47723" y="7551"/>
                  <a:pt x="47731" y="7555"/>
                </a:cubicBezTo>
                <a:lnTo>
                  <a:pt x="47731" y="7567"/>
                </a:lnTo>
                <a:cubicBezTo>
                  <a:pt x="47731" y="7593"/>
                  <a:pt x="47731" y="7643"/>
                  <a:pt x="47718" y="7656"/>
                </a:cubicBezTo>
                <a:lnTo>
                  <a:pt x="47642" y="7694"/>
                </a:lnTo>
                <a:cubicBezTo>
                  <a:pt x="47579" y="7732"/>
                  <a:pt x="47490" y="7745"/>
                  <a:pt x="47440" y="7745"/>
                </a:cubicBezTo>
                <a:lnTo>
                  <a:pt x="47427" y="7732"/>
                </a:lnTo>
                <a:cubicBezTo>
                  <a:pt x="47415" y="7719"/>
                  <a:pt x="47402" y="7694"/>
                  <a:pt x="47402" y="7669"/>
                </a:cubicBezTo>
                <a:lnTo>
                  <a:pt x="47402" y="7656"/>
                </a:lnTo>
                <a:cubicBezTo>
                  <a:pt x="47415" y="7631"/>
                  <a:pt x="47554" y="7593"/>
                  <a:pt x="47604" y="7567"/>
                </a:cubicBezTo>
                <a:cubicBezTo>
                  <a:pt x="47640" y="7558"/>
                  <a:pt x="47676" y="7549"/>
                  <a:pt x="47703" y="7549"/>
                </a:cubicBezTo>
                <a:close/>
                <a:moveTo>
                  <a:pt x="46143" y="7875"/>
                </a:moveTo>
                <a:cubicBezTo>
                  <a:pt x="46195" y="7875"/>
                  <a:pt x="46335" y="7947"/>
                  <a:pt x="46377" y="8010"/>
                </a:cubicBezTo>
                <a:cubicBezTo>
                  <a:pt x="46428" y="8086"/>
                  <a:pt x="46440" y="8162"/>
                  <a:pt x="46415" y="8175"/>
                </a:cubicBezTo>
                <a:cubicBezTo>
                  <a:pt x="46410" y="8179"/>
                  <a:pt x="46401" y="8181"/>
                  <a:pt x="46390" y="8181"/>
                </a:cubicBezTo>
                <a:cubicBezTo>
                  <a:pt x="46338" y="8181"/>
                  <a:pt x="46233" y="8140"/>
                  <a:pt x="46212" y="8099"/>
                </a:cubicBezTo>
                <a:cubicBezTo>
                  <a:pt x="46187" y="8061"/>
                  <a:pt x="46099" y="7922"/>
                  <a:pt x="46124" y="7884"/>
                </a:cubicBezTo>
                <a:cubicBezTo>
                  <a:pt x="46126" y="7877"/>
                  <a:pt x="46133" y="7875"/>
                  <a:pt x="46143" y="7875"/>
                </a:cubicBezTo>
                <a:close/>
                <a:moveTo>
                  <a:pt x="47253" y="7672"/>
                </a:moveTo>
                <a:cubicBezTo>
                  <a:pt x="47279" y="7672"/>
                  <a:pt x="47301" y="7688"/>
                  <a:pt x="47313" y="7719"/>
                </a:cubicBezTo>
                <a:cubicBezTo>
                  <a:pt x="47326" y="7782"/>
                  <a:pt x="47313" y="8099"/>
                  <a:pt x="47339" y="8162"/>
                </a:cubicBezTo>
                <a:cubicBezTo>
                  <a:pt x="47364" y="8196"/>
                  <a:pt x="47333" y="8201"/>
                  <a:pt x="47302" y="8201"/>
                </a:cubicBezTo>
                <a:cubicBezTo>
                  <a:pt x="47287" y="8201"/>
                  <a:pt x="47271" y="8200"/>
                  <a:pt x="47263" y="8200"/>
                </a:cubicBezTo>
                <a:cubicBezTo>
                  <a:pt x="47237" y="8187"/>
                  <a:pt x="47123" y="8187"/>
                  <a:pt x="47123" y="8149"/>
                </a:cubicBezTo>
                <a:cubicBezTo>
                  <a:pt x="47123" y="8118"/>
                  <a:pt x="47089" y="8096"/>
                  <a:pt x="47035" y="8096"/>
                </a:cubicBezTo>
                <a:cubicBezTo>
                  <a:pt x="47023" y="8096"/>
                  <a:pt x="47010" y="8097"/>
                  <a:pt x="46997" y="8099"/>
                </a:cubicBezTo>
                <a:lnTo>
                  <a:pt x="47010" y="8213"/>
                </a:lnTo>
                <a:lnTo>
                  <a:pt x="47010" y="8225"/>
                </a:lnTo>
                <a:cubicBezTo>
                  <a:pt x="46999" y="8229"/>
                  <a:pt x="46989" y="8230"/>
                  <a:pt x="46980" y="8230"/>
                </a:cubicBezTo>
                <a:cubicBezTo>
                  <a:pt x="46954" y="8230"/>
                  <a:pt x="46934" y="8219"/>
                  <a:pt x="46934" y="8200"/>
                </a:cubicBezTo>
                <a:lnTo>
                  <a:pt x="46934" y="8175"/>
                </a:lnTo>
                <a:lnTo>
                  <a:pt x="46946" y="8099"/>
                </a:lnTo>
                <a:cubicBezTo>
                  <a:pt x="46968" y="8035"/>
                  <a:pt x="47006" y="8007"/>
                  <a:pt x="47026" y="8007"/>
                </a:cubicBezTo>
                <a:cubicBezTo>
                  <a:pt x="47030" y="8007"/>
                  <a:pt x="47033" y="8008"/>
                  <a:pt x="47035" y="8010"/>
                </a:cubicBezTo>
                <a:cubicBezTo>
                  <a:pt x="47035" y="8011"/>
                  <a:pt x="47035" y="8011"/>
                  <a:pt x="47035" y="8011"/>
                </a:cubicBezTo>
                <a:cubicBezTo>
                  <a:pt x="47039" y="8011"/>
                  <a:pt x="47113" y="7793"/>
                  <a:pt x="47174" y="7719"/>
                </a:cubicBezTo>
                <a:cubicBezTo>
                  <a:pt x="47199" y="7688"/>
                  <a:pt x="47228" y="7672"/>
                  <a:pt x="47253" y="7672"/>
                </a:cubicBezTo>
                <a:close/>
                <a:moveTo>
                  <a:pt x="45896" y="8036"/>
                </a:moveTo>
                <a:lnTo>
                  <a:pt x="45972" y="8061"/>
                </a:lnTo>
                <a:cubicBezTo>
                  <a:pt x="46061" y="8099"/>
                  <a:pt x="46174" y="8187"/>
                  <a:pt x="46200" y="8225"/>
                </a:cubicBezTo>
                <a:cubicBezTo>
                  <a:pt x="46212" y="8276"/>
                  <a:pt x="46200" y="8314"/>
                  <a:pt x="46162" y="8314"/>
                </a:cubicBezTo>
                <a:cubicBezTo>
                  <a:pt x="46159" y="8315"/>
                  <a:pt x="46156" y="8315"/>
                  <a:pt x="46153" y="8315"/>
                </a:cubicBezTo>
                <a:cubicBezTo>
                  <a:pt x="46104" y="8315"/>
                  <a:pt x="45969" y="8236"/>
                  <a:pt x="45934" y="8213"/>
                </a:cubicBezTo>
                <a:cubicBezTo>
                  <a:pt x="45896" y="8175"/>
                  <a:pt x="45871" y="8124"/>
                  <a:pt x="45858" y="8099"/>
                </a:cubicBezTo>
                <a:lnTo>
                  <a:pt x="45858" y="8086"/>
                </a:lnTo>
                <a:lnTo>
                  <a:pt x="45871" y="8086"/>
                </a:lnTo>
                <a:cubicBezTo>
                  <a:pt x="45871" y="8061"/>
                  <a:pt x="45883" y="8036"/>
                  <a:pt x="45896" y="8036"/>
                </a:cubicBezTo>
                <a:close/>
                <a:moveTo>
                  <a:pt x="15628" y="8187"/>
                </a:moveTo>
                <a:cubicBezTo>
                  <a:pt x="15628" y="8187"/>
                  <a:pt x="15653" y="8263"/>
                  <a:pt x="15653" y="8276"/>
                </a:cubicBezTo>
                <a:lnTo>
                  <a:pt x="15552" y="8403"/>
                </a:lnTo>
                <a:cubicBezTo>
                  <a:pt x="15628" y="8428"/>
                  <a:pt x="15729" y="8491"/>
                  <a:pt x="15742" y="8516"/>
                </a:cubicBezTo>
                <a:cubicBezTo>
                  <a:pt x="15755" y="8529"/>
                  <a:pt x="15717" y="8567"/>
                  <a:pt x="15704" y="8580"/>
                </a:cubicBezTo>
                <a:cubicBezTo>
                  <a:pt x="15701" y="8583"/>
                  <a:pt x="15690" y="8584"/>
                  <a:pt x="15674" y="8584"/>
                </a:cubicBezTo>
                <a:cubicBezTo>
                  <a:pt x="15619" y="8584"/>
                  <a:pt x="15508" y="8565"/>
                  <a:pt x="15489" y="8516"/>
                </a:cubicBezTo>
                <a:cubicBezTo>
                  <a:pt x="15451" y="8453"/>
                  <a:pt x="15463" y="8377"/>
                  <a:pt x="15501" y="8365"/>
                </a:cubicBezTo>
                <a:cubicBezTo>
                  <a:pt x="15539" y="8352"/>
                  <a:pt x="15565" y="8200"/>
                  <a:pt x="15603" y="8187"/>
                </a:cubicBezTo>
                <a:close/>
                <a:moveTo>
                  <a:pt x="11832" y="7808"/>
                </a:moveTo>
                <a:cubicBezTo>
                  <a:pt x="11844" y="7820"/>
                  <a:pt x="11857" y="7858"/>
                  <a:pt x="11857" y="7884"/>
                </a:cubicBezTo>
                <a:lnTo>
                  <a:pt x="11870" y="7922"/>
                </a:lnTo>
                <a:cubicBezTo>
                  <a:pt x="11857" y="7960"/>
                  <a:pt x="11819" y="8074"/>
                  <a:pt x="11844" y="8086"/>
                </a:cubicBezTo>
                <a:cubicBezTo>
                  <a:pt x="11870" y="8099"/>
                  <a:pt x="11908" y="8149"/>
                  <a:pt x="11920" y="8200"/>
                </a:cubicBezTo>
                <a:cubicBezTo>
                  <a:pt x="11920" y="8263"/>
                  <a:pt x="11895" y="8301"/>
                  <a:pt x="11857" y="8301"/>
                </a:cubicBezTo>
                <a:cubicBezTo>
                  <a:pt x="11807" y="8301"/>
                  <a:pt x="11743" y="8377"/>
                  <a:pt x="11794" y="8453"/>
                </a:cubicBezTo>
                <a:lnTo>
                  <a:pt x="11882" y="8453"/>
                </a:lnTo>
                <a:cubicBezTo>
                  <a:pt x="11908" y="8504"/>
                  <a:pt x="11908" y="8567"/>
                  <a:pt x="11882" y="8592"/>
                </a:cubicBezTo>
                <a:lnTo>
                  <a:pt x="11857" y="8592"/>
                </a:lnTo>
                <a:lnTo>
                  <a:pt x="11819" y="8580"/>
                </a:lnTo>
                <a:cubicBezTo>
                  <a:pt x="11769" y="8554"/>
                  <a:pt x="11642" y="8516"/>
                  <a:pt x="11591" y="8516"/>
                </a:cubicBezTo>
                <a:cubicBezTo>
                  <a:pt x="11553" y="8504"/>
                  <a:pt x="11591" y="8478"/>
                  <a:pt x="11667" y="8440"/>
                </a:cubicBezTo>
                <a:lnTo>
                  <a:pt x="11642" y="8301"/>
                </a:lnTo>
                <a:cubicBezTo>
                  <a:pt x="11629" y="8175"/>
                  <a:pt x="11731" y="8061"/>
                  <a:pt x="11705" y="7909"/>
                </a:cubicBezTo>
                <a:cubicBezTo>
                  <a:pt x="11705" y="7896"/>
                  <a:pt x="11731" y="7858"/>
                  <a:pt x="11756" y="7846"/>
                </a:cubicBezTo>
                <a:cubicBezTo>
                  <a:pt x="11781" y="7820"/>
                  <a:pt x="11807" y="7808"/>
                  <a:pt x="11832" y="7808"/>
                </a:cubicBezTo>
                <a:close/>
                <a:moveTo>
                  <a:pt x="21276" y="8422"/>
                </a:moveTo>
                <a:cubicBezTo>
                  <a:pt x="21342" y="8422"/>
                  <a:pt x="21406" y="8443"/>
                  <a:pt x="21423" y="8466"/>
                </a:cubicBezTo>
                <a:cubicBezTo>
                  <a:pt x="21453" y="8505"/>
                  <a:pt x="21429" y="8537"/>
                  <a:pt x="21374" y="8537"/>
                </a:cubicBezTo>
                <a:cubicBezTo>
                  <a:pt x="21359" y="8537"/>
                  <a:pt x="21342" y="8535"/>
                  <a:pt x="21322" y="8529"/>
                </a:cubicBezTo>
                <a:lnTo>
                  <a:pt x="21322" y="8706"/>
                </a:lnTo>
                <a:cubicBezTo>
                  <a:pt x="21322" y="8725"/>
                  <a:pt x="21305" y="8733"/>
                  <a:pt x="21282" y="8733"/>
                </a:cubicBezTo>
                <a:cubicBezTo>
                  <a:pt x="21243" y="8733"/>
                  <a:pt x="21186" y="8708"/>
                  <a:pt x="21170" y="8668"/>
                </a:cubicBezTo>
                <a:lnTo>
                  <a:pt x="21107" y="8542"/>
                </a:lnTo>
                <a:cubicBezTo>
                  <a:pt x="21114" y="8452"/>
                  <a:pt x="21196" y="8422"/>
                  <a:pt x="21276" y="8422"/>
                </a:cubicBezTo>
                <a:close/>
                <a:moveTo>
                  <a:pt x="19852" y="8487"/>
                </a:moveTo>
                <a:cubicBezTo>
                  <a:pt x="19895" y="8487"/>
                  <a:pt x="19918" y="8511"/>
                  <a:pt x="19867" y="8592"/>
                </a:cubicBezTo>
                <a:lnTo>
                  <a:pt x="19854" y="8605"/>
                </a:lnTo>
                <a:cubicBezTo>
                  <a:pt x="19880" y="8681"/>
                  <a:pt x="19892" y="8757"/>
                  <a:pt x="19880" y="8757"/>
                </a:cubicBezTo>
                <a:cubicBezTo>
                  <a:pt x="19880" y="8759"/>
                  <a:pt x="19879" y="8760"/>
                  <a:pt x="19877" y="8760"/>
                </a:cubicBezTo>
                <a:cubicBezTo>
                  <a:pt x="19870" y="8760"/>
                  <a:pt x="19852" y="8742"/>
                  <a:pt x="19842" y="8732"/>
                </a:cubicBezTo>
                <a:cubicBezTo>
                  <a:pt x="19835" y="8719"/>
                  <a:pt x="19797" y="8713"/>
                  <a:pt x="19758" y="8713"/>
                </a:cubicBezTo>
                <a:cubicBezTo>
                  <a:pt x="19718" y="8713"/>
                  <a:pt x="19677" y="8719"/>
                  <a:pt x="19665" y="8732"/>
                </a:cubicBezTo>
                <a:cubicBezTo>
                  <a:pt x="19646" y="8744"/>
                  <a:pt x="19627" y="8747"/>
                  <a:pt x="19611" y="8747"/>
                </a:cubicBezTo>
                <a:cubicBezTo>
                  <a:pt x="19595" y="8747"/>
                  <a:pt x="19582" y="8744"/>
                  <a:pt x="19576" y="8744"/>
                </a:cubicBezTo>
                <a:cubicBezTo>
                  <a:pt x="19576" y="8732"/>
                  <a:pt x="19627" y="8630"/>
                  <a:pt x="19703" y="8504"/>
                </a:cubicBezTo>
                <a:lnTo>
                  <a:pt x="19816" y="8491"/>
                </a:lnTo>
                <a:cubicBezTo>
                  <a:pt x="19829" y="8489"/>
                  <a:pt x="19841" y="8487"/>
                  <a:pt x="19852" y="8487"/>
                </a:cubicBezTo>
                <a:close/>
                <a:moveTo>
                  <a:pt x="21778" y="8352"/>
                </a:moveTo>
                <a:cubicBezTo>
                  <a:pt x="21816" y="8352"/>
                  <a:pt x="21778" y="8618"/>
                  <a:pt x="21752" y="8719"/>
                </a:cubicBezTo>
                <a:cubicBezTo>
                  <a:pt x="21740" y="8769"/>
                  <a:pt x="21730" y="8795"/>
                  <a:pt x="21726" y="8795"/>
                </a:cubicBezTo>
                <a:cubicBezTo>
                  <a:pt x="21721" y="8795"/>
                  <a:pt x="21721" y="8769"/>
                  <a:pt x="21727" y="8719"/>
                </a:cubicBezTo>
                <a:cubicBezTo>
                  <a:pt x="21740" y="8618"/>
                  <a:pt x="21740" y="8352"/>
                  <a:pt x="21778" y="8352"/>
                </a:cubicBezTo>
                <a:close/>
                <a:moveTo>
                  <a:pt x="16232" y="8255"/>
                </a:moveTo>
                <a:cubicBezTo>
                  <a:pt x="16246" y="8255"/>
                  <a:pt x="16264" y="8261"/>
                  <a:pt x="16286" y="8276"/>
                </a:cubicBezTo>
                <a:cubicBezTo>
                  <a:pt x="16311" y="8289"/>
                  <a:pt x="16425" y="8339"/>
                  <a:pt x="16463" y="8377"/>
                </a:cubicBezTo>
                <a:lnTo>
                  <a:pt x="16488" y="8440"/>
                </a:lnTo>
                <a:cubicBezTo>
                  <a:pt x="16488" y="8440"/>
                  <a:pt x="16514" y="8440"/>
                  <a:pt x="16526" y="8428"/>
                </a:cubicBezTo>
                <a:lnTo>
                  <a:pt x="16590" y="8327"/>
                </a:lnTo>
                <a:cubicBezTo>
                  <a:pt x="16640" y="8403"/>
                  <a:pt x="16742" y="8592"/>
                  <a:pt x="16767" y="8643"/>
                </a:cubicBezTo>
                <a:cubicBezTo>
                  <a:pt x="16792" y="8706"/>
                  <a:pt x="16742" y="8845"/>
                  <a:pt x="16716" y="8883"/>
                </a:cubicBezTo>
                <a:cubicBezTo>
                  <a:pt x="16709" y="8894"/>
                  <a:pt x="16693" y="8899"/>
                  <a:pt x="16672" y="8899"/>
                </a:cubicBezTo>
                <a:cubicBezTo>
                  <a:pt x="16620" y="8899"/>
                  <a:pt x="16541" y="8869"/>
                  <a:pt x="16514" y="8833"/>
                </a:cubicBezTo>
                <a:cubicBezTo>
                  <a:pt x="16488" y="8782"/>
                  <a:pt x="16450" y="8719"/>
                  <a:pt x="16438" y="8694"/>
                </a:cubicBezTo>
                <a:cubicBezTo>
                  <a:pt x="16425" y="8656"/>
                  <a:pt x="16299" y="8466"/>
                  <a:pt x="16248" y="8415"/>
                </a:cubicBezTo>
                <a:cubicBezTo>
                  <a:pt x="16197" y="8352"/>
                  <a:pt x="16197" y="8276"/>
                  <a:pt x="16210" y="8263"/>
                </a:cubicBezTo>
                <a:cubicBezTo>
                  <a:pt x="16215" y="8258"/>
                  <a:pt x="16223" y="8255"/>
                  <a:pt x="16232" y="8255"/>
                </a:cubicBezTo>
                <a:close/>
                <a:moveTo>
                  <a:pt x="20462" y="8549"/>
                </a:moveTo>
                <a:cubicBezTo>
                  <a:pt x="20466" y="8549"/>
                  <a:pt x="20470" y="8550"/>
                  <a:pt x="20474" y="8554"/>
                </a:cubicBezTo>
                <a:cubicBezTo>
                  <a:pt x="20508" y="8588"/>
                  <a:pt x="20673" y="8632"/>
                  <a:pt x="20753" y="8632"/>
                </a:cubicBezTo>
                <a:cubicBezTo>
                  <a:pt x="20763" y="8632"/>
                  <a:pt x="20771" y="8632"/>
                  <a:pt x="20778" y="8630"/>
                </a:cubicBezTo>
                <a:cubicBezTo>
                  <a:pt x="20783" y="8629"/>
                  <a:pt x="20787" y="8629"/>
                  <a:pt x="20791" y="8629"/>
                </a:cubicBezTo>
                <a:cubicBezTo>
                  <a:pt x="20845" y="8629"/>
                  <a:pt x="20865" y="8701"/>
                  <a:pt x="20841" y="8795"/>
                </a:cubicBezTo>
                <a:lnTo>
                  <a:pt x="20740" y="8782"/>
                </a:lnTo>
                <a:cubicBezTo>
                  <a:pt x="20726" y="8780"/>
                  <a:pt x="20712" y="8779"/>
                  <a:pt x="20699" y="8779"/>
                </a:cubicBezTo>
                <a:cubicBezTo>
                  <a:pt x="20628" y="8779"/>
                  <a:pt x="20564" y="8809"/>
                  <a:pt x="20500" y="8883"/>
                </a:cubicBezTo>
                <a:lnTo>
                  <a:pt x="20424" y="8972"/>
                </a:lnTo>
                <a:cubicBezTo>
                  <a:pt x="20335" y="8896"/>
                  <a:pt x="20196" y="8719"/>
                  <a:pt x="20158" y="8681"/>
                </a:cubicBezTo>
                <a:cubicBezTo>
                  <a:pt x="20130" y="8662"/>
                  <a:pt x="20150" y="8651"/>
                  <a:pt x="20202" y="8651"/>
                </a:cubicBezTo>
                <a:cubicBezTo>
                  <a:pt x="20221" y="8651"/>
                  <a:pt x="20245" y="8652"/>
                  <a:pt x="20272" y="8656"/>
                </a:cubicBezTo>
                <a:lnTo>
                  <a:pt x="20335" y="8668"/>
                </a:lnTo>
                <a:lnTo>
                  <a:pt x="20361" y="8668"/>
                </a:lnTo>
                <a:cubicBezTo>
                  <a:pt x="20361" y="8669"/>
                  <a:pt x="20362" y="8669"/>
                  <a:pt x="20362" y="8669"/>
                </a:cubicBezTo>
                <a:cubicBezTo>
                  <a:pt x="20376" y="8669"/>
                  <a:pt x="20425" y="8549"/>
                  <a:pt x="20462" y="8549"/>
                </a:cubicBezTo>
                <a:close/>
                <a:moveTo>
                  <a:pt x="20944" y="9196"/>
                </a:moveTo>
                <a:cubicBezTo>
                  <a:pt x="21040" y="9196"/>
                  <a:pt x="21196" y="9219"/>
                  <a:pt x="21259" y="9250"/>
                </a:cubicBezTo>
                <a:cubicBezTo>
                  <a:pt x="21322" y="9288"/>
                  <a:pt x="21322" y="9314"/>
                  <a:pt x="21259" y="9314"/>
                </a:cubicBezTo>
                <a:cubicBezTo>
                  <a:pt x="21248" y="9312"/>
                  <a:pt x="21234" y="9311"/>
                  <a:pt x="21218" y="9311"/>
                </a:cubicBezTo>
                <a:cubicBezTo>
                  <a:pt x="21116" y="9311"/>
                  <a:pt x="20923" y="9341"/>
                  <a:pt x="20879" y="9352"/>
                </a:cubicBezTo>
                <a:cubicBezTo>
                  <a:pt x="20816" y="9352"/>
                  <a:pt x="20791" y="9314"/>
                  <a:pt x="20803" y="9250"/>
                </a:cubicBezTo>
                <a:lnTo>
                  <a:pt x="20829" y="9238"/>
                </a:lnTo>
                <a:lnTo>
                  <a:pt x="20892" y="9200"/>
                </a:lnTo>
                <a:cubicBezTo>
                  <a:pt x="20905" y="9197"/>
                  <a:pt x="20923" y="9196"/>
                  <a:pt x="20944" y="9196"/>
                </a:cubicBezTo>
                <a:close/>
                <a:moveTo>
                  <a:pt x="53488" y="9187"/>
                </a:moveTo>
                <a:cubicBezTo>
                  <a:pt x="53552" y="9187"/>
                  <a:pt x="53741" y="9263"/>
                  <a:pt x="53716" y="9288"/>
                </a:cubicBezTo>
                <a:cubicBezTo>
                  <a:pt x="53704" y="9301"/>
                  <a:pt x="53653" y="9314"/>
                  <a:pt x="53615" y="9314"/>
                </a:cubicBezTo>
                <a:lnTo>
                  <a:pt x="53602" y="9326"/>
                </a:lnTo>
                <a:lnTo>
                  <a:pt x="53476" y="9491"/>
                </a:lnTo>
                <a:cubicBezTo>
                  <a:pt x="53412" y="9326"/>
                  <a:pt x="53412" y="9187"/>
                  <a:pt x="53488" y="9187"/>
                </a:cubicBezTo>
                <a:close/>
                <a:moveTo>
                  <a:pt x="23463" y="9316"/>
                </a:moveTo>
                <a:cubicBezTo>
                  <a:pt x="23475" y="9316"/>
                  <a:pt x="23488" y="9319"/>
                  <a:pt x="23499" y="9326"/>
                </a:cubicBezTo>
                <a:cubicBezTo>
                  <a:pt x="23524" y="9339"/>
                  <a:pt x="23625" y="9415"/>
                  <a:pt x="23663" y="9427"/>
                </a:cubicBezTo>
                <a:cubicBezTo>
                  <a:pt x="23688" y="9453"/>
                  <a:pt x="23701" y="9478"/>
                  <a:pt x="23688" y="9503"/>
                </a:cubicBezTo>
                <a:cubicBezTo>
                  <a:pt x="23678" y="9514"/>
                  <a:pt x="23656" y="9518"/>
                  <a:pt x="23633" y="9518"/>
                </a:cubicBezTo>
                <a:cubicBezTo>
                  <a:pt x="23602" y="9518"/>
                  <a:pt x="23569" y="9511"/>
                  <a:pt x="23562" y="9503"/>
                </a:cubicBezTo>
                <a:cubicBezTo>
                  <a:pt x="23549" y="9491"/>
                  <a:pt x="23448" y="9478"/>
                  <a:pt x="23423" y="9478"/>
                </a:cubicBezTo>
                <a:cubicBezTo>
                  <a:pt x="23397" y="9478"/>
                  <a:pt x="23385" y="9390"/>
                  <a:pt x="23397" y="9364"/>
                </a:cubicBezTo>
                <a:lnTo>
                  <a:pt x="23397" y="9352"/>
                </a:lnTo>
                <a:cubicBezTo>
                  <a:pt x="23406" y="9334"/>
                  <a:pt x="23434" y="9316"/>
                  <a:pt x="23463" y="9316"/>
                </a:cubicBezTo>
                <a:close/>
                <a:moveTo>
                  <a:pt x="24574" y="9250"/>
                </a:moveTo>
                <a:lnTo>
                  <a:pt x="24587" y="9263"/>
                </a:lnTo>
                <a:lnTo>
                  <a:pt x="24650" y="9276"/>
                </a:lnTo>
                <a:cubicBezTo>
                  <a:pt x="24713" y="9314"/>
                  <a:pt x="24827" y="9465"/>
                  <a:pt x="24789" y="9503"/>
                </a:cubicBezTo>
                <a:cubicBezTo>
                  <a:pt x="24778" y="9521"/>
                  <a:pt x="24758" y="9530"/>
                  <a:pt x="24736" y="9530"/>
                </a:cubicBezTo>
                <a:cubicBezTo>
                  <a:pt x="24711" y="9530"/>
                  <a:pt x="24683" y="9518"/>
                  <a:pt x="24663" y="9491"/>
                </a:cubicBezTo>
                <a:cubicBezTo>
                  <a:pt x="24625" y="9453"/>
                  <a:pt x="24549" y="9301"/>
                  <a:pt x="24574" y="9250"/>
                </a:cubicBezTo>
                <a:close/>
                <a:moveTo>
                  <a:pt x="24060" y="9259"/>
                </a:moveTo>
                <a:cubicBezTo>
                  <a:pt x="24073" y="9259"/>
                  <a:pt x="24093" y="9344"/>
                  <a:pt x="24093" y="9390"/>
                </a:cubicBezTo>
                <a:cubicBezTo>
                  <a:pt x="24095" y="9395"/>
                  <a:pt x="24100" y="9397"/>
                  <a:pt x="24106" y="9397"/>
                </a:cubicBezTo>
                <a:cubicBezTo>
                  <a:pt x="24144" y="9397"/>
                  <a:pt x="24253" y="9314"/>
                  <a:pt x="24296" y="9314"/>
                </a:cubicBezTo>
                <a:cubicBezTo>
                  <a:pt x="24359" y="9314"/>
                  <a:pt x="24359" y="9541"/>
                  <a:pt x="24296" y="9554"/>
                </a:cubicBezTo>
                <a:cubicBezTo>
                  <a:pt x="24220" y="9567"/>
                  <a:pt x="24144" y="9579"/>
                  <a:pt x="24119" y="9579"/>
                </a:cubicBezTo>
                <a:lnTo>
                  <a:pt x="24106" y="9554"/>
                </a:lnTo>
                <a:lnTo>
                  <a:pt x="24017" y="9491"/>
                </a:lnTo>
                <a:cubicBezTo>
                  <a:pt x="23929" y="9390"/>
                  <a:pt x="23866" y="9314"/>
                  <a:pt x="23904" y="9314"/>
                </a:cubicBezTo>
                <a:cubicBezTo>
                  <a:pt x="23929" y="9314"/>
                  <a:pt x="24030" y="9276"/>
                  <a:pt x="24055" y="9263"/>
                </a:cubicBezTo>
                <a:cubicBezTo>
                  <a:pt x="24057" y="9260"/>
                  <a:pt x="24058" y="9259"/>
                  <a:pt x="24060" y="9259"/>
                </a:cubicBezTo>
                <a:close/>
                <a:moveTo>
                  <a:pt x="29357" y="9301"/>
                </a:moveTo>
                <a:lnTo>
                  <a:pt x="29395" y="9427"/>
                </a:lnTo>
                <a:lnTo>
                  <a:pt x="29421" y="9516"/>
                </a:lnTo>
                <a:cubicBezTo>
                  <a:pt x="29436" y="9586"/>
                  <a:pt x="29433" y="9623"/>
                  <a:pt x="29416" y="9623"/>
                </a:cubicBezTo>
                <a:cubicBezTo>
                  <a:pt x="29405" y="9623"/>
                  <a:pt x="29390" y="9609"/>
                  <a:pt x="29370" y="9579"/>
                </a:cubicBezTo>
                <a:cubicBezTo>
                  <a:pt x="29319" y="9516"/>
                  <a:pt x="29244" y="9326"/>
                  <a:pt x="29357" y="9301"/>
                </a:cubicBezTo>
                <a:close/>
                <a:moveTo>
                  <a:pt x="31002" y="9249"/>
                </a:moveTo>
                <a:cubicBezTo>
                  <a:pt x="31017" y="9249"/>
                  <a:pt x="31031" y="9253"/>
                  <a:pt x="31040" y="9263"/>
                </a:cubicBezTo>
                <a:cubicBezTo>
                  <a:pt x="31066" y="9276"/>
                  <a:pt x="31002" y="9465"/>
                  <a:pt x="30964" y="9567"/>
                </a:cubicBezTo>
                <a:lnTo>
                  <a:pt x="30927" y="9655"/>
                </a:lnTo>
                <a:cubicBezTo>
                  <a:pt x="30927" y="9659"/>
                  <a:pt x="30922" y="9661"/>
                  <a:pt x="30916" y="9661"/>
                </a:cubicBezTo>
                <a:cubicBezTo>
                  <a:pt x="30904" y="9661"/>
                  <a:pt x="30884" y="9655"/>
                  <a:pt x="30876" y="9655"/>
                </a:cubicBezTo>
                <a:lnTo>
                  <a:pt x="30863" y="9643"/>
                </a:lnTo>
                <a:cubicBezTo>
                  <a:pt x="30863" y="9630"/>
                  <a:pt x="30927" y="9503"/>
                  <a:pt x="30901" y="9465"/>
                </a:cubicBezTo>
                <a:cubicBezTo>
                  <a:pt x="30876" y="9427"/>
                  <a:pt x="30901" y="9314"/>
                  <a:pt x="30927" y="9276"/>
                </a:cubicBezTo>
                <a:cubicBezTo>
                  <a:pt x="30950" y="9260"/>
                  <a:pt x="30978" y="9249"/>
                  <a:pt x="31002" y="9249"/>
                </a:cubicBezTo>
                <a:close/>
                <a:moveTo>
                  <a:pt x="28244" y="9339"/>
                </a:moveTo>
                <a:cubicBezTo>
                  <a:pt x="28295" y="9352"/>
                  <a:pt x="28295" y="9415"/>
                  <a:pt x="28231" y="9491"/>
                </a:cubicBezTo>
                <a:cubicBezTo>
                  <a:pt x="28170" y="9552"/>
                  <a:pt x="27993" y="9694"/>
                  <a:pt x="27957" y="9694"/>
                </a:cubicBezTo>
                <a:cubicBezTo>
                  <a:pt x="27955" y="9694"/>
                  <a:pt x="27954" y="9694"/>
                  <a:pt x="27953" y="9693"/>
                </a:cubicBezTo>
                <a:lnTo>
                  <a:pt x="27940" y="9681"/>
                </a:lnTo>
                <a:lnTo>
                  <a:pt x="27928" y="9668"/>
                </a:lnTo>
                <a:cubicBezTo>
                  <a:pt x="27928" y="9643"/>
                  <a:pt x="28016" y="9529"/>
                  <a:pt x="28117" y="9440"/>
                </a:cubicBezTo>
                <a:lnTo>
                  <a:pt x="28219" y="9352"/>
                </a:lnTo>
                <a:lnTo>
                  <a:pt x="28244" y="9339"/>
                </a:lnTo>
                <a:close/>
                <a:moveTo>
                  <a:pt x="28731" y="9279"/>
                </a:moveTo>
                <a:cubicBezTo>
                  <a:pt x="28754" y="9279"/>
                  <a:pt x="28788" y="9296"/>
                  <a:pt x="28826" y="9326"/>
                </a:cubicBezTo>
                <a:lnTo>
                  <a:pt x="28864" y="9377"/>
                </a:lnTo>
                <a:cubicBezTo>
                  <a:pt x="28889" y="9390"/>
                  <a:pt x="28927" y="9453"/>
                  <a:pt x="28915" y="9465"/>
                </a:cubicBezTo>
                <a:lnTo>
                  <a:pt x="28889" y="9529"/>
                </a:lnTo>
                <a:cubicBezTo>
                  <a:pt x="28927" y="9567"/>
                  <a:pt x="28953" y="9630"/>
                  <a:pt x="28965" y="9668"/>
                </a:cubicBezTo>
                <a:lnTo>
                  <a:pt x="28965" y="9706"/>
                </a:lnTo>
                <a:cubicBezTo>
                  <a:pt x="28965" y="9715"/>
                  <a:pt x="28940" y="9724"/>
                  <a:pt x="28916" y="9724"/>
                </a:cubicBezTo>
                <a:cubicBezTo>
                  <a:pt x="28906" y="9724"/>
                  <a:pt x="28897" y="9722"/>
                  <a:pt x="28889" y="9719"/>
                </a:cubicBezTo>
                <a:lnTo>
                  <a:pt x="28788" y="9655"/>
                </a:lnTo>
                <a:cubicBezTo>
                  <a:pt x="28725" y="9529"/>
                  <a:pt x="28687" y="9326"/>
                  <a:pt x="28699" y="9301"/>
                </a:cubicBezTo>
                <a:cubicBezTo>
                  <a:pt x="28704" y="9286"/>
                  <a:pt x="28715" y="9279"/>
                  <a:pt x="28731" y="9279"/>
                </a:cubicBezTo>
                <a:close/>
                <a:moveTo>
                  <a:pt x="19822" y="9764"/>
                </a:moveTo>
                <a:lnTo>
                  <a:pt x="19822" y="9764"/>
                </a:lnTo>
                <a:cubicBezTo>
                  <a:pt x="19824" y="9767"/>
                  <a:pt x="19825" y="9770"/>
                  <a:pt x="19826" y="9773"/>
                </a:cubicBezTo>
                <a:lnTo>
                  <a:pt x="19826" y="9773"/>
                </a:lnTo>
                <a:cubicBezTo>
                  <a:pt x="19824" y="9771"/>
                  <a:pt x="19821" y="9769"/>
                  <a:pt x="19816" y="9769"/>
                </a:cubicBezTo>
                <a:cubicBezTo>
                  <a:pt x="19818" y="9767"/>
                  <a:pt x="19820" y="9766"/>
                  <a:pt x="19822" y="9764"/>
                </a:cubicBezTo>
                <a:close/>
                <a:moveTo>
                  <a:pt x="46428" y="9453"/>
                </a:moveTo>
                <a:cubicBezTo>
                  <a:pt x="46390" y="9478"/>
                  <a:pt x="46326" y="9541"/>
                  <a:pt x="46238" y="9630"/>
                </a:cubicBezTo>
                <a:cubicBezTo>
                  <a:pt x="46369" y="9592"/>
                  <a:pt x="46514" y="9548"/>
                  <a:pt x="46580" y="9548"/>
                </a:cubicBezTo>
                <a:cubicBezTo>
                  <a:pt x="46604" y="9548"/>
                  <a:pt x="46617" y="9554"/>
                  <a:pt x="46617" y="9567"/>
                </a:cubicBezTo>
                <a:cubicBezTo>
                  <a:pt x="46617" y="9630"/>
                  <a:pt x="46453" y="9617"/>
                  <a:pt x="46402" y="9655"/>
                </a:cubicBezTo>
                <a:cubicBezTo>
                  <a:pt x="46339" y="9681"/>
                  <a:pt x="46250" y="9719"/>
                  <a:pt x="46200" y="9719"/>
                </a:cubicBezTo>
                <a:lnTo>
                  <a:pt x="46187" y="9693"/>
                </a:lnTo>
                <a:cubicBezTo>
                  <a:pt x="46149" y="9731"/>
                  <a:pt x="46124" y="9756"/>
                  <a:pt x="46086" y="9794"/>
                </a:cubicBezTo>
                <a:lnTo>
                  <a:pt x="46061" y="9794"/>
                </a:lnTo>
                <a:cubicBezTo>
                  <a:pt x="45959" y="9794"/>
                  <a:pt x="45883" y="9845"/>
                  <a:pt x="45782" y="9883"/>
                </a:cubicBezTo>
                <a:lnTo>
                  <a:pt x="45770" y="9883"/>
                </a:lnTo>
                <a:cubicBezTo>
                  <a:pt x="45732" y="9858"/>
                  <a:pt x="45706" y="9807"/>
                  <a:pt x="45732" y="9769"/>
                </a:cubicBezTo>
                <a:lnTo>
                  <a:pt x="45744" y="9744"/>
                </a:lnTo>
                <a:lnTo>
                  <a:pt x="45770" y="9719"/>
                </a:lnTo>
                <a:cubicBezTo>
                  <a:pt x="45807" y="9693"/>
                  <a:pt x="45883" y="9630"/>
                  <a:pt x="45934" y="9592"/>
                </a:cubicBezTo>
                <a:lnTo>
                  <a:pt x="46010" y="9668"/>
                </a:lnTo>
                <a:lnTo>
                  <a:pt x="46035" y="9693"/>
                </a:lnTo>
                <a:cubicBezTo>
                  <a:pt x="46048" y="9693"/>
                  <a:pt x="46099" y="9681"/>
                  <a:pt x="46162" y="9655"/>
                </a:cubicBezTo>
                <a:cubicBezTo>
                  <a:pt x="46149" y="9643"/>
                  <a:pt x="46136" y="9617"/>
                  <a:pt x="46136" y="9605"/>
                </a:cubicBezTo>
                <a:lnTo>
                  <a:pt x="46149" y="9579"/>
                </a:lnTo>
                <a:cubicBezTo>
                  <a:pt x="46162" y="9554"/>
                  <a:pt x="46250" y="9491"/>
                  <a:pt x="46339" y="9453"/>
                </a:cubicBezTo>
                <a:close/>
                <a:moveTo>
                  <a:pt x="42195" y="9696"/>
                </a:moveTo>
                <a:cubicBezTo>
                  <a:pt x="42234" y="9696"/>
                  <a:pt x="42271" y="9716"/>
                  <a:pt x="42290" y="9744"/>
                </a:cubicBezTo>
                <a:lnTo>
                  <a:pt x="42290" y="9756"/>
                </a:lnTo>
                <a:cubicBezTo>
                  <a:pt x="42264" y="9794"/>
                  <a:pt x="42239" y="9858"/>
                  <a:pt x="42201" y="9883"/>
                </a:cubicBezTo>
                <a:lnTo>
                  <a:pt x="42138" y="9921"/>
                </a:lnTo>
                <a:cubicBezTo>
                  <a:pt x="42108" y="9925"/>
                  <a:pt x="42080" y="9928"/>
                  <a:pt x="42056" y="9928"/>
                </a:cubicBezTo>
                <a:cubicBezTo>
                  <a:pt x="42007" y="9928"/>
                  <a:pt x="41973" y="9917"/>
                  <a:pt x="41973" y="9883"/>
                </a:cubicBezTo>
                <a:cubicBezTo>
                  <a:pt x="41973" y="9845"/>
                  <a:pt x="42100" y="9719"/>
                  <a:pt x="42151" y="9706"/>
                </a:cubicBezTo>
                <a:cubicBezTo>
                  <a:pt x="42165" y="9699"/>
                  <a:pt x="42180" y="9696"/>
                  <a:pt x="42195" y="9696"/>
                </a:cubicBezTo>
                <a:close/>
                <a:moveTo>
                  <a:pt x="53564" y="9503"/>
                </a:moveTo>
                <a:lnTo>
                  <a:pt x="53577" y="9592"/>
                </a:lnTo>
                <a:lnTo>
                  <a:pt x="53577" y="9630"/>
                </a:lnTo>
                <a:cubicBezTo>
                  <a:pt x="53552" y="9693"/>
                  <a:pt x="53590" y="9744"/>
                  <a:pt x="53628" y="9744"/>
                </a:cubicBezTo>
                <a:cubicBezTo>
                  <a:pt x="53634" y="9746"/>
                  <a:pt x="53640" y="9747"/>
                  <a:pt x="53645" y="9747"/>
                </a:cubicBezTo>
                <a:cubicBezTo>
                  <a:pt x="53669" y="9747"/>
                  <a:pt x="53674" y="9724"/>
                  <a:pt x="53653" y="9693"/>
                </a:cubicBezTo>
                <a:lnTo>
                  <a:pt x="53653" y="9668"/>
                </a:lnTo>
                <a:cubicBezTo>
                  <a:pt x="53640" y="9630"/>
                  <a:pt x="53640" y="9592"/>
                  <a:pt x="53653" y="9554"/>
                </a:cubicBezTo>
                <a:cubicBezTo>
                  <a:pt x="53653" y="9545"/>
                  <a:pt x="53672" y="9536"/>
                  <a:pt x="53683" y="9536"/>
                </a:cubicBezTo>
                <a:cubicBezTo>
                  <a:pt x="53688" y="9536"/>
                  <a:pt x="53691" y="9538"/>
                  <a:pt x="53691" y="9541"/>
                </a:cubicBezTo>
                <a:cubicBezTo>
                  <a:pt x="53716" y="9554"/>
                  <a:pt x="53729" y="9579"/>
                  <a:pt x="53741" y="9617"/>
                </a:cubicBezTo>
                <a:lnTo>
                  <a:pt x="53754" y="9807"/>
                </a:lnTo>
                <a:cubicBezTo>
                  <a:pt x="53666" y="9858"/>
                  <a:pt x="53501" y="9934"/>
                  <a:pt x="53463" y="9959"/>
                </a:cubicBezTo>
                <a:cubicBezTo>
                  <a:pt x="53453" y="9962"/>
                  <a:pt x="53444" y="9964"/>
                  <a:pt x="53436" y="9964"/>
                </a:cubicBezTo>
                <a:cubicBezTo>
                  <a:pt x="53414" y="9964"/>
                  <a:pt x="53403" y="9952"/>
                  <a:pt x="53412" y="9934"/>
                </a:cubicBezTo>
                <a:cubicBezTo>
                  <a:pt x="53412" y="9896"/>
                  <a:pt x="53438" y="9706"/>
                  <a:pt x="53412" y="9681"/>
                </a:cubicBezTo>
                <a:cubicBezTo>
                  <a:pt x="53375" y="9668"/>
                  <a:pt x="53412" y="9592"/>
                  <a:pt x="53425" y="9579"/>
                </a:cubicBezTo>
                <a:cubicBezTo>
                  <a:pt x="53450" y="9554"/>
                  <a:pt x="53514" y="9529"/>
                  <a:pt x="53564" y="9503"/>
                </a:cubicBezTo>
                <a:close/>
                <a:moveTo>
                  <a:pt x="50241" y="9873"/>
                </a:moveTo>
                <a:cubicBezTo>
                  <a:pt x="50264" y="9873"/>
                  <a:pt x="50290" y="9886"/>
                  <a:pt x="50312" y="9908"/>
                </a:cubicBezTo>
                <a:cubicBezTo>
                  <a:pt x="50338" y="9946"/>
                  <a:pt x="50300" y="10085"/>
                  <a:pt x="50287" y="10085"/>
                </a:cubicBezTo>
                <a:lnTo>
                  <a:pt x="50274" y="10073"/>
                </a:lnTo>
                <a:cubicBezTo>
                  <a:pt x="50160" y="10048"/>
                  <a:pt x="50160" y="9921"/>
                  <a:pt x="50198" y="9896"/>
                </a:cubicBezTo>
                <a:cubicBezTo>
                  <a:pt x="50209" y="9880"/>
                  <a:pt x="50224" y="9873"/>
                  <a:pt x="50241" y="9873"/>
                </a:cubicBezTo>
                <a:close/>
                <a:moveTo>
                  <a:pt x="52501" y="9959"/>
                </a:moveTo>
                <a:cubicBezTo>
                  <a:pt x="52552" y="9959"/>
                  <a:pt x="52565" y="9997"/>
                  <a:pt x="52539" y="10048"/>
                </a:cubicBezTo>
                <a:cubicBezTo>
                  <a:pt x="52516" y="10083"/>
                  <a:pt x="52395" y="10215"/>
                  <a:pt x="52357" y="10215"/>
                </a:cubicBezTo>
                <a:cubicBezTo>
                  <a:pt x="52354" y="10215"/>
                  <a:pt x="52351" y="10214"/>
                  <a:pt x="52350" y="10212"/>
                </a:cubicBezTo>
                <a:cubicBezTo>
                  <a:pt x="52312" y="10187"/>
                  <a:pt x="52274" y="10149"/>
                  <a:pt x="52248" y="10111"/>
                </a:cubicBezTo>
                <a:lnTo>
                  <a:pt x="52261" y="10098"/>
                </a:lnTo>
                <a:lnTo>
                  <a:pt x="52286" y="10060"/>
                </a:lnTo>
                <a:cubicBezTo>
                  <a:pt x="52337" y="10010"/>
                  <a:pt x="52451" y="9959"/>
                  <a:pt x="52501" y="9959"/>
                </a:cubicBezTo>
                <a:close/>
                <a:moveTo>
                  <a:pt x="52679" y="9681"/>
                </a:moveTo>
                <a:cubicBezTo>
                  <a:pt x="52691" y="9681"/>
                  <a:pt x="52729" y="9681"/>
                  <a:pt x="52729" y="9693"/>
                </a:cubicBezTo>
                <a:lnTo>
                  <a:pt x="52754" y="9744"/>
                </a:lnTo>
                <a:cubicBezTo>
                  <a:pt x="52792" y="9807"/>
                  <a:pt x="52868" y="9959"/>
                  <a:pt x="52843" y="9984"/>
                </a:cubicBezTo>
                <a:cubicBezTo>
                  <a:pt x="52818" y="9997"/>
                  <a:pt x="52780" y="10035"/>
                  <a:pt x="52754" y="10060"/>
                </a:cubicBezTo>
                <a:lnTo>
                  <a:pt x="52742" y="10174"/>
                </a:lnTo>
                <a:lnTo>
                  <a:pt x="52742" y="10225"/>
                </a:lnTo>
                <a:cubicBezTo>
                  <a:pt x="52728" y="10248"/>
                  <a:pt x="52711" y="10259"/>
                  <a:pt x="52693" y="10259"/>
                </a:cubicBezTo>
                <a:cubicBezTo>
                  <a:pt x="52663" y="10259"/>
                  <a:pt x="52631" y="10226"/>
                  <a:pt x="52615" y="10161"/>
                </a:cubicBezTo>
                <a:lnTo>
                  <a:pt x="52590" y="10085"/>
                </a:lnTo>
                <a:lnTo>
                  <a:pt x="52590" y="10048"/>
                </a:lnTo>
                <a:cubicBezTo>
                  <a:pt x="52603" y="10010"/>
                  <a:pt x="52653" y="9908"/>
                  <a:pt x="52691" y="9845"/>
                </a:cubicBezTo>
                <a:lnTo>
                  <a:pt x="52641" y="9756"/>
                </a:lnTo>
                <a:cubicBezTo>
                  <a:pt x="52641" y="9756"/>
                  <a:pt x="52666" y="9706"/>
                  <a:pt x="52679" y="9681"/>
                </a:cubicBezTo>
                <a:close/>
                <a:moveTo>
                  <a:pt x="19128" y="9004"/>
                </a:moveTo>
                <a:cubicBezTo>
                  <a:pt x="19165" y="9004"/>
                  <a:pt x="19295" y="9093"/>
                  <a:pt x="19336" y="9174"/>
                </a:cubicBezTo>
                <a:cubicBezTo>
                  <a:pt x="19386" y="9263"/>
                  <a:pt x="19310" y="9390"/>
                  <a:pt x="19171" y="9453"/>
                </a:cubicBezTo>
                <a:lnTo>
                  <a:pt x="19057" y="9554"/>
                </a:lnTo>
                <a:lnTo>
                  <a:pt x="18943" y="9668"/>
                </a:lnTo>
                <a:cubicBezTo>
                  <a:pt x="18817" y="9693"/>
                  <a:pt x="18703" y="9794"/>
                  <a:pt x="18703" y="9832"/>
                </a:cubicBezTo>
                <a:cubicBezTo>
                  <a:pt x="18703" y="9870"/>
                  <a:pt x="18905" y="9908"/>
                  <a:pt x="18981" y="9908"/>
                </a:cubicBezTo>
                <a:cubicBezTo>
                  <a:pt x="19057" y="9908"/>
                  <a:pt x="19146" y="10085"/>
                  <a:pt x="19158" y="10149"/>
                </a:cubicBezTo>
                <a:cubicBezTo>
                  <a:pt x="19158" y="10212"/>
                  <a:pt x="19019" y="10225"/>
                  <a:pt x="18969" y="10225"/>
                </a:cubicBezTo>
                <a:cubicBezTo>
                  <a:pt x="18905" y="10212"/>
                  <a:pt x="18703" y="10174"/>
                  <a:pt x="18652" y="10136"/>
                </a:cubicBezTo>
                <a:cubicBezTo>
                  <a:pt x="18643" y="10129"/>
                  <a:pt x="18632" y="10126"/>
                  <a:pt x="18620" y="10126"/>
                </a:cubicBezTo>
                <a:cubicBezTo>
                  <a:pt x="18571" y="10126"/>
                  <a:pt x="18508" y="10184"/>
                  <a:pt x="18488" y="10225"/>
                </a:cubicBezTo>
                <a:cubicBezTo>
                  <a:pt x="18481" y="10234"/>
                  <a:pt x="18473" y="10238"/>
                  <a:pt x="18464" y="10238"/>
                </a:cubicBezTo>
                <a:cubicBezTo>
                  <a:pt x="18439" y="10238"/>
                  <a:pt x="18409" y="10206"/>
                  <a:pt x="18399" y="10187"/>
                </a:cubicBezTo>
                <a:cubicBezTo>
                  <a:pt x="18399" y="10175"/>
                  <a:pt x="18386" y="10169"/>
                  <a:pt x="18367" y="10169"/>
                </a:cubicBezTo>
                <a:cubicBezTo>
                  <a:pt x="18342" y="10169"/>
                  <a:pt x="18307" y="10178"/>
                  <a:pt x="18273" y="10199"/>
                </a:cubicBezTo>
                <a:lnTo>
                  <a:pt x="18235" y="10199"/>
                </a:lnTo>
                <a:lnTo>
                  <a:pt x="18184" y="10212"/>
                </a:lnTo>
                <a:cubicBezTo>
                  <a:pt x="18121" y="10212"/>
                  <a:pt x="18007" y="10250"/>
                  <a:pt x="17994" y="10288"/>
                </a:cubicBezTo>
                <a:cubicBezTo>
                  <a:pt x="17990" y="10292"/>
                  <a:pt x="17985" y="10294"/>
                  <a:pt x="17980" y="10294"/>
                </a:cubicBezTo>
                <a:cubicBezTo>
                  <a:pt x="17954" y="10294"/>
                  <a:pt x="17916" y="10246"/>
                  <a:pt x="17906" y="10225"/>
                </a:cubicBezTo>
                <a:cubicBezTo>
                  <a:pt x="17893" y="10199"/>
                  <a:pt x="17931" y="10060"/>
                  <a:pt x="17918" y="10022"/>
                </a:cubicBezTo>
                <a:cubicBezTo>
                  <a:pt x="17893" y="9972"/>
                  <a:pt x="17944" y="9896"/>
                  <a:pt x="17969" y="9883"/>
                </a:cubicBezTo>
                <a:cubicBezTo>
                  <a:pt x="17972" y="9882"/>
                  <a:pt x="17975" y="9881"/>
                  <a:pt x="17978" y="9881"/>
                </a:cubicBezTo>
                <a:cubicBezTo>
                  <a:pt x="18005" y="9881"/>
                  <a:pt x="18048" y="9924"/>
                  <a:pt x="18070" y="9946"/>
                </a:cubicBezTo>
                <a:cubicBezTo>
                  <a:pt x="18077" y="9959"/>
                  <a:pt x="18102" y="9965"/>
                  <a:pt x="18138" y="9965"/>
                </a:cubicBezTo>
                <a:cubicBezTo>
                  <a:pt x="18175" y="9965"/>
                  <a:pt x="18222" y="9959"/>
                  <a:pt x="18273" y="9946"/>
                </a:cubicBezTo>
                <a:lnTo>
                  <a:pt x="18349" y="9997"/>
                </a:lnTo>
                <a:cubicBezTo>
                  <a:pt x="18382" y="10022"/>
                  <a:pt x="18404" y="10058"/>
                  <a:pt x="18430" y="10058"/>
                </a:cubicBezTo>
                <a:cubicBezTo>
                  <a:pt x="18443" y="10058"/>
                  <a:pt x="18458" y="10048"/>
                  <a:pt x="18475" y="10022"/>
                </a:cubicBezTo>
                <a:lnTo>
                  <a:pt x="18513" y="9972"/>
                </a:lnTo>
                <a:cubicBezTo>
                  <a:pt x="18551" y="9908"/>
                  <a:pt x="18602" y="9832"/>
                  <a:pt x="18614" y="9782"/>
                </a:cubicBezTo>
                <a:lnTo>
                  <a:pt x="18627" y="9756"/>
                </a:lnTo>
                <a:lnTo>
                  <a:pt x="18640" y="9731"/>
                </a:lnTo>
                <a:cubicBezTo>
                  <a:pt x="18678" y="9706"/>
                  <a:pt x="18703" y="9630"/>
                  <a:pt x="18728" y="9554"/>
                </a:cubicBezTo>
                <a:cubicBezTo>
                  <a:pt x="18741" y="9478"/>
                  <a:pt x="18614" y="9276"/>
                  <a:pt x="18627" y="9238"/>
                </a:cubicBezTo>
                <a:cubicBezTo>
                  <a:pt x="18640" y="9212"/>
                  <a:pt x="18690" y="9162"/>
                  <a:pt x="18703" y="9149"/>
                </a:cubicBezTo>
                <a:cubicBezTo>
                  <a:pt x="18704" y="9148"/>
                  <a:pt x="18704" y="9148"/>
                  <a:pt x="18706" y="9148"/>
                </a:cubicBezTo>
                <a:cubicBezTo>
                  <a:pt x="18726" y="9148"/>
                  <a:pt x="18819" y="9253"/>
                  <a:pt x="18855" y="9301"/>
                </a:cubicBezTo>
                <a:cubicBezTo>
                  <a:pt x="18893" y="9339"/>
                  <a:pt x="18956" y="9402"/>
                  <a:pt x="18981" y="9402"/>
                </a:cubicBezTo>
                <a:cubicBezTo>
                  <a:pt x="18994" y="9402"/>
                  <a:pt x="19007" y="9364"/>
                  <a:pt x="19007" y="9314"/>
                </a:cubicBezTo>
                <a:lnTo>
                  <a:pt x="19007" y="9276"/>
                </a:lnTo>
                <a:lnTo>
                  <a:pt x="18994" y="9263"/>
                </a:lnTo>
                <a:cubicBezTo>
                  <a:pt x="18988" y="9244"/>
                  <a:pt x="19016" y="9238"/>
                  <a:pt x="19052" y="9238"/>
                </a:cubicBezTo>
                <a:cubicBezTo>
                  <a:pt x="19089" y="9238"/>
                  <a:pt x="19133" y="9244"/>
                  <a:pt x="19158" y="9250"/>
                </a:cubicBezTo>
                <a:cubicBezTo>
                  <a:pt x="19162" y="9252"/>
                  <a:pt x="19165" y="9253"/>
                  <a:pt x="19167" y="9253"/>
                </a:cubicBezTo>
                <a:cubicBezTo>
                  <a:pt x="19202" y="9253"/>
                  <a:pt x="19156" y="9094"/>
                  <a:pt x="19120" y="9023"/>
                </a:cubicBezTo>
                <a:cubicBezTo>
                  <a:pt x="19115" y="9010"/>
                  <a:pt x="19119" y="9004"/>
                  <a:pt x="19128" y="9004"/>
                </a:cubicBezTo>
                <a:close/>
                <a:moveTo>
                  <a:pt x="22381" y="9933"/>
                </a:moveTo>
                <a:cubicBezTo>
                  <a:pt x="22419" y="9933"/>
                  <a:pt x="22446" y="10007"/>
                  <a:pt x="22474" y="10035"/>
                </a:cubicBezTo>
                <a:cubicBezTo>
                  <a:pt x="22575" y="10161"/>
                  <a:pt x="22562" y="10275"/>
                  <a:pt x="22448" y="10301"/>
                </a:cubicBezTo>
                <a:lnTo>
                  <a:pt x="22436" y="10301"/>
                </a:lnTo>
                <a:lnTo>
                  <a:pt x="22385" y="10136"/>
                </a:lnTo>
                <a:cubicBezTo>
                  <a:pt x="22372" y="10073"/>
                  <a:pt x="22284" y="10035"/>
                  <a:pt x="22335" y="9972"/>
                </a:cubicBezTo>
                <a:cubicBezTo>
                  <a:pt x="22352" y="9944"/>
                  <a:pt x="22367" y="9933"/>
                  <a:pt x="22381" y="9933"/>
                </a:cubicBezTo>
                <a:close/>
                <a:moveTo>
                  <a:pt x="15523" y="9797"/>
                </a:moveTo>
                <a:cubicBezTo>
                  <a:pt x="15495" y="9797"/>
                  <a:pt x="15486" y="9841"/>
                  <a:pt x="15501" y="9921"/>
                </a:cubicBezTo>
                <a:lnTo>
                  <a:pt x="15514" y="9921"/>
                </a:lnTo>
                <a:cubicBezTo>
                  <a:pt x="15666" y="9946"/>
                  <a:pt x="15666" y="10111"/>
                  <a:pt x="15691" y="10212"/>
                </a:cubicBezTo>
                <a:cubicBezTo>
                  <a:pt x="15704" y="10288"/>
                  <a:pt x="15717" y="10301"/>
                  <a:pt x="15717" y="10313"/>
                </a:cubicBezTo>
                <a:cubicBezTo>
                  <a:pt x="15755" y="10288"/>
                  <a:pt x="15792" y="10225"/>
                  <a:pt x="15792" y="10212"/>
                </a:cubicBezTo>
                <a:cubicBezTo>
                  <a:pt x="15792" y="10187"/>
                  <a:pt x="15679" y="9921"/>
                  <a:pt x="15590" y="9845"/>
                </a:cubicBezTo>
                <a:cubicBezTo>
                  <a:pt x="15562" y="9812"/>
                  <a:pt x="15539" y="9797"/>
                  <a:pt x="15523" y="9797"/>
                </a:cubicBezTo>
                <a:close/>
                <a:moveTo>
                  <a:pt x="25764" y="9959"/>
                </a:moveTo>
                <a:cubicBezTo>
                  <a:pt x="25802" y="9972"/>
                  <a:pt x="25827" y="10010"/>
                  <a:pt x="25865" y="10010"/>
                </a:cubicBezTo>
                <a:cubicBezTo>
                  <a:pt x="25899" y="10010"/>
                  <a:pt x="25942" y="9970"/>
                  <a:pt x="25978" y="9970"/>
                </a:cubicBezTo>
                <a:cubicBezTo>
                  <a:pt x="25983" y="9970"/>
                  <a:pt x="25987" y="9970"/>
                  <a:pt x="25992" y="9972"/>
                </a:cubicBezTo>
                <a:lnTo>
                  <a:pt x="26042" y="9997"/>
                </a:lnTo>
                <a:cubicBezTo>
                  <a:pt x="26080" y="10060"/>
                  <a:pt x="26042" y="10199"/>
                  <a:pt x="26017" y="10237"/>
                </a:cubicBezTo>
                <a:cubicBezTo>
                  <a:pt x="25996" y="10258"/>
                  <a:pt x="25967" y="10279"/>
                  <a:pt x="25957" y="10279"/>
                </a:cubicBezTo>
                <a:cubicBezTo>
                  <a:pt x="25955" y="10279"/>
                  <a:pt x="25954" y="10278"/>
                  <a:pt x="25954" y="10275"/>
                </a:cubicBezTo>
                <a:cubicBezTo>
                  <a:pt x="25951" y="10273"/>
                  <a:pt x="25948" y="10272"/>
                  <a:pt x="25943" y="10272"/>
                </a:cubicBezTo>
                <a:cubicBezTo>
                  <a:pt x="25924" y="10272"/>
                  <a:pt x="25888" y="10293"/>
                  <a:pt x="25878" y="10313"/>
                </a:cubicBezTo>
                <a:cubicBezTo>
                  <a:pt x="25878" y="10332"/>
                  <a:pt x="25864" y="10344"/>
                  <a:pt x="25852" y="10344"/>
                </a:cubicBezTo>
                <a:cubicBezTo>
                  <a:pt x="25847" y="10344"/>
                  <a:pt x="25843" y="10342"/>
                  <a:pt x="25840" y="10339"/>
                </a:cubicBezTo>
                <a:lnTo>
                  <a:pt x="25827" y="10339"/>
                </a:lnTo>
                <a:cubicBezTo>
                  <a:pt x="25726" y="10275"/>
                  <a:pt x="25852" y="10199"/>
                  <a:pt x="25827" y="10149"/>
                </a:cubicBezTo>
                <a:lnTo>
                  <a:pt x="25802" y="10085"/>
                </a:lnTo>
                <a:cubicBezTo>
                  <a:pt x="25764" y="10035"/>
                  <a:pt x="25738" y="9984"/>
                  <a:pt x="25751" y="9959"/>
                </a:cubicBezTo>
                <a:close/>
                <a:moveTo>
                  <a:pt x="51767" y="10060"/>
                </a:moveTo>
                <a:cubicBezTo>
                  <a:pt x="51793" y="10187"/>
                  <a:pt x="51780" y="10301"/>
                  <a:pt x="51742" y="10339"/>
                </a:cubicBezTo>
                <a:cubicBezTo>
                  <a:pt x="51720" y="10354"/>
                  <a:pt x="51670" y="10373"/>
                  <a:pt x="51626" y="10373"/>
                </a:cubicBezTo>
                <a:cubicBezTo>
                  <a:pt x="51595" y="10373"/>
                  <a:pt x="51568" y="10364"/>
                  <a:pt x="51552" y="10339"/>
                </a:cubicBezTo>
                <a:lnTo>
                  <a:pt x="51540" y="10275"/>
                </a:lnTo>
                <a:cubicBezTo>
                  <a:pt x="51527" y="10187"/>
                  <a:pt x="51590" y="10136"/>
                  <a:pt x="51654" y="10111"/>
                </a:cubicBezTo>
                <a:lnTo>
                  <a:pt x="51767" y="10060"/>
                </a:lnTo>
                <a:close/>
                <a:moveTo>
                  <a:pt x="49781" y="9972"/>
                </a:moveTo>
                <a:cubicBezTo>
                  <a:pt x="49793" y="9972"/>
                  <a:pt x="49819" y="9997"/>
                  <a:pt x="49831" y="10022"/>
                </a:cubicBezTo>
                <a:lnTo>
                  <a:pt x="49844" y="10035"/>
                </a:lnTo>
                <a:cubicBezTo>
                  <a:pt x="49831" y="10060"/>
                  <a:pt x="49616" y="10212"/>
                  <a:pt x="49616" y="10339"/>
                </a:cubicBezTo>
                <a:cubicBezTo>
                  <a:pt x="49616" y="10424"/>
                  <a:pt x="49588" y="10466"/>
                  <a:pt x="49546" y="10466"/>
                </a:cubicBezTo>
                <a:cubicBezTo>
                  <a:pt x="49519" y="10466"/>
                  <a:pt x="49486" y="10449"/>
                  <a:pt x="49452" y="10414"/>
                </a:cubicBezTo>
                <a:lnTo>
                  <a:pt x="49540" y="10313"/>
                </a:lnTo>
                <a:lnTo>
                  <a:pt x="49578" y="10275"/>
                </a:lnTo>
                <a:cubicBezTo>
                  <a:pt x="49578" y="10225"/>
                  <a:pt x="49642" y="10098"/>
                  <a:pt x="49692" y="10010"/>
                </a:cubicBezTo>
                <a:lnTo>
                  <a:pt x="49781" y="9972"/>
                </a:lnTo>
                <a:close/>
                <a:moveTo>
                  <a:pt x="19665" y="9807"/>
                </a:moveTo>
                <a:lnTo>
                  <a:pt x="19665" y="9807"/>
                </a:lnTo>
                <a:cubicBezTo>
                  <a:pt x="19766" y="9820"/>
                  <a:pt x="19804" y="9934"/>
                  <a:pt x="19740" y="10035"/>
                </a:cubicBezTo>
                <a:lnTo>
                  <a:pt x="19728" y="10161"/>
                </a:lnTo>
                <a:lnTo>
                  <a:pt x="19728" y="10326"/>
                </a:lnTo>
                <a:cubicBezTo>
                  <a:pt x="19799" y="10421"/>
                  <a:pt x="19815" y="10504"/>
                  <a:pt x="19775" y="10504"/>
                </a:cubicBezTo>
                <a:cubicBezTo>
                  <a:pt x="19772" y="10504"/>
                  <a:pt x="19769" y="10504"/>
                  <a:pt x="19766" y="10503"/>
                </a:cubicBezTo>
                <a:cubicBezTo>
                  <a:pt x="19703" y="10503"/>
                  <a:pt x="19627" y="10326"/>
                  <a:pt x="19652" y="10288"/>
                </a:cubicBezTo>
                <a:cubicBezTo>
                  <a:pt x="19677" y="10250"/>
                  <a:pt x="19614" y="10174"/>
                  <a:pt x="19576" y="10161"/>
                </a:cubicBezTo>
                <a:cubicBezTo>
                  <a:pt x="19551" y="10149"/>
                  <a:pt x="19500" y="10111"/>
                  <a:pt x="19462" y="10073"/>
                </a:cubicBezTo>
                <a:lnTo>
                  <a:pt x="19462" y="10022"/>
                </a:lnTo>
                <a:cubicBezTo>
                  <a:pt x="19475" y="9984"/>
                  <a:pt x="19500" y="9946"/>
                  <a:pt x="19513" y="9921"/>
                </a:cubicBezTo>
                <a:cubicBezTo>
                  <a:pt x="19514" y="9919"/>
                  <a:pt x="19517" y="9918"/>
                  <a:pt x="19519" y="9918"/>
                </a:cubicBezTo>
                <a:cubicBezTo>
                  <a:pt x="19535" y="9918"/>
                  <a:pt x="19565" y="9950"/>
                  <a:pt x="19576" y="9972"/>
                </a:cubicBezTo>
                <a:lnTo>
                  <a:pt x="19589" y="9997"/>
                </a:lnTo>
                <a:cubicBezTo>
                  <a:pt x="19603" y="10011"/>
                  <a:pt x="19620" y="10021"/>
                  <a:pt x="19638" y="10021"/>
                </a:cubicBezTo>
                <a:cubicBezTo>
                  <a:pt x="19652" y="10021"/>
                  <a:pt x="19666" y="10014"/>
                  <a:pt x="19677" y="9997"/>
                </a:cubicBezTo>
                <a:lnTo>
                  <a:pt x="19677" y="9972"/>
                </a:lnTo>
                <a:lnTo>
                  <a:pt x="19665" y="9807"/>
                </a:lnTo>
                <a:close/>
                <a:moveTo>
                  <a:pt x="50754" y="10276"/>
                </a:moveTo>
                <a:cubicBezTo>
                  <a:pt x="50795" y="10276"/>
                  <a:pt x="50825" y="10368"/>
                  <a:pt x="50793" y="10389"/>
                </a:cubicBezTo>
                <a:cubicBezTo>
                  <a:pt x="50755" y="10427"/>
                  <a:pt x="50806" y="10465"/>
                  <a:pt x="50831" y="10478"/>
                </a:cubicBezTo>
                <a:cubicBezTo>
                  <a:pt x="50869" y="10478"/>
                  <a:pt x="50882" y="10503"/>
                  <a:pt x="50869" y="10528"/>
                </a:cubicBezTo>
                <a:cubicBezTo>
                  <a:pt x="50863" y="10534"/>
                  <a:pt x="50851" y="10537"/>
                  <a:pt x="50834" y="10537"/>
                </a:cubicBezTo>
                <a:cubicBezTo>
                  <a:pt x="50775" y="10537"/>
                  <a:pt x="50668" y="10507"/>
                  <a:pt x="50629" y="10478"/>
                </a:cubicBezTo>
                <a:cubicBezTo>
                  <a:pt x="50578" y="10452"/>
                  <a:pt x="50692" y="10351"/>
                  <a:pt x="50730" y="10288"/>
                </a:cubicBezTo>
                <a:cubicBezTo>
                  <a:pt x="50738" y="10280"/>
                  <a:pt x="50746" y="10276"/>
                  <a:pt x="50754" y="10276"/>
                </a:cubicBezTo>
                <a:close/>
                <a:moveTo>
                  <a:pt x="22233" y="10161"/>
                </a:moveTo>
                <a:cubicBezTo>
                  <a:pt x="22246" y="10161"/>
                  <a:pt x="22271" y="10212"/>
                  <a:pt x="22284" y="10301"/>
                </a:cubicBezTo>
                <a:cubicBezTo>
                  <a:pt x="22309" y="10389"/>
                  <a:pt x="22360" y="10579"/>
                  <a:pt x="22335" y="10579"/>
                </a:cubicBezTo>
                <a:cubicBezTo>
                  <a:pt x="22309" y="10579"/>
                  <a:pt x="22221" y="10528"/>
                  <a:pt x="22145" y="10478"/>
                </a:cubicBezTo>
                <a:lnTo>
                  <a:pt x="22107" y="10402"/>
                </a:lnTo>
                <a:lnTo>
                  <a:pt x="22069" y="10313"/>
                </a:lnTo>
                <a:cubicBezTo>
                  <a:pt x="22145" y="10250"/>
                  <a:pt x="22221" y="10174"/>
                  <a:pt x="22233" y="10161"/>
                </a:cubicBezTo>
                <a:close/>
                <a:moveTo>
                  <a:pt x="48249" y="10465"/>
                </a:moveTo>
                <a:cubicBezTo>
                  <a:pt x="48277" y="10465"/>
                  <a:pt x="48296" y="10469"/>
                  <a:pt x="48300" y="10478"/>
                </a:cubicBezTo>
                <a:cubicBezTo>
                  <a:pt x="48300" y="10490"/>
                  <a:pt x="48288" y="10541"/>
                  <a:pt x="48262" y="10579"/>
                </a:cubicBezTo>
                <a:cubicBezTo>
                  <a:pt x="48255" y="10590"/>
                  <a:pt x="48236" y="10594"/>
                  <a:pt x="48213" y="10594"/>
                </a:cubicBezTo>
                <a:cubicBezTo>
                  <a:pt x="48174" y="10594"/>
                  <a:pt x="48121" y="10584"/>
                  <a:pt x="48080" y="10584"/>
                </a:cubicBezTo>
                <a:cubicBezTo>
                  <a:pt x="48061" y="10584"/>
                  <a:pt x="48046" y="10586"/>
                  <a:pt x="48035" y="10592"/>
                </a:cubicBezTo>
                <a:cubicBezTo>
                  <a:pt x="47998" y="10610"/>
                  <a:pt x="47960" y="10622"/>
                  <a:pt x="47938" y="10622"/>
                </a:cubicBezTo>
                <a:cubicBezTo>
                  <a:pt x="47930" y="10622"/>
                  <a:pt x="47924" y="10620"/>
                  <a:pt x="47921" y="10617"/>
                </a:cubicBezTo>
                <a:lnTo>
                  <a:pt x="47921" y="10604"/>
                </a:lnTo>
                <a:cubicBezTo>
                  <a:pt x="47908" y="10579"/>
                  <a:pt x="47921" y="10541"/>
                  <a:pt x="47921" y="10541"/>
                </a:cubicBezTo>
                <a:lnTo>
                  <a:pt x="48035" y="10503"/>
                </a:lnTo>
                <a:cubicBezTo>
                  <a:pt x="48116" y="10479"/>
                  <a:pt x="48198" y="10465"/>
                  <a:pt x="48249" y="10465"/>
                </a:cubicBezTo>
                <a:close/>
                <a:moveTo>
                  <a:pt x="52664" y="10514"/>
                </a:moveTo>
                <a:cubicBezTo>
                  <a:pt x="52751" y="10514"/>
                  <a:pt x="52919" y="10570"/>
                  <a:pt x="52919" y="10604"/>
                </a:cubicBezTo>
                <a:cubicBezTo>
                  <a:pt x="52919" y="10626"/>
                  <a:pt x="52883" y="10634"/>
                  <a:pt x="52836" y="10634"/>
                </a:cubicBezTo>
                <a:cubicBezTo>
                  <a:pt x="52773" y="10634"/>
                  <a:pt x="52690" y="10619"/>
                  <a:pt x="52653" y="10604"/>
                </a:cubicBezTo>
                <a:cubicBezTo>
                  <a:pt x="52577" y="10579"/>
                  <a:pt x="52577" y="10541"/>
                  <a:pt x="52641" y="10516"/>
                </a:cubicBezTo>
                <a:cubicBezTo>
                  <a:pt x="52647" y="10515"/>
                  <a:pt x="52655" y="10514"/>
                  <a:pt x="52664" y="10514"/>
                </a:cubicBezTo>
                <a:close/>
                <a:moveTo>
                  <a:pt x="42136" y="10180"/>
                </a:moveTo>
                <a:cubicBezTo>
                  <a:pt x="42185" y="10180"/>
                  <a:pt x="42226" y="10215"/>
                  <a:pt x="42226" y="10225"/>
                </a:cubicBezTo>
                <a:cubicBezTo>
                  <a:pt x="42226" y="10225"/>
                  <a:pt x="42125" y="10478"/>
                  <a:pt x="42113" y="10554"/>
                </a:cubicBezTo>
                <a:cubicBezTo>
                  <a:pt x="42106" y="10600"/>
                  <a:pt x="42099" y="10622"/>
                  <a:pt x="42091" y="10622"/>
                </a:cubicBezTo>
                <a:cubicBezTo>
                  <a:pt x="42083" y="10622"/>
                  <a:pt x="42074" y="10603"/>
                  <a:pt x="42062" y="10566"/>
                </a:cubicBezTo>
                <a:cubicBezTo>
                  <a:pt x="42049" y="10527"/>
                  <a:pt x="42011" y="10490"/>
                  <a:pt x="41969" y="10490"/>
                </a:cubicBezTo>
                <a:cubicBezTo>
                  <a:pt x="41931" y="10490"/>
                  <a:pt x="41890" y="10520"/>
                  <a:pt x="41859" y="10604"/>
                </a:cubicBezTo>
                <a:lnTo>
                  <a:pt x="41720" y="10642"/>
                </a:lnTo>
                <a:lnTo>
                  <a:pt x="41695" y="10655"/>
                </a:lnTo>
                <a:cubicBezTo>
                  <a:pt x="41657" y="10604"/>
                  <a:pt x="41733" y="10478"/>
                  <a:pt x="41771" y="10452"/>
                </a:cubicBezTo>
                <a:cubicBezTo>
                  <a:pt x="41809" y="10427"/>
                  <a:pt x="41784" y="10313"/>
                  <a:pt x="41809" y="10301"/>
                </a:cubicBezTo>
                <a:cubicBezTo>
                  <a:pt x="41847" y="10275"/>
                  <a:pt x="42037" y="10199"/>
                  <a:pt x="42100" y="10187"/>
                </a:cubicBezTo>
                <a:cubicBezTo>
                  <a:pt x="42112" y="10182"/>
                  <a:pt x="42125" y="10180"/>
                  <a:pt x="42136" y="10180"/>
                </a:cubicBezTo>
                <a:close/>
                <a:moveTo>
                  <a:pt x="21752" y="10301"/>
                </a:moveTo>
                <a:cubicBezTo>
                  <a:pt x="21752" y="10301"/>
                  <a:pt x="21790" y="10313"/>
                  <a:pt x="21841" y="10351"/>
                </a:cubicBezTo>
                <a:cubicBezTo>
                  <a:pt x="21879" y="10389"/>
                  <a:pt x="21980" y="10566"/>
                  <a:pt x="21942" y="10642"/>
                </a:cubicBezTo>
                <a:lnTo>
                  <a:pt x="21892" y="10655"/>
                </a:lnTo>
                <a:lnTo>
                  <a:pt x="21816" y="10680"/>
                </a:lnTo>
                <a:cubicBezTo>
                  <a:pt x="21740" y="10592"/>
                  <a:pt x="21752" y="10516"/>
                  <a:pt x="21778" y="10516"/>
                </a:cubicBezTo>
                <a:cubicBezTo>
                  <a:pt x="21816" y="10503"/>
                  <a:pt x="21778" y="10414"/>
                  <a:pt x="21765" y="10389"/>
                </a:cubicBezTo>
                <a:lnTo>
                  <a:pt x="21752" y="10389"/>
                </a:lnTo>
                <a:cubicBezTo>
                  <a:pt x="21740" y="10364"/>
                  <a:pt x="21740" y="10313"/>
                  <a:pt x="21752" y="10301"/>
                </a:cubicBezTo>
                <a:close/>
                <a:moveTo>
                  <a:pt x="20089" y="9111"/>
                </a:moveTo>
                <a:cubicBezTo>
                  <a:pt x="20091" y="9111"/>
                  <a:pt x="20093" y="9111"/>
                  <a:pt x="20095" y="9111"/>
                </a:cubicBezTo>
                <a:lnTo>
                  <a:pt x="20095" y="9124"/>
                </a:lnTo>
                <a:cubicBezTo>
                  <a:pt x="20183" y="9124"/>
                  <a:pt x="20297" y="9187"/>
                  <a:pt x="20348" y="9250"/>
                </a:cubicBezTo>
                <a:lnTo>
                  <a:pt x="20335" y="9301"/>
                </a:lnTo>
                <a:lnTo>
                  <a:pt x="20323" y="9390"/>
                </a:lnTo>
                <a:cubicBezTo>
                  <a:pt x="20285" y="9465"/>
                  <a:pt x="20272" y="9617"/>
                  <a:pt x="20297" y="9643"/>
                </a:cubicBezTo>
                <a:cubicBezTo>
                  <a:pt x="20310" y="9668"/>
                  <a:pt x="20285" y="9744"/>
                  <a:pt x="20272" y="9756"/>
                </a:cubicBezTo>
                <a:cubicBezTo>
                  <a:pt x="20247" y="9769"/>
                  <a:pt x="20310" y="9934"/>
                  <a:pt x="20297" y="10010"/>
                </a:cubicBezTo>
                <a:cubicBezTo>
                  <a:pt x="20297" y="10044"/>
                  <a:pt x="20320" y="10064"/>
                  <a:pt x="20358" y="10064"/>
                </a:cubicBezTo>
                <a:cubicBezTo>
                  <a:pt x="20388" y="10064"/>
                  <a:pt x="20429" y="10051"/>
                  <a:pt x="20474" y="10022"/>
                </a:cubicBezTo>
                <a:lnTo>
                  <a:pt x="20500" y="9934"/>
                </a:lnTo>
                <a:cubicBezTo>
                  <a:pt x="20525" y="9858"/>
                  <a:pt x="20550" y="9845"/>
                  <a:pt x="20601" y="9845"/>
                </a:cubicBezTo>
                <a:cubicBezTo>
                  <a:pt x="20677" y="9845"/>
                  <a:pt x="20715" y="9908"/>
                  <a:pt x="20727" y="9984"/>
                </a:cubicBezTo>
                <a:lnTo>
                  <a:pt x="20727" y="10010"/>
                </a:lnTo>
                <a:cubicBezTo>
                  <a:pt x="20727" y="10035"/>
                  <a:pt x="20690" y="10035"/>
                  <a:pt x="20690" y="10035"/>
                </a:cubicBezTo>
                <a:cubicBezTo>
                  <a:pt x="20685" y="10031"/>
                  <a:pt x="20674" y="10029"/>
                  <a:pt x="20658" y="10029"/>
                </a:cubicBezTo>
                <a:cubicBezTo>
                  <a:pt x="20625" y="10029"/>
                  <a:pt x="20571" y="10035"/>
                  <a:pt x="20512" y="10035"/>
                </a:cubicBezTo>
                <a:lnTo>
                  <a:pt x="20538" y="10199"/>
                </a:lnTo>
                <a:lnTo>
                  <a:pt x="20538" y="10225"/>
                </a:lnTo>
                <a:cubicBezTo>
                  <a:pt x="20538" y="10247"/>
                  <a:pt x="20498" y="10330"/>
                  <a:pt x="20471" y="10330"/>
                </a:cubicBezTo>
                <a:cubicBezTo>
                  <a:pt x="20468" y="10330"/>
                  <a:pt x="20465" y="10329"/>
                  <a:pt x="20462" y="10326"/>
                </a:cubicBezTo>
                <a:cubicBezTo>
                  <a:pt x="20457" y="10321"/>
                  <a:pt x="20453" y="10319"/>
                  <a:pt x="20450" y="10319"/>
                </a:cubicBezTo>
                <a:cubicBezTo>
                  <a:pt x="20433" y="10319"/>
                  <a:pt x="20426" y="10365"/>
                  <a:pt x="20436" y="10427"/>
                </a:cubicBezTo>
                <a:lnTo>
                  <a:pt x="20424" y="10478"/>
                </a:lnTo>
                <a:cubicBezTo>
                  <a:pt x="20411" y="10541"/>
                  <a:pt x="20373" y="10604"/>
                  <a:pt x="20348" y="10642"/>
                </a:cubicBezTo>
                <a:lnTo>
                  <a:pt x="20323" y="10680"/>
                </a:lnTo>
                <a:cubicBezTo>
                  <a:pt x="20318" y="10682"/>
                  <a:pt x="20313" y="10683"/>
                  <a:pt x="20308" y="10683"/>
                </a:cubicBezTo>
                <a:cubicBezTo>
                  <a:pt x="20275" y="10683"/>
                  <a:pt x="20245" y="10647"/>
                  <a:pt x="20234" y="10592"/>
                </a:cubicBezTo>
                <a:lnTo>
                  <a:pt x="20247" y="10579"/>
                </a:lnTo>
                <a:lnTo>
                  <a:pt x="20323" y="10490"/>
                </a:lnTo>
                <a:cubicBezTo>
                  <a:pt x="20314" y="10418"/>
                  <a:pt x="20244" y="10386"/>
                  <a:pt x="20188" y="10386"/>
                </a:cubicBezTo>
                <a:cubicBezTo>
                  <a:pt x="20157" y="10386"/>
                  <a:pt x="20129" y="10396"/>
                  <a:pt x="20120" y="10414"/>
                </a:cubicBezTo>
                <a:cubicBezTo>
                  <a:pt x="20106" y="10433"/>
                  <a:pt x="20088" y="10439"/>
                  <a:pt x="20069" y="10439"/>
                </a:cubicBezTo>
                <a:cubicBezTo>
                  <a:pt x="20034" y="10439"/>
                  <a:pt x="19997" y="10418"/>
                  <a:pt x="19981" y="10402"/>
                </a:cubicBezTo>
                <a:cubicBezTo>
                  <a:pt x="19968" y="10364"/>
                  <a:pt x="20069" y="10212"/>
                  <a:pt x="20107" y="10174"/>
                </a:cubicBezTo>
                <a:cubicBezTo>
                  <a:pt x="20158" y="10136"/>
                  <a:pt x="20095" y="9883"/>
                  <a:pt x="20044" y="9820"/>
                </a:cubicBezTo>
                <a:cubicBezTo>
                  <a:pt x="20012" y="9780"/>
                  <a:pt x="19965" y="9755"/>
                  <a:pt x="19915" y="9755"/>
                </a:cubicBezTo>
                <a:cubicBezTo>
                  <a:pt x="19886" y="9755"/>
                  <a:pt x="19857" y="9763"/>
                  <a:pt x="19829" y="9782"/>
                </a:cubicBezTo>
                <a:cubicBezTo>
                  <a:pt x="19829" y="9782"/>
                  <a:pt x="19829" y="9779"/>
                  <a:pt x="19828" y="9776"/>
                </a:cubicBezTo>
                <a:lnTo>
                  <a:pt x="19828" y="9776"/>
                </a:lnTo>
                <a:cubicBezTo>
                  <a:pt x="19828" y="9778"/>
                  <a:pt x="19829" y="9780"/>
                  <a:pt x="19829" y="9782"/>
                </a:cubicBezTo>
                <a:cubicBezTo>
                  <a:pt x="19828" y="9779"/>
                  <a:pt x="19827" y="9776"/>
                  <a:pt x="19826" y="9773"/>
                </a:cubicBezTo>
                <a:lnTo>
                  <a:pt x="19826" y="9773"/>
                </a:lnTo>
                <a:cubicBezTo>
                  <a:pt x="19827" y="9774"/>
                  <a:pt x="19827" y="9775"/>
                  <a:pt x="19828" y="9776"/>
                </a:cubicBezTo>
                <a:lnTo>
                  <a:pt x="19828" y="9776"/>
                </a:lnTo>
                <a:cubicBezTo>
                  <a:pt x="19827" y="9772"/>
                  <a:pt x="19826" y="9767"/>
                  <a:pt x="19825" y="9762"/>
                </a:cubicBezTo>
                <a:lnTo>
                  <a:pt x="19825" y="9762"/>
                </a:lnTo>
                <a:cubicBezTo>
                  <a:pt x="19824" y="9763"/>
                  <a:pt x="19823" y="9764"/>
                  <a:pt x="19822" y="9764"/>
                </a:cubicBezTo>
                <a:lnTo>
                  <a:pt x="19822" y="9764"/>
                </a:lnTo>
                <a:cubicBezTo>
                  <a:pt x="19779" y="9664"/>
                  <a:pt x="19676" y="9623"/>
                  <a:pt x="19652" y="9503"/>
                </a:cubicBezTo>
                <a:cubicBezTo>
                  <a:pt x="19652" y="9478"/>
                  <a:pt x="19677" y="9427"/>
                  <a:pt x="19703" y="9402"/>
                </a:cubicBezTo>
                <a:cubicBezTo>
                  <a:pt x="19713" y="9392"/>
                  <a:pt x="19740" y="9373"/>
                  <a:pt x="19756" y="9373"/>
                </a:cubicBezTo>
                <a:cubicBezTo>
                  <a:pt x="19760" y="9373"/>
                  <a:pt x="19763" y="9374"/>
                  <a:pt x="19766" y="9377"/>
                </a:cubicBezTo>
                <a:cubicBezTo>
                  <a:pt x="19778" y="9390"/>
                  <a:pt x="19804" y="9427"/>
                  <a:pt x="19804" y="9453"/>
                </a:cubicBezTo>
                <a:lnTo>
                  <a:pt x="19804" y="9503"/>
                </a:lnTo>
                <a:cubicBezTo>
                  <a:pt x="19792" y="9539"/>
                  <a:pt x="19802" y="9654"/>
                  <a:pt x="19825" y="9762"/>
                </a:cubicBezTo>
                <a:lnTo>
                  <a:pt x="19825" y="9762"/>
                </a:lnTo>
                <a:cubicBezTo>
                  <a:pt x="19838" y="9754"/>
                  <a:pt x="19860" y="9746"/>
                  <a:pt x="19930" y="9706"/>
                </a:cubicBezTo>
                <a:lnTo>
                  <a:pt x="19943" y="9693"/>
                </a:lnTo>
                <a:cubicBezTo>
                  <a:pt x="19947" y="9699"/>
                  <a:pt x="19951" y="9702"/>
                  <a:pt x="19955" y="9702"/>
                </a:cubicBezTo>
                <a:cubicBezTo>
                  <a:pt x="19976" y="9702"/>
                  <a:pt x="19996" y="9626"/>
                  <a:pt x="20006" y="9605"/>
                </a:cubicBezTo>
                <a:cubicBezTo>
                  <a:pt x="20009" y="9600"/>
                  <a:pt x="20014" y="9598"/>
                  <a:pt x="20021" y="9598"/>
                </a:cubicBezTo>
                <a:cubicBezTo>
                  <a:pt x="20050" y="9598"/>
                  <a:pt x="20112" y="9635"/>
                  <a:pt x="20133" y="9655"/>
                </a:cubicBezTo>
                <a:cubicBezTo>
                  <a:pt x="20138" y="9661"/>
                  <a:pt x="20143" y="9663"/>
                  <a:pt x="20147" y="9663"/>
                </a:cubicBezTo>
                <a:cubicBezTo>
                  <a:pt x="20163" y="9663"/>
                  <a:pt x="20171" y="9627"/>
                  <a:pt x="20171" y="9567"/>
                </a:cubicBezTo>
                <a:lnTo>
                  <a:pt x="20120" y="9516"/>
                </a:lnTo>
                <a:lnTo>
                  <a:pt x="20082" y="9478"/>
                </a:lnTo>
                <a:cubicBezTo>
                  <a:pt x="20075" y="9435"/>
                  <a:pt x="20048" y="9421"/>
                  <a:pt x="20021" y="9421"/>
                </a:cubicBezTo>
                <a:cubicBezTo>
                  <a:pt x="20000" y="9421"/>
                  <a:pt x="19979" y="9429"/>
                  <a:pt x="19968" y="9440"/>
                </a:cubicBezTo>
                <a:cubicBezTo>
                  <a:pt x="19961" y="9448"/>
                  <a:pt x="19951" y="9451"/>
                  <a:pt x="19941" y="9451"/>
                </a:cubicBezTo>
                <a:cubicBezTo>
                  <a:pt x="19917" y="9451"/>
                  <a:pt x="19889" y="9433"/>
                  <a:pt x="19880" y="9415"/>
                </a:cubicBezTo>
                <a:cubicBezTo>
                  <a:pt x="19867" y="9402"/>
                  <a:pt x="19988" y="9111"/>
                  <a:pt x="20089" y="9111"/>
                </a:cubicBezTo>
                <a:close/>
                <a:moveTo>
                  <a:pt x="17815" y="10502"/>
                </a:moveTo>
                <a:cubicBezTo>
                  <a:pt x="17867" y="10502"/>
                  <a:pt x="17944" y="10545"/>
                  <a:pt x="17988" y="10545"/>
                </a:cubicBezTo>
                <a:cubicBezTo>
                  <a:pt x="17995" y="10545"/>
                  <a:pt x="18002" y="10544"/>
                  <a:pt x="18007" y="10541"/>
                </a:cubicBezTo>
                <a:lnTo>
                  <a:pt x="18007" y="10554"/>
                </a:lnTo>
                <a:cubicBezTo>
                  <a:pt x="18010" y="10552"/>
                  <a:pt x="18013" y="10552"/>
                  <a:pt x="18015" y="10552"/>
                </a:cubicBezTo>
                <a:cubicBezTo>
                  <a:pt x="18054" y="10552"/>
                  <a:pt x="18029" y="10732"/>
                  <a:pt x="17969" y="10756"/>
                </a:cubicBezTo>
                <a:cubicBezTo>
                  <a:pt x="17955" y="10761"/>
                  <a:pt x="17942" y="10763"/>
                  <a:pt x="17929" y="10763"/>
                </a:cubicBezTo>
                <a:cubicBezTo>
                  <a:pt x="17867" y="10763"/>
                  <a:pt x="17808" y="10717"/>
                  <a:pt x="17766" y="10655"/>
                </a:cubicBezTo>
                <a:lnTo>
                  <a:pt x="17766" y="10579"/>
                </a:lnTo>
                <a:lnTo>
                  <a:pt x="17766" y="10528"/>
                </a:lnTo>
                <a:cubicBezTo>
                  <a:pt x="17776" y="10509"/>
                  <a:pt x="17794" y="10502"/>
                  <a:pt x="17815" y="10502"/>
                </a:cubicBezTo>
                <a:close/>
                <a:moveTo>
                  <a:pt x="48763" y="10577"/>
                </a:moveTo>
                <a:cubicBezTo>
                  <a:pt x="48783" y="10577"/>
                  <a:pt x="48816" y="10590"/>
                  <a:pt x="48857" y="10617"/>
                </a:cubicBezTo>
                <a:cubicBezTo>
                  <a:pt x="48934" y="10650"/>
                  <a:pt x="48944" y="10778"/>
                  <a:pt x="48912" y="10778"/>
                </a:cubicBezTo>
                <a:cubicBezTo>
                  <a:pt x="48907" y="10778"/>
                  <a:pt x="48902" y="10775"/>
                  <a:pt x="48895" y="10769"/>
                </a:cubicBezTo>
                <a:cubicBezTo>
                  <a:pt x="48832" y="10731"/>
                  <a:pt x="48756" y="10642"/>
                  <a:pt x="48743" y="10604"/>
                </a:cubicBezTo>
                <a:cubicBezTo>
                  <a:pt x="48737" y="10587"/>
                  <a:pt x="48745" y="10577"/>
                  <a:pt x="48763" y="10577"/>
                </a:cubicBezTo>
                <a:close/>
                <a:moveTo>
                  <a:pt x="11684" y="10505"/>
                </a:moveTo>
                <a:cubicBezTo>
                  <a:pt x="11735" y="10505"/>
                  <a:pt x="11819" y="10531"/>
                  <a:pt x="11882" y="10604"/>
                </a:cubicBezTo>
                <a:lnTo>
                  <a:pt x="11958" y="10718"/>
                </a:lnTo>
                <a:cubicBezTo>
                  <a:pt x="11971" y="10718"/>
                  <a:pt x="11958" y="10781"/>
                  <a:pt x="11946" y="10807"/>
                </a:cubicBezTo>
                <a:cubicBezTo>
                  <a:pt x="11939" y="10813"/>
                  <a:pt x="11930" y="10816"/>
                  <a:pt x="11920" y="10816"/>
                </a:cubicBezTo>
                <a:cubicBezTo>
                  <a:pt x="11911" y="10816"/>
                  <a:pt x="11901" y="10813"/>
                  <a:pt x="11895" y="10807"/>
                </a:cubicBezTo>
                <a:cubicBezTo>
                  <a:pt x="11857" y="10769"/>
                  <a:pt x="11819" y="10743"/>
                  <a:pt x="11794" y="10693"/>
                </a:cubicBezTo>
                <a:lnTo>
                  <a:pt x="11743" y="10592"/>
                </a:lnTo>
                <a:cubicBezTo>
                  <a:pt x="11667" y="10579"/>
                  <a:pt x="11617" y="10554"/>
                  <a:pt x="11642" y="10516"/>
                </a:cubicBezTo>
                <a:cubicBezTo>
                  <a:pt x="11649" y="10509"/>
                  <a:pt x="11664" y="10505"/>
                  <a:pt x="11684" y="10505"/>
                </a:cubicBezTo>
                <a:close/>
                <a:moveTo>
                  <a:pt x="18402" y="10475"/>
                </a:moveTo>
                <a:cubicBezTo>
                  <a:pt x="18424" y="10475"/>
                  <a:pt x="18462" y="10484"/>
                  <a:pt x="18513" y="10503"/>
                </a:cubicBezTo>
                <a:lnTo>
                  <a:pt x="18627" y="10503"/>
                </a:lnTo>
                <a:cubicBezTo>
                  <a:pt x="18635" y="10496"/>
                  <a:pt x="18643" y="10494"/>
                  <a:pt x="18651" y="10494"/>
                </a:cubicBezTo>
                <a:cubicBezTo>
                  <a:pt x="18706" y="10494"/>
                  <a:pt x="18753" y="10625"/>
                  <a:pt x="18753" y="10680"/>
                </a:cubicBezTo>
                <a:cubicBezTo>
                  <a:pt x="18753" y="10743"/>
                  <a:pt x="18728" y="10807"/>
                  <a:pt x="18728" y="10819"/>
                </a:cubicBezTo>
                <a:cubicBezTo>
                  <a:pt x="18727" y="10821"/>
                  <a:pt x="18725" y="10822"/>
                  <a:pt x="18723" y="10822"/>
                </a:cubicBezTo>
                <a:cubicBezTo>
                  <a:pt x="18709" y="10822"/>
                  <a:pt x="18689" y="10786"/>
                  <a:pt x="18678" y="10731"/>
                </a:cubicBezTo>
                <a:lnTo>
                  <a:pt x="18640" y="10693"/>
                </a:lnTo>
                <a:cubicBezTo>
                  <a:pt x="18627" y="10668"/>
                  <a:pt x="18602" y="10668"/>
                  <a:pt x="18576" y="10668"/>
                </a:cubicBezTo>
                <a:lnTo>
                  <a:pt x="18513" y="10668"/>
                </a:lnTo>
                <a:cubicBezTo>
                  <a:pt x="18500" y="10718"/>
                  <a:pt x="18424" y="10743"/>
                  <a:pt x="18399" y="10756"/>
                </a:cubicBezTo>
                <a:cubicBezTo>
                  <a:pt x="18374" y="10769"/>
                  <a:pt x="18336" y="10794"/>
                  <a:pt x="18298" y="10807"/>
                </a:cubicBezTo>
                <a:lnTo>
                  <a:pt x="18260" y="10807"/>
                </a:lnTo>
                <a:cubicBezTo>
                  <a:pt x="18197" y="10794"/>
                  <a:pt x="18184" y="10718"/>
                  <a:pt x="18209" y="10630"/>
                </a:cubicBezTo>
                <a:lnTo>
                  <a:pt x="18222" y="10592"/>
                </a:lnTo>
                <a:cubicBezTo>
                  <a:pt x="18227" y="10577"/>
                  <a:pt x="18233" y="10570"/>
                  <a:pt x="18242" y="10570"/>
                </a:cubicBezTo>
                <a:cubicBezTo>
                  <a:pt x="18255" y="10570"/>
                  <a:pt x="18274" y="10590"/>
                  <a:pt x="18298" y="10630"/>
                </a:cubicBezTo>
                <a:cubicBezTo>
                  <a:pt x="18304" y="10637"/>
                  <a:pt x="18311" y="10641"/>
                  <a:pt x="18318" y="10641"/>
                </a:cubicBezTo>
                <a:cubicBezTo>
                  <a:pt x="18360" y="10641"/>
                  <a:pt x="18419" y="10535"/>
                  <a:pt x="18387" y="10503"/>
                </a:cubicBezTo>
                <a:cubicBezTo>
                  <a:pt x="18374" y="10484"/>
                  <a:pt x="18380" y="10475"/>
                  <a:pt x="18402" y="10475"/>
                </a:cubicBezTo>
                <a:close/>
                <a:moveTo>
                  <a:pt x="47685" y="10565"/>
                </a:moveTo>
                <a:cubicBezTo>
                  <a:pt x="47718" y="10565"/>
                  <a:pt x="47715" y="10795"/>
                  <a:pt x="47655" y="10819"/>
                </a:cubicBezTo>
                <a:cubicBezTo>
                  <a:pt x="47645" y="10821"/>
                  <a:pt x="47633" y="10822"/>
                  <a:pt x="47619" y="10822"/>
                </a:cubicBezTo>
                <a:cubicBezTo>
                  <a:pt x="47528" y="10822"/>
                  <a:pt x="47370" y="10787"/>
                  <a:pt x="47326" y="10743"/>
                </a:cubicBezTo>
                <a:cubicBezTo>
                  <a:pt x="47275" y="10693"/>
                  <a:pt x="47288" y="10655"/>
                  <a:pt x="47339" y="10655"/>
                </a:cubicBezTo>
                <a:cubicBezTo>
                  <a:pt x="47402" y="10655"/>
                  <a:pt x="47630" y="10592"/>
                  <a:pt x="47680" y="10566"/>
                </a:cubicBezTo>
                <a:cubicBezTo>
                  <a:pt x="47682" y="10565"/>
                  <a:pt x="47684" y="10565"/>
                  <a:pt x="47685" y="10565"/>
                </a:cubicBezTo>
                <a:close/>
                <a:moveTo>
                  <a:pt x="23113" y="8958"/>
                </a:moveTo>
                <a:cubicBezTo>
                  <a:pt x="23130" y="8958"/>
                  <a:pt x="23144" y="8969"/>
                  <a:pt x="23144" y="8985"/>
                </a:cubicBezTo>
                <a:lnTo>
                  <a:pt x="23144" y="8997"/>
                </a:lnTo>
                <a:cubicBezTo>
                  <a:pt x="23144" y="9073"/>
                  <a:pt x="23043" y="9149"/>
                  <a:pt x="23132" y="9238"/>
                </a:cubicBezTo>
                <a:lnTo>
                  <a:pt x="23144" y="9238"/>
                </a:lnTo>
                <a:cubicBezTo>
                  <a:pt x="23144" y="9276"/>
                  <a:pt x="23182" y="9377"/>
                  <a:pt x="23220" y="9491"/>
                </a:cubicBezTo>
                <a:lnTo>
                  <a:pt x="23119" y="9579"/>
                </a:lnTo>
                <a:lnTo>
                  <a:pt x="23081" y="9617"/>
                </a:lnTo>
                <a:cubicBezTo>
                  <a:pt x="23081" y="9693"/>
                  <a:pt x="23132" y="9845"/>
                  <a:pt x="23170" y="9896"/>
                </a:cubicBezTo>
                <a:cubicBezTo>
                  <a:pt x="23170" y="9908"/>
                  <a:pt x="23157" y="9921"/>
                  <a:pt x="23144" y="9972"/>
                </a:cubicBezTo>
                <a:cubicBezTo>
                  <a:pt x="23132" y="10010"/>
                  <a:pt x="23106" y="10035"/>
                  <a:pt x="23094" y="10060"/>
                </a:cubicBezTo>
                <a:lnTo>
                  <a:pt x="23081" y="10073"/>
                </a:lnTo>
                <a:cubicBezTo>
                  <a:pt x="23056" y="10073"/>
                  <a:pt x="23043" y="9984"/>
                  <a:pt x="23043" y="9883"/>
                </a:cubicBezTo>
                <a:lnTo>
                  <a:pt x="23030" y="9794"/>
                </a:lnTo>
                <a:lnTo>
                  <a:pt x="23030" y="9769"/>
                </a:lnTo>
                <a:cubicBezTo>
                  <a:pt x="23005" y="9731"/>
                  <a:pt x="22929" y="9605"/>
                  <a:pt x="22967" y="9579"/>
                </a:cubicBezTo>
                <a:cubicBezTo>
                  <a:pt x="23001" y="9557"/>
                  <a:pt x="22945" y="9474"/>
                  <a:pt x="22914" y="9474"/>
                </a:cubicBezTo>
                <a:cubicBezTo>
                  <a:pt x="22910" y="9474"/>
                  <a:pt x="22907" y="9475"/>
                  <a:pt x="22904" y="9478"/>
                </a:cubicBezTo>
                <a:cubicBezTo>
                  <a:pt x="22893" y="9500"/>
                  <a:pt x="22835" y="9559"/>
                  <a:pt x="22811" y="9559"/>
                </a:cubicBezTo>
                <a:cubicBezTo>
                  <a:pt x="22807" y="9559"/>
                  <a:pt x="22804" y="9558"/>
                  <a:pt x="22803" y="9554"/>
                </a:cubicBezTo>
                <a:cubicBezTo>
                  <a:pt x="22777" y="9541"/>
                  <a:pt x="22727" y="9453"/>
                  <a:pt x="22727" y="9415"/>
                </a:cubicBezTo>
                <a:cubicBezTo>
                  <a:pt x="22725" y="9413"/>
                  <a:pt x="22722" y="9412"/>
                  <a:pt x="22718" y="9412"/>
                </a:cubicBezTo>
                <a:cubicBezTo>
                  <a:pt x="22691" y="9412"/>
                  <a:pt x="22611" y="9448"/>
                  <a:pt x="22512" y="9503"/>
                </a:cubicBezTo>
                <a:cubicBezTo>
                  <a:pt x="22474" y="9579"/>
                  <a:pt x="22398" y="9668"/>
                  <a:pt x="22360" y="9706"/>
                </a:cubicBezTo>
                <a:cubicBezTo>
                  <a:pt x="22333" y="9732"/>
                  <a:pt x="22251" y="9765"/>
                  <a:pt x="22195" y="9765"/>
                </a:cubicBezTo>
                <a:cubicBezTo>
                  <a:pt x="22171" y="9765"/>
                  <a:pt x="22152" y="9759"/>
                  <a:pt x="22145" y="9744"/>
                </a:cubicBezTo>
                <a:cubicBezTo>
                  <a:pt x="22132" y="9719"/>
                  <a:pt x="22221" y="9668"/>
                  <a:pt x="22335" y="9592"/>
                </a:cubicBezTo>
                <a:lnTo>
                  <a:pt x="22335" y="9592"/>
                </a:lnTo>
                <a:cubicBezTo>
                  <a:pt x="22157" y="9681"/>
                  <a:pt x="21993" y="9769"/>
                  <a:pt x="21980" y="9782"/>
                </a:cubicBezTo>
                <a:cubicBezTo>
                  <a:pt x="21974" y="9791"/>
                  <a:pt x="21969" y="9795"/>
                  <a:pt x="21965" y="9795"/>
                </a:cubicBezTo>
                <a:cubicBezTo>
                  <a:pt x="21950" y="9795"/>
                  <a:pt x="21942" y="9751"/>
                  <a:pt x="21942" y="9693"/>
                </a:cubicBezTo>
                <a:lnTo>
                  <a:pt x="21942" y="9605"/>
                </a:lnTo>
                <a:cubicBezTo>
                  <a:pt x="21942" y="9554"/>
                  <a:pt x="21917" y="9503"/>
                  <a:pt x="21917" y="9503"/>
                </a:cubicBezTo>
                <a:cubicBezTo>
                  <a:pt x="21904" y="9503"/>
                  <a:pt x="21892" y="9592"/>
                  <a:pt x="21879" y="9617"/>
                </a:cubicBezTo>
                <a:cubicBezTo>
                  <a:pt x="21879" y="9649"/>
                  <a:pt x="21770" y="9727"/>
                  <a:pt x="21698" y="9727"/>
                </a:cubicBezTo>
                <a:cubicBezTo>
                  <a:pt x="21685" y="9727"/>
                  <a:pt x="21674" y="9724"/>
                  <a:pt x="21664" y="9719"/>
                </a:cubicBezTo>
                <a:cubicBezTo>
                  <a:pt x="21650" y="9708"/>
                  <a:pt x="21640" y="9703"/>
                  <a:pt x="21632" y="9703"/>
                </a:cubicBezTo>
                <a:cubicBezTo>
                  <a:pt x="21601" y="9703"/>
                  <a:pt x="21603" y="9765"/>
                  <a:pt x="21613" y="9794"/>
                </a:cubicBezTo>
                <a:cubicBezTo>
                  <a:pt x="21619" y="9805"/>
                  <a:pt x="21631" y="9809"/>
                  <a:pt x="21644" y="9809"/>
                </a:cubicBezTo>
                <a:cubicBezTo>
                  <a:pt x="21662" y="9809"/>
                  <a:pt x="21682" y="9802"/>
                  <a:pt x="21689" y="9794"/>
                </a:cubicBezTo>
                <a:cubicBezTo>
                  <a:pt x="21692" y="9789"/>
                  <a:pt x="21695" y="9787"/>
                  <a:pt x="21697" y="9787"/>
                </a:cubicBezTo>
                <a:cubicBezTo>
                  <a:pt x="21707" y="9787"/>
                  <a:pt x="21714" y="9821"/>
                  <a:pt x="21714" y="9870"/>
                </a:cubicBezTo>
                <a:lnTo>
                  <a:pt x="21714" y="9921"/>
                </a:lnTo>
                <a:lnTo>
                  <a:pt x="21714" y="9959"/>
                </a:lnTo>
                <a:cubicBezTo>
                  <a:pt x="21698" y="9959"/>
                  <a:pt x="21641" y="9942"/>
                  <a:pt x="21606" y="9942"/>
                </a:cubicBezTo>
                <a:cubicBezTo>
                  <a:pt x="21588" y="9942"/>
                  <a:pt x="21575" y="9946"/>
                  <a:pt x="21575" y="9959"/>
                </a:cubicBezTo>
                <a:cubicBezTo>
                  <a:pt x="21563" y="10010"/>
                  <a:pt x="21714" y="10136"/>
                  <a:pt x="21765" y="10149"/>
                </a:cubicBezTo>
                <a:cubicBezTo>
                  <a:pt x="21828" y="10174"/>
                  <a:pt x="21778" y="10212"/>
                  <a:pt x="21740" y="10225"/>
                </a:cubicBezTo>
                <a:cubicBezTo>
                  <a:pt x="21703" y="10237"/>
                  <a:pt x="21643" y="10402"/>
                  <a:pt x="21593" y="10402"/>
                </a:cubicBezTo>
                <a:cubicBezTo>
                  <a:pt x="21591" y="10402"/>
                  <a:pt x="21590" y="10402"/>
                  <a:pt x="21588" y="10402"/>
                </a:cubicBezTo>
                <a:cubicBezTo>
                  <a:pt x="21537" y="10402"/>
                  <a:pt x="21537" y="10541"/>
                  <a:pt x="21487" y="10579"/>
                </a:cubicBezTo>
                <a:cubicBezTo>
                  <a:pt x="21449" y="10617"/>
                  <a:pt x="21525" y="10642"/>
                  <a:pt x="21550" y="10642"/>
                </a:cubicBezTo>
                <a:cubicBezTo>
                  <a:pt x="21588" y="10642"/>
                  <a:pt x="21639" y="10680"/>
                  <a:pt x="21689" y="10718"/>
                </a:cubicBezTo>
                <a:lnTo>
                  <a:pt x="21714" y="10769"/>
                </a:lnTo>
                <a:cubicBezTo>
                  <a:pt x="21727" y="10781"/>
                  <a:pt x="21714" y="10819"/>
                  <a:pt x="21702" y="10832"/>
                </a:cubicBezTo>
                <a:cubicBezTo>
                  <a:pt x="21693" y="10841"/>
                  <a:pt x="21671" y="10850"/>
                  <a:pt x="21655" y="10850"/>
                </a:cubicBezTo>
                <a:cubicBezTo>
                  <a:pt x="21648" y="10850"/>
                  <a:pt x="21642" y="10848"/>
                  <a:pt x="21639" y="10845"/>
                </a:cubicBezTo>
                <a:lnTo>
                  <a:pt x="21613" y="10807"/>
                </a:lnTo>
                <a:cubicBezTo>
                  <a:pt x="21610" y="10797"/>
                  <a:pt x="21592" y="10794"/>
                  <a:pt x="21566" y="10794"/>
                </a:cubicBezTo>
                <a:cubicBezTo>
                  <a:pt x="21532" y="10794"/>
                  <a:pt x="21485" y="10799"/>
                  <a:pt x="21441" y="10799"/>
                </a:cubicBezTo>
                <a:cubicBezTo>
                  <a:pt x="21392" y="10799"/>
                  <a:pt x="21346" y="10793"/>
                  <a:pt x="21322" y="10769"/>
                </a:cubicBezTo>
                <a:cubicBezTo>
                  <a:pt x="21273" y="10709"/>
                  <a:pt x="21192" y="10689"/>
                  <a:pt x="21153" y="10689"/>
                </a:cubicBezTo>
                <a:cubicBezTo>
                  <a:pt x="21143" y="10689"/>
                  <a:pt x="21135" y="10690"/>
                  <a:pt x="21132" y="10693"/>
                </a:cubicBezTo>
                <a:cubicBezTo>
                  <a:pt x="21107" y="10706"/>
                  <a:pt x="21044" y="10769"/>
                  <a:pt x="21031" y="10794"/>
                </a:cubicBezTo>
                <a:cubicBezTo>
                  <a:pt x="21020" y="10817"/>
                  <a:pt x="20948" y="10859"/>
                  <a:pt x="20906" y="10859"/>
                </a:cubicBezTo>
                <a:cubicBezTo>
                  <a:pt x="20901" y="10859"/>
                  <a:pt x="20896" y="10859"/>
                  <a:pt x="20892" y="10857"/>
                </a:cubicBezTo>
                <a:cubicBezTo>
                  <a:pt x="20854" y="10857"/>
                  <a:pt x="20905" y="10617"/>
                  <a:pt x="20841" y="10604"/>
                </a:cubicBezTo>
                <a:cubicBezTo>
                  <a:pt x="20786" y="10604"/>
                  <a:pt x="20847" y="10469"/>
                  <a:pt x="20905" y="10469"/>
                </a:cubicBezTo>
                <a:cubicBezTo>
                  <a:pt x="20914" y="10469"/>
                  <a:pt x="20922" y="10471"/>
                  <a:pt x="20930" y="10478"/>
                </a:cubicBezTo>
                <a:cubicBezTo>
                  <a:pt x="20948" y="10489"/>
                  <a:pt x="20971" y="10493"/>
                  <a:pt x="20995" y="10493"/>
                </a:cubicBezTo>
                <a:cubicBezTo>
                  <a:pt x="21052" y="10493"/>
                  <a:pt x="21115" y="10467"/>
                  <a:pt x="21132" y="10440"/>
                </a:cubicBezTo>
                <a:cubicBezTo>
                  <a:pt x="21158" y="10414"/>
                  <a:pt x="21259" y="10414"/>
                  <a:pt x="21284" y="10402"/>
                </a:cubicBezTo>
                <a:lnTo>
                  <a:pt x="21360" y="10402"/>
                </a:lnTo>
                <a:cubicBezTo>
                  <a:pt x="21373" y="10402"/>
                  <a:pt x="21385" y="10351"/>
                  <a:pt x="21373" y="10339"/>
                </a:cubicBezTo>
                <a:cubicBezTo>
                  <a:pt x="21373" y="10313"/>
                  <a:pt x="21246" y="10237"/>
                  <a:pt x="21196" y="10212"/>
                </a:cubicBezTo>
                <a:cubicBezTo>
                  <a:pt x="21158" y="10187"/>
                  <a:pt x="21145" y="10123"/>
                  <a:pt x="21170" y="10111"/>
                </a:cubicBezTo>
                <a:cubicBezTo>
                  <a:pt x="21171" y="10110"/>
                  <a:pt x="21173" y="10110"/>
                  <a:pt x="21175" y="10110"/>
                </a:cubicBezTo>
                <a:cubicBezTo>
                  <a:pt x="21194" y="10110"/>
                  <a:pt x="21269" y="10144"/>
                  <a:pt x="21321" y="10144"/>
                </a:cubicBezTo>
                <a:cubicBezTo>
                  <a:pt x="21351" y="10144"/>
                  <a:pt x="21373" y="10133"/>
                  <a:pt x="21373" y="10098"/>
                </a:cubicBezTo>
                <a:cubicBezTo>
                  <a:pt x="21373" y="10031"/>
                  <a:pt x="21378" y="10003"/>
                  <a:pt x="21386" y="10003"/>
                </a:cubicBezTo>
                <a:cubicBezTo>
                  <a:pt x="21390" y="10003"/>
                  <a:pt x="21394" y="10010"/>
                  <a:pt x="21398" y="10022"/>
                </a:cubicBezTo>
                <a:cubicBezTo>
                  <a:pt x="21398" y="10025"/>
                  <a:pt x="21399" y="10026"/>
                  <a:pt x="21400" y="10026"/>
                </a:cubicBezTo>
                <a:cubicBezTo>
                  <a:pt x="21410" y="10026"/>
                  <a:pt x="21468" y="9916"/>
                  <a:pt x="21537" y="9744"/>
                </a:cubicBezTo>
                <a:lnTo>
                  <a:pt x="21423" y="9567"/>
                </a:lnTo>
                <a:lnTo>
                  <a:pt x="21398" y="9516"/>
                </a:lnTo>
                <a:cubicBezTo>
                  <a:pt x="21408" y="9448"/>
                  <a:pt x="21433" y="9402"/>
                  <a:pt x="21455" y="9402"/>
                </a:cubicBezTo>
                <a:cubicBezTo>
                  <a:pt x="21462" y="9402"/>
                  <a:pt x="21468" y="9406"/>
                  <a:pt x="21474" y="9415"/>
                </a:cubicBezTo>
                <a:lnTo>
                  <a:pt x="21487" y="9453"/>
                </a:lnTo>
                <a:lnTo>
                  <a:pt x="21512" y="9491"/>
                </a:lnTo>
                <a:cubicBezTo>
                  <a:pt x="21512" y="9513"/>
                  <a:pt x="21533" y="9526"/>
                  <a:pt x="21566" y="9526"/>
                </a:cubicBezTo>
                <a:cubicBezTo>
                  <a:pt x="21590" y="9526"/>
                  <a:pt x="21619" y="9519"/>
                  <a:pt x="21651" y="9503"/>
                </a:cubicBezTo>
                <a:lnTo>
                  <a:pt x="21702" y="9503"/>
                </a:lnTo>
                <a:cubicBezTo>
                  <a:pt x="21765" y="9491"/>
                  <a:pt x="21778" y="9465"/>
                  <a:pt x="21778" y="9390"/>
                </a:cubicBezTo>
                <a:lnTo>
                  <a:pt x="21778" y="9339"/>
                </a:lnTo>
                <a:cubicBezTo>
                  <a:pt x="21816" y="9288"/>
                  <a:pt x="21879" y="9225"/>
                  <a:pt x="21917" y="9200"/>
                </a:cubicBezTo>
                <a:lnTo>
                  <a:pt x="21942" y="9288"/>
                </a:lnTo>
                <a:cubicBezTo>
                  <a:pt x="21942" y="9326"/>
                  <a:pt x="21930" y="9364"/>
                  <a:pt x="21942" y="9390"/>
                </a:cubicBezTo>
                <a:lnTo>
                  <a:pt x="21955" y="9415"/>
                </a:lnTo>
                <a:cubicBezTo>
                  <a:pt x="21993" y="9415"/>
                  <a:pt x="22018" y="9402"/>
                  <a:pt x="22031" y="9377"/>
                </a:cubicBezTo>
                <a:lnTo>
                  <a:pt x="22018" y="9352"/>
                </a:lnTo>
                <a:cubicBezTo>
                  <a:pt x="22018" y="9326"/>
                  <a:pt x="21993" y="9276"/>
                  <a:pt x="21993" y="9263"/>
                </a:cubicBezTo>
                <a:lnTo>
                  <a:pt x="22018" y="9238"/>
                </a:lnTo>
                <a:cubicBezTo>
                  <a:pt x="22023" y="9236"/>
                  <a:pt x="22028" y="9235"/>
                  <a:pt x="22033" y="9235"/>
                </a:cubicBezTo>
                <a:cubicBezTo>
                  <a:pt x="22066" y="9235"/>
                  <a:pt x="22096" y="9271"/>
                  <a:pt x="22107" y="9326"/>
                </a:cubicBezTo>
                <a:lnTo>
                  <a:pt x="22233" y="9326"/>
                </a:lnTo>
                <a:cubicBezTo>
                  <a:pt x="22281" y="9381"/>
                  <a:pt x="22343" y="9412"/>
                  <a:pt x="22401" y="9412"/>
                </a:cubicBezTo>
                <a:cubicBezTo>
                  <a:pt x="22436" y="9412"/>
                  <a:pt x="22470" y="9401"/>
                  <a:pt x="22499" y="9377"/>
                </a:cubicBezTo>
                <a:lnTo>
                  <a:pt x="22550" y="9301"/>
                </a:lnTo>
                <a:lnTo>
                  <a:pt x="22575" y="9276"/>
                </a:lnTo>
                <a:cubicBezTo>
                  <a:pt x="22582" y="9262"/>
                  <a:pt x="22592" y="9257"/>
                  <a:pt x="22604" y="9257"/>
                </a:cubicBezTo>
                <a:cubicBezTo>
                  <a:pt x="22637" y="9257"/>
                  <a:pt x="22680" y="9295"/>
                  <a:pt x="22689" y="9314"/>
                </a:cubicBezTo>
                <a:cubicBezTo>
                  <a:pt x="22701" y="9339"/>
                  <a:pt x="22550" y="9377"/>
                  <a:pt x="22537" y="9453"/>
                </a:cubicBezTo>
                <a:cubicBezTo>
                  <a:pt x="22537" y="9453"/>
                  <a:pt x="22537" y="9465"/>
                  <a:pt x="22524" y="9478"/>
                </a:cubicBezTo>
                <a:cubicBezTo>
                  <a:pt x="22676" y="9390"/>
                  <a:pt x="22803" y="9314"/>
                  <a:pt x="22828" y="9314"/>
                </a:cubicBezTo>
                <a:cubicBezTo>
                  <a:pt x="22853" y="9301"/>
                  <a:pt x="22955" y="9276"/>
                  <a:pt x="22993" y="9276"/>
                </a:cubicBezTo>
                <a:cubicBezTo>
                  <a:pt x="23030" y="9276"/>
                  <a:pt x="23018" y="9149"/>
                  <a:pt x="23005" y="9111"/>
                </a:cubicBezTo>
                <a:cubicBezTo>
                  <a:pt x="22993" y="9073"/>
                  <a:pt x="23056" y="8985"/>
                  <a:pt x="23081" y="8972"/>
                </a:cubicBezTo>
                <a:cubicBezTo>
                  <a:pt x="23091" y="8962"/>
                  <a:pt x="23102" y="8958"/>
                  <a:pt x="23113" y="8958"/>
                </a:cubicBezTo>
                <a:close/>
                <a:moveTo>
                  <a:pt x="24460" y="9516"/>
                </a:moveTo>
                <a:cubicBezTo>
                  <a:pt x="24460" y="9516"/>
                  <a:pt x="24498" y="9529"/>
                  <a:pt x="24498" y="9529"/>
                </a:cubicBezTo>
                <a:lnTo>
                  <a:pt x="24511" y="9681"/>
                </a:lnTo>
                <a:cubicBezTo>
                  <a:pt x="24600" y="9681"/>
                  <a:pt x="24815" y="9756"/>
                  <a:pt x="24865" y="9794"/>
                </a:cubicBezTo>
                <a:cubicBezTo>
                  <a:pt x="24916" y="9832"/>
                  <a:pt x="24941" y="9946"/>
                  <a:pt x="24929" y="9984"/>
                </a:cubicBezTo>
                <a:cubicBezTo>
                  <a:pt x="24916" y="10035"/>
                  <a:pt x="25131" y="10022"/>
                  <a:pt x="25169" y="10073"/>
                </a:cubicBezTo>
                <a:cubicBezTo>
                  <a:pt x="25176" y="10086"/>
                  <a:pt x="25184" y="10092"/>
                  <a:pt x="25193" y="10092"/>
                </a:cubicBezTo>
                <a:cubicBezTo>
                  <a:pt x="25218" y="10092"/>
                  <a:pt x="25245" y="10050"/>
                  <a:pt x="25245" y="10022"/>
                </a:cubicBezTo>
                <a:cubicBezTo>
                  <a:pt x="25245" y="9984"/>
                  <a:pt x="25321" y="9946"/>
                  <a:pt x="25359" y="9946"/>
                </a:cubicBezTo>
                <a:cubicBezTo>
                  <a:pt x="25384" y="9946"/>
                  <a:pt x="25409" y="10085"/>
                  <a:pt x="25409" y="10136"/>
                </a:cubicBezTo>
                <a:cubicBezTo>
                  <a:pt x="25409" y="10150"/>
                  <a:pt x="25415" y="10155"/>
                  <a:pt x="25423" y="10155"/>
                </a:cubicBezTo>
                <a:cubicBezTo>
                  <a:pt x="25446" y="10155"/>
                  <a:pt x="25492" y="10113"/>
                  <a:pt x="25511" y="10085"/>
                </a:cubicBezTo>
                <a:cubicBezTo>
                  <a:pt x="25532" y="10065"/>
                  <a:pt x="25564" y="10055"/>
                  <a:pt x="25599" y="10055"/>
                </a:cubicBezTo>
                <a:cubicBezTo>
                  <a:pt x="25628" y="10055"/>
                  <a:pt x="25659" y="10061"/>
                  <a:pt x="25688" y="10073"/>
                </a:cubicBezTo>
                <a:lnTo>
                  <a:pt x="25675" y="10199"/>
                </a:lnTo>
                <a:cubicBezTo>
                  <a:pt x="25675" y="10250"/>
                  <a:pt x="25650" y="10301"/>
                  <a:pt x="25625" y="10339"/>
                </a:cubicBezTo>
                <a:cubicBezTo>
                  <a:pt x="25609" y="10364"/>
                  <a:pt x="25594" y="10373"/>
                  <a:pt x="25578" y="10373"/>
                </a:cubicBezTo>
                <a:cubicBezTo>
                  <a:pt x="25556" y="10373"/>
                  <a:pt x="25533" y="10354"/>
                  <a:pt x="25511" y="10339"/>
                </a:cubicBezTo>
                <a:lnTo>
                  <a:pt x="25485" y="10326"/>
                </a:lnTo>
                <a:cubicBezTo>
                  <a:pt x="25447" y="10351"/>
                  <a:pt x="25384" y="10402"/>
                  <a:pt x="25346" y="10427"/>
                </a:cubicBezTo>
                <a:cubicBezTo>
                  <a:pt x="25342" y="10431"/>
                  <a:pt x="25336" y="10433"/>
                  <a:pt x="25329" y="10433"/>
                </a:cubicBezTo>
                <a:cubicBezTo>
                  <a:pt x="25291" y="10433"/>
                  <a:pt x="25220" y="10375"/>
                  <a:pt x="25220" y="10237"/>
                </a:cubicBezTo>
                <a:lnTo>
                  <a:pt x="25055" y="10301"/>
                </a:lnTo>
                <a:cubicBezTo>
                  <a:pt x="25055" y="10301"/>
                  <a:pt x="25042" y="10237"/>
                  <a:pt x="25017" y="10225"/>
                </a:cubicBezTo>
                <a:cubicBezTo>
                  <a:pt x="25006" y="10202"/>
                  <a:pt x="24964" y="10159"/>
                  <a:pt x="24947" y="10159"/>
                </a:cubicBezTo>
                <a:cubicBezTo>
                  <a:pt x="24944" y="10159"/>
                  <a:pt x="24943" y="10160"/>
                  <a:pt x="24941" y="10161"/>
                </a:cubicBezTo>
                <a:cubicBezTo>
                  <a:pt x="24878" y="10225"/>
                  <a:pt x="24979" y="10237"/>
                  <a:pt x="24967" y="10288"/>
                </a:cubicBezTo>
                <a:lnTo>
                  <a:pt x="24967" y="10313"/>
                </a:lnTo>
                <a:cubicBezTo>
                  <a:pt x="24954" y="10351"/>
                  <a:pt x="24751" y="10377"/>
                  <a:pt x="24676" y="10377"/>
                </a:cubicBezTo>
                <a:cubicBezTo>
                  <a:pt x="24600" y="10377"/>
                  <a:pt x="24498" y="10503"/>
                  <a:pt x="24486" y="10554"/>
                </a:cubicBezTo>
                <a:cubicBezTo>
                  <a:pt x="24477" y="10597"/>
                  <a:pt x="24486" y="10617"/>
                  <a:pt x="24509" y="10617"/>
                </a:cubicBezTo>
                <a:cubicBezTo>
                  <a:pt x="24519" y="10617"/>
                  <a:pt x="24533" y="10612"/>
                  <a:pt x="24549" y="10604"/>
                </a:cubicBezTo>
                <a:lnTo>
                  <a:pt x="24574" y="10592"/>
                </a:lnTo>
                <a:cubicBezTo>
                  <a:pt x="24600" y="10592"/>
                  <a:pt x="24638" y="10630"/>
                  <a:pt x="24638" y="10642"/>
                </a:cubicBezTo>
                <a:cubicBezTo>
                  <a:pt x="24612" y="10718"/>
                  <a:pt x="24587" y="10807"/>
                  <a:pt x="24549" y="10870"/>
                </a:cubicBezTo>
                <a:lnTo>
                  <a:pt x="24536" y="10895"/>
                </a:lnTo>
                <a:cubicBezTo>
                  <a:pt x="24473" y="10883"/>
                  <a:pt x="24422" y="10781"/>
                  <a:pt x="24422" y="10668"/>
                </a:cubicBezTo>
                <a:lnTo>
                  <a:pt x="24422" y="10566"/>
                </a:lnTo>
                <a:lnTo>
                  <a:pt x="24410" y="10440"/>
                </a:lnTo>
                <a:lnTo>
                  <a:pt x="24233" y="10440"/>
                </a:lnTo>
                <a:lnTo>
                  <a:pt x="24220" y="10427"/>
                </a:lnTo>
                <a:lnTo>
                  <a:pt x="24093" y="10263"/>
                </a:lnTo>
                <a:lnTo>
                  <a:pt x="24093" y="10263"/>
                </a:lnTo>
                <a:cubicBezTo>
                  <a:pt x="24104" y="10375"/>
                  <a:pt x="24097" y="10422"/>
                  <a:pt x="24088" y="10422"/>
                </a:cubicBezTo>
                <a:cubicBezTo>
                  <a:pt x="24086" y="10422"/>
                  <a:pt x="24083" y="10419"/>
                  <a:pt x="24081" y="10414"/>
                </a:cubicBezTo>
                <a:cubicBezTo>
                  <a:pt x="24079" y="10410"/>
                  <a:pt x="24076" y="10409"/>
                  <a:pt x="24073" y="10409"/>
                </a:cubicBezTo>
                <a:cubicBezTo>
                  <a:pt x="24057" y="10409"/>
                  <a:pt x="24028" y="10458"/>
                  <a:pt x="24017" y="10490"/>
                </a:cubicBezTo>
                <a:cubicBezTo>
                  <a:pt x="24014" y="10504"/>
                  <a:pt x="24011" y="10511"/>
                  <a:pt x="24007" y="10511"/>
                </a:cubicBezTo>
                <a:cubicBezTo>
                  <a:pt x="23999" y="10511"/>
                  <a:pt x="23992" y="10466"/>
                  <a:pt x="23992" y="10402"/>
                </a:cubicBezTo>
                <a:lnTo>
                  <a:pt x="23980" y="10351"/>
                </a:lnTo>
                <a:cubicBezTo>
                  <a:pt x="23967" y="10326"/>
                  <a:pt x="23942" y="10313"/>
                  <a:pt x="23916" y="10301"/>
                </a:cubicBezTo>
                <a:cubicBezTo>
                  <a:pt x="23904" y="10301"/>
                  <a:pt x="23878" y="10326"/>
                  <a:pt x="23878" y="10326"/>
                </a:cubicBezTo>
                <a:lnTo>
                  <a:pt x="23878" y="10427"/>
                </a:lnTo>
                <a:cubicBezTo>
                  <a:pt x="23900" y="10524"/>
                  <a:pt x="23811" y="10640"/>
                  <a:pt x="23753" y="10640"/>
                </a:cubicBezTo>
                <a:cubicBezTo>
                  <a:pt x="23743" y="10640"/>
                  <a:pt x="23734" y="10637"/>
                  <a:pt x="23726" y="10630"/>
                </a:cubicBezTo>
                <a:cubicBezTo>
                  <a:pt x="23690" y="10581"/>
                  <a:pt x="23538" y="10452"/>
                  <a:pt x="23469" y="10452"/>
                </a:cubicBezTo>
                <a:cubicBezTo>
                  <a:pt x="23466" y="10452"/>
                  <a:pt x="23463" y="10452"/>
                  <a:pt x="23461" y="10452"/>
                </a:cubicBezTo>
                <a:cubicBezTo>
                  <a:pt x="23410" y="10452"/>
                  <a:pt x="23473" y="10528"/>
                  <a:pt x="23511" y="10554"/>
                </a:cubicBezTo>
                <a:cubicBezTo>
                  <a:pt x="23537" y="10579"/>
                  <a:pt x="23587" y="10630"/>
                  <a:pt x="23587" y="10655"/>
                </a:cubicBezTo>
                <a:cubicBezTo>
                  <a:pt x="23587" y="10680"/>
                  <a:pt x="23549" y="10718"/>
                  <a:pt x="23524" y="10731"/>
                </a:cubicBezTo>
                <a:lnTo>
                  <a:pt x="23511" y="10718"/>
                </a:lnTo>
                <a:lnTo>
                  <a:pt x="23397" y="10642"/>
                </a:lnTo>
                <a:cubicBezTo>
                  <a:pt x="23258" y="10541"/>
                  <a:pt x="23182" y="10427"/>
                  <a:pt x="23220" y="10389"/>
                </a:cubicBezTo>
                <a:lnTo>
                  <a:pt x="23271" y="10377"/>
                </a:lnTo>
                <a:cubicBezTo>
                  <a:pt x="23359" y="10339"/>
                  <a:pt x="23271" y="10275"/>
                  <a:pt x="23271" y="10275"/>
                </a:cubicBezTo>
                <a:lnTo>
                  <a:pt x="23296" y="10237"/>
                </a:lnTo>
                <a:cubicBezTo>
                  <a:pt x="23334" y="10212"/>
                  <a:pt x="23271" y="10073"/>
                  <a:pt x="23271" y="10035"/>
                </a:cubicBezTo>
                <a:cubicBezTo>
                  <a:pt x="23271" y="10010"/>
                  <a:pt x="23258" y="9984"/>
                  <a:pt x="23233" y="9959"/>
                </a:cubicBezTo>
                <a:lnTo>
                  <a:pt x="23233" y="9959"/>
                </a:lnTo>
                <a:cubicBezTo>
                  <a:pt x="23309" y="9997"/>
                  <a:pt x="23435" y="10111"/>
                  <a:pt x="23461" y="10187"/>
                </a:cubicBezTo>
                <a:lnTo>
                  <a:pt x="23461" y="10199"/>
                </a:lnTo>
                <a:cubicBezTo>
                  <a:pt x="23482" y="10275"/>
                  <a:pt x="23540" y="10332"/>
                  <a:pt x="23596" y="10332"/>
                </a:cubicBezTo>
                <a:cubicBezTo>
                  <a:pt x="23606" y="10332"/>
                  <a:pt x="23616" y="10330"/>
                  <a:pt x="23625" y="10326"/>
                </a:cubicBezTo>
                <a:lnTo>
                  <a:pt x="23549" y="10199"/>
                </a:lnTo>
                <a:lnTo>
                  <a:pt x="23524" y="10149"/>
                </a:lnTo>
                <a:cubicBezTo>
                  <a:pt x="23537" y="10035"/>
                  <a:pt x="23562" y="9946"/>
                  <a:pt x="23587" y="9946"/>
                </a:cubicBezTo>
                <a:lnTo>
                  <a:pt x="23600" y="9946"/>
                </a:lnTo>
                <a:cubicBezTo>
                  <a:pt x="23663" y="9972"/>
                  <a:pt x="23688" y="10022"/>
                  <a:pt x="23701" y="10111"/>
                </a:cubicBezTo>
                <a:lnTo>
                  <a:pt x="23726" y="10212"/>
                </a:lnTo>
                <a:cubicBezTo>
                  <a:pt x="23790" y="10174"/>
                  <a:pt x="23891" y="10149"/>
                  <a:pt x="23954" y="10136"/>
                </a:cubicBezTo>
                <a:lnTo>
                  <a:pt x="24005" y="10225"/>
                </a:lnTo>
                <a:lnTo>
                  <a:pt x="24030" y="10263"/>
                </a:lnTo>
                <a:cubicBezTo>
                  <a:pt x="24034" y="10265"/>
                  <a:pt x="24039" y="10266"/>
                  <a:pt x="24044" y="10266"/>
                </a:cubicBezTo>
                <a:cubicBezTo>
                  <a:pt x="24099" y="10266"/>
                  <a:pt x="24197" y="10144"/>
                  <a:pt x="24220" y="10085"/>
                </a:cubicBezTo>
                <a:cubicBezTo>
                  <a:pt x="24227" y="10074"/>
                  <a:pt x="24237" y="10069"/>
                  <a:pt x="24248" y="10069"/>
                </a:cubicBezTo>
                <a:cubicBezTo>
                  <a:pt x="24304" y="10069"/>
                  <a:pt x="24404" y="10175"/>
                  <a:pt x="24435" y="10237"/>
                </a:cubicBezTo>
                <a:cubicBezTo>
                  <a:pt x="24444" y="10251"/>
                  <a:pt x="24452" y="10257"/>
                  <a:pt x="24459" y="10257"/>
                </a:cubicBezTo>
                <a:cubicBezTo>
                  <a:pt x="24489" y="10257"/>
                  <a:pt x="24491" y="10137"/>
                  <a:pt x="24460" y="10085"/>
                </a:cubicBezTo>
                <a:cubicBezTo>
                  <a:pt x="24422" y="10010"/>
                  <a:pt x="24397" y="9921"/>
                  <a:pt x="24384" y="9883"/>
                </a:cubicBezTo>
                <a:lnTo>
                  <a:pt x="24410" y="9858"/>
                </a:lnTo>
                <a:lnTo>
                  <a:pt x="24473" y="9782"/>
                </a:lnTo>
                <a:cubicBezTo>
                  <a:pt x="24460" y="9668"/>
                  <a:pt x="24448" y="9567"/>
                  <a:pt x="24448" y="9529"/>
                </a:cubicBezTo>
                <a:lnTo>
                  <a:pt x="24460" y="9516"/>
                </a:lnTo>
                <a:close/>
                <a:moveTo>
                  <a:pt x="16855" y="10483"/>
                </a:moveTo>
                <a:cubicBezTo>
                  <a:pt x="16860" y="10483"/>
                  <a:pt x="16865" y="10490"/>
                  <a:pt x="16868" y="10503"/>
                </a:cubicBezTo>
                <a:cubicBezTo>
                  <a:pt x="16881" y="10554"/>
                  <a:pt x="17020" y="10592"/>
                  <a:pt x="17045" y="10617"/>
                </a:cubicBezTo>
                <a:lnTo>
                  <a:pt x="17045" y="10642"/>
                </a:lnTo>
                <a:cubicBezTo>
                  <a:pt x="17039" y="10682"/>
                  <a:pt x="17021" y="10698"/>
                  <a:pt x="17001" y="10698"/>
                </a:cubicBezTo>
                <a:cubicBezTo>
                  <a:pt x="16983" y="10698"/>
                  <a:pt x="16962" y="10685"/>
                  <a:pt x="16944" y="10668"/>
                </a:cubicBezTo>
                <a:lnTo>
                  <a:pt x="16931" y="10655"/>
                </a:lnTo>
                <a:cubicBezTo>
                  <a:pt x="16906" y="10655"/>
                  <a:pt x="16881" y="10680"/>
                  <a:pt x="16881" y="10706"/>
                </a:cubicBezTo>
                <a:lnTo>
                  <a:pt x="16881" y="10718"/>
                </a:lnTo>
                <a:cubicBezTo>
                  <a:pt x="16893" y="10756"/>
                  <a:pt x="16919" y="10794"/>
                  <a:pt x="16931" y="10832"/>
                </a:cubicBezTo>
                <a:cubicBezTo>
                  <a:pt x="16931" y="10857"/>
                  <a:pt x="16919" y="10895"/>
                  <a:pt x="16893" y="10908"/>
                </a:cubicBezTo>
                <a:cubicBezTo>
                  <a:pt x="16890" y="10912"/>
                  <a:pt x="16885" y="10913"/>
                  <a:pt x="16880" y="10913"/>
                </a:cubicBezTo>
                <a:cubicBezTo>
                  <a:pt x="16867" y="10913"/>
                  <a:pt x="16852" y="10904"/>
                  <a:pt x="16843" y="10895"/>
                </a:cubicBezTo>
                <a:cubicBezTo>
                  <a:pt x="16830" y="10832"/>
                  <a:pt x="16792" y="10769"/>
                  <a:pt x="16792" y="10706"/>
                </a:cubicBezTo>
                <a:lnTo>
                  <a:pt x="16805" y="10604"/>
                </a:lnTo>
                <a:cubicBezTo>
                  <a:pt x="16823" y="10530"/>
                  <a:pt x="16842" y="10483"/>
                  <a:pt x="16855" y="10483"/>
                </a:cubicBezTo>
                <a:close/>
                <a:moveTo>
                  <a:pt x="49321" y="10766"/>
                </a:moveTo>
                <a:cubicBezTo>
                  <a:pt x="49342" y="10766"/>
                  <a:pt x="49365" y="10771"/>
                  <a:pt x="49389" y="10781"/>
                </a:cubicBezTo>
                <a:lnTo>
                  <a:pt x="49477" y="10832"/>
                </a:lnTo>
                <a:lnTo>
                  <a:pt x="49490" y="10832"/>
                </a:lnTo>
                <a:cubicBezTo>
                  <a:pt x="49490" y="10895"/>
                  <a:pt x="49464" y="10946"/>
                  <a:pt x="49452" y="10959"/>
                </a:cubicBezTo>
                <a:cubicBezTo>
                  <a:pt x="49439" y="10959"/>
                  <a:pt x="49313" y="10946"/>
                  <a:pt x="49262" y="10946"/>
                </a:cubicBezTo>
                <a:cubicBezTo>
                  <a:pt x="49257" y="10948"/>
                  <a:pt x="49252" y="10948"/>
                  <a:pt x="49247" y="10948"/>
                </a:cubicBezTo>
                <a:cubicBezTo>
                  <a:pt x="49215" y="10948"/>
                  <a:pt x="49186" y="10914"/>
                  <a:pt x="49186" y="10870"/>
                </a:cubicBezTo>
                <a:cubicBezTo>
                  <a:pt x="49186" y="10830"/>
                  <a:pt x="49241" y="10766"/>
                  <a:pt x="49321" y="10766"/>
                </a:cubicBezTo>
                <a:close/>
                <a:moveTo>
                  <a:pt x="40572" y="10616"/>
                </a:moveTo>
                <a:cubicBezTo>
                  <a:pt x="40604" y="10616"/>
                  <a:pt x="40567" y="10807"/>
                  <a:pt x="40506" y="10819"/>
                </a:cubicBezTo>
                <a:cubicBezTo>
                  <a:pt x="40468" y="10832"/>
                  <a:pt x="40417" y="10845"/>
                  <a:pt x="40366" y="10857"/>
                </a:cubicBezTo>
                <a:cubicBezTo>
                  <a:pt x="40366" y="10870"/>
                  <a:pt x="40392" y="10908"/>
                  <a:pt x="40392" y="10921"/>
                </a:cubicBezTo>
                <a:lnTo>
                  <a:pt x="40379" y="10946"/>
                </a:lnTo>
                <a:cubicBezTo>
                  <a:pt x="40366" y="10971"/>
                  <a:pt x="40278" y="10997"/>
                  <a:pt x="40202" y="10997"/>
                </a:cubicBezTo>
                <a:lnTo>
                  <a:pt x="40126" y="10997"/>
                </a:lnTo>
                <a:cubicBezTo>
                  <a:pt x="40101" y="10997"/>
                  <a:pt x="40075" y="10971"/>
                  <a:pt x="40063" y="10959"/>
                </a:cubicBezTo>
                <a:lnTo>
                  <a:pt x="40063" y="10933"/>
                </a:lnTo>
                <a:cubicBezTo>
                  <a:pt x="40075" y="10895"/>
                  <a:pt x="40164" y="10781"/>
                  <a:pt x="40202" y="10756"/>
                </a:cubicBezTo>
                <a:cubicBezTo>
                  <a:pt x="40233" y="10735"/>
                  <a:pt x="40272" y="10715"/>
                  <a:pt x="40306" y="10715"/>
                </a:cubicBezTo>
                <a:cubicBezTo>
                  <a:pt x="40314" y="10715"/>
                  <a:pt x="40321" y="10716"/>
                  <a:pt x="40328" y="10718"/>
                </a:cubicBezTo>
                <a:cubicBezTo>
                  <a:pt x="40331" y="10719"/>
                  <a:pt x="40333" y="10719"/>
                  <a:pt x="40336" y="10719"/>
                </a:cubicBezTo>
                <a:cubicBezTo>
                  <a:pt x="40384" y="10719"/>
                  <a:pt x="40521" y="10629"/>
                  <a:pt x="40569" y="10617"/>
                </a:cubicBezTo>
                <a:cubicBezTo>
                  <a:pt x="40570" y="10617"/>
                  <a:pt x="40571" y="10616"/>
                  <a:pt x="40572" y="10616"/>
                </a:cubicBezTo>
                <a:close/>
                <a:moveTo>
                  <a:pt x="48682" y="10753"/>
                </a:moveTo>
                <a:cubicBezTo>
                  <a:pt x="48728" y="10753"/>
                  <a:pt x="48752" y="10784"/>
                  <a:pt x="48731" y="10870"/>
                </a:cubicBezTo>
                <a:lnTo>
                  <a:pt x="48718" y="10959"/>
                </a:lnTo>
                <a:cubicBezTo>
                  <a:pt x="48781" y="10984"/>
                  <a:pt x="48768" y="11022"/>
                  <a:pt x="48718" y="11035"/>
                </a:cubicBezTo>
                <a:cubicBezTo>
                  <a:pt x="48698" y="11038"/>
                  <a:pt x="48672" y="11041"/>
                  <a:pt x="48645" y="11041"/>
                </a:cubicBezTo>
                <a:cubicBezTo>
                  <a:pt x="48584" y="11041"/>
                  <a:pt x="48523" y="11028"/>
                  <a:pt x="48541" y="10984"/>
                </a:cubicBezTo>
                <a:lnTo>
                  <a:pt x="48566" y="10971"/>
                </a:lnTo>
                <a:lnTo>
                  <a:pt x="48629" y="10895"/>
                </a:lnTo>
                <a:cubicBezTo>
                  <a:pt x="48604" y="10832"/>
                  <a:pt x="48591" y="10769"/>
                  <a:pt x="48629" y="10756"/>
                </a:cubicBezTo>
                <a:lnTo>
                  <a:pt x="48655" y="10756"/>
                </a:lnTo>
                <a:cubicBezTo>
                  <a:pt x="48664" y="10754"/>
                  <a:pt x="48674" y="10753"/>
                  <a:pt x="48682" y="10753"/>
                </a:cubicBezTo>
                <a:close/>
                <a:moveTo>
                  <a:pt x="42277" y="10756"/>
                </a:moveTo>
                <a:cubicBezTo>
                  <a:pt x="42290" y="10781"/>
                  <a:pt x="42290" y="10807"/>
                  <a:pt x="42290" y="10819"/>
                </a:cubicBezTo>
                <a:lnTo>
                  <a:pt x="42239" y="10895"/>
                </a:lnTo>
                <a:lnTo>
                  <a:pt x="42252" y="10895"/>
                </a:lnTo>
                <a:cubicBezTo>
                  <a:pt x="42188" y="10971"/>
                  <a:pt x="42100" y="11060"/>
                  <a:pt x="42049" y="11085"/>
                </a:cubicBezTo>
                <a:lnTo>
                  <a:pt x="41999" y="11085"/>
                </a:lnTo>
                <a:lnTo>
                  <a:pt x="41948" y="11072"/>
                </a:lnTo>
                <a:cubicBezTo>
                  <a:pt x="41885" y="11035"/>
                  <a:pt x="41847" y="10959"/>
                  <a:pt x="41872" y="10908"/>
                </a:cubicBezTo>
                <a:lnTo>
                  <a:pt x="41885" y="10883"/>
                </a:lnTo>
                <a:lnTo>
                  <a:pt x="41948" y="10781"/>
                </a:lnTo>
                <a:cubicBezTo>
                  <a:pt x="42049" y="10781"/>
                  <a:pt x="42163" y="10794"/>
                  <a:pt x="42201" y="10819"/>
                </a:cubicBezTo>
                <a:lnTo>
                  <a:pt x="42239" y="10769"/>
                </a:lnTo>
                <a:cubicBezTo>
                  <a:pt x="42252" y="10756"/>
                  <a:pt x="42277" y="10756"/>
                  <a:pt x="42277" y="10756"/>
                </a:cubicBezTo>
                <a:close/>
                <a:moveTo>
                  <a:pt x="19822" y="10779"/>
                </a:moveTo>
                <a:cubicBezTo>
                  <a:pt x="19824" y="10779"/>
                  <a:pt x="19827" y="10780"/>
                  <a:pt x="19829" y="10781"/>
                </a:cubicBezTo>
                <a:lnTo>
                  <a:pt x="19867" y="10807"/>
                </a:lnTo>
                <a:lnTo>
                  <a:pt x="19930" y="10832"/>
                </a:lnTo>
                <a:cubicBezTo>
                  <a:pt x="19905" y="10883"/>
                  <a:pt x="19753" y="10984"/>
                  <a:pt x="19728" y="11047"/>
                </a:cubicBezTo>
                <a:cubicBezTo>
                  <a:pt x="19717" y="11075"/>
                  <a:pt x="19711" y="11088"/>
                  <a:pt x="19708" y="11088"/>
                </a:cubicBezTo>
                <a:cubicBezTo>
                  <a:pt x="19705" y="11088"/>
                  <a:pt x="19708" y="11065"/>
                  <a:pt x="19715" y="11022"/>
                </a:cubicBezTo>
                <a:cubicBezTo>
                  <a:pt x="19727" y="10951"/>
                  <a:pt x="19783" y="10779"/>
                  <a:pt x="19822" y="10779"/>
                </a:cubicBezTo>
                <a:close/>
                <a:moveTo>
                  <a:pt x="46080" y="10991"/>
                </a:moveTo>
                <a:cubicBezTo>
                  <a:pt x="46171" y="10991"/>
                  <a:pt x="46316" y="11041"/>
                  <a:pt x="46326" y="11072"/>
                </a:cubicBezTo>
                <a:cubicBezTo>
                  <a:pt x="46326" y="11094"/>
                  <a:pt x="46290" y="11102"/>
                  <a:pt x="46242" y="11102"/>
                </a:cubicBezTo>
                <a:cubicBezTo>
                  <a:pt x="46175" y="11102"/>
                  <a:pt x="46086" y="11087"/>
                  <a:pt x="46035" y="11072"/>
                </a:cubicBezTo>
                <a:cubicBezTo>
                  <a:pt x="45947" y="11060"/>
                  <a:pt x="45947" y="11022"/>
                  <a:pt x="46035" y="10997"/>
                </a:cubicBezTo>
                <a:cubicBezTo>
                  <a:pt x="46047" y="10993"/>
                  <a:pt x="46063" y="10991"/>
                  <a:pt x="46080" y="10991"/>
                </a:cubicBezTo>
                <a:close/>
                <a:moveTo>
                  <a:pt x="15287" y="10614"/>
                </a:moveTo>
                <a:cubicBezTo>
                  <a:pt x="15292" y="10614"/>
                  <a:pt x="15296" y="10615"/>
                  <a:pt x="15299" y="10617"/>
                </a:cubicBezTo>
                <a:lnTo>
                  <a:pt x="15362" y="10655"/>
                </a:lnTo>
                <a:cubicBezTo>
                  <a:pt x="15426" y="10718"/>
                  <a:pt x="15476" y="10794"/>
                  <a:pt x="15476" y="10845"/>
                </a:cubicBezTo>
                <a:lnTo>
                  <a:pt x="15463" y="10857"/>
                </a:lnTo>
                <a:lnTo>
                  <a:pt x="15388" y="10984"/>
                </a:lnTo>
                <a:cubicBezTo>
                  <a:pt x="15463" y="11035"/>
                  <a:pt x="15565" y="11110"/>
                  <a:pt x="15603" y="11136"/>
                </a:cubicBezTo>
                <a:lnTo>
                  <a:pt x="15590" y="11199"/>
                </a:lnTo>
                <a:lnTo>
                  <a:pt x="15577" y="11224"/>
                </a:lnTo>
                <a:cubicBezTo>
                  <a:pt x="15552" y="11224"/>
                  <a:pt x="15489" y="11237"/>
                  <a:pt x="15438" y="11250"/>
                </a:cubicBezTo>
                <a:lnTo>
                  <a:pt x="15426" y="11161"/>
                </a:lnTo>
                <a:lnTo>
                  <a:pt x="15388" y="11047"/>
                </a:lnTo>
                <a:cubicBezTo>
                  <a:pt x="15340" y="10928"/>
                  <a:pt x="15270" y="10831"/>
                  <a:pt x="15230" y="10831"/>
                </a:cubicBezTo>
                <a:cubicBezTo>
                  <a:pt x="15227" y="10831"/>
                  <a:pt x="15225" y="10831"/>
                  <a:pt x="15223" y="10832"/>
                </a:cubicBezTo>
                <a:cubicBezTo>
                  <a:pt x="15221" y="10833"/>
                  <a:pt x="15219" y="10833"/>
                  <a:pt x="15216" y="10833"/>
                </a:cubicBezTo>
                <a:cubicBezTo>
                  <a:pt x="15178" y="10833"/>
                  <a:pt x="15124" y="10741"/>
                  <a:pt x="15160" y="10693"/>
                </a:cubicBezTo>
                <a:lnTo>
                  <a:pt x="15198" y="10668"/>
                </a:lnTo>
                <a:cubicBezTo>
                  <a:pt x="15220" y="10646"/>
                  <a:pt x="15260" y="10614"/>
                  <a:pt x="15287" y="10614"/>
                </a:cubicBezTo>
                <a:close/>
                <a:moveTo>
                  <a:pt x="15159" y="11016"/>
                </a:moveTo>
                <a:cubicBezTo>
                  <a:pt x="15169" y="11016"/>
                  <a:pt x="15179" y="11021"/>
                  <a:pt x="15185" y="11035"/>
                </a:cubicBezTo>
                <a:cubicBezTo>
                  <a:pt x="15236" y="11110"/>
                  <a:pt x="15236" y="11199"/>
                  <a:pt x="15210" y="11237"/>
                </a:cubicBezTo>
                <a:cubicBezTo>
                  <a:pt x="15204" y="11246"/>
                  <a:pt x="15191" y="11250"/>
                  <a:pt x="15173" y="11250"/>
                </a:cubicBezTo>
                <a:cubicBezTo>
                  <a:pt x="15120" y="11250"/>
                  <a:pt x="15033" y="11212"/>
                  <a:pt x="15033" y="11174"/>
                </a:cubicBezTo>
                <a:cubicBezTo>
                  <a:pt x="15023" y="11142"/>
                  <a:pt x="15107" y="11016"/>
                  <a:pt x="15159" y="11016"/>
                </a:cubicBezTo>
                <a:close/>
                <a:moveTo>
                  <a:pt x="47727" y="10880"/>
                </a:moveTo>
                <a:cubicBezTo>
                  <a:pt x="47730" y="10880"/>
                  <a:pt x="47731" y="10881"/>
                  <a:pt x="47731" y="10883"/>
                </a:cubicBezTo>
                <a:cubicBezTo>
                  <a:pt x="47744" y="10895"/>
                  <a:pt x="47756" y="10984"/>
                  <a:pt x="47769" y="11085"/>
                </a:cubicBezTo>
                <a:lnTo>
                  <a:pt x="47794" y="11174"/>
                </a:lnTo>
                <a:cubicBezTo>
                  <a:pt x="47807" y="11199"/>
                  <a:pt x="47807" y="11250"/>
                  <a:pt x="47794" y="11262"/>
                </a:cubicBezTo>
                <a:cubicBezTo>
                  <a:pt x="47787" y="11277"/>
                  <a:pt x="47766" y="11283"/>
                  <a:pt x="47748" y="11283"/>
                </a:cubicBezTo>
                <a:cubicBezTo>
                  <a:pt x="47735" y="11283"/>
                  <a:pt x="47723" y="11280"/>
                  <a:pt x="47718" y="11275"/>
                </a:cubicBezTo>
                <a:cubicBezTo>
                  <a:pt x="47668" y="11199"/>
                  <a:pt x="47630" y="11123"/>
                  <a:pt x="47592" y="11035"/>
                </a:cubicBezTo>
                <a:lnTo>
                  <a:pt x="47566" y="10971"/>
                </a:lnTo>
                <a:cubicBezTo>
                  <a:pt x="47644" y="10916"/>
                  <a:pt x="47711" y="10880"/>
                  <a:pt x="47727" y="10880"/>
                </a:cubicBezTo>
                <a:close/>
                <a:moveTo>
                  <a:pt x="18389" y="10905"/>
                </a:moveTo>
                <a:cubicBezTo>
                  <a:pt x="18437" y="10905"/>
                  <a:pt x="18434" y="10933"/>
                  <a:pt x="18412" y="10933"/>
                </a:cubicBezTo>
                <a:cubicBezTo>
                  <a:pt x="18399" y="10946"/>
                  <a:pt x="18412" y="11022"/>
                  <a:pt x="18450" y="11098"/>
                </a:cubicBezTo>
                <a:lnTo>
                  <a:pt x="18475" y="11186"/>
                </a:lnTo>
                <a:cubicBezTo>
                  <a:pt x="18488" y="11237"/>
                  <a:pt x="18462" y="11326"/>
                  <a:pt x="18437" y="11376"/>
                </a:cubicBezTo>
                <a:lnTo>
                  <a:pt x="18412" y="11401"/>
                </a:lnTo>
                <a:cubicBezTo>
                  <a:pt x="18403" y="11404"/>
                  <a:pt x="18395" y="11405"/>
                  <a:pt x="18387" y="11405"/>
                </a:cubicBezTo>
                <a:cubicBezTo>
                  <a:pt x="18349" y="11405"/>
                  <a:pt x="18323" y="11380"/>
                  <a:pt x="18323" y="11338"/>
                </a:cubicBezTo>
                <a:lnTo>
                  <a:pt x="18336" y="11300"/>
                </a:lnTo>
                <a:lnTo>
                  <a:pt x="18336" y="11224"/>
                </a:lnTo>
                <a:cubicBezTo>
                  <a:pt x="18330" y="11188"/>
                  <a:pt x="18321" y="11169"/>
                  <a:pt x="18310" y="11169"/>
                </a:cubicBezTo>
                <a:cubicBezTo>
                  <a:pt x="18299" y="11169"/>
                  <a:pt x="18286" y="11191"/>
                  <a:pt x="18273" y="11237"/>
                </a:cubicBezTo>
                <a:lnTo>
                  <a:pt x="18247" y="11313"/>
                </a:lnTo>
                <a:cubicBezTo>
                  <a:pt x="18247" y="11326"/>
                  <a:pt x="18222" y="11351"/>
                  <a:pt x="18197" y="11364"/>
                </a:cubicBezTo>
                <a:lnTo>
                  <a:pt x="18171" y="11364"/>
                </a:lnTo>
                <a:cubicBezTo>
                  <a:pt x="18146" y="11275"/>
                  <a:pt x="18095" y="11123"/>
                  <a:pt x="18108" y="11110"/>
                </a:cubicBezTo>
                <a:cubicBezTo>
                  <a:pt x="18133" y="11085"/>
                  <a:pt x="18285" y="10908"/>
                  <a:pt x="18361" y="10908"/>
                </a:cubicBezTo>
                <a:cubicBezTo>
                  <a:pt x="18372" y="10906"/>
                  <a:pt x="18381" y="10905"/>
                  <a:pt x="18389" y="10905"/>
                </a:cubicBezTo>
                <a:close/>
                <a:moveTo>
                  <a:pt x="46997" y="11275"/>
                </a:moveTo>
                <a:cubicBezTo>
                  <a:pt x="47136" y="11338"/>
                  <a:pt x="47250" y="11414"/>
                  <a:pt x="47263" y="11439"/>
                </a:cubicBezTo>
                <a:lnTo>
                  <a:pt x="47250" y="11452"/>
                </a:lnTo>
                <a:lnTo>
                  <a:pt x="47237" y="11477"/>
                </a:lnTo>
                <a:cubicBezTo>
                  <a:pt x="47235" y="11479"/>
                  <a:pt x="47231" y="11479"/>
                  <a:pt x="47226" y="11479"/>
                </a:cubicBezTo>
                <a:cubicBezTo>
                  <a:pt x="47188" y="11479"/>
                  <a:pt x="47094" y="11437"/>
                  <a:pt x="47060" y="11414"/>
                </a:cubicBezTo>
                <a:cubicBezTo>
                  <a:pt x="47043" y="11403"/>
                  <a:pt x="47024" y="11397"/>
                  <a:pt x="47004" y="11397"/>
                </a:cubicBezTo>
                <a:cubicBezTo>
                  <a:pt x="46979" y="11397"/>
                  <a:pt x="46955" y="11406"/>
                  <a:pt x="46934" y="11427"/>
                </a:cubicBezTo>
                <a:cubicBezTo>
                  <a:pt x="46925" y="11435"/>
                  <a:pt x="46913" y="11439"/>
                  <a:pt x="46900" y="11439"/>
                </a:cubicBezTo>
                <a:cubicBezTo>
                  <a:pt x="46853" y="11439"/>
                  <a:pt x="46793" y="11389"/>
                  <a:pt x="46832" y="11300"/>
                </a:cubicBezTo>
                <a:lnTo>
                  <a:pt x="46832" y="11300"/>
                </a:lnTo>
                <a:lnTo>
                  <a:pt x="46832" y="11313"/>
                </a:lnTo>
                <a:lnTo>
                  <a:pt x="46870" y="11300"/>
                </a:lnTo>
                <a:lnTo>
                  <a:pt x="46997" y="11275"/>
                </a:lnTo>
                <a:close/>
                <a:moveTo>
                  <a:pt x="18108" y="11376"/>
                </a:moveTo>
                <a:cubicBezTo>
                  <a:pt x="18115" y="11419"/>
                  <a:pt x="18122" y="11473"/>
                  <a:pt x="18132" y="11538"/>
                </a:cubicBezTo>
                <a:lnTo>
                  <a:pt x="18132" y="11538"/>
                </a:lnTo>
                <a:lnTo>
                  <a:pt x="18083" y="11452"/>
                </a:lnTo>
                <a:lnTo>
                  <a:pt x="18070" y="11427"/>
                </a:lnTo>
                <a:cubicBezTo>
                  <a:pt x="18070" y="11401"/>
                  <a:pt x="18095" y="11389"/>
                  <a:pt x="18108" y="11376"/>
                </a:cubicBezTo>
                <a:close/>
                <a:moveTo>
                  <a:pt x="35210" y="11288"/>
                </a:moveTo>
                <a:cubicBezTo>
                  <a:pt x="35233" y="11288"/>
                  <a:pt x="35260" y="11333"/>
                  <a:pt x="35279" y="11401"/>
                </a:cubicBezTo>
                <a:cubicBezTo>
                  <a:pt x="35309" y="11461"/>
                  <a:pt x="35199" y="11551"/>
                  <a:pt x="35150" y="11551"/>
                </a:cubicBezTo>
                <a:cubicBezTo>
                  <a:pt x="35137" y="11551"/>
                  <a:pt x="35128" y="11545"/>
                  <a:pt x="35128" y="11528"/>
                </a:cubicBezTo>
                <a:cubicBezTo>
                  <a:pt x="35128" y="11452"/>
                  <a:pt x="35166" y="11326"/>
                  <a:pt x="35191" y="11300"/>
                </a:cubicBezTo>
                <a:cubicBezTo>
                  <a:pt x="35197" y="11292"/>
                  <a:pt x="35203" y="11288"/>
                  <a:pt x="35210" y="11288"/>
                </a:cubicBezTo>
                <a:close/>
                <a:moveTo>
                  <a:pt x="23366" y="11450"/>
                </a:moveTo>
                <a:cubicBezTo>
                  <a:pt x="23435" y="11450"/>
                  <a:pt x="23522" y="11530"/>
                  <a:pt x="23461" y="11642"/>
                </a:cubicBezTo>
                <a:lnTo>
                  <a:pt x="23385" y="11566"/>
                </a:lnTo>
                <a:cubicBezTo>
                  <a:pt x="23334" y="11490"/>
                  <a:pt x="23322" y="11477"/>
                  <a:pt x="23309" y="11465"/>
                </a:cubicBezTo>
                <a:lnTo>
                  <a:pt x="23322" y="11465"/>
                </a:lnTo>
                <a:cubicBezTo>
                  <a:pt x="23334" y="11455"/>
                  <a:pt x="23349" y="11450"/>
                  <a:pt x="23366" y="11450"/>
                </a:cubicBezTo>
                <a:close/>
                <a:moveTo>
                  <a:pt x="37942" y="11350"/>
                </a:moveTo>
                <a:cubicBezTo>
                  <a:pt x="37999" y="11350"/>
                  <a:pt x="38048" y="11356"/>
                  <a:pt x="38063" y="11376"/>
                </a:cubicBezTo>
                <a:cubicBezTo>
                  <a:pt x="38101" y="11439"/>
                  <a:pt x="37886" y="11591"/>
                  <a:pt x="37785" y="11629"/>
                </a:cubicBezTo>
                <a:cubicBezTo>
                  <a:pt x="37752" y="11641"/>
                  <a:pt x="37721" y="11647"/>
                  <a:pt x="37694" y="11647"/>
                </a:cubicBezTo>
                <a:cubicBezTo>
                  <a:pt x="37636" y="11647"/>
                  <a:pt x="37595" y="11622"/>
                  <a:pt x="37595" y="11579"/>
                </a:cubicBezTo>
                <a:cubicBezTo>
                  <a:pt x="37595" y="11503"/>
                  <a:pt x="37696" y="11376"/>
                  <a:pt x="37734" y="11364"/>
                </a:cubicBezTo>
                <a:cubicBezTo>
                  <a:pt x="37757" y="11364"/>
                  <a:pt x="37857" y="11350"/>
                  <a:pt x="37942" y="11350"/>
                </a:cubicBezTo>
                <a:close/>
                <a:moveTo>
                  <a:pt x="18780" y="10928"/>
                </a:moveTo>
                <a:cubicBezTo>
                  <a:pt x="18791" y="10928"/>
                  <a:pt x="18809" y="10938"/>
                  <a:pt x="18829" y="10959"/>
                </a:cubicBezTo>
                <a:cubicBezTo>
                  <a:pt x="18855" y="10984"/>
                  <a:pt x="18880" y="11186"/>
                  <a:pt x="18855" y="11212"/>
                </a:cubicBezTo>
                <a:cubicBezTo>
                  <a:pt x="18829" y="11250"/>
                  <a:pt x="18867" y="11288"/>
                  <a:pt x="18943" y="11288"/>
                </a:cubicBezTo>
                <a:lnTo>
                  <a:pt x="18956" y="11313"/>
                </a:lnTo>
                <a:cubicBezTo>
                  <a:pt x="18994" y="11427"/>
                  <a:pt x="19032" y="11515"/>
                  <a:pt x="19133" y="11541"/>
                </a:cubicBezTo>
                <a:cubicBezTo>
                  <a:pt x="19133" y="11541"/>
                  <a:pt x="19146" y="11604"/>
                  <a:pt x="19133" y="11629"/>
                </a:cubicBezTo>
                <a:cubicBezTo>
                  <a:pt x="19124" y="11648"/>
                  <a:pt x="19101" y="11660"/>
                  <a:pt x="19084" y="11660"/>
                </a:cubicBezTo>
                <a:cubicBezTo>
                  <a:pt x="19078" y="11660"/>
                  <a:pt x="19073" y="11658"/>
                  <a:pt x="19070" y="11655"/>
                </a:cubicBezTo>
                <a:lnTo>
                  <a:pt x="18969" y="11591"/>
                </a:lnTo>
                <a:cubicBezTo>
                  <a:pt x="18880" y="11528"/>
                  <a:pt x="18703" y="11351"/>
                  <a:pt x="18703" y="11300"/>
                </a:cubicBezTo>
                <a:cubicBezTo>
                  <a:pt x="18703" y="11237"/>
                  <a:pt x="18627" y="11060"/>
                  <a:pt x="18678" y="11035"/>
                </a:cubicBezTo>
                <a:cubicBezTo>
                  <a:pt x="18716" y="11009"/>
                  <a:pt x="18766" y="10959"/>
                  <a:pt x="18766" y="10946"/>
                </a:cubicBezTo>
                <a:cubicBezTo>
                  <a:pt x="18766" y="10935"/>
                  <a:pt x="18771" y="10928"/>
                  <a:pt x="18780" y="10928"/>
                </a:cubicBezTo>
                <a:close/>
                <a:moveTo>
                  <a:pt x="19365" y="11160"/>
                </a:moveTo>
                <a:cubicBezTo>
                  <a:pt x="19386" y="11160"/>
                  <a:pt x="19385" y="11252"/>
                  <a:pt x="19374" y="11288"/>
                </a:cubicBezTo>
                <a:cubicBezTo>
                  <a:pt x="19361" y="11326"/>
                  <a:pt x="19475" y="11376"/>
                  <a:pt x="19513" y="11376"/>
                </a:cubicBezTo>
                <a:cubicBezTo>
                  <a:pt x="19551" y="11389"/>
                  <a:pt x="19475" y="11579"/>
                  <a:pt x="19437" y="11629"/>
                </a:cubicBezTo>
                <a:cubicBezTo>
                  <a:pt x="19424" y="11650"/>
                  <a:pt x="19411" y="11660"/>
                  <a:pt x="19400" y="11660"/>
                </a:cubicBezTo>
                <a:cubicBezTo>
                  <a:pt x="19376" y="11660"/>
                  <a:pt x="19357" y="11621"/>
                  <a:pt x="19348" y="11553"/>
                </a:cubicBezTo>
                <a:cubicBezTo>
                  <a:pt x="19336" y="11452"/>
                  <a:pt x="19323" y="11174"/>
                  <a:pt x="19361" y="11161"/>
                </a:cubicBezTo>
                <a:cubicBezTo>
                  <a:pt x="19362" y="11160"/>
                  <a:pt x="19364" y="11160"/>
                  <a:pt x="19365" y="11160"/>
                </a:cubicBezTo>
                <a:close/>
                <a:moveTo>
                  <a:pt x="22769" y="11468"/>
                </a:moveTo>
                <a:cubicBezTo>
                  <a:pt x="22785" y="11468"/>
                  <a:pt x="22805" y="11480"/>
                  <a:pt x="22828" y="11503"/>
                </a:cubicBezTo>
                <a:lnTo>
                  <a:pt x="22866" y="11541"/>
                </a:lnTo>
                <a:cubicBezTo>
                  <a:pt x="22885" y="11566"/>
                  <a:pt x="22904" y="11579"/>
                  <a:pt x="22923" y="11579"/>
                </a:cubicBezTo>
                <a:cubicBezTo>
                  <a:pt x="22942" y="11579"/>
                  <a:pt x="22961" y="11566"/>
                  <a:pt x="22980" y="11541"/>
                </a:cubicBezTo>
                <a:cubicBezTo>
                  <a:pt x="22994" y="11523"/>
                  <a:pt x="23004" y="11516"/>
                  <a:pt x="23011" y="11516"/>
                </a:cubicBezTo>
                <a:cubicBezTo>
                  <a:pt x="23030" y="11516"/>
                  <a:pt x="23030" y="11564"/>
                  <a:pt x="23030" y="11591"/>
                </a:cubicBezTo>
                <a:lnTo>
                  <a:pt x="23018" y="11680"/>
                </a:lnTo>
                <a:cubicBezTo>
                  <a:pt x="22942" y="11667"/>
                  <a:pt x="22866" y="11629"/>
                  <a:pt x="22828" y="11617"/>
                </a:cubicBezTo>
                <a:lnTo>
                  <a:pt x="22803" y="11604"/>
                </a:lnTo>
                <a:lnTo>
                  <a:pt x="22727" y="11566"/>
                </a:lnTo>
                <a:cubicBezTo>
                  <a:pt x="22727" y="11502"/>
                  <a:pt x="22742" y="11468"/>
                  <a:pt x="22769" y="11468"/>
                </a:cubicBezTo>
                <a:close/>
                <a:moveTo>
                  <a:pt x="44086" y="11533"/>
                </a:moveTo>
                <a:cubicBezTo>
                  <a:pt x="44110" y="11533"/>
                  <a:pt x="44102" y="11571"/>
                  <a:pt x="44061" y="11642"/>
                </a:cubicBezTo>
                <a:lnTo>
                  <a:pt x="44011" y="11680"/>
                </a:lnTo>
                <a:cubicBezTo>
                  <a:pt x="43992" y="11699"/>
                  <a:pt x="43966" y="11705"/>
                  <a:pt x="43939" y="11705"/>
                </a:cubicBezTo>
                <a:cubicBezTo>
                  <a:pt x="43913" y="11705"/>
                  <a:pt x="43884" y="11699"/>
                  <a:pt x="43859" y="11693"/>
                </a:cubicBezTo>
                <a:cubicBezTo>
                  <a:pt x="43846" y="11680"/>
                  <a:pt x="43808" y="11617"/>
                  <a:pt x="43808" y="11591"/>
                </a:cubicBezTo>
                <a:lnTo>
                  <a:pt x="43821" y="11566"/>
                </a:lnTo>
                <a:cubicBezTo>
                  <a:pt x="43832" y="11558"/>
                  <a:pt x="43853" y="11557"/>
                  <a:pt x="43879" y="11557"/>
                </a:cubicBezTo>
                <a:cubicBezTo>
                  <a:pt x="43906" y="11557"/>
                  <a:pt x="43939" y="11559"/>
                  <a:pt x="43969" y="11559"/>
                </a:cubicBezTo>
                <a:cubicBezTo>
                  <a:pt x="44007" y="11559"/>
                  <a:pt x="44042" y="11555"/>
                  <a:pt x="44061" y="11541"/>
                </a:cubicBezTo>
                <a:cubicBezTo>
                  <a:pt x="44072" y="11536"/>
                  <a:pt x="44080" y="11533"/>
                  <a:pt x="44086" y="11533"/>
                </a:cubicBezTo>
                <a:close/>
                <a:moveTo>
                  <a:pt x="20588" y="11528"/>
                </a:moveTo>
                <a:cubicBezTo>
                  <a:pt x="20639" y="11528"/>
                  <a:pt x="20778" y="11718"/>
                  <a:pt x="20727" y="11718"/>
                </a:cubicBezTo>
                <a:cubicBezTo>
                  <a:pt x="20677" y="11718"/>
                  <a:pt x="20550" y="11718"/>
                  <a:pt x="20525" y="11642"/>
                </a:cubicBezTo>
                <a:cubicBezTo>
                  <a:pt x="20500" y="11579"/>
                  <a:pt x="20525" y="11528"/>
                  <a:pt x="20588" y="11528"/>
                </a:cubicBezTo>
                <a:close/>
                <a:moveTo>
                  <a:pt x="20910" y="11349"/>
                </a:moveTo>
                <a:cubicBezTo>
                  <a:pt x="20912" y="11349"/>
                  <a:pt x="20915" y="11350"/>
                  <a:pt x="20917" y="11351"/>
                </a:cubicBezTo>
                <a:cubicBezTo>
                  <a:pt x="20930" y="11364"/>
                  <a:pt x="20968" y="11414"/>
                  <a:pt x="21006" y="11452"/>
                </a:cubicBezTo>
                <a:cubicBezTo>
                  <a:pt x="20943" y="11541"/>
                  <a:pt x="20943" y="11617"/>
                  <a:pt x="20993" y="11718"/>
                </a:cubicBezTo>
                <a:cubicBezTo>
                  <a:pt x="20984" y="11736"/>
                  <a:pt x="20970" y="11745"/>
                  <a:pt x="20953" y="11745"/>
                </a:cubicBezTo>
                <a:cubicBezTo>
                  <a:pt x="20925" y="11745"/>
                  <a:pt x="20891" y="11720"/>
                  <a:pt x="20867" y="11680"/>
                </a:cubicBezTo>
                <a:lnTo>
                  <a:pt x="20892" y="11579"/>
                </a:lnTo>
                <a:lnTo>
                  <a:pt x="20905" y="11515"/>
                </a:lnTo>
                <a:cubicBezTo>
                  <a:pt x="20859" y="11401"/>
                  <a:pt x="20885" y="11349"/>
                  <a:pt x="20910" y="11349"/>
                </a:cubicBezTo>
                <a:close/>
                <a:moveTo>
                  <a:pt x="16577" y="11566"/>
                </a:moveTo>
                <a:cubicBezTo>
                  <a:pt x="16628" y="11566"/>
                  <a:pt x="16628" y="11705"/>
                  <a:pt x="16615" y="11743"/>
                </a:cubicBezTo>
                <a:cubicBezTo>
                  <a:pt x="16604" y="11785"/>
                  <a:pt x="16559" y="11810"/>
                  <a:pt x="16515" y="11810"/>
                </a:cubicBezTo>
                <a:cubicBezTo>
                  <a:pt x="16506" y="11810"/>
                  <a:pt x="16497" y="11809"/>
                  <a:pt x="16488" y="11806"/>
                </a:cubicBezTo>
                <a:cubicBezTo>
                  <a:pt x="16425" y="11781"/>
                  <a:pt x="16514" y="11566"/>
                  <a:pt x="16577" y="11566"/>
                </a:cubicBezTo>
                <a:close/>
                <a:moveTo>
                  <a:pt x="38916" y="11563"/>
                </a:moveTo>
                <a:cubicBezTo>
                  <a:pt x="38919" y="11563"/>
                  <a:pt x="38922" y="11564"/>
                  <a:pt x="38924" y="11566"/>
                </a:cubicBezTo>
                <a:cubicBezTo>
                  <a:pt x="38936" y="11591"/>
                  <a:pt x="38898" y="11730"/>
                  <a:pt x="38861" y="11781"/>
                </a:cubicBezTo>
                <a:cubicBezTo>
                  <a:pt x="38850" y="11802"/>
                  <a:pt x="38839" y="11812"/>
                  <a:pt x="38829" y="11812"/>
                </a:cubicBezTo>
                <a:cubicBezTo>
                  <a:pt x="38814" y="11812"/>
                  <a:pt x="38799" y="11793"/>
                  <a:pt x="38785" y="11756"/>
                </a:cubicBezTo>
                <a:cubicBezTo>
                  <a:pt x="38773" y="11697"/>
                  <a:pt x="38880" y="11563"/>
                  <a:pt x="38916" y="11563"/>
                </a:cubicBezTo>
                <a:close/>
                <a:moveTo>
                  <a:pt x="45782" y="11351"/>
                </a:moveTo>
                <a:lnTo>
                  <a:pt x="45782" y="11351"/>
                </a:lnTo>
                <a:cubicBezTo>
                  <a:pt x="45706" y="11591"/>
                  <a:pt x="45542" y="11667"/>
                  <a:pt x="45428" y="11819"/>
                </a:cubicBezTo>
                <a:cubicBezTo>
                  <a:pt x="45377" y="11541"/>
                  <a:pt x="45390" y="11528"/>
                  <a:pt x="45782" y="11351"/>
                </a:cubicBezTo>
                <a:close/>
                <a:moveTo>
                  <a:pt x="18132" y="11543"/>
                </a:moveTo>
                <a:lnTo>
                  <a:pt x="18132" y="11543"/>
                </a:lnTo>
                <a:cubicBezTo>
                  <a:pt x="18140" y="11592"/>
                  <a:pt x="18148" y="11646"/>
                  <a:pt x="18159" y="11705"/>
                </a:cubicBezTo>
                <a:lnTo>
                  <a:pt x="18108" y="11756"/>
                </a:lnTo>
                <a:lnTo>
                  <a:pt x="18058" y="11794"/>
                </a:lnTo>
                <a:cubicBezTo>
                  <a:pt x="18032" y="11819"/>
                  <a:pt x="18010" y="11832"/>
                  <a:pt x="17996" y="11832"/>
                </a:cubicBezTo>
                <a:cubicBezTo>
                  <a:pt x="17982" y="11832"/>
                  <a:pt x="17975" y="11819"/>
                  <a:pt x="17982" y="11794"/>
                </a:cubicBezTo>
                <a:lnTo>
                  <a:pt x="17994" y="11768"/>
                </a:lnTo>
                <a:lnTo>
                  <a:pt x="18007" y="11730"/>
                </a:lnTo>
                <a:cubicBezTo>
                  <a:pt x="18032" y="11705"/>
                  <a:pt x="18082" y="11630"/>
                  <a:pt x="18132" y="11543"/>
                </a:cubicBezTo>
                <a:close/>
                <a:moveTo>
                  <a:pt x="48001" y="11489"/>
                </a:moveTo>
                <a:cubicBezTo>
                  <a:pt x="48004" y="11489"/>
                  <a:pt x="48007" y="11489"/>
                  <a:pt x="48009" y="11490"/>
                </a:cubicBezTo>
                <a:cubicBezTo>
                  <a:pt x="48060" y="11503"/>
                  <a:pt x="48085" y="11579"/>
                  <a:pt x="48073" y="11667"/>
                </a:cubicBezTo>
                <a:lnTo>
                  <a:pt x="48047" y="11718"/>
                </a:lnTo>
                <a:lnTo>
                  <a:pt x="48035" y="11756"/>
                </a:lnTo>
                <a:cubicBezTo>
                  <a:pt x="47984" y="11768"/>
                  <a:pt x="47895" y="11794"/>
                  <a:pt x="47857" y="11806"/>
                </a:cubicBezTo>
                <a:lnTo>
                  <a:pt x="47807" y="11819"/>
                </a:lnTo>
                <a:lnTo>
                  <a:pt x="47781" y="11832"/>
                </a:lnTo>
                <a:cubicBezTo>
                  <a:pt x="47773" y="11837"/>
                  <a:pt x="47766" y="11840"/>
                  <a:pt x="47761" y="11840"/>
                </a:cubicBezTo>
                <a:cubicBezTo>
                  <a:pt x="47740" y="11840"/>
                  <a:pt x="47739" y="11806"/>
                  <a:pt x="47769" y="11756"/>
                </a:cubicBezTo>
                <a:lnTo>
                  <a:pt x="47794" y="11705"/>
                </a:lnTo>
                <a:lnTo>
                  <a:pt x="47819" y="11629"/>
                </a:lnTo>
                <a:cubicBezTo>
                  <a:pt x="47855" y="11570"/>
                  <a:pt x="47957" y="11489"/>
                  <a:pt x="48001" y="11489"/>
                </a:cubicBezTo>
                <a:close/>
                <a:moveTo>
                  <a:pt x="18652" y="11579"/>
                </a:moveTo>
                <a:cubicBezTo>
                  <a:pt x="18665" y="11579"/>
                  <a:pt x="18678" y="11604"/>
                  <a:pt x="18690" y="11617"/>
                </a:cubicBezTo>
                <a:cubicBezTo>
                  <a:pt x="18703" y="11617"/>
                  <a:pt x="18728" y="11617"/>
                  <a:pt x="18741" y="11604"/>
                </a:cubicBezTo>
                <a:cubicBezTo>
                  <a:pt x="18749" y="11604"/>
                  <a:pt x="18763" y="11598"/>
                  <a:pt x="18772" y="11598"/>
                </a:cubicBezTo>
                <a:cubicBezTo>
                  <a:pt x="18776" y="11598"/>
                  <a:pt x="18779" y="11600"/>
                  <a:pt x="18779" y="11604"/>
                </a:cubicBezTo>
                <a:lnTo>
                  <a:pt x="18842" y="11617"/>
                </a:lnTo>
                <a:cubicBezTo>
                  <a:pt x="18890" y="11645"/>
                  <a:pt x="18908" y="11659"/>
                  <a:pt x="18888" y="11659"/>
                </a:cubicBezTo>
                <a:cubicBezTo>
                  <a:pt x="18882" y="11659"/>
                  <a:pt x="18871" y="11658"/>
                  <a:pt x="18855" y="11655"/>
                </a:cubicBezTo>
                <a:cubicBezTo>
                  <a:pt x="18853" y="11654"/>
                  <a:pt x="18851" y="11654"/>
                  <a:pt x="18849" y="11654"/>
                </a:cubicBezTo>
                <a:cubicBezTo>
                  <a:pt x="18787" y="11654"/>
                  <a:pt x="18715" y="11844"/>
                  <a:pt x="18703" y="11844"/>
                </a:cubicBezTo>
                <a:lnTo>
                  <a:pt x="18690" y="11832"/>
                </a:lnTo>
                <a:cubicBezTo>
                  <a:pt x="18652" y="11756"/>
                  <a:pt x="18564" y="11730"/>
                  <a:pt x="18576" y="11617"/>
                </a:cubicBezTo>
                <a:cubicBezTo>
                  <a:pt x="18576" y="11591"/>
                  <a:pt x="18627" y="11579"/>
                  <a:pt x="18652" y="11579"/>
                </a:cubicBezTo>
                <a:close/>
                <a:moveTo>
                  <a:pt x="39923" y="11730"/>
                </a:moveTo>
                <a:cubicBezTo>
                  <a:pt x="39923" y="11730"/>
                  <a:pt x="40016" y="11814"/>
                  <a:pt x="40067" y="11814"/>
                </a:cubicBezTo>
                <a:cubicBezTo>
                  <a:pt x="40075" y="11814"/>
                  <a:pt x="40083" y="11812"/>
                  <a:pt x="40088" y="11806"/>
                </a:cubicBezTo>
                <a:cubicBezTo>
                  <a:pt x="40106" y="11783"/>
                  <a:pt x="40123" y="11773"/>
                  <a:pt x="40137" y="11773"/>
                </a:cubicBezTo>
                <a:cubicBezTo>
                  <a:pt x="40153" y="11773"/>
                  <a:pt x="40164" y="11786"/>
                  <a:pt x="40164" y="11806"/>
                </a:cubicBezTo>
                <a:cubicBezTo>
                  <a:pt x="40164" y="11857"/>
                  <a:pt x="40012" y="11857"/>
                  <a:pt x="39949" y="11895"/>
                </a:cubicBezTo>
                <a:cubicBezTo>
                  <a:pt x="39935" y="11903"/>
                  <a:pt x="39924" y="11907"/>
                  <a:pt x="39913" y="11907"/>
                </a:cubicBezTo>
                <a:cubicBezTo>
                  <a:pt x="39876" y="11907"/>
                  <a:pt x="39863" y="11859"/>
                  <a:pt x="39873" y="11819"/>
                </a:cubicBezTo>
                <a:cubicBezTo>
                  <a:pt x="39885" y="11781"/>
                  <a:pt x="39911" y="11730"/>
                  <a:pt x="39923" y="11730"/>
                </a:cubicBezTo>
                <a:close/>
                <a:moveTo>
                  <a:pt x="42594" y="11775"/>
                </a:moveTo>
                <a:cubicBezTo>
                  <a:pt x="42667" y="11775"/>
                  <a:pt x="42743" y="11816"/>
                  <a:pt x="42771" y="11844"/>
                </a:cubicBezTo>
                <a:cubicBezTo>
                  <a:pt x="42796" y="11870"/>
                  <a:pt x="42517" y="11958"/>
                  <a:pt x="42404" y="11984"/>
                </a:cubicBezTo>
                <a:cubicBezTo>
                  <a:pt x="42375" y="11987"/>
                  <a:pt x="42348" y="11988"/>
                  <a:pt x="42324" y="11988"/>
                </a:cubicBezTo>
                <a:cubicBezTo>
                  <a:pt x="42251" y="11988"/>
                  <a:pt x="42201" y="11974"/>
                  <a:pt x="42201" y="11946"/>
                </a:cubicBezTo>
                <a:cubicBezTo>
                  <a:pt x="42201" y="11908"/>
                  <a:pt x="42442" y="11832"/>
                  <a:pt x="42517" y="11794"/>
                </a:cubicBezTo>
                <a:cubicBezTo>
                  <a:pt x="42541" y="11780"/>
                  <a:pt x="42567" y="11775"/>
                  <a:pt x="42594" y="11775"/>
                </a:cubicBezTo>
                <a:close/>
                <a:moveTo>
                  <a:pt x="13148" y="11705"/>
                </a:moveTo>
                <a:cubicBezTo>
                  <a:pt x="13160" y="11705"/>
                  <a:pt x="13160" y="11743"/>
                  <a:pt x="13160" y="11768"/>
                </a:cubicBezTo>
                <a:cubicBezTo>
                  <a:pt x="13160" y="11781"/>
                  <a:pt x="13211" y="11908"/>
                  <a:pt x="13198" y="11958"/>
                </a:cubicBezTo>
                <a:cubicBezTo>
                  <a:pt x="13192" y="11984"/>
                  <a:pt x="13176" y="11996"/>
                  <a:pt x="13156" y="11996"/>
                </a:cubicBezTo>
                <a:cubicBezTo>
                  <a:pt x="13135" y="11996"/>
                  <a:pt x="13110" y="11984"/>
                  <a:pt x="13085" y="11958"/>
                </a:cubicBezTo>
                <a:cubicBezTo>
                  <a:pt x="13034" y="11908"/>
                  <a:pt x="13123" y="11705"/>
                  <a:pt x="13148" y="11705"/>
                </a:cubicBezTo>
                <a:close/>
                <a:moveTo>
                  <a:pt x="16832" y="11678"/>
                </a:moveTo>
                <a:cubicBezTo>
                  <a:pt x="16813" y="11713"/>
                  <a:pt x="16772" y="11791"/>
                  <a:pt x="16716" y="11895"/>
                </a:cubicBezTo>
                <a:lnTo>
                  <a:pt x="16678" y="12047"/>
                </a:lnTo>
                <a:lnTo>
                  <a:pt x="16628" y="12047"/>
                </a:lnTo>
                <a:lnTo>
                  <a:pt x="16628" y="12034"/>
                </a:lnTo>
                <a:cubicBezTo>
                  <a:pt x="16628" y="12022"/>
                  <a:pt x="16704" y="11870"/>
                  <a:pt x="16729" y="11819"/>
                </a:cubicBezTo>
                <a:cubicBezTo>
                  <a:pt x="16751" y="11775"/>
                  <a:pt x="16803" y="11710"/>
                  <a:pt x="16832" y="11678"/>
                </a:cubicBezTo>
                <a:close/>
                <a:moveTo>
                  <a:pt x="22409" y="11375"/>
                </a:moveTo>
                <a:cubicBezTo>
                  <a:pt x="22410" y="11375"/>
                  <a:pt x="22410" y="11375"/>
                  <a:pt x="22410" y="11376"/>
                </a:cubicBezTo>
                <a:cubicBezTo>
                  <a:pt x="22423" y="11376"/>
                  <a:pt x="22385" y="11439"/>
                  <a:pt x="22347" y="11515"/>
                </a:cubicBezTo>
                <a:lnTo>
                  <a:pt x="22322" y="11579"/>
                </a:lnTo>
                <a:lnTo>
                  <a:pt x="22309" y="11667"/>
                </a:lnTo>
                <a:cubicBezTo>
                  <a:pt x="22284" y="11756"/>
                  <a:pt x="22322" y="11895"/>
                  <a:pt x="22335" y="11920"/>
                </a:cubicBezTo>
                <a:cubicBezTo>
                  <a:pt x="22360" y="11958"/>
                  <a:pt x="22322" y="12022"/>
                  <a:pt x="22297" y="12047"/>
                </a:cubicBezTo>
                <a:cubicBezTo>
                  <a:pt x="22295" y="12048"/>
                  <a:pt x="22292" y="12049"/>
                  <a:pt x="22288" y="12049"/>
                </a:cubicBezTo>
                <a:cubicBezTo>
                  <a:pt x="22263" y="12049"/>
                  <a:pt x="22195" y="12012"/>
                  <a:pt x="22195" y="11946"/>
                </a:cubicBezTo>
                <a:cubicBezTo>
                  <a:pt x="22183" y="11870"/>
                  <a:pt x="22208" y="11756"/>
                  <a:pt x="22221" y="11743"/>
                </a:cubicBezTo>
                <a:cubicBezTo>
                  <a:pt x="22233" y="11718"/>
                  <a:pt x="22271" y="11579"/>
                  <a:pt x="22233" y="11566"/>
                </a:cubicBezTo>
                <a:cubicBezTo>
                  <a:pt x="22195" y="11566"/>
                  <a:pt x="22195" y="11528"/>
                  <a:pt x="22233" y="11490"/>
                </a:cubicBezTo>
                <a:cubicBezTo>
                  <a:pt x="22281" y="11455"/>
                  <a:pt x="22394" y="11375"/>
                  <a:pt x="22409" y="11375"/>
                </a:cubicBezTo>
                <a:close/>
                <a:moveTo>
                  <a:pt x="21185" y="11690"/>
                </a:moveTo>
                <a:cubicBezTo>
                  <a:pt x="21215" y="11690"/>
                  <a:pt x="21256" y="11726"/>
                  <a:pt x="21284" y="11781"/>
                </a:cubicBezTo>
                <a:cubicBezTo>
                  <a:pt x="21335" y="11857"/>
                  <a:pt x="21436" y="12059"/>
                  <a:pt x="21423" y="12072"/>
                </a:cubicBezTo>
                <a:cubicBezTo>
                  <a:pt x="21423" y="12076"/>
                  <a:pt x="21420" y="12077"/>
                  <a:pt x="21415" y="12077"/>
                </a:cubicBezTo>
                <a:cubicBezTo>
                  <a:pt x="21401" y="12077"/>
                  <a:pt x="21374" y="12068"/>
                  <a:pt x="21348" y="12059"/>
                </a:cubicBezTo>
                <a:lnTo>
                  <a:pt x="21322" y="12022"/>
                </a:lnTo>
                <a:lnTo>
                  <a:pt x="21221" y="11882"/>
                </a:lnTo>
                <a:cubicBezTo>
                  <a:pt x="21158" y="11870"/>
                  <a:pt x="21082" y="11857"/>
                  <a:pt x="21069" y="11844"/>
                </a:cubicBezTo>
                <a:cubicBezTo>
                  <a:pt x="21056" y="11832"/>
                  <a:pt x="21132" y="11743"/>
                  <a:pt x="21158" y="11705"/>
                </a:cubicBezTo>
                <a:cubicBezTo>
                  <a:pt x="21165" y="11695"/>
                  <a:pt x="21174" y="11690"/>
                  <a:pt x="21185" y="11690"/>
                </a:cubicBezTo>
                <a:close/>
                <a:moveTo>
                  <a:pt x="39441" y="11702"/>
                </a:moveTo>
                <a:cubicBezTo>
                  <a:pt x="39457" y="11702"/>
                  <a:pt x="39484" y="11721"/>
                  <a:pt x="39519" y="11756"/>
                </a:cubicBezTo>
                <a:cubicBezTo>
                  <a:pt x="39582" y="11819"/>
                  <a:pt x="39696" y="11996"/>
                  <a:pt x="39683" y="12009"/>
                </a:cubicBezTo>
                <a:cubicBezTo>
                  <a:pt x="39670" y="12009"/>
                  <a:pt x="39556" y="12072"/>
                  <a:pt x="39506" y="12097"/>
                </a:cubicBezTo>
                <a:cubicBezTo>
                  <a:pt x="39499" y="12102"/>
                  <a:pt x="39490" y="12104"/>
                  <a:pt x="39479" y="12104"/>
                </a:cubicBezTo>
                <a:cubicBezTo>
                  <a:pt x="39430" y="12104"/>
                  <a:pt x="39350" y="12059"/>
                  <a:pt x="39329" y="11996"/>
                </a:cubicBezTo>
                <a:cubicBezTo>
                  <a:pt x="39307" y="11933"/>
                  <a:pt x="39357" y="11905"/>
                  <a:pt x="39389" y="11905"/>
                </a:cubicBezTo>
                <a:cubicBezTo>
                  <a:pt x="39395" y="11905"/>
                  <a:pt x="39401" y="11906"/>
                  <a:pt x="39405" y="11908"/>
                </a:cubicBezTo>
                <a:cubicBezTo>
                  <a:pt x="39406" y="11908"/>
                  <a:pt x="39408" y="11909"/>
                  <a:pt x="39410" y="11909"/>
                </a:cubicBezTo>
                <a:cubicBezTo>
                  <a:pt x="39443" y="11909"/>
                  <a:pt x="39442" y="11791"/>
                  <a:pt x="39430" y="11743"/>
                </a:cubicBezTo>
                <a:cubicBezTo>
                  <a:pt x="39424" y="11715"/>
                  <a:pt x="39429" y="11702"/>
                  <a:pt x="39441" y="11702"/>
                </a:cubicBezTo>
                <a:close/>
                <a:moveTo>
                  <a:pt x="17362" y="11844"/>
                </a:moveTo>
                <a:cubicBezTo>
                  <a:pt x="17400" y="11844"/>
                  <a:pt x="17564" y="11933"/>
                  <a:pt x="17577" y="12022"/>
                </a:cubicBezTo>
                <a:cubicBezTo>
                  <a:pt x="17577" y="12089"/>
                  <a:pt x="17543" y="12128"/>
                  <a:pt x="17487" y="12128"/>
                </a:cubicBezTo>
                <a:cubicBezTo>
                  <a:pt x="17459" y="12128"/>
                  <a:pt x="17425" y="12119"/>
                  <a:pt x="17387" y="12097"/>
                </a:cubicBezTo>
                <a:lnTo>
                  <a:pt x="17374" y="11946"/>
                </a:lnTo>
                <a:lnTo>
                  <a:pt x="17362" y="11882"/>
                </a:lnTo>
                <a:cubicBezTo>
                  <a:pt x="17326" y="11909"/>
                  <a:pt x="17252" y="11936"/>
                  <a:pt x="17216" y="11936"/>
                </a:cubicBezTo>
                <a:cubicBezTo>
                  <a:pt x="17202" y="11936"/>
                  <a:pt x="17193" y="11931"/>
                  <a:pt x="17197" y="11920"/>
                </a:cubicBezTo>
                <a:cubicBezTo>
                  <a:pt x="17197" y="11870"/>
                  <a:pt x="17324" y="11844"/>
                  <a:pt x="17362" y="11844"/>
                </a:cubicBezTo>
                <a:close/>
                <a:moveTo>
                  <a:pt x="31325" y="11951"/>
                </a:moveTo>
                <a:cubicBezTo>
                  <a:pt x="31341" y="11951"/>
                  <a:pt x="31387" y="11991"/>
                  <a:pt x="31407" y="12022"/>
                </a:cubicBezTo>
                <a:cubicBezTo>
                  <a:pt x="31433" y="12047"/>
                  <a:pt x="31382" y="12110"/>
                  <a:pt x="31306" y="12135"/>
                </a:cubicBezTo>
                <a:cubicBezTo>
                  <a:pt x="31257" y="12165"/>
                  <a:pt x="31102" y="12194"/>
                  <a:pt x="31028" y="12194"/>
                </a:cubicBezTo>
                <a:cubicBezTo>
                  <a:pt x="31007" y="12194"/>
                  <a:pt x="30993" y="12192"/>
                  <a:pt x="30990" y="12186"/>
                </a:cubicBezTo>
                <a:cubicBezTo>
                  <a:pt x="30990" y="12161"/>
                  <a:pt x="31015" y="12059"/>
                  <a:pt x="31040" y="11958"/>
                </a:cubicBezTo>
                <a:lnTo>
                  <a:pt x="31142" y="12072"/>
                </a:lnTo>
                <a:lnTo>
                  <a:pt x="31167" y="12110"/>
                </a:lnTo>
                <a:cubicBezTo>
                  <a:pt x="31243" y="12085"/>
                  <a:pt x="31319" y="11984"/>
                  <a:pt x="31319" y="11958"/>
                </a:cubicBezTo>
                <a:cubicBezTo>
                  <a:pt x="31319" y="11954"/>
                  <a:pt x="31321" y="11951"/>
                  <a:pt x="31325" y="11951"/>
                </a:cubicBezTo>
                <a:close/>
                <a:moveTo>
                  <a:pt x="41518" y="11996"/>
                </a:moveTo>
                <a:cubicBezTo>
                  <a:pt x="41594" y="11996"/>
                  <a:pt x="41644" y="12034"/>
                  <a:pt x="41644" y="12047"/>
                </a:cubicBezTo>
                <a:cubicBezTo>
                  <a:pt x="41657" y="12059"/>
                  <a:pt x="41581" y="12110"/>
                  <a:pt x="41493" y="12173"/>
                </a:cubicBezTo>
                <a:lnTo>
                  <a:pt x="41404" y="12211"/>
                </a:lnTo>
                <a:cubicBezTo>
                  <a:pt x="41402" y="12214"/>
                  <a:pt x="41398" y="12215"/>
                  <a:pt x="41393" y="12215"/>
                </a:cubicBezTo>
                <a:cubicBezTo>
                  <a:pt x="41374" y="12215"/>
                  <a:pt x="41341" y="12196"/>
                  <a:pt x="41341" y="12186"/>
                </a:cubicBezTo>
                <a:cubicBezTo>
                  <a:pt x="41328" y="12148"/>
                  <a:pt x="41341" y="12097"/>
                  <a:pt x="41353" y="12072"/>
                </a:cubicBezTo>
                <a:cubicBezTo>
                  <a:pt x="41379" y="12047"/>
                  <a:pt x="41429" y="12009"/>
                  <a:pt x="41467" y="12009"/>
                </a:cubicBezTo>
                <a:lnTo>
                  <a:pt x="41518" y="11996"/>
                </a:lnTo>
                <a:close/>
                <a:moveTo>
                  <a:pt x="47320" y="11705"/>
                </a:moveTo>
                <a:cubicBezTo>
                  <a:pt x="47346" y="11705"/>
                  <a:pt x="47360" y="11722"/>
                  <a:pt x="47351" y="11756"/>
                </a:cubicBezTo>
                <a:lnTo>
                  <a:pt x="47326" y="11794"/>
                </a:lnTo>
                <a:cubicBezTo>
                  <a:pt x="47288" y="11882"/>
                  <a:pt x="47225" y="11958"/>
                  <a:pt x="47212" y="12047"/>
                </a:cubicBezTo>
                <a:lnTo>
                  <a:pt x="47187" y="12135"/>
                </a:lnTo>
                <a:cubicBezTo>
                  <a:pt x="47199" y="12267"/>
                  <a:pt x="47177" y="12364"/>
                  <a:pt x="47153" y="12364"/>
                </a:cubicBezTo>
                <a:cubicBezTo>
                  <a:pt x="47152" y="12364"/>
                  <a:pt x="47150" y="12364"/>
                  <a:pt x="47149" y="12363"/>
                </a:cubicBezTo>
                <a:cubicBezTo>
                  <a:pt x="47123" y="12338"/>
                  <a:pt x="47086" y="12199"/>
                  <a:pt x="47086" y="12072"/>
                </a:cubicBezTo>
                <a:lnTo>
                  <a:pt x="46997" y="11971"/>
                </a:lnTo>
                <a:lnTo>
                  <a:pt x="46972" y="11933"/>
                </a:lnTo>
                <a:cubicBezTo>
                  <a:pt x="46980" y="11851"/>
                  <a:pt x="47025" y="11817"/>
                  <a:pt x="47056" y="11817"/>
                </a:cubicBezTo>
                <a:cubicBezTo>
                  <a:pt x="47073" y="11817"/>
                  <a:pt x="47086" y="11827"/>
                  <a:pt x="47086" y="11844"/>
                </a:cubicBezTo>
                <a:cubicBezTo>
                  <a:pt x="47086" y="11878"/>
                  <a:pt x="47119" y="11895"/>
                  <a:pt x="47164" y="11895"/>
                </a:cubicBezTo>
                <a:cubicBezTo>
                  <a:pt x="47187" y="11895"/>
                  <a:pt x="47212" y="11891"/>
                  <a:pt x="47237" y="11882"/>
                </a:cubicBezTo>
                <a:lnTo>
                  <a:pt x="47263" y="11768"/>
                </a:lnTo>
                <a:lnTo>
                  <a:pt x="47275" y="11718"/>
                </a:lnTo>
                <a:cubicBezTo>
                  <a:pt x="47292" y="11709"/>
                  <a:pt x="47308" y="11705"/>
                  <a:pt x="47320" y="11705"/>
                </a:cubicBezTo>
                <a:close/>
                <a:moveTo>
                  <a:pt x="38344" y="12149"/>
                </a:moveTo>
                <a:cubicBezTo>
                  <a:pt x="38412" y="12149"/>
                  <a:pt x="38514" y="12317"/>
                  <a:pt x="38481" y="12351"/>
                </a:cubicBezTo>
                <a:cubicBezTo>
                  <a:pt x="38460" y="12364"/>
                  <a:pt x="38409" y="12374"/>
                  <a:pt x="38360" y="12374"/>
                </a:cubicBezTo>
                <a:cubicBezTo>
                  <a:pt x="38321" y="12374"/>
                  <a:pt x="38283" y="12368"/>
                  <a:pt x="38266" y="12351"/>
                </a:cubicBezTo>
                <a:cubicBezTo>
                  <a:pt x="38228" y="12313"/>
                  <a:pt x="38253" y="12224"/>
                  <a:pt x="38316" y="12161"/>
                </a:cubicBezTo>
                <a:cubicBezTo>
                  <a:pt x="38324" y="12153"/>
                  <a:pt x="38334" y="12149"/>
                  <a:pt x="38344" y="12149"/>
                </a:cubicBezTo>
                <a:close/>
                <a:moveTo>
                  <a:pt x="48341" y="11951"/>
                </a:moveTo>
                <a:cubicBezTo>
                  <a:pt x="48359" y="11951"/>
                  <a:pt x="48372" y="11956"/>
                  <a:pt x="48376" y="11971"/>
                </a:cubicBezTo>
                <a:lnTo>
                  <a:pt x="48376" y="11958"/>
                </a:lnTo>
                <a:lnTo>
                  <a:pt x="48376" y="11958"/>
                </a:lnTo>
                <a:cubicBezTo>
                  <a:pt x="48402" y="12009"/>
                  <a:pt x="48376" y="12072"/>
                  <a:pt x="48326" y="12110"/>
                </a:cubicBezTo>
                <a:cubicBezTo>
                  <a:pt x="48290" y="12146"/>
                  <a:pt x="48144" y="12380"/>
                  <a:pt x="48094" y="12380"/>
                </a:cubicBezTo>
                <a:cubicBezTo>
                  <a:pt x="48091" y="12380"/>
                  <a:pt x="48088" y="12378"/>
                  <a:pt x="48085" y="12376"/>
                </a:cubicBezTo>
                <a:cubicBezTo>
                  <a:pt x="48060" y="12325"/>
                  <a:pt x="48009" y="12262"/>
                  <a:pt x="47984" y="12224"/>
                </a:cubicBezTo>
                <a:lnTo>
                  <a:pt x="47984" y="12173"/>
                </a:lnTo>
                <a:lnTo>
                  <a:pt x="47971" y="12097"/>
                </a:lnTo>
                <a:cubicBezTo>
                  <a:pt x="48005" y="12097"/>
                  <a:pt x="48061" y="12103"/>
                  <a:pt x="48095" y="12103"/>
                </a:cubicBezTo>
                <a:cubicBezTo>
                  <a:pt x="48112" y="12103"/>
                  <a:pt x="48123" y="12102"/>
                  <a:pt x="48123" y="12097"/>
                </a:cubicBezTo>
                <a:cubicBezTo>
                  <a:pt x="48136" y="12072"/>
                  <a:pt x="48174" y="11971"/>
                  <a:pt x="48199" y="11971"/>
                </a:cubicBezTo>
                <a:cubicBezTo>
                  <a:pt x="48203" y="11972"/>
                  <a:pt x="48207" y="11973"/>
                  <a:pt x="48212" y="11973"/>
                </a:cubicBezTo>
                <a:cubicBezTo>
                  <a:pt x="48244" y="11973"/>
                  <a:pt x="48303" y="11951"/>
                  <a:pt x="48341" y="11951"/>
                </a:cubicBezTo>
                <a:close/>
                <a:moveTo>
                  <a:pt x="12490" y="12388"/>
                </a:moveTo>
                <a:cubicBezTo>
                  <a:pt x="12492" y="12388"/>
                  <a:pt x="12495" y="12389"/>
                  <a:pt x="12497" y="12390"/>
                </a:cubicBezTo>
                <a:lnTo>
                  <a:pt x="12497" y="12390"/>
                </a:lnTo>
                <a:cubicBezTo>
                  <a:pt x="12499" y="12390"/>
                  <a:pt x="12501" y="12389"/>
                  <a:pt x="12502" y="12388"/>
                </a:cubicBezTo>
                <a:close/>
                <a:moveTo>
                  <a:pt x="47642" y="12101"/>
                </a:moveTo>
                <a:cubicBezTo>
                  <a:pt x="47657" y="12101"/>
                  <a:pt x="47674" y="12109"/>
                  <a:pt x="47693" y="12123"/>
                </a:cubicBezTo>
                <a:lnTo>
                  <a:pt x="47731" y="12148"/>
                </a:lnTo>
                <a:lnTo>
                  <a:pt x="47807" y="12211"/>
                </a:lnTo>
                <a:cubicBezTo>
                  <a:pt x="47769" y="12249"/>
                  <a:pt x="47718" y="12338"/>
                  <a:pt x="47693" y="12401"/>
                </a:cubicBezTo>
                <a:lnTo>
                  <a:pt x="47668" y="12414"/>
                </a:lnTo>
                <a:lnTo>
                  <a:pt x="47642" y="12426"/>
                </a:lnTo>
                <a:cubicBezTo>
                  <a:pt x="47592" y="12388"/>
                  <a:pt x="47490" y="12351"/>
                  <a:pt x="47465" y="12351"/>
                </a:cubicBezTo>
                <a:cubicBezTo>
                  <a:pt x="47440" y="12363"/>
                  <a:pt x="47415" y="12464"/>
                  <a:pt x="47415" y="12502"/>
                </a:cubicBezTo>
                <a:cubicBezTo>
                  <a:pt x="47408" y="12523"/>
                  <a:pt x="47385" y="12533"/>
                  <a:pt x="47354" y="12533"/>
                </a:cubicBezTo>
                <a:cubicBezTo>
                  <a:pt x="47328" y="12533"/>
                  <a:pt x="47297" y="12526"/>
                  <a:pt x="47263" y="12515"/>
                </a:cubicBezTo>
                <a:lnTo>
                  <a:pt x="47250" y="12414"/>
                </a:lnTo>
                <a:cubicBezTo>
                  <a:pt x="47239" y="12337"/>
                  <a:pt x="47332" y="12214"/>
                  <a:pt x="47406" y="12214"/>
                </a:cubicBezTo>
                <a:cubicBezTo>
                  <a:pt x="47418" y="12214"/>
                  <a:pt x="47429" y="12217"/>
                  <a:pt x="47440" y="12224"/>
                </a:cubicBezTo>
                <a:cubicBezTo>
                  <a:pt x="47465" y="12249"/>
                  <a:pt x="47485" y="12259"/>
                  <a:pt x="47501" y="12259"/>
                </a:cubicBezTo>
                <a:cubicBezTo>
                  <a:pt x="47534" y="12259"/>
                  <a:pt x="47554" y="12220"/>
                  <a:pt x="47579" y="12186"/>
                </a:cubicBezTo>
                <a:lnTo>
                  <a:pt x="47592" y="12161"/>
                </a:lnTo>
                <a:cubicBezTo>
                  <a:pt x="47600" y="12121"/>
                  <a:pt x="47617" y="12101"/>
                  <a:pt x="47642" y="12101"/>
                </a:cubicBezTo>
                <a:close/>
                <a:moveTo>
                  <a:pt x="35435" y="12393"/>
                </a:moveTo>
                <a:cubicBezTo>
                  <a:pt x="35500" y="12393"/>
                  <a:pt x="35580" y="12417"/>
                  <a:pt x="35608" y="12426"/>
                </a:cubicBezTo>
                <a:cubicBezTo>
                  <a:pt x="35623" y="12441"/>
                  <a:pt x="35616" y="12447"/>
                  <a:pt x="35590" y="12447"/>
                </a:cubicBezTo>
                <a:cubicBezTo>
                  <a:pt x="35572" y="12447"/>
                  <a:pt x="35544" y="12444"/>
                  <a:pt x="35507" y="12439"/>
                </a:cubicBezTo>
                <a:lnTo>
                  <a:pt x="35469" y="12566"/>
                </a:lnTo>
                <a:cubicBezTo>
                  <a:pt x="35469" y="12568"/>
                  <a:pt x="35466" y="12569"/>
                  <a:pt x="35462" y="12569"/>
                </a:cubicBezTo>
                <a:cubicBezTo>
                  <a:pt x="35441" y="12569"/>
                  <a:pt x="35384" y="12551"/>
                  <a:pt x="35343" y="12540"/>
                </a:cubicBezTo>
                <a:cubicBezTo>
                  <a:pt x="35343" y="12540"/>
                  <a:pt x="35343" y="12464"/>
                  <a:pt x="35355" y="12452"/>
                </a:cubicBezTo>
                <a:lnTo>
                  <a:pt x="35381" y="12401"/>
                </a:lnTo>
                <a:cubicBezTo>
                  <a:pt x="35396" y="12395"/>
                  <a:pt x="35415" y="12393"/>
                  <a:pt x="35435" y="12393"/>
                </a:cubicBezTo>
                <a:close/>
                <a:moveTo>
                  <a:pt x="39215" y="11946"/>
                </a:moveTo>
                <a:cubicBezTo>
                  <a:pt x="39265" y="11996"/>
                  <a:pt x="39265" y="12123"/>
                  <a:pt x="39227" y="12211"/>
                </a:cubicBezTo>
                <a:lnTo>
                  <a:pt x="39190" y="12211"/>
                </a:lnTo>
                <a:lnTo>
                  <a:pt x="39088" y="12199"/>
                </a:lnTo>
                <a:cubicBezTo>
                  <a:pt x="39038" y="12287"/>
                  <a:pt x="38936" y="12414"/>
                  <a:pt x="38873" y="12477"/>
                </a:cubicBezTo>
                <a:lnTo>
                  <a:pt x="38835" y="12566"/>
                </a:lnTo>
                <a:cubicBezTo>
                  <a:pt x="38835" y="12575"/>
                  <a:pt x="38816" y="12584"/>
                  <a:pt x="38801" y="12584"/>
                </a:cubicBezTo>
                <a:cubicBezTo>
                  <a:pt x="38794" y="12584"/>
                  <a:pt x="38788" y="12582"/>
                  <a:pt x="38785" y="12578"/>
                </a:cubicBezTo>
                <a:cubicBezTo>
                  <a:pt x="38772" y="12566"/>
                  <a:pt x="38772" y="12540"/>
                  <a:pt x="38772" y="12515"/>
                </a:cubicBezTo>
                <a:lnTo>
                  <a:pt x="38785" y="12477"/>
                </a:lnTo>
                <a:cubicBezTo>
                  <a:pt x="38797" y="12426"/>
                  <a:pt x="38823" y="12262"/>
                  <a:pt x="38835" y="12097"/>
                </a:cubicBezTo>
                <a:lnTo>
                  <a:pt x="39025" y="12009"/>
                </a:lnTo>
                <a:cubicBezTo>
                  <a:pt x="39076" y="11984"/>
                  <a:pt x="39126" y="11946"/>
                  <a:pt x="39177" y="11946"/>
                </a:cubicBezTo>
                <a:close/>
                <a:moveTo>
                  <a:pt x="17905" y="12197"/>
                </a:moveTo>
                <a:cubicBezTo>
                  <a:pt x="17916" y="12197"/>
                  <a:pt x="17926" y="12210"/>
                  <a:pt x="17931" y="12237"/>
                </a:cubicBezTo>
                <a:cubicBezTo>
                  <a:pt x="17931" y="12300"/>
                  <a:pt x="18133" y="12426"/>
                  <a:pt x="18045" y="12502"/>
                </a:cubicBezTo>
                <a:lnTo>
                  <a:pt x="17969" y="12477"/>
                </a:lnTo>
                <a:lnTo>
                  <a:pt x="17918" y="12452"/>
                </a:lnTo>
                <a:cubicBezTo>
                  <a:pt x="17868" y="12464"/>
                  <a:pt x="17766" y="12490"/>
                  <a:pt x="17691" y="12515"/>
                </a:cubicBezTo>
                <a:lnTo>
                  <a:pt x="17703" y="12642"/>
                </a:lnTo>
                <a:lnTo>
                  <a:pt x="17703" y="12654"/>
                </a:lnTo>
                <a:cubicBezTo>
                  <a:pt x="17694" y="12664"/>
                  <a:pt x="17680" y="12668"/>
                  <a:pt x="17666" y="12668"/>
                </a:cubicBezTo>
                <a:cubicBezTo>
                  <a:pt x="17643" y="12668"/>
                  <a:pt x="17618" y="12657"/>
                  <a:pt x="17602" y="12642"/>
                </a:cubicBezTo>
                <a:lnTo>
                  <a:pt x="17602" y="12604"/>
                </a:lnTo>
                <a:lnTo>
                  <a:pt x="17602" y="12553"/>
                </a:lnTo>
                <a:cubicBezTo>
                  <a:pt x="17627" y="12502"/>
                  <a:pt x="17817" y="12351"/>
                  <a:pt x="17855" y="12275"/>
                </a:cubicBezTo>
                <a:cubicBezTo>
                  <a:pt x="17870" y="12223"/>
                  <a:pt x="17889" y="12197"/>
                  <a:pt x="17905" y="12197"/>
                </a:cubicBezTo>
                <a:close/>
                <a:moveTo>
                  <a:pt x="38590" y="12467"/>
                </a:moveTo>
                <a:cubicBezTo>
                  <a:pt x="38611" y="12467"/>
                  <a:pt x="38627" y="12474"/>
                  <a:pt x="38633" y="12490"/>
                </a:cubicBezTo>
                <a:cubicBezTo>
                  <a:pt x="38645" y="12528"/>
                  <a:pt x="38696" y="12629"/>
                  <a:pt x="38721" y="12667"/>
                </a:cubicBezTo>
                <a:cubicBezTo>
                  <a:pt x="38747" y="12692"/>
                  <a:pt x="38633" y="12692"/>
                  <a:pt x="38582" y="12717"/>
                </a:cubicBezTo>
                <a:cubicBezTo>
                  <a:pt x="38563" y="12724"/>
                  <a:pt x="38519" y="12724"/>
                  <a:pt x="38473" y="12724"/>
                </a:cubicBezTo>
                <a:cubicBezTo>
                  <a:pt x="38427" y="12724"/>
                  <a:pt x="38380" y="12724"/>
                  <a:pt x="38354" y="12730"/>
                </a:cubicBezTo>
                <a:cubicBezTo>
                  <a:pt x="38342" y="12733"/>
                  <a:pt x="38330" y="12735"/>
                  <a:pt x="38319" y="12735"/>
                </a:cubicBezTo>
                <a:cubicBezTo>
                  <a:pt x="38281" y="12735"/>
                  <a:pt x="38247" y="12718"/>
                  <a:pt x="38228" y="12680"/>
                </a:cubicBezTo>
                <a:cubicBezTo>
                  <a:pt x="38215" y="12642"/>
                  <a:pt x="38456" y="12528"/>
                  <a:pt x="38494" y="12502"/>
                </a:cubicBezTo>
                <a:cubicBezTo>
                  <a:pt x="38523" y="12480"/>
                  <a:pt x="38561" y="12467"/>
                  <a:pt x="38590" y="12467"/>
                </a:cubicBezTo>
                <a:close/>
                <a:moveTo>
                  <a:pt x="39278" y="12477"/>
                </a:moveTo>
                <a:lnTo>
                  <a:pt x="39278" y="12566"/>
                </a:lnTo>
                <a:lnTo>
                  <a:pt x="39278" y="12591"/>
                </a:lnTo>
                <a:cubicBezTo>
                  <a:pt x="39265" y="12616"/>
                  <a:pt x="39227" y="12642"/>
                  <a:pt x="39202" y="12642"/>
                </a:cubicBezTo>
                <a:lnTo>
                  <a:pt x="39190" y="12642"/>
                </a:lnTo>
                <a:cubicBezTo>
                  <a:pt x="39164" y="12654"/>
                  <a:pt x="39139" y="12667"/>
                  <a:pt x="39126" y="12680"/>
                </a:cubicBezTo>
                <a:lnTo>
                  <a:pt x="39114" y="12692"/>
                </a:lnTo>
                <a:cubicBezTo>
                  <a:pt x="39114" y="12730"/>
                  <a:pt x="39088" y="12755"/>
                  <a:pt x="39076" y="12755"/>
                </a:cubicBezTo>
                <a:cubicBezTo>
                  <a:pt x="39076" y="12755"/>
                  <a:pt x="38949" y="12616"/>
                  <a:pt x="38974" y="12553"/>
                </a:cubicBezTo>
                <a:cubicBezTo>
                  <a:pt x="38993" y="12521"/>
                  <a:pt x="39012" y="12506"/>
                  <a:pt x="39027" y="12506"/>
                </a:cubicBezTo>
                <a:cubicBezTo>
                  <a:pt x="39041" y="12506"/>
                  <a:pt x="39050" y="12521"/>
                  <a:pt x="39050" y="12553"/>
                </a:cubicBezTo>
                <a:cubicBezTo>
                  <a:pt x="39053" y="12570"/>
                  <a:pt x="39064" y="12577"/>
                  <a:pt x="39079" y="12577"/>
                </a:cubicBezTo>
                <a:cubicBezTo>
                  <a:pt x="39131" y="12577"/>
                  <a:pt x="39239" y="12497"/>
                  <a:pt x="39278" y="12477"/>
                </a:cubicBezTo>
                <a:close/>
                <a:moveTo>
                  <a:pt x="46509" y="12315"/>
                </a:moveTo>
                <a:cubicBezTo>
                  <a:pt x="46523" y="12315"/>
                  <a:pt x="46540" y="12322"/>
                  <a:pt x="46567" y="12338"/>
                </a:cubicBezTo>
                <a:lnTo>
                  <a:pt x="46617" y="12376"/>
                </a:lnTo>
                <a:cubicBezTo>
                  <a:pt x="46693" y="12351"/>
                  <a:pt x="46782" y="12325"/>
                  <a:pt x="46794" y="12325"/>
                </a:cubicBezTo>
                <a:cubicBezTo>
                  <a:pt x="46807" y="12325"/>
                  <a:pt x="46820" y="12376"/>
                  <a:pt x="46820" y="12401"/>
                </a:cubicBezTo>
                <a:cubicBezTo>
                  <a:pt x="46820" y="12407"/>
                  <a:pt x="46823" y="12411"/>
                  <a:pt x="46829" y="12411"/>
                </a:cubicBezTo>
                <a:cubicBezTo>
                  <a:pt x="46836" y="12411"/>
                  <a:pt x="46845" y="12407"/>
                  <a:pt x="46858" y="12401"/>
                </a:cubicBezTo>
                <a:cubicBezTo>
                  <a:pt x="46859" y="12400"/>
                  <a:pt x="46861" y="12400"/>
                  <a:pt x="46863" y="12400"/>
                </a:cubicBezTo>
                <a:cubicBezTo>
                  <a:pt x="46896" y="12400"/>
                  <a:pt x="46995" y="12492"/>
                  <a:pt x="46972" y="12528"/>
                </a:cubicBezTo>
                <a:cubicBezTo>
                  <a:pt x="46946" y="12566"/>
                  <a:pt x="46845" y="12680"/>
                  <a:pt x="46820" y="12692"/>
                </a:cubicBezTo>
                <a:cubicBezTo>
                  <a:pt x="46809" y="12696"/>
                  <a:pt x="46796" y="12697"/>
                  <a:pt x="46784" y="12697"/>
                </a:cubicBezTo>
                <a:cubicBezTo>
                  <a:pt x="46755" y="12697"/>
                  <a:pt x="46728" y="12688"/>
                  <a:pt x="46719" y="12680"/>
                </a:cubicBezTo>
                <a:cubicBezTo>
                  <a:pt x="46719" y="12667"/>
                  <a:pt x="46706" y="12661"/>
                  <a:pt x="46687" y="12661"/>
                </a:cubicBezTo>
                <a:cubicBezTo>
                  <a:pt x="46668" y="12661"/>
                  <a:pt x="46643" y="12667"/>
                  <a:pt x="46617" y="12680"/>
                </a:cubicBezTo>
                <a:lnTo>
                  <a:pt x="46592" y="12591"/>
                </a:lnTo>
                <a:lnTo>
                  <a:pt x="46592" y="12553"/>
                </a:lnTo>
                <a:cubicBezTo>
                  <a:pt x="46581" y="12547"/>
                  <a:pt x="46571" y="12545"/>
                  <a:pt x="46563" y="12545"/>
                </a:cubicBezTo>
                <a:cubicBezTo>
                  <a:pt x="46533" y="12545"/>
                  <a:pt x="46522" y="12577"/>
                  <a:pt x="46541" y="12616"/>
                </a:cubicBezTo>
                <a:lnTo>
                  <a:pt x="46541" y="12680"/>
                </a:lnTo>
                <a:lnTo>
                  <a:pt x="46541" y="12717"/>
                </a:lnTo>
                <a:cubicBezTo>
                  <a:pt x="46532" y="12745"/>
                  <a:pt x="46510" y="12766"/>
                  <a:pt x="46484" y="12766"/>
                </a:cubicBezTo>
                <a:cubicBezTo>
                  <a:pt x="46474" y="12766"/>
                  <a:pt x="46463" y="12763"/>
                  <a:pt x="46453" y="12755"/>
                </a:cubicBezTo>
                <a:lnTo>
                  <a:pt x="46440" y="12730"/>
                </a:lnTo>
                <a:lnTo>
                  <a:pt x="46402" y="12680"/>
                </a:lnTo>
                <a:cubicBezTo>
                  <a:pt x="46392" y="12658"/>
                  <a:pt x="46381" y="12650"/>
                  <a:pt x="46371" y="12650"/>
                </a:cubicBezTo>
                <a:cubicBezTo>
                  <a:pt x="46346" y="12650"/>
                  <a:pt x="46326" y="12706"/>
                  <a:pt x="46326" y="12743"/>
                </a:cubicBezTo>
                <a:cubicBezTo>
                  <a:pt x="46322" y="12755"/>
                  <a:pt x="46315" y="12760"/>
                  <a:pt x="46305" y="12760"/>
                </a:cubicBezTo>
                <a:cubicBezTo>
                  <a:pt x="46282" y="12760"/>
                  <a:pt x="46247" y="12732"/>
                  <a:pt x="46212" y="12680"/>
                </a:cubicBezTo>
                <a:lnTo>
                  <a:pt x="46225" y="12642"/>
                </a:lnTo>
                <a:cubicBezTo>
                  <a:pt x="46238" y="12566"/>
                  <a:pt x="46288" y="12502"/>
                  <a:pt x="46326" y="12439"/>
                </a:cubicBezTo>
                <a:lnTo>
                  <a:pt x="46326" y="12426"/>
                </a:lnTo>
                <a:cubicBezTo>
                  <a:pt x="46346" y="12441"/>
                  <a:pt x="46366" y="12449"/>
                  <a:pt x="46384" y="12449"/>
                </a:cubicBezTo>
                <a:cubicBezTo>
                  <a:pt x="46411" y="12449"/>
                  <a:pt x="46433" y="12432"/>
                  <a:pt x="46440" y="12401"/>
                </a:cubicBezTo>
                <a:lnTo>
                  <a:pt x="46465" y="12351"/>
                </a:lnTo>
                <a:cubicBezTo>
                  <a:pt x="46480" y="12328"/>
                  <a:pt x="46491" y="12315"/>
                  <a:pt x="46509" y="12315"/>
                </a:cubicBezTo>
                <a:close/>
                <a:moveTo>
                  <a:pt x="28725" y="12515"/>
                </a:moveTo>
                <a:cubicBezTo>
                  <a:pt x="28725" y="12515"/>
                  <a:pt x="28737" y="12553"/>
                  <a:pt x="28737" y="12578"/>
                </a:cubicBezTo>
                <a:lnTo>
                  <a:pt x="28725" y="12591"/>
                </a:lnTo>
                <a:lnTo>
                  <a:pt x="28687" y="12642"/>
                </a:lnTo>
                <a:cubicBezTo>
                  <a:pt x="28661" y="12692"/>
                  <a:pt x="28598" y="12755"/>
                  <a:pt x="28586" y="12793"/>
                </a:cubicBezTo>
                <a:cubicBezTo>
                  <a:pt x="28583" y="12802"/>
                  <a:pt x="28578" y="12806"/>
                  <a:pt x="28572" y="12806"/>
                </a:cubicBezTo>
                <a:cubicBezTo>
                  <a:pt x="28549" y="12806"/>
                  <a:pt x="28508" y="12758"/>
                  <a:pt x="28459" y="12680"/>
                </a:cubicBezTo>
                <a:lnTo>
                  <a:pt x="28548" y="12604"/>
                </a:lnTo>
                <a:lnTo>
                  <a:pt x="28598" y="12566"/>
                </a:lnTo>
                <a:cubicBezTo>
                  <a:pt x="28649" y="12540"/>
                  <a:pt x="28712" y="12515"/>
                  <a:pt x="28725" y="12515"/>
                </a:cubicBezTo>
                <a:close/>
                <a:moveTo>
                  <a:pt x="12901" y="12006"/>
                </a:moveTo>
                <a:cubicBezTo>
                  <a:pt x="12944" y="12006"/>
                  <a:pt x="13034" y="12036"/>
                  <a:pt x="13034" y="12110"/>
                </a:cubicBezTo>
                <a:lnTo>
                  <a:pt x="12996" y="12325"/>
                </a:lnTo>
                <a:cubicBezTo>
                  <a:pt x="13006" y="12324"/>
                  <a:pt x="13016" y="12324"/>
                  <a:pt x="13026" y="12324"/>
                </a:cubicBezTo>
                <a:cubicBezTo>
                  <a:pt x="13123" y="12324"/>
                  <a:pt x="13185" y="12378"/>
                  <a:pt x="13173" y="12401"/>
                </a:cubicBezTo>
                <a:cubicBezTo>
                  <a:pt x="13160" y="12426"/>
                  <a:pt x="13148" y="12464"/>
                  <a:pt x="13148" y="12490"/>
                </a:cubicBezTo>
                <a:lnTo>
                  <a:pt x="13148" y="12515"/>
                </a:lnTo>
                <a:lnTo>
                  <a:pt x="13135" y="12654"/>
                </a:lnTo>
                <a:cubicBezTo>
                  <a:pt x="13047" y="12730"/>
                  <a:pt x="12907" y="12831"/>
                  <a:pt x="12869" y="12831"/>
                </a:cubicBezTo>
                <a:cubicBezTo>
                  <a:pt x="12831" y="12831"/>
                  <a:pt x="12844" y="12692"/>
                  <a:pt x="12857" y="12654"/>
                </a:cubicBezTo>
                <a:cubicBezTo>
                  <a:pt x="12869" y="12604"/>
                  <a:pt x="12958" y="12502"/>
                  <a:pt x="12996" y="12464"/>
                </a:cubicBezTo>
                <a:cubicBezTo>
                  <a:pt x="13021" y="12439"/>
                  <a:pt x="12996" y="12325"/>
                  <a:pt x="12971" y="12287"/>
                </a:cubicBezTo>
                <a:cubicBezTo>
                  <a:pt x="12968" y="12285"/>
                  <a:pt x="12965" y="12284"/>
                  <a:pt x="12960" y="12284"/>
                </a:cubicBezTo>
                <a:cubicBezTo>
                  <a:pt x="12915" y="12284"/>
                  <a:pt x="12763" y="12393"/>
                  <a:pt x="12705" y="12439"/>
                </a:cubicBezTo>
                <a:cubicBezTo>
                  <a:pt x="12642" y="12502"/>
                  <a:pt x="12578" y="12616"/>
                  <a:pt x="12566" y="12692"/>
                </a:cubicBezTo>
                <a:lnTo>
                  <a:pt x="12540" y="12730"/>
                </a:lnTo>
                <a:lnTo>
                  <a:pt x="12502" y="12781"/>
                </a:lnTo>
                <a:cubicBezTo>
                  <a:pt x="12465" y="12743"/>
                  <a:pt x="12401" y="12667"/>
                  <a:pt x="12389" y="12654"/>
                </a:cubicBezTo>
                <a:cubicBezTo>
                  <a:pt x="12389" y="12642"/>
                  <a:pt x="12351" y="12591"/>
                  <a:pt x="12300" y="12566"/>
                </a:cubicBezTo>
                <a:lnTo>
                  <a:pt x="12325" y="12502"/>
                </a:lnTo>
                <a:cubicBezTo>
                  <a:pt x="12332" y="12496"/>
                  <a:pt x="12347" y="12493"/>
                  <a:pt x="12365" y="12493"/>
                </a:cubicBezTo>
                <a:cubicBezTo>
                  <a:pt x="12382" y="12493"/>
                  <a:pt x="12401" y="12496"/>
                  <a:pt x="12414" y="12502"/>
                </a:cubicBezTo>
                <a:lnTo>
                  <a:pt x="12477" y="12515"/>
                </a:lnTo>
                <a:cubicBezTo>
                  <a:pt x="12485" y="12519"/>
                  <a:pt x="12492" y="12521"/>
                  <a:pt x="12498" y="12521"/>
                </a:cubicBezTo>
                <a:cubicBezTo>
                  <a:pt x="12544" y="12521"/>
                  <a:pt x="12527" y="12406"/>
                  <a:pt x="12497" y="12390"/>
                </a:cubicBezTo>
                <a:lnTo>
                  <a:pt x="12497" y="12390"/>
                </a:lnTo>
                <a:cubicBezTo>
                  <a:pt x="12458" y="12402"/>
                  <a:pt x="12399" y="12414"/>
                  <a:pt x="12363" y="12414"/>
                </a:cubicBezTo>
                <a:lnTo>
                  <a:pt x="12351" y="12401"/>
                </a:lnTo>
                <a:cubicBezTo>
                  <a:pt x="12338" y="12376"/>
                  <a:pt x="12325" y="12300"/>
                  <a:pt x="12338" y="12287"/>
                </a:cubicBezTo>
                <a:lnTo>
                  <a:pt x="12401" y="12224"/>
                </a:lnTo>
                <a:cubicBezTo>
                  <a:pt x="12442" y="12195"/>
                  <a:pt x="12489" y="12184"/>
                  <a:pt x="12530" y="12184"/>
                </a:cubicBezTo>
                <a:cubicBezTo>
                  <a:pt x="12577" y="12184"/>
                  <a:pt x="12615" y="12198"/>
                  <a:pt x="12629" y="12211"/>
                </a:cubicBezTo>
                <a:cubicBezTo>
                  <a:pt x="12636" y="12232"/>
                  <a:pt x="12651" y="12242"/>
                  <a:pt x="12667" y="12242"/>
                </a:cubicBezTo>
                <a:cubicBezTo>
                  <a:pt x="12680" y="12242"/>
                  <a:pt x="12694" y="12235"/>
                  <a:pt x="12705" y="12224"/>
                </a:cubicBezTo>
                <a:cubicBezTo>
                  <a:pt x="12692" y="12047"/>
                  <a:pt x="12819" y="12059"/>
                  <a:pt x="12882" y="12009"/>
                </a:cubicBezTo>
                <a:cubicBezTo>
                  <a:pt x="12886" y="12007"/>
                  <a:pt x="12893" y="12006"/>
                  <a:pt x="12901" y="12006"/>
                </a:cubicBezTo>
                <a:close/>
                <a:moveTo>
                  <a:pt x="45901" y="12527"/>
                </a:moveTo>
                <a:cubicBezTo>
                  <a:pt x="45904" y="12527"/>
                  <a:pt x="45906" y="12527"/>
                  <a:pt x="45909" y="12528"/>
                </a:cubicBezTo>
                <a:cubicBezTo>
                  <a:pt x="45985" y="12528"/>
                  <a:pt x="46023" y="12566"/>
                  <a:pt x="45997" y="12591"/>
                </a:cubicBezTo>
                <a:cubicBezTo>
                  <a:pt x="45959" y="12629"/>
                  <a:pt x="45871" y="12781"/>
                  <a:pt x="45858" y="12895"/>
                </a:cubicBezTo>
                <a:lnTo>
                  <a:pt x="45757" y="12857"/>
                </a:lnTo>
                <a:lnTo>
                  <a:pt x="45706" y="12831"/>
                </a:lnTo>
                <a:cubicBezTo>
                  <a:pt x="45682" y="12733"/>
                  <a:pt x="45812" y="12527"/>
                  <a:pt x="45901" y="12527"/>
                </a:cubicBezTo>
                <a:close/>
                <a:moveTo>
                  <a:pt x="27485" y="12667"/>
                </a:moveTo>
                <a:cubicBezTo>
                  <a:pt x="27523" y="12667"/>
                  <a:pt x="27674" y="12781"/>
                  <a:pt x="27662" y="12819"/>
                </a:cubicBezTo>
                <a:cubicBezTo>
                  <a:pt x="27649" y="12857"/>
                  <a:pt x="27611" y="12907"/>
                  <a:pt x="27599" y="12933"/>
                </a:cubicBezTo>
                <a:lnTo>
                  <a:pt x="27548" y="12933"/>
                </a:lnTo>
                <a:cubicBezTo>
                  <a:pt x="27510" y="12907"/>
                  <a:pt x="27447" y="12781"/>
                  <a:pt x="27434" y="12743"/>
                </a:cubicBezTo>
                <a:cubicBezTo>
                  <a:pt x="27421" y="12692"/>
                  <a:pt x="27434" y="12667"/>
                  <a:pt x="27485" y="12667"/>
                </a:cubicBezTo>
                <a:close/>
                <a:moveTo>
                  <a:pt x="13502" y="12755"/>
                </a:moveTo>
                <a:lnTo>
                  <a:pt x="13591" y="12768"/>
                </a:lnTo>
                <a:cubicBezTo>
                  <a:pt x="13616" y="12768"/>
                  <a:pt x="13641" y="12806"/>
                  <a:pt x="13641" y="12831"/>
                </a:cubicBezTo>
                <a:lnTo>
                  <a:pt x="13641" y="12857"/>
                </a:lnTo>
                <a:cubicBezTo>
                  <a:pt x="13616" y="12882"/>
                  <a:pt x="13464" y="12933"/>
                  <a:pt x="13414" y="12945"/>
                </a:cubicBezTo>
                <a:cubicBezTo>
                  <a:pt x="13410" y="12946"/>
                  <a:pt x="13407" y="12946"/>
                  <a:pt x="13404" y="12946"/>
                </a:cubicBezTo>
                <a:cubicBezTo>
                  <a:pt x="13358" y="12946"/>
                  <a:pt x="13325" y="12867"/>
                  <a:pt x="13325" y="12831"/>
                </a:cubicBezTo>
                <a:cubicBezTo>
                  <a:pt x="13325" y="12793"/>
                  <a:pt x="13401" y="12755"/>
                  <a:pt x="13502" y="12755"/>
                </a:cubicBezTo>
                <a:close/>
                <a:moveTo>
                  <a:pt x="39854" y="12576"/>
                </a:moveTo>
                <a:cubicBezTo>
                  <a:pt x="39856" y="12576"/>
                  <a:pt x="39858" y="12577"/>
                  <a:pt x="39860" y="12578"/>
                </a:cubicBezTo>
                <a:cubicBezTo>
                  <a:pt x="39885" y="12604"/>
                  <a:pt x="39974" y="12717"/>
                  <a:pt x="39999" y="12755"/>
                </a:cubicBezTo>
                <a:cubicBezTo>
                  <a:pt x="40025" y="12793"/>
                  <a:pt x="40113" y="12895"/>
                  <a:pt x="40113" y="12945"/>
                </a:cubicBezTo>
                <a:cubicBezTo>
                  <a:pt x="40110" y="12961"/>
                  <a:pt x="40101" y="12967"/>
                  <a:pt x="40088" y="12967"/>
                </a:cubicBezTo>
                <a:cubicBezTo>
                  <a:pt x="40049" y="12967"/>
                  <a:pt x="39977" y="12907"/>
                  <a:pt x="39949" y="12869"/>
                </a:cubicBezTo>
                <a:cubicBezTo>
                  <a:pt x="39934" y="12854"/>
                  <a:pt x="39915" y="12848"/>
                  <a:pt x="39895" y="12848"/>
                </a:cubicBezTo>
                <a:cubicBezTo>
                  <a:pt x="39851" y="12848"/>
                  <a:pt x="39802" y="12881"/>
                  <a:pt x="39784" y="12907"/>
                </a:cubicBezTo>
                <a:cubicBezTo>
                  <a:pt x="39778" y="12917"/>
                  <a:pt x="39771" y="12922"/>
                  <a:pt x="39765" y="12922"/>
                </a:cubicBezTo>
                <a:cubicBezTo>
                  <a:pt x="39748" y="12922"/>
                  <a:pt x="39734" y="12881"/>
                  <a:pt x="39734" y="12806"/>
                </a:cubicBezTo>
                <a:cubicBezTo>
                  <a:pt x="39734" y="12724"/>
                  <a:pt x="39821" y="12576"/>
                  <a:pt x="39854" y="12576"/>
                </a:cubicBezTo>
                <a:close/>
                <a:moveTo>
                  <a:pt x="45427" y="12687"/>
                </a:moveTo>
                <a:cubicBezTo>
                  <a:pt x="45440" y="12687"/>
                  <a:pt x="45453" y="12688"/>
                  <a:pt x="45466" y="12692"/>
                </a:cubicBezTo>
                <a:lnTo>
                  <a:pt x="45542" y="12717"/>
                </a:lnTo>
                <a:cubicBezTo>
                  <a:pt x="45580" y="12730"/>
                  <a:pt x="45630" y="12768"/>
                  <a:pt x="45656" y="12819"/>
                </a:cubicBezTo>
                <a:lnTo>
                  <a:pt x="45668" y="12831"/>
                </a:lnTo>
                <a:cubicBezTo>
                  <a:pt x="45643" y="12882"/>
                  <a:pt x="45580" y="12933"/>
                  <a:pt x="45516" y="12933"/>
                </a:cubicBezTo>
                <a:lnTo>
                  <a:pt x="45466" y="12996"/>
                </a:lnTo>
                <a:cubicBezTo>
                  <a:pt x="45465" y="12997"/>
                  <a:pt x="45463" y="12998"/>
                  <a:pt x="45461" y="12998"/>
                </a:cubicBezTo>
                <a:cubicBezTo>
                  <a:pt x="45438" y="12998"/>
                  <a:pt x="45362" y="12941"/>
                  <a:pt x="45339" y="12895"/>
                </a:cubicBezTo>
                <a:lnTo>
                  <a:pt x="45314" y="12831"/>
                </a:lnTo>
                <a:cubicBezTo>
                  <a:pt x="45303" y="12745"/>
                  <a:pt x="45357" y="12687"/>
                  <a:pt x="45427" y="12687"/>
                </a:cubicBezTo>
                <a:close/>
                <a:moveTo>
                  <a:pt x="38063" y="12591"/>
                </a:moveTo>
                <a:lnTo>
                  <a:pt x="38076" y="12604"/>
                </a:lnTo>
                <a:lnTo>
                  <a:pt x="38101" y="12667"/>
                </a:lnTo>
                <a:cubicBezTo>
                  <a:pt x="38139" y="12743"/>
                  <a:pt x="38190" y="12945"/>
                  <a:pt x="38152" y="12996"/>
                </a:cubicBezTo>
                <a:cubicBezTo>
                  <a:pt x="38141" y="13017"/>
                  <a:pt x="38124" y="13027"/>
                  <a:pt x="38105" y="13027"/>
                </a:cubicBezTo>
                <a:cubicBezTo>
                  <a:pt x="38078" y="13027"/>
                  <a:pt x="38047" y="13007"/>
                  <a:pt x="38025" y="12971"/>
                </a:cubicBezTo>
                <a:lnTo>
                  <a:pt x="38038" y="12958"/>
                </a:lnTo>
                <a:cubicBezTo>
                  <a:pt x="38165" y="12743"/>
                  <a:pt x="38013" y="12806"/>
                  <a:pt x="37937" y="12781"/>
                </a:cubicBezTo>
                <a:lnTo>
                  <a:pt x="37924" y="12781"/>
                </a:lnTo>
                <a:cubicBezTo>
                  <a:pt x="37924" y="12768"/>
                  <a:pt x="37987" y="12692"/>
                  <a:pt x="38013" y="12654"/>
                </a:cubicBezTo>
                <a:cubicBezTo>
                  <a:pt x="38038" y="12629"/>
                  <a:pt x="38063" y="12604"/>
                  <a:pt x="38063" y="12591"/>
                </a:cubicBezTo>
                <a:close/>
                <a:moveTo>
                  <a:pt x="27354" y="12811"/>
                </a:moveTo>
                <a:cubicBezTo>
                  <a:pt x="27375" y="12811"/>
                  <a:pt x="27378" y="12842"/>
                  <a:pt x="27358" y="12882"/>
                </a:cubicBezTo>
                <a:cubicBezTo>
                  <a:pt x="27334" y="12943"/>
                  <a:pt x="27193" y="13085"/>
                  <a:pt x="27137" y="13085"/>
                </a:cubicBezTo>
                <a:cubicBezTo>
                  <a:pt x="27135" y="13085"/>
                  <a:pt x="27132" y="13085"/>
                  <a:pt x="27130" y="13084"/>
                </a:cubicBezTo>
                <a:cubicBezTo>
                  <a:pt x="27092" y="13084"/>
                  <a:pt x="27042" y="13072"/>
                  <a:pt x="27016" y="13072"/>
                </a:cubicBezTo>
                <a:cubicBezTo>
                  <a:pt x="27004" y="13059"/>
                  <a:pt x="26991" y="13009"/>
                  <a:pt x="26991" y="12958"/>
                </a:cubicBezTo>
                <a:lnTo>
                  <a:pt x="27016" y="12933"/>
                </a:lnTo>
                <a:lnTo>
                  <a:pt x="27042" y="12907"/>
                </a:lnTo>
                <a:cubicBezTo>
                  <a:pt x="27075" y="12896"/>
                  <a:pt x="27147" y="12827"/>
                  <a:pt x="27182" y="12827"/>
                </a:cubicBezTo>
                <a:cubicBezTo>
                  <a:pt x="27186" y="12827"/>
                  <a:pt x="27190" y="12828"/>
                  <a:pt x="27194" y="12831"/>
                </a:cubicBezTo>
                <a:cubicBezTo>
                  <a:pt x="27209" y="12837"/>
                  <a:pt x="27229" y="12840"/>
                  <a:pt x="27250" y="12840"/>
                </a:cubicBezTo>
                <a:cubicBezTo>
                  <a:pt x="27280" y="12840"/>
                  <a:pt x="27311" y="12834"/>
                  <a:pt x="27333" y="12819"/>
                </a:cubicBezTo>
                <a:cubicBezTo>
                  <a:pt x="27341" y="12813"/>
                  <a:pt x="27348" y="12811"/>
                  <a:pt x="27354" y="12811"/>
                </a:cubicBezTo>
                <a:close/>
                <a:moveTo>
                  <a:pt x="33542" y="12956"/>
                </a:moveTo>
                <a:cubicBezTo>
                  <a:pt x="33582" y="12956"/>
                  <a:pt x="33618" y="12960"/>
                  <a:pt x="33634" y="12971"/>
                </a:cubicBezTo>
                <a:cubicBezTo>
                  <a:pt x="33672" y="12996"/>
                  <a:pt x="33723" y="13034"/>
                  <a:pt x="33736" y="13072"/>
                </a:cubicBezTo>
                <a:lnTo>
                  <a:pt x="33736" y="13097"/>
                </a:lnTo>
                <a:cubicBezTo>
                  <a:pt x="33723" y="13122"/>
                  <a:pt x="33698" y="13135"/>
                  <a:pt x="33672" y="13148"/>
                </a:cubicBezTo>
                <a:lnTo>
                  <a:pt x="33596" y="13186"/>
                </a:lnTo>
                <a:cubicBezTo>
                  <a:pt x="33517" y="13166"/>
                  <a:pt x="33390" y="13091"/>
                  <a:pt x="33327" y="13091"/>
                </a:cubicBezTo>
                <a:cubicBezTo>
                  <a:pt x="33310" y="13091"/>
                  <a:pt x="33298" y="13096"/>
                  <a:pt x="33293" y="13110"/>
                </a:cubicBezTo>
                <a:cubicBezTo>
                  <a:pt x="33283" y="13149"/>
                  <a:pt x="33265" y="13181"/>
                  <a:pt x="33246" y="13181"/>
                </a:cubicBezTo>
                <a:cubicBezTo>
                  <a:pt x="33241" y="13181"/>
                  <a:pt x="33235" y="13179"/>
                  <a:pt x="33230" y="13173"/>
                </a:cubicBezTo>
                <a:cubicBezTo>
                  <a:pt x="33217" y="13148"/>
                  <a:pt x="33331" y="12996"/>
                  <a:pt x="33394" y="12971"/>
                </a:cubicBezTo>
                <a:cubicBezTo>
                  <a:pt x="33423" y="12963"/>
                  <a:pt x="33486" y="12956"/>
                  <a:pt x="33542" y="12956"/>
                </a:cubicBezTo>
                <a:close/>
                <a:moveTo>
                  <a:pt x="44701" y="12816"/>
                </a:moveTo>
                <a:cubicBezTo>
                  <a:pt x="44732" y="12816"/>
                  <a:pt x="44810" y="12951"/>
                  <a:pt x="44833" y="13021"/>
                </a:cubicBezTo>
                <a:cubicBezTo>
                  <a:pt x="44858" y="13084"/>
                  <a:pt x="44858" y="13173"/>
                  <a:pt x="44846" y="13211"/>
                </a:cubicBezTo>
                <a:cubicBezTo>
                  <a:pt x="44844" y="13217"/>
                  <a:pt x="44837" y="13220"/>
                  <a:pt x="44827" y="13220"/>
                </a:cubicBezTo>
                <a:cubicBezTo>
                  <a:pt x="44777" y="13220"/>
                  <a:pt x="44647" y="13152"/>
                  <a:pt x="44605" y="13110"/>
                </a:cubicBezTo>
                <a:cubicBezTo>
                  <a:pt x="44555" y="13046"/>
                  <a:pt x="44428" y="12907"/>
                  <a:pt x="44441" y="12857"/>
                </a:cubicBezTo>
                <a:cubicBezTo>
                  <a:pt x="44444" y="12843"/>
                  <a:pt x="44451" y="12838"/>
                  <a:pt x="44460" y="12838"/>
                </a:cubicBezTo>
                <a:cubicBezTo>
                  <a:pt x="44484" y="12838"/>
                  <a:pt x="44520" y="12876"/>
                  <a:pt x="44529" y="12895"/>
                </a:cubicBezTo>
                <a:cubicBezTo>
                  <a:pt x="44532" y="12901"/>
                  <a:pt x="44537" y="12904"/>
                  <a:pt x="44544" y="12904"/>
                </a:cubicBezTo>
                <a:cubicBezTo>
                  <a:pt x="44579" y="12904"/>
                  <a:pt x="44663" y="12840"/>
                  <a:pt x="44694" y="12819"/>
                </a:cubicBezTo>
                <a:cubicBezTo>
                  <a:pt x="44696" y="12817"/>
                  <a:pt x="44698" y="12816"/>
                  <a:pt x="44701" y="12816"/>
                </a:cubicBezTo>
                <a:close/>
                <a:moveTo>
                  <a:pt x="14147" y="13014"/>
                </a:moveTo>
                <a:cubicBezTo>
                  <a:pt x="14158" y="13014"/>
                  <a:pt x="14168" y="13017"/>
                  <a:pt x="14173" y="13021"/>
                </a:cubicBezTo>
                <a:cubicBezTo>
                  <a:pt x="14185" y="13034"/>
                  <a:pt x="14274" y="13135"/>
                  <a:pt x="14312" y="13186"/>
                </a:cubicBezTo>
                <a:cubicBezTo>
                  <a:pt x="14350" y="13224"/>
                  <a:pt x="14337" y="13262"/>
                  <a:pt x="14274" y="13262"/>
                </a:cubicBezTo>
                <a:cubicBezTo>
                  <a:pt x="14223" y="13262"/>
                  <a:pt x="14072" y="13211"/>
                  <a:pt x="14072" y="13135"/>
                </a:cubicBezTo>
                <a:lnTo>
                  <a:pt x="14084" y="13084"/>
                </a:lnTo>
                <a:lnTo>
                  <a:pt x="14084" y="13046"/>
                </a:lnTo>
                <a:cubicBezTo>
                  <a:pt x="14100" y="13022"/>
                  <a:pt x="14126" y="13014"/>
                  <a:pt x="14147" y="13014"/>
                </a:cubicBezTo>
                <a:close/>
                <a:moveTo>
                  <a:pt x="9930" y="12993"/>
                </a:moveTo>
                <a:cubicBezTo>
                  <a:pt x="9963" y="12993"/>
                  <a:pt x="9999" y="13015"/>
                  <a:pt x="10010" y="13046"/>
                </a:cubicBezTo>
                <a:lnTo>
                  <a:pt x="10010" y="13072"/>
                </a:lnTo>
                <a:cubicBezTo>
                  <a:pt x="10010" y="13127"/>
                  <a:pt x="10010" y="13191"/>
                  <a:pt x="10051" y="13191"/>
                </a:cubicBezTo>
                <a:cubicBezTo>
                  <a:pt x="10057" y="13191"/>
                  <a:pt x="10064" y="13189"/>
                  <a:pt x="10073" y="13186"/>
                </a:cubicBezTo>
                <a:cubicBezTo>
                  <a:pt x="10174" y="13148"/>
                  <a:pt x="10060" y="13110"/>
                  <a:pt x="10060" y="13084"/>
                </a:cubicBezTo>
                <a:lnTo>
                  <a:pt x="10073" y="13046"/>
                </a:lnTo>
                <a:cubicBezTo>
                  <a:pt x="10081" y="13022"/>
                  <a:pt x="10100" y="13008"/>
                  <a:pt x="10122" y="13008"/>
                </a:cubicBezTo>
                <a:cubicBezTo>
                  <a:pt x="10135" y="13008"/>
                  <a:pt x="10148" y="13012"/>
                  <a:pt x="10161" y="13021"/>
                </a:cubicBezTo>
                <a:lnTo>
                  <a:pt x="10174" y="13046"/>
                </a:lnTo>
                <a:lnTo>
                  <a:pt x="10187" y="13135"/>
                </a:lnTo>
                <a:cubicBezTo>
                  <a:pt x="10209" y="13224"/>
                  <a:pt x="10034" y="13304"/>
                  <a:pt x="9932" y="13304"/>
                </a:cubicBezTo>
                <a:cubicBezTo>
                  <a:pt x="9918" y="13304"/>
                  <a:pt x="9906" y="13303"/>
                  <a:pt x="9896" y="13300"/>
                </a:cubicBezTo>
                <a:cubicBezTo>
                  <a:pt x="9807" y="13274"/>
                  <a:pt x="9681" y="13211"/>
                  <a:pt x="9668" y="13186"/>
                </a:cubicBezTo>
                <a:cubicBezTo>
                  <a:pt x="9643" y="13160"/>
                  <a:pt x="9681" y="13097"/>
                  <a:pt x="9693" y="13084"/>
                </a:cubicBezTo>
                <a:lnTo>
                  <a:pt x="9706" y="13084"/>
                </a:lnTo>
                <a:cubicBezTo>
                  <a:pt x="9719" y="13059"/>
                  <a:pt x="9858" y="13009"/>
                  <a:pt x="9908" y="12996"/>
                </a:cubicBezTo>
                <a:cubicBezTo>
                  <a:pt x="9915" y="12994"/>
                  <a:pt x="9922" y="12993"/>
                  <a:pt x="9930" y="12993"/>
                </a:cubicBezTo>
                <a:close/>
                <a:moveTo>
                  <a:pt x="48429" y="12926"/>
                </a:moveTo>
                <a:cubicBezTo>
                  <a:pt x="48500" y="12926"/>
                  <a:pt x="48582" y="13041"/>
                  <a:pt x="48604" y="13097"/>
                </a:cubicBezTo>
                <a:cubicBezTo>
                  <a:pt x="48617" y="13160"/>
                  <a:pt x="48591" y="13224"/>
                  <a:pt x="48579" y="13236"/>
                </a:cubicBezTo>
                <a:cubicBezTo>
                  <a:pt x="48566" y="13249"/>
                  <a:pt x="48452" y="13312"/>
                  <a:pt x="48427" y="13338"/>
                </a:cubicBezTo>
                <a:cubicBezTo>
                  <a:pt x="48419" y="13343"/>
                  <a:pt x="48410" y="13345"/>
                  <a:pt x="48402" y="13345"/>
                </a:cubicBezTo>
                <a:cubicBezTo>
                  <a:pt x="48368" y="13345"/>
                  <a:pt x="48330" y="13309"/>
                  <a:pt x="48300" y="13249"/>
                </a:cubicBezTo>
                <a:cubicBezTo>
                  <a:pt x="48326" y="13097"/>
                  <a:pt x="48364" y="12945"/>
                  <a:pt x="48402" y="12933"/>
                </a:cubicBezTo>
                <a:cubicBezTo>
                  <a:pt x="48410" y="12928"/>
                  <a:pt x="48420" y="12926"/>
                  <a:pt x="48429" y="12926"/>
                </a:cubicBezTo>
                <a:close/>
                <a:moveTo>
                  <a:pt x="38535" y="12886"/>
                </a:moveTo>
                <a:cubicBezTo>
                  <a:pt x="38561" y="12886"/>
                  <a:pt x="38586" y="12889"/>
                  <a:pt x="38607" y="12895"/>
                </a:cubicBezTo>
                <a:lnTo>
                  <a:pt x="38645" y="12907"/>
                </a:lnTo>
                <a:lnTo>
                  <a:pt x="38709" y="12933"/>
                </a:lnTo>
                <a:lnTo>
                  <a:pt x="39088" y="12933"/>
                </a:lnTo>
                <a:cubicBezTo>
                  <a:pt x="39114" y="12933"/>
                  <a:pt x="39126" y="13059"/>
                  <a:pt x="39088" y="13198"/>
                </a:cubicBezTo>
                <a:lnTo>
                  <a:pt x="38962" y="13122"/>
                </a:lnTo>
                <a:cubicBezTo>
                  <a:pt x="38962" y="13122"/>
                  <a:pt x="38949" y="13097"/>
                  <a:pt x="38949" y="13097"/>
                </a:cubicBezTo>
                <a:cubicBezTo>
                  <a:pt x="38902" y="13121"/>
                  <a:pt x="38843" y="13200"/>
                  <a:pt x="38826" y="13200"/>
                </a:cubicBezTo>
                <a:cubicBezTo>
                  <a:pt x="38824" y="13200"/>
                  <a:pt x="38823" y="13199"/>
                  <a:pt x="38823" y="13198"/>
                </a:cubicBezTo>
                <a:lnTo>
                  <a:pt x="38759" y="13135"/>
                </a:lnTo>
                <a:cubicBezTo>
                  <a:pt x="38721" y="13173"/>
                  <a:pt x="38595" y="13249"/>
                  <a:pt x="38494" y="13312"/>
                </a:cubicBezTo>
                <a:lnTo>
                  <a:pt x="38405" y="13350"/>
                </a:lnTo>
                <a:lnTo>
                  <a:pt x="38354" y="13363"/>
                </a:lnTo>
                <a:cubicBezTo>
                  <a:pt x="38313" y="13332"/>
                  <a:pt x="38245" y="13309"/>
                  <a:pt x="38209" y="13309"/>
                </a:cubicBezTo>
                <a:cubicBezTo>
                  <a:pt x="38201" y="13309"/>
                  <a:pt x="38194" y="13310"/>
                  <a:pt x="38190" y="13312"/>
                </a:cubicBezTo>
                <a:cubicBezTo>
                  <a:pt x="38186" y="13316"/>
                  <a:pt x="38175" y="13317"/>
                  <a:pt x="38160" y="13317"/>
                </a:cubicBezTo>
                <a:cubicBezTo>
                  <a:pt x="38123" y="13317"/>
                  <a:pt x="38065" y="13309"/>
                  <a:pt x="38038" y="13300"/>
                </a:cubicBezTo>
                <a:cubicBezTo>
                  <a:pt x="38013" y="13287"/>
                  <a:pt x="37987" y="13249"/>
                  <a:pt x="37987" y="13249"/>
                </a:cubicBezTo>
                <a:cubicBezTo>
                  <a:pt x="37987" y="13236"/>
                  <a:pt x="38038" y="13236"/>
                  <a:pt x="38089" y="13236"/>
                </a:cubicBezTo>
                <a:cubicBezTo>
                  <a:pt x="38139" y="13236"/>
                  <a:pt x="38278" y="13097"/>
                  <a:pt x="38278" y="13059"/>
                </a:cubicBezTo>
                <a:lnTo>
                  <a:pt x="38266" y="13059"/>
                </a:lnTo>
                <a:cubicBezTo>
                  <a:pt x="38266" y="13009"/>
                  <a:pt x="38380" y="12920"/>
                  <a:pt x="38430" y="12907"/>
                </a:cubicBezTo>
                <a:cubicBezTo>
                  <a:pt x="38460" y="12892"/>
                  <a:pt x="38498" y="12886"/>
                  <a:pt x="38535" y="12886"/>
                </a:cubicBezTo>
                <a:close/>
                <a:moveTo>
                  <a:pt x="37178" y="13072"/>
                </a:moveTo>
                <a:cubicBezTo>
                  <a:pt x="37241" y="13072"/>
                  <a:pt x="37304" y="13236"/>
                  <a:pt x="37304" y="13300"/>
                </a:cubicBezTo>
                <a:cubicBezTo>
                  <a:pt x="37304" y="13343"/>
                  <a:pt x="37287" y="13368"/>
                  <a:pt x="37259" y="13368"/>
                </a:cubicBezTo>
                <a:cubicBezTo>
                  <a:pt x="37247" y="13368"/>
                  <a:pt x="37232" y="13362"/>
                  <a:pt x="37216" y="13350"/>
                </a:cubicBezTo>
                <a:lnTo>
                  <a:pt x="37203" y="13274"/>
                </a:lnTo>
                <a:lnTo>
                  <a:pt x="37190" y="13186"/>
                </a:lnTo>
                <a:cubicBezTo>
                  <a:pt x="37152" y="13211"/>
                  <a:pt x="37076" y="13287"/>
                  <a:pt x="37064" y="13312"/>
                </a:cubicBezTo>
                <a:cubicBezTo>
                  <a:pt x="37061" y="13317"/>
                  <a:pt x="37057" y="13319"/>
                  <a:pt x="37050" y="13319"/>
                </a:cubicBezTo>
                <a:cubicBezTo>
                  <a:pt x="37024" y="13319"/>
                  <a:pt x="36970" y="13282"/>
                  <a:pt x="36950" y="13262"/>
                </a:cubicBezTo>
                <a:cubicBezTo>
                  <a:pt x="36924" y="13224"/>
                  <a:pt x="37102" y="13072"/>
                  <a:pt x="37165" y="13072"/>
                </a:cubicBezTo>
                <a:close/>
                <a:moveTo>
                  <a:pt x="12023" y="12833"/>
                </a:moveTo>
                <a:cubicBezTo>
                  <a:pt x="12044" y="12833"/>
                  <a:pt x="12063" y="12843"/>
                  <a:pt x="12072" y="12869"/>
                </a:cubicBezTo>
                <a:cubicBezTo>
                  <a:pt x="12085" y="12945"/>
                  <a:pt x="12034" y="13034"/>
                  <a:pt x="12009" y="13046"/>
                </a:cubicBezTo>
                <a:cubicBezTo>
                  <a:pt x="12003" y="13059"/>
                  <a:pt x="11987" y="13062"/>
                  <a:pt x="11969" y="13062"/>
                </a:cubicBezTo>
                <a:cubicBezTo>
                  <a:pt x="11952" y="13062"/>
                  <a:pt x="11933" y="13059"/>
                  <a:pt x="11920" y="13059"/>
                </a:cubicBezTo>
                <a:cubicBezTo>
                  <a:pt x="11908" y="13072"/>
                  <a:pt x="11895" y="13110"/>
                  <a:pt x="11895" y="13160"/>
                </a:cubicBezTo>
                <a:lnTo>
                  <a:pt x="11908" y="13186"/>
                </a:lnTo>
                <a:lnTo>
                  <a:pt x="11920" y="13224"/>
                </a:lnTo>
                <a:cubicBezTo>
                  <a:pt x="11958" y="13262"/>
                  <a:pt x="11933" y="13363"/>
                  <a:pt x="11895" y="13388"/>
                </a:cubicBezTo>
                <a:cubicBezTo>
                  <a:pt x="11893" y="13392"/>
                  <a:pt x="11890" y="13393"/>
                  <a:pt x="11887" y="13393"/>
                </a:cubicBezTo>
                <a:cubicBezTo>
                  <a:pt x="11856" y="13393"/>
                  <a:pt x="11791" y="13242"/>
                  <a:pt x="11769" y="13173"/>
                </a:cubicBezTo>
                <a:cubicBezTo>
                  <a:pt x="11757" y="13115"/>
                  <a:pt x="11724" y="13058"/>
                  <a:pt x="11699" y="13058"/>
                </a:cubicBezTo>
                <a:cubicBezTo>
                  <a:pt x="11697" y="13058"/>
                  <a:pt x="11695" y="13058"/>
                  <a:pt x="11693" y="13059"/>
                </a:cubicBezTo>
                <a:lnTo>
                  <a:pt x="11655" y="13046"/>
                </a:lnTo>
                <a:lnTo>
                  <a:pt x="11617" y="13034"/>
                </a:lnTo>
                <a:cubicBezTo>
                  <a:pt x="11579" y="13009"/>
                  <a:pt x="11553" y="12958"/>
                  <a:pt x="11566" y="12933"/>
                </a:cubicBezTo>
                <a:cubicBezTo>
                  <a:pt x="11566" y="12931"/>
                  <a:pt x="11568" y="12930"/>
                  <a:pt x="11572" y="12930"/>
                </a:cubicBezTo>
                <a:cubicBezTo>
                  <a:pt x="11585" y="12930"/>
                  <a:pt x="11622" y="12942"/>
                  <a:pt x="11650" y="12942"/>
                </a:cubicBezTo>
                <a:cubicBezTo>
                  <a:pt x="11662" y="12942"/>
                  <a:pt x="11673" y="12939"/>
                  <a:pt x="11680" y="12933"/>
                </a:cubicBezTo>
                <a:cubicBezTo>
                  <a:pt x="11684" y="12928"/>
                  <a:pt x="11692" y="12927"/>
                  <a:pt x="11702" y="12927"/>
                </a:cubicBezTo>
                <a:cubicBezTo>
                  <a:pt x="11745" y="12927"/>
                  <a:pt x="11832" y="12960"/>
                  <a:pt x="11888" y="12960"/>
                </a:cubicBezTo>
                <a:cubicBezTo>
                  <a:pt x="11895" y="12960"/>
                  <a:pt x="11902" y="12959"/>
                  <a:pt x="11908" y="12958"/>
                </a:cubicBezTo>
                <a:cubicBezTo>
                  <a:pt x="11958" y="12933"/>
                  <a:pt x="11984" y="12907"/>
                  <a:pt x="11958" y="12882"/>
                </a:cubicBezTo>
                <a:cubicBezTo>
                  <a:pt x="11942" y="12866"/>
                  <a:pt x="11984" y="12833"/>
                  <a:pt x="12023" y="12833"/>
                </a:cubicBezTo>
                <a:close/>
                <a:moveTo>
                  <a:pt x="47507" y="13296"/>
                </a:moveTo>
                <a:cubicBezTo>
                  <a:pt x="47524" y="13296"/>
                  <a:pt x="47566" y="13403"/>
                  <a:pt x="47566" y="13426"/>
                </a:cubicBezTo>
                <a:cubicBezTo>
                  <a:pt x="47566" y="13439"/>
                  <a:pt x="47566" y="13451"/>
                  <a:pt x="47554" y="13464"/>
                </a:cubicBezTo>
                <a:cubicBezTo>
                  <a:pt x="47465" y="13464"/>
                  <a:pt x="47402" y="13464"/>
                  <a:pt x="47351" y="13477"/>
                </a:cubicBezTo>
                <a:cubicBezTo>
                  <a:pt x="47427" y="13401"/>
                  <a:pt x="47490" y="13325"/>
                  <a:pt x="47503" y="13300"/>
                </a:cubicBezTo>
                <a:cubicBezTo>
                  <a:pt x="47504" y="13297"/>
                  <a:pt x="47506" y="13296"/>
                  <a:pt x="47507" y="13296"/>
                </a:cubicBezTo>
                <a:close/>
                <a:moveTo>
                  <a:pt x="46807" y="13464"/>
                </a:moveTo>
                <a:lnTo>
                  <a:pt x="46832" y="13489"/>
                </a:lnTo>
                <a:cubicBezTo>
                  <a:pt x="46829" y="13493"/>
                  <a:pt x="46823" y="13495"/>
                  <a:pt x="46815" y="13495"/>
                </a:cubicBezTo>
                <a:cubicBezTo>
                  <a:pt x="46798" y="13495"/>
                  <a:pt x="46771" y="13486"/>
                  <a:pt x="46744" y="13477"/>
                </a:cubicBezTo>
                <a:cubicBezTo>
                  <a:pt x="46769" y="13464"/>
                  <a:pt x="46782" y="13464"/>
                  <a:pt x="46807" y="13464"/>
                </a:cubicBezTo>
                <a:close/>
                <a:moveTo>
                  <a:pt x="48073" y="13160"/>
                </a:moveTo>
                <a:lnTo>
                  <a:pt x="48174" y="13300"/>
                </a:lnTo>
                <a:cubicBezTo>
                  <a:pt x="48199" y="13338"/>
                  <a:pt x="48224" y="13388"/>
                  <a:pt x="48237" y="13439"/>
                </a:cubicBezTo>
                <a:cubicBezTo>
                  <a:pt x="48250" y="13464"/>
                  <a:pt x="48262" y="13489"/>
                  <a:pt x="48262" y="13502"/>
                </a:cubicBezTo>
                <a:cubicBezTo>
                  <a:pt x="48207" y="13484"/>
                  <a:pt x="48144" y="13472"/>
                  <a:pt x="48085" y="13472"/>
                </a:cubicBezTo>
                <a:cubicBezTo>
                  <a:pt x="48064" y="13472"/>
                  <a:pt x="48042" y="13473"/>
                  <a:pt x="48022" y="13477"/>
                </a:cubicBezTo>
                <a:lnTo>
                  <a:pt x="48022" y="13489"/>
                </a:lnTo>
                <a:lnTo>
                  <a:pt x="48009" y="13477"/>
                </a:lnTo>
                <a:cubicBezTo>
                  <a:pt x="47959" y="13439"/>
                  <a:pt x="47933" y="13388"/>
                  <a:pt x="47933" y="13375"/>
                </a:cubicBezTo>
                <a:cubicBezTo>
                  <a:pt x="47946" y="13363"/>
                  <a:pt x="47997" y="13274"/>
                  <a:pt x="48073" y="13160"/>
                </a:cubicBezTo>
                <a:close/>
                <a:moveTo>
                  <a:pt x="42818" y="13127"/>
                </a:moveTo>
                <a:cubicBezTo>
                  <a:pt x="42843" y="13127"/>
                  <a:pt x="42901" y="13206"/>
                  <a:pt x="42922" y="13249"/>
                </a:cubicBezTo>
                <a:cubicBezTo>
                  <a:pt x="42938" y="13280"/>
                  <a:pt x="42925" y="13296"/>
                  <a:pt x="42893" y="13296"/>
                </a:cubicBezTo>
                <a:cubicBezTo>
                  <a:pt x="42872" y="13296"/>
                  <a:pt x="42843" y="13289"/>
                  <a:pt x="42809" y="13274"/>
                </a:cubicBezTo>
                <a:lnTo>
                  <a:pt x="42809" y="13451"/>
                </a:lnTo>
                <a:lnTo>
                  <a:pt x="42796" y="13540"/>
                </a:lnTo>
                <a:cubicBezTo>
                  <a:pt x="42733" y="13515"/>
                  <a:pt x="42593" y="13388"/>
                  <a:pt x="42568" y="13325"/>
                </a:cubicBezTo>
                <a:cubicBezTo>
                  <a:pt x="42559" y="13288"/>
                  <a:pt x="42570" y="13264"/>
                  <a:pt x="42596" y="13264"/>
                </a:cubicBezTo>
                <a:cubicBezTo>
                  <a:pt x="42606" y="13264"/>
                  <a:pt x="42618" y="13267"/>
                  <a:pt x="42631" y="13274"/>
                </a:cubicBezTo>
                <a:lnTo>
                  <a:pt x="42695" y="13287"/>
                </a:lnTo>
                <a:lnTo>
                  <a:pt x="42720" y="13287"/>
                </a:lnTo>
                <a:cubicBezTo>
                  <a:pt x="42758" y="13287"/>
                  <a:pt x="42809" y="13173"/>
                  <a:pt x="42809" y="13135"/>
                </a:cubicBezTo>
                <a:cubicBezTo>
                  <a:pt x="42810" y="13129"/>
                  <a:pt x="42814" y="13127"/>
                  <a:pt x="42818" y="13127"/>
                </a:cubicBezTo>
                <a:close/>
                <a:moveTo>
                  <a:pt x="48288" y="13274"/>
                </a:moveTo>
                <a:cubicBezTo>
                  <a:pt x="48326" y="13350"/>
                  <a:pt x="48364" y="13426"/>
                  <a:pt x="48402" y="13489"/>
                </a:cubicBezTo>
                <a:lnTo>
                  <a:pt x="48402" y="13540"/>
                </a:lnTo>
                <a:cubicBezTo>
                  <a:pt x="48389" y="13527"/>
                  <a:pt x="48364" y="13515"/>
                  <a:pt x="48351" y="13515"/>
                </a:cubicBezTo>
                <a:cubicBezTo>
                  <a:pt x="48326" y="13502"/>
                  <a:pt x="48313" y="13489"/>
                  <a:pt x="48288" y="13477"/>
                </a:cubicBezTo>
                <a:cubicBezTo>
                  <a:pt x="48288" y="13413"/>
                  <a:pt x="48288" y="13350"/>
                  <a:pt x="48288" y="13274"/>
                </a:cubicBezTo>
                <a:close/>
                <a:moveTo>
                  <a:pt x="42138" y="13211"/>
                </a:moveTo>
                <a:cubicBezTo>
                  <a:pt x="42161" y="13211"/>
                  <a:pt x="42254" y="13383"/>
                  <a:pt x="42319" y="13383"/>
                </a:cubicBezTo>
                <a:cubicBezTo>
                  <a:pt x="42326" y="13383"/>
                  <a:pt x="42334" y="13381"/>
                  <a:pt x="42340" y="13375"/>
                </a:cubicBezTo>
                <a:cubicBezTo>
                  <a:pt x="42384" y="13332"/>
                  <a:pt x="42438" y="13297"/>
                  <a:pt x="42451" y="13297"/>
                </a:cubicBezTo>
                <a:cubicBezTo>
                  <a:pt x="42453" y="13297"/>
                  <a:pt x="42454" y="13298"/>
                  <a:pt x="42454" y="13300"/>
                </a:cubicBezTo>
                <a:cubicBezTo>
                  <a:pt x="42467" y="13300"/>
                  <a:pt x="42467" y="13426"/>
                  <a:pt x="42467" y="13477"/>
                </a:cubicBezTo>
                <a:cubicBezTo>
                  <a:pt x="42467" y="13527"/>
                  <a:pt x="42442" y="13591"/>
                  <a:pt x="42404" y="13616"/>
                </a:cubicBezTo>
                <a:cubicBezTo>
                  <a:pt x="42377" y="13633"/>
                  <a:pt x="42303" y="13663"/>
                  <a:pt x="42239" y="13663"/>
                </a:cubicBezTo>
                <a:cubicBezTo>
                  <a:pt x="42210" y="13663"/>
                  <a:pt x="42183" y="13657"/>
                  <a:pt x="42163" y="13641"/>
                </a:cubicBezTo>
                <a:lnTo>
                  <a:pt x="42151" y="13578"/>
                </a:lnTo>
                <a:lnTo>
                  <a:pt x="42138" y="13489"/>
                </a:lnTo>
                <a:cubicBezTo>
                  <a:pt x="42113" y="13375"/>
                  <a:pt x="42100" y="13262"/>
                  <a:pt x="42113" y="13236"/>
                </a:cubicBezTo>
                <a:lnTo>
                  <a:pt x="42125" y="13224"/>
                </a:lnTo>
                <a:lnTo>
                  <a:pt x="42138" y="13211"/>
                </a:lnTo>
                <a:close/>
                <a:moveTo>
                  <a:pt x="40594" y="13717"/>
                </a:moveTo>
                <a:cubicBezTo>
                  <a:pt x="40619" y="13730"/>
                  <a:pt x="40632" y="13730"/>
                  <a:pt x="40632" y="13730"/>
                </a:cubicBezTo>
                <a:lnTo>
                  <a:pt x="40581" y="13730"/>
                </a:lnTo>
                <a:cubicBezTo>
                  <a:pt x="40581" y="13730"/>
                  <a:pt x="40594" y="13717"/>
                  <a:pt x="40594" y="13717"/>
                </a:cubicBezTo>
                <a:close/>
                <a:moveTo>
                  <a:pt x="40088" y="13578"/>
                </a:moveTo>
                <a:cubicBezTo>
                  <a:pt x="40113" y="13578"/>
                  <a:pt x="40151" y="13578"/>
                  <a:pt x="40164" y="13591"/>
                </a:cubicBezTo>
                <a:lnTo>
                  <a:pt x="40164" y="13603"/>
                </a:lnTo>
                <a:lnTo>
                  <a:pt x="40177" y="13679"/>
                </a:lnTo>
                <a:cubicBezTo>
                  <a:pt x="40177" y="13704"/>
                  <a:pt x="40177" y="13730"/>
                  <a:pt x="40189" y="13755"/>
                </a:cubicBezTo>
                <a:cubicBezTo>
                  <a:pt x="40139" y="13742"/>
                  <a:pt x="40126" y="13730"/>
                  <a:pt x="40151" y="13717"/>
                </a:cubicBezTo>
                <a:lnTo>
                  <a:pt x="40075" y="13616"/>
                </a:lnTo>
                <a:cubicBezTo>
                  <a:pt x="40075" y="13616"/>
                  <a:pt x="40088" y="13578"/>
                  <a:pt x="40088" y="13578"/>
                </a:cubicBezTo>
                <a:close/>
                <a:moveTo>
                  <a:pt x="40307" y="13653"/>
                </a:moveTo>
                <a:cubicBezTo>
                  <a:pt x="40333" y="13653"/>
                  <a:pt x="40385" y="13681"/>
                  <a:pt x="40442" y="13730"/>
                </a:cubicBezTo>
                <a:lnTo>
                  <a:pt x="40442" y="13742"/>
                </a:lnTo>
                <a:lnTo>
                  <a:pt x="40455" y="13742"/>
                </a:lnTo>
                <a:cubicBezTo>
                  <a:pt x="40392" y="13755"/>
                  <a:pt x="40328" y="13755"/>
                  <a:pt x="40290" y="13755"/>
                </a:cubicBezTo>
                <a:lnTo>
                  <a:pt x="40290" y="13679"/>
                </a:lnTo>
                <a:cubicBezTo>
                  <a:pt x="40286" y="13661"/>
                  <a:pt x="40293" y="13653"/>
                  <a:pt x="40307" y="13653"/>
                </a:cubicBezTo>
                <a:close/>
                <a:moveTo>
                  <a:pt x="41413" y="13248"/>
                </a:moveTo>
                <a:cubicBezTo>
                  <a:pt x="41415" y="13248"/>
                  <a:pt x="41416" y="13248"/>
                  <a:pt x="41417" y="13249"/>
                </a:cubicBezTo>
                <a:lnTo>
                  <a:pt x="41429" y="13262"/>
                </a:lnTo>
                <a:cubicBezTo>
                  <a:pt x="41505" y="13312"/>
                  <a:pt x="41467" y="13413"/>
                  <a:pt x="41493" y="13464"/>
                </a:cubicBezTo>
                <a:cubicBezTo>
                  <a:pt x="41506" y="13485"/>
                  <a:pt x="41547" y="13494"/>
                  <a:pt x="41581" y="13494"/>
                </a:cubicBezTo>
                <a:cubicBezTo>
                  <a:pt x="41609" y="13494"/>
                  <a:pt x="41632" y="13488"/>
                  <a:pt x="41632" y="13477"/>
                </a:cubicBezTo>
                <a:lnTo>
                  <a:pt x="41682" y="13363"/>
                </a:lnTo>
                <a:cubicBezTo>
                  <a:pt x="41701" y="13382"/>
                  <a:pt x="41732" y="13386"/>
                  <a:pt x="41766" y="13386"/>
                </a:cubicBezTo>
                <a:cubicBezTo>
                  <a:pt x="41803" y="13386"/>
                  <a:pt x="41844" y="13381"/>
                  <a:pt x="41877" y="13381"/>
                </a:cubicBezTo>
                <a:cubicBezTo>
                  <a:pt x="41895" y="13381"/>
                  <a:pt x="41911" y="13382"/>
                  <a:pt x="41923" y="13388"/>
                </a:cubicBezTo>
                <a:cubicBezTo>
                  <a:pt x="41961" y="13413"/>
                  <a:pt x="42011" y="13451"/>
                  <a:pt x="42037" y="13464"/>
                </a:cubicBezTo>
                <a:lnTo>
                  <a:pt x="42037" y="13477"/>
                </a:lnTo>
                <a:cubicBezTo>
                  <a:pt x="42037" y="13502"/>
                  <a:pt x="42037" y="13540"/>
                  <a:pt x="42037" y="13540"/>
                </a:cubicBezTo>
                <a:lnTo>
                  <a:pt x="41986" y="13565"/>
                </a:lnTo>
                <a:cubicBezTo>
                  <a:pt x="41923" y="13591"/>
                  <a:pt x="41859" y="13616"/>
                  <a:pt x="41847" y="13616"/>
                </a:cubicBezTo>
                <a:cubicBezTo>
                  <a:pt x="41846" y="13615"/>
                  <a:pt x="41846" y="13615"/>
                  <a:pt x="41845" y="13615"/>
                </a:cubicBezTo>
                <a:cubicBezTo>
                  <a:pt x="41831" y="13615"/>
                  <a:pt x="41785" y="13756"/>
                  <a:pt x="41739" y="13756"/>
                </a:cubicBezTo>
                <a:cubicBezTo>
                  <a:pt x="41737" y="13756"/>
                  <a:pt x="41735" y="13756"/>
                  <a:pt x="41733" y="13755"/>
                </a:cubicBezTo>
                <a:cubicBezTo>
                  <a:pt x="41682" y="13730"/>
                  <a:pt x="41606" y="13679"/>
                  <a:pt x="41556" y="13641"/>
                </a:cubicBezTo>
                <a:lnTo>
                  <a:pt x="41505" y="13730"/>
                </a:lnTo>
                <a:cubicBezTo>
                  <a:pt x="41480" y="13768"/>
                  <a:pt x="41442" y="13780"/>
                  <a:pt x="41391" y="13793"/>
                </a:cubicBezTo>
                <a:cubicBezTo>
                  <a:pt x="41379" y="13793"/>
                  <a:pt x="41366" y="13780"/>
                  <a:pt x="41341" y="13780"/>
                </a:cubicBezTo>
                <a:lnTo>
                  <a:pt x="41315" y="13806"/>
                </a:lnTo>
                <a:lnTo>
                  <a:pt x="41252" y="13806"/>
                </a:lnTo>
                <a:cubicBezTo>
                  <a:pt x="41239" y="13806"/>
                  <a:pt x="41227" y="13806"/>
                  <a:pt x="41214" y="13818"/>
                </a:cubicBezTo>
                <a:cubicBezTo>
                  <a:pt x="41201" y="13818"/>
                  <a:pt x="41189" y="13831"/>
                  <a:pt x="41176" y="13831"/>
                </a:cubicBezTo>
                <a:cubicBezTo>
                  <a:pt x="41138" y="13806"/>
                  <a:pt x="41113" y="13768"/>
                  <a:pt x="41088" y="13730"/>
                </a:cubicBezTo>
                <a:lnTo>
                  <a:pt x="41075" y="13717"/>
                </a:lnTo>
                <a:cubicBezTo>
                  <a:pt x="41062" y="13717"/>
                  <a:pt x="41037" y="13818"/>
                  <a:pt x="41024" y="13856"/>
                </a:cubicBezTo>
                <a:lnTo>
                  <a:pt x="41012" y="13856"/>
                </a:lnTo>
                <a:cubicBezTo>
                  <a:pt x="41012" y="13856"/>
                  <a:pt x="41012" y="13856"/>
                  <a:pt x="40999" y="13844"/>
                </a:cubicBezTo>
                <a:lnTo>
                  <a:pt x="40936" y="13818"/>
                </a:lnTo>
                <a:lnTo>
                  <a:pt x="40923" y="13818"/>
                </a:lnTo>
                <a:cubicBezTo>
                  <a:pt x="40923" y="13818"/>
                  <a:pt x="40910" y="13831"/>
                  <a:pt x="40898" y="13844"/>
                </a:cubicBezTo>
                <a:lnTo>
                  <a:pt x="40885" y="13844"/>
                </a:lnTo>
                <a:cubicBezTo>
                  <a:pt x="40860" y="13856"/>
                  <a:pt x="40784" y="13882"/>
                  <a:pt x="40733" y="13907"/>
                </a:cubicBezTo>
                <a:cubicBezTo>
                  <a:pt x="40695" y="13907"/>
                  <a:pt x="40670" y="13894"/>
                  <a:pt x="40645" y="13882"/>
                </a:cubicBezTo>
                <a:lnTo>
                  <a:pt x="40581" y="13856"/>
                </a:lnTo>
                <a:cubicBezTo>
                  <a:pt x="40581" y="13856"/>
                  <a:pt x="40569" y="13844"/>
                  <a:pt x="40569" y="13831"/>
                </a:cubicBezTo>
                <a:cubicBezTo>
                  <a:pt x="40721" y="13780"/>
                  <a:pt x="40885" y="13730"/>
                  <a:pt x="41075" y="13667"/>
                </a:cubicBezTo>
                <a:lnTo>
                  <a:pt x="41075" y="13667"/>
                </a:lnTo>
                <a:cubicBezTo>
                  <a:pt x="41037" y="13679"/>
                  <a:pt x="40986" y="13679"/>
                  <a:pt x="40936" y="13692"/>
                </a:cubicBezTo>
                <a:cubicBezTo>
                  <a:pt x="40974" y="13679"/>
                  <a:pt x="41037" y="13654"/>
                  <a:pt x="41088" y="13641"/>
                </a:cubicBezTo>
                <a:lnTo>
                  <a:pt x="41100" y="13515"/>
                </a:lnTo>
                <a:cubicBezTo>
                  <a:pt x="41108" y="13463"/>
                  <a:pt x="41115" y="13437"/>
                  <a:pt x="41130" y="13437"/>
                </a:cubicBezTo>
                <a:cubicBezTo>
                  <a:pt x="41141" y="13437"/>
                  <a:pt x="41155" y="13450"/>
                  <a:pt x="41176" y="13477"/>
                </a:cubicBezTo>
                <a:cubicBezTo>
                  <a:pt x="41201" y="13515"/>
                  <a:pt x="41265" y="13540"/>
                  <a:pt x="41265" y="13565"/>
                </a:cubicBezTo>
                <a:cubicBezTo>
                  <a:pt x="41265" y="13591"/>
                  <a:pt x="41265" y="13591"/>
                  <a:pt x="41265" y="13603"/>
                </a:cubicBezTo>
                <a:cubicBezTo>
                  <a:pt x="41328" y="13591"/>
                  <a:pt x="41391" y="13565"/>
                  <a:pt x="41442" y="13553"/>
                </a:cubicBezTo>
                <a:lnTo>
                  <a:pt x="41417" y="13527"/>
                </a:lnTo>
                <a:lnTo>
                  <a:pt x="41341" y="13413"/>
                </a:lnTo>
                <a:cubicBezTo>
                  <a:pt x="41364" y="13320"/>
                  <a:pt x="41398" y="13248"/>
                  <a:pt x="41413" y="13248"/>
                </a:cubicBezTo>
                <a:close/>
                <a:moveTo>
                  <a:pt x="33040" y="13654"/>
                </a:moveTo>
                <a:cubicBezTo>
                  <a:pt x="33179" y="13654"/>
                  <a:pt x="33141" y="13692"/>
                  <a:pt x="32951" y="13742"/>
                </a:cubicBezTo>
                <a:lnTo>
                  <a:pt x="32850" y="13894"/>
                </a:lnTo>
                <a:lnTo>
                  <a:pt x="32825" y="13932"/>
                </a:lnTo>
                <a:cubicBezTo>
                  <a:pt x="32749" y="13920"/>
                  <a:pt x="32913" y="13654"/>
                  <a:pt x="33040" y="13654"/>
                </a:cubicBezTo>
                <a:close/>
                <a:moveTo>
                  <a:pt x="40531" y="13856"/>
                </a:moveTo>
                <a:cubicBezTo>
                  <a:pt x="40543" y="13882"/>
                  <a:pt x="40556" y="13882"/>
                  <a:pt x="40556" y="13882"/>
                </a:cubicBezTo>
                <a:cubicBezTo>
                  <a:pt x="40556" y="13907"/>
                  <a:pt x="40543" y="13920"/>
                  <a:pt x="40543" y="13932"/>
                </a:cubicBezTo>
                <a:cubicBezTo>
                  <a:pt x="40506" y="13920"/>
                  <a:pt x="40468" y="13907"/>
                  <a:pt x="40442" y="13894"/>
                </a:cubicBezTo>
                <a:cubicBezTo>
                  <a:pt x="40442" y="13894"/>
                  <a:pt x="40442" y="13894"/>
                  <a:pt x="40417" y="13882"/>
                </a:cubicBezTo>
                <a:cubicBezTo>
                  <a:pt x="40455" y="13882"/>
                  <a:pt x="40493" y="13869"/>
                  <a:pt x="40531" y="13856"/>
                </a:cubicBezTo>
                <a:close/>
                <a:moveTo>
                  <a:pt x="39493" y="13502"/>
                </a:moveTo>
                <a:cubicBezTo>
                  <a:pt x="39531" y="13502"/>
                  <a:pt x="39632" y="13553"/>
                  <a:pt x="39632" y="13616"/>
                </a:cubicBezTo>
                <a:cubicBezTo>
                  <a:pt x="39632" y="13679"/>
                  <a:pt x="39632" y="13780"/>
                  <a:pt x="39658" y="13793"/>
                </a:cubicBezTo>
                <a:cubicBezTo>
                  <a:pt x="39670" y="13793"/>
                  <a:pt x="39734" y="13856"/>
                  <a:pt x="39746" y="13882"/>
                </a:cubicBezTo>
                <a:lnTo>
                  <a:pt x="39759" y="13882"/>
                </a:lnTo>
                <a:cubicBezTo>
                  <a:pt x="39759" y="13894"/>
                  <a:pt x="39759" y="13932"/>
                  <a:pt x="39746" y="13945"/>
                </a:cubicBezTo>
                <a:cubicBezTo>
                  <a:pt x="39710" y="13936"/>
                  <a:pt x="39668" y="13927"/>
                  <a:pt x="39642" y="13927"/>
                </a:cubicBezTo>
                <a:cubicBezTo>
                  <a:pt x="39631" y="13927"/>
                  <a:pt x="39623" y="13929"/>
                  <a:pt x="39620" y="13932"/>
                </a:cubicBezTo>
                <a:cubicBezTo>
                  <a:pt x="39607" y="13932"/>
                  <a:pt x="39582" y="13958"/>
                  <a:pt x="39556" y="13970"/>
                </a:cubicBezTo>
                <a:cubicBezTo>
                  <a:pt x="39556" y="13958"/>
                  <a:pt x="39556" y="13958"/>
                  <a:pt x="39556" y="13945"/>
                </a:cubicBezTo>
                <a:cubicBezTo>
                  <a:pt x="39556" y="13911"/>
                  <a:pt x="39534" y="13900"/>
                  <a:pt x="39515" y="13900"/>
                </a:cubicBezTo>
                <a:cubicBezTo>
                  <a:pt x="39506" y="13900"/>
                  <a:pt x="39497" y="13903"/>
                  <a:pt x="39493" y="13907"/>
                </a:cubicBezTo>
                <a:cubicBezTo>
                  <a:pt x="39492" y="13908"/>
                  <a:pt x="39491" y="13909"/>
                  <a:pt x="39490" y="13909"/>
                </a:cubicBezTo>
                <a:cubicBezTo>
                  <a:pt x="39481" y="13909"/>
                  <a:pt x="39483" y="13849"/>
                  <a:pt x="39506" y="13768"/>
                </a:cubicBezTo>
                <a:cubicBezTo>
                  <a:pt x="39519" y="13667"/>
                  <a:pt x="39455" y="13502"/>
                  <a:pt x="39493" y="13502"/>
                </a:cubicBezTo>
                <a:close/>
                <a:moveTo>
                  <a:pt x="21597" y="13542"/>
                </a:moveTo>
                <a:cubicBezTo>
                  <a:pt x="21604" y="13542"/>
                  <a:pt x="21610" y="13545"/>
                  <a:pt x="21613" y="13553"/>
                </a:cubicBezTo>
                <a:lnTo>
                  <a:pt x="21613" y="13565"/>
                </a:lnTo>
                <a:lnTo>
                  <a:pt x="21626" y="13742"/>
                </a:lnTo>
                <a:cubicBezTo>
                  <a:pt x="21714" y="13692"/>
                  <a:pt x="21904" y="13616"/>
                  <a:pt x="22056" y="13553"/>
                </a:cubicBezTo>
                <a:lnTo>
                  <a:pt x="22107" y="13616"/>
                </a:lnTo>
                <a:cubicBezTo>
                  <a:pt x="22107" y="13629"/>
                  <a:pt x="22107" y="13692"/>
                  <a:pt x="22094" y="13704"/>
                </a:cubicBezTo>
                <a:cubicBezTo>
                  <a:pt x="22069" y="13742"/>
                  <a:pt x="21917" y="13920"/>
                  <a:pt x="21904" y="13945"/>
                </a:cubicBezTo>
                <a:lnTo>
                  <a:pt x="21904" y="13970"/>
                </a:lnTo>
                <a:cubicBezTo>
                  <a:pt x="21902" y="13972"/>
                  <a:pt x="21898" y="13972"/>
                  <a:pt x="21894" y="13972"/>
                </a:cubicBezTo>
                <a:cubicBezTo>
                  <a:pt x="21861" y="13972"/>
                  <a:pt x="21790" y="13927"/>
                  <a:pt x="21790" y="13882"/>
                </a:cubicBezTo>
                <a:cubicBezTo>
                  <a:pt x="21784" y="13855"/>
                  <a:pt x="21766" y="13842"/>
                  <a:pt x="21743" y="13842"/>
                </a:cubicBezTo>
                <a:cubicBezTo>
                  <a:pt x="21724" y="13842"/>
                  <a:pt x="21700" y="13851"/>
                  <a:pt x="21677" y="13869"/>
                </a:cubicBezTo>
                <a:cubicBezTo>
                  <a:pt x="21667" y="13877"/>
                  <a:pt x="21655" y="13880"/>
                  <a:pt x="21642" y="13880"/>
                </a:cubicBezTo>
                <a:cubicBezTo>
                  <a:pt x="21571" y="13880"/>
                  <a:pt x="21461" y="13777"/>
                  <a:pt x="21461" y="13755"/>
                </a:cubicBezTo>
                <a:cubicBezTo>
                  <a:pt x="21461" y="13730"/>
                  <a:pt x="21525" y="13616"/>
                  <a:pt x="21550" y="13578"/>
                </a:cubicBezTo>
                <a:cubicBezTo>
                  <a:pt x="21559" y="13560"/>
                  <a:pt x="21581" y="13542"/>
                  <a:pt x="21597" y="13542"/>
                </a:cubicBezTo>
                <a:close/>
                <a:moveTo>
                  <a:pt x="40227" y="13932"/>
                </a:moveTo>
                <a:cubicBezTo>
                  <a:pt x="40214" y="13958"/>
                  <a:pt x="40202" y="13996"/>
                  <a:pt x="40202" y="14008"/>
                </a:cubicBezTo>
                <a:cubicBezTo>
                  <a:pt x="40199" y="14014"/>
                  <a:pt x="40195" y="14017"/>
                  <a:pt x="40191" y="14017"/>
                </a:cubicBezTo>
                <a:cubicBezTo>
                  <a:pt x="40177" y="14017"/>
                  <a:pt x="40158" y="13990"/>
                  <a:pt x="40139" y="13970"/>
                </a:cubicBezTo>
                <a:cubicBezTo>
                  <a:pt x="40164" y="13958"/>
                  <a:pt x="40202" y="13945"/>
                  <a:pt x="40227" y="13932"/>
                </a:cubicBezTo>
                <a:close/>
                <a:moveTo>
                  <a:pt x="20601" y="13350"/>
                </a:moveTo>
                <a:cubicBezTo>
                  <a:pt x="20652" y="13375"/>
                  <a:pt x="20753" y="13439"/>
                  <a:pt x="20778" y="13451"/>
                </a:cubicBezTo>
                <a:cubicBezTo>
                  <a:pt x="20791" y="13451"/>
                  <a:pt x="20765" y="13515"/>
                  <a:pt x="20727" y="13578"/>
                </a:cubicBezTo>
                <a:lnTo>
                  <a:pt x="20816" y="13578"/>
                </a:lnTo>
                <a:lnTo>
                  <a:pt x="20854" y="13591"/>
                </a:lnTo>
                <a:cubicBezTo>
                  <a:pt x="20905" y="13603"/>
                  <a:pt x="20930" y="13654"/>
                  <a:pt x="20917" y="13704"/>
                </a:cubicBezTo>
                <a:lnTo>
                  <a:pt x="20930" y="13730"/>
                </a:lnTo>
                <a:cubicBezTo>
                  <a:pt x="20955" y="13793"/>
                  <a:pt x="21006" y="13831"/>
                  <a:pt x="21044" y="13882"/>
                </a:cubicBezTo>
                <a:lnTo>
                  <a:pt x="21056" y="13907"/>
                </a:lnTo>
                <a:cubicBezTo>
                  <a:pt x="21056" y="13958"/>
                  <a:pt x="21006" y="13996"/>
                  <a:pt x="20955" y="13996"/>
                </a:cubicBezTo>
                <a:lnTo>
                  <a:pt x="20955" y="13970"/>
                </a:lnTo>
                <a:cubicBezTo>
                  <a:pt x="20917" y="13806"/>
                  <a:pt x="20816" y="13717"/>
                  <a:pt x="20702" y="13641"/>
                </a:cubicBezTo>
                <a:cubicBezTo>
                  <a:pt x="20664" y="13717"/>
                  <a:pt x="20639" y="13806"/>
                  <a:pt x="20664" y="13831"/>
                </a:cubicBezTo>
                <a:cubicBezTo>
                  <a:pt x="20715" y="13869"/>
                  <a:pt x="20563" y="13920"/>
                  <a:pt x="20500" y="13932"/>
                </a:cubicBezTo>
                <a:cubicBezTo>
                  <a:pt x="20436" y="13945"/>
                  <a:pt x="20335" y="13958"/>
                  <a:pt x="20272" y="13958"/>
                </a:cubicBezTo>
                <a:lnTo>
                  <a:pt x="20234" y="13983"/>
                </a:lnTo>
                <a:cubicBezTo>
                  <a:pt x="20202" y="14002"/>
                  <a:pt x="20174" y="14015"/>
                  <a:pt x="20147" y="14015"/>
                </a:cubicBezTo>
                <a:cubicBezTo>
                  <a:pt x="20120" y="14015"/>
                  <a:pt x="20095" y="14002"/>
                  <a:pt x="20069" y="13970"/>
                </a:cubicBezTo>
                <a:lnTo>
                  <a:pt x="20057" y="13958"/>
                </a:lnTo>
                <a:cubicBezTo>
                  <a:pt x="20038" y="14013"/>
                  <a:pt x="20006" y="14048"/>
                  <a:pt x="19980" y="14048"/>
                </a:cubicBezTo>
                <a:cubicBezTo>
                  <a:pt x="19971" y="14048"/>
                  <a:pt x="19962" y="14044"/>
                  <a:pt x="19956" y="14033"/>
                </a:cubicBezTo>
                <a:lnTo>
                  <a:pt x="19930" y="14008"/>
                </a:lnTo>
                <a:cubicBezTo>
                  <a:pt x="19892" y="13945"/>
                  <a:pt x="19905" y="13907"/>
                  <a:pt x="19943" y="13856"/>
                </a:cubicBezTo>
                <a:lnTo>
                  <a:pt x="19968" y="13831"/>
                </a:lnTo>
                <a:cubicBezTo>
                  <a:pt x="19994" y="13831"/>
                  <a:pt x="20107" y="13856"/>
                  <a:pt x="20209" y="13894"/>
                </a:cubicBezTo>
                <a:lnTo>
                  <a:pt x="20285" y="13780"/>
                </a:lnTo>
                <a:cubicBezTo>
                  <a:pt x="20297" y="13755"/>
                  <a:pt x="20348" y="13730"/>
                  <a:pt x="20373" y="13730"/>
                </a:cubicBezTo>
                <a:cubicBezTo>
                  <a:pt x="20384" y="13731"/>
                  <a:pt x="20394" y="13732"/>
                  <a:pt x="20404" y="13732"/>
                </a:cubicBezTo>
                <a:cubicBezTo>
                  <a:pt x="20476" y="13732"/>
                  <a:pt x="20527" y="13691"/>
                  <a:pt x="20538" y="13591"/>
                </a:cubicBezTo>
                <a:lnTo>
                  <a:pt x="20550" y="13591"/>
                </a:lnTo>
                <a:lnTo>
                  <a:pt x="20550" y="13578"/>
                </a:lnTo>
                <a:lnTo>
                  <a:pt x="20639" y="13578"/>
                </a:lnTo>
                <a:cubicBezTo>
                  <a:pt x="20626" y="13565"/>
                  <a:pt x="20614" y="13540"/>
                  <a:pt x="20614" y="13527"/>
                </a:cubicBezTo>
                <a:cubicBezTo>
                  <a:pt x="20588" y="13489"/>
                  <a:pt x="20563" y="13426"/>
                  <a:pt x="20576" y="13413"/>
                </a:cubicBezTo>
                <a:lnTo>
                  <a:pt x="20601" y="13350"/>
                </a:lnTo>
                <a:close/>
                <a:moveTo>
                  <a:pt x="39094" y="14005"/>
                </a:moveTo>
                <a:cubicBezTo>
                  <a:pt x="39101" y="14005"/>
                  <a:pt x="39103" y="14025"/>
                  <a:pt x="39114" y="14046"/>
                </a:cubicBezTo>
                <a:cubicBezTo>
                  <a:pt x="39088" y="14046"/>
                  <a:pt x="39076" y="14046"/>
                  <a:pt x="39050" y="14059"/>
                </a:cubicBezTo>
                <a:cubicBezTo>
                  <a:pt x="39076" y="14033"/>
                  <a:pt x="39088" y="14008"/>
                  <a:pt x="39088" y="14008"/>
                </a:cubicBezTo>
                <a:cubicBezTo>
                  <a:pt x="39091" y="14006"/>
                  <a:pt x="39092" y="14005"/>
                  <a:pt x="39094" y="14005"/>
                </a:cubicBezTo>
                <a:close/>
                <a:moveTo>
                  <a:pt x="36292" y="14033"/>
                </a:moveTo>
                <a:cubicBezTo>
                  <a:pt x="36304" y="14033"/>
                  <a:pt x="36368" y="14059"/>
                  <a:pt x="36444" y="14097"/>
                </a:cubicBezTo>
                <a:cubicBezTo>
                  <a:pt x="36418" y="14097"/>
                  <a:pt x="36393" y="14109"/>
                  <a:pt x="36368" y="14122"/>
                </a:cubicBezTo>
                <a:cubicBezTo>
                  <a:pt x="36368" y="14122"/>
                  <a:pt x="36342" y="14109"/>
                  <a:pt x="36279" y="14097"/>
                </a:cubicBezTo>
                <a:cubicBezTo>
                  <a:pt x="36279" y="14097"/>
                  <a:pt x="36279" y="14059"/>
                  <a:pt x="36292" y="14033"/>
                </a:cubicBezTo>
                <a:close/>
                <a:moveTo>
                  <a:pt x="19374" y="14008"/>
                </a:moveTo>
                <a:cubicBezTo>
                  <a:pt x="19437" y="14008"/>
                  <a:pt x="19437" y="14084"/>
                  <a:pt x="19386" y="14198"/>
                </a:cubicBezTo>
                <a:lnTo>
                  <a:pt x="19298" y="14173"/>
                </a:lnTo>
                <a:cubicBezTo>
                  <a:pt x="19260" y="14173"/>
                  <a:pt x="19209" y="14160"/>
                  <a:pt x="19171" y="14147"/>
                </a:cubicBezTo>
                <a:cubicBezTo>
                  <a:pt x="19158" y="14135"/>
                  <a:pt x="19133" y="14097"/>
                  <a:pt x="19146" y="14071"/>
                </a:cubicBezTo>
                <a:lnTo>
                  <a:pt x="19146" y="14046"/>
                </a:lnTo>
                <a:cubicBezTo>
                  <a:pt x="19158" y="14021"/>
                  <a:pt x="19323" y="14008"/>
                  <a:pt x="19374" y="14008"/>
                </a:cubicBezTo>
                <a:close/>
                <a:moveTo>
                  <a:pt x="31622" y="13996"/>
                </a:moveTo>
                <a:lnTo>
                  <a:pt x="31660" y="14059"/>
                </a:lnTo>
                <a:lnTo>
                  <a:pt x="31698" y="14122"/>
                </a:lnTo>
                <a:cubicBezTo>
                  <a:pt x="31731" y="14177"/>
                  <a:pt x="31726" y="14213"/>
                  <a:pt x="31691" y="14213"/>
                </a:cubicBezTo>
                <a:cubicBezTo>
                  <a:pt x="31686" y="14213"/>
                  <a:pt x="31680" y="14212"/>
                  <a:pt x="31673" y="14211"/>
                </a:cubicBezTo>
                <a:cubicBezTo>
                  <a:pt x="31668" y="14209"/>
                  <a:pt x="31663" y="14209"/>
                  <a:pt x="31657" y="14209"/>
                </a:cubicBezTo>
                <a:cubicBezTo>
                  <a:pt x="31602" y="14209"/>
                  <a:pt x="31493" y="14250"/>
                  <a:pt x="31455" y="14250"/>
                </a:cubicBezTo>
                <a:cubicBezTo>
                  <a:pt x="31451" y="14250"/>
                  <a:pt x="31448" y="14250"/>
                  <a:pt x="31445" y="14249"/>
                </a:cubicBezTo>
                <a:lnTo>
                  <a:pt x="31458" y="14211"/>
                </a:lnTo>
                <a:cubicBezTo>
                  <a:pt x="31458" y="14160"/>
                  <a:pt x="31547" y="14071"/>
                  <a:pt x="31622" y="13996"/>
                </a:cubicBezTo>
                <a:close/>
                <a:moveTo>
                  <a:pt x="18056" y="13814"/>
                </a:moveTo>
                <a:cubicBezTo>
                  <a:pt x="18067" y="13814"/>
                  <a:pt x="18093" y="13830"/>
                  <a:pt x="18133" y="13856"/>
                </a:cubicBezTo>
                <a:lnTo>
                  <a:pt x="18159" y="13996"/>
                </a:lnTo>
                <a:lnTo>
                  <a:pt x="18171" y="14097"/>
                </a:lnTo>
                <a:cubicBezTo>
                  <a:pt x="18260" y="14198"/>
                  <a:pt x="18298" y="14299"/>
                  <a:pt x="18247" y="14312"/>
                </a:cubicBezTo>
                <a:cubicBezTo>
                  <a:pt x="18209" y="14312"/>
                  <a:pt x="18045" y="14185"/>
                  <a:pt x="18032" y="14135"/>
                </a:cubicBezTo>
                <a:cubicBezTo>
                  <a:pt x="18007" y="14084"/>
                  <a:pt x="18095" y="13907"/>
                  <a:pt x="18058" y="13856"/>
                </a:cubicBezTo>
                <a:cubicBezTo>
                  <a:pt x="18046" y="13826"/>
                  <a:pt x="18045" y="13814"/>
                  <a:pt x="18056" y="13814"/>
                </a:cubicBezTo>
                <a:close/>
                <a:moveTo>
                  <a:pt x="17500" y="13912"/>
                </a:moveTo>
                <a:cubicBezTo>
                  <a:pt x="17526" y="13912"/>
                  <a:pt x="17558" y="13959"/>
                  <a:pt x="17577" y="14033"/>
                </a:cubicBezTo>
                <a:lnTo>
                  <a:pt x="17602" y="14135"/>
                </a:lnTo>
                <a:cubicBezTo>
                  <a:pt x="17602" y="14160"/>
                  <a:pt x="17627" y="14185"/>
                  <a:pt x="17640" y="14198"/>
                </a:cubicBezTo>
                <a:cubicBezTo>
                  <a:pt x="17729" y="14211"/>
                  <a:pt x="17703" y="14261"/>
                  <a:pt x="17665" y="14287"/>
                </a:cubicBezTo>
                <a:lnTo>
                  <a:pt x="17615" y="14325"/>
                </a:lnTo>
                <a:cubicBezTo>
                  <a:pt x="17596" y="14328"/>
                  <a:pt x="17576" y="14329"/>
                  <a:pt x="17557" y="14329"/>
                </a:cubicBezTo>
                <a:cubicBezTo>
                  <a:pt x="17498" y="14329"/>
                  <a:pt x="17444" y="14315"/>
                  <a:pt x="17425" y="14287"/>
                </a:cubicBezTo>
                <a:cubicBezTo>
                  <a:pt x="17387" y="14249"/>
                  <a:pt x="17450" y="13983"/>
                  <a:pt x="17475" y="13932"/>
                </a:cubicBezTo>
                <a:cubicBezTo>
                  <a:pt x="17482" y="13919"/>
                  <a:pt x="17491" y="13912"/>
                  <a:pt x="17500" y="13912"/>
                </a:cubicBezTo>
                <a:close/>
                <a:moveTo>
                  <a:pt x="34064" y="14256"/>
                </a:moveTo>
                <a:cubicBezTo>
                  <a:pt x="34084" y="14256"/>
                  <a:pt x="34090" y="14285"/>
                  <a:pt x="34090" y="14337"/>
                </a:cubicBezTo>
                <a:cubicBezTo>
                  <a:pt x="34052" y="14350"/>
                  <a:pt x="34014" y="14350"/>
                  <a:pt x="33989" y="14350"/>
                </a:cubicBezTo>
                <a:lnTo>
                  <a:pt x="33976" y="14350"/>
                </a:lnTo>
                <a:cubicBezTo>
                  <a:pt x="34001" y="14312"/>
                  <a:pt x="34014" y="14299"/>
                  <a:pt x="34027" y="14274"/>
                </a:cubicBezTo>
                <a:cubicBezTo>
                  <a:pt x="34042" y="14262"/>
                  <a:pt x="34054" y="14256"/>
                  <a:pt x="34064" y="14256"/>
                </a:cubicBezTo>
                <a:close/>
                <a:moveTo>
                  <a:pt x="15122" y="14173"/>
                </a:moveTo>
                <a:lnTo>
                  <a:pt x="15172" y="14211"/>
                </a:lnTo>
                <a:lnTo>
                  <a:pt x="15223" y="14249"/>
                </a:lnTo>
                <a:cubicBezTo>
                  <a:pt x="15274" y="14261"/>
                  <a:pt x="15350" y="14337"/>
                  <a:pt x="15375" y="14388"/>
                </a:cubicBezTo>
                <a:cubicBezTo>
                  <a:pt x="15312" y="14388"/>
                  <a:pt x="15223" y="14438"/>
                  <a:pt x="15160" y="14476"/>
                </a:cubicBezTo>
                <a:lnTo>
                  <a:pt x="14983" y="14476"/>
                </a:lnTo>
                <a:cubicBezTo>
                  <a:pt x="14932" y="14400"/>
                  <a:pt x="14957" y="14350"/>
                  <a:pt x="14970" y="14350"/>
                </a:cubicBezTo>
                <a:cubicBezTo>
                  <a:pt x="14983" y="14350"/>
                  <a:pt x="15033" y="14400"/>
                  <a:pt x="15084" y="14451"/>
                </a:cubicBezTo>
                <a:lnTo>
                  <a:pt x="15122" y="14350"/>
                </a:lnTo>
                <a:lnTo>
                  <a:pt x="15122" y="14325"/>
                </a:lnTo>
                <a:cubicBezTo>
                  <a:pt x="15071" y="14261"/>
                  <a:pt x="15071" y="14198"/>
                  <a:pt x="15122" y="14173"/>
                </a:cubicBezTo>
                <a:close/>
                <a:moveTo>
                  <a:pt x="18944" y="14332"/>
                </a:moveTo>
                <a:cubicBezTo>
                  <a:pt x="18960" y="14332"/>
                  <a:pt x="18977" y="14338"/>
                  <a:pt x="18994" y="14350"/>
                </a:cubicBezTo>
                <a:cubicBezTo>
                  <a:pt x="19019" y="14375"/>
                  <a:pt x="19057" y="14438"/>
                  <a:pt x="19057" y="14476"/>
                </a:cubicBezTo>
                <a:cubicBezTo>
                  <a:pt x="19019" y="14464"/>
                  <a:pt x="18969" y="14451"/>
                  <a:pt x="18931" y="14451"/>
                </a:cubicBezTo>
                <a:lnTo>
                  <a:pt x="18880" y="14413"/>
                </a:lnTo>
                <a:cubicBezTo>
                  <a:pt x="18880" y="14388"/>
                  <a:pt x="18893" y="14375"/>
                  <a:pt x="18893" y="14362"/>
                </a:cubicBezTo>
                <a:cubicBezTo>
                  <a:pt x="18907" y="14342"/>
                  <a:pt x="18924" y="14332"/>
                  <a:pt x="18944" y="14332"/>
                </a:cubicBezTo>
                <a:close/>
                <a:moveTo>
                  <a:pt x="14084" y="14185"/>
                </a:moveTo>
                <a:cubicBezTo>
                  <a:pt x="14223" y="14185"/>
                  <a:pt x="14337" y="14249"/>
                  <a:pt x="14337" y="14312"/>
                </a:cubicBezTo>
                <a:cubicBezTo>
                  <a:pt x="14337" y="14362"/>
                  <a:pt x="14337" y="14451"/>
                  <a:pt x="14325" y="14502"/>
                </a:cubicBezTo>
                <a:cubicBezTo>
                  <a:pt x="14325" y="14502"/>
                  <a:pt x="14312" y="14502"/>
                  <a:pt x="14299" y="14489"/>
                </a:cubicBezTo>
                <a:lnTo>
                  <a:pt x="14223" y="14476"/>
                </a:lnTo>
                <a:cubicBezTo>
                  <a:pt x="14212" y="14480"/>
                  <a:pt x="14200" y="14482"/>
                  <a:pt x="14187" y="14482"/>
                </a:cubicBezTo>
                <a:cubicBezTo>
                  <a:pt x="14156" y="14482"/>
                  <a:pt x="14120" y="14473"/>
                  <a:pt x="14084" y="14464"/>
                </a:cubicBezTo>
                <a:cubicBezTo>
                  <a:pt x="14110" y="14451"/>
                  <a:pt x="14135" y="14438"/>
                  <a:pt x="14135" y="14438"/>
                </a:cubicBezTo>
                <a:lnTo>
                  <a:pt x="14084" y="14185"/>
                </a:lnTo>
                <a:close/>
                <a:moveTo>
                  <a:pt x="10060" y="14590"/>
                </a:moveTo>
                <a:cubicBezTo>
                  <a:pt x="10086" y="14603"/>
                  <a:pt x="10136" y="14641"/>
                  <a:pt x="10136" y="14654"/>
                </a:cubicBezTo>
                <a:lnTo>
                  <a:pt x="10136" y="14729"/>
                </a:lnTo>
                <a:cubicBezTo>
                  <a:pt x="10136" y="14755"/>
                  <a:pt x="10136" y="14767"/>
                  <a:pt x="10136" y="14793"/>
                </a:cubicBezTo>
                <a:lnTo>
                  <a:pt x="10060" y="14793"/>
                </a:lnTo>
                <a:cubicBezTo>
                  <a:pt x="10060" y="14717"/>
                  <a:pt x="10048" y="14603"/>
                  <a:pt x="10060" y="14590"/>
                </a:cubicBezTo>
                <a:close/>
                <a:moveTo>
                  <a:pt x="9660" y="14689"/>
                </a:moveTo>
                <a:cubicBezTo>
                  <a:pt x="9745" y="14689"/>
                  <a:pt x="9816" y="14700"/>
                  <a:pt x="9807" y="14767"/>
                </a:cubicBezTo>
                <a:lnTo>
                  <a:pt x="9795" y="14805"/>
                </a:lnTo>
                <a:cubicBezTo>
                  <a:pt x="9769" y="14805"/>
                  <a:pt x="9744" y="14818"/>
                  <a:pt x="9744" y="14818"/>
                </a:cubicBezTo>
                <a:cubicBezTo>
                  <a:pt x="9731" y="14818"/>
                  <a:pt x="9617" y="14742"/>
                  <a:pt x="9529" y="14691"/>
                </a:cubicBezTo>
                <a:cubicBezTo>
                  <a:pt x="9571" y="14691"/>
                  <a:pt x="9617" y="14689"/>
                  <a:pt x="9660" y="14689"/>
                </a:cubicBezTo>
                <a:close/>
                <a:moveTo>
                  <a:pt x="9202" y="14628"/>
                </a:moveTo>
                <a:cubicBezTo>
                  <a:pt x="9236" y="14628"/>
                  <a:pt x="9301" y="14645"/>
                  <a:pt x="9377" y="14679"/>
                </a:cubicBezTo>
                <a:cubicBezTo>
                  <a:pt x="9288" y="14717"/>
                  <a:pt x="9200" y="14767"/>
                  <a:pt x="9174" y="14780"/>
                </a:cubicBezTo>
                <a:lnTo>
                  <a:pt x="9149" y="14793"/>
                </a:lnTo>
                <a:cubicBezTo>
                  <a:pt x="9115" y="14816"/>
                  <a:pt x="9049" y="14870"/>
                  <a:pt x="9027" y="14870"/>
                </a:cubicBezTo>
                <a:cubicBezTo>
                  <a:pt x="9025" y="14870"/>
                  <a:pt x="9024" y="14870"/>
                  <a:pt x="9023" y="14869"/>
                </a:cubicBezTo>
                <a:lnTo>
                  <a:pt x="8896" y="14704"/>
                </a:lnTo>
                <a:cubicBezTo>
                  <a:pt x="8896" y="14767"/>
                  <a:pt x="8896" y="14793"/>
                  <a:pt x="8883" y="14831"/>
                </a:cubicBezTo>
                <a:cubicBezTo>
                  <a:pt x="8871" y="14793"/>
                  <a:pt x="8858" y="14742"/>
                  <a:pt x="8858" y="14679"/>
                </a:cubicBezTo>
                <a:lnTo>
                  <a:pt x="8858" y="14679"/>
                </a:lnTo>
                <a:lnTo>
                  <a:pt x="8972" y="14691"/>
                </a:lnTo>
                <a:lnTo>
                  <a:pt x="9035" y="14704"/>
                </a:lnTo>
                <a:cubicBezTo>
                  <a:pt x="9052" y="14712"/>
                  <a:pt x="9068" y="14716"/>
                  <a:pt x="9082" y="14716"/>
                </a:cubicBezTo>
                <a:cubicBezTo>
                  <a:pt x="9136" y="14716"/>
                  <a:pt x="9174" y="14671"/>
                  <a:pt x="9174" y="14641"/>
                </a:cubicBezTo>
                <a:cubicBezTo>
                  <a:pt x="9174" y="14632"/>
                  <a:pt x="9184" y="14628"/>
                  <a:pt x="9202" y="14628"/>
                </a:cubicBezTo>
                <a:close/>
                <a:moveTo>
                  <a:pt x="8487" y="14775"/>
                </a:moveTo>
                <a:cubicBezTo>
                  <a:pt x="8493" y="14775"/>
                  <a:pt x="8499" y="14777"/>
                  <a:pt x="8504" y="14780"/>
                </a:cubicBezTo>
                <a:lnTo>
                  <a:pt x="8491" y="14780"/>
                </a:lnTo>
                <a:cubicBezTo>
                  <a:pt x="8529" y="14805"/>
                  <a:pt x="8605" y="14856"/>
                  <a:pt x="8630" y="14869"/>
                </a:cubicBezTo>
                <a:cubicBezTo>
                  <a:pt x="8656" y="14869"/>
                  <a:pt x="8681" y="14881"/>
                  <a:pt x="8681" y="14894"/>
                </a:cubicBezTo>
                <a:cubicBezTo>
                  <a:pt x="8673" y="14898"/>
                  <a:pt x="8661" y="14900"/>
                  <a:pt x="8649" y="14900"/>
                </a:cubicBezTo>
                <a:cubicBezTo>
                  <a:pt x="8625" y="14900"/>
                  <a:pt x="8597" y="14894"/>
                  <a:pt x="8580" y="14894"/>
                </a:cubicBezTo>
                <a:cubicBezTo>
                  <a:pt x="8572" y="14890"/>
                  <a:pt x="8560" y="14889"/>
                  <a:pt x="8544" y="14889"/>
                </a:cubicBezTo>
                <a:cubicBezTo>
                  <a:pt x="8506" y="14889"/>
                  <a:pt x="8451" y="14898"/>
                  <a:pt x="8415" y="14907"/>
                </a:cubicBezTo>
                <a:lnTo>
                  <a:pt x="8415" y="14894"/>
                </a:lnTo>
                <a:cubicBezTo>
                  <a:pt x="8404" y="14839"/>
                  <a:pt x="8450" y="14775"/>
                  <a:pt x="8487" y="14775"/>
                </a:cubicBezTo>
                <a:close/>
                <a:moveTo>
                  <a:pt x="8137" y="14780"/>
                </a:moveTo>
                <a:cubicBezTo>
                  <a:pt x="8187" y="14780"/>
                  <a:pt x="8213" y="14805"/>
                  <a:pt x="8187" y="14856"/>
                </a:cubicBezTo>
                <a:cubicBezTo>
                  <a:pt x="8175" y="14869"/>
                  <a:pt x="8175" y="14894"/>
                  <a:pt x="8175" y="14919"/>
                </a:cubicBezTo>
                <a:cubicBezTo>
                  <a:pt x="8162" y="14932"/>
                  <a:pt x="8137" y="14970"/>
                  <a:pt x="8137" y="14983"/>
                </a:cubicBezTo>
                <a:cubicBezTo>
                  <a:pt x="8124" y="14995"/>
                  <a:pt x="8124" y="14995"/>
                  <a:pt x="8124" y="14995"/>
                </a:cubicBezTo>
                <a:cubicBezTo>
                  <a:pt x="8099" y="14970"/>
                  <a:pt x="8086" y="14970"/>
                  <a:pt x="8086" y="14970"/>
                </a:cubicBezTo>
                <a:cubicBezTo>
                  <a:pt x="7985" y="14856"/>
                  <a:pt x="8074" y="14780"/>
                  <a:pt x="8124" y="14780"/>
                </a:cubicBezTo>
                <a:close/>
                <a:moveTo>
                  <a:pt x="7833" y="14812"/>
                </a:moveTo>
                <a:cubicBezTo>
                  <a:pt x="7848" y="14812"/>
                  <a:pt x="7858" y="14831"/>
                  <a:pt x="7858" y="14856"/>
                </a:cubicBezTo>
                <a:cubicBezTo>
                  <a:pt x="7858" y="14901"/>
                  <a:pt x="7780" y="15014"/>
                  <a:pt x="7718" y="15014"/>
                </a:cubicBezTo>
                <a:cubicBezTo>
                  <a:pt x="7709" y="15014"/>
                  <a:pt x="7701" y="15012"/>
                  <a:pt x="7694" y="15008"/>
                </a:cubicBezTo>
                <a:cubicBezTo>
                  <a:pt x="7643" y="14983"/>
                  <a:pt x="7669" y="14894"/>
                  <a:pt x="7694" y="14881"/>
                </a:cubicBezTo>
                <a:cubicBezTo>
                  <a:pt x="7719" y="14869"/>
                  <a:pt x="7783" y="14856"/>
                  <a:pt x="7808" y="14831"/>
                </a:cubicBezTo>
                <a:cubicBezTo>
                  <a:pt x="7817" y="14817"/>
                  <a:pt x="7826" y="14812"/>
                  <a:pt x="7833" y="14812"/>
                </a:cubicBezTo>
                <a:close/>
                <a:moveTo>
                  <a:pt x="6072" y="14994"/>
                </a:moveTo>
                <a:cubicBezTo>
                  <a:pt x="6068" y="14994"/>
                  <a:pt x="6065" y="14994"/>
                  <a:pt x="6062" y="14995"/>
                </a:cubicBezTo>
                <a:lnTo>
                  <a:pt x="6062" y="15033"/>
                </a:lnTo>
                <a:cubicBezTo>
                  <a:pt x="6071" y="15061"/>
                  <a:pt x="6115" y="15104"/>
                  <a:pt x="6158" y="15144"/>
                </a:cubicBezTo>
                <a:lnTo>
                  <a:pt x="6158" y="15144"/>
                </a:lnTo>
                <a:cubicBezTo>
                  <a:pt x="6153" y="15128"/>
                  <a:pt x="6146" y="15112"/>
                  <a:pt x="6138" y="15096"/>
                </a:cubicBezTo>
                <a:cubicBezTo>
                  <a:pt x="6129" y="15071"/>
                  <a:pt x="6107" y="15033"/>
                  <a:pt x="6081" y="14994"/>
                </a:cubicBezTo>
                <a:lnTo>
                  <a:pt x="6081" y="14994"/>
                </a:lnTo>
                <a:cubicBezTo>
                  <a:pt x="6078" y="14994"/>
                  <a:pt x="6075" y="14994"/>
                  <a:pt x="6072" y="14994"/>
                </a:cubicBezTo>
                <a:close/>
                <a:moveTo>
                  <a:pt x="7001" y="14844"/>
                </a:moveTo>
                <a:cubicBezTo>
                  <a:pt x="7012" y="14844"/>
                  <a:pt x="7020" y="14847"/>
                  <a:pt x="7023" y="14856"/>
                </a:cubicBezTo>
                <a:cubicBezTo>
                  <a:pt x="7023" y="14895"/>
                  <a:pt x="6994" y="14911"/>
                  <a:pt x="6946" y="14911"/>
                </a:cubicBezTo>
                <a:cubicBezTo>
                  <a:pt x="6931" y="14911"/>
                  <a:pt x="6915" y="14910"/>
                  <a:pt x="6897" y="14907"/>
                </a:cubicBezTo>
                <a:lnTo>
                  <a:pt x="6871" y="15046"/>
                </a:lnTo>
                <a:cubicBezTo>
                  <a:pt x="6871" y="15058"/>
                  <a:pt x="6859" y="15071"/>
                  <a:pt x="6859" y="15084"/>
                </a:cubicBezTo>
                <a:cubicBezTo>
                  <a:pt x="6821" y="15109"/>
                  <a:pt x="6758" y="15160"/>
                  <a:pt x="6707" y="15198"/>
                </a:cubicBezTo>
                <a:cubicBezTo>
                  <a:pt x="6694" y="15185"/>
                  <a:pt x="6694" y="15185"/>
                  <a:pt x="6694" y="15185"/>
                </a:cubicBezTo>
                <a:cubicBezTo>
                  <a:pt x="6682" y="15172"/>
                  <a:pt x="6669" y="15160"/>
                  <a:pt x="6656" y="15147"/>
                </a:cubicBezTo>
                <a:lnTo>
                  <a:pt x="6593" y="15008"/>
                </a:lnTo>
                <a:cubicBezTo>
                  <a:pt x="6568" y="15020"/>
                  <a:pt x="6530" y="15033"/>
                  <a:pt x="6505" y="15046"/>
                </a:cubicBezTo>
                <a:cubicBezTo>
                  <a:pt x="6505" y="15033"/>
                  <a:pt x="6505" y="15008"/>
                  <a:pt x="6517" y="14995"/>
                </a:cubicBezTo>
                <a:lnTo>
                  <a:pt x="6542" y="14970"/>
                </a:lnTo>
                <a:lnTo>
                  <a:pt x="6542" y="14983"/>
                </a:lnTo>
                <a:lnTo>
                  <a:pt x="6606" y="14932"/>
                </a:lnTo>
                <a:cubicBezTo>
                  <a:pt x="6682" y="14919"/>
                  <a:pt x="6821" y="14907"/>
                  <a:pt x="6859" y="14894"/>
                </a:cubicBezTo>
                <a:cubicBezTo>
                  <a:pt x="6888" y="14884"/>
                  <a:pt x="6963" y="14844"/>
                  <a:pt x="7001" y="14844"/>
                </a:cubicBezTo>
                <a:close/>
                <a:moveTo>
                  <a:pt x="50705" y="21563"/>
                </a:moveTo>
                <a:cubicBezTo>
                  <a:pt x="50755" y="21676"/>
                  <a:pt x="50844" y="21917"/>
                  <a:pt x="50869" y="21980"/>
                </a:cubicBezTo>
                <a:cubicBezTo>
                  <a:pt x="50888" y="22027"/>
                  <a:pt x="50879" y="22053"/>
                  <a:pt x="50852" y="22053"/>
                </a:cubicBezTo>
                <a:cubicBezTo>
                  <a:pt x="50843" y="22053"/>
                  <a:pt x="50832" y="22050"/>
                  <a:pt x="50818" y="22043"/>
                </a:cubicBezTo>
                <a:cubicBezTo>
                  <a:pt x="50768" y="22018"/>
                  <a:pt x="50641" y="21892"/>
                  <a:pt x="50565" y="21828"/>
                </a:cubicBezTo>
                <a:cubicBezTo>
                  <a:pt x="50565" y="21816"/>
                  <a:pt x="50578" y="21803"/>
                  <a:pt x="50629" y="21714"/>
                </a:cubicBezTo>
                <a:lnTo>
                  <a:pt x="50705" y="21563"/>
                </a:lnTo>
                <a:close/>
                <a:moveTo>
                  <a:pt x="51641" y="21876"/>
                </a:moveTo>
                <a:cubicBezTo>
                  <a:pt x="51647" y="21876"/>
                  <a:pt x="51660" y="21898"/>
                  <a:pt x="51679" y="21942"/>
                </a:cubicBezTo>
                <a:lnTo>
                  <a:pt x="51730" y="21980"/>
                </a:lnTo>
                <a:lnTo>
                  <a:pt x="51767" y="21993"/>
                </a:lnTo>
                <a:cubicBezTo>
                  <a:pt x="51814" y="21958"/>
                  <a:pt x="51850" y="21942"/>
                  <a:pt x="51870" y="21942"/>
                </a:cubicBezTo>
                <a:cubicBezTo>
                  <a:pt x="51894" y="21942"/>
                  <a:pt x="51896" y="21964"/>
                  <a:pt x="51869" y="22005"/>
                </a:cubicBezTo>
                <a:lnTo>
                  <a:pt x="51869" y="22056"/>
                </a:lnTo>
                <a:lnTo>
                  <a:pt x="51869" y="22145"/>
                </a:lnTo>
                <a:cubicBezTo>
                  <a:pt x="51818" y="22132"/>
                  <a:pt x="51654" y="22031"/>
                  <a:pt x="51641" y="21942"/>
                </a:cubicBezTo>
                <a:cubicBezTo>
                  <a:pt x="51635" y="21898"/>
                  <a:pt x="51635" y="21876"/>
                  <a:pt x="51641" y="21876"/>
                </a:cubicBezTo>
                <a:close/>
                <a:moveTo>
                  <a:pt x="2706" y="25193"/>
                </a:moveTo>
                <a:cubicBezTo>
                  <a:pt x="2719" y="25193"/>
                  <a:pt x="2728" y="25206"/>
                  <a:pt x="2734" y="25232"/>
                </a:cubicBezTo>
                <a:lnTo>
                  <a:pt x="2721" y="25283"/>
                </a:lnTo>
                <a:cubicBezTo>
                  <a:pt x="2721" y="25371"/>
                  <a:pt x="2734" y="25422"/>
                  <a:pt x="2822" y="25435"/>
                </a:cubicBezTo>
                <a:cubicBezTo>
                  <a:pt x="2833" y="25490"/>
                  <a:pt x="2825" y="25526"/>
                  <a:pt x="2789" y="25526"/>
                </a:cubicBezTo>
                <a:cubicBezTo>
                  <a:pt x="2784" y="25526"/>
                  <a:pt x="2778" y="25525"/>
                  <a:pt x="2772" y="25523"/>
                </a:cubicBezTo>
                <a:cubicBezTo>
                  <a:pt x="2734" y="25511"/>
                  <a:pt x="2620" y="25359"/>
                  <a:pt x="2645" y="25270"/>
                </a:cubicBezTo>
                <a:cubicBezTo>
                  <a:pt x="2667" y="25218"/>
                  <a:pt x="2689" y="25193"/>
                  <a:pt x="2706" y="25193"/>
                </a:cubicBezTo>
                <a:close/>
                <a:moveTo>
                  <a:pt x="1925" y="26934"/>
                </a:moveTo>
                <a:cubicBezTo>
                  <a:pt x="1944" y="26934"/>
                  <a:pt x="1956" y="26969"/>
                  <a:pt x="1974" y="26978"/>
                </a:cubicBezTo>
                <a:lnTo>
                  <a:pt x="2000" y="26991"/>
                </a:lnTo>
                <a:cubicBezTo>
                  <a:pt x="2038" y="27004"/>
                  <a:pt x="2063" y="27042"/>
                  <a:pt x="2063" y="27080"/>
                </a:cubicBezTo>
                <a:lnTo>
                  <a:pt x="2063" y="27092"/>
                </a:lnTo>
                <a:lnTo>
                  <a:pt x="2063" y="27105"/>
                </a:lnTo>
                <a:cubicBezTo>
                  <a:pt x="2025" y="27156"/>
                  <a:pt x="2000" y="27269"/>
                  <a:pt x="1962" y="27269"/>
                </a:cubicBezTo>
                <a:cubicBezTo>
                  <a:pt x="1957" y="27270"/>
                  <a:pt x="1953" y="27270"/>
                  <a:pt x="1949" y="27270"/>
                </a:cubicBezTo>
                <a:cubicBezTo>
                  <a:pt x="1855" y="27270"/>
                  <a:pt x="1934" y="27129"/>
                  <a:pt x="1886" y="27092"/>
                </a:cubicBezTo>
                <a:cubicBezTo>
                  <a:pt x="1835" y="27029"/>
                  <a:pt x="1861" y="27004"/>
                  <a:pt x="1899" y="26953"/>
                </a:cubicBezTo>
                <a:cubicBezTo>
                  <a:pt x="1909" y="26939"/>
                  <a:pt x="1918" y="26934"/>
                  <a:pt x="1925" y="26934"/>
                </a:cubicBezTo>
                <a:close/>
                <a:moveTo>
                  <a:pt x="46794" y="31660"/>
                </a:moveTo>
                <a:cubicBezTo>
                  <a:pt x="46794" y="31660"/>
                  <a:pt x="46807" y="31673"/>
                  <a:pt x="46807" y="31673"/>
                </a:cubicBezTo>
                <a:cubicBezTo>
                  <a:pt x="46819" y="31734"/>
                  <a:pt x="46653" y="31939"/>
                  <a:pt x="46608" y="31939"/>
                </a:cubicBezTo>
                <a:cubicBezTo>
                  <a:pt x="46607" y="31939"/>
                  <a:pt x="46606" y="31939"/>
                  <a:pt x="46605" y="31939"/>
                </a:cubicBezTo>
                <a:cubicBezTo>
                  <a:pt x="46554" y="31926"/>
                  <a:pt x="46529" y="31901"/>
                  <a:pt x="46541" y="31863"/>
                </a:cubicBezTo>
                <a:lnTo>
                  <a:pt x="46554" y="31850"/>
                </a:lnTo>
                <a:cubicBezTo>
                  <a:pt x="46592" y="31825"/>
                  <a:pt x="46643" y="31812"/>
                  <a:pt x="46668" y="31774"/>
                </a:cubicBezTo>
                <a:cubicBezTo>
                  <a:pt x="46668" y="31762"/>
                  <a:pt x="46655" y="31724"/>
                  <a:pt x="46655" y="31698"/>
                </a:cubicBezTo>
                <a:cubicBezTo>
                  <a:pt x="46706" y="31686"/>
                  <a:pt x="46757" y="31673"/>
                  <a:pt x="46794" y="31660"/>
                </a:cubicBezTo>
                <a:close/>
                <a:moveTo>
                  <a:pt x="47462" y="32342"/>
                </a:moveTo>
                <a:cubicBezTo>
                  <a:pt x="47483" y="32342"/>
                  <a:pt x="47499" y="32350"/>
                  <a:pt x="47503" y="32369"/>
                </a:cubicBezTo>
                <a:cubicBezTo>
                  <a:pt x="47528" y="32432"/>
                  <a:pt x="47541" y="32597"/>
                  <a:pt x="47554" y="32660"/>
                </a:cubicBezTo>
                <a:cubicBezTo>
                  <a:pt x="47554" y="32691"/>
                  <a:pt x="47540" y="32707"/>
                  <a:pt x="47515" y="32707"/>
                </a:cubicBezTo>
                <a:cubicBezTo>
                  <a:pt x="47498" y="32707"/>
                  <a:pt x="47477" y="32700"/>
                  <a:pt x="47452" y="32685"/>
                </a:cubicBezTo>
                <a:lnTo>
                  <a:pt x="47415" y="32685"/>
                </a:lnTo>
                <a:cubicBezTo>
                  <a:pt x="47377" y="32685"/>
                  <a:pt x="47339" y="32736"/>
                  <a:pt x="47301" y="32736"/>
                </a:cubicBezTo>
                <a:lnTo>
                  <a:pt x="47136" y="32761"/>
                </a:lnTo>
                <a:cubicBezTo>
                  <a:pt x="47158" y="32607"/>
                  <a:pt x="47190" y="32501"/>
                  <a:pt x="47214" y="32501"/>
                </a:cubicBezTo>
                <a:cubicBezTo>
                  <a:pt x="47218" y="32501"/>
                  <a:pt x="47221" y="32503"/>
                  <a:pt x="47225" y="32508"/>
                </a:cubicBezTo>
                <a:lnTo>
                  <a:pt x="47225" y="32495"/>
                </a:lnTo>
                <a:cubicBezTo>
                  <a:pt x="47230" y="32504"/>
                  <a:pt x="47238" y="32507"/>
                  <a:pt x="47247" y="32507"/>
                </a:cubicBezTo>
                <a:cubicBezTo>
                  <a:pt x="47280" y="32507"/>
                  <a:pt x="47329" y="32459"/>
                  <a:pt x="47339" y="32420"/>
                </a:cubicBezTo>
                <a:cubicBezTo>
                  <a:pt x="47339" y="32384"/>
                  <a:pt x="47413" y="32342"/>
                  <a:pt x="47462" y="32342"/>
                </a:cubicBezTo>
                <a:close/>
                <a:moveTo>
                  <a:pt x="4100" y="32129"/>
                </a:moveTo>
                <a:cubicBezTo>
                  <a:pt x="4164" y="32129"/>
                  <a:pt x="4303" y="32141"/>
                  <a:pt x="4303" y="32154"/>
                </a:cubicBezTo>
                <a:cubicBezTo>
                  <a:pt x="4303" y="32154"/>
                  <a:pt x="4265" y="32166"/>
                  <a:pt x="4214" y="32166"/>
                </a:cubicBezTo>
                <a:lnTo>
                  <a:pt x="4176" y="32192"/>
                </a:lnTo>
                <a:lnTo>
                  <a:pt x="4012" y="32280"/>
                </a:lnTo>
                <a:cubicBezTo>
                  <a:pt x="4000" y="32502"/>
                  <a:pt x="4074" y="32638"/>
                  <a:pt x="4116" y="32638"/>
                </a:cubicBezTo>
                <a:cubicBezTo>
                  <a:pt x="4119" y="32638"/>
                  <a:pt x="4123" y="32637"/>
                  <a:pt x="4126" y="32635"/>
                </a:cubicBezTo>
                <a:cubicBezTo>
                  <a:pt x="4132" y="32631"/>
                  <a:pt x="4139" y="32630"/>
                  <a:pt x="4147" y="32630"/>
                </a:cubicBezTo>
                <a:cubicBezTo>
                  <a:pt x="4169" y="32630"/>
                  <a:pt x="4195" y="32644"/>
                  <a:pt x="4214" y="32673"/>
                </a:cubicBezTo>
                <a:lnTo>
                  <a:pt x="4202" y="32685"/>
                </a:lnTo>
                <a:lnTo>
                  <a:pt x="4164" y="32787"/>
                </a:lnTo>
                <a:cubicBezTo>
                  <a:pt x="4142" y="32844"/>
                  <a:pt x="4104" y="32873"/>
                  <a:pt x="4065" y="32873"/>
                </a:cubicBezTo>
                <a:cubicBezTo>
                  <a:pt x="4037" y="32873"/>
                  <a:pt x="4008" y="32857"/>
                  <a:pt x="3986" y="32824"/>
                </a:cubicBezTo>
                <a:lnTo>
                  <a:pt x="3936" y="32761"/>
                </a:lnTo>
                <a:cubicBezTo>
                  <a:pt x="3898" y="32711"/>
                  <a:pt x="3860" y="32673"/>
                  <a:pt x="3822" y="32622"/>
                </a:cubicBezTo>
                <a:cubicBezTo>
                  <a:pt x="3784" y="32571"/>
                  <a:pt x="3923" y="32533"/>
                  <a:pt x="3847" y="32458"/>
                </a:cubicBezTo>
                <a:cubicBezTo>
                  <a:pt x="3835" y="32458"/>
                  <a:pt x="3847" y="32420"/>
                  <a:pt x="3860" y="32407"/>
                </a:cubicBezTo>
                <a:lnTo>
                  <a:pt x="3974" y="32318"/>
                </a:lnTo>
                <a:cubicBezTo>
                  <a:pt x="3986" y="32217"/>
                  <a:pt x="4037" y="32129"/>
                  <a:pt x="4100" y="32129"/>
                </a:cubicBezTo>
                <a:close/>
                <a:moveTo>
                  <a:pt x="1405" y="33862"/>
                </a:moveTo>
                <a:cubicBezTo>
                  <a:pt x="1418" y="33875"/>
                  <a:pt x="1405" y="33913"/>
                  <a:pt x="1392" y="33938"/>
                </a:cubicBezTo>
                <a:lnTo>
                  <a:pt x="1392" y="33976"/>
                </a:lnTo>
                <a:lnTo>
                  <a:pt x="1405" y="34077"/>
                </a:lnTo>
                <a:cubicBezTo>
                  <a:pt x="1386" y="34106"/>
                  <a:pt x="1353" y="34115"/>
                  <a:pt x="1315" y="34115"/>
                </a:cubicBezTo>
                <a:cubicBezTo>
                  <a:pt x="1253" y="34115"/>
                  <a:pt x="1179" y="34090"/>
                  <a:pt x="1139" y="34090"/>
                </a:cubicBezTo>
                <a:cubicBezTo>
                  <a:pt x="1089" y="34090"/>
                  <a:pt x="1025" y="34052"/>
                  <a:pt x="1013" y="34001"/>
                </a:cubicBezTo>
                <a:lnTo>
                  <a:pt x="1013" y="33963"/>
                </a:lnTo>
                <a:cubicBezTo>
                  <a:pt x="1013" y="33951"/>
                  <a:pt x="1063" y="33938"/>
                  <a:pt x="1089" y="33938"/>
                </a:cubicBezTo>
                <a:cubicBezTo>
                  <a:pt x="1134" y="33961"/>
                  <a:pt x="1189" y="34003"/>
                  <a:pt x="1236" y="34003"/>
                </a:cubicBezTo>
                <a:cubicBezTo>
                  <a:pt x="1242" y="34003"/>
                  <a:pt x="1248" y="34003"/>
                  <a:pt x="1253" y="34001"/>
                </a:cubicBezTo>
                <a:cubicBezTo>
                  <a:pt x="1304" y="33989"/>
                  <a:pt x="1354" y="33913"/>
                  <a:pt x="1405" y="33875"/>
                </a:cubicBezTo>
                <a:lnTo>
                  <a:pt x="1405" y="33862"/>
                </a:lnTo>
                <a:close/>
                <a:moveTo>
                  <a:pt x="788" y="33640"/>
                </a:moveTo>
                <a:cubicBezTo>
                  <a:pt x="803" y="33640"/>
                  <a:pt x="873" y="33760"/>
                  <a:pt x="962" y="33938"/>
                </a:cubicBezTo>
                <a:lnTo>
                  <a:pt x="949" y="34090"/>
                </a:lnTo>
                <a:cubicBezTo>
                  <a:pt x="949" y="34115"/>
                  <a:pt x="924" y="34153"/>
                  <a:pt x="899" y="34153"/>
                </a:cubicBezTo>
                <a:cubicBezTo>
                  <a:pt x="886" y="34153"/>
                  <a:pt x="848" y="34128"/>
                  <a:pt x="836" y="34115"/>
                </a:cubicBezTo>
                <a:lnTo>
                  <a:pt x="823" y="34001"/>
                </a:lnTo>
                <a:cubicBezTo>
                  <a:pt x="798" y="33887"/>
                  <a:pt x="785" y="33698"/>
                  <a:pt x="785" y="33647"/>
                </a:cubicBezTo>
                <a:cubicBezTo>
                  <a:pt x="785" y="33642"/>
                  <a:pt x="786" y="33640"/>
                  <a:pt x="788" y="33640"/>
                </a:cubicBezTo>
                <a:close/>
                <a:moveTo>
                  <a:pt x="48671" y="34645"/>
                </a:moveTo>
                <a:cubicBezTo>
                  <a:pt x="48677" y="34645"/>
                  <a:pt x="48685" y="34645"/>
                  <a:pt x="48693" y="34647"/>
                </a:cubicBezTo>
                <a:cubicBezTo>
                  <a:pt x="48751" y="34658"/>
                  <a:pt x="48862" y="34776"/>
                  <a:pt x="48880" y="34776"/>
                </a:cubicBezTo>
                <a:cubicBezTo>
                  <a:pt x="48882" y="34776"/>
                  <a:pt x="48882" y="34775"/>
                  <a:pt x="48882" y="34773"/>
                </a:cubicBezTo>
                <a:cubicBezTo>
                  <a:pt x="48883" y="34771"/>
                  <a:pt x="48884" y="34771"/>
                  <a:pt x="48885" y="34771"/>
                </a:cubicBezTo>
                <a:lnTo>
                  <a:pt x="48885" y="34771"/>
                </a:lnTo>
                <a:cubicBezTo>
                  <a:pt x="48897" y="34771"/>
                  <a:pt x="48906" y="34914"/>
                  <a:pt x="48882" y="34938"/>
                </a:cubicBezTo>
                <a:cubicBezTo>
                  <a:pt x="48880" y="34942"/>
                  <a:pt x="48876" y="34944"/>
                  <a:pt x="48870" y="34944"/>
                </a:cubicBezTo>
                <a:cubicBezTo>
                  <a:pt x="48828" y="34944"/>
                  <a:pt x="48712" y="34816"/>
                  <a:pt x="48667" y="34748"/>
                </a:cubicBezTo>
                <a:cubicBezTo>
                  <a:pt x="48611" y="34691"/>
                  <a:pt x="48615" y="34645"/>
                  <a:pt x="48671" y="34645"/>
                </a:cubicBezTo>
                <a:close/>
                <a:moveTo>
                  <a:pt x="494" y="34761"/>
                </a:moveTo>
                <a:lnTo>
                  <a:pt x="532" y="34786"/>
                </a:lnTo>
                <a:lnTo>
                  <a:pt x="570" y="34811"/>
                </a:lnTo>
                <a:cubicBezTo>
                  <a:pt x="633" y="34811"/>
                  <a:pt x="595" y="34963"/>
                  <a:pt x="570" y="35026"/>
                </a:cubicBezTo>
                <a:cubicBezTo>
                  <a:pt x="556" y="35050"/>
                  <a:pt x="539" y="35061"/>
                  <a:pt x="523" y="35061"/>
                </a:cubicBezTo>
                <a:cubicBezTo>
                  <a:pt x="495" y="35061"/>
                  <a:pt x="467" y="35031"/>
                  <a:pt x="443" y="34976"/>
                </a:cubicBezTo>
                <a:lnTo>
                  <a:pt x="418" y="34938"/>
                </a:lnTo>
                <a:lnTo>
                  <a:pt x="380" y="34862"/>
                </a:lnTo>
                <a:cubicBezTo>
                  <a:pt x="405" y="34824"/>
                  <a:pt x="469" y="34773"/>
                  <a:pt x="494" y="34761"/>
                </a:cubicBezTo>
                <a:close/>
                <a:moveTo>
                  <a:pt x="49477" y="34887"/>
                </a:moveTo>
                <a:cubicBezTo>
                  <a:pt x="49524" y="34887"/>
                  <a:pt x="49605" y="34914"/>
                  <a:pt x="49660" y="34914"/>
                </a:cubicBezTo>
                <a:cubicBezTo>
                  <a:pt x="49667" y="34914"/>
                  <a:pt x="49674" y="34913"/>
                  <a:pt x="49680" y="34912"/>
                </a:cubicBezTo>
                <a:cubicBezTo>
                  <a:pt x="49743" y="34912"/>
                  <a:pt x="49768" y="34976"/>
                  <a:pt x="49730" y="35052"/>
                </a:cubicBezTo>
                <a:lnTo>
                  <a:pt x="49692" y="35127"/>
                </a:lnTo>
                <a:lnTo>
                  <a:pt x="49667" y="35178"/>
                </a:lnTo>
                <a:cubicBezTo>
                  <a:pt x="49616" y="35165"/>
                  <a:pt x="49540" y="35140"/>
                  <a:pt x="49515" y="35140"/>
                </a:cubicBezTo>
                <a:cubicBezTo>
                  <a:pt x="49502" y="35140"/>
                  <a:pt x="49439" y="34988"/>
                  <a:pt x="49439" y="34912"/>
                </a:cubicBezTo>
                <a:cubicBezTo>
                  <a:pt x="49439" y="34893"/>
                  <a:pt x="49454" y="34887"/>
                  <a:pt x="49477" y="34887"/>
                </a:cubicBezTo>
                <a:close/>
                <a:moveTo>
                  <a:pt x="48565" y="34877"/>
                </a:moveTo>
                <a:cubicBezTo>
                  <a:pt x="48575" y="34877"/>
                  <a:pt x="48584" y="34880"/>
                  <a:pt x="48591" y="34887"/>
                </a:cubicBezTo>
                <a:lnTo>
                  <a:pt x="48604" y="34900"/>
                </a:lnTo>
                <a:cubicBezTo>
                  <a:pt x="48667" y="34963"/>
                  <a:pt x="48705" y="35064"/>
                  <a:pt x="48794" y="35090"/>
                </a:cubicBezTo>
                <a:lnTo>
                  <a:pt x="48870" y="35090"/>
                </a:lnTo>
                <a:cubicBezTo>
                  <a:pt x="48870" y="35191"/>
                  <a:pt x="48781" y="35330"/>
                  <a:pt x="48680" y="35393"/>
                </a:cubicBezTo>
                <a:lnTo>
                  <a:pt x="48617" y="35254"/>
                </a:lnTo>
                <a:cubicBezTo>
                  <a:pt x="48642" y="35216"/>
                  <a:pt x="48604" y="35140"/>
                  <a:pt x="48541" y="35077"/>
                </a:cubicBezTo>
                <a:lnTo>
                  <a:pt x="48515" y="35102"/>
                </a:lnTo>
                <a:lnTo>
                  <a:pt x="48439" y="35191"/>
                </a:lnTo>
                <a:cubicBezTo>
                  <a:pt x="48414" y="35115"/>
                  <a:pt x="48465" y="34950"/>
                  <a:pt x="48490" y="34912"/>
                </a:cubicBezTo>
                <a:lnTo>
                  <a:pt x="48490" y="34925"/>
                </a:lnTo>
                <a:cubicBezTo>
                  <a:pt x="48508" y="34898"/>
                  <a:pt x="48540" y="34877"/>
                  <a:pt x="48565" y="34877"/>
                </a:cubicBezTo>
                <a:close/>
                <a:moveTo>
                  <a:pt x="49515" y="35305"/>
                </a:moveTo>
                <a:cubicBezTo>
                  <a:pt x="49515" y="35305"/>
                  <a:pt x="49553" y="35368"/>
                  <a:pt x="49591" y="35444"/>
                </a:cubicBezTo>
                <a:lnTo>
                  <a:pt x="49629" y="35507"/>
                </a:lnTo>
                <a:lnTo>
                  <a:pt x="49680" y="35583"/>
                </a:lnTo>
                <a:cubicBezTo>
                  <a:pt x="49654" y="35602"/>
                  <a:pt x="49623" y="35611"/>
                  <a:pt x="49593" y="35611"/>
                </a:cubicBezTo>
                <a:cubicBezTo>
                  <a:pt x="49563" y="35611"/>
                  <a:pt x="49534" y="35602"/>
                  <a:pt x="49515" y="35583"/>
                </a:cubicBezTo>
                <a:cubicBezTo>
                  <a:pt x="49477" y="35558"/>
                  <a:pt x="49414" y="35381"/>
                  <a:pt x="49426" y="35343"/>
                </a:cubicBezTo>
                <a:cubicBezTo>
                  <a:pt x="49452" y="35317"/>
                  <a:pt x="49502" y="35305"/>
                  <a:pt x="49515" y="35305"/>
                </a:cubicBezTo>
                <a:close/>
                <a:moveTo>
                  <a:pt x="8472" y="35820"/>
                </a:moveTo>
                <a:cubicBezTo>
                  <a:pt x="8475" y="35820"/>
                  <a:pt x="8477" y="35821"/>
                  <a:pt x="8479" y="35823"/>
                </a:cubicBezTo>
                <a:cubicBezTo>
                  <a:pt x="8491" y="35861"/>
                  <a:pt x="8504" y="35937"/>
                  <a:pt x="8504" y="36013"/>
                </a:cubicBezTo>
                <a:lnTo>
                  <a:pt x="8441" y="36001"/>
                </a:lnTo>
                <a:lnTo>
                  <a:pt x="8339" y="35975"/>
                </a:lnTo>
                <a:cubicBezTo>
                  <a:pt x="8325" y="36039"/>
                  <a:pt x="8315" y="36071"/>
                  <a:pt x="8311" y="36071"/>
                </a:cubicBezTo>
                <a:cubicBezTo>
                  <a:pt x="8308" y="36071"/>
                  <a:pt x="8308" y="36052"/>
                  <a:pt x="8314" y="36013"/>
                </a:cubicBezTo>
                <a:cubicBezTo>
                  <a:pt x="8325" y="35922"/>
                  <a:pt x="8440" y="35820"/>
                  <a:pt x="8472" y="35820"/>
                </a:cubicBezTo>
                <a:close/>
                <a:moveTo>
                  <a:pt x="6699" y="35803"/>
                </a:moveTo>
                <a:cubicBezTo>
                  <a:pt x="6704" y="35803"/>
                  <a:pt x="6711" y="35805"/>
                  <a:pt x="6720" y="35811"/>
                </a:cubicBezTo>
                <a:lnTo>
                  <a:pt x="6758" y="35823"/>
                </a:lnTo>
                <a:lnTo>
                  <a:pt x="6808" y="35836"/>
                </a:lnTo>
                <a:cubicBezTo>
                  <a:pt x="6859" y="35836"/>
                  <a:pt x="6834" y="35988"/>
                  <a:pt x="6808" y="36051"/>
                </a:cubicBezTo>
                <a:cubicBezTo>
                  <a:pt x="6792" y="36079"/>
                  <a:pt x="6775" y="36092"/>
                  <a:pt x="6760" y="36092"/>
                </a:cubicBezTo>
                <a:cubicBezTo>
                  <a:pt x="6740" y="36092"/>
                  <a:pt x="6721" y="36069"/>
                  <a:pt x="6707" y="36026"/>
                </a:cubicBezTo>
                <a:cubicBezTo>
                  <a:pt x="6684" y="35970"/>
                  <a:pt x="6652" y="35803"/>
                  <a:pt x="6699" y="35803"/>
                </a:cubicBezTo>
                <a:close/>
                <a:moveTo>
                  <a:pt x="7745" y="35798"/>
                </a:moveTo>
                <a:cubicBezTo>
                  <a:pt x="7795" y="35811"/>
                  <a:pt x="7922" y="35950"/>
                  <a:pt x="7947" y="36013"/>
                </a:cubicBezTo>
                <a:cubicBezTo>
                  <a:pt x="7966" y="36052"/>
                  <a:pt x="7897" y="36127"/>
                  <a:pt x="7847" y="36127"/>
                </a:cubicBezTo>
                <a:cubicBezTo>
                  <a:pt x="7831" y="36127"/>
                  <a:pt x="7817" y="36120"/>
                  <a:pt x="7808" y="36102"/>
                </a:cubicBezTo>
                <a:cubicBezTo>
                  <a:pt x="7791" y="36074"/>
                  <a:pt x="7766" y="36061"/>
                  <a:pt x="7736" y="36061"/>
                </a:cubicBezTo>
                <a:cubicBezTo>
                  <a:pt x="7698" y="36061"/>
                  <a:pt x="7654" y="36084"/>
                  <a:pt x="7618" y="36127"/>
                </a:cubicBezTo>
                <a:lnTo>
                  <a:pt x="7593" y="36114"/>
                </a:lnTo>
                <a:lnTo>
                  <a:pt x="7504" y="36089"/>
                </a:lnTo>
                <a:cubicBezTo>
                  <a:pt x="7512" y="36015"/>
                  <a:pt x="7545" y="35976"/>
                  <a:pt x="7591" y="35976"/>
                </a:cubicBezTo>
                <a:cubicBezTo>
                  <a:pt x="7624" y="35976"/>
                  <a:pt x="7664" y="35996"/>
                  <a:pt x="7707" y="36039"/>
                </a:cubicBezTo>
                <a:lnTo>
                  <a:pt x="7745" y="35811"/>
                </a:lnTo>
                <a:lnTo>
                  <a:pt x="7745" y="35798"/>
                </a:lnTo>
                <a:close/>
                <a:moveTo>
                  <a:pt x="8916" y="35856"/>
                </a:moveTo>
                <a:cubicBezTo>
                  <a:pt x="8946" y="35856"/>
                  <a:pt x="8975" y="35868"/>
                  <a:pt x="8985" y="35887"/>
                </a:cubicBezTo>
                <a:lnTo>
                  <a:pt x="8997" y="35912"/>
                </a:lnTo>
                <a:cubicBezTo>
                  <a:pt x="8997" y="35975"/>
                  <a:pt x="8947" y="36077"/>
                  <a:pt x="8896" y="36152"/>
                </a:cubicBezTo>
                <a:lnTo>
                  <a:pt x="8845" y="36216"/>
                </a:lnTo>
                <a:cubicBezTo>
                  <a:pt x="8833" y="36216"/>
                  <a:pt x="8795" y="36203"/>
                  <a:pt x="8782" y="36178"/>
                </a:cubicBezTo>
                <a:cubicBezTo>
                  <a:pt x="8770" y="36152"/>
                  <a:pt x="8782" y="36102"/>
                  <a:pt x="8795" y="36089"/>
                </a:cubicBezTo>
                <a:lnTo>
                  <a:pt x="8820" y="36064"/>
                </a:lnTo>
                <a:cubicBezTo>
                  <a:pt x="8858" y="36039"/>
                  <a:pt x="8845" y="35963"/>
                  <a:pt x="8795" y="35887"/>
                </a:cubicBezTo>
                <a:lnTo>
                  <a:pt x="8883" y="35861"/>
                </a:lnTo>
                <a:cubicBezTo>
                  <a:pt x="8894" y="35858"/>
                  <a:pt x="8905" y="35856"/>
                  <a:pt x="8916" y="35856"/>
                </a:cubicBezTo>
                <a:close/>
                <a:moveTo>
                  <a:pt x="9246" y="35997"/>
                </a:moveTo>
                <a:cubicBezTo>
                  <a:pt x="9252" y="35997"/>
                  <a:pt x="9258" y="35998"/>
                  <a:pt x="9263" y="36001"/>
                </a:cubicBezTo>
                <a:lnTo>
                  <a:pt x="9263" y="36026"/>
                </a:lnTo>
                <a:lnTo>
                  <a:pt x="9250" y="36114"/>
                </a:lnTo>
                <a:cubicBezTo>
                  <a:pt x="9221" y="36201"/>
                  <a:pt x="9185" y="36259"/>
                  <a:pt x="9153" y="36259"/>
                </a:cubicBezTo>
                <a:cubicBezTo>
                  <a:pt x="9143" y="36259"/>
                  <a:pt x="9133" y="36253"/>
                  <a:pt x="9124" y="36241"/>
                </a:cubicBezTo>
                <a:cubicBezTo>
                  <a:pt x="9089" y="36206"/>
                  <a:pt x="9173" y="35997"/>
                  <a:pt x="9246" y="35997"/>
                </a:cubicBezTo>
                <a:close/>
                <a:moveTo>
                  <a:pt x="3909" y="36053"/>
                </a:moveTo>
                <a:cubicBezTo>
                  <a:pt x="3917" y="36053"/>
                  <a:pt x="3926" y="36056"/>
                  <a:pt x="3936" y="36064"/>
                </a:cubicBezTo>
                <a:lnTo>
                  <a:pt x="3986" y="36114"/>
                </a:lnTo>
                <a:lnTo>
                  <a:pt x="4012" y="36140"/>
                </a:lnTo>
                <a:cubicBezTo>
                  <a:pt x="4024" y="36178"/>
                  <a:pt x="4012" y="36216"/>
                  <a:pt x="3986" y="36241"/>
                </a:cubicBezTo>
                <a:lnTo>
                  <a:pt x="3961" y="36254"/>
                </a:lnTo>
                <a:lnTo>
                  <a:pt x="3923" y="36279"/>
                </a:lnTo>
                <a:cubicBezTo>
                  <a:pt x="3910" y="36286"/>
                  <a:pt x="3897" y="36289"/>
                  <a:pt x="3885" y="36289"/>
                </a:cubicBezTo>
                <a:cubicBezTo>
                  <a:pt x="3850" y="36289"/>
                  <a:pt x="3822" y="36263"/>
                  <a:pt x="3822" y="36216"/>
                </a:cubicBezTo>
                <a:cubicBezTo>
                  <a:pt x="3822" y="36162"/>
                  <a:pt x="3859" y="36053"/>
                  <a:pt x="3909" y="36053"/>
                </a:cubicBezTo>
                <a:close/>
                <a:moveTo>
                  <a:pt x="3695" y="35710"/>
                </a:moveTo>
                <a:lnTo>
                  <a:pt x="3733" y="35748"/>
                </a:lnTo>
                <a:lnTo>
                  <a:pt x="3759" y="35760"/>
                </a:lnTo>
                <a:cubicBezTo>
                  <a:pt x="3771" y="35823"/>
                  <a:pt x="3784" y="36051"/>
                  <a:pt x="3771" y="36127"/>
                </a:cubicBezTo>
                <a:cubicBezTo>
                  <a:pt x="3759" y="36190"/>
                  <a:pt x="3683" y="36342"/>
                  <a:pt x="3657" y="36380"/>
                </a:cubicBezTo>
                <a:cubicBezTo>
                  <a:pt x="3632" y="36418"/>
                  <a:pt x="3594" y="36431"/>
                  <a:pt x="3594" y="36431"/>
                </a:cubicBezTo>
                <a:cubicBezTo>
                  <a:pt x="3594" y="36418"/>
                  <a:pt x="3594" y="36368"/>
                  <a:pt x="3619" y="36317"/>
                </a:cubicBezTo>
                <a:cubicBezTo>
                  <a:pt x="3632" y="36266"/>
                  <a:pt x="3632" y="36077"/>
                  <a:pt x="3619" y="36001"/>
                </a:cubicBezTo>
                <a:lnTo>
                  <a:pt x="3607" y="35937"/>
                </a:lnTo>
                <a:lnTo>
                  <a:pt x="3607" y="35887"/>
                </a:lnTo>
                <a:cubicBezTo>
                  <a:pt x="3619" y="35836"/>
                  <a:pt x="3657" y="35760"/>
                  <a:pt x="3695" y="35710"/>
                </a:cubicBezTo>
                <a:close/>
                <a:moveTo>
                  <a:pt x="46870" y="36595"/>
                </a:moveTo>
                <a:cubicBezTo>
                  <a:pt x="46870" y="36608"/>
                  <a:pt x="46883" y="36621"/>
                  <a:pt x="46896" y="36659"/>
                </a:cubicBezTo>
                <a:cubicBezTo>
                  <a:pt x="46896" y="36671"/>
                  <a:pt x="46908" y="36697"/>
                  <a:pt x="46921" y="36709"/>
                </a:cubicBezTo>
                <a:lnTo>
                  <a:pt x="46972" y="36735"/>
                </a:lnTo>
                <a:cubicBezTo>
                  <a:pt x="46984" y="36747"/>
                  <a:pt x="46984" y="36747"/>
                  <a:pt x="46997" y="36760"/>
                </a:cubicBezTo>
                <a:lnTo>
                  <a:pt x="46870" y="36760"/>
                </a:lnTo>
                <a:cubicBezTo>
                  <a:pt x="46858" y="36709"/>
                  <a:pt x="46858" y="36659"/>
                  <a:pt x="46870" y="36595"/>
                </a:cubicBezTo>
                <a:close/>
                <a:moveTo>
                  <a:pt x="47186" y="36328"/>
                </a:moveTo>
                <a:cubicBezTo>
                  <a:pt x="47243" y="36328"/>
                  <a:pt x="47327" y="36355"/>
                  <a:pt x="47364" y="36355"/>
                </a:cubicBezTo>
                <a:cubicBezTo>
                  <a:pt x="47427" y="36368"/>
                  <a:pt x="47516" y="36671"/>
                  <a:pt x="47465" y="36747"/>
                </a:cubicBezTo>
                <a:cubicBezTo>
                  <a:pt x="47402" y="36823"/>
                  <a:pt x="47275" y="36810"/>
                  <a:pt x="47237" y="36848"/>
                </a:cubicBezTo>
                <a:cubicBezTo>
                  <a:pt x="47233" y="36851"/>
                  <a:pt x="47230" y="36853"/>
                  <a:pt x="47226" y="36853"/>
                </a:cubicBezTo>
                <a:cubicBezTo>
                  <a:pt x="47189" y="36853"/>
                  <a:pt x="47200" y="36664"/>
                  <a:pt x="47212" y="36583"/>
                </a:cubicBezTo>
                <a:cubicBezTo>
                  <a:pt x="47223" y="36518"/>
                  <a:pt x="47206" y="36463"/>
                  <a:pt x="47178" y="36463"/>
                </a:cubicBezTo>
                <a:cubicBezTo>
                  <a:pt x="47173" y="36463"/>
                  <a:pt x="47167" y="36465"/>
                  <a:pt x="47161" y="36469"/>
                </a:cubicBezTo>
                <a:cubicBezTo>
                  <a:pt x="47111" y="36494"/>
                  <a:pt x="47010" y="36507"/>
                  <a:pt x="47010" y="36507"/>
                </a:cubicBezTo>
                <a:cubicBezTo>
                  <a:pt x="47010" y="36494"/>
                  <a:pt x="47098" y="36380"/>
                  <a:pt x="47136" y="36342"/>
                </a:cubicBezTo>
                <a:cubicBezTo>
                  <a:pt x="47146" y="36332"/>
                  <a:pt x="47164" y="36328"/>
                  <a:pt x="47186" y="36328"/>
                </a:cubicBezTo>
                <a:close/>
                <a:moveTo>
                  <a:pt x="8871" y="36861"/>
                </a:moveTo>
                <a:cubicBezTo>
                  <a:pt x="8896" y="36861"/>
                  <a:pt x="8934" y="36886"/>
                  <a:pt x="8934" y="36899"/>
                </a:cubicBezTo>
                <a:lnTo>
                  <a:pt x="8934" y="37026"/>
                </a:lnTo>
                <a:cubicBezTo>
                  <a:pt x="8947" y="37051"/>
                  <a:pt x="8959" y="37089"/>
                  <a:pt x="8985" y="37127"/>
                </a:cubicBezTo>
                <a:cubicBezTo>
                  <a:pt x="8953" y="37139"/>
                  <a:pt x="8928" y="37146"/>
                  <a:pt x="8896" y="37146"/>
                </a:cubicBezTo>
                <a:cubicBezTo>
                  <a:pt x="8864" y="37146"/>
                  <a:pt x="8827" y="37139"/>
                  <a:pt x="8770" y="37127"/>
                </a:cubicBezTo>
                <a:cubicBezTo>
                  <a:pt x="8744" y="37127"/>
                  <a:pt x="8681" y="37127"/>
                  <a:pt x="8656" y="37139"/>
                </a:cubicBezTo>
                <a:cubicBezTo>
                  <a:pt x="8668" y="37076"/>
                  <a:pt x="8694" y="37000"/>
                  <a:pt x="8668" y="36975"/>
                </a:cubicBezTo>
                <a:cubicBezTo>
                  <a:pt x="8643" y="36937"/>
                  <a:pt x="8618" y="36886"/>
                  <a:pt x="8618" y="36874"/>
                </a:cubicBezTo>
                <a:lnTo>
                  <a:pt x="8630" y="36874"/>
                </a:lnTo>
                <a:lnTo>
                  <a:pt x="8668" y="36861"/>
                </a:lnTo>
                <a:cubicBezTo>
                  <a:pt x="8719" y="36861"/>
                  <a:pt x="8782" y="36950"/>
                  <a:pt x="8782" y="36988"/>
                </a:cubicBezTo>
                <a:lnTo>
                  <a:pt x="8782" y="37000"/>
                </a:lnTo>
                <a:cubicBezTo>
                  <a:pt x="8782" y="37038"/>
                  <a:pt x="8808" y="37051"/>
                  <a:pt x="8833" y="37051"/>
                </a:cubicBezTo>
                <a:lnTo>
                  <a:pt x="8833" y="37038"/>
                </a:lnTo>
                <a:cubicBezTo>
                  <a:pt x="8833" y="37000"/>
                  <a:pt x="8820" y="36962"/>
                  <a:pt x="8833" y="36924"/>
                </a:cubicBezTo>
                <a:cubicBezTo>
                  <a:pt x="8845" y="36899"/>
                  <a:pt x="8858" y="36861"/>
                  <a:pt x="8871" y="36861"/>
                </a:cubicBezTo>
                <a:close/>
                <a:moveTo>
                  <a:pt x="7871" y="37152"/>
                </a:moveTo>
                <a:cubicBezTo>
                  <a:pt x="7922" y="37152"/>
                  <a:pt x="8048" y="37190"/>
                  <a:pt x="8036" y="37253"/>
                </a:cubicBezTo>
                <a:lnTo>
                  <a:pt x="8036" y="37291"/>
                </a:lnTo>
                <a:lnTo>
                  <a:pt x="8036" y="37342"/>
                </a:lnTo>
                <a:cubicBezTo>
                  <a:pt x="8036" y="37355"/>
                  <a:pt x="8036" y="37367"/>
                  <a:pt x="8036" y="37380"/>
                </a:cubicBezTo>
                <a:cubicBezTo>
                  <a:pt x="8010" y="37418"/>
                  <a:pt x="7985" y="37456"/>
                  <a:pt x="7960" y="37494"/>
                </a:cubicBezTo>
                <a:cubicBezTo>
                  <a:pt x="7934" y="37481"/>
                  <a:pt x="7922" y="37456"/>
                  <a:pt x="7896" y="37430"/>
                </a:cubicBezTo>
                <a:lnTo>
                  <a:pt x="7808" y="37304"/>
                </a:lnTo>
                <a:cubicBezTo>
                  <a:pt x="7795" y="37215"/>
                  <a:pt x="7821" y="37152"/>
                  <a:pt x="7871" y="37152"/>
                </a:cubicBezTo>
                <a:close/>
                <a:moveTo>
                  <a:pt x="7256" y="37351"/>
                </a:moveTo>
                <a:cubicBezTo>
                  <a:pt x="7285" y="37351"/>
                  <a:pt x="7329" y="37372"/>
                  <a:pt x="7340" y="37393"/>
                </a:cubicBezTo>
                <a:cubicBezTo>
                  <a:pt x="7340" y="37393"/>
                  <a:pt x="7340" y="37405"/>
                  <a:pt x="7340" y="37405"/>
                </a:cubicBezTo>
                <a:cubicBezTo>
                  <a:pt x="7327" y="37430"/>
                  <a:pt x="7302" y="37456"/>
                  <a:pt x="7289" y="37494"/>
                </a:cubicBezTo>
                <a:lnTo>
                  <a:pt x="7276" y="37494"/>
                </a:lnTo>
                <a:cubicBezTo>
                  <a:pt x="7238" y="37506"/>
                  <a:pt x="7238" y="37532"/>
                  <a:pt x="7238" y="37557"/>
                </a:cubicBezTo>
                <a:cubicBezTo>
                  <a:pt x="7226" y="37544"/>
                  <a:pt x="7213" y="37532"/>
                  <a:pt x="7200" y="37506"/>
                </a:cubicBezTo>
                <a:cubicBezTo>
                  <a:pt x="7175" y="37468"/>
                  <a:pt x="7150" y="37443"/>
                  <a:pt x="7125" y="37430"/>
                </a:cubicBezTo>
                <a:cubicBezTo>
                  <a:pt x="7137" y="37418"/>
                  <a:pt x="7150" y="37405"/>
                  <a:pt x="7175" y="37380"/>
                </a:cubicBezTo>
                <a:lnTo>
                  <a:pt x="7188" y="37380"/>
                </a:lnTo>
                <a:lnTo>
                  <a:pt x="7238" y="37355"/>
                </a:lnTo>
                <a:cubicBezTo>
                  <a:pt x="7243" y="37352"/>
                  <a:pt x="7249" y="37351"/>
                  <a:pt x="7256" y="37351"/>
                </a:cubicBezTo>
                <a:close/>
                <a:moveTo>
                  <a:pt x="9503" y="37456"/>
                </a:moveTo>
                <a:lnTo>
                  <a:pt x="9503" y="37456"/>
                </a:lnTo>
                <a:cubicBezTo>
                  <a:pt x="9478" y="37506"/>
                  <a:pt x="9453" y="37570"/>
                  <a:pt x="9440" y="37620"/>
                </a:cubicBezTo>
                <a:cubicBezTo>
                  <a:pt x="9402" y="37570"/>
                  <a:pt x="9428" y="37506"/>
                  <a:pt x="9503" y="37456"/>
                </a:cubicBezTo>
                <a:close/>
                <a:moveTo>
                  <a:pt x="6065" y="37611"/>
                </a:moveTo>
                <a:cubicBezTo>
                  <a:pt x="6076" y="37611"/>
                  <a:pt x="6087" y="37614"/>
                  <a:pt x="6100" y="37620"/>
                </a:cubicBezTo>
                <a:cubicBezTo>
                  <a:pt x="6112" y="37620"/>
                  <a:pt x="6125" y="37671"/>
                  <a:pt x="6125" y="37709"/>
                </a:cubicBezTo>
                <a:cubicBezTo>
                  <a:pt x="6125" y="37759"/>
                  <a:pt x="6138" y="37823"/>
                  <a:pt x="6062" y="37823"/>
                </a:cubicBezTo>
                <a:cubicBezTo>
                  <a:pt x="6049" y="37835"/>
                  <a:pt x="6036" y="37835"/>
                  <a:pt x="6024" y="37848"/>
                </a:cubicBezTo>
                <a:cubicBezTo>
                  <a:pt x="6011" y="37823"/>
                  <a:pt x="6011" y="37797"/>
                  <a:pt x="5986" y="37797"/>
                </a:cubicBezTo>
                <a:cubicBezTo>
                  <a:pt x="5922" y="37772"/>
                  <a:pt x="5872" y="37747"/>
                  <a:pt x="5809" y="37734"/>
                </a:cubicBezTo>
                <a:cubicBezTo>
                  <a:pt x="5809" y="37734"/>
                  <a:pt x="5796" y="37722"/>
                  <a:pt x="5796" y="37722"/>
                </a:cubicBezTo>
                <a:cubicBezTo>
                  <a:pt x="5796" y="37722"/>
                  <a:pt x="5796" y="37722"/>
                  <a:pt x="5796" y="37709"/>
                </a:cubicBezTo>
                <a:lnTo>
                  <a:pt x="5935" y="37747"/>
                </a:lnTo>
                <a:cubicBezTo>
                  <a:pt x="5939" y="37749"/>
                  <a:pt x="5943" y="37749"/>
                  <a:pt x="5947" y="37749"/>
                </a:cubicBezTo>
                <a:cubicBezTo>
                  <a:pt x="5974" y="37749"/>
                  <a:pt x="6011" y="37720"/>
                  <a:pt x="6011" y="37709"/>
                </a:cubicBezTo>
                <a:cubicBezTo>
                  <a:pt x="6011" y="37642"/>
                  <a:pt x="6033" y="37611"/>
                  <a:pt x="6065" y="37611"/>
                </a:cubicBezTo>
                <a:close/>
                <a:moveTo>
                  <a:pt x="5442" y="37886"/>
                </a:moveTo>
                <a:cubicBezTo>
                  <a:pt x="5442" y="37924"/>
                  <a:pt x="5442" y="37924"/>
                  <a:pt x="5442" y="37924"/>
                </a:cubicBezTo>
                <a:cubicBezTo>
                  <a:pt x="5454" y="37937"/>
                  <a:pt x="5429" y="37949"/>
                  <a:pt x="5404" y="37975"/>
                </a:cubicBezTo>
                <a:cubicBezTo>
                  <a:pt x="5404" y="37949"/>
                  <a:pt x="5416" y="37924"/>
                  <a:pt x="5429" y="37899"/>
                </a:cubicBezTo>
                <a:cubicBezTo>
                  <a:pt x="5442" y="37899"/>
                  <a:pt x="5429" y="37899"/>
                  <a:pt x="5442" y="37886"/>
                </a:cubicBezTo>
                <a:close/>
                <a:moveTo>
                  <a:pt x="44516" y="37756"/>
                </a:moveTo>
                <a:cubicBezTo>
                  <a:pt x="44521" y="37756"/>
                  <a:pt x="44521" y="37763"/>
                  <a:pt x="44517" y="37772"/>
                </a:cubicBezTo>
                <a:cubicBezTo>
                  <a:pt x="44504" y="37810"/>
                  <a:pt x="44517" y="37848"/>
                  <a:pt x="44529" y="37848"/>
                </a:cubicBezTo>
                <a:cubicBezTo>
                  <a:pt x="44542" y="37861"/>
                  <a:pt x="44593" y="37886"/>
                  <a:pt x="44580" y="37911"/>
                </a:cubicBezTo>
                <a:cubicBezTo>
                  <a:pt x="44517" y="37949"/>
                  <a:pt x="44454" y="37975"/>
                  <a:pt x="44390" y="38000"/>
                </a:cubicBezTo>
                <a:cubicBezTo>
                  <a:pt x="44365" y="38000"/>
                  <a:pt x="44340" y="37962"/>
                  <a:pt x="44327" y="37949"/>
                </a:cubicBezTo>
                <a:cubicBezTo>
                  <a:pt x="44327" y="37937"/>
                  <a:pt x="44327" y="37886"/>
                  <a:pt x="44340" y="37886"/>
                </a:cubicBezTo>
                <a:lnTo>
                  <a:pt x="44441" y="37861"/>
                </a:lnTo>
                <a:cubicBezTo>
                  <a:pt x="44481" y="37779"/>
                  <a:pt x="44506" y="37756"/>
                  <a:pt x="44516" y="37756"/>
                </a:cubicBezTo>
                <a:close/>
                <a:moveTo>
                  <a:pt x="43936" y="38051"/>
                </a:moveTo>
                <a:cubicBezTo>
                  <a:pt x="43949" y="38051"/>
                  <a:pt x="43962" y="38055"/>
                  <a:pt x="43973" y="38063"/>
                </a:cubicBezTo>
                <a:cubicBezTo>
                  <a:pt x="44036" y="38114"/>
                  <a:pt x="44049" y="38177"/>
                  <a:pt x="44011" y="38202"/>
                </a:cubicBezTo>
                <a:cubicBezTo>
                  <a:pt x="44005" y="38206"/>
                  <a:pt x="43997" y="38208"/>
                  <a:pt x="43987" y="38208"/>
                </a:cubicBezTo>
                <a:cubicBezTo>
                  <a:pt x="43939" y="38208"/>
                  <a:pt x="43857" y="38158"/>
                  <a:pt x="43846" y="38126"/>
                </a:cubicBezTo>
                <a:cubicBezTo>
                  <a:pt x="43836" y="38097"/>
                  <a:pt x="43888" y="38051"/>
                  <a:pt x="43936" y="38051"/>
                </a:cubicBezTo>
                <a:close/>
                <a:moveTo>
                  <a:pt x="4719" y="38235"/>
                </a:moveTo>
                <a:cubicBezTo>
                  <a:pt x="4734" y="38235"/>
                  <a:pt x="4753" y="38254"/>
                  <a:pt x="4771" y="38291"/>
                </a:cubicBezTo>
                <a:cubicBezTo>
                  <a:pt x="4720" y="38316"/>
                  <a:pt x="4695" y="38380"/>
                  <a:pt x="4695" y="38405"/>
                </a:cubicBezTo>
                <a:cubicBezTo>
                  <a:pt x="4695" y="38405"/>
                  <a:pt x="4708" y="38417"/>
                  <a:pt x="4708" y="38417"/>
                </a:cubicBezTo>
                <a:cubicBezTo>
                  <a:pt x="4695" y="38430"/>
                  <a:pt x="4695" y="38455"/>
                  <a:pt x="4682" y="38468"/>
                </a:cubicBezTo>
                <a:cubicBezTo>
                  <a:pt x="4670" y="38443"/>
                  <a:pt x="4644" y="38417"/>
                  <a:pt x="4619" y="38405"/>
                </a:cubicBezTo>
                <a:lnTo>
                  <a:pt x="4606" y="38493"/>
                </a:lnTo>
                <a:cubicBezTo>
                  <a:pt x="4606" y="38531"/>
                  <a:pt x="4619" y="38582"/>
                  <a:pt x="4606" y="38595"/>
                </a:cubicBezTo>
                <a:lnTo>
                  <a:pt x="4581" y="38633"/>
                </a:lnTo>
                <a:lnTo>
                  <a:pt x="4543" y="38633"/>
                </a:lnTo>
                <a:cubicBezTo>
                  <a:pt x="4543" y="38582"/>
                  <a:pt x="4531" y="38506"/>
                  <a:pt x="4543" y="38493"/>
                </a:cubicBezTo>
                <a:cubicBezTo>
                  <a:pt x="4592" y="38445"/>
                  <a:pt x="4570" y="38303"/>
                  <a:pt x="4669" y="38303"/>
                </a:cubicBezTo>
                <a:cubicBezTo>
                  <a:pt x="4674" y="38303"/>
                  <a:pt x="4678" y="38303"/>
                  <a:pt x="4682" y="38304"/>
                </a:cubicBezTo>
                <a:cubicBezTo>
                  <a:pt x="4689" y="38258"/>
                  <a:pt x="4702" y="38235"/>
                  <a:pt x="4719" y="38235"/>
                </a:cubicBezTo>
                <a:close/>
                <a:moveTo>
                  <a:pt x="4720" y="38746"/>
                </a:moveTo>
                <a:cubicBezTo>
                  <a:pt x="4720" y="38746"/>
                  <a:pt x="4758" y="38759"/>
                  <a:pt x="4796" y="38784"/>
                </a:cubicBezTo>
                <a:cubicBezTo>
                  <a:pt x="4771" y="38810"/>
                  <a:pt x="4733" y="38822"/>
                  <a:pt x="4708" y="38822"/>
                </a:cubicBezTo>
                <a:cubicBezTo>
                  <a:pt x="4695" y="38822"/>
                  <a:pt x="4682" y="38810"/>
                  <a:pt x="4670" y="38810"/>
                </a:cubicBezTo>
                <a:cubicBezTo>
                  <a:pt x="4682" y="38784"/>
                  <a:pt x="4708" y="38759"/>
                  <a:pt x="4720" y="38746"/>
                </a:cubicBezTo>
                <a:close/>
                <a:moveTo>
                  <a:pt x="3836" y="38816"/>
                </a:moveTo>
                <a:cubicBezTo>
                  <a:pt x="3864" y="38816"/>
                  <a:pt x="3899" y="38827"/>
                  <a:pt x="3936" y="38848"/>
                </a:cubicBezTo>
                <a:lnTo>
                  <a:pt x="3860" y="38962"/>
                </a:lnTo>
                <a:cubicBezTo>
                  <a:pt x="3847" y="38962"/>
                  <a:pt x="3847" y="38974"/>
                  <a:pt x="3835" y="38974"/>
                </a:cubicBezTo>
                <a:cubicBezTo>
                  <a:pt x="3797" y="38949"/>
                  <a:pt x="3771" y="38936"/>
                  <a:pt x="3759" y="38936"/>
                </a:cubicBezTo>
                <a:cubicBezTo>
                  <a:pt x="3771" y="38911"/>
                  <a:pt x="3771" y="38898"/>
                  <a:pt x="3771" y="38873"/>
                </a:cubicBezTo>
                <a:cubicBezTo>
                  <a:pt x="3771" y="38836"/>
                  <a:pt x="3797" y="38816"/>
                  <a:pt x="3836" y="38816"/>
                </a:cubicBezTo>
                <a:close/>
                <a:moveTo>
                  <a:pt x="4277" y="38493"/>
                </a:moveTo>
                <a:cubicBezTo>
                  <a:pt x="4315" y="38493"/>
                  <a:pt x="4341" y="38506"/>
                  <a:pt x="4353" y="38506"/>
                </a:cubicBezTo>
                <a:cubicBezTo>
                  <a:pt x="4353" y="38506"/>
                  <a:pt x="4353" y="38519"/>
                  <a:pt x="4353" y="38519"/>
                </a:cubicBezTo>
                <a:cubicBezTo>
                  <a:pt x="4379" y="38582"/>
                  <a:pt x="4315" y="38671"/>
                  <a:pt x="4290" y="38683"/>
                </a:cubicBezTo>
                <a:cubicBezTo>
                  <a:pt x="4277" y="38683"/>
                  <a:pt x="4290" y="38696"/>
                  <a:pt x="4315" y="38709"/>
                </a:cubicBezTo>
                <a:cubicBezTo>
                  <a:pt x="4290" y="38772"/>
                  <a:pt x="4303" y="38886"/>
                  <a:pt x="4303" y="38962"/>
                </a:cubicBezTo>
                <a:cubicBezTo>
                  <a:pt x="4239" y="38898"/>
                  <a:pt x="4141" y="38826"/>
                  <a:pt x="4095" y="38826"/>
                </a:cubicBezTo>
                <a:cubicBezTo>
                  <a:pt x="4086" y="38826"/>
                  <a:pt x="4079" y="38829"/>
                  <a:pt x="4075" y="38835"/>
                </a:cubicBezTo>
                <a:cubicBezTo>
                  <a:pt x="4062" y="38873"/>
                  <a:pt x="3986" y="38949"/>
                  <a:pt x="3923" y="39025"/>
                </a:cubicBezTo>
                <a:lnTo>
                  <a:pt x="3910" y="39012"/>
                </a:lnTo>
                <a:cubicBezTo>
                  <a:pt x="3948" y="38987"/>
                  <a:pt x="3974" y="38949"/>
                  <a:pt x="3986" y="38936"/>
                </a:cubicBezTo>
                <a:cubicBezTo>
                  <a:pt x="4012" y="38886"/>
                  <a:pt x="3999" y="38810"/>
                  <a:pt x="3961" y="38784"/>
                </a:cubicBezTo>
                <a:lnTo>
                  <a:pt x="3948" y="38734"/>
                </a:lnTo>
                <a:cubicBezTo>
                  <a:pt x="3923" y="38696"/>
                  <a:pt x="3923" y="38607"/>
                  <a:pt x="3936" y="38569"/>
                </a:cubicBezTo>
                <a:cubicBezTo>
                  <a:pt x="3954" y="38551"/>
                  <a:pt x="3997" y="38534"/>
                  <a:pt x="4030" y="38534"/>
                </a:cubicBezTo>
                <a:cubicBezTo>
                  <a:pt x="4043" y="38534"/>
                  <a:pt x="4055" y="38537"/>
                  <a:pt x="4062" y="38544"/>
                </a:cubicBezTo>
                <a:cubicBezTo>
                  <a:pt x="4094" y="38582"/>
                  <a:pt x="4119" y="38601"/>
                  <a:pt x="4146" y="38601"/>
                </a:cubicBezTo>
                <a:cubicBezTo>
                  <a:pt x="4173" y="38601"/>
                  <a:pt x="4202" y="38582"/>
                  <a:pt x="4239" y="38544"/>
                </a:cubicBezTo>
                <a:lnTo>
                  <a:pt x="4277" y="38493"/>
                </a:lnTo>
                <a:close/>
                <a:moveTo>
                  <a:pt x="6249" y="38918"/>
                </a:moveTo>
                <a:cubicBezTo>
                  <a:pt x="6258" y="38918"/>
                  <a:pt x="6267" y="38926"/>
                  <a:pt x="6277" y="38949"/>
                </a:cubicBezTo>
                <a:cubicBezTo>
                  <a:pt x="6302" y="38987"/>
                  <a:pt x="6327" y="39038"/>
                  <a:pt x="6327" y="39063"/>
                </a:cubicBezTo>
                <a:lnTo>
                  <a:pt x="6302" y="39139"/>
                </a:lnTo>
                <a:cubicBezTo>
                  <a:pt x="6289" y="39164"/>
                  <a:pt x="6289" y="39177"/>
                  <a:pt x="6277" y="39202"/>
                </a:cubicBezTo>
                <a:cubicBezTo>
                  <a:pt x="6264" y="39189"/>
                  <a:pt x="6239" y="39177"/>
                  <a:pt x="6226" y="39164"/>
                </a:cubicBezTo>
                <a:lnTo>
                  <a:pt x="6150" y="39139"/>
                </a:lnTo>
                <a:cubicBezTo>
                  <a:pt x="6150" y="39139"/>
                  <a:pt x="6138" y="39139"/>
                  <a:pt x="6125" y="39126"/>
                </a:cubicBezTo>
                <a:cubicBezTo>
                  <a:pt x="6112" y="39088"/>
                  <a:pt x="6112" y="39025"/>
                  <a:pt x="6138" y="38962"/>
                </a:cubicBezTo>
                <a:lnTo>
                  <a:pt x="6201" y="38949"/>
                </a:lnTo>
                <a:cubicBezTo>
                  <a:pt x="6217" y="38941"/>
                  <a:pt x="6233" y="38918"/>
                  <a:pt x="6249" y="38918"/>
                </a:cubicBezTo>
                <a:close/>
                <a:moveTo>
                  <a:pt x="5619" y="39113"/>
                </a:moveTo>
                <a:lnTo>
                  <a:pt x="5733" y="39139"/>
                </a:lnTo>
                <a:cubicBezTo>
                  <a:pt x="5796" y="39164"/>
                  <a:pt x="5859" y="39177"/>
                  <a:pt x="5897" y="39202"/>
                </a:cubicBezTo>
                <a:cubicBezTo>
                  <a:pt x="5910" y="39240"/>
                  <a:pt x="5922" y="39278"/>
                  <a:pt x="5948" y="39316"/>
                </a:cubicBezTo>
                <a:cubicBezTo>
                  <a:pt x="5932" y="39332"/>
                  <a:pt x="5916" y="39342"/>
                  <a:pt x="5895" y="39342"/>
                </a:cubicBezTo>
                <a:cubicBezTo>
                  <a:pt x="5881" y="39342"/>
                  <a:pt x="5866" y="39338"/>
                  <a:pt x="5847" y="39329"/>
                </a:cubicBezTo>
                <a:lnTo>
                  <a:pt x="5771" y="39329"/>
                </a:lnTo>
                <a:cubicBezTo>
                  <a:pt x="5707" y="39316"/>
                  <a:pt x="5644" y="39278"/>
                  <a:pt x="5581" y="39253"/>
                </a:cubicBezTo>
                <a:cubicBezTo>
                  <a:pt x="5568" y="39240"/>
                  <a:pt x="5555" y="39189"/>
                  <a:pt x="5555" y="39164"/>
                </a:cubicBezTo>
                <a:cubicBezTo>
                  <a:pt x="5568" y="39139"/>
                  <a:pt x="5606" y="39113"/>
                  <a:pt x="5619" y="39113"/>
                </a:cubicBezTo>
                <a:close/>
                <a:moveTo>
                  <a:pt x="6125" y="39240"/>
                </a:moveTo>
                <a:cubicBezTo>
                  <a:pt x="6150" y="39291"/>
                  <a:pt x="6125" y="39329"/>
                  <a:pt x="6112" y="39354"/>
                </a:cubicBezTo>
                <a:cubicBezTo>
                  <a:pt x="6112" y="39316"/>
                  <a:pt x="6112" y="39278"/>
                  <a:pt x="6125" y="39240"/>
                </a:cubicBezTo>
                <a:close/>
                <a:moveTo>
                  <a:pt x="5018" y="39177"/>
                </a:moveTo>
                <a:cubicBezTo>
                  <a:pt x="5035" y="39177"/>
                  <a:pt x="5058" y="39194"/>
                  <a:pt x="5075" y="39227"/>
                </a:cubicBezTo>
                <a:cubicBezTo>
                  <a:pt x="5065" y="39222"/>
                  <a:pt x="5056" y="39220"/>
                  <a:pt x="5047" y="39220"/>
                </a:cubicBezTo>
                <a:cubicBezTo>
                  <a:pt x="5011" y="39220"/>
                  <a:pt x="4986" y="39257"/>
                  <a:pt x="4986" y="39278"/>
                </a:cubicBezTo>
                <a:cubicBezTo>
                  <a:pt x="4973" y="39316"/>
                  <a:pt x="4872" y="39354"/>
                  <a:pt x="4822" y="39367"/>
                </a:cubicBezTo>
                <a:cubicBezTo>
                  <a:pt x="4822" y="39367"/>
                  <a:pt x="4822" y="39354"/>
                  <a:pt x="4834" y="39354"/>
                </a:cubicBezTo>
                <a:cubicBezTo>
                  <a:pt x="4860" y="39329"/>
                  <a:pt x="4961" y="39227"/>
                  <a:pt x="4999" y="39189"/>
                </a:cubicBezTo>
                <a:cubicBezTo>
                  <a:pt x="5003" y="39181"/>
                  <a:pt x="5010" y="39177"/>
                  <a:pt x="5018" y="39177"/>
                </a:cubicBezTo>
                <a:close/>
                <a:moveTo>
                  <a:pt x="5252" y="39113"/>
                </a:moveTo>
                <a:lnTo>
                  <a:pt x="5290" y="39126"/>
                </a:lnTo>
                <a:cubicBezTo>
                  <a:pt x="5328" y="39126"/>
                  <a:pt x="5366" y="39202"/>
                  <a:pt x="5391" y="39253"/>
                </a:cubicBezTo>
                <a:cubicBezTo>
                  <a:pt x="5416" y="39341"/>
                  <a:pt x="5416" y="39367"/>
                  <a:pt x="5416" y="39367"/>
                </a:cubicBezTo>
                <a:cubicBezTo>
                  <a:pt x="5410" y="39369"/>
                  <a:pt x="5402" y="39370"/>
                  <a:pt x="5394" y="39370"/>
                </a:cubicBezTo>
                <a:cubicBezTo>
                  <a:pt x="5357" y="39370"/>
                  <a:pt x="5311" y="39347"/>
                  <a:pt x="5290" y="39316"/>
                </a:cubicBezTo>
                <a:cubicBezTo>
                  <a:pt x="5277" y="39291"/>
                  <a:pt x="5264" y="39291"/>
                  <a:pt x="5252" y="39278"/>
                </a:cubicBezTo>
                <a:lnTo>
                  <a:pt x="5252" y="39291"/>
                </a:lnTo>
                <a:cubicBezTo>
                  <a:pt x="5239" y="39265"/>
                  <a:pt x="5214" y="39253"/>
                  <a:pt x="5201" y="39240"/>
                </a:cubicBezTo>
                <a:cubicBezTo>
                  <a:pt x="5176" y="39227"/>
                  <a:pt x="5201" y="39177"/>
                  <a:pt x="5252" y="39113"/>
                </a:cubicBezTo>
                <a:close/>
                <a:moveTo>
                  <a:pt x="5087" y="39253"/>
                </a:moveTo>
                <a:cubicBezTo>
                  <a:pt x="5100" y="39291"/>
                  <a:pt x="5125" y="39329"/>
                  <a:pt x="5138" y="39379"/>
                </a:cubicBezTo>
                <a:lnTo>
                  <a:pt x="4999" y="39404"/>
                </a:lnTo>
                <a:cubicBezTo>
                  <a:pt x="5011" y="39367"/>
                  <a:pt x="5049" y="39316"/>
                  <a:pt x="5087" y="39253"/>
                </a:cubicBezTo>
                <a:close/>
                <a:moveTo>
                  <a:pt x="4674" y="39319"/>
                </a:moveTo>
                <a:cubicBezTo>
                  <a:pt x="4686" y="39319"/>
                  <a:pt x="4695" y="39322"/>
                  <a:pt x="4695" y="39329"/>
                </a:cubicBezTo>
                <a:cubicBezTo>
                  <a:pt x="4720" y="39354"/>
                  <a:pt x="4720" y="39379"/>
                  <a:pt x="4733" y="39417"/>
                </a:cubicBezTo>
                <a:lnTo>
                  <a:pt x="4733" y="39430"/>
                </a:lnTo>
                <a:cubicBezTo>
                  <a:pt x="4720" y="39442"/>
                  <a:pt x="4720" y="39468"/>
                  <a:pt x="4708" y="39493"/>
                </a:cubicBezTo>
                <a:cubicBezTo>
                  <a:pt x="4682" y="39430"/>
                  <a:pt x="4657" y="39379"/>
                  <a:pt x="4644" y="39341"/>
                </a:cubicBezTo>
                <a:cubicBezTo>
                  <a:pt x="4644" y="39329"/>
                  <a:pt x="4644" y="39329"/>
                  <a:pt x="4644" y="39329"/>
                </a:cubicBezTo>
                <a:cubicBezTo>
                  <a:pt x="4651" y="39322"/>
                  <a:pt x="4663" y="39319"/>
                  <a:pt x="4674" y="39319"/>
                </a:cubicBezTo>
                <a:close/>
                <a:moveTo>
                  <a:pt x="5555" y="39455"/>
                </a:moveTo>
                <a:cubicBezTo>
                  <a:pt x="5568" y="39455"/>
                  <a:pt x="5581" y="39493"/>
                  <a:pt x="5593" y="39556"/>
                </a:cubicBezTo>
                <a:lnTo>
                  <a:pt x="5581" y="39556"/>
                </a:lnTo>
                <a:cubicBezTo>
                  <a:pt x="5581" y="39556"/>
                  <a:pt x="5543" y="39518"/>
                  <a:pt x="5543" y="39493"/>
                </a:cubicBezTo>
                <a:cubicBezTo>
                  <a:pt x="5543" y="39480"/>
                  <a:pt x="5555" y="39468"/>
                  <a:pt x="5555" y="39455"/>
                </a:cubicBezTo>
                <a:close/>
                <a:moveTo>
                  <a:pt x="5290" y="39430"/>
                </a:moveTo>
                <a:cubicBezTo>
                  <a:pt x="5302" y="39442"/>
                  <a:pt x="5264" y="39556"/>
                  <a:pt x="5252" y="39607"/>
                </a:cubicBezTo>
                <a:cubicBezTo>
                  <a:pt x="5248" y="39615"/>
                  <a:pt x="5238" y="39620"/>
                  <a:pt x="5223" y="39620"/>
                </a:cubicBezTo>
                <a:cubicBezTo>
                  <a:pt x="5194" y="39620"/>
                  <a:pt x="5146" y="39603"/>
                  <a:pt x="5087" y="39569"/>
                </a:cubicBezTo>
                <a:cubicBezTo>
                  <a:pt x="5113" y="39556"/>
                  <a:pt x="5138" y="39544"/>
                  <a:pt x="5151" y="39531"/>
                </a:cubicBezTo>
                <a:lnTo>
                  <a:pt x="5226" y="39506"/>
                </a:lnTo>
                <a:lnTo>
                  <a:pt x="5239" y="39493"/>
                </a:lnTo>
                <a:cubicBezTo>
                  <a:pt x="5264" y="39493"/>
                  <a:pt x="5277" y="39468"/>
                  <a:pt x="5277" y="39430"/>
                </a:cubicBezTo>
                <a:close/>
                <a:moveTo>
                  <a:pt x="4001" y="40355"/>
                </a:moveTo>
                <a:cubicBezTo>
                  <a:pt x="3994" y="40374"/>
                  <a:pt x="3986" y="40397"/>
                  <a:pt x="3986" y="40404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99" y="40391"/>
                </a:lnTo>
                <a:cubicBezTo>
                  <a:pt x="4000" y="40379"/>
                  <a:pt x="4001" y="40367"/>
                  <a:pt x="4001" y="40355"/>
                </a:cubicBezTo>
                <a:close/>
                <a:moveTo>
                  <a:pt x="2064" y="40546"/>
                </a:moveTo>
                <a:cubicBezTo>
                  <a:pt x="2075" y="40546"/>
                  <a:pt x="2083" y="40549"/>
                  <a:pt x="2088" y="40556"/>
                </a:cubicBezTo>
                <a:cubicBezTo>
                  <a:pt x="2139" y="40594"/>
                  <a:pt x="2126" y="40645"/>
                  <a:pt x="2088" y="40645"/>
                </a:cubicBezTo>
                <a:lnTo>
                  <a:pt x="2050" y="40645"/>
                </a:lnTo>
                <a:cubicBezTo>
                  <a:pt x="1974" y="40657"/>
                  <a:pt x="1987" y="40683"/>
                  <a:pt x="2025" y="40746"/>
                </a:cubicBezTo>
                <a:cubicBezTo>
                  <a:pt x="2038" y="40746"/>
                  <a:pt x="1974" y="40860"/>
                  <a:pt x="1962" y="40860"/>
                </a:cubicBezTo>
                <a:cubicBezTo>
                  <a:pt x="1886" y="40834"/>
                  <a:pt x="1797" y="40796"/>
                  <a:pt x="1721" y="40758"/>
                </a:cubicBezTo>
                <a:cubicBezTo>
                  <a:pt x="1721" y="40758"/>
                  <a:pt x="1709" y="40708"/>
                  <a:pt x="1721" y="40695"/>
                </a:cubicBezTo>
                <a:cubicBezTo>
                  <a:pt x="1732" y="40674"/>
                  <a:pt x="1750" y="40654"/>
                  <a:pt x="1764" y="40654"/>
                </a:cubicBezTo>
                <a:cubicBezTo>
                  <a:pt x="1767" y="40654"/>
                  <a:pt x="1770" y="40655"/>
                  <a:pt x="1772" y="40657"/>
                </a:cubicBezTo>
                <a:lnTo>
                  <a:pt x="1823" y="40670"/>
                </a:lnTo>
                <a:cubicBezTo>
                  <a:pt x="1866" y="40659"/>
                  <a:pt x="2003" y="40546"/>
                  <a:pt x="2064" y="40546"/>
                </a:cubicBezTo>
                <a:close/>
                <a:moveTo>
                  <a:pt x="3292" y="40260"/>
                </a:moveTo>
                <a:cubicBezTo>
                  <a:pt x="3300" y="40260"/>
                  <a:pt x="3308" y="40265"/>
                  <a:pt x="3316" y="40278"/>
                </a:cubicBezTo>
                <a:lnTo>
                  <a:pt x="3341" y="40303"/>
                </a:lnTo>
                <a:lnTo>
                  <a:pt x="3366" y="40328"/>
                </a:lnTo>
                <a:cubicBezTo>
                  <a:pt x="3390" y="40364"/>
                  <a:pt x="3335" y="40456"/>
                  <a:pt x="3297" y="40456"/>
                </a:cubicBezTo>
                <a:cubicBezTo>
                  <a:pt x="3295" y="40456"/>
                  <a:pt x="3293" y="40455"/>
                  <a:pt x="3290" y="40455"/>
                </a:cubicBezTo>
                <a:cubicBezTo>
                  <a:pt x="3289" y="40454"/>
                  <a:pt x="3288" y="40454"/>
                  <a:pt x="3286" y="40454"/>
                </a:cubicBezTo>
                <a:cubicBezTo>
                  <a:pt x="3252" y="40454"/>
                  <a:pt x="3114" y="40585"/>
                  <a:pt x="3126" y="40657"/>
                </a:cubicBezTo>
                <a:cubicBezTo>
                  <a:pt x="3139" y="40683"/>
                  <a:pt x="3139" y="40695"/>
                  <a:pt x="3139" y="40708"/>
                </a:cubicBezTo>
                <a:cubicBezTo>
                  <a:pt x="3121" y="40681"/>
                  <a:pt x="3054" y="40649"/>
                  <a:pt x="3006" y="40649"/>
                </a:cubicBezTo>
                <a:cubicBezTo>
                  <a:pt x="2986" y="40649"/>
                  <a:pt x="2969" y="40655"/>
                  <a:pt x="2961" y="40670"/>
                </a:cubicBezTo>
                <a:cubicBezTo>
                  <a:pt x="2936" y="40720"/>
                  <a:pt x="2797" y="40834"/>
                  <a:pt x="2759" y="40860"/>
                </a:cubicBezTo>
                <a:cubicBezTo>
                  <a:pt x="2757" y="40861"/>
                  <a:pt x="2754" y="40861"/>
                  <a:pt x="2752" y="40861"/>
                </a:cubicBezTo>
                <a:cubicBezTo>
                  <a:pt x="2704" y="40861"/>
                  <a:pt x="2658" y="40628"/>
                  <a:pt x="2658" y="40543"/>
                </a:cubicBezTo>
                <a:cubicBezTo>
                  <a:pt x="2658" y="40479"/>
                  <a:pt x="2751" y="40408"/>
                  <a:pt x="2812" y="40408"/>
                </a:cubicBezTo>
                <a:cubicBezTo>
                  <a:pt x="2835" y="40408"/>
                  <a:pt x="2853" y="40418"/>
                  <a:pt x="2860" y="40442"/>
                </a:cubicBezTo>
                <a:cubicBezTo>
                  <a:pt x="2867" y="40463"/>
                  <a:pt x="2883" y="40471"/>
                  <a:pt x="2901" y="40471"/>
                </a:cubicBezTo>
                <a:cubicBezTo>
                  <a:pt x="2949" y="40471"/>
                  <a:pt x="3018" y="40412"/>
                  <a:pt x="2999" y="40366"/>
                </a:cubicBezTo>
                <a:cubicBezTo>
                  <a:pt x="2992" y="40338"/>
                  <a:pt x="3001" y="40321"/>
                  <a:pt x="3021" y="40321"/>
                </a:cubicBezTo>
                <a:cubicBezTo>
                  <a:pt x="3037" y="40321"/>
                  <a:pt x="3060" y="40331"/>
                  <a:pt x="3088" y="40354"/>
                </a:cubicBezTo>
                <a:lnTo>
                  <a:pt x="3139" y="40366"/>
                </a:lnTo>
                <a:cubicBezTo>
                  <a:pt x="3177" y="40366"/>
                  <a:pt x="3215" y="40354"/>
                  <a:pt x="3240" y="40341"/>
                </a:cubicBezTo>
                <a:lnTo>
                  <a:pt x="3265" y="40328"/>
                </a:lnTo>
                <a:cubicBezTo>
                  <a:pt x="3265" y="40285"/>
                  <a:pt x="3277" y="40260"/>
                  <a:pt x="3292" y="40260"/>
                </a:cubicBezTo>
                <a:close/>
                <a:moveTo>
                  <a:pt x="47081" y="40918"/>
                </a:moveTo>
                <a:cubicBezTo>
                  <a:pt x="47114" y="40918"/>
                  <a:pt x="47144" y="40946"/>
                  <a:pt x="47161" y="40999"/>
                </a:cubicBezTo>
                <a:cubicBezTo>
                  <a:pt x="47174" y="41060"/>
                  <a:pt x="47007" y="41265"/>
                  <a:pt x="46963" y="41265"/>
                </a:cubicBezTo>
                <a:cubicBezTo>
                  <a:pt x="46961" y="41265"/>
                  <a:pt x="46960" y="41265"/>
                  <a:pt x="46959" y="41265"/>
                </a:cubicBezTo>
                <a:cubicBezTo>
                  <a:pt x="46908" y="41252"/>
                  <a:pt x="46883" y="41214"/>
                  <a:pt x="46896" y="41189"/>
                </a:cubicBezTo>
                <a:lnTo>
                  <a:pt x="46908" y="41176"/>
                </a:lnTo>
                <a:cubicBezTo>
                  <a:pt x="46946" y="41151"/>
                  <a:pt x="46984" y="41138"/>
                  <a:pt x="47010" y="41100"/>
                </a:cubicBezTo>
                <a:cubicBezTo>
                  <a:pt x="47022" y="41075"/>
                  <a:pt x="46997" y="41012"/>
                  <a:pt x="47010" y="40986"/>
                </a:cubicBezTo>
                <a:lnTo>
                  <a:pt x="47022" y="40936"/>
                </a:lnTo>
                <a:lnTo>
                  <a:pt x="47035" y="40936"/>
                </a:lnTo>
                <a:cubicBezTo>
                  <a:pt x="47051" y="40924"/>
                  <a:pt x="47066" y="40918"/>
                  <a:pt x="47081" y="40918"/>
                </a:cubicBezTo>
                <a:close/>
                <a:moveTo>
                  <a:pt x="47816" y="41716"/>
                </a:moveTo>
                <a:cubicBezTo>
                  <a:pt x="47841" y="41716"/>
                  <a:pt x="47862" y="41724"/>
                  <a:pt x="47870" y="41745"/>
                </a:cubicBezTo>
                <a:cubicBezTo>
                  <a:pt x="47883" y="41796"/>
                  <a:pt x="47908" y="41973"/>
                  <a:pt x="47908" y="42024"/>
                </a:cubicBezTo>
                <a:cubicBezTo>
                  <a:pt x="47915" y="42061"/>
                  <a:pt x="47901" y="42080"/>
                  <a:pt x="47878" y="42080"/>
                </a:cubicBezTo>
                <a:cubicBezTo>
                  <a:pt x="47862" y="42080"/>
                  <a:pt x="47841" y="42070"/>
                  <a:pt x="47819" y="42049"/>
                </a:cubicBezTo>
                <a:lnTo>
                  <a:pt x="47781" y="42049"/>
                </a:lnTo>
                <a:cubicBezTo>
                  <a:pt x="47744" y="42049"/>
                  <a:pt x="47706" y="42112"/>
                  <a:pt x="47668" y="42112"/>
                </a:cubicBezTo>
                <a:lnTo>
                  <a:pt x="47503" y="42125"/>
                </a:lnTo>
                <a:cubicBezTo>
                  <a:pt x="47526" y="41976"/>
                  <a:pt x="47559" y="41868"/>
                  <a:pt x="47584" y="41868"/>
                </a:cubicBezTo>
                <a:cubicBezTo>
                  <a:pt x="47587" y="41868"/>
                  <a:pt x="47589" y="41870"/>
                  <a:pt x="47592" y="41872"/>
                </a:cubicBezTo>
                <a:cubicBezTo>
                  <a:pt x="47594" y="41876"/>
                  <a:pt x="47598" y="41878"/>
                  <a:pt x="47603" y="41878"/>
                </a:cubicBezTo>
                <a:cubicBezTo>
                  <a:pt x="47630" y="41878"/>
                  <a:pt x="47693" y="41826"/>
                  <a:pt x="47693" y="41783"/>
                </a:cubicBezTo>
                <a:cubicBezTo>
                  <a:pt x="47701" y="41750"/>
                  <a:pt x="47766" y="41716"/>
                  <a:pt x="47816" y="41716"/>
                </a:cubicBezTo>
                <a:close/>
                <a:moveTo>
                  <a:pt x="4455" y="41454"/>
                </a:moveTo>
                <a:cubicBezTo>
                  <a:pt x="4505" y="41454"/>
                  <a:pt x="4657" y="41467"/>
                  <a:pt x="4657" y="41480"/>
                </a:cubicBezTo>
                <a:cubicBezTo>
                  <a:pt x="4657" y="41480"/>
                  <a:pt x="4619" y="41492"/>
                  <a:pt x="4568" y="41492"/>
                </a:cubicBezTo>
                <a:lnTo>
                  <a:pt x="4531" y="41518"/>
                </a:lnTo>
                <a:lnTo>
                  <a:pt x="4366" y="41606"/>
                </a:lnTo>
                <a:cubicBezTo>
                  <a:pt x="4342" y="41824"/>
                  <a:pt x="4434" y="41961"/>
                  <a:pt x="4464" y="41961"/>
                </a:cubicBezTo>
                <a:cubicBezTo>
                  <a:pt x="4465" y="41961"/>
                  <a:pt x="4466" y="41961"/>
                  <a:pt x="4467" y="41961"/>
                </a:cubicBezTo>
                <a:cubicBezTo>
                  <a:pt x="4477" y="41957"/>
                  <a:pt x="4486" y="41956"/>
                  <a:pt x="4495" y="41956"/>
                </a:cubicBezTo>
                <a:cubicBezTo>
                  <a:pt x="4523" y="41956"/>
                  <a:pt x="4546" y="41970"/>
                  <a:pt x="4556" y="41999"/>
                </a:cubicBezTo>
                <a:lnTo>
                  <a:pt x="4556" y="42011"/>
                </a:lnTo>
                <a:lnTo>
                  <a:pt x="4518" y="42100"/>
                </a:lnTo>
                <a:cubicBezTo>
                  <a:pt x="4495" y="42161"/>
                  <a:pt x="4453" y="42194"/>
                  <a:pt x="4410" y="42194"/>
                </a:cubicBezTo>
                <a:cubicBezTo>
                  <a:pt x="4382" y="42194"/>
                  <a:pt x="4353" y="42180"/>
                  <a:pt x="4328" y="42150"/>
                </a:cubicBezTo>
                <a:lnTo>
                  <a:pt x="4277" y="42087"/>
                </a:lnTo>
                <a:cubicBezTo>
                  <a:pt x="4239" y="42036"/>
                  <a:pt x="4202" y="41999"/>
                  <a:pt x="4176" y="41948"/>
                </a:cubicBezTo>
                <a:cubicBezTo>
                  <a:pt x="4138" y="41897"/>
                  <a:pt x="4277" y="41859"/>
                  <a:pt x="4189" y="41783"/>
                </a:cubicBezTo>
                <a:cubicBezTo>
                  <a:pt x="4189" y="41783"/>
                  <a:pt x="4202" y="41733"/>
                  <a:pt x="4214" y="41733"/>
                </a:cubicBezTo>
                <a:lnTo>
                  <a:pt x="4315" y="41632"/>
                </a:lnTo>
                <a:cubicBezTo>
                  <a:pt x="4328" y="41530"/>
                  <a:pt x="4391" y="41454"/>
                  <a:pt x="4455" y="41454"/>
                </a:cubicBezTo>
                <a:close/>
                <a:moveTo>
                  <a:pt x="1747" y="43188"/>
                </a:moveTo>
                <a:cubicBezTo>
                  <a:pt x="1759" y="43201"/>
                  <a:pt x="1747" y="43226"/>
                  <a:pt x="1734" y="43264"/>
                </a:cubicBezTo>
                <a:lnTo>
                  <a:pt x="1734" y="43302"/>
                </a:lnTo>
                <a:lnTo>
                  <a:pt x="1747" y="43403"/>
                </a:lnTo>
                <a:cubicBezTo>
                  <a:pt x="1730" y="43428"/>
                  <a:pt x="1702" y="43437"/>
                  <a:pt x="1669" y="43437"/>
                </a:cubicBezTo>
                <a:cubicBezTo>
                  <a:pt x="1605" y="43437"/>
                  <a:pt x="1523" y="43403"/>
                  <a:pt x="1481" y="43403"/>
                </a:cubicBezTo>
                <a:cubicBezTo>
                  <a:pt x="1430" y="43403"/>
                  <a:pt x="1367" y="43378"/>
                  <a:pt x="1354" y="43327"/>
                </a:cubicBezTo>
                <a:lnTo>
                  <a:pt x="1354" y="43289"/>
                </a:lnTo>
                <a:cubicBezTo>
                  <a:pt x="1354" y="43277"/>
                  <a:pt x="1405" y="43264"/>
                  <a:pt x="1430" y="43264"/>
                </a:cubicBezTo>
                <a:cubicBezTo>
                  <a:pt x="1476" y="43275"/>
                  <a:pt x="1533" y="43329"/>
                  <a:pt x="1581" y="43329"/>
                </a:cubicBezTo>
                <a:cubicBezTo>
                  <a:pt x="1586" y="43329"/>
                  <a:pt x="1590" y="43328"/>
                  <a:pt x="1595" y="43327"/>
                </a:cubicBezTo>
                <a:cubicBezTo>
                  <a:pt x="1645" y="43315"/>
                  <a:pt x="1696" y="43239"/>
                  <a:pt x="1747" y="43188"/>
                </a:cubicBezTo>
                <a:close/>
                <a:moveTo>
                  <a:pt x="1139" y="42966"/>
                </a:moveTo>
                <a:cubicBezTo>
                  <a:pt x="1148" y="42966"/>
                  <a:pt x="1226" y="43086"/>
                  <a:pt x="1304" y="43264"/>
                </a:cubicBezTo>
                <a:lnTo>
                  <a:pt x="1291" y="43403"/>
                </a:lnTo>
                <a:cubicBezTo>
                  <a:pt x="1291" y="43428"/>
                  <a:pt x="1266" y="43466"/>
                  <a:pt x="1253" y="43479"/>
                </a:cubicBezTo>
                <a:cubicBezTo>
                  <a:pt x="1228" y="43479"/>
                  <a:pt x="1190" y="43454"/>
                  <a:pt x="1190" y="43441"/>
                </a:cubicBezTo>
                <a:lnTo>
                  <a:pt x="1177" y="43327"/>
                </a:lnTo>
                <a:cubicBezTo>
                  <a:pt x="1152" y="43213"/>
                  <a:pt x="1139" y="43023"/>
                  <a:pt x="1139" y="42973"/>
                </a:cubicBezTo>
                <a:cubicBezTo>
                  <a:pt x="1138" y="42968"/>
                  <a:pt x="1138" y="42966"/>
                  <a:pt x="1139" y="42966"/>
                </a:cubicBezTo>
                <a:close/>
                <a:moveTo>
                  <a:pt x="49016" y="43958"/>
                </a:moveTo>
                <a:cubicBezTo>
                  <a:pt x="49022" y="43958"/>
                  <a:pt x="49028" y="43959"/>
                  <a:pt x="49034" y="43960"/>
                </a:cubicBezTo>
                <a:cubicBezTo>
                  <a:pt x="49104" y="43971"/>
                  <a:pt x="49205" y="44089"/>
                  <a:pt x="49232" y="44089"/>
                </a:cubicBezTo>
                <a:cubicBezTo>
                  <a:pt x="49234" y="44089"/>
                  <a:pt x="49236" y="44088"/>
                  <a:pt x="49237" y="44086"/>
                </a:cubicBezTo>
                <a:cubicBezTo>
                  <a:pt x="49237" y="44086"/>
                  <a:pt x="49238" y="44086"/>
                  <a:pt x="49238" y="44086"/>
                </a:cubicBezTo>
                <a:lnTo>
                  <a:pt x="49238" y="44086"/>
                </a:lnTo>
                <a:cubicBezTo>
                  <a:pt x="49250" y="44086"/>
                  <a:pt x="49261" y="44227"/>
                  <a:pt x="49237" y="44264"/>
                </a:cubicBezTo>
                <a:cubicBezTo>
                  <a:pt x="49235" y="44265"/>
                  <a:pt x="49232" y="44266"/>
                  <a:pt x="49229" y="44266"/>
                </a:cubicBezTo>
                <a:cubicBezTo>
                  <a:pt x="49189" y="44266"/>
                  <a:pt x="49056" y="44132"/>
                  <a:pt x="49009" y="44074"/>
                </a:cubicBezTo>
                <a:cubicBezTo>
                  <a:pt x="48964" y="44006"/>
                  <a:pt x="48969" y="43958"/>
                  <a:pt x="49016" y="43958"/>
                </a:cubicBezTo>
                <a:close/>
                <a:moveTo>
                  <a:pt x="848" y="44086"/>
                </a:moveTo>
                <a:lnTo>
                  <a:pt x="886" y="44112"/>
                </a:lnTo>
                <a:lnTo>
                  <a:pt x="912" y="44137"/>
                </a:lnTo>
                <a:cubicBezTo>
                  <a:pt x="975" y="44137"/>
                  <a:pt x="937" y="44289"/>
                  <a:pt x="912" y="44352"/>
                </a:cubicBezTo>
                <a:cubicBezTo>
                  <a:pt x="897" y="44372"/>
                  <a:pt x="880" y="44382"/>
                  <a:pt x="863" y="44382"/>
                </a:cubicBezTo>
                <a:cubicBezTo>
                  <a:pt x="836" y="44382"/>
                  <a:pt x="808" y="44356"/>
                  <a:pt x="785" y="44302"/>
                </a:cubicBezTo>
                <a:lnTo>
                  <a:pt x="760" y="44251"/>
                </a:lnTo>
                <a:lnTo>
                  <a:pt x="722" y="44188"/>
                </a:lnTo>
                <a:cubicBezTo>
                  <a:pt x="760" y="44137"/>
                  <a:pt x="810" y="44099"/>
                  <a:pt x="848" y="44086"/>
                </a:cubicBezTo>
                <a:close/>
                <a:moveTo>
                  <a:pt x="49831" y="44213"/>
                </a:moveTo>
                <a:cubicBezTo>
                  <a:pt x="49879" y="44213"/>
                  <a:pt x="49960" y="44240"/>
                  <a:pt x="50014" y="44240"/>
                </a:cubicBezTo>
                <a:cubicBezTo>
                  <a:pt x="50021" y="44240"/>
                  <a:pt x="50028" y="44239"/>
                  <a:pt x="50034" y="44238"/>
                </a:cubicBezTo>
                <a:cubicBezTo>
                  <a:pt x="50039" y="44237"/>
                  <a:pt x="50044" y="44237"/>
                  <a:pt x="50049" y="44237"/>
                </a:cubicBezTo>
                <a:cubicBezTo>
                  <a:pt x="50101" y="44237"/>
                  <a:pt x="50119" y="44296"/>
                  <a:pt x="50085" y="44377"/>
                </a:cubicBezTo>
                <a:lnTo>
                  <a:pt x="50047" y="44453"/>
                </a:lnTo>
                <a:lnTo>
                  <a:pt x="50021" y="44491"/>
                </a:lnTo>
                <a:cubicBezTo>
                  <a:pt x="49971" y="44491"/>
                  <a:pt x="49895" y="44453"/>
                  <a:pt x="49869" y="44453"/>
                </a:cubicBezTo>
                <a:cubicBezTo>
                  <a:pt x="49868" y="44454"/>
                  <a:pt x="49867" y="44454"/>
                  <a:pt x="49866" y="44454"/>
                </a:cubicBezTo>
                <a:cubicBezTo>
                  <a:pt x="49840" y="44454"/>
                  <a:pt x="49793" y="44299"/>
                  <a:pt x="49793" y="44238"/>
                </a:cubicBezTo>
                <a:cubicBezTo>
                  <a:pt x="49793" y="44219"/>
                  <a:pt x="49808" y="44213"/>
                  <a:pt x="49831" y="44213"/>
                </a:cubicBezTo>
                <a:close/>
                <a:moveTo>
                  <a:pt x="48912" y="44196"/>
                </a:moveTo>
                <a:cubicBezTo>
                  <a:pt x="48920" y="44196"/>
                  <a:pt x="48927" y="44197"/>
                  <a:pt x="48933" y="44200"/>
                </a:cubicBezTo>
                <a:lnTo>
                  <a:pt x="48958" y="44226"/>
                </a:lnTo>
                <a:cubicBezTo>
                  <a:pt x="49022" y="44276"/>
                  <a:pt x="49047" y="44390"/>
                  <a:pt x="49148" y="44403"/>
                </a:cubicBezTo>
                <a:lnTo>
                  <a:pt x="49224" y="44415"/>
                </a:lnTo>
                <a:cubicBezTo>
                  <a:pt x="49224" y="44517"/>
                  <a:pt x="49135" y="44643"/>
                  <a:pt x="49034" y="44719"/>
                </a:cubicBezTo>
                <a:lnTo>
                  <a:pt x="48971" y="44580"/>
                </a:lnTo>
                <a:lnTo>
                  <a:pt x="48958" y="44567"/>
                </a:lnTo>
                <a:cubicBezTo>
                  <a:pt x="48996" y="44529"/>
                  <a:pt x="48958" y="44453"/>
                  <a:pt x="48882" y="44403"/>
                </a:cubicBezTo>
                <a:lnTo>
                  <a:pt x="48870" y="44428"/>
                </a:lnTo>
                <a:lnTo>
                  <a:pt x="48794" y="44504"/>
                </a:lnTo>
                <a:cubicBezTo>
                  <a:pt x="48768" y="44428"/>
                  <a:pt x="48806" y="44276"/>
                  <a:pt x="48832" y="44238"/>
                </a:cubicBezTo>
                <a:lnTo>
                  <a:pt x="48844" y="44238"/>
                </a:lnTo>
                <a:cubicBezTo>
                  <a:pt x="48863" y="44210"/>
                  <a:pt x="48889" y="44196"/>
                  <a:pt x="48912" y="44196"/>
                </a:cubicBezTo>
                <a:close/>
                <a:moveTo>
                  <a:pt x="49857" y="44618"/>
                </a:moveTo>
                <a:cubicBezTo>
                  <a:pt x="49869" y="44631"/>
                  <a:pt x="49907" y="44694"/>
                  <a:pt x="49933" y="44770"/>
                </a:cubicBezTo>
                <a:lnTo>
                  <a:pt x="49971" y="44820"/>
                </a:lnTo>
                <a:lnTo>
                  <a:pt x="50034" y="44909"/>
                </a:lnTo>
                <a:cubicBezTo>
                  <a:pt x="50009" y="44922"/>
                  <a:pt x="49977" y="44928"/>
                  <a:pt x="49947" y="44928"/>
                </a:cubicBezTo>
                <a:cubicBezTo>
                  <a:pt x="49917" y="44928"/>
                  <a:pt x="49888" y="44922"/>
                  <a:pt x="49869" y="44909"/>
                </a:cubicBezTo>
                <a:cubicBezTo>
                  <a:pt x="49831" y="44871"/>
                  <a:pt x="49768" y="44694"/>
                  <a:pt x="49781" y="44668"/>
                </a:cubicBezTo>
                <a:cubicBezTo>
                  <a:pt x="49793" y="44631"/>
                  <a:pt x="49857" y="44618"/>
                  <a:pt x="49857" y="44618"/>
                </a:cubicBezTo>
                <a:close/>
                <a:moveTo>
                  <a:pt x="8801" y="45117"/>
                </a:moveTo>
                <a:cubicBezTo>
                  <a:pt x="8805" y="45117"/>
                  <a:pt x="8808" y="45119"/>
                  <a:pt x="8808" y="45124"/>
                </a:cubicBezTo>
                <a:cubicBezTo>
                  <a:pt x="8820" y="45149"/>
                  <a:pt x="8833" y="45238"/>
                  <a:pt x="8833" y="45301"/>
                </a:cubicBezTo>
                <a:lnTo>
                  <a:pt x="8770" y="45289"/>
                </a:lnTo>
                <a:lnTo>
                  <a:pt x="8681" y="45263"/>
                </a:lnTo>
                <a:cubicBezTo>
                  <a:pt x="8667" y="45333"/>
                  <a:pt x="8657" y="45369"/>
                  <a:pt x="8653" y="45369"/>
                </a:cubicBezTo>
                <a:cubicBezTo>
                  <a:pt x="8649" y="45369"/>
                  <a:pt x="8650" y="45346"/>
                  <a:pt x="8656" y="45301"/>
                </a:cubicBezTo>
                <a:cubicBezTo>
                  <a:pt x="8667" y="45214"/>
                  <a:pt x="8772" y="45117"/>
                  <a:pt x="8801" y="45117"/>
                </a:cubicBezTo>
                <a:close/>
                <a:moveTo>
                  <a:pt x="7052" y="45128"/>
                </a:moveTo>
                <a:cubicBezTo>
                  <a:pt x="7058" y="45128"/>
                  <a:pt x="7065" y="45131"/>
                  <a:pt x="7074" y="45137"/>
                </a:cubicBezTo>
                <a:lnTo>
                  <a:pt x="7112" y="45149"/>
                </a:lnTo>
                <a:lnTo>
                  <a:pt x="7150" y="45162"/>
                </a:lnTo>
                <a:cubicBezTo>
                  <a:pt x="7213" y="45162"/>
                  <a:pt x="7175" y="45314"/>
                  <a:pt x="7150" y="45377"/>
                </a:cubicBezTo>
                <a:cubicBezTo>
                  <a:pt x="7138" y="45400"/>
                  <a:pt x="7125" y="45412"/>
                  <a:pt x="7109" y="45412"/>
                </a:cubicBezTo>
                <a:cubicBezTo>
                  <a:pt x="7090" y="45412"/>
                  <a:pt x="7070" y="45394"/>
                  <a:pt x="7049" y="45352"/>
                </a:cubicBezTo>
                <a:cubicBezTo>
                  <a:pt x="7026" y="45285"/>
                  <a:pt x="7004" y="45128"/>
                  <a:pt x="7052" y="45128"/>
                </a:cubicBezTo>
                <a:close/>
                <a:moveTo>
                  <a:pt x="8086" y="45099"/>
                </a:moveTo>
                <a:cubicBezTo>
                  <a:pt x="8124" y="45099"/>
                  <a:pt x="8251" y="45251"/>
                  <a:pt x="8276" y="45301"/>
                </a:cubicBezTo>
                <a:cubicBezTo>
                  <a:pt x="8306" y="45350"/>
                  <a:pt x="8228" y="45422"/>
                  <a:pt x="8174" y="45422"/>
                </a:cubicBezTo>
                <a:cubicBezTo>
                  <a:pt x="8159" y="45422"/>
                  <a:pt x="8145" y="45416"/>
                  <a:pt x="8137" y="45402"/>
                </a:cubicBezTo>
                <a:cubicBezTo>
                  <a:pt x="8120" y="45369"/>
                  <a:pt x="8096" y="45353"/>
                  <a:pt x="8069" y="45353"/>
                </a:cubicBezTo>
                <a:cubicBezTo>
                  <a:pt x="8034" y="45353"/>
                  <a:pt x="7995" y="45378"/>
                  <a:pt x="7960" y="45428"/>
                </a:cubicBezTo>
                <a:lnTo>
                  <a:pt x="7922" y="45415"/>
                </a:lnTo>
                <a:lnTo>
                  <a:pt x="7846" y="45390"/>
                </a:lnTo>
                <a:cubicBezTo>
                  <a:pt x="7853" y="45316"/>
                  <a:pt x="7882" y="45277"/>
                  <a:pt x="7925" y="45277"/>
                </a:cubicBezTo>
                <a:cubicBezTo>
                  <a:pt x="7956" y="45277"/>
                  <a:pt x="7993" y="45297"/>
                  <a:pt x="8036" y="45339"/>
                </a:cubicBezTo>
                <a:lnTo>
                  <a:pt x="8086" y="45099"/>
                </a:lnTo>
                <a:close/>
                <a:moveTo>
                  <a:pt x="9262" y="45170"/>
                </a:moveTo>
                <a:cubicBezTo>
                  <a:pt x="9287" y="45170"/>
                  <a:pt x="9317" y="45181"/>
                  <a:pt x="9326" y="45200"/>
                </a:cubicBezTo>
                <a:lnTo>
                  <a:pt x="9352" y="45225"/>
                </a:lnTo>
                <a:cubicBezTo>
                  <a:pt x="9339" y="45289"/>
                  <a:pt x="9301" y="45390"/>
                  <a:pt x="9250" y="45466"/>
                </a:cubicBezTo>
                <a:lnTo>
                  <a:pt x="9187" y="45529"/>
                </a:lnTo>
                <a:cubicBezTo>
                  <a:pt x="9187" y="45529"/>
                  <a:pt x="9137" y="45516"/>
                  <a:pt x="9124" y="45491"/>
                </a:cubicBezTo>
                <a:cubicBezTo>
                  <a:pt x="9124" y="45466"/>
                  <a:pt x="9124" y="45415"/>
                  <a:pt x="9149" y="45402"/>
                </a:cubicBezTo>
                <a:lnTo>
                  <a:pt x="9162" y="45377"/>
                </a:lnTo>
                <a:cubicBezTo>
                  <a:pt x="9200" y="45364"/>
                  <a:pt x="9187" y="45276"/>
                  <a:pt x="9149" y="45200"/>
                </a:cubicBezTo>
                <a:lnTo>
                  <a:pt x="9238" y="45175"/>
                </a:lnTo>
                <a:cubicBezTo>
                  <a:pt x="9245" y="45171"/>
                  <a:pt x="9253" y="45170"/>
                  <a:pt x="9262" y="45170"/>
                </a:cubicBezTo>
                <a:close/>
                <a:moveTo>
                  <a:pt x="9582" y="45287"/>
                </a:moveTo>
                <a:cubicBezTo>
                  <a:pt x="9585" y="45287"/>
                  <a:pt x="9589" y="45287"/>
                  <a:pt x="9592" y="45289"/>
                </a:cubicBezTo>
                <a:lnTo>
                  <a:pt x="9592" y="45314"/>
                </a:lnTo>
                <a:lnTo>
                  <a:pt x="9592" y="45402"/>
                </a:lnTo>
                <a:cubicBezTo>
                  <a:pt x="9562" y="45501"/>
                  <a:pt x="9517" y="45554"/>
                  <a:pt x="9481" y="45554"/>
                </a:cubicBezTo>
                <a:cubicBezTo>
                  <a:pt x="9471" y="45554"/>
                  <a:pt x="9461" y="45550"/>
                  <a:pt x="9453" y="45542"/>
                </a:cubicBezTo>
                <a:cubicBezTo>
                  <a:pt x="9417" y="45494"/>
                  <a:pt x="9517" y="45287"/>
                  <a:pt x="9582" y="45287"/>
                </a:cubicBezTo>
                <a:close/>
                <a:moveTo>
                  <a:pt x="4263" y="45379"/>
                </a:moveTo>
                <a:cubicBezTo>
                  <a:pt x="4271" y="45379"/>
                  <a:pt x="4281" y="45382"/>
                  <a:pt x="4290" y="45390"/>
                </a:cubicBezTo>
                <a:lnTo>
                  <a:pt x="4341" y="45440"/>
                </a:lnTo>
                <a:lnTo>
                  <a:pt x="4353" y="45466"/>
                </a:lnTo>
                <a:cubicBezTo>
                  <a:pt x="4379" y="45504"/>
                  <a:pt x="4366" y="45542"/>
                  <a:pt x="4328" y="45567"/>
                </a:cubicBezTo>
                <a:lnTo>
                  <a:pt x="4341" y="45567"/>
                </a:lnTo>
                <a:lnTo>
                  <a:pt x="4303" y="45580"/>
                </a:lnTo>
                <a:lnTo>
                  <a:pt x="4265" y="45605"/>
                </a:lnTo>
                <a:cubicBezTo>
                  <a:pt x="4254" y="45610"/>
                  <a:pt x="4244" y="45613"/>
                  <a:pt x="4234" y="45613"/>
                </a:cubicBezTo>
                <a:cubicBezTo>
                  <a:pt x="4200" y="45613"/>
                  <a:pt x="4176" y="45579"/>
                  <a:pt x="4176" y="45529"/>
                </a:cubicBezTo>
                <a:cubicBezTo>
                  <a:pt x="4176" y="45486"/>
                  <a:pt x="4213" y="45379"/>
                  <a:pt x="4263" y="45379"/>
                </a:cubicBezTo>
                <a:close/>
                <a:moveTo>
                  <a:pt x="3999" y="44985"/>
                </a:moveTo>
                <a:lnTo>
                  <a:pt x="4037" y="45023"/>
                </a:lnTo>
                <a:lnTo>
                  <a:pt x="4062" y="45048"/>
                </a:lnTo>
                <a:cubicBezTo>
                  <a:pt x="4075" y="45099"/>
                  <a:pt x="4100" y="45339"/>
                  <a:pt x="4088" y="45402"/>
                </a:cubicBezTo>
                <a:lnTo>
                  <a:pt x="4075" y="45402"/>
                </a:lnTo>
                <a:cubicBezTo>
                  <a:pt x="4062" y="45478"/>
                  <a:pt x="3986" y="45630"/>
                  <a:pt x="3961" y="45655"/>
                </a:cubicBezTo>
                <a:cubicBezTo>
                  <a:pt x="3948" y="45693"/>
                  <a:pt x="3910" y="45706"/>
                  <a:pt x="3910" y="45706"/>
                </a:cubicBezTo>
                <a:cubicBezTo>
                  <a:pt x="3898" y="45706"/>
                  <a:pt x="3910" y="45655"/>
                  <a:pt x="3923" y="45605"/>
                </a:cubicBezTo>
                <a:cubicBezTo>
                  <a:pt x="3948" y="45542"/>
                  <a:pt x="3936" y="45364"/>
                  <a:pt x="3936" y="45289"/>
                </a:cubicBezTo>
                <a:lnTo>
                  <a:pt x="3923" y="45213"/>
                </a:lnTo>
                <a:lnTo>
                  <a:pt x="3910" y="45175"/>
                </a:lnTo>
                <a:cubicBezTo>
                  <a:pt x="3936" y="45124"/>
                  <a:pt x="3974" y="45035"/>
                  <a:pt x="3999" y="44985"/>
                </a:cubicBezTo>
                <a:close/>
                <a:moveTo>
                  <a:pt x="40431" y="45564"/>
                </a:moveTo>
                <a:cubicBezTo>
                  <a:pt x="40482" y="45564"/>
                  <a:pt x="40555" y="45675"/>
                  <a:pt x="40543" y="45744"/>
                </a:cubicBezTo>
                <a:cubicBezTo>
                  <a:pt x="40536" y="45763"/>
                  <a:pt x="40523" y="45771"/>
                  <a:pt x="40507" y="45771"/>
                </a:cubicBezTo>
                <a:cubicBezTo>
                  <a:pt x="40470" y="45771"/>
                  <a:pt x="40418" y="45729"/>
                  <a:pt x="40392" y="45693"/>
                </a:cubicBezTo>
                <a:cubicBezTo>
                  <a:pt x="40366" y="45643"/>
                  <a:pt x="40366" y="45592"/>
                  <a:pt x="40417" y="45567"/>
                </a:cubicBezTo>
                <a:cubicBezTo>
                  <a:pt x="40421" y="45565"/>
                  <a:pt x="40426" y="45564"/>
                  <a:pt x="40431" y="45564"/>
                </a:cubicBezTo>
                <a:close/>
                <a:moveTo>
                  <a:pt x="37140" y="45681"/>
                </a:moveTo>
                <a:cubicBezTo>
                  <a:pt x="37190" y="45681"/>
                  <a:pt x="37241" y="45731"/>
                  <a:pt x="37266" y="45782"/>
                </a:cubicBezTo>
                <a:lnTo>
                  <a:pt x="37216" y="45833"/>
                </a:lnTo>
                <a:lnTo>
                  <a:pt x="37140" y="45896"/>
                </a:lnTo>
                <a:cubicBezTo>
                  <a:pt x="37178" y="45959"/>
                  <a:pt x="37165" y="46035"/>
                  <a:pt x="37127" y="46060"/>
                </a:cubicBezTo>
                <a:lnTo>
                  <a:pt x="37089" y="46073"/>
                </a:lnTo>
                <a:lnTo>
                  <a:pt x="37064" y="46098"/>
                </a:lnTo>
                <a:cubicBezTo>
                  <a:pt x="37026" y="46098"/>
                  <a:pt x="37000" y="46048"/>
                  <a:pt x="37000" y="46022"/>
                </a:cubicBezTo>
                <a:cubicBezTo>
                  <a:pt x="37000" y="45997"/>
                  <a:pt x="37000" y="45959"/>
                  <a:pt x="37000" y="45921"/>
                </a:cubicBezTo>
                <a:lnTo>
                  <a:pt x="36988" y="45883"/>
                </a:lnTo>
                <a:cubicBezTo>
                  <a:pt x="36975" y="45795"/>
                  <a:pt x="37026" y="45693"/>
                  <a:pt x="37089" y="45693"/>
                </a:cubicBezTo>
                <a:lnTo>
                  <a:pt x="37140" y="45681"/>
                </a:lnTo>
                <a:close/>
                <a:moveTo>
                  <a:pt x="37507" y="45807"/>
                </a:moveTo>
                <a:lnTo>
                  <a:pt x="37595" y="45883"/>
                </a:lnTo>
                <a:cubicBezTo>
                  <a:pt x="37633" y="45921"/>
                  <a:pt x="37646" y="45997"/>
                  <a:pt x="37595" y="46022"/>
                </a:cubicBezTo>
                <a:cubicBezTo>
                  <a:pt x="37557" y="46060"/>
                  <a:pt x="37507" y="46086"/>
                  <a:pt x="37456" y="46098"/>
                </a:cubicBezTo>
                <a:lnTo>
                  <a:pt x="37431" y="46111"/>
                </a:lnTo>
                <a:cubicBezTo>
                  <a:pt x="37380" y="46098"/>
                  <a:pt x="37355" y="46073"/>
                  <a:pt x="37367" y="46048"/>
                </a:cubicBezTo>
                <a:cubicBezTo>
                  <a:pt x="37380" y="46022"/>
                  <a:pt x="37456" y="45896"/>
                  <a:pt x="37507" y="45807"/>
                </a:cubicBezTo>
                <a:close/>
                <a:moveTo>
                  <a:pt x="43003" y="45845"/>
                </a:moveTo>
                <a:cubicBezTo>
                  <a:pt x="43027" y="45845"/>
                  <a:pt x="43049" y="45858"/>
                  <a:pt x="43062" y="45909"/>
                </a:cubicBezTo>
                <a:cubicBezTo>
                  <a:pt x="43087" y="45972"/>
                  <a:pt x="43138" y="46022"/>
                  <a:pt x="43188" y="46048"/>
                </a:cubicBezTo>
                <a:lnTo>
                  <a:pt x="43264" y="46098"/>
                </a:lnTo>
                <a:cubicBezTo>
                  <a:pt x="43264" y="46124"/>
                  <a:pt x="43246" y="46137"/>
                  <a:pt x="43214" y="46137"/>
                </a:cubicBezTo>
                <a:cubicBezTo>
                  <a:pt x="43168" y="46137"/>
                  <a:pt x="43094" y="46108"/>
                  <a:pt x="43011" y="46048"/>
                </a:cubicBezTo>
                <a:lnTo>
                  <a:pt x="42897" y="45959"/>
                </a:lnTo>
                <a:cubicBezTo>
                  <a:pt x="42897" y="45959"/>
                  <a:pt x="42922" y="45858"/>
                  <a:pt x="42935" y="45858"/>
                </a:cubicBezTo>
                <a:cubicBezTo>
                  <a:pt x="42954" y="45858"/>
                  <a:pt x="42979" y="45845"/>
                  <a:pt x="43003" y="45845"/>
                </a:cubicBezTo>
                <a:close/>
                <a:moveTo>
                  <a:pt x="46972" y="45706"/>
                </a:moveTo>
                <a:lnTo>
                  <a:pt x="47060" y="45807"/>
                </a:lnTo>
                <a:lnTo>
                  <a:pt x="47073" y="45833"/>
                </a:lnTo>
                <a:cubicBezTo>
                  <a:pt x="47086" y="45827"/>
                  <a:pt x="47099" y="45825"/>
                  <a:pt x="47112" y="45825"/>
                </a:cubicBezTo>
                <a:cubicBezTo>
                  <a:pt x="47161" y="45825"/>
                  <a:pt x="47205" y="45861"/>
                  <a:pt x="47225" y="45921"/>
                </a:cubicBezTo>
                <a:lnTo>
                  <a:pt x="47237" y="45921"/>
                </a:lnTo>
                <a:lnTo>
                  <a:pt x="47250" y="45984"/>
                </a:lnTo>
                <a:cubicBezTo>
                  <a:pt x="47263" y="46010"/>
                  <a:pt x="47275" y="46035"/>
                  <a:pt x="47288" y="46035"/>
                </a:cubicBezTo>
                <a:lnTo>
                  <a:pt x="47326" y="46060"/>
                </a:lnTo>
                <a:cubicBezTo>
                  <a:pt x="47377" y="46098"/>
                  <a:pt x="47402" y="46162"/>
                  <a:pt x="47377" y="46187"/>
                </a:cubicBezTo>
                <a:lnTo>
                  <a:pt x="47364" y="46187"/>
                </a:lnTo>
                <a:lnTo>
                  <a:pt x="47288" y="46136"/>
                </a:lnTo>
                <a:cubicBezTo>
                  <a:pt x="47270" y="46142"/>
                  <a:pt x="47249" y="46145"/>
                  <a:pt x="47228" y="46145"/>
                </a:cubicBezTo>
                <a:cubicBezTo>
                  <a:pt x="47162" y="46145"/>
                  <a:pt x="47092" y="46121"/>
                  <a:pt x="47073" y="46111"/>
                </a:cubicBezTo>
                <a:cubicBezTo>
                  <a:pt x="47048" y="46098"/>
                  <a:pt x="47086" y="46010"/>
                  <a:pt x="47111" y="45972"/>
                </a:cubicBezTo>
                <a:cubicBezTo>
                  <a:pt x="47136" y="45947"/>
                  <a:pt x="47035" y="45896"/>
                  <a:pt x="46997" y="45896"/>
                </a:cubicBezTo>
                <a:cubicBezTo>
                  <a:pt x="46959" y="45883"/>
                  <a:pt x="46946" y="45807"/>
                  <a:pt x="46972" y="45706"/>
                </a:cubicBezTo>
                <a:close/>
                <a:moveTo>
                  <a:pt x="47554" y="45699"/>
                </a:moveTo>
                <a:cubicBezTo>
                  <a:pt x="47608" y="45699"/>
                  <a:pt x="47686" y="45731"/>
                  <a:pt x="47731" y="45731"/>
                </a:cubicBezTo>
                <a:cubicBezTo>
                  <a:pt x="47781" y="45731"/>
                  <a:pt x="47883" y="46048"/>
                  <a:pt x="47819" y="46124"/>
                </a:cubicBezTo>
                <a:cubicBezTo>
                  <a:pt x="47769" y="46200"/>
                  <a:pt x="47630" y="46187"/>
                  <a:pt x="47592" y="46225"/>
                </a:cubicBezTo>
                <a:cubicBezTo>
                  <a:pt x="47589" y="46228"/>
                  <a:pt x="47586" y="46229"/>
                  <a:pt x="47583" y="46229"/>
                </a:cubicBezTo>
                <a:cubicBezTo>
                  <a:pt x="47554" y="46229"/>
                  <a:pt x="47555" y="46041"/>
                  <a:pt x="47566" y="45959"/>
                </a:cubicBezTo>
                <a:cubicBezTo>
                  <a:pt x="47577" y="45886"/>
                  <a:pt x="47570" y="45839"/>
                  <a:pt x="47539" y="45839"/>
                </a:cubicBezTo>
                <a:cubicBezTo>
                  <a:pt x="47532" y="45839"/>
                  <a:pt x="47525" y="45841"/>
                  <a:pt x="47516" y="45845"/>
                </a:cubicBezTo>
                <a:cubicBezTo>
                  <a:pt x="47485" y="45856"/>
                  <a:pt x="47413" y="45874"/>
                  <a:pt x="47387" y="45874"/>
                </a:cubicBezTo>
                <a:cubicBezTo>
                  <a:pt x="47380" y="45874"/>
                  <a:pt x="47377" y="45873"/>
                  <a:pt x="47377" y="45871"/>
                </a:cubicBezTo>
                <a:cubicBezTo>
                  <a:pt x="47377" y="45871"/>
                  <a:pt x="47465" y="45757"/>
                  <a:pt x="47503" y="45719"/>
                </a:cubicBezTo>
                <a:cubicBezTo>
                  <a:pt x="47514" y="45704"/>
                  <a:pt x="47532" y="45699"/>
                  <a:pt x="47554" y="45699"/>
                </a:cubicBezTo>
                <a:close/>
                <a:moveTo>
                  <a:pt x="36503" y="46098"/>
                </a:moveTo>
                <a:cubicBezTo>
                  <a:pt x="36524" y="46098"/>
                  <a:pt x="36546" y="46105"/>
                  <a:pt x="36570" y="46124"/>
                </a:cubicBezTo>
                <a:lnTo>
                  <a:pt x="36595" y="46136"/>
                </a:lnTo>
                <a:cubicBezTo>
                  <a:pt x="36621" y="46187"/>
                  <a:pt x="36608" y="46263"/>
                  <a:pt x="36545" y="46313"/>
                </a:cubicBezTo>
                <a:lnTo>
                  <a:pt x="36507" y="46313"/>
                </a:lnTo>
                <a:cubicBezTo>
                  <a:pt x="36478" y="46313"/>
                  <a:pt x="36446" y="46322"/>
                  <a:pt x="36414" y="46322"/>
                </a:cubicBezTo>
                <a:cubicBezTo>
                  <a:pt x="36376" y="46322"/>
                  <a:pt x="36338" y="46311"/>
                  <a:pt x="36304" y="46263"/>
                </a:cubicBezTo>
                <a:cubicBezTo>
                  <a:pt x="36304" y="46250"/>
                  <a:pt x="36304" y="46212"/>
                  <a:pt x="36317" y="46200"/>
                </a:cubicBezTo>
                <a:cubicBezTo>
                  <a:pt x="36384" y="46171"/>
                  <a:pt x="36437" y="46098"/>
                  <a:pt x="36503" y="46098"/>
                </a:cubicBezTo>
                <a:close/>
                <a:moveTo>
                  <a:pt x="12341" y="46397"/>
                </a:moveTo>
                <a:cubicBezTo>
                  <a:pt x="12374" y="46397"/>
                  <a:pt x="12409" y="46426"/>
                  <a:pt x="12427" y="46478"/>
                </a:cubicBezTo>
                <a:lnTo>
                  <a:pt x="12452" y="46529"/>
                </a:lnTo>
                <a:lnTo>
                  <a:pt x="12477" y="46579"/>
                </a:lnTo>
                <a:cubicBezTo>
                  <a:pt x="12484" y="46621"/>
                  <a:pt x="12480" y="46640"/>
                  <a:pt x="12466" y="46640"/>
                </a:cubicBezTo>
                <a:cubicBezTo>
                  <a:pt x="12454" y="46640"/>
                  <a:pt x="12437" y="46627"/>
                  <a:pt x="12414" y="46605"/>
                </a:cubicBezTo>
                <a:lnTo>
                  <a:pt x="12363" y="46579"/>
                </a:lnTo>
                <a:lnTo>
                  <a:pt x="12300" y="46554"/>
                </a:lnTo>
                <a:cubicBezTo>
                  <a:pt x="12294" y="46555"/>
                  <a:pt x="12289" y="46555"/>
                  <a:pt x="12284" y="46555"/>
                </a:cubicBezTo>
                <a:cubicBezTo>
                  <a:pt x="12193" y="46555"/>
                  <a:pt x="12252" y="46451"/>
                  <a:pt x="12300" y="46415"/>
                </a:cubicBezTo>
                <a:cubicBezTo>
                  <a:pt x="12312" y="46403"/>
                  <a:pt x="12326" y="46397"/>
                  <a:pt x="12341" y="46397"/>
                </a:cubicBezTo>
                <a:close/>
                <a:moveTo>
                  <a:pt x="23000" y="46324"/>
                </a:moveTo>
                <a:cubicBezTo>
                  <a:pt x="23005" y="46324"/>
                  <a:pt x="23011" y="46324"/>
                  <a:pt x="23018" y="46326"/>
                </a:cubicBezTo>
                <a:cubicBezTo>
                  <a:pt x="23056" y="46351"/>
                  <a:pt x="23170" y="46503"/>
                  <a:pt x="23132" y="46579"/>
                </a:cubicBezTo>
                <a:cubicBezTo>
                  <a:pt x="23117" y="46631"/>
                  <a:pt x="23098" y="46657"/>
                  <a:pt x="23082" y="46657"/>
                </a:cubicBezTo>
                <a:cubicBezTo>
                  <a:pt x="23071" y="46657"/>
                  <a:pt x="23061" y="46644"/>
                  <a:pt x="23056" y="46617"/>
                </a:cubicBezTo>
                <a:lnTo>
                  <a:pt x="23056" y="46579"/>
                </a:lnTo>
                <a:cubicBezTo>
                  <a:pt x="23068" y="46478"/>
                  <a:pt x="23043" y="46427"/>
                  <a:pt x="22967" y="46415"/>
                </a:cubicBezTo>
                <a:lnTo>
                  <a:pt x="22955" y="46415"/>
                </a:lnTo>
                <a:cubicBezTo>
                  <a:pt x="22944" y="46360"/>
                  <a:pt x="22961" y="46324"/>
                  <a:pt x="23000" y="46324"/>
                </a:cubicBezTo>
                <a:close/>
                <a:moveTo>
                  <a:pt x="9212" y="46149"/>
                </a:moveTo>
                <a:cubicBezTo>
                  <a:pt x="9225" y="46149"/>
                  <a:pt x="9276" y="46174"/>
                  <a:pt x="9276" y="46187"/>
                </a:cubicBezTo>
                <a:lnTo>
                  <a:pt x="9263" y="46313"/>
                </a:lnTo>
                <a:cubicBezTo>
                  <a:pt x="9314" y="46415"/>
                  <a:pt x="9402" y="46655"/>
                  <a:pt x="9364" y="46693"/>
                </a:cubicBezTo>
                <a:cubicBezTo>
                  <a:pt x="9362" y="46696"/>
                  <a:pt x="9359" y="46697"/>
                  <a:pt x="9355" y="46697"/>
                </a:cubicBezTo>
                <a:cubicBezTo>
                  <a:pt x="9326" y="46697"/>
                  <a:pt x="9272" y="46603"/>
                  <a:pt x="9238" y="46478"/>
                </a:cubicBezTo>
                <a:lnTo>
                  <a:pt x="9010" y="46503"/>
                </a:lnTo>
                <a:lnTo>
                  <a:pt x="8972" y="46503"/>
                </a:lnTo>
                <a:cubicBezTo>
                  <a:pt x="8972" y="46465"/>
                  <a:pt x="9035" y="46301"/>
                  <a:pt x="9010" y="46263"/>
                </a:cubicBezTo>
                <a:cubicBezTo>
                  <a:pt x="8972" y="46225"/>
                  <a:pt x="8947" y="46187"/>
                  <a:pt x="8959" y="46174"/>
                </a:cubicBezTo>
                <a:lnTo>
                  <a:pt x="8997" y="46162"/>
                </a:lnTo>
                <a:cubicBezTo>
                  <a:pt x="9000" y="46161"/>
                  <a:pt x="9003" y="46161"/>
                  <a:pt x="9006" y="46161"/>
                </a:cubicBezTo>
                <a:cubicBezTo>
                  <a:pt x="9055" y="46161"/>
                  <a:pt x="9111" y="46252"/>
                  <a:pt x="9111" y="46288"/>
                </a:cubicBezTo>
                <a:cubicBezTo>
                  <a:pt x="9122" y="46319"/>
                  <a:pt x="9132" y="46342"/>
                  <a:pt x="9150" y="46342"/>
                </a:cubicBezTo>
                <a:cubicBezTo>
                  <a:pt x="9153" y="46342"/>
                  <a:pt x="9157" y="46341"/>
                  <a:pt x="9162" y="46339"/>
                </a:cubicBezTo>
                <a:lnTo>
                  <a:pt x="9162" y="46326"/>
                </a:lnTo>
                <a:cubicBezTo>
                  <a:pt x="9174" y="46288"/>
                  <a:pt x="9162" y="46250"/>
                  <a:pt x="9162" y="46225"/>
                </a:cubicBezTo>
                <a:cubicBezTo>
                  <a:pt x="9174" y="46187"/>
                  <a:pt x="9187" y="46149"/>
                  <a:pt x="9212" y="46149"/>
                </a:cubicBezTo>
                <a:close/>
                <a:moveTo>
                  <a:pt x="23739" y="46516"/>
                </a:moveTo>
                <a:cubicBezTo>
                  <a:pt x="23802" y="46579"/>
                  <a:pt x="23866" y="46693"/>
                  <a:pt x="23878" y="46718"/>
                </a:cubicBezTo>
                <a:cubicBezTo>
                  <a:pt x="23894" y="46734"/>
                  <a:pt x="23885" y="46745"/>
                  <a:pt x="23862" y="46745"/>
                </a:cubicBezTo>
                <a:cubicBezTo>
                  <a:pt x="23847" y="46745"/>
                  <a:pt x="23827" y="46741"/>
                  <a:pt x="23802" y="46731"/>
                </a:cubicBezTo>
                <a:cubicBezTo>
                  <a:pt x="23752" y="46718"/>
                  <a:pt x="23537" y="46731"/>
                  <a:pt x="23511" y="46693"/>
                </a:cubicBezTo>
                <a:cubicBezTo>
                  <a:pt x="23486" y="46668"/>
                  <a:pt x="23511" y="46592"/>
                  <a:pt x="23587" y="46529"/>
                </a:cubicBezTo>
                <a:lnTo>
                  <a:pt x="23587" y="46541"/>
                </a:lnTo>
                <a:cubicBezTo>
                  <a:pt x="23608" y="46567"/>
                  <a:pt x="23624" y="46576"/>
                  <a:pt x="23640" y="46576"/>
                </a:cubicBezTo>
                <a:cubicBezTo>
                  <a:pt x="23663" y="46576"/>
                  <a:pt x="23684" y="46556"/>
                  <a:pt x="23714" y="46541"/>
                </a:cubicBezTo>
                <a:lnTo>
                  <a:pt x="23739" y="46516"/>
                </a:lnTo>
                <a:close/>
                <a:moveTo>
                  <a:pt x="8213" y="46440"/>
                </a:moveTo>
                <a:cubicBezTo>
                  <a:pt x="8251" y="46440"/>
                  <a:pt x="8390" y="46491"/>
                  <a:pt x="8365" y="46541"/>
                </a:cubicBezTo>
                <a:lnTo>
                  <a:pt x="8365" y="46592"/>
                </a:lnTo>
                <a:lnTo>
                  <a:pt x="8365" y="46630"/>
                </a:lnTo>
                <a:cubicBezTo>
                  <a:pt x="8377" y="46680"/>
                  <a:pt x="8365" y="46756"/>
                  <a:pt x="8339" y="46794"/>
                </a:cubicBezTo>
                <a:lnTo>
                  <a:pt x="8301" y="46794"/>
                </a:lnTo>
                <a:cubicBezTo>
                  <a:pt x="8276" y="46782"/>
                  <a:pt x="8251" y="46744"/>
                  <a:pt x="8238" y="46718"/>
                </a:cubicBezTo>
                <a:lnTo>
                  <a:pt x="8150" y="46592"/>
                </a:lnTo>
                <a:cubicBezTo>
                  <a:pt x="8137" y="46516"/>
                  <a:pt x="8162" y="46440"/>
                  <a:pt x="8213" y="46440"/>
                </a:cubicBezTo>
                <a:close/>
                <a:moveTo>
                  <a:pt x="39987" y="46807"/>
                </a:moveTo>
                <a:cubicBezTo>
                  <a:pt x="39987" y="46807"/>
                  <a:pt x="40050" y="46807"/>
                  <a:pt x="40075" y="46820"/>
                </a:cubicBezTo>
                <a:lnTo>
                  <a:pt x="40050" y="46820"/>
                </a:lnTo>
                <a:cubicBezTo>
                  <a:pt x="40045" y="46822"/>
                  <a:pt x="40039" y="46823"/>
                  <a:pt x="40034" y="46823"/>
                </a:cubicBezTo>
                <a:cubicBezTo>
                  <a:pt x="40011" y="46823"/>
                  <a:pt x="39987" y="46807"/>
                  <a:pt x="39987" y="46807"/>
                </a:cubicBezTo>
                <a:close/>
                <a:moveTo>
                  <a:pt x="40915" y="46176"/>
                </a:moveTo>
                <a:cubicBezTo>
                  <a:pt x="40992" y="46176"/>
                  <a:pt x="41057" y="46261"/>
                  <a:pt x="41037" y="46301"/>
                </a:cubicBezTo>
                <a:cubicBezTo>
                  <a:pt x="40999" y="46351"/>
                  <a:pt x="41126" y="46617"/>
                  <a:pt x="41164" y="46718"/>
                </a:cubicBezTo>
                <a:cubicBezTo>
                  <a:pt x="41193" y="46796"/>
                  <a:pt x="41170" y="46829"/>
                  <a:pt x="41146" y="46829"/>
                </a:cubicBezTo>
                <a:cubicBezTo>
                  <a:pt x="41139" y="46829"/>
                  <a:pt x="41132" y="46826"/>
                  <a:pt x="41126" y="46820"/>
                </a:cubicBezTo>
                <a:cubicBezTo>
                  <a:pt x="41100" y="46794"/>
                  <a:pt x="41012" y="46756"/>
                  <a:pt x="40936" y="46744"/>
                </a:cubicBezTo>
                <a:lnTo>
                  <a:pt x="40898" y="46782"/>
                </a:lnTo>
                <a:cubicBezTo>
                  <a:pt x="40877" y="46816"/>
                  <a:pt x="40858" y="46828"/>
                  <a:pt x="40838" y="46828"/>
                </a:cubicBezTo>
                <a:cubicBezTo>
                  <a:pt x="40793" y="46828"/>
                  <a:pt x="40749" y="46764"/>
                  <a:pt x="40696" y="46764"/>
                </a:cubicBezTo>
                <a:cubicBezTo>
                  <a:pt x="40688" y="46764"/>
                  <a:pt x="40679" y="46765"/>
                  <a:pt x="40670" y="46769"/>
                </a:cubicBezTo>
                <a:lnTo>
                  <a:pt x="40607" y="46807"/>
                </a:lnTo>
                <a:cubicBezTo>
                  <a:pt x="40506" y="46794"/>
                  <a:pt x="40430" y="46756"/>
                  <a:pt x="40430" y="46718"/>
                </a:cubicBezTo>
                <a:cubicBezTo>
                  <a:pt x="40430" y="46693"/>
                  <a:pt x="40543" y="46567"/>
                  <a:pt x="40518" y="46529"/>
                </a:cubicBezTo>
                <a:cubicBezTo>
                  <a:pt x="40493" y="46478"/>
                  <a:pt x="40442" y="46415"/>
                  <a:pt x="40430" y="46389"/>
                </a:cubicBezTo>
                <a:cubicBezTo>
                  <a:pt x="40417" y="46377"/>
                  <a:pt x="40493" y="46351"/>
                  <a:pt x="40518" y="46351"/>
                </a:cubicBezTo>
                <a:cubicBezTo>
                  <a:pt x="40543" y="46351"/>
                  <a:pt x="40632" y="46617"/>
                  <a:pt x="40670" y="46642"/>
                </a:cubicBezTo>
                <a:cubicBezTo>
                  <a:pt x="40672" y="46644"/>
                  <a:pt x="40674" y="46645"/>
                  <a:pt x="40676" y="46645"/>
                </a:cubicBezTo>
                <a:cubicBezTo>
                  <a:pt x="40713" y="46645"/>
                  <a:pt x="40758" y="46448"/>
                  <a:pt x="40746" y="46364"/>
                </a:cubicBezTo>
                <a:cubicBezTo>
                  <a:pt x="40736" y="46294"/>
                  <a:pt x="40758" y="46271"/>
                  <a:pt x="40773" y="46271"/>
                </a:cubicBezTo>
                <a:cubicBezTo>
                  <a:pt x="40778" y="46271"/>
                  <a:pt x="40781" y="46273"/>
                  <a:pt x="40784" y="46276"/>
                </a:cubicBezTo>
                <a:cubicBezTo>
                  <a:pt x="40797" y="46301"/>
                  <a:pt x="40771" y="46364"/>
                  <a:pt x="40759" y="46389"/>
                </a:cubicBezTo>
                <a:cubicBezTo>
                  <a:pt x="40746" y="46402"/>
                  <a:pt x="40752" y="46408"/>
                  <a:pt x="40771" y="46408"/>
                </a:cubicBezTo>
                <a:cubicBezTo>
                  <a:pt x="40790" y="46408"/>
                  <a:pt x="40822" y="46402"/>
                  <a:pt x="40860" y="46389"/>
                </a:cubicBezTo>
                <a:lnTo>
                  <a:pt x="40860" y="46377"/>
                </a:lnTo>
                <a:lnTo>
                  <a:pt x="40847" y="46200"/>
                </a:lnTo>
                <a:cubicBezTo>
                  <a:pt x="40870" y="46183"/>
                  <a:pt x="40893" y="46176"/>
                  <a:pt x="40915" y="46176"/>
                </a:cubicBezTo>
                <a:close/>
                <a:moveTo>
                  <a:pt x="35748" y="46698"/>
                </a:moveTo>
                <a:cubicBezTo>
                  <a:pt x="35770" y="46698"/>
                  <a:pt x="35800" y="46711"/>
                  <a:pt x="35836" y="46744"/>
                </a:cubicBezTo>
                <a:lnTo>
                  <a:pt x="35912" y="46820"/>
                </a:lnTo>
                <a:cubicBezTo>
                  <a:pt x="35925" y="46832"/>
                  <a:pt x="35925" y="46870"/>
                  <a:pt x="35912" y="46883"/>
                </a:cubicBezTo>
                <a:lnTo>
                  <a:pt x="35912" y="46896"/>
                </a:lnTo>
                <a:cubicBezTo>
                  <a:pt x="35912" y="46896"/>
                  <a:pt x="35896" y="46912"/>
                  <a:pt x="35889" y="46912"/>
                </a:cubicBezTo>
                <a:cubicBezTo>
                  <a:pt x="35888" y="46912"/>
                  <a:pt x="35887" y="46911"/>
                  <a:pt x="35887" y="46908"/>
                </a:cubicBezTo>
                <a:lnTo>
                  <a:pt x="35824" y="46820"/>
                </a:lnTo>
                <a:cubicBezTo>
                  <a:pt x="35792" y="46858"/>
                  <a:pt x="35760" y="46877"/>
                  <a:pt x="35735" y="46877"/>
                </a:cubicBezTo>
                <a:cubicBezTo>
                  <a:pt x="35710" y="46877"/>
                  <a:pt x="35691" y="46858"/>
                  <a:pt x="35684" y="46820"/>
                </a:cubicBezTo>
                <a:cubicBezTo>
                  <a:pt x="35675" y="46775"/>
                  <a:pt x="35692" y="46698"/>
                  <a:pt x="35748" y="46698"/>
                </a:cubicBezTo>
                <a:close/>
                <a:moveTo>
                  <a:pt x="39135" y="46326"/>
                </a:moveTo>
                <a:cubicBezTo>
                  <a:pt x="39168" y="46326"/>
                  <a:pt x="39207" y="46357"/>
                  <a:pt x="39240" y="46415"/>
                </a:cubicBezTo>
                <a:lnTo>
                  <a:pt x="39190" y="46478"/>
                </a:lnTo>
                <a:lnTo>
                  <a:pt x="39139" y="46554"/>
                </a:lnTo>
                <a:cubicBezTo>
                  <a:pt x="39147" y="46608"/>
                  <a:pt x="39212" y="46634"/>
                  <a:pt x="39273" y="46634"/>
                </a:cubicBezTo>
                <a:cubicBezTo>
                  <a:pt x="39311" y="46634"/>
                  <a:pt x="39347" y="46624"/>
                  <a:pt x="39367" y="46605"/>
                </a:cubicBezTo>
                <a:cubicBezTo>
                  <a:pt x="39417" y="46554"/>
                  <a:pt x="39481" y="46516"/>
                  <a:pt x="39519" y="46503"/>
                </a:cubicBezTo>
                <a:lnTo>
                  <a:pt x="39544" y="46491"/>
                </a:lnTo>
                <a:lnTo>
                  <a:pt x="39582" y="46478"/>
                </a:lnTo>
                <a:cubicBezTo>
                  <a:pt x="39587" y="46473"/>
                  <a:pt x="39592" y="46470"/>
                  <a:pt x="39597" y="46470"/>
                </a:cubicBezTo>
                <a:cubicBezTo>
                  <a:pt x="39630" y="46470"/>
                  <a:pt x="39658" y="46561"/>
                  <a:pt x="39658" y="46605"/>
                </a:cubicBezTo>
                <a:cubicBezTo>
                  <a:pt x="39658" y="46635"/>
                  <a:pt x="39709" y="46652"/>
                  <a:pt x="39749" y="46652"/>
                </a:cubicBezTo>
                <a:cubicBezTo>
                  <a:pt x="39775" y="46652"/>
                  <a:pt x="39797" y="46645"/>
                  <a:pt x="39797" y="46630"/>
                </a:cubicBezTo>
                <a:cubicBezTo>
                  <a:pt x="39797" y="46592"/>
                  <a:pt x="39797" y="46529"/>
                  <a:pt x="39797" y="46503"/>
                </a:cubicBezTo>
                <a:cubicBezTo>
                  <a:pt x="39805" y="46505"/>
                  <a:pt x="39812" y="46506"/>
                  <a:pt x="39818" y="46506"/>
                </a:cubicBezTo>
                <a:cubicBezTo>
                  <a:pt x="39893" y="46506"/>
                  <a:pt x="39863" y="46377"/>
                  <a:pt x="39898" y="46377"/>
                </a:cubicBezTo>
                <a:cubicBezTo>
                  <a:pt x="39903" y="46375"/>
                  <a:pt x="39909" y="46374"/>
                  <a:pt x="39914" y="46374"/>
                </a:cubicBezTo>
                <a:cubicBezTo>
                  <a:pt x="39950" y="46374"/>
                  <a:pt x="39992" y="46406"/>
                  <a:pt x="40025" y="46427"/>
                </a:cubicBezTo>
                <a:lnTo>
                  <a:pt x="40088" y="46453"/>
                </a:lnTo>
                <a:cubicBezTo>
                  <a:pt x="40120" y="46465"/>
                  <a:pt x="40154" y="46472"/>
                  <a:pt x="40184" y="46472"/>
                </a:cubicBezTo>
                <a:cubicBezTo>
                  <a:pt x="40214" y="46472"/>
                  <a:pt x="40240" y="46465"/>
                  <a:pt x="40252" y="46453"/>
                </a:cubicBezTo>
                <a:lnTo>
                  <a:pt x="40252" y="46440"/>
                </a:lnTo>
                <a:cubicBezTo>
                  <a:pt x="40252" y="46376"/>
                  <a:pt x="40279" y="46348"/>
                  <a:pt x="40317" y="46348"/>
                </a:cubicBezTo>
                <a:cubicBezTo>
                  <a:pt x="40325" y="46348"/>
                  <a:pt x="40333" y="46349"/>
                  <a:pt x="40341" y="46351"/>
                </a:cubicBezTo>
                <a:lnTo>
                  <a:pt x="40354" y="46364"/>
                </a:lnTo>
                <a:cubicBezTo>
                  <a:pt x="40366" y="46427"/>
                  <a:pt x="40278" y="46630"/>
                  <a:pt x="40227" y="46680"/>
                </a:cubicBezTo>
                <a:cubicBezTo>
                  <a:pt x="40189" y="46744"/>
                  <a:pt x="40139" y="46807"/>
                  <a:pt x="40139" y="46820"/>
                </a:cubicBezTo>
                <a:cubicBezTo>
                  <a:pt x="40139" y="46824"/>
                  <a:pt x="40136" y="46825"/>
                  <a:pt x="40132" y="46825"/>
                </a:cubicBezTo>
                <a:cubicBezTo>
                  <a:pt x="40123" y="46825"/>
                  <a:pt x="40109" y="46820"/>
                  <a:pt x="40101" y="46820"/>
                </a:cubicBezTo>
                <a:cubicBezTo>
                  <a:pt x="40113" y="46820"/>
                  <a:pt x="40139" y="46807"/>
                  <a:pt x="40139" y="46807"/>
                </a:cubicBezTo>
                <a:cubicBezTo>
                  <a:pt x="40151" y="46794"/>
                  <a:pt x="40151" y="46744"/>
                  <a:pt x="40164" y="46693"/>
                </a:cubicBezTo>
                <a:lnTo>
                  <a:pt x="40164" y="46655"/>
                </a:lnTo>
                <a:lnTo>
                  <a:pt x="40177" y="46605"/>
                </a:lnTo>
                <a:cubicBezTo>
                  <a:pt x="40181" y="46580"/>
                  <a:pt x="40168" y="46573"/>
                  <a:pt x="40146" y="46573"/>
                </a:cubicBezTo>
                <a:cubicBezTo>
                  <a:pt x="40111" y="46573"/>
                  <a:pt x="40056" y="46592"/>
                  <a:pt x="40025" y="46592"/>
                </a:cubicBezTo>
                <a:cubicBezTo>
                  <a:pt x="39961" y="46592"/>
                  <a:pt x="39949" y="46693"/>
                  <a:pt x="39961" y="46731"/>
                </a:cubicBezTo>
                <a:cubicBezTo>
                  <a:pt x="39974" y="46756"/>
                  <a:pt x="39987" y="46794"/>
                  <a:pt x="39987" y="46807"/>
                </a:cubicBezTo>
                <a:cubicBezTo>
                  <a:pt x="39987" y="46804"/>
                  <a:pt x="39982" y="46802"/>
                  <a:pt x="39975" y="46802"/>
                </a:cubicBezTo>
                <a:cubicBezTo>
                  <a:pt x="39953" y="46802"/>
                  <a:pt x="39908" y="46816"/>
                  <a:pt x="39898" y="46845"/>
                </a:cubicBezTo>
                <a:cubicBezTo>
                  <a:pt x="39896" y="46849"/>
                  <a:pt x="39893" y="46851"/>
                  <a:pt x="39888" y="46851"/>
                </a:cubicBezTo>
                <a:cubicBezTo>
                  <a:pt x="39868" y="46851"/>
                  <a:pt x="39826" y="46804"/>
                  <a:pt x="39784" y="46731"/>
                </a:cubicBezTo>
                <a:lnTo>
                  <a:pt x="39708" y="46820"/>
                </a:lnTo>
                <a:lnTo>
                  <a:pt x="39645" y="46908"/>
                </a:lnTo>
                <a:cubicBezTo>
                  <a:pt x="39606" y="46869"/>
                  <a:pt x="39535" y="46837"/>
                  <a:pt x="39470" y="46837"/>
                </a:cubicBezTo>
                <a:cubicBezTo>
                  <a:pt x="39452" y="46837"/>
                  <a:pt x="39434" y="46839"/>
                  <a:pt x="39417" y="46845"/>
                </a:cubicBezTo>
                <a:lnTo>
                  <a:pt x="39354" y="46845"/>
                </a:lnTo>
                <a:cubicBezTo>
                  <a:pt x="39319" y="46845"/>
                  <a:pt x="39275" y="46793"/>
                  <a:pt x="39248" y="46793"/>
                </a:cubicBezTo>
                <a:cubicBezTo>
                  <a:pt x="39245" y="46793"/>
                  <a:pt x="39242" y="46793"/>
                  <a:pt x="39240" y="46794"/>
                </a:cubicBezTo>
                <a:cubicBezTo>
                  <a:pt x="39215" y="46807"/>
                  <a:pt x="39202" y="46883"/>
                  <a:pt x="39177" y="46934"/>
                </a:cubicBezTo>
                <a:lnTo>
                  <a:pt x="39164" y="46959"/>
                </a:lnTo>
                <a:cubicBezTo>
                  <a:pt x="39157" y="46962"/>
                  <a:pt x="39147" y="46964"/>
                  <a:pt x="39134" y="46964"/>
                </a:cubicBezTo>
                <a:cubicBezTo>
                  <a:pt x="39098" y="46964"/>
                  <a:pt x="39043" y="46952"/>
                  <a:pt x="38987" y="46934"/>
                </a:cubicBezTo>
                <a:lnTo>
                  <a:pt x="38924" y="46921"/>
                </a:lnTo>
                <a:cubicBezTo>
                  <a:pt x="38911" y="46921"/>
                  <a:pt x="38886" y="46896"/>
                  <a:pt x="38886" y="46883"/>
                </a:cubicBezTo>
                <a:cubicBezTo>
                  <a:pt x="38886" y="46845"/>
                  <a:pt x="38898" y="46807"/>
                  <a:pt x="38911" y="46794"/>
                </a:cubicBezTo>
                <a:lnTo>
                  <a:pt x="38949" y="46756"/>
                </a:lnTo>
                <a:cubicBezTo>
                  <a:pt x="39012" y="46731"/>
                  <a:pt x="39025" y="46605"/>
                  <a:pt x="38987" y="46579"/>
                </a:cubicBezTo>
                <a:cubicBezTo>
                  <a:pt x="38949" y="46567"/>
                  <a:pt x="39038" y="46402"/>
                  <a:pt x="39088" y="46351"/>
                </a:cubicBezTo>
                <a:cubicBezTo>
                  <a:pt x="39101" y="46334"/>
                  <a:pt x="39117" y="46326"/>
                  <a:pt x="39135" y="46326"/>
                </a:cubicBezTo>
                <a:close/>
                <a:moveTo>
                  <a:pt x="7607" y="46650"/>
                </a:moveTo>
                <a:cubicBezTo>
                  <a:pt x="7636" y="46650"/>
                  <a:pt x="7672" y="46662"/>
                  <a:pt x="7681" y="46680"/>
                </a:cubicBezTo>
                <a:cubicBezTo>
                  <a:pt x="7694" y="46744"/>
                  <a:pt x="7681" y="46782"/>
                  <a:pt x="7618" y="46794"/>
                </a:cubicBezTo>
                <a:cubicBezTo>
                  <a:pt x="7555" y="46794"/>
                  <a:pt x="7593" y="46883"/>
                  <a:pt x="7567" y="46934"/>
                </a:cubicBezTo>
                <a:lnTo>
                  <a:pt x="7580" y="46934"/>
                </a:lnTo>
                <a:lnTo>
                  <a:pt x="7567" y="46959"/>
                </a:lnTo>
                <a:cubicBezTo>
                  <a:pt x="7556" y="46966"/>
                  <a:pt x="7545" y="46969"/>
                  <a:pt x="7535" y="46969"/>
                </a:cubicBezTo>
                <a:cubicBezTo>
                  <a:pt x="7509" y="46969"/>
                  <a:pt x="7488" y="46951"/>
                  <a:pt x="7479" y="46934"/>
                </a:cubicBezTo>
                <a:cubicBezTo>
                  <a:pt x="7479" y="46921"/>
                  <a:pt x="7542" y="46769"/>
                  <a:pt x="7504" y="46769"/>
                </a:cubicBezTo>
                <a:cubicBezTo>
                  <a:pt x="7454" y="46756"/>
                  <a:pt x="7466" y="46718"/>
                  <a:pt x="7517" y="46680"/>
                </a:cubicBezTo>
                <a:lnTo>
                  <a:pt x="7580" y="46655"/>
                </a:lnTo>
                <a:cubicBezTo>
                  <a:pt x="7587" y="46652"/>
                  <a:pt x="7596" y="46650"/>
                  <a:pt x="7607" y="46650"/>
                </a:cubicBezTo>
                <a:close/>
                <a:moveTo>
                  <a:pt x="9807" y="46503"/>
                </a:moveTo>
                <a:lnTo>
                  <a:pt x="9883" y="46541"/>
                </a:lnTo>
                <a:lnTo>
                  <a:pt x="9921" y="46567"/>
                </a:lnTo>
                <a:cubicBezTo>
                  <a:pt x="9972" y="46592"/>
                  <a:pt x="9959" y="46630"/>
                  <a:pt x="9908" y="46642"/>
                </a:cubicBezTo>
                <a:cubicBezTo>
                  <a:pt x="9858" y="46668"/>
                  <a:pt x="9757" y="46959"/>
                  <a:pt x="9744" y="46971"/>
                </a:cubicBezTo>
                <a:cubicBezTo>
                  <a:pt x="9740" y="46979"/>
                  <a:pt x="9735" y="46982"/>
                  <a:pt x="9728" y="46982"/>
                </a:cubicBezTo>
                <a:cubicBezTo>
                  <a:pt x="9711" y="46982"/>
                  <a:pt x="9686" y="46961"/>
                  <a:pt x="9668" y="46934"/>
                </a:cubicBezTo>
                <a:lnTo>
                  <a:pt x="9668" y="46908"/>
                </a:lnTo>
                <a:lnTo>
                  <a:pt x="9681" y="46820"/>
                </a:lnTo>
                <a:cubicBezTo>
                  <a:pt x="9706" y="46731"/>
                  <a:pt x="9769" y="46592"/>
                  <a:pt x="9807" y="46503"/>
                </a:cubicBezTo>
                <a:close/>
                <a:moveTo>
                  <a:pt x="35305" y="46554"/>
                </a:moveTo>
                <a:cubicBezTo>
                  <a:pt x="35343" y="46567"/>
                  <a:pt x="35393" y="46592"/>
                  <a:pt x="35419" y="46617"/>
                </a:cubicBezTo>
                <a:cubicBezTo>
                  <a:pt x="35444" y="46642"/>
                  <a:pt x="35507" y="46756"/>
                  <a:pt x="35495" y="46782"/>
                </a:cubicBezTo>
                <a:cubicBezTo>
                  <a:pt x="35482" y="46794"/>
                  <a:pt x="35507" y="46832"/>
                  <a:pt x="35545" y="46845"/>
                </a:cubicBezTo>
                <a:lnTo>
                  <a:pt x="35570" y="46870"/>
                </a:lnTo>
                <a:cubicBezTo>
                  <a:pt x="35583" y="46883"/>
                  <a:pt x="35583" y="46934"/>
                  <a:pt x="35583" y="46959"/>
                </a:cubicBezTo>
                <a:cubicBezTo>
                  <a:pt x="35583" y="46971"/>
                  <a:pt x="35558" y="46984"/>
                  <a:pt x="35545" y="46997"/>
                </a:cubicBezTo>
                <a:lnTo>
                  <a:pt x="35495" y="47022"/>
                </a:lnTo>
                <a:cubicBezTo>
                  <a:pt x="35444" y="47009"/>
                  <a:pt x="35355" y="46971"/>
                  <a:pt x="35317" y="46959"/>
                </a:cubicBezTo>
                <a:lnTo>
                  <a:pt x="35292" y="46921"/>
                </a:lnTo>
                <a:cubicBezTo>
                  <a:pt x="35267" y="46896"/>
                  <a:pt x="35254" y="46832"/>
                  <a:pt x="35267" y="46807"/>
                </a:cubicBezTo>
                <a:lnTo>
                  <a:pt x="35292" y="46769"/>
                </a:lnTo>
                <a:cubicBezTo>
                  <a:pt x="35330" y="46756"/>
                  <a:pt x="35330" y="46718"/>
                  <a:pt x="35279" y="46706"/>
                </a:cubicBezTo>
                <a:lnTo>
                  <a:pt x="35267" y="46680"/>
                </a:lnTo>
                <a:cubicBezTo>
                  <a:pt x="35254" y="46655"/>
                  <a:pt x="35279" y="46592"/>
                  <a:pt x="35292" y="46579"/>
                </a:cubicBezTo>
                <a:lnTo>
                  <a:pt x="35305" y="46554"/>
                </a:lnTo>
                <a:close/>
                <a:moveTo>
                  <a:pt x="34048" y="46776"/>
                </a:moveTo>
                <a:cubicBezTo>
                  <a:pt x="34064" y="46776"/>
                  <a:pt x="34079" y="46778"/>
                  <a:pt x="34090" y="46782"/>
                </a:cubicBezTo>
                <a:cubicBezTo>
                  <a:pt x="34179" y="46794"/>
                  <a:pt x="34242" y="46845"/>
                  <a:pt x="34229" y="46908"/>
                </a:cubicBezTo>
                <a:cubicBezTo>
                  <a:pt x="34221" y="46951"/>
                  <a:pt x="34183" y="46982"/>
                  <a:pt x="34152" y="46982"/>
                </a:cubicBezTo>
                <a:cubicBezTo>
                  <a:pt x="34137" y="46982"/>
                  <a:pt x="34123" y="46975"/>
                  <a:pt x="34115" y="46959"/>
                </a:cubicBezTo>
                <a:cubicBezTo>
                  <a:pt x="34107" y="46925"/>
                  <a:pt x="34076" y="46908"/>
                  <a:pt x="34038" y="46908"/>
                </a:cubicBezTo>
                <a:cubicBezTo>
                  <a:pt x="34018" y="46908"/>
                  <a:pt x="33997" y="46912"/>
                  <a:pt x="33976" y="46921"/>
                </a:cubicBezTo>
                <a:lnTo>
                  <a:pt x="33938" y="46971"/>
                </a:lnTo>
                <a:lnTo>
                  <a:pt x="33888" y="47022"/>
                </a:lnTo>
                <a:cubicBezTo>
                  <a:pt x="33870" y="47044"/>
                  <a:pt x="33851" y="47052"/>
                  <a:pt x="33833" y="47052"/>
                </a:cubicBezTo>
                <a:cubicBezTo>
                  <a:pt x="33799" y="47052"/>
                  <a:pt x="33769" y="47022"/>
                  <a:pt x="33761" y="46997"/>
                </a:cubicBezTo>
                <a:cubicBezTo>
                  <a:pt x="33749" y="46960"/>
                  <a:pt x="33713" y="46806"/>
                  <a:pt x="33744" y="46806"/>
                </a:cubicBezTo>
                <a:cubicBezTo>
                  <a:pt x="33746" y="46806"/>
                  <a:pt x="33747" y="46806"/>
                  <a:pt x="33748" y="46807"/>
                </a:cubicBezTo>
                <a:cubicBezTo>
                  <a:pt x="33754" y="46811"/>
                  <a:pt x="33764" y="46812"/>
                  <a:pt x="33776" y="46812"/>
                </a:cubicBezTo>
                <a:cubicBezTo>
                  <a:pt x="33837" y="46812"/>
                  <a:pt x="33968" y="46776"/>
                  <a:pt x="34048" y="46776"/>
                </a:cubicBezTo>
                <a:close/>
                <a:moveTo>
                  <a:pt x="23960" y="46850"/>
                </a:moveTo>
                <a:cubicBezTo>
                  <a:pt x="23989" y="46850"/>
                  <a:pt x="24018" y="46855"/>
                  <a:pt x="24043" y="46870"/>
                </a:cubicBezTo>
                <a:lnTo>
                  <a:pt x="24144" y="46934"/>
                </a:lnTo>
                <a:cubicBezTo>
                  <a:pt x="24184" y="46874"/>
                  <a:pt x="24262" y="46853"/>
                  <a:pt x="24301" y="46853"/>
                </a:cubicBezTo>
                <a:cubicBezTo>
                  <a:pt x="24311" y="46853"/>
                  <a:pt x="24318" y="46855"/>
                  <a:pt x="24321" y="46858"/>
                </a:cubicBezTo>
                <a:cubicBezTo>
                  <a:pt x="24347" y="46883"/>
                  <a:pt x="24309" y="46984"/>
                  <a:pt x="24283" y="47022"/>
                </a:cubicBezTo>
                <a:cubicBezTo>
                  <a:pt x="24269" y="47043"/>
                  <a:pt x="24248" y="47052"/>
                  <a:pt x="24223" y="47052"/>
                </a:cubicBezTo>
                <a:cubicBezTo>
                  <a:pt x="24202" y="47052"/>
                  <a:pt x="24179" y="47046"/>
                  <a:pt x="24157" y="47035"/>
                </a:cubicBezTo>
                <a:cubicBezTo>
                  <a:pt x="24119" y="47009"/>
                  <a:pt x="23777" y="47022"/>
                  <a:pt x="23777" y="46984"/>
                </a:cubicBezTo>
                <a:cubicBezTo>
                  <a:pt x="23777" y="46934"/>
                  <a:pt x="23790" y="46883"/>
                  <a:pt x="23802" y="46870"/>
                </a:cubicBezTo>
                <a:lnTo>
                  <a:pt x="23828" y="46870"/>
                </a:lnTo>
                <a:cubicBezTo>
                  <a:pt x="23866" y="46863"/>
                  <a:pt x="23914" y="46850"/>
                  <a:pt x="23960" y="46850"/>
                </a:cubicBezTo>
                <a:close/>
                <a:moveTo>
                  <a:pt x="38456" y="46377"/>
                </a:moveTo>
                <a:cubicBezTo>
                  <a:pt x="38540" y="46534"/>
                  <a:pt x="38567" y="46669"/>
                  <a:pt x="38525" y="46669"/>
                </a:cubicBezTo>
                <a:cubicBezTo>
                  <a:pt x="38523" y="46669"/>
                  <a:pt x="38521" y="46668"/>
                  <a:pt x="38519" y="46668"/>
                </a:cubicBezTo>
                <a:cubicBezTo>
                  <a:pt x="38481" y="46668"/>
                  <a:pt x="38240" y="46807"/>
                  <a:pt x="38215" y="46845"/>
                </a:cubicBezTo>
                <a:cubicBezTo>
                  <a:pt x="38177" y="46883"/>
                  <a:pt x="38215" y="46908"/>
                  <a:pt x="38291" y="46908"/>
                </a:cubicBezTo>
                <a:lnTo>
                  <a:pt x="38342" y="46921"/>
                </a:lnTo>
                <a:cubicBezTo>
                  <a:pt x="38367" y="46934"/>
                  <a:pt x="38392" y="46971"/>
                  <a:pt x="38392" y="46997"/>
                </a:cubicBezTo>
                <a:cubicBezTo>
                  <a:pt x="38392" y="47009"/>
                  <a:pt x="38367" y="47060"/>
                  <a:pt x="38354" y="47060"/>
                </a:cubicBezTo>
                <a:lnTo>
                  <a:pt x="38266" y="47073"/>
                </a:lnTo>
                <a:cubicBezTo>
                  <a:pt x="38165" y="47073"/>
                  <a:pt x="37962" y="46858"/>
                  <a:pt x="37911" y="46794"/>
                </a:cubicBezTo>
                <a:cubicBezTo>
                  <a:pt x="37861" y="46718"/>
                  <a:pt x="37772" y="46617"/>
                  <a:pt x="37722" y="46617"/>
                </a:cubicBezTo>
                <a:cubicBezTo>
                  <a:pt x="37671" y="46605"/>
                  <a:pt x="37684" y="46567"/>
                  <a:pt x="37734" y="46529"/>
                </a:cubicBezTo>
                <a:lnTo>
                  <a:pt x="37772" y="46491"/>
                </a:lnTo>
                <a:cubicBezTo>
                  <a:pt x="37791" y="46459"/>
                  <a:pt x="37804" y="46446"/>
                  <a:pt x="37818" y="46446"/>
                </a:cubicBezTo>
                <a:cubicBezTo>
                  <a:pt x="37832" y="46446"/>
                  <a:pt x="37848" y="46459"/>
                  <a:pt x="37874" y="46478"/>
                </a:cubicBezTo>
                <a:lnTo>
                  <a:pt x="37899" y="46503"/>
                </a:lnTo>
                <a:cubicBezTo>
                  <a:pt x="37949" y="46491"/>
                  <a:pt x="38063" y="46453"/>
                  <a:pt x="38152" y="46427"/>
                </a:cubicBezTo>
                <a:lnTo>
                  <a:pt x="38215" y="46516"/>
                </a:lnTo>
                <a:cubicBezTo>
                  <a:pt x="38237" y="46538"/>
                  <a:pt x="38287" y="46569"/>
                  <a:pt x="38300" y="46569"/>
                </a:cubicBezTo>
                <a:cubicBezTo>
                  <a:pt x="38303" y="46569"/>
                  <a:pt x="38304" y="46568"/>
                  <a:pt x="38304" y="46567"/>
                </a:cubicBezTo>
                <a:lnTo>
                  <a:pt x="38456" y="46377"/>
                </a:lnTo>
                <a:close/>
                <a:moveTo>
                  <a:pt x="20474" y="46756"/>
                </a:moveTo>
                <a:lnTo>
                  <a:pt x="20538" y="46832"/>
                </a:lnTo>
                <a:lnTo>
                  <a:pt x="20614" y="46934"/>
                </a:lnTo>
                <a:cubicBezTo>
                  <a:pt x="20623" y="47035"/>
                  <a:pt x="20571" y="47076"/>
                  <a:pt x="20538" y="47076"/>
                </a:cubicBezTo>
                <a:cubicBezTo>
                  <a:pt x="20526" y="47076"/>
                  <a:pt x="20516" y="47070"/>
                  <a:pt x="20512" y="47060"/>
                </a:cubicBezTo>
                <a:cubicBezTo>
                  <a:pt x="20500" y="47047"/>
                  <a:pt x="20487" y="47035"/>
                  <a:pt x="20474" y="47009"/>
                </a:cubicBezTo>
                <a:cubicBezTo>
                  <a:pt x="20487" y="46946"/>
                  <a:pt x="20487" y="46858"/>
                  <a:pt x="20474" y="46756"/>
                </a:cubicBezTo>
                <a:close/>
                <a:moveTo>
                  <a:pt x="34601" y="46570"/>
                </a:moveTo>
                <a:cubicBezTo>
                  <a:pt x="34615" y="46570"/>
                  <a:pt x="34628" y="46573"/>
                  <a:pt x="34634" y="46579"/>
                </a:cubicBezTo>
                <a:cubicBezTo>
                  <a:pt x="34659" y="46617"/>
                  <a:pt x="34659" y="46668"/>
                  <a:pt x="34672" y="46693"/>
                </a:cubicBezTo>
                <a:lnTo>
                  <a:pt x="34685" y="46706"/>
                </a:lnTo>
                <a:cubicBezTo>
                  <a:pt x="34710" y="46706"/>
                  <a:pt x="34773" y="46706"/>
                  <a:pt x="34824" y="46718"/>
                </a:cubicBezTo>
                <a:lnTo>
                  <a:pt x="34862" y="46680"/>
                </a:lnTo>
                <a:cubicBezTo>
                  <a:pt x="34895" y="46647"/>
                  <a:pt x="34925" y="46631"/>
                  <a:pt x="34953" y="46631"/>
                </a:cubicBezTo>
                <a:cubicBezTo>
                  <a:pt x="34979" y="46631"/>
                  <a:pt x="35002" y="46644"/>
                  <a:pt x="35026" y="46668"/>
                </a:cubicBezTo>
                <a:lnTo>
                  <a:pt x="35102" y="46718"/>
                </a:lnTo>
                <a:cubicBezTo>
                  <a:pt x="35064" y="46794"/>
                  <a:pt x="34912" y="47022"/>
                  <a:pt x="34862" y="47085"/>
                </a:cubicBezTo>
                <a:cubicBezTo>
                  <a:pt x="34836" y="47112"/>
                  <a:pt x="34814" y="47125"/>
                  <a:pt x="34797" y="47125"/>
                </a:cubicBezTo>
                <a:cubicBezTo>
                  <a:pt x="34774" y="47125"/>
                  <a:pt x="34761" y="47099"/>
                  <a:pt x="34761" y="47047"/>
                </a:cubicBezTo>
                <a:cubicBezTo>
                  <a:pt x="34761" y="46984"/>
                  <a:pt x="34639" y="46852"/>
                  <a:pt x="34575" y="46852"/>
                </a:cubicBezTo>
                <a:cubicBezTo>
                  <a:pt x="34562" y="46852"/>
                  <a:pt x="34552" y="46857"/>
                  <a:pt x="34546" y="46870"/>
                </a:cubicBezTo>
                <a:cubicBezTo>
                  <a:pt x="34524" y="46923"/>
                  <a:pt x="34512" y="46949"/>
                  <a:pt x="34509" y="46949"/>
                </a:cubicBezTo>
                <a:cubicBezTo>
                  <a:pt x="34508" y="46949"/>
                  <a:pt x="34508" y="46948"/>
                  <a:pt x="34508" y="46946"/>
                </a:cubicBezTo>
                <a:cubicBezTo>
                  <a:pt x="34520" y="46934"/>
                  <a:pt x="34571" y="46807"/>
                  <a:pt x="34558" y="46756"/>
                </a:cubicBezTo>
                <a:cubicBezTo>
                  <a:pt x="34546" y="46706"/>
                  <a:pt x="34546" y="46642"/>
                  <a:pt x="34546" y="46592"/>
                </a:cubicBezTo>
                <a:lnTo>
                  <a:pt x="34558" y="46579"/>
                </a:lnTo>
                <a:cubicBezTo>
                  <a:pt x="34571" y="46573"/>
                  <a:pt x="34587" y="46570"/>
                  <a:pt x="34601" y="46570"/>
                </a:cubicBezTo>
                <a:close/>
                <a:moveTo>
                  <a:pt x="9529" y="46516"/>
                </a:moveTo>
                <a:cubicBezTo>
                  <a:pt x="9541" y="46516"/>
                  <a:pt x="9554" y="46554"/>
                  <a:pt x="9554" y="46592"/>
                </a:cubicBezTo>
                <a:lnTo>
                  <a:pt x="9554" y="46617"/>
                </a:lnTo>
                <a:cubicBezTo>
                  <a:pt x="9541" y="46782"/>
                  <a:pt x="9605" y="46959"/>
                  <a:pt x="9440" y="47060"/>
                </a:cubicBezTo>
                <a:lnTo>
                  <a:pt x="9415" y="47085"/>
                </a:lnTo>
                <a:cubicBezTo>
                  <a:pt x="9404" y="47117"/>
                  <a:pt x="9396" y="47129"/>
                  <a:pt x="9390" y="47129"/>
                </a:cubicBezTo>
                <a:cubicBezTo>
                  <a:pt x="9381" y="47129"/>
                  <a:pt x="9377" y="47107"/>
                  <a:pt x="9377" y="47085"/>
                </a:cubicBezTo>
                <a:cubicBezTo>
                  <a:pt x="9390" y="47047"/>
                  <a:pt x="9428" y="46858"/>
                  <a:pt x="9440" y="46794"/>
                </a:cubicBezTo>
                <a:cubicBezTo>
                  <a:pt x="9440" y="46731"/>
                  <a:pt x="9466" y="46605"/>
                  <a:pt x="9478" y="46567"/>
                </a:cubicBezTo>
                <a:cubicBezTo>
                  <a:pt x="9491" y="46529"/>
                  <a:pt x="9529" y="46516"/>
                  <a:pt x="9529" y="46516"/>
                </a:cubicBezTo>
                <a:close/>
                <a:moveTo>
                  <a:pt x="24701" y="46845"/>
                </a:moveTo>
                <a:cubicBezTo>
                  <a:pt x="24802" y="46858"/>
                  <a:pt x="24815" y="47085"/>
                  <a:pt x="24764" y="47123"/>
                </a:cubicBezTo>
                <a:cubicBezTo>
                  <a:pt x="24739" y="47149"/>
                  <a:pt x="24707" y="47161"/>
                  <a:pt x="24676" y="47161"/>
                </a:cubicBezTo>
                <a:cubicBezTo>
                  <a:pt x="24644" y="47161"/>
                  <a:pt x="24612" y="47149"/>
                  <a:pt x="24587" y="47123"/>
                </a:cubicBezTo>
                <a:cubicBezTo>
                  <a:pt x="24549" y="47085"/>
                  <a:pt x="24486" y="46921"/>
                  <a:pt x="24562" y="46883"/>
                </a:cubicBezTo>
                <a:lnTo>
                  <a:pt x="24625" y="46870"/>
                </a:lnTo>
                <a:lnTo>
                  <a:pt x="24701" y="46845"/>
                </a:lnTo>
                <a:close/>
                <a:moveTo>
                  <a:pt x="20231" y="46933"/>
                </a:moveTo>
                <a:cubicBezTo>
                  <a:pt x="20240" y="46933"/>
                  <a:pt x="20247" y="46965"/>
                  <a:pt x="20247" y="46984"/>
                </a:cubicBezTo>
                <a:cubicBezTo>
                  <a:pt x="20259" y="47022"/>
                  <a:pt x="20171" y="47073"/>
                  <a:pt x="20069" y="47098"/>
                </a:cubicBezTo>
                <a:lnTo>
                  <a:pt x="19981" y="47111"/>
                </a:lnTo>
                <a:lnTo>
                  <a:pt x="19905" y="47123"/>
                </a:lnTo>
                <a:cubicBezTo>
                  <a:pt x="19829" y="47136"/>
                  <a:pt x="19728" y="47149"/>
                  <a:pt x="19690" y="47161"/>
                </a:cubicBezTo>
                <a:lnTo>
                  <a:pt x="19652" y="47149"/>
                </a:lnTo>
                <a:lnTo>
                  <a:pt x="19639" y="47136"/>
                </a:lnTo>
                <a:cubicBezTo>
                  <a:pt x="19614" y="47098"/>
                  <a:pt x="19639" y="47035"/>
                  <a:pt x="19652" y="47022"/>
                </a:cubicBezTo>
                <a:cubicBezTo>
                  <a:pt x="19653" y="47021"/>
                  <a:pt x="19654" y="47021"/>
                  <a:pt x="19656" y="47021"/>
                </a:cubicBezTo>
                <a:cubicBezTo>
                  <a:pt x="19673" y="47021"/>
                  <a:pt x="19724" y="47052"/>
                  <a:pt x="19754" y="47052"/>
                </a:cubicBezTo>
                <a:cubicBezTo>
                  <a:pt x="19766" y="47052"/>
                  <a:pt x="19775" y="47048"/>
                  <a:pt x="19778" y="47035"/>
                </a:cubicBezTo>
                <a:cubicBezTo>
                  <a:pt x="19778" y="46991"/>
                  <a:pt x="19863" y="46978"/>
                  <a:pt x="19936" y="46978"/>
                </a:cubicBezTo>
                <a:cubicBezTo>
                  <a:pt x="19969" y="46978"/>
                  <a:pt x="19999" y="46980"/>
                  <a:pt x="20019" y="46984"/>
                </a:cubicBezTo>
                <a:cubicBezTo>
                  <a:pt x="20082" y="46997"/>
                  <a:pt x="20158" y="46997"/>
                  <a:pt x="20183" y="46997"/>
                </a:cubicBezTo>
                <a:lnTo>
                  <a:pt x="20196" y="46971"/>
                </a:lnTo>
                <a:lnTo>
                  <a:pt x="20221" y="46946"/>
                </a:lnTo>
                <a:cubicBezTo>
                  <a:pt x="20225" y="46936"/>
                  <a:pt x="20228" y="46933"/>
                  <a:pt x="20231" y="46933"/>
                </a:cubicBezTo>
                <a:close/>
                <a:moveTo>
                  <a:pt x="29611" y="46706"/>
                </a:moveTo>
                <a:cubicBezTo>
                  <a:pt x="29636" y="46731"/>
                  <a:pt x="29623" y="46782"/>
                  <a:pt x="29611" y="46807"/>
                </a:cubicBezTo>
                <a:cubicBezTo>
                  <a:pt x="29598" y="46820"/>
                  <a:pt x="29623" y="46870"/>
                  <a:pt x="29674" y="46921"/>
                </a:cubicBezTo>
                <a:lnTo>
                  <a:pt x="29712" y="46959"/>
                </a:lnTo>
                <a:cubicBezTo>
                  <a:pt x="29750" y="47009"/>
                  <a:pt x="29800" y="47073"/>
                  <a:pt x="29737" y="47136"/>
                </a:cubicBezTo>
                <a:lnTo>
                  <a:pt x="29737" y="47123"/>
                </a:lnTo>
                <a:lnTo>
                  <a:pt x="29674" y="47187"/>
                </a:lnTo>
                <a:cubicBezTo>
                  <a:pt x="29636" y="47111"/>
                  <a:pt x="29598" y="47009"/>
                  <a:pt x="29585" y="46959"/>
                </a:cubicBezTo>
                <a:lnTo>
                  <a:pt x="29573" y="46934"/>
                </a:lnTo>
                <a:cubicBezTo>
                  <a:pt x="29484" y="46807"/>
                  <a:pt x="29484" y="46756"/>
                  <a:pt x="29598" y="46718"/>
                </a:cubicBezTo>
                <a:lnTo>
                  <a:pt x="29611" y="46706"/>
                </a:lnTo>
                <a:close/>
                <a:moveTo>
                  <a:pt x="36962" y="46478"/>
                </a:moveTo>
                <a:cubicBezTo>
                  <a:pt x="37203" y="46503"/>
                  <a:pt x="37418" y="46529"/>
                  <a:pt x="37443" y="46541"/>
                </a:cubicBezTo>
                <a:lnTo>
                  <a:pt x="37456" y="46516"/>
                </a:lnTo>
                <a:cubicBezTo>
                  <a:pt x="37472" y="46500"/>
                  <a:pt x="37485" y="46494"/>
                  <a:pt x="37497" y="46494"/>
                </a:cubicBezTo>
                <a:cubicBezTo>
                  <a:pt x="37523" y="46494"/>
                  <a:pt x="37544" y="46524"/>
                  <a:pt x="37570" y="46541"/>
                </a:cubicBezTo>
                <a:cubicBezTo>
                  <a:pt x="37646" y="46592"/>
                  <a:pt x="37557" y="46655"/>
                  <a:pt x="37582" y="46693"/>
                </a:cubicBezTo>
                <a:lnTo>
                  <a:pt x="37608" y="46731"/>
                </a:lnTo>
                <a:cubicBezTo>
                  <a:pt x="37633" y="46794"/>
                  <a:pt x="37633" y="46845"/>
                  <a:pt x="37595" y="46845"/>
                </a:cubicBezTo>
                <a:cubicBezTo>
                  <a:pt x="37557" y="46858"/>
                  <a:pt x="37545" y="47174"/>
                  <a:pt x="37532" y="47199"/>
                </a:cubicBezTo>
                <a:cubicBezTo>
                  <a:pt x="37527" y="47206"/>
                  <a:pt x="37521" y="47209"/>
                  <a:pt x="37512" y="47209"/>
                </a:cubicBezTo>
                <a:cubicBezTo>
                  <a:pt x="37470" y="47209"/>
                  <a:pt x="37385" y="47141"/>
                  <a:pt x="37291" y="47047"/>
                </a:cubicBezTo>
                <a:lnTo>
                  <a:pt x="37216" y="46921"/>
                </a:lnTo>
                <a:lnTo>
                  <a:pt x="37140" y="46807"/>
                </a:lnTo>
                <a:cubicBezTo>
                  <a:pt x="37098" y="46742"/>
                  <a:pt x="37062" y="46710"/>
                  <a:pt x="37036" y="46710"/>
                </a:cubicBezTo>
                <a:cubicBezTo>
                  <a:pt x="37006" y="46710"/>
                  <a:pt x="36988" y="46751"/>
                  <a:pt x="36988" y="46832"/>
                </a:cubicBezTo>
                <a:lnTo>
                  <a:pt x="36836" y="46782"/>
                </a:lnTo>
                <a:lnTo>
                  <a:pt x="36823" y="46782"/>
                </a:lnTo>
                <a:cubicBezTo>
                  <a:pt x="36798" y="46820"/>
                  <a:pt x="36697" y="46883"/>
                  <a:pt x="36595" y="46934"/>
                </a:cubicBezTo>
                <a:lnTo>
                  <a:pt x="36545" y="46921"/>
                </a:lnTo>
                <a:lnTo>
                  <a:pt x="36494" y="46896"/>
                </a:lnTo>
                <a:cubicBezTo>
                  <a:pt x="36431" y="46883"/>
                  <a:pt x="36342" y="46858"/>
                  <a:pt x="36304" y="46858"/>
                </a:cubicBezTo>
                <a:lnTo>
                  <a:pt x="36203" y="46858"/>
                </a:lnTo>
                <a:cubicBezTo>
                  <a:pt x="36191" y="46866"/>
                  <a:pt x="36181" y="46870"/>
                  <a:pt x="36172" y="46870"/>
                </a:cubicBezTo>
                <a:cubicBezTo>
                  <a:pt x="36122" y="46870"/>
                  <a:pt x="36143" y="46722"/>
                  <a:pt x="36165" y="46668"/>
                </a:cubicBezTo>
                <a:cubicBezTo>
                  <a:pt x="36178" y="46636"/>
                  <a:pt x="36203" y="46627"/>
                  <a:pt x="36227" y="46627"/>
                </a:cubicBezTo>
                <a:cubicBezTo>
                  <a:pt x="36251" y="46627"/>
                  <a:pt x="36273" y="46636"/>
                  <a:pt x="36279" y="46642"/>
                </a:cubicBezTo>
                <a:cubicBezTo>
                  <a:pt x="36281" y="46646"/>
                  <a:pt x="36283" y="46647"/>
                  <a:pt x="36287" y="46647"/>
                </a:cubicBezTo>
                <a:cubicBezTo>
                  <a:pt x="36315" y="46647"/>
                  <a:pt x="36396" y="46573"/>
                  <a:pt x="36418" y="46529"/>
                </a:cubicBezTo>
                <a:cubicBezTo>
                  <a:pt x="36430" y="46513"/>
                  <a:pt x="36446" y="46506"/>
                  <a:pt x="36466" y="46506"/>
                </a:cubicBezTo>
                <a:cubicBezTo>
                  <a:pt x="36510" y="46506"/>
                  <a:pt x="36572" y="46543"/>
                  <a:pt x="36633" y="46605"/>
                </a:cubicBezTo>
                <a:lnTo>
                  <a:pt x="36722" y="46567"/>
                </a:lnTo>
                <a:lnTo>
                  <a:pt x="36962" y="46478"/>
                </a:lnTo>
                <a:close/>
                <a:moveTo>
                  <a:pt x="23119" y="46946"/>
                </a:moveTo>
                <a:cubicBezTo>
                  <a:pt x="23170" y="46946"/>
                  <a:pt x="23271" y="47073"/>
                  <a:pt x="23271" y="47123"/>
                </a:cubicBezTo>
                <a:cubicBezTo>
                  <a:pt x="23271" y="47174"/>
                  <a:pt x="23220" y="47212"/>
                  <a:pt x="23157" y="47212"/>
                </a:cubicBezTo>
                <a:lnTo>
                  <a:pt x="23119" y="47174"/>
                </a:lnTo>
                <a:lnTo>
                  <a:pt x="23081" y="47136"/>
                </a:lnTo>
                <a:cubicBezTo>
                  <a:pt x="23068" y="47035"/>
                  <a:pt x="23081" y="46946"/>
                  <a:pt x="23119" y="46946"/>
                </a:cubicBezTo>
                <a:close/>
                <a:moveTo>
                  <a:pt x="23602" y="46938"/>
                </a:moveTo>
                <a:cubicBezTo>
                  <a:pt x="23640" y="46938"/>
                  <a:pt x="23663" y="46954"/>
                  <a:pt x="23663" y="46984"/>
                </a:cubicBezTo>
                <a:lnTo>
                  <a:pt x="23663" y="47085"/>
                </a:lnTo>
                <a:cubicBezTo>
                  <a:pt x="23663" y="47149"/>
                  <a:pt x="23638" y="47212"/>
                  <a:pt x="23613" y="47225"/>
                </a:cubicBezTo>
                <a:lnTo>
                  <a:pt x="23587" y="47225"/>
                </a:lnTo>
                <a:cubicBezTo>
                  <a:pt x="23372" y="47149"/>
                  <a:pt x="23309" y="47098"/>
                  <a:pt x="23334" y="47073"/>
                </a:cubicBezTo>
                <a:lnTo>
                  <a:pt x="23435" y="46997"/>
                </a:lnTo>
                <a:cubicBezTo>
                  <a:pt x="23502" y="46957"/>
                  <a:pt x="23561" y="46938"/>
                  <a:pt x="23602" y="46938"/>
                </a:cubicBezTo>
                <a:close/>
                <a:moveTo>
                  <a:pt x="13055" y="46648"/>
                </a:moveTo>
                <a:cubicBezTo>
                  <a:pt x="13063" y="46648"/>
                  <a:pt x="13073" y="46651"/>
                  <a:pt x="13085" y="46655"/>
                </a:cubicBezTo>
                <a:cubicBezTo>
                  <a:pt x="13097" y="46655"/>
                  <a:pt x="13110" y="46718"/>
                  <a:pt x="13110" y="46756"/>
                </a:cubicBezTo>
                <a:cubicBezTo>
                  <a:pt x="13110" y="46769"/>
                  <a:pt x="13085" y="46794"/>
                  <a:pt x="13085" y="46807"/>
                </a:cubicBezTo>
                <a:lnTo>
                  <a:pt x="13059" y="46883"/>
                </a:lnTo>
                <a:cubicBezTo>
                  <a:pt x="13148" y="46946"/>
                  <a:pt x="13186" y="47009"/>
                  <a:pt x="13135" y="47035"/>
                </a:cubicBezTo>
                <a:lnTo>
                  <a:pt x="13110" y="47060"/>
                </a:lnTo>
                <a:lnTo>
                  <a:pt x="13085" y="47073"/>
                </a:lnTo>
                <a:cubicBezTo>
                  <a:pt x="13059" y="47073"/>
                  <a:pt x="13009" y="46971"/>
                  <a:pt x="13009" y="46934"/>
                </a:cubicBezTo>
                <a:cubicBezTo>
                  <a:pt x="12996" y="46896"/>
                  <a:pt x="12983" y="46870"/>
                  <a:pt x="12971" y="46870"/>
                </a:cubicBezTo>
                <a:cubicBezTo>
                  <a:pt x="12971" y="46870"/>
                  <a:pt x="12958" y="47098"/>
                  <a:pt x="12958" y="47187"/>
                </a:cubicBezTo>
                <a:cubicBezTo>
                  <a:pt x="12958" y="47234"/>
                  <a:pt x="12929" y="47245"/>
                  <a:pt x="12894" y="47245"/>
                </a:cubicBezTo>
                <a:cubicBezTo>
                  <a:pt x="12864" y="47245"/>
                  <a:pt x="12830" y="47237"/>
                  <a:pt x="12806" y="47237"/>
                </a:cubicBezTo>
                <a:cubicBezTo>
                  <a:pt x="12756" y="47225"/>
                  <a:pt x="12806" y="47187"/>
                  <a:pt x="12907" y="47136"/>
                </a:cubicBezTo>
                <a:lnTo>
                  <a:pt x="12831" y="47047"/>
                </a:lnTo>
                <a:cubicBezTo>
                  <a:pt x="12781" y="46959"/>
                  <a:pt x="12844" y="46921"/>
                  <a:pt x="12819" y="46858"/>
                </a:cubicBezTo>
                <a:lnTo>
                  <a:pt x="12781" y="46731"/>
                </a:lnTo>
                <a:cubicBezTo>
                  <a:pt x="12804" y="46691"/>
                  <a:pt x="12834" y="46677"/>
                  <a:pt x="12863" y="46677"/>
                </a:cubicBezTo>
                <a:cubicBezTo>
                  <a:pt x="12899" y="46677"/>
                  <a:pt x="12931" y="46698"/>
                  <a:pt x="12945" y="46718"/>
                </a:cubicBezTo>
                <a:cubicBezTo>
                  <a:pt x="12954" y="46752"/>
                  <a:pt x="12973" y="46769"/>
                  <a:pt x="12989" y="46769"/>
                </a:cubicBezTo>
                <a:cubicBezTo>
                  <a:pt x="12997" y="46769"/>
                  <a:pt x="13004" y="46765"/>
                  <a:pt x="13009" y="46756"/>
                </a:cubicBezTo>
                <a:lnTo>
                  <a:pt x="13009" y="46744"/>
                </a:lnTo>
                <a:cubicBezTo>
                  <a:pt x="13009" y="46692"/>
                  <a:pt x="13017" y="46648"/>
                  <a:pt x="13055" y="46648"/>
                </a:cubicBezTo>
                <a:close/>
                <a:moveTo>
                  <a:pt x="30079" y="46971"/>
                </a:moveTo>
                <a:lnTo>
                  <a:pt x="30205" y="47035"/>
                </a:lnTo>
                <a:cubicBezTo>
                  <a:pt x="30208" y="47036"/>
                  <a:pt x="30211" y="47037"/>
                  <a:pt x="30215" y="47037"/>
                </a:cubicBezTo>
                <a:cubicBezTo>
                  <a:pt x="30242" y="47037"/>
                  <a:pt x="30287" y="46997"/>
                  <a:pt x="30332" y="46997"/>
                </a:cubicBezTo>
                <a:lnTo>
                  <a:pt x="30382" y="47009"/>
                </a:lnTo>
                <a:cubicBezTo>
                  <a:pt x="30391" y="47012"/>
                  <a:pt x="30403" y="47013"/>
                  <a:pt x="30418" y="47013"/>
                </a:cubicBezTo>
                <a:cubicBezTo>
                  <a:pt x="30444" y="47013"/>
                  <a:pt x="30476" y="47010"/>
                  <a:pt x="30504" y="47010"/>
                </a:cubicBezTo>
                <a:cubicBezTo>
                  <a:pt x="30529" y="47010"/>
                  <a:pt x="30550" y="47013"/>
                  <a:pt x="30560" y="47022"/>
                </a:cubicBezTo>
                <a:cubicBezTo>
                  <a:pt x="30585" y="47035"/>
                  <a:pt x="30686" y="47161"/>
                  <a:pt x="30661" y="47212"/>
                </a:cubicBezTo>
                <a:lnTo>
                  <a:pt x="30661" y="47199"/>
                </a:lnTo>
                <a:cubicBezTo>
                  <a:pt x="30653" y="47215"/>
                  <a:pt x="30643" y="47222"/>
                  <a:pt x="30632" y="47222"/>
                </a:cubicBezTo>
                <a:cubicBezTo>
                  <a:pt x="30606" y="47222"/>
                  <a:pt x="30573" y="47185"/>
                  <a:pt x="30547" y="47123"/>
                </a:cubicBezTo>
                <a:lnTo>
                  <a:pt x="30433" y="47199"/>
                </a:lnTo>
                <a:lnTo>
                  <a:pt x="30332" y="47275"/>
                </a:lnTo>
                <a:cubicBezTo>
                  <a:pt x="30155" y="47237"/>
                  <a:pt x="30041" y="47098"/>
                  <a:pt x="30079" y="46971"/>
                </a:cubicBezTo>
                <a:close/>
                <a:moveTo>
                  <a:pt x="32243" y="46934"/>
                </a:moveTo>
                <a:cubicBezTo>
                  <a:pt x="32293" y="46934"/>
                  <a:pt x="32369" y="46997"/>
                  <a:pt x="32356" y="47009"/>
                </a:cubicBezTo>
                <a:cubicBezTo>
                  <a:pt x="32356" y="47022"/>
                  <a:pt x="32382" y="47047"/>
                  <a:pt x="32432" y="47073"/>
                </a:cubicBezTo>
                <a:lnTo>
                  <a:pt x="32458" y="47111"/>
                </a:lnTo>
                <a:cubicBezTo>
                  <a:pt x="32483" y="47161"/>
                  <a:pt x="32609" y="47123"/>
                  <a:pt x="32559" y="47237"/>
                </a:cubicBezTo>
                <a:cubicBezTo>
                  <a:pt x="32544" y="47268"/>
                  <a:pt x="32491" y="47285"/>
                  <a:pt x="32444" y="47285"/>
                </a:cubicBezTo>
                <a:cubicBezTo>
                  <a:pt x="32413" y="47285"/>
                  <a:pt x="32384" y="47277"/>
                  <a:pt x="32369" y="47263"/>
                </a:cubicBezTo>
                <a:lnTo>
                  <a:pt x="32293" y="47187"/>
                </a:lnTo>
                <a:cubicBezTo>
                  <a:pt x="32217" y="47047"/>
                  <a:pt x="32192" y="46934"/>
                  <a:pt x="32243" y="46934"/>
                </a:cubicBezTo>
                <a:close/>
                <a:moveTo>
                  <a:pt x="31186" y="46846"/>
                </a:moveTo>
                <a:cubicBezTo>
                  <a:pt x="31215" y="46846"/>
                  <a:pt x="31247" y="46856"/>
                  <a:pt x="31268" y="46870"/>
                </a:cubicBezTo>
                <a:cubicBezTo>
                  <a:pt x="31299" y="46891"/>
                  <a:pt x="31372" y="46912"/>
                  <a:pt x="31419" y="46912"/>
                </a:cubicBezTo>
                <a:cubicBezTo>
                  <a:pt x="31429" y="46912"/>
                  <a:pt x="31438" y="46911"/>
                  <a:pt x="31445" y="46908"/>
                </a:cubicBezTo>
                <a:cubicBezTo>
                  <a:pt x="31476" y="46908"/>
                  <a:pt x="31571" y="46860"/>
                  <a:pt x="31621" y="46860"/>
                </a:cubicBezTo>
                <a:cubicBezTo>
                  <a:pt x="31633" y="46860"/>
                  <a:pt x="31643" y="46863"/>
                  <a:pt x="31648" y="46870"/>
                </a:cubicBezTo>
                <a:cubicBezTo>
                  <a:pt x="31673" y="46921"/>
                  <a:pt x="31559" y="47022"/>
                  <a:pt x="31395" y="47111"/>
                </a:cubicBezTo>
                <a:lnTo>
                  <a:pt x="31306" y="47035"/>
                </a:lnTo>
                <a:lnTo>
                  <a:pt x="31293" y="47022"/>
                </a:lnTo>
                <a:cubicBezTo>
                  <a:pt x="31293" y="46991"/>
                  <a:pt x="31280" y="46975"/>
                  <a:pt x="31257" y="46975"/>
                </a:cubicBezTo>
                <a:cubicBezTo>
                  <a:pt x="31243" y="46975"/>
                  <a:pt x="31225" y="46982"/>
                  <a:pt x="31205" y="46997"/>
                </a:cubicBezTo>
                <a:cubicBezTo>
                  <a:pt x="31154" y="47035"/>
                  <a:pt x="31066" y="47237"/>
                  <a:pt x="31053" y="47288"/>
                </a:cubicBezTo>
                <a:lnTo>
                  <a:pt x="31002" y="47288"/>
                </a:lnTo>
                <a:cubicBezTo>
                  <a:pt x="30964" y="47263"/>
                  <a:pt x="30939" y="47174"/>
                  <a:pt x="30952" y="47149"/>
                </a:cubicBezTo>
                <a:cubicBezTo>
                  <a:pt x="30952" y="47125"/>
                  <a:pt x="30916" y="47116"/>
                  <a:pt x="30880" y="47116"/>
                </a:cubicBezTo>
                <a:cubicBezTo>
                  <a:pt x="30860" y="47116"/>
                  <a:pt x="30839" y="47119"/>
                  <a:pt x="30825" y="47123"/>
                </a:cubicBezTo>
                <a:cubicBezTo>
                  <a:pt x="30818" y="47126"/>
                  <a:pt x="30811" y="47127"/>
                  <a:pt x="30805" y="47127"/>
                </a:cubicBezTo>
                <a:cubicBezTo>
                  <a:pt x="30779" y="47127"/>
                  <a:pt x="30764" y="47108"/>
                  <a:pt x="30775" y="47098"/>
                </a:cubicBezTo>
                <a:cubicBezTo>
                  <a:pt x="30775" y="47085"/>
                  <a:pt x="30838" y="46959"/>
                  <a:pt x="30876" y="46921"/>
                </a:cubicBezTo>
                <a:cubicBezTo>
                  <a:pt x="30887" y="46910"/>
                  <a:pt x="30902" y="46905"/>
                  <a:pt x="30919" y="46905"/>
                </a:cubicBezTo>
                <a:cubicBezTo>
                  <a:pt x="30959" y="46905"/>
                  <a:pt x="31006" y="46932"/>
                  <a:pt x="31015" y="46959"/>
                </a:cubicBezTo>
                <a:cubicBezTo>
                  <a:pt x="31019" y="46962"/>
                  <a:pt x="31023" y="46964"/>
                  <a:pt x="31028" y="46964"/>
                </a:cubicBezTo>
                <a:cubicBezTo>
                  <a:pt x="31060" y="46964"/>
                  <a:pt x="31118" y="46903"/>
                  <a:pt x="31129" y="46870"/>
                </a:cubicBezTo>
                <a:cubicBezTo>
                  <a:pt x="31140" y="46853"/>
                  <a:pt x="31162" y="46846"/>
                  <a:pt x="31186" y="46846"/>
                </a:cubicBezTo>
                <a:close/>
                <a:moveTo>
                  <a:pt x="6457" y="46968"/>
                </a:moveTo>
                <a:cubicBezTo>
                  <a:pt x="6463" y="46968"/>
                  <a:pt x="6471" y="46969"/>
                  <a:pt x="6479" y="46971"/>
                </a:cubicBezTo>
                <a:cubicBezTo>
                  <a:pt x="6492" y="46984"/>
                  <a:pt x="6505" y="47035"/>
                  <a:pt x="6505" y="47060"/>
                </a:cubicBezTo>
                <a:cubicBezTo>
                  <a:pt x="6517" y="47123"/>
                  <a:pt x="6530" y="47187"/>
                  <a:pt x="6454" y="47187"/>
                </a:cubicBezTo>
                <a:cubicBezTo>
                  <a:pt x="6416" y="47199"/>
                  <a:pt x="6378" y="47237"/>
                  <a:pt x="6340" y="47263"/>
                </a:cubicBezTo>
                <a:lnTo>
                  <a:pt x="6277" y="47288"/>
                </a:lnTo>
                <a:cubicBezTo>
                  <a:pt x="6267" y="47291"/>
                  <a:pt x="6257" y="47292"/>
                  <a:pt x="6248" y="47292"/>
                </a:cubicBezTo>
                <a:cubicBezTo>
                  <a:pt x="6180" y="47292"/>
                  <a:pt x="6153" y="47207"/>
                  <a:pt x="6176" y="47073"/>
                </a:cubicBezTo>
                <a:lnTo>
                  <a:pt x="6176" y="47073"/>
                </a:lnTo>
                <a:lnTo>
                  <a:pt x="6315" y="47111"/>
                </a:lnTo>
                <a:cubicBezTo>
                  <a:pt x="6318" y="47112"/>
                  <a:pt x="6322" y="47113"/>
                  <a:pt x="6327" y="47113"/>
                </a:cubicBezTo>
                <a:cubicBezTo>
                  <a:pt x="6356" y="47113"/>
                  <a:pt x="6403" y="47082"/>
                  <a:pt x="6403" y="47060"/>
                </a:cubicBezTo>
                <a:cubicBezTo>
                  <a:pt x="6403" y="46996"/>
                  <a:pt x="6421" y="46968"/>
                  <a:pt x="6457" y="46968"/>
                </a:cubicBezTo>
                <a:close/>
                <a:moveTo>
                  <a:pt x="22582" y="46563"/>
                </a:moveTo>
                <a:cubicBezTo>
                  <a:pt x="22614" y="46563"/>
                  <a:pt x="22655" y="46590"/>
                  <a:pt x="22664" y="46617"/>
                </a:cubicBezTo>
                <a:cubicBezTo>
                  <a:pt x="22676" y="46642"/>
                  <a:pt x="22638" y="46744"/>
                  <a:pt x="22613" y="46782"/>
                </a:cubicBezTo>
                <a:cubicBezTo>
                  <a:pt x="22588" y="46820"/>
                  <a:pt x="22613" y="46896"/>
                  <a:pt x="22664" y="46959"/>
                </a:cubicBezTo>
                <a:lnTo>
                  <a:pt x="22752" y="46946"/>
                </a:lnTo>
                <a:cubicBezTo>
                  <a:pt x="22768" y="46941"/>
                  <a:pt x="22790" y="46938"/>
                  <a:pt x="22812" y="46938"/>
                </a:cubicBezTo>
                <a:cubicBezTo>
                  <a:pt x="22842" y="46938"/>
                  <a:pt x="22871" y="46944"/>
                  <a:pt x="22879" y="46959"/>
                </a:cubicBezTo>
                <a:lnTo>
                  <a:pt x="22904" y="47035"/>
                </a:lnTo>
                <a:cubicBezTo>
                  <a:pt x="22955" y="47060"/>
                  <a:pt x="22967" y="47098"/>
                  <a:pt x="22917" y="47098"/>
                </a:cubicBezTo>
                <a:lnTo>
                  <a:pt x="22866" y="47085"/>
                </a:lnTo>
                <a:lnTo>
                  <a:pt x="22815" y="47073"/>
                </a:lnTo>
                <a:cubicBezTo>
                  <a:pt x="22765" y="47123"/>
                  <a:pt x="22739" y="47225"/>
                  <a:pt x="22739" y="47300"/>
                </a:cubicBezTo>
                <a:lnTo>
                  <a:pt x="22676" y="47288"/>
                </a:lnTo>
                <a:cubicBezTo>
                  <a:pt x="22588" y="47288"/>
                  <a:pt x="22638" y="47187"/>
                  <a:pt x="22613" y="47123"/>
                </a:cubicBezTo>
                <a:cubicBezTo>
                  <a:pt x="22613" y="47098"/>
                  <a:pt x="22512" y="47073"/>
                  <a:pt x="22474" y="47073"/>
                </a:cubicBezTo>
                <a:cubicBezTo>
                  <a:pt x="22436" y="47073"/>
                  <a:pt x="22398" y="47098"/>
                  <a:pt x="22410" y="47111"/>
                </a:cubicBezTo>
                <a:lnTo>
                  <a:pt x="22423" y="47136"/>
                </a:lnTo>
                <a:lnTo>
                  <a:pt x="22436" y="47174"/>
                </a:lnTo>
                <a:cubicBezTo>
                  <a:pt x="22448" y="47225"/>
                  <a:pt x="22423" y="47263"/>
                  <a:pt x="22385" y="47275"/>
                </a:cubicBezTo>
                <a:lnTo>
                  <a:pt x="22360" y="47275"/>
                </a:lnTo>
                <a:cubicBezTo>
                  <a:pt x="22309" y="47263"/>
                  <a:pt x="22246" y="47225"/>
                  <a:pt x="22195" y="47225"/>
                </a:cubicBezTo>
                <a:cubicBezTo>
                  <a:pt x="22170" y="47225"/>
                  <a:pt x="22132" y="47263"/>
                  <a:pt x="22132" y="47288"/>
                </a:cubicBezTo>
                <a:cubicBezTo>
                  <a:pt x="22124" y="47346"/>
                  <a:pt x="22099" y="47366"/>
                  <a:pt x="22073" y="47366"/>
                </a:cubicBezTo>
                <a:cubicBezTo>
                  <a:pt x="22059" y="47366"/>
                  <a:pt x="22044" y="47360"/>
                  <a:pt x="22031" y="47351"/>
                </a:cubicBezTo>
                <a:lnTo>
                  <a:pt x="22018" y="47326"/>
                </a:lnTo>
                <a:cubicBezTo>
                  <a:pt x="22018" y="47300"/>
                  <a:pt x="21968" y="47288"/>
                  <a:pt x="21879" y="47275"/>
                </a:cubicBezTo>
                <a:cubicBezTo>
                  <a:pt x="21854" y="47326"/>
                  <a:pt x="21854" y="47326"/>
                  <a:pt x="21854" y="47326"/>
                </a:cubicBezTo>
                <a:cubicBezTo>
                  <a:pt x="21828" y="47313"/>
                  <a:pt x="21803" y="47300"/>
                  <a:pt x="21765" y="47288"/>
                </a:cubicBezTo>
                <a:cubicBezTo>
                  <a:pt x="21702" y="47288"/>
                  <a:pt x="21626" y="47300"/>
                  <a:pt x="21537" y="47313"/>
                </a:cubicBezTo>
                <a:lnTo>
                  <a:pt x="21474" y="47288"/>
                </a:lnTo>
                <a:lnTo>
                  <a:pt x="21360" y="47250"/>
                </a:lnTo>
                <a:cubicBezTo>
                  <a:pt x="21354" y="47294"/>
                  <a:pt x="21338" y="47316"/>
                  <a:pt x="21317" y="47316"/>
                </a:cubicBezTo>
                <a:cubicBezTo>
                  <a:pt x="21297" y="47316"/>
                  <a:pt x="21272" y="47294"/>
                  <a:pt x="21246" y="47250"/>
                </a:cubicBezTo>
                <a:lnTo>
                  <a:pt x="21183" y="47187"/>
                </a:lnTo>
                <a:lnTo>
                  <a:pt x="21120" y="47111"/>
                </a:lnTo>
                <a:cubicBezTo>
                  <a:pt x="21132" y="47009"/>
                  <a:pt x="21158" y="46896"/>
                  <a:pt x="21170" y="46870"/>
                </a:cubicBezTo>
                <a:lnTo>
                  <a:pt x="21208" y="46870"/>
                </a:lnTo>
                <a:cubicBezTo>
                  <a:pt x="21221" y="46896"/>
                  <a:pt x="21284" y="46984"/>
                  <a:pt x="21322" y="47073"/>
                </a:cubicBezTo>
                <a:lnTo>
                  <a:pt x="21423" y="47009"/>
                </a:lnTo>
                <a:lnTo>
                  <a:pt x="21461" y="46984"/>
                </a:lnTo>
                <a:cubicBezTo>
                  <a:pt x="21473" y="46990"/>
                  <a:pt x="21483" y="46992"/>
                  <a:pt x="21492" y="46992"/>
                </a:cubicBezTo>
                <a:cubicBezTo>
                  <a:pt x="21540" y="46992"/>
                  <a:pt x="21546" y="46915"/>
                  <a:pt x="21525" y="46883"/>
                </a:cubicBezTo>
                <a:cubicBezTo>
                  <a:pt x="21516" y="46849"/>
                  <a:pt x="21497" y="46832"/>
                  <a:pt x="21477" y="46832"/>
                </a:cubicBezTo>
                <a:cubicBezTo>
                  <a:pt x="21467" y="46832"/>
                  <a:pt x="21457" y="46836"/>
                  <a:pt x="21449" y="46845"/>
                </a:cubicBezTo>
                <a:lnTo>
                  <a:pt x="21411" y="46858"/>
                </a:lnTo>
                <a:cubicBezTo>
                  <a:pt x="21398" y="46858"/>
                  <a:pt x="21360" y="46832"/>
                  <a:pt x="21360" y="46807"/>
                </a:cubicBezTo>
                <a:cubicBezTo>
                  <a:pt x="21360" y="46782"/>
                  <a:pt x="21373" y="46731"/>
                  <a:pt x="21385" y="46718"/>
                </a:cubicBezTo>
                <a:lnTo>
                  <a:pt x="21461" y="46706"/>
                </a:lnTo>
                <a:cubicBezTo>
                  <a:pt x="21487" y="46697"/>
                  <a:pt x="21515" y="46693"/>
                  <a:pt x="21542" y="46693"/>
                </a:cubicBezTo>
                <a:cubicBezTo>
                  <a:pt x="21596" y="46693"/>
                  <a:pt x="21647" y="46710"/>
                  <a:pt x="21664" y="46744"/>
                </a:cubicBezTo>
                <a:lnTo>
                  <a:pt x="21664" y="46782"/>
                </a:lnTo>
                <a:lnTo>
                  <a:pt x="21664" y="46870"/>
                </a:lnTo>
                <a:cubicBezTo>
                  <a:pt x="21639" y="46959"/>
                  <a:pt x="21714" y="47098"/>
                  <a:pt x="21740" y="47111"/>
                </a:cubicBezTo>
                <a:cubicBezTo>
                  <a:pt x="21744" y="47115"/>
                  <a:pt x="21754" y="47117"/>
                  <a:pt x="21767" y="47117"/>
                </a:cubicBezTo>
                <a:cubicBezTo>
                  <a:pt x="21825" y="47117"/>
                  <a:pt x="21949" y="47076"/>
                  <a:pt x="21980" y="47035"/>
                </a:cubicBezTo>
                <a:cubicBezTo>
                  <a:pt x="21993" y="47017"/>
                  <a:pt x="22003" y="47010"/>
                  <a:pt x="22011" y="47010"/>
                </a:cubicBezTo>
                <a:cubicBezTo>
                  <a:pt x="22025" y="47010"/>
                  <a:pt x="22031" y="47035"/>
                  <a:pt x="22031" y="47060"/>
                </a:cubicBezTo>
                <a:cubicBezTo>
                  <a:pt x="22031" y="47073"/>
                  <a:pt x="22006" y="47123"/>
                  <a:pt x="21968" y="47161"/>
                </a:cubicBezTo>
                <a:cubicBezTo>
                  <a:pt x="22006" y="47174"/>
                  <a:pt x="22043" y="47174"/>
                  <a:pt x="22094" y="47174"/>
                </a:cubicBezTo>
                <a:lnTo>
                  <a:pt x="22094" y="47149"/>
                </a:lnTo>
                <a:cubicBezTo>
                  <a:pt x="22117" y="47046"/>
                  <a:pt x="22160" y="46995"/>
                  <a:pt x="22233" y="46995"/>
                </a:cubicBezTo>
                <a:cubicBezTo>
                  <a:pt x="22241" y="46995"/>
                  <a:pt x="22250" y="46996"/>
                  <a:pt x="22259" y="46997"/>
                </a:cubicBezTo>
                <a:lnTo>
                  <a:pt x="22284" y="47009"/>
                </a:lnTo>
                <a:cubicBezTo>
                  <a:pt x="22288" y="46998"/>
                  <a:pt x="22296" y="46993"/>
                  <a:pt x="22307" y="46993"/>
                </a:cubicBezTo>
                <a:cubicBezTo>
                  <a:pt x="22330" y="46993"/>
                  <a:pt x="22364" y="47017"/>
                  <a:pt x="22372" y="47035"/>
                </a:cubicBezTo>
                <a:cubicBezTo>
                  <a:pt x="22374" y="47038"/>
                  <a:pt x="22377" y="47039"/>
                  <a:pt x="22380" y="47039"/>
                </a:cubicBezTo>
                <a:cubicBezTo>
                  <a:pt x="22406" y="47039"/>
                  <a:pt x="22478" y="46967"/>
                  <a:pt x="22512" y="46934"/>
                </a:cubicBezTo>
                <a:cubicBezTo>
                  <a:pt x="22537" y="46896"/>
                  <a:pt x="22512" y="46630"/>
                  <a:pt x="22550" y="46579"/>
                </a:cubicBezTo>
                <a:cubicBezTo>
                  <a:pt x="22557" y="46568"/>
                  <a:pt x="22569" y="46563"/>
                  <a:pt x="22582" y="46563"/>
                </a:cubicBezTo>
                <a:close/>
                <a:moveTo>
                  <a:pt x="35409" y="47184"/>
                </a:moveTo>
                <a:cubicBezTo>
                  <a:pt x="35444" y="47184"/>
                  <a:pt x="35484" y="47215"/>
                  <a:pt x="35495" y="47237"/>
                </a:cubicBezTo>
                <a:cubicBezTo>
                  <a:pt x="35495" y="47263"/>
                  <a:pt x="35482" y="47338"/>
                  <a:pt x="35469" y="47364"/>
                </a:cubicBezTo>
                <a:cubicBezTo>
                  <a:pt x="35469" y="47372"/>
                  <a:pt x="35446" y="47375"/>
                  <a:pt x="35412" y="47375"/>
                </a:cubicBezTo>
                <a:cubicBezTo>
                  <a:pt x="35335" y="47375"/>
                  <a:pt x="35201" y="47360"/>
                  <a:pt x="35140" y="47351"/>
                </a:cubicBezTo>
                <a:cubicBezTo>
                  <a:pt x="35064" y="47338"/>
                  <a:pt x="35039" y="47326"/>
                  <a:pt x="35102" y="47313"/>
                </a:cubicBezTo>
                <a:cubicBezTo>
                  <a:pt x="35166" y="47313"/>
                  <a:pt x="35368" y="47212"/>
                  <a:pt x="35393" y="47187"/>
                </a:cubicBezTo>
                <a:cubicBezTo>
                  <a:pt x="35399" y="47185"/>
                  <a:pt x="35404" y="47184"/>
                  <a:pt x="35409" y="47184"/>
                </a:cubicBezTo>
                <a:close/>
                <a:moveTo>
                  <a:pt x="19487" y="46934"/>
                </a:moveTo>
                <a:cubicBezTo>
                  <a:pt x="19487" y="46934"/>
                  <a:pt x="19525" y="46959"/>
                  <a:pt x="19551" y="46971"/>
                </a:cubicBezTo>
                <a:lnTo>
                  <a:pt x="19462" y="47288"/>
                </a:lnTo>
                <a:lnTo>
                  <a:pt x="19449" y="47376"/>
                </a:lnTo>
                <a:cubicBezTo>
                  <a:pt x="19443" y="47402"/>
                  <a:pt x="19430" y="47411"/>
                  <a:pt x="19413" y="47411"/>
                </a:cubicBezTo>
                <a:cubicBezTo>
                  <a:pt x="19396" y="47411"/>
                  <a:pt x="19374" y="47402"/>
                  <a:pt x="19348" y="47389"/>
                </a:cubicBezTo>
                <a:cubicBezTo>
                  <a:pt x="19361" y="47364"/>
                  <a:pt x="19374" y="47326"/>
                  <a:pt x="19386" y="47288"/>
                </a:cubicBezTo>
                <a:lnTo>
                  <a:pt x="19411" y="47225"/>
                </a:lnTo>
                <a:lnTo>
                  <a:pt x="19437" y="47149"/>
                </a:lnTo>
                <a:cubicBezTo>
                  <a:pt x="19411" y="47111"/>
                  <a:pt x="19411" y="47035"/>
                  <a:pt x="19449" y="46971"/>
                </a:cubicBezTo>
                <a:lnTo>
                  <a:pt x="19487" y="46934"/>
                </a:lnTo>
                <a:close/>
                <a:moveTo>
                  <a:pt x="7998" y="47009"/>
                </a:moveTo>
                <a:cubicBezTo>
                  <a:pt x="8010" y="47035"/>
                  <a:pt x="7972" y="47199"/>
                  <a:pt x="7960" y="47263"/>
                </a:cubicBezTo>
                <a:cubicBezTo>
                  <a:pt x="7947" y="47313"/>
                  <a:pt x="7896" y="47402"/>
                  <a:pt x="7871" y="47414"/>
                </a:cubicBezTo>
                <a:cubicBezTo>
                  <a:pt x="7870" y="47415"/>
                  <a:pt x="7869" y="47415"/>
                  <a:pt x="7868" y="47415"/>
                </a:cubicBezTo>
                <a:cubicBezTo>
                  <a:pt x="7837" y="47415"/>
                  <a:pt x="7727" y="47287"/>
                  <a:pt x="7675" y="47287"/>
                </a:cubicBezTo>
                <a:cubicBezTo>
                  <a:pt x="7673" y="47287"/>
                  <a:pt x="7671" y="47287"/>
                  <a:pt x="7669" y="47288"/>
                </a:cubicBezTo>
                <a:cubicBezTo>
                  <a:pt x="7618" y="47288"/>
                  <a:pt x="7618" y="47263"/>
                  <a:pt x="7681" y="47225"/>
                </a:cubicBezTo>
                <a:lnTo>
                  <a:pt x="7719" y="47237"/>
                </a:lnTo>
                <a:lnTo>
                  <a:pt x="7846" y="47275"/>
                </a:lnTo>
                <a:cubicBezTo>
                  <a:pt x="7884" y="47199"/>
                  <a:pt x="7909" y="47098"/>
                  <a:pt x="7896" y="47060"/>
                </a:cubicBezTo>
                <a:lnTo>
                  <a:pt x="7909" y="47035"/>
                </a:lnTo>
                <a:cubicBezTo>
                  <a:pt x="7922" y="47009"/>
                  <a:pt x="7960" y="47009"/>
                  <a:pt x="7985" y="47009"/>
                </a:cubicBezTo>
                <a:close/>
                <a:moveTo>
                  <a:pt x="20854" y="46794"/>
                </a:moveTo>
                <a:cubicBezTo>
                  <a:pt x="20892" y="46858"/>
                  <a:pt x="20930" y="46921"/>
                  <a:pt x="20955" y="46946"/>
                </a:cubicBezTo>
                <a:lnTo>
                  <a:pt x="20981" y="46971"/>
                </a:lnTo>
                <a:lnTo>
                  <a:pt x="21107" y="47136"/>
                </a:lnTo>
                <a:cubicBezTo>
                  <a:pt x="21031" y="47212"/>
                  <a:pt x="20993" y="47338"/>
                  <a:pt x="21006" y="47364"/>
                </a:cubicBezTo>
                <a:cubicBezTo>
                  <a:pt x="21019" y="47389"/>
                  <a:pt x="20993" y="47414"/>
                  <a:pt x="20968" y="47414"/>
                </a:cubicBezTo>
                <a:lnTo>
                  <a:pt x="20892" y="47414"/>
                </a:lnTo>
                <a:cubicBezTo>
                  <a:pt x="20855" y="47428"/>
                  <a:pt x="20820" y="47434"/>
                  <a:pt x="20790" y="47434"/>
                </a:cubicBezTo>
                <a:cubicBezTo>
                  <a:pt x="20708" y="47434"/>
                  <a:pt x="20658" y="47387"/>
                  <a:pt x="20677" y="47313"/>
                </a:cubicBezTo>
                <a:lnTo>
                  <a:pt x="20702" y="47250"/>
                </a:lnTo>
                <a:lnTo>
                  <a:pt x="20740" y="47149"/>
                </a:lnTo>
                <a:cubicBezTo>
                  <a:pt x="20787" y="47166"/>
                  <a:pt x="20826" y="47176"/>
                  <a:pt x="20853" y="47176"/>
                </a:cubicBezTo>
                <a:cubicBezTo>
                  <a:pt x="20884" y="47176"/>
                  <a:pt x="20899" y="47163"/>
                  <a:pt x="20892" y="47136"/>
                </a:cubicBezTo>
                <a:cubicBezTo>
                  <a:pt x="20879" y="47098"/>
                  <a:pt x="20727" y="46921"/>
                  <a:pt x="20702" y="46870"/>
                </a:cubicBezTo>
                <a:cubicBezTo>
                  <a:pt x="20677" y="46832"/>
                  <a:pt x="20690" y="46794"/>
                  <a:pt x="20740" y="46794"/>
                </a:cubicBezTo>
                <a:close/>
                <a:moveTo>
                  <a:pt x="28874" y="47220"/>
                </a:moveTo>
                <a:cubicBezTo>
                  <a:pt x="28879" y="47220"/>
                  <a:pt x="28885" y="47221"/>
                  <a:pt x="28889" y="47225"/>
                </a:cubicBezTo>
                <a:lnTo>
                  <a:pt x="28965" y="47275"/>
                </a:lnTo>
                <a:cubicBezTo>
                  <a:pt x="29041" y="47389"/>
                  <a:pt x="29079" y="47478"/>
                  <a:pt x="29054" y="47478"/>
                </a:cubicBezTo>
                <a:cubicBezTo>
                  <a:pt x="29016" y="47478"/>
                  <a:pt x="28965" y="47414"/>
                  <a:pt x="28978" y="47402"/>
                </a:cubicBezTo>
                <a:cubicBezTo>
                  <a:pt x="28978" y="47376"/>
                  <a:pt x="28953" y="47351"/>
                  <a:pt x="28889" y="47351"/>
                </a:cubicBezTo>
                <a:lnTo>
                  <a:pt x="28851" y="47351"/>
                </a:lnTo>
                <a:lnTo>
                  <a:pt x="28801" y="47364"/>
                </a:lnTo>
                <a:cubicBezTo>
                  <a:pt x="28790" y="47367"/>
                  <a:pt x="28779" y="47369"/>
                  <a:pt x="28769" y="47369"/>
                </a:cubicBezTo>
                <a:cubicBezTo>
                  <a:pt x="28739" y="47369"/>
                  <a:pt x="28712" y="47357"/>
                  <a:pt x="28712" y="47338"/>
                </a:cubicBezTo>
                <a:lnTo>
                  <a:pt x="28712" y="47326"/>
                </a:lnTo>
                <a:cubicBezTo>
                  <a:pt x="28768" y="47292"/>
                  <a:pt x="28833" y="47220"/>
                  <a:pt x="28874" y="47220"/>
                </a:cubicBezTo>
                <a:close/>
                <a:moveTo>
                  <a:pt x="19209" y="47359"/>
                </a:moveTo>
                <a:cubicBezTo>
                  <a:pt x="19229" y="47359"/>
                  <a:pt x="19252" y="47375"/>
                  <a:pt x="19272" y="47402"/>
                </a:cubicBezTo>
                <a:lnTo>
                  <a:pt x="19298" y="47414"/>
                </a:lnTo>
                <a:cubicBezTo>
                  <a:pt x="19298" y="47452"/>
                  <a:pt x="19298" y="47478"/>
                  <a:pt x="19285" y="47516"/>
                </a:cubicBezTo>
                <a:lnTo>
                  <a:pt x="19234" y="47503"/>
                </a:lnTo>
                <a:cubicBezTo>
                  <a:pt x="19171" y="47503"/>
                  <a:pt x="19146" y="47452"/>
                  <a:pt x="19171" y="47402"/>
                </a:cubicBezTo>
                <a:cubicBezTo>
                  <a:pt x="19177" y="47372"/>
                  <a:pt x="19191" y="47359"/>
                  <a:pt x="19209" y="47359"/>
                </a:cubicBezTo>
                <a:close/>
                <a:moveTo>
                  <a:pt x="19234" y="47009"/>
                </a:moveTo>
                <a:cubicBezTo>
                  <a:pt x="19298" y="47047"/>
                  <a:pt x="19323" y="47199"/>
                  <a:pt x="19310" y="47376"/>
                </a:cubicBezTo>
                <a:cubicBezTo>
                  <a:pt x="19247" y="47326"/>
                  <a:pt x="19171" y="47263"/>
                  <a:pt x="19133" y="47237"/>
                </a:cubicBezTo>
                <a:cubicBezTo>
                  <a:pt x="19082" y="47203"/>
                  <a:pt x="19043" y="47187"/>
                  <a:pt x="19026" y="47187"/>
                </a:cubicBezTo>
                <a:cubicBezTo>
                  <a:pt x="19018" y="47187"/>
                  <a:pt x="19015" y="47191"/>
                  <a:pt x="19019" y="47199"/>
                </a:cubicBezTo>
                <a:lnTo>
                  <a:pt x="19032" y="47225"/>
                </a:lnTo>
                <a:lnTo>
                  <a:pt x="19019" y="47212"/>
                </a:lnTo>
                <a:lnTo>
                  <a:pt x="19019" y="47212"/>
                </a:lnTo>
                <a:cubicBezTo>
                  <a:pt x="19057" y="47275"/>
                  <a:pt x="19158" y="47313"/>
                  <a:pt x="19095" y="47414"/>
                </a:cubicBezTo>
                <a:cubicBezTo>
                  <a:pt x="19083" y="47432"/>
                  <a:pt x="19072" y="47439"/>
                  <a:pt x="19060" y="47439"/>
                </a:cubicBezTo>
                <a:cubicBezTo>
                  <a:pt x="19022" y="47439"/>
                  <a:pt x="18985" y="47364"/>
                  <a:pt x="18956" y="47364"/>
                </a:cubicBezTo>
                <a:lnTo>
                  <a:pt x="18918" y="47376"/>
                </a:lnTo>
                <a:cubicBezTo>
                  <a:pt x="18907" y="47391"/>
                  <a:pt x="18888" y="47397"/>
                  <a:pt x="18866" y="47397"/>
                </a:cubicBezTo>
                <a:cubicBezTo>
                  <a:pt x="18812" y="47397"/>
                  <a:pt x="18739" y="47362"/>
                  <a:pt x="18703" y="47326"/>
                </a:cubicBezTo>
                <a:cubicBezTo>
                  <a:pt x="18694" y="47314"/>
                  <a:pt x="18685" y="47310"/>
                  <a:pt x="18677" y="47310"/>
                </a:cubicBezTo>
                <a:cubicBezTo>
                  <a:pt x="18640" y="47310"/>
                  <a:pt x="18614" y="47411"/>
                  <a:pt x="18614" y="47452"/>
                </a:cubicBezTo>
                <a:cubicBezTo>
                  <a:pt x="18614" y="47487"/>
                  <a:pt x="18573" y="47582"/>
                  <a:pt x="18537" y="47582"/>
                </a:cubicBezTo>
                <a:cubicBezTo>
                  <a:pt x="18533" y="47582"/>
                  <a:pt x="18529" y="47581"/>
                  <a:pt x="18526" y="47579"/>
                </a:cubicBezTo>
                <a:cubicBezTo>
                  <a:pt x="18475" y="47566"/>
                  <a:pt x="18437" y="47528"/>
                  <a:pt x="18412" y="47516"/>
                </a:cubicBezTo>
                <a:cubicBezTo>
                  <a:pt x="18383" y="47561"/>
                  <a:pt x="18358" y="47578"/>
                  <a:pt x="18336" y="47578"/>
                </a:cubicBezTo>
                <a:cubicBezTo>
                  <a:pt x="18290" y="47578"/>
                  <a:pt x="18256" y="47504"/>
                  <a:pt x="18222" y="47452"/>
                </a:cubicBezTo>
                <a:cubicBezTo>
                  <a:pt x="18197" y="47414"/>
                  <a:pt x="18095" y="47452"/>
                  <a:pt x="18121" y="47338"/>
                </a:cubicBezTo>
                <a:cubicBezTo>
                  <a:pt x="18133" y="47263"/>
                  <a:pt x="18146" y="47149"/>
                  <a:pt x="18197" y="47098"/>
                </a:cubicBezTo>
                <a:lnTo>
                  <a:pt x="18273" y="47022"/>
                </a:lnTo>
                <a:cubicBezTo>
                  <a:pt x="18349" y="47123"/>
                  <a:pt x="18361" y="47199"/>
                  <a:pt x="18311" y="47212"/>
                </a:cubicBezTo>
                <a:lnTo>
                  <a:pt x="18273" y="47225"/>
                </a:lnTo>
                <a:cubicBezTo>
                  <a:pt x="18260" y="47225"/>
                  <a:pt x="18235" y="47263"/>
                  <a:pt x="18235" y="47288"/>
                </a:cubicBezTo>
                <a:cubicBezTo>
                  <a:pt x="18235" y="47313"/>
                  <a:pt x="18260" y="47351"/>
                  <a:pt x="18273" y="47364"/>
                </a:cubicBezTo>
                <a:lnTo>
                  <a:pt x="18349" y="47376"/>
                </a:lnTo>
                <a:cubicBezTo>
                  <a:pt x="18424" y="47389"/>
                  <a:pt x="18500" y="47402"/>
                  <a:pt x="18500" y="47402"/>
                </a:cubicBezTo>
                <a:cubicBezTo>
                  <a:pt x="18500" y="47389"/>
                  <a:pt x="18551" y="47250"/>
                  <a:pt x="18538" y="47212"/>
                </a:cubicBezTo>
                <a:cubicBezTo>
                  <a:pt x="18513" y="47161"/>
                  <a:pt x="18576" y="47060"/>
                  <a:pt x="18614" y="47047"/>
                </a:cubicBezTo>
                <a:lnTo>
                  <a:pt x="18728" y="47047"/>
                </a:lnTo>
                <a:cubicBezTo>
                  <a:pt x="18779" y="47058"/>
                  <a:pt x="18831" y="47076"/>
                  <a:pt x="18875" y="47076"/>
                </a:cubicBezTo>
                <a:cubicBezTo>
                  <a:pt x="18886" y="47076"/>
                  <a:pt x="18896" y="47075"/>
                  <a:pt x="18905" y="47073"/>
                </a:cubicBezTo>
                <a:cubicBezTo>
                  <a:pt x="18994" y="47060"/>
                  <a:pt x="19082" y="47009"/>
                  <a:pt x="19158" y="47009"/>
                </a:cubicBezTo>
                <a:close/>
                <a:moveTo>
                  <a:pt x="31726" y="47379"/>
                </a:moveTo>
                <a:cubicBezTo>
                  <a:pt x="31730" y="47379"/>
                  <a:pt x="31733" y="47382"/>
                  <a:pt x="31736" y="47389"/>
                </a:cubicBezTo>
                <a:cubicBezTo>
                  <a:pt x="31749" y="47402"/>
                  <a:pt x="31736" y="47528"/>
                  <a:pt x="31648" y="47604"/>
                </a:cubicBezTo>
                <a:lnTo>
                  <a:pt x="31572" y="47667"/>
                </a:lnTo>
                <a:cubicBezTo>
                  <a:pt x="31572" y="47667"/>
                  <a:pt x="31306" y="47617"/>
                  <a:pt x="31306" y="47604"/>
                </a:cubicBezTo>
                <a:cubicBezTo>
                  <a:pt x="31293" y="47579"/>
                  <a:pt x="31293" y="47554"/>
                  <a:pt x="31306" y="47528"/>
                </a:cubicBezTo>
                <a:cubicBezTo>
                  <a:pt x="31306" y="47516"/>
                  <a:pt x="31344" y="47490"/>
                  <a:pt x="31344" y="47490"/>
                </a:cubicBezTo>
                <a:lnTo>
                  <a:pt x="31433" y="47592"/>
                </a:lnTo>
                <a:cubicBezTo>
                  <a:pt x="31521" y="47541"/>
                  <a:pt x="31698" y="47490"/>
                  <a:pt x="31698" y="47440"/>
                </a:cubicBezTo>
                <a:cubicBezTo>
                  <a:pt x="31708" y="47403"/>
                  <a:pt x="31717" y="47379"/>
                  <a:pt x="31726" y="47379"/>
                </a:cubicBezTo>
                <a:close/>
                <a:moveTo>
                  <a:pt x="23473" y="47364"/>
                </a:moveTo>
                <a:lnTo>
                  <a:pt x="23549" y="47465"/>
                </a:lnTo>
                <a:cubicBezTo>
                  <a:pt x="23563" y="47483"/>
                  <a:pt x="23573" y="47490"/>
                  <a:pt x="23582" y="47490"/>
                </a:cubicBezTo>
                <a:cubicBezTo>
                  <a:pt x="23598" y="47490"/>
                  <a:pt x="23609" y="47469"/>
                  <a:pt x="23625" y="47452"/>
                </a:cubicBezTo>
                <a:cubicBezTo>
                  <a:pt x="23648" y="47435"/>
                  <a:pt x="23669" y="47428"/>
                  <a:pt x="23689" y="47428"/>
                </a:cubicBezTo>
                <a:cubicBezTo>
                  <a:pt x="23756" y="47428"/>
                  <a:pt x="23807" y="47509"/>
                  <a:pt x="23866" y="47528"/>
                </a:cubicBezTo>
                <a:cubicBezTo>
                  <a:pt x="23904" y="47541"/>
                  <a:pt x="23878" y="47680"/>
                  <a:pt x="23840" y="47718"/>
                </a:cubicBezTo>
                <a:lnTo>
                  <a:pt x="23790" y="47769"/>
                </a:lnTo>
                <a:cubicBezTo>
                  <a:pt x="23770" y="47785"/>
                  <a:pt x="23750" y="47792"/>
                  <a:pt x="23731" y="47792"/>
                </a:cubicBezTo>
                <a:cubicBezTo>
                  <a:pt x="23690" y="47792"/>
                  <a:pt x="23655" y="47757"/>
                  <a:pt x="23638" y="47705"/>
                </a:cubicBezTo>
                <a:lnTo>
                  <a:pt x="23562" y="47680"/>
                </a:lnTo>
                <a:lnTo>
                  <a:pt x="23499" y="47667"/>
                </a:lnTo>
                <a:cubicBezTo>
                  <a:pt x="23435" y="47592"/>
                  <a:pt x="23435" y="47452"/>
                  <a:pt x="23473" y="47364"/>
                </a:cubicBezTo>
                <a:close/>
                <a:moveTo>
                  <a:pt x="24445" y="47497"/>
                </a:moveTo>
                <a:cubicBezTo>
                  <a:pt x="24450" y="47497"/>
                  <a:pt x="24455" y="47499"/>
                  <a:pt x="24460" y="47503"/>
                </a:cubicBezTo>
                <a:cubicBezTo>
                  <a:pt x="24498" y="47541"/>
                  <a:pt x="24524" y="47680"/>
                  <a:pt x="24435" y="47743"/>
                </a:cubicBezTo>
                <a:lnTo>
                  <a:pt x="24347" y="47794"/>
                </a:lnTo>
                <a:lnTo>
                  <a:pt x="24321" y="47794"/>
                </a:lnTo>
                <a:cubicBezTo>
                  <a:pt x="24296" y="47781"/>
                  <a:pt x="24283" y="47705"/>
                  <a:pt x="24296" y="47655"/>
                </a:cubicBezTo>
                <a:lnTo>
                  <a:pt x="24435" y="47655"/>
                </a:lnTo>
                <a:cubicBezTo>
                  <a:pt x="24414" y="47558"/>
                  <a:pt x="24420" y="47497"/>
                  <a:pt x="24445" y="47497"/>
                </a:cubicBezTo>
                <a:close/>
                <a:moveTo>
                  <a:pt x="26599" y="47149"/>
                </a:moveTo>
                <a:lnTo>
                  <a:pt x="26612" y="47174"/>
                </a:lnTo>
                <a:lnTo>
                  <a:pt x="26650" y="47212"/>
                </a:lnTo>
                <a:cubicBezTo>
                  <a:pt x="26662" y="47275"/>
                  <a:pt x="26637" y="47440"/>
                  <a:pt x="26624" y="47478"/>
                </a:cubicBezTo>
                <a:cubicBezTo>
                  <a:pt x="26616" y="47511"/>
                  <a:pt x="26585" y="47523"/>
                  <a:pt x="26558" y="47523"/>
                </a:cubicBezTo>
                <a:cubicBezTo>
                  <a:pt x="26544" y="47523"/>
                  <a:pt x="26531" y="47520"/>
                  <a:pt x="26523" y="47516"/>
                </a:cubicBezTo>
                <a:cubicBezTo>
                  <a:pt x="26520" y="47512"/>
                  <a:pt x="26516" y="47511"/>
                  <a:pt x="26512" y="47511"/>
                </a:cubicBezTo>
                <a:cubicBezTo>
                  <a:pt x="26498" y="47511"/>
                  <a:pt x="26482" y="47525"/>
                  <a:pt x="26472" y="47554"/>
                </a:cubicBezTo>
                <a:lnTo>
                  <a:pt x="26485" y="47554"/>
                </a:lnTo>
                <a:lnTo>
                  <a:pt x="26536" y="47642"/>
                </a:lnTo>
                <a:cubicBezTo>
                  <a:pt x="26582" y="47735"/>
                  <a:pt x="26607" y="47796"/>
                  <a:pt x="26582" y="47796"/>
                </a:cubicBezTo>
                <a:cubicBezTo>
                  <a:pt x="26580" y="47796"/>
                  <a:pt x="26577" y="47795"/>
                  <a:pt x="26574" y="47794"/>
                </a:cubicBezTo>
                <a:lnTo>
                  <a:pt x="26548" y="47794"/>
                </a:lnTo>
                <a:lnTo>
                  <a:pt x="26510" y="47781"/>
                </a:lnTo>
                <a:cubicBezTo>
                  <a:pt x="26447" y="47781"/>
                  <a:pt x="26409" y="47731"/>
                  <a:pt x="26409" y="47667"/>
                </a:cubicBezTo>
                <a:cubicBezTo>
                  <a:pt x="26409" y="47620"/>
                  <a:pt x="26329" y="47557"/>
                  <a:pt x="26291" y="47557"/>
                </a:cubicBezTo>
                <a:cubicBezTo>
                  <a:pt x="26278" y="47557"/>
                  <a:pt x="26270" y="47563"/>
                  <a:pt x="26270" y="47579"/>
                </a:cubicBezTo>
                <a:cubicBezTo>
                  <a:pt x="26274" y="47603"/>
                  <a:pt x="26265" y="47613"/>
                  <a:pt x="26251" y="47613"/>
                </a:cubicBezTo>
                <a:cubicBezTo>
                  <a:pt x="26221" y="47613"/>
                  <a:pt x="26169" y="47567"/>
                  <a:pt x="26169" y="47516"/>
                </a:cubicBezTo>
                <a:cubicBezTo>
                  <a:pt x="26181" y="47452"/>
                  <a:pt x="26232" y="47338"/>
                  <a:pt x="26295" y="47275"/>
                </a:cubicBezTo>
                <a:lnTo>
                  <a:pt x="26371" y="47288"/>
                </a:lnTo>
                <a:lnTo>
                  <a:pt x="26434" y="47300"/>
                </a:lnTo>
                <a:cubicBezTo>
                  <a:pt x="26485" y="47225"/>
                  <a:pt x="26561" y="47161"/>
                  <a:pt x="26599" y="47149"/>
                </a:cubicBezTo>
                <a:close/>
                <a:moveTo>
                  <a:pt x="30572" y="47503"/>
                </a:moveTo>
                <a:cubicBezTo>
                  <a:pt x="30610" y="47528"/>
                  <a:pt x="30623" y="47579"/>
                  <a:pt x="30610" y="47629"/>
                </a:cubicBezTo>
                <a:lnTo>
                  <a:pt x="30585" y="47642"/>
                </a:lnTo>
                <a:cubicBezTo>
                  <a:pt x="30522" y="47667"/>
                  <a:pt x="30458" y="47693"/>
                  <a:pt x="30395" y="47718"/>
                </a:cubicBezTo>
                <a:cubicBezTo>
                  <a:pt x="30382" y="47718"/>
                  <a:pt x="30395" y="47769"/>
                  <a:pt x="30395" y="47794"/>
                </a:cubicBezTo>
                <a:lnTo>
                  <a:pt x="30395" y="47807"/>
                </a:lnTo>
                <a:cubicBezTo>
                  <a:pt x="30386" y="47825"/>
                  <a:pt x="30363" y="47837"/>
                  <a:pt x="30346" y="47837"/>
                </a:cubicBezTo>
                <a:cubicBezTo>
                  <a:pt x="30340" y="47837"/>
                  <a:pt x="30335" y="47835"/>
                  <a:pt x="30332" y="47832"/>
                </a:cubicBezTo>
                <a:cubicBezTo>
                  <a:pt x="30319" y="47832"/>
                  <a:pt x="30306" y="47718"/>
                  <a:pt x="30306" y="47680"/>
                </a:cubicBezTo>
                <a:cubicBezTo>
                  <a:pt x="30306" y="47642"/>
                  <a:pt x="30382" y="47579"/>
                  <a:pt x="30471" y="47528"/>
                </a:cubicBezTo>
                <a:lnTo>
                  <a:pt x="30547" y="47516"/>
                </a:lnTo>
                <a:lnTo>
                  <a:pt x="30572" y="47503"/>
                </a:lnTo>
                <a:close/>
                <a:moveTo>
                  <a:pt x="37580" y="47419"/>
                </a:moveTo>
                <a:cubicBezTo>
                  <a:pt x="37610" y="47419"/>
                  <a:pt x="37652" y="47446"/>
                  <a:pt x="37671" y="47465"/>
                </a:cubicBezTo>
                <a:cubicBezTo>
                  <a:pt x="37709" y="47490"/>
                  <a:pt x="37734" y="47579"/>
                  <a:pt x="37722" y="47604"/>
                </a:cubicBezTo>
                <a:cubicBezTo>
                  <a:pt x="37711" y="47631"/>
                  <a:pt x="37696" y="47642"/>
                  <a:pt x="37679" y="47642"/>
                </a:cubicBezTo>
                <a:cubicBezTo>
                  <a:pt x="37656" y="47642"/>
                  <a:pt x="37630" y="47621"/>
                  <a:pt x="37608" y="47592"/>
                </a:cubicBezTo>
                <a:lnTo>
                  <a:pt x="37595" y="47579"/>
                </a:lnTo>
                <a:cubicBezTo>
                  <a:pt x="37594" y="47578"/>
                  <a:pt x="37593" y="47578"/>
                  <a:pt x="37592" y="47578"/>
                </a:cubicBezTo>
                <a:cubicBezTo>
                  <a:pt x="37564" y="47578"/>
                  <a:pt x="37480" y="47746"/>
                  <a:pt x="37443" y="47819"/>
                </a:cubicBezTo>
                <a:cubicBezTo>
                  <a:pt x="37438" y="47835"/>
                  <a:pt x="37429" y="47841"/>
                  <a:pt x="37418" y="47841"/>
                </a:cubicBezTo>
                <a:cubicBezTo>
                  <a:pt x="37376" y="47841"/>
                  <a:pt x="37301" y="47743"/>
                  <a:pt x="37291" y="47693"/>
                </a:cubicBezTo>
                <a:cubicBezTo>
                  <a:pt x="37266" y="47629"/>
                  <a:pt x="37291" y="47528"/>
                  <a:pt x="37355" y="47478"/>
                </a:cubicBezTo>
                <a:lnTo>
                  <a:pt x="37418" y="47452"/>
                </a:lnTo>
                <a:cubicBezTo>
                  <a:pt x="37424" y="47450"/>
                  <a:pt x="37430" y="47450"/>
                  <a:pt x="37437" y="47450"/>
                </a:cubicBezTo>
                <a:cubicBezTo>
                  <a:pt x="37454" y="47450"/>
                  <a:pt x="37473" y="47454"/>
                  <a:pt x="37492" y="47454"/>
                </a:cubicBezTo>
                <a:cubicBezTo>
                  <a:pt x="37513" y="47454"/>
                  <a:pt x="37535" y="47449"/>
                  <a:pt x="37557" y="47427"/>
                </a:cubicBezTo>
                <a:cubicBezTo>
                  <a:pt x="37563" y="47421"/>
                  <a:pt x="37571" y="47419"/>
                  <a:pt x="37580" y="47419"/>
                </a:cubicBezTo>
                <a:close/>
                <a:moveTo>
                  <a:pt x="25852" y="46630"/>
                </a:moveTo>
                <a:lnTo>
                  <a:pt x="25903" y="46731"/>
                </a:lnTo>
                <a:cubicBezTo>
                  <a:pt x="25947" y="46820"/>
                  <a:pt x="26011" y="46860"/>
                  <a:pt x="26094" y="46860"/>
                </a:cubicBezTo>
                <a:cubicBezTo>
                  <a:pt x="26106" y="46860"/>
                  <a:pt x="26118" y="46859"/>
                  <a:pt x="26131" y="46858"/>
                </a:cubicBezTo>
                <a:lnTo>
                  <a:pt x="26283" y="46845"/>
                </a:lnTo>
                <a:cubicBezTo>
                  <a:pt x="26447" y="46845"/>
                  <a:pt x="26548" y="46782"/>
                  <a:pt x="26536" y="46769"/>
                </a:cubicBezTo>
                <a:cubicBezTo>
                  <a:pt x="26523" y="46756"/>
                  <a:pt x="26675" y="46680"/>
                  <a:pt x="26725" y="46680"/>
                </a:cubicBezTo>
                <a:cubicBezTo>
                  <a:pt x="26789" y="46693"/>
                  <a:pt x="26839" y="46845"/>
                  <a:pt x="26839" y="46896"/>
                </a:cubicBezTo>
                <a:cubicBezTo>
                  <a:pt x="26839" y="46959"/>
                  <a:pt x="26789" y="47009"/>
                  <a:pt x="26738" y="47009"/>
                </a:cubicBezTo>
                <a:lnTo>
                  <a:pt x="26725" y="47022"/>
                </a:lnTo>
                <a:lnTo>
                  <a:pt x="26700" y="46984"/>
                </a:lnTo>
                <a:lnTo>
                  <a:pt x="26662" y="46946"/>
                </a:lnTo>
                <a:cubicBezTo>
                  <a:pt x="26624" y="46971"/>
                  <a:pt x="26536" y="47047"/>
                  <a:pt x="26510" y="47047"/>
                </a:cubicBezTo>
                <a:cubicBezTo>
                  <a:pt x="26472" y="47035"/>
                  <a:pt x="26396" y="47022"/>
                  <a:pt x="26346" y="47009"/>
                </a:cubicBezTo>
                <a:lnTo>
                  <a:pt x="26308" y="47035"/>
                </a:lnTo>
                <a:lnTo>
                  <a:pt x="26232" y="47098"/>
                </a:lnTo>
                <a:cubicBezTo>
                  <a:pt x="26207" y="47022"/>
                  <a:pt x="26169" y="46971"/>
                  <a:pt x="26156" y="46959"/>
                </a:cubicBezTo>
                <a:lnTo>
                  <a:pt x="26131" y="46959"/>
                </a:lnTo>
                <a:cubicBezTo>
                  <a:pt x="26093" y="46971"/>
                  <a:pt x="26042" y="46984"/>
                  <a:pt x="26004" y="46997"/>
                </a:cubicBezTo>
                <a:lnTo>
                  <a:pt x="25979" y="47009"/>
                </a:lnTo>
                <a:cubicBezTo>
                  <a:pt x="25975" y="47016"/>
                  <a:pt x="25970" y="47019"/>
                  <a:pt x="25965" y="47019"/>
                </a:cubicBezTo>
                <a:cubicBezTo>
                  <a:pt x="25941" y="47019"/>
                  <a:pt x="25913" y="46950"/>
                  <a:pt x="25903" y="46908"/>
                </a:cubicBezTo>
                <a:cubicBezTo>
                  <a:pt x="25903" y="46901"/>
                  <a:pt x="25900" y="46897"/>
                  <a:pt x="25895" y="46897"/>
                </a:cubicBezTo>
                <a:cubicBezTo>
                  <a:pt x="25873" y="46897"/>
                  <a:pt x="25810" y="46960"/>
                  <a:pt x="25738" y="47073"/>
                </a:cubicBezTo>
                <a:lnTo>
                  <a:pt x="25650" y="47136"/>
                </a:lnTo>
                <a:cubicBezTo>
                  <a:pt x="25587" y="47174"/>
                  <a:pt x="25587" y="47212"/>
                  <a:pt x="25587" y="47275"/>
                </a:cubicBezTo>
                <a:cubicBezTo>
                  <a:pt x="25587" y="47343"/>
                  <a:pt x="25609" y="47354"/>
                  <a:pt x="25635" y="47354"/>
                </a:cubicBezTo>
                <a:cubicBezTo>
                  <a:pt x="25648" y="47354"/>
                  <a:pt x="25663" y="47351"/>
                  <a:pt x="25675" y="47351"/>
                </a:cubicBezTo>
                <a:cubicBezTo>
                  <a:pt x="25688" y="47357"/>
                  <a:pt x="25700" y="47357"/>
                  <a:pt x="25710" y="47357"/>
                </a:cubicBezTo>
                <a:cubicBezTo>
                  <a:pt x="25719" y="47357"/>
                  <a:pt x="25726" y="47357"/>
                  <a:pt x="25726" y="47364"/>
                </a:cubicBezTo>
                <a:lnTo>
                  <a:pt x="25738" y="47402"/>
                </a:lnTo>
                <a:cubicBezTo>
                  <a:pt x="25751" y="47440"/>
                  <a:pt x="25726" y="47465"/>
                  <a:pt x="25713" y="47465"/>
                </a:cubicBezTo>
                <a:lnTo>
                  <a:pt x="25688" y="47465"/>
                </a:lnTo>
                <a:lnTo>
                  <a:pt x="25663" y="47452"/>
                </a:lnTo>
                <a:cubicBezTo>
                  <a:pt x="25625" y="47452"/>
                  <a:pt x="25587" y="47655"/>
                  <a:pt x="25523" y="47680"/>
                </a:cubicBezTo>
                <a:cubicBezTo>
                  <a:pt x="25473" y="47718"/>
                  <a:pt x="25422" y="47756"/>
                  <a:pt x="25422" y="47781"/>
                </a:cubicBezTo>
                <a:lnTo>
                  <a:pt x="25422" y="47807"/>
                </a:lnTo>
                <a:lnTo>
                  <a:pt x="25422" y="47819"/>
                </a:lnTo>
                <a:cubicBezTo>
                  <a:pt x="25435" y="47832"/>
                  <a:pt x="25523" y="47870"/>
                  <a:pt x="25612" y="47895"/>
                </a:cubicBezTo>
                <a:lnTo>
                  <a:pt x="25675" y="47946"/>
                </a:lnTo>
                <a:lnTo>
                  <a:pt x="25688" y="47946"/>
                </a:lnTo>
                <a:cubicBezTo>
                  <a:pt x="25688" y="47961"/>
                  <a:pt x="25670" y="47967"/>
                  <a:pt x="25643" y="47967"/>
                </a:cubicBezTo>
                <a:cubicBezTo>
                  <a:pt x="25624" y="47967"/>
                  <a:pt x="25600" y="47964"/>
                  <a:pt x="25574" y="47958"/>
                </a:cubicBezTo>
                <a:cubicBezTo>
                  <a:pt x="25511" y="47946"/>
                  <a:pt x="25334" y="47845"/>
                  <a:pt x="25308" y="47819"/>
                </a:cubicBezTo>
                <a:lnTo>
                  <a:pt x="25346" y="47769"/>
                </a:lnTo>
                <a:cubicBezTo>
                  <a:pt x="25379" y="47702"/>
                  <a:pt x="25354" y="47557"/>
                  <a:pt x="25442" y="47557"/>
                </a:cubicBezTo>
                <a:cubicBezTo>
                  <a:pt x="25454" y="47557"/>
                  <a:pt x="25468" y="47560"/>
                  <a:pt x="25485" y="47566"/>
                </a:cubicBezTo>
                <a:cubicBezTo>
                  <a:pt x="25498" y="47566"/>
                  <a:pt x="25536" y="47465"/>
                  <a:pt x="25523" y="47427"/>
                </a:cubicBezTo>
                <a:lnTo>
                  <a:pt x="25498" y="47313"/>
                </a:lnTo>
                <a:cubicBezTo>
                  <a:pt x="25511" y="47212"/>
                  <a:pt x="25485" y="47060"/>
                  <a:pt x="25460" y="47009"/>
                </a:cubicBezTo>
                <a:lnTo>
                  <a:pt x="25422" y="47022"/>
                </a:lnTo>
                <a:cubicBezTo>
                  <a:pt x="25384" y="47047"/>
                  <a:pt x="25346" y="47073"/>
                  <a:pt x="25308" y="47098"/>
                </a:cubicBezTo>
                <a:lnTo>
                  <a:pt x="25245" y="47174"/>
                </a:lnTo>
                <a:cubicBezTo>
                  <a:pt x="25232" y="47111"/>
                  <a:pt x="25308" y="46946"/>
                  <a:pt x="25422" y="46820"/>
                </a:cubicBezTo>
                <a:lnTo>
                  <a:pt x="25587" y="46845"/>
                </a:lnTo>
                <a:lnTo>
                  <a:pt x="25663" y="46858"/>
                </a:lnTo>
                <a:cubicBezTo>
                  <a:pt x="25713" y="46769"/>
                  <a:pt x="25802" y="46668"/>
                  <a:pt x="25852" y="46630"/>
                </a:cubicBezTo>
                <a:close/>
                <a:moveTo>
                  <a:pt x="20411" y="47073"/>
                </a:moveTo>
                <a:cubicBezTo>
                  <a:pt x="20436" y="47136"/>
                  <a:pt x="20462" y="47212"/>
                  <a:pt x="20500" y="47288"/>
                </a:cubicBezTo>
                <a:lnTo>
                  <a:pt x="20474" y="47326"/>
                </a:lnTo>
                <a:cubicBezTo>
                  <a:pt x="20448" y="47361"/>
                  <a:pt x="20428" y="47409"/>
                  <a:pt x="20392" y="47409"/>
                </a:cubicBezTo>
                <a:cubicBezTo>
                  <a:pt x="20377" y="47409"/>
                  <a:pt x="20358" y="47399"/>
                  <a:pt x="20335" y="47376"/>
                </a:cubicBezTo>
                <a:lnTo>
                  <a:pt x="20272" y="47313"/>
                </a:lnTo>
                <a:cubicBezTo>
                  <a:pt x="20247" y="47452"/>
                  <a:pt x="20209" y="47883"/>
                  <a:pt x="20133" y="47958"/>
                </a:cubicBezTo>
                <a:cubicBezTo>
                  <a:pt x="20117" y="47971"/>
                  <a:pt x="20102" y="47977"/>
                  <a:pt x="20088" y="47977"/>
                </a:cubicBezTo>
                <a:cubicBezTo>
                  <a:pt x="20033" y="47977"/>
                  <a:pt x="19991" y="47895"/>
                  <a:pt x="19981" y="47845"/>
                </a:cubicBezTo>
                <a:cubicBezTo>
                  <a:pt x="19981" y="47781"/>
                  <a:pt x="20057" y="47731"/>
                  <a:pt x="20069" y="47731"/>
                </a:cubicBezTo>
                <a:cubicBezTo>
                  <a:pt x="20095" y="47731"/>
                  <a:pt x="20158" y="47592"/>
                  <a:pt x="20133" y="47554"/>
                </a:cubicBezTo>
                <a:cubicBezTo>
                  <a:pt x="20122" y="47510"/>
                  <a:pt x="20035" y="47447"/>
                  <a:pt x="19988" y="47447"/>
                </a:cubicBezTo>
                <a:cubicBezTo>
                  <a:pt x="19980" y="47447"/>
                  <a:pt x="19973" y="47449"/>
                  <a:pt x="19968" y="47452"/>
                </a:cubicBezTo>
                <a:cubicBezTo>
                  <a:pt x="19943" y="47465"/>
                  <a:pt x="19854" y="47541"/>
                  <a:pt x="19778" y="47604"/>
                </a:cubicBezTo>
                <a:lnTo>
                  <a:pt x="19728" y="47667"/>
                </a:lnTo>
                <a:cubicBezTo>
                  <a:pt x="19690" y="47705"/>
                  <a:pt x="19690" y="47781"/>
                  <a:pt x="19766" y="47781"/>
                </a:cubicBezTo>
                <a:lnTo>
                  <a:pt x="19829" y="47794"/>
                </a:lnTo>
                <a:cubicBezTo>
                  <a:pt x="19816" y="47857"/>
                  <a:pt x="19766" y="47921"/>
                  <a:pt x="19715" y="47946"/>
                </a:cubicBezTo>
                <a:lnTo>
                  <a:pt x="19677" y="47921"/>
                </a:lnTo>
                <a:lnTo>
                  <a:pt x="19639" y="47908"/>
                </a:lnTo>
                <a:cubicBezTo>
                  <a:pt x="19639" y="47756"/>
                  <a:pt x="19652" y="47592"/>
                  <a:pt x="19690" y="47528"/>
                </a:cubicBezTo>
                <a:lnTo>
                  <a:pt x="19715" y="47465"/>
                </a:lnTo>
                <a:cubicBezTo>
                  <a:pt x="19728" y="47440"/>
                  <a:pt x="19753" y="47414"/>
                  <a:pt x="19753" y="47389"/>
                </a:cubicBezTo>
                <a:cubicBezTo>
                  <a:pt x="19778" y="47326"/>
                  <a:pt x="19829" y="47288"/>
                  <a:pt x="19880" y="47288"/>
                </a:cubicBezTo>
                <a:cubicBezTo>
                  <a:pt x="19895" y="47290"/>
                  <a:pt x="19910" y="47292"/>
                  <a:pt x="19925" y="47292"/>
                </a:cubicBezTo>
                <a:cubicBezTo>
                  <a:pt x="19985" y="47292"/>
                  <a:pt x="20044" y="47268"/>
                  <a:pt x="20095" y="47187"/>
                </a:cubicBezTo>
                <a:lnTo>
                  <a:pt x="20158" y="47111"/>
                </a:lnTo>
                <a:cubicBezTo>
                  <a:pt x="20177" y="47155"/>
                  <a:pt x="20202" y="47177"/>
                  <a:pt x="20228" y="47177"/>
                </a:cubicBezTo>
                <a:cubicBezTo>
                  <a:pt x="20253" y="47177"/>
                  <a:pt x="20278" y="47155"/>
                  <a:pt x="20297" y="47111"/>
                </a:cubicBezTo>
                <a:lnTo>
                  <a:pt x="20335" y="47085"/>
                </a:lnTo>
                <a:lnTo>
                  <a:pt x="20398" y="47073"/>
                </a:lnTo>
                <a:close/>
                <a:moveTo>
                  <a:pt x="21954" y="47618"/>
                </a:moveTo>
                <a:cubicBezTo>
                  <a:pt x="21960" y="47618"/>
                  <a:pt x="21965" y="47622"/>
                  <a:pt x="21968" y="47629"/>
                </a:cubicBezTo>
                <a:cubicBezTo>
                  <a:pt x="21980" y="47667"/>
                  <a:pt x="21942" y="47794"/>
                  <a:pt x="21904" y="47794"/>
                </a:cubicBezTo>
                <a:cubicBezTo>
                  <a:pt x="21879" y="47794"/>
                  <a:pt x="21866" y="47832"/>
                  <a:pt x="21866" y="47857"/>
                </a:cubicBezTo>
                <a:lnTo>
                  <a:pt x="21930" y="47857"/>
                </a:lnTo>
                <a:cubicBezTo>
                  <a:pt x="21942" y="47905"/>
                  <a:pt x="21919" y="48023"/>
                  <a:pt x="21884" y="48023"/>
                </a:cubicBezTo>
                <a:cubicBezTo>
                  <a:pt x="21883" y="48023"/>
                  <a:pt x="21881" y="48022"/>
                  <a:pt x="21879" y="48022"/>
                </a:cubicBezTo>
                <a:cubicBezTo>
                  <a:pt x="21854" y="48009"/>
                  <a:pt x="21765" y="47946"/>
                  <a:pt x="21689" y="47870"/>
                </a:cubicBezTo>
                <a:lnTo>
                  <a:pt x="21601" y="47857"/>
                </a:lnTo>
                <a:cubicBezTo>
                  <a:pt x="21575" y="47857"/>
                  <a:pt x="21550" y="47819"/>
                  <a:pt x="21550" y="47781"/>
                </a:cubicBezTo>
                <a:cubicBezTo>
                  <a:pt x="21537" y="47756"/>
                  <a:pt x="21537" y="47705"/>
                  <a:pt x="21537" y="47667"/>
                </a:cubicBezTo>
                <a:cubicBezTo>
                  <a:pt x="21537" y="47658"/>
                  <a:pt x="21563" y="47650"/>
                  <a:pt x="21582" y="47650"/>
                </a:cubicBezTo>
                <a:cubicBezTo>
                  <a:pt x="21590" y="47650"/>
                  <a:pt x="21597" y="47651"/>
                  <a:pt x="21601" y="47655"/>
                </a:cubicBezTo>
                <a:cubicBezTo>
                  <a:pt x="21651" y="47667"/>
                  <a:pt x="21677" y="47705"/>
                  <a:pt x="21727" y="47718"/>
                </a:cubicBezTo>
                <a:lnTo>
                  <a:pt x="21816" y="47756"/>
                </a:lnTo>
                <a:cubicBezTo>
                  <a:pt x="21876" y="47675"/>
                  <a:pt x="21929" y="47618"/>
                  <a:pt x="21954" y="47618"/>
                </a:cubicBezTo>
                <a:close/>
                <a:moveTo>
                  <a:pt x="5109" y="47595"/>
                </a:moveTo>
                <a:cubicBezTo>
                  <a:pt x="5125" y="47595"/>
                  <a:pt x="5144" y="47623"/>
                  <a:pt x="5163" y="47680"/>
                </a:cubicBezTo>
                <a:lnTo>
                  <a:pt x="5100" y="47781"/>
                </a:lnTo>
                <a:lnTo>
                  <a:pt x="5100" y="47769"/>
                </a:lnTo>
                <a:cubicBezTo>
                  <a:pt x="5075" y="47819"/>
                  <a:pt x="5037" y="47870"/>
                  <a:pt x="5037" y="47921"/>
                </a:cubicBezTo>
                <a:cubicBezTo>
                  <a:pt x="5026" y="47973"/>
                  <a:pt x="5033" y="48044"/>
                  <a:pt x="4985" y="48044"/>
                </a:cubicBezTo>
                <a:cubicBezTo>
                  <a:pt x="4975" y="48044"/>
                  <a:pt x="4963" y="48041"/>
                  <a:pt x="4948" y="48034"/>
                </a:cubicBezTo>
                <a:cubicBezTo>
                  <a:pt x="4935" y="48022"/>
                  <a:pt x="4910" y="47883"/>
                  <a:pt x="4935" y="47857"/>
                </a:cubicBezTo>
                <a:cubicBezTo>
                  <a:pt x="4982" y="47810"/>
                  <a:pt x="4953" y="47677"/>
                  <a:pt x="5039" y="47677"/>
                </a:cubicBezTo>
                <a:cubicBezTo>
                  <a:pt x="5046" y="47677"/>
                  <a:pt x="5053" y="47678"/>
                  <a:pt x="5062" y="47680"/>
                </a:cubicBezTo>
                <a:lnTo>
                  <a:pt x="5075" y="47680"/>
                </a:lnTo>
                <a:cubicBezTo>
                  <a:pt x="5081" y="47623"/>
                  <a:pt x="5094" y="47595"/>
                  <a:pt x="5109" y="47595"/>
                </a:cubicBezTo>
                <a:close/>
                <a:moveTo>
                  <a:pt x="24445" y="47977"/>
                </a:moveTo>
                <a:cubicBezTo>
                  <a:pt x="24502" y="47977"/>
                  <a:pt x="24557" y="48087"/>
                  <a:pt x="24524" y="48098"/>
                </a:cubicBezTo>
                <a:cubicBezTo>
                  <a:pt x="24486" y="48123"/>
                  <a:pt x="24486" y="48174"/>
                  <a:pt x="24498" y="48186"/>
                </a:cubicBezTo>
                <a:cubicBezTo>
                  <a:pt x="24499" y="48187"/>
                  <a:pt x="24500" y="48188"/>
                  <a:pt x="24499" y="48188"/>
                </a:cubicBezTo>
                <a:cubicBezTo>
                  <a:pt x="24496" y="48188"/>
                  <a:pt x="24419" y="48133"/>
                  <a:pt x="24384" y="48110"/>
                </a:cubicBezTo>
                <a:cubicBezTo>
                  <a:pt x="24347" y="48085"/>
                  <a:pt x="24372" y="48022"/>
                  <a:pt x="24422" y="47984"/>
                </a:cubicBezTo>
                <a:cubicBezTo>
                  <a:pt x="24430" y="47979"/>
                  <a:pt x="24438" y="47977"/>
                  <a:pt x="24445" y="47977"/>
                </a:cubicBezTo>
                <a:close/>
                <a:moveTo>
                  <a:pt x="16344" y="48076"/>
                </a:moveTo>
                <a:cubicBezTo>
                  <a:pt x="16408" y="48076"/>
                  <a:pt x="16450" y="48104"/>
                  <a:pt x="16450" y="48161"/>
                </a:cubicBezTo>
                <a:lnTo>
                  <a:pt x="16438" y="48212"/>
                </a:lnTo>
                <a:cubicBezTo>
                  <a:pt x="16438" y="48250"/>
                  <a:pt x="16400" y="48275"/>
                  <a:pt x="16375" y="48313"/>
                </a:cubicBezTo>
                <a:cubicBezTo>
                  <a:pt x="16337" y="48351"/>
                  <a:pt x="16349" y="48376"/>
                  <a:pt x="16375" y="48414"/>
                </a:cubicBezTo>
                <a:lnTo>
                  <a:pt x="16387" y="48439"/>
                </a:lnTo>
                <a:cubicBezTo>
                  <a:pt x="16381" y="48465"/>
                  <a:pt x="16365" y="48477"/>
                  <a:pt x="16348" y="48477"/>
                </a:cubicBezTo>
                <a:cubicBezTo>
                  <a:pt x="16330" y="48477"/>
                  <a:pt x="16311" y="48465"/>
                  <a:pt x="16299" y="48439"/>
                </a:cubicBezTo>
                <a:lnTo>
                  <a:pt x="16286" y="48376"/>
                </a:lnTo>
                <a:cubicBezTo>
                  <a:pt x="16273" y="48300"/>
                  <a:pt x="16286" y="48250"/>
                  <a:pt x="16197" y="48250"/>
                </a:cubicBezTo>
                <a:cubicBezTo>
                  <a:pt x="16159" y="48237"/>
                  <a:pt x="16159" y="48123"/>
                  <a:pt x="16197" y="48110"/>
                </a:cubicBezTo>
                <a:lnTo>
                  <a:pt x="16273" y="48085"/>
                </a:lnTo>
                <a:cubicBezTo>
                  <a:pt x="16299" y="48079"/>
                  <a:pt x="16322" y="48076"/>
                  <a:pt x="16344" y="48076"/>
                </a:cubicBezTo>
                <a:close/>
                <a:moveTo>
                  <a:pt x="6479" y="48553"/>
                </a:moveTo>
                <a:cubicBezTo>
                  <a:pt x="6530" y="48616"/>
                  <a:pt x="6505" y="48667"/>
                  <a:pt x="6479" y="48680"/>
                </a:cubicBezTo>
                <a:lnTo>
                  <a:pt x="6479" y="48692"/>
                </a:lnTo>
                <a:lnTo>
                  <a:pt x="6378" y="48692"/>
                </a:lnTo>
                <a:cubicBezTo>
                  <a:pt x="6391" y="48680"/>
                  <a:pt x="6416" y="48642"/>
                  <a:pt x="6479" y="48566"/>
                </a:cubicBezTo>
                <a:lnTo>
                  <a:pt x="6479" y="48553"/>
                </a:lnTo>
                <a:close/>
                <a:moveTo>
                  <a:pt x="14674" y="48345"/>
                </a:moveTo>
                <a:cubicBezTo>
                  <a:pt x="14708" y="48345"/>
                  <a:pt x="14751" y="48389"/>
                  <a:pt x="14793" y="48389"/>
                </a:cubicBezTo>
                <a:cubicBezTo>
                  <a:pt x="14919" y="48401"/>
                  <a:pt x="14793" y="48477"/>
                  <a:pt x="14805" y="48503"/>
                </a:cubicBezTo>
                <a:lnTo>
                  <a:pt x="14831" y="48566"/>
                </a:lnTo>
                <a:cubicBezTo>
                  <a:pt x="14855" y="48585"/>
                  <a:pt x="14851" y="48593"/>
                  <a:pt x="14837" y="48593"/>
                </a:cubicBezTo>
                <a:cubicBezTo>
                  <a:pt x="14814" y="48593"/>
                  <a:pt x="14763" y="48572"/>
                  <a:pt x="14755" y="48541"/>
                </a:cubicBezTo>
                <a:cubicBezTo>
                  <a:pt x="14743" y="48517"/>
                  <a:pt x="14731" y="48504"/>
                  <a:pt x="14720" y="48504"/>
                </a:cubicBezTo>
                <a:cubicBezTo>
                  <a:pt x="14708" y="48504"/>
                  <a:pt x="14698" y="48520"/>
                  <a:pt x="14692" y="48553"/>
                </a:cubicBezTo>
                <a:cubicBezTo>
                  <a:pt x="14679" y="48604"/>
                  <a:pt x="14603" y="48743"/>
                  <a:pt x="14578" y="48756"/>
                </a:cubicBezTo>
                <a:lnTo>
                  <a:pt x="14552" y="48743"/>
                </a:lnTo>
                <a:cubicBezTo>
                  <a:pt x="14540" y="48743"/>
                  <a:pt x="14527" y="48692"/>
                  <a:pt x="14527" y="48667"/>
                </a:cubicBezTo>
                <a:lnTo>
                  <a:pt x="14540" y="48629"/>
                </a:lnTo>
                <a:cubicBezTo>
                  <a:pt x="14565" y="48579"/>
                  <a:pt x="14590" y="48477"/>
                  <a:pt x="14590" y="48376"/>
                </a:cubicBezTo>
                <a:lnTo>
                  <a:pt x="14654" y="48351"/>
                </a:lnTo>
                <a:cubicBezTo>
                  <a:pt x="14660" y="48347"/>
                  <a:pt x="14667" y="48345"/>
                  <a:pt x="14674" y="48345"/>
                </a:cubicBezTo>
                <a:close/>
                <a:moveTo>
                  <a:pt x="15755" y="48199"/>
                </a:moveTo>
                <a:cubicBezTo>
                  <a:pt x="15780" y="48199"/>
                  <a:pt x="15843" y="48212"/>
                  <a:pt x="15843" y="48224"/>
                </a:cubicBezTo>
                <a:cubicBezTo>
                  <a:pt x="15850" y="48303"/>
                  <a:pt x="15865" y="48333"/>
                  <a:pt x="15889" y="48333"/>
                </a:cubicBezTo>
                <a:cubicBezTo>
                  <a:pt x="15907" y="48333"/>
                  <a:pt x="15929" y="48315"/>
                  <a:pt x="15957" y="48287"/>
                </a:cubicBezTo>
                <a:lnTo>
                  <a:pt x="15982" y="48262"/>
                </a:lnTo>
                <a:cubicBezTo>
                  <a:pt x="16020" y="48262"/>
                  <a:pt x="16058" y="48325"/>
                  <a:pt x="16058" y="48338"/>
                </a:cubicBezTo>
                <a:cubicBezTo>
                  <a:pt x="16058" y="48351"/>
                  <a:pt x="16046" y="48427"/>
                  <a:pt x="16033" y="48503"/>
                </a:cubicBezTo>
                <a:lnTo>
                  <a:pt x="16134" y="48477"/>
                </a:lnTo>
                <a:cubicBezTo>
                  <a:pt x="16159" y="48477"/>
                  <a:pt x="16210" y="48477"/>
                  <a:pt x="16223" y="48503"/>
                </a:cubicBezTo>
                <a:lnTo>
                  <a:pt x="16248" y="48541"/>
                </a:lnTo>
                <a:cubicBezTo>
                  <a:pt x="16261" y="48604"/>
                  <a:pt x="16273" y="48730"/>
                  <a:pt x="16273" y="48756"/>
                </a:cubicBezTo>
                <a:cubicBezTo>
                  <a:pt x="16264" y="48774"/>
                  <a:pt x="16241" y="48786"/>
                  <a:pt x="16210" y="48786"/>
                </a:cubicBezTo>
                <a:cubicBezTo>
                  <a:pt x="16198" y="48786"/>
                  <a:pt x="16186" y="48784"/>
                  <a:pt x="16172" y="48781"/>
                </a:cubicBezTo>
                <a:lnTo>
                  <a:pt x="16159" y="48705"/>
                </a:lnTo>
                <a:cubicBezTo>
                  <a:pt x="16159" y="48680"/>
                  <a:pt x="16134" y="48642"/>
                  <a:pt x="16109" y="48642"/>
                </a:cubicBezTo>
                <a:lnTo>
                  <a:pt x="16084" y="48629"/>
                </a:lnTo>
                <a:cubicBezTo>
                  <a:pt x="16046" y="48629"/>
                  <a:pt x="16020" y="48667"/>
                  <a:pt x="16020" y="48718"/>
                </a:cubicBezTo>
                <a:lnTo>
                  <a:pt x="16046" y="48743"/>
                </a:lnTo>
                <a:lnTo>
                  <a:pt x="16058" y="48768"/>
                </a:lnTo>
                <a:cubicBezTo>
                  <a:pt x="16084" y="48768"/>
                  <a:pt x="16109" y="48832"/>
                  <a:pt x="16096" y="48882"/>
                </a:cubicBezTo>
                <a:lnTo>
                  <a:pt x="16084" y="48882"/>
                </a:lnTo>
                <a:lnTo>
                  <a:pt x="16008" y="48895"/>
                </a:lnTo>
                <a:cubicBezTo>
                  <a:pt x="15919" y="48895"/>
                  <a:pt x="15856" y="48794"/>
                  <a:pt x="15856" y="48667"/>
                </a:cubicBezTo>
                <a:cubicBezTo>
                  <a:pt x="15868" y="48541"/>
                  <a:pt x="15742" y="48250"/>
                  <a:pt x="15742" y="48199"/>
                </a:cubicBezTo>
                <a:close/>
                <a:moveTo>
                  <a:pt x="10680" y="48756"/>
                </a:moveTo>
                <a:cubicBezTo>
                  <a:pt x="10680" y="48756"/>
                  <a:pt x="10718" y="48781"/>
                  <a:pt x="10731" y="48806"/>
                </a:cubicBezTo>
                <a:lnTo>
                  <a:pt x="10782" y="48882"/>
                </a:lnTo>
                <a:cubicBezTo>
                  <a:pt x="10819" y="48958"/>
                  <a:pt x="10845" y="49059"/>
                  <a:pt x="10832" y="49072"/>
                </a:cubicBezTo>
                <a:cubicBezTo>
                  <a:pt x="10831" y="49073"/>
                  <a:pt x="10830" y="49073"/>
                  <a:pt x="10829" y="49073"/>
                </a:cubicBezTo>
                <a:cubicBezTo>
                  <a:pt x="10805" y="49073"/>
                  <a:pt x="10689" y="48983"/>
                  <a:pt x="10630" y="48983"/>
                </a:cubicBezTo>
                <a:cubicBezTo>
                  <a:pt x="10611" y="48987"/>
                  <a:pt x="10599" y="48989"/>
                  <a:pt x="10593" y="48989"/>
                </a:cubicBezTo>
                <a:cubicBezTo>
                  <a:pt x="10579" y="48989"/>
                  <a:pt x="10601" y="48980"/>
                  <a:pt x="10655" y="48971"/>
                </a:cubicBezTo>
                <a:lnTo>
                  <a:pt x="10630" y="48844"/>
                </a:lnTo>
                <a:cubicBezTo>
                  <a:pt x="10630" y="48819"/>
                  <a:pt x="10655" y="48781"/>
                  <a:pt x="10680" y="48756"/>
                </a:cubicBezTo>
                <a:close/>
                <a:moveTo>
                  <a:pt x="10083" y="48700"/>
                </a:moveTo>
                <a:cubicBezTo>
                  <a:pt x="10091" y="48700"/>
                  <a:pt x="10101" y="48702"/>
                  <a:pt x="10111" y="48705"/>
                </a:cubicBezTo>
                <a:lnTo>
                  <a:pt x="10136" y="48730"/>
                </a:lnTo>
                <a:lnTo>
                  <a:pt x="10212" y="48794"/>
                </a:lnTo>
                <a:cubicBezTo>
                  <a:pt x="10161" y="48870"/>
                  <a:pt x="10199" y="48971"/>
                  <a:pt x="10275" y="49021"/>
                </a:cubicBezTo>
                <a:lnTo>
                  <a:pt x="10351" y="49072"/>
                </a:lnTo>
                <a:cubicBezTo>
                  <a:pt x="10364" y="49085"/>
                  <a:pt x="10351" y="49123"/>
                  <a:pt x="10351" y="49135"/>
                </a:cubicBezTo>
                <a:cubicBezTo>
                  <a:pt x="10351" y="49148"/>
                  <a:pt x="10326" y="49161"/>
                  <a:pt x="10313" y="49173"/>
                </a:cubicBezTo>
                <a:lnTo>
                  <a:pt x="10212" y="49199"/>
                </a:lnTo>
                <a:cubicBezTo>
                  <a:pt x="10198" y="49212"/>
                  <a:pt x="10181" y="49223"/>
                  <a:pt x="10163" y="49223"/>
                </a:cubicBezTo>
                <a:cubicBezTo>
                  <a:pt x="10149" y="49223"/>
                  <a:pt x="10135" y="49216"/>
                  <a:pt x="10124" y="49199"/>
                </a:cubicBezTo>
                <a:cubicBezTo>
                  <a:pt x="10118" y="49187"/>
                  <a:pt x="10087" y="49181"/>
                  <a:pt x="10052" y="49181"/>
                </a:cubicBezTo>
                <a:cubicBezTo>
                  <a:pt x="10009" y="49181"/>
                  <a:pt x="9960" y="49190"/>
                  <a:pt x="9946" y="49211"/>
                </a:cubicBezTo>
                <a:cubicBezTo>
                  <a:pt x="9938" y="49220"/>
                  <a:pt x="9931" y="49224"/>
                  <a:pt x="9927" y="49224"/>
                </a:cubicBezTo>
                <a:cubicBezTo>
                  <a:pt x="9910" y="49224"/>
                  <a:pt x="9917" y="49176"/>
                  <a:pt x="9946" y="49097"/>
                </a:cubicBezTo>
                <a:lnTo>
                  <a:pt x="9972" y="49072"/>
                </a:lnTo>
                <a:lnTo>
                  <a:pt x="10086" y="49009"/>
                </a:lnTo>
                <a:cubicBezTo>
                  <a:pt x="10060" y="48895"/>
                  <a:pt x="10035" y="48756"/>
                  <a:pt x="10035" y="48730"/>
                </a:cubicBezTo>
                <a:cubicBezTo>
                  <a:pt x="10044" y="48712"/>
                  <a:pt x="10060" y="48700"/>
                  <a:pt x="10083" y="48700"/>
                </a:cubicBezTo>
                <a:close/>
                <a:moveTo>
                  <a:pt x="7059" y="49153"/>
                </a:moveTo>
                <a:cubicBezTo>
                  <a:pt x="7072" y="49153"/>
                  <a:pt x="7081" y="49155"/>
                  <a:pt x="7087" y="49161"/>
                </a:cubicBezTo>
                <a:cubicBezTo>
                  <a:pt x="7137" y="49211"/>
                  <a:pt x="7074" y="49262"/>
                  <a:pt x="6947" y="49287"/>
                </a:cubicBezTo>
                <a:lnTo>
                  <a:pt x="6935" y="49287"/>
                </a:lnTo>
                <a:lnTo>
                  <a:pt x="6834" y="49325"/>
                </a:lnTo>
                <a:lnTo>
                  <a:pt x="6796" y="49338"/>
                </a:lnTo>
                <a:cubicBezTo>
                  <a:pt x="6781" y="49381"/>
                  <a:pt x="6763" y="49404"/>
                  <a:pt x="6745" y="49404"/>
                </a:cubicBezTo>
                <a:cubicBezTo>
                  <a:pt x="6731" y="49404"/>
                  <a:pt x="6718" y="49390"/>
                  <a:pt x="6707" y="49363"/>
                </a:cubicBezTo>
                <a:lnTo>
                  <a:pt x="6682" y="49312"/>
                </a:lnTo>
                <a:lnTo>
                  <a:pt x="6656" y="49274"/>
                </a:lnTo>
                <a:cubicBezTo>
                  <a:pt x="6646" y="49243"/>
                  <a:pt x="6670" y="49221"/>
                  <a:pt x="6721" y="49221"/>
                </a:cubicBezTo>
                <a:cubicBezTo>
                  <a:pt x="6732" y="49221"/>
                  <a:pt x="6744" y="49222"/>
                  <a:pt x="6758" y="49224"/>
                </a:cubicBezTo>
                <a:cubicBezTo>
                  <a:pt x="6761" y="49225"/>
                  <a:pt x="6765" y="49225"/>
                  <a:pt x="6769" y="49225"/>
                </a:cubicBezTo>
                <a:cubicBezTo>
                  <a:pt x="6833" y="49225"/>
                  <a:pt x="6991" y="49153"/>
                  <a:pt x="7059" y="49153"/>
                </a:cubicBezTo>
                <a:close/>
                <a:moveTo>
                  <a:pt x="6392" y="49100"/>
                </a:moveTo>
                <a:cubicBezTo>
                  <a:pt x="6405" y="49100"/>
                  <a:pt x="6418" y="49103"/>
                  <a:pt x="6429" y="49110"/>
                </a:cubicBezTo>
                <a:lnTo>
                  <a:pt x="6353" y="49211"/>
                </a:lnTo>
                <a:cubicBezTo>
                  <a:pt x="6340" y="49249"/>
                  <a:pt x="6353" y="49325"/>
                  <a:pt x="6340" y="49376"/>
                </a:cubicBezTo>
                <a:lnTo>
                  <a:pt x="6340" y="49426"/>
                </a:lnTo>
                <a:cubicBezTo>
                  <a:pt x="6340" y="49457"/>
                  <a:pt x="6266" y="49474"/>
                  <a:pt x="6193" y="49474"/>
                </a:cubicBezTo>
                <a:cubicBezTo>
                  <a:pt x="6146" y="49474"/>
                  <a:pt x="6099" y="49467"/>
                  <a:pt x="6074" y="49452"/>
                </a:cubicBezTo>
                <a:cubicBezTo>
                  <a:pt x="6036" y="49421"/>
                  <a:pt x="6012" y="49404"/>
                  <a:pt x="6004" y="49404"/>
                </a:cubicBezTo>
                <a:cubicBezTo>
                  <a:pt x="5999" y="49404"/>
                  <a:pt x="6001" y="49411"/>
                  <a:pt x="6011" y="49426"/>
                </a:cubicBezTo>
                <a:lnTo>
                  <a:pt x="6036" y="49464"/>
                </a:lnTo>
                <a:lnTo>
                  <a:pt x="6062" y="49490"/>
                </a:lnTo>
                <a:cubicBezTo>
                  <a:pt x="6112" y="49490"/>
                  <a:pt x="6049" y="49553"/>
                  <a:pt x="5935" y="49616"/>
                </a:cubicBezTo>
                <a:lnTo>
                  <a:pt x="5834" y="49667"/>
                </a:lnTo>
                <a:lnTo>
                  <a:pt x="5809" y="49679"/>
                </a:lnTo>
                <a:cubicBezTo>
                  <a:pt x="5771" y="49679"/>
                  <a:pt x="5619" y="49667"/>
                  <a:pt x="5480" y="49654"/>
                </a:cubicBezTo>
                <a:lnTo>
                  <a:pt x="5353" y="49641"/>
                </a:lnTo>
                <a:cubicBezTo>
                  <a:pt x="5302" y="49641"/>
                  <a:pt x="5315" y="49654"/>
                  <a:pt x="5302" y="49692"/>
                </a:cubicBezTo>
                <a:cubicBezTo>
                  <a:pt x="5290" y="49717"/>
                  <a:pt x="5239" y="49755"/>
                  <a:pt x="5226" y="49755"/>
                </a:cubicBezTo>
                <a:lnTo>
                  <a:pt x="5138" y="49717"/>
                </a:lnTo>
                <a:cubicBezTo>
                  <a:pt x="5083" y="49678"/>
                  <a:pt x="5022" y="49658"/>
                  <a:pt x="4979" y="49658"/>
                </a:cubicBezTo>
                <a:cubicBezTo>
                  <a:pt x="4952" y="49658"/>
                  <a:pt x="4932" y="49665"/>
                  <a:pt x="4923" y="49679"/>
                </a:cubicBezTo>
                <a:cubicBezTo>
                  <a:pt x="4911" y="49697"/>
                  <a:pt x="4883" y="49706"/>
                  <a:pt x="4855" y="49706"/>
                </a:cubicBezTo>
                <a:cubicBezTo>
                  <a:pt x="4823" y="49706"/>
                  <a:pt x="4790" y="49694"/>
                  <a:pt x="4784" y="49667"/>
                </a:cubicBezTo>
                <a:cubicBezTo>
                  <a:pt x="4771" y="49630"/>
                  <a:pt x="4747" y="49464"/>
                  <a:pt x="4780" y="49464"/>
                </a:cubicBezTo>
                <a:cubicBezTo>
                  <a:pt x="4781" y="49464"/>
                  <a:pt x="4782" y="49464"/>
                  <a:pt x="4784" y="49464"/>
                </a:cubicBezTo>
                <a:cubicBezTo>
                  <a:pt x="4822" y="49464"/>
                  <a:pt x="4872" y="49414"/>
                  <a:pt x="4872" y="49388"/>
                </a:cubicBezTo>
                <a:cubicBezTo>
                  <a:pt x="4872" y="49368"/>
                  <a:pt x="4897" y="49347"/>
                  <a:pt x="4927" y="49347"/>
                </a:cubicBezTo>
                <a:cubicBezTo>
                  <a:pt x="4934" y="49347"/>
                  <a:pt x="4941" y="49348"/>
                  <a:pt x="4948" y="49350"/>
                </a:cubicBezTo>
                <a:lnTo>
                  <a:pt x="4973" y="49376"/>
                </a:lnTo>
                <a:cubicBezTo>
                  <a:pt x="5011" y="49414"/>
                  <a:pt x="5049" y="49464"/>
                  <a:pt x="5075" y="49528"/>
                </a:cubicBezTo>
                <a:cubicBezTo>
                  <a:pt x="5100" y="49572"/>
                  <a:pt x="5113" y="49594"/>
                  <a:pt x="5127" y="49594"/>
                </a:cubicBezTo>
                <a:cubicBezTo>
                  <a:pt x="5141" y="49594"/>
                  <a:pt x="5157" y="49572"/>
                  <a:pt x="5189" y="49528"/>
                </a:cubicBezTo>
                <a:lnTo>
                  <a:pt x="5226" y="49464"/>
                </a:lnTo>
                <a:cubicBezTo>
                  <a:pt x="5272" y="49408"/>
                  <a:pt x="5407" y="49281"/>
                  <a:pt x="5481" y="49281"/>
                </a:cubicBezTo>
                <a:cubicBezTo>
                  <a:pt x="5490" y="49281"/>
                  <a:pt x="5498" y="49283"/>
                  <a:pt x="5505" y="49287"/>
                </a:cubicBezTo>
                <a:cubicBezTo>
                  <a:pt x="5563" y="49322"/>
                  <a:pt x="5676" y="49390"/>
                  <a:pt x="5713" y="49390"/>
                </a:cubicBezTo>
                <a:cubicBezTo>
                  <a:pt x="5716" y="49390"/>
                  <a:pt x="5718" y="49389"/>
                  <a:pt x="5720" y="49388"/>
                </a:cubicBezTo>
                <a:cubicBezTo>
                  <a:pt x="5755" y="49388"/>
                  <a:pt x="5844" y="49324"/>
                  <a:pt x="5887" y="49324"/>
                </a:cubicBezTo>
                <a:cubicBezTo>
                  <a:pt x="5891" y="49324"/>
                  <a:pt x="5894" y="49324"/>
                  <a:pt x="5897" y="49325"/>
                </a:cubicBezTo>
                <a:cubicBezTo>
                  <a:pt x="5935" y="49325"/>
                  <a:pt x="5960" y="49262"/>
                  <a:pt x="5973" y="49161"/>
                </a:cubicBezTo>
                <a:lnTo>
                  <a:pt x="6049" y="49199"/>
                </a:lnTo>
                <a:lnTo>
                  <a:pt x="6213" y="49274"/>
                </a:lnTo>
                <a:cubicBezTo>
                  <a:pt x="6255" y="49170"/>
                  <a:pt x="6331" y="49100"/>
                  <a:pt x="6392" y="49100"/>
                </a:cubicBezTo>
                <a:close/>
                <a:moveTo>
                  <a:pt x="9158" y="49524"/>
                </a:moveTo>
                <a:cubicBezTo>
                  <a:pt x="9165" y="49524"/>
                  <a:pt x="9171" y="49525"/>
                  <a:pt x="9174" y="49528"/>
                </a:cubicBezTo>
                <a:cubicBezTo>
                  <a:pt x="9225" y="49553"/>
                  <a:pt x="9225" y="49616"/>
                  <a:pt x="9162" y="49654"/>
                </a:cubicBezTo>
                <a:lnTo>
                  <a:pt x="9149" y="49641"/>
                </a:lnTo>
                <a:cubicBezTo>
                  <a:pt x="9135" y="49627"/>
                  <a:pt x="9120" y="49621"/>
                  <a:pt x="9106" y="49621"/>
                </a:cubicBezTo>
                <a:cubicBezTo>
                  <a:pt x="9059" y="49621"/>
                  <a:pt x="9020" y="49685"/>
                  <a:pt x="9010" y="49705"/>
                </a:cubicBezTo>
                <a:lnTo>
                  <a:pt x="8934" y="49793"/>
                </a:lnTo>
                <a:cubicBezTo>
                  <a:pt x="8896" y="49705"/>
                  <a:pt x="8871" y="49629"/>
                  <a:pt x="8896" y="49629"/>
                </a:cubicBezTo>
                <a:cubicBezTo>
                  <a:pt x="8919" y="49617"/>
                  <a:pt x="9096" y="49524"/>
                  <a:pt x="9158" y="49524"/>
                </a:cubicBezTo>
                <a:close/>
                <a:moveTo>
                  <a:pt x="7416" y="49477"/>
                </a:moveTo>
                <a:lnTo>
                  <a:pt x="7428" y="49490"/>
                </a:lnTo>
                <a:lnTo>
                  <a:pt x="7454" y="49566"/>
                </a:lnTo>
                <a:cubicBezTo>
                  <a:pt x="7466" y="49654"/>
                  <a:pt x="7403" y="49768"/>
                  <a:pt x="7302" y="49806"/>
                </a:cubicBezTo>
                <a:lnTo>
                  <a:pt x="7314" y="49806"/>
                </a:lnTo>
                <a:lnTo>
                  <a:pt x="7226" y="49819"/>
                </a:lnTo>
                <a:cubicBezTo>
                  <a:pt x="7224" y="49820"/>
                  <a:pt x="7222" y="49821"/>
                  <a:pt x="7219" y="49821"/>
                </a:cubicBezTo>
                <a:cubicBezTo>
                  <a:pt x="7203" y="49821"/>
                  <a:pt x="7175" y="49790"/>
                  <a:pt x="7175" y="49768"/>
                </a:cubicBezTo>
                <a:cubicBezTo>
                  <a:pt x="7175" y="49743"/>
                  <a:pt x="7188" y="49692"/>
                  <a:pt x="7200" y="49679"/>
                </a:cubicBezTo>
                <a:cubicBezTo>
                  <a:pt x="7251" y="49654"/>
                  <a:pt x="7302" y="49654"/>
                  <a:pt x="7352" y="49629"/>
                </a:cubicBezTo>
                <a:cubicBezTo>
                  <a:pt x="7378" y="49603"/>
                  <a:pt x="7403" y="49566"/>
                  <a:pt x="7352" y="49528"/>
                </a:cubicBezTo>
                <a:lnTo>
                  <a:pt x="7352" y="49515"/>
                </a:lnTo>
                <a:cubicBezTo>
                  <a:pt x="7352" y="49502"/>
                  <a:pt x="7390" y="49477"/>
                  <a:pt x="7416" y="49477"/>
                </a:cubicBezTo>
                <a:close/>
                <a:moveTo>
                  <a:pt x="7716" y="49507"/>
                </a:moveTo>
                <a:cubicBezTo>
                  <a:pt x="7751" y="49507"/>
                  <a:pt x="7783" y="49522"/>
                  <a:pt x="7795" y="49540"/>
                </a:cubicBezTo>
                <a:cubicBezTo>
                  <a:pt x="7821" y="49578"/>
                  <a:pt x="7858" y="49667"/>
                  <a:pt x="7871" y="49730"/>
                </a:cubicBezTo>
                <a:lnTo>
                  <a:pt x="7871" y="49793"/>
                </a:lnTo>
                <a:cubicBezTo>
                  <a:pt x="7871" y="49793"/>
                  <a:pt x="7833" y="49819"/>
                  <a:pt x="7808" y="49819"/>
                </a:cubicBezTo>
                <a:cubicBezTo>
                  <a:pt x="7796" y="49822"/>
                  <a:pt x="7786" y="49824"/>
                  <a:pt x="7777" y="49824"/>
                </a:cubicBezTo>
                <a:cubicBezTo>
                  <a:pt x="7728" y="49824"/>
                  <a:pt x="7717" y="49769"/>
                  <a:pt x="7707" y="49705"/>
                </a:cubicBezTo>
                <a:cubicBezTo>
                  <a:pt x="7703" y="49701"/>
                  <a:pt x="7699" y="49700"/>
                  <a:pt x="7694" y="49700"/>
                </a:cubicBezTo>
                <a:cubicBezTo>
                  <a:pt x="7681" y="49700"/>
                  <a:pt x="7665" y="49711"/>
                  <a:pt x="7656" y="49730"/>
                </a:cubicBezTo>
                <a:cubicBezTo>
                  <a:pt x="7653" y="49733"/>
                  <a:pt x="7649" y="49735"/>
                  <a:pt x="7644" y="49735"/>
                </a:cubicBezTo>
                <a:cubicBezTo>
                  <a:pt x="7616" y="49735"/>
                  <a:pt x="7574" y="49666"/>
                  <a:pt x="7618" y="49578"/>
                </a:cubicBezTo>
                <a:cubicBezTo>
                  <a:pt x="7638" y="49525"/>
                  <a:pt x="7679" y="49507"/>
                  <a:pt x="7716" y="49507"/>
                </a:cubicBezTo>
                <a:close/>
                <a:moveTo>
                  <a:pt x="4606" y="49490"/>
                </a:moveTo>
                <a:cubicBezTo>
                  <a:pt x="4644" y="49490"/>
                  <a:pt x="4682" y="49528"/>
                  <a:pt x="4695" y="49591"/>
                </a:cubicBezTo>
                <a:lnTo>
                  <a:pt x="4682" y="49591"/>
                </a:lnTo>
                <a:cubicBezTo>
                  <a:pt x="4594" y="49654"/>
                  <a:pt x="4619" y="49831"/>
                  <a:pt x="4493" y="49844"/>
                </a:cubicBezTo>
                <a:lnTo>
                  <a:pt x="4480" y="49844"/>
                </a:lnTo>
                <a:cubicBezTo>
                  <a:pt x="4475" y="49859"/>
                  <a:pt x="4464" y="49866"/>
                  <a:pt x="4451" y="49866"/>
                </a:cubicBezTo>
                <a:cubicBezTo>
                  <a:pt x="4431" y="49866"/>
                  <a:pt x="4407" y="49849"/>
                  <a:pt x="4391" y="49819"/>
                </a:cubicBezTo>
                <a:lnTo>
                  <a:pt x="4366" y="49768"/>
                </a:lnTo>
                <a:cubicBezTo>
                  <a:pt x="4366" y="49755"/>
                  <a:pt x="4391" y="49692"/>
                  <a:pt x="4404" y="49692"/>
                </a:cubicBezTo>
                <a:cubicBezTo>
                  <a:pt x="4418" y="49698"/>
                  <a:pt x="4430" y="49701"/>
                  <a:pt x="4441" y="49701"/>
                </a:cubicBezTo>
                <a:cubicBezTo>
                  <a:pt x="4519" y="49701"/>
                  <a:pt x="4526" y="49559"/>
                  <a:pt x="4581" y="49515"/>
                </a:cubicBezTo>
                <a:lnTo>
                  <a:pt x="4606" y="49490"/>
                </a:lnTo>
                <a:close/>
                <a:moveTo>
                  <a:pt x="8805" y="49505"/>
                </a:moveTo>
                <a:cubicBezTo>
                  <a:pt x="8824" y="49505"/>
                  <a:pt x="8833" y="49522"/>
                  <a:pt x="8833" y="49553"/>
                </a:cubicBezTo>
                <a:lnTo>
                  <a:pt x="8808" y="49566"/>
                </a:lnTo>
                <a:cubicBezTo>
                  <a:pt x="8744" y="49629"/>
                  <a:pt x="8719" y="49667"/>
                  <a:pt x="8643" y="49844"/>
                </a:cubicBezTo>
                <a:lnTo>
                  <a:pt x="8630" y="49869"/>
                </a:lnTo>
                <a:cubicBezTo>
                  <a:pt x="8617" y="49879"/>
                  <a:pt x="8605" y="49884"/>
                  <a:pt x="8594" y="49884"/>
                </a:cubicBezTo>
                <a:cubicBezTo>
                  <a:pt x="8563" y="49884"/>
                  <a:pt x="8542" y="49846"/>
                  <a:pt x="8542" y="49781"/>
                </a:cubicBezTo>
                <a:cubicBezTo>
                  <a:pt x="8542" y="49698"/>
                  <a:pt x="8586" y="49538"/>
                  <a:pt x="8643" y="49538"/>
                </a:cubicBezTo>
                <a:cubicBezTo>
                  <a:pt x="8647" y="49538"/>
                  <a:pt x="8652" y="49539"/>
                  <a:pt x="8656" y="49540"/>
                </a:cubicBezTo>
                <a:lnTo>
                  <a:pt x="8706" y="49528"/>
                </a:lnTo>
                <a:lnTo>
                  <a:pt x="8757" y="49528"/>
                </a:lnTo>
                <a:cubicBezTo>
                  <a:pt x="8777" y="49513"/>
                  <a:pt x="8793" y="49505"/>
                  <a:pt x="8805" y="49505"/>
                </a:cubicBezTo>
                <a:close/>
                <a:moveTo>
                  <a:pt x="6909" y="49611"/>
                </a:moveTo>
                <a:cubicBezTo>
                  <a:pt x="6937" y="49611"/>
                  <a:pt x="6964" y="49640"/>
                  <a:pt x="6973" y="49692"/>
                </a:cubicBezTo>
                <a:cubicBezTo>
                  <a:pt x="6984" y="49749"/>
                  <a:pt x="6872" y="49992"/>
                  <a:pt x="6831" y="49992"/>
                </a:cubicBezTo>
                <a:cubicBezTo>
                  <a:pt x="6827" y="49992"/>
                  <a:pt x="6823" y="49989"/>
                  <a:pt x="6821" y="49983"/>
                </a:cubicBezTo>
                <a:cubicBezTo>
                  <a:pt x="6796" y="49920"/>
                  <a:pt x="6834" y="49679"/>
                  <a:pt x="6871" y="49629"/>
                </a:cubicBezTo>
                <a:cubicBezTo>
                  <a:pt x="6883" y="49617"/>
                  <a:pt x="6896" y="49611"/>
                  <a:pt x="6909" y="49611"/>
                </a:cubicBezTo>
                <a:close/>
                <a:moveTo>
                  <a:pt x="2420" y="49863"/>
                </a:moveTo>
                <a:cubicBezTo>
                  <a:pt x="2429" y="49863"/>
                  <a:pt x="2437" y="49865"/>
                  <a:pt x="2443" y="49869"/>
                </a:cubicBezTo>
                <a:cubicBezTo>
                  <a:pt x="2481" y="49920"/>
                  <a:pt x="2481" y="49958"/>
                  <a:pt x="2430" y="49970"/>
                </a:cubicBezTo>
                <a:lnTo>
                  <a:pt x="2405" y="49970"/>
                </a:lnTo>
                <a:cubicBezTo>
                  <a:pt x="2316" y="49970"/>
                  <a:pt x="2341" y="50008"/>
                  <a:pt x="2379" y="50072"/>
                </a:cubicBezTo>
                <a:cubicBezTo>
                  <a:pt x="2379" y="50072"/>
                  <a:pt x="2334" y="50174"/>
                  <a:pt x="2308" y="50174"/>
                </a:cubicBezTo>
                <a:cubicBezTo>
                  <a:pt x="2306" y="50174"/>
                  <a:pt x="2305" y="50174"/>
                  <a:pt x="2303" y="50173"/>
                </a:cubicBezTo>
                <a:cubicBezTo>
                  <a:pt x="2228" y="50160"/>
                  <a:pt x="2152" y="50122"/>
                  <a:pt x="2063" y="50084"/>
                </a:cubicBezTo>
                <a:cubicBezTo>
                  <a:pt x="2063" y="50084"/>
                  <a:pt x="2050" y="50034"/>
                  <a:pt x="2063" y="50021"/>
                </a:cubicBezTo>
                <a:cubicBezTo>
                  <a:pt x="2076" y="49996"/>
                  <a:pt x="2101" y="49970"/>
                  <a:pt x="2126" y="49970"/>
                </a:cubicBezTo>
                <a:lnTo>
                  <a:pt x="2177" y="49996"/>
                </a:lnTo>
                <a:cubicBezTo>
                  <a:pt x="2222" y="49973"/>
                  <a:pt x="2355" y="49863"/>
                  <a:pt x="2420" y="49863"/>
                </a:cubicBezTo>
                <a:close/>
                <a:moveTo>
                  <a:pt x="3644" y="49579"/>
                </a:moveTo>
                <a:cubicBezTo>
                  <a:pt x="3653" y="49579"/>
                  <a:pt x="3662" y="49583"/>
                  <a:pt x="3670" y="49591"/>
                </a:cubicBezTo>
                <a:lnTo>
                  <a:pt x="3683" y="49616"/>
                </a:lnTo>
                <a:lnTo>
                  <a:pt x="3708" y="49654"/>
                </a:lnTo>
                <a:cubicBezTo>
                  <a:pt x="3746" y="49692"/>
                  <a:pt x="3683" y="49781"/>
                  <a:pt x="3645" y="49781"/>
                </a:cubicBezTo>
                <a:cubicBezTo>
                  <a:pt x="3643" y="49780"/>
                  <a:pt x="3641" y="49780"/>
                  <a:pt x="3639" y="49780"/>
                </a:cubicBezTo>
                <a:cubicBezTo>
                  <a:pt x="3595" y="49780"/>
                  <a:pt x="3468" y="49910"/>
                  <a:pt x="3480" y="49970"/>
                </a:cubicBezTo>
                <a:cubicBezTo>
                  <a:pt x="3480" y="49996"/>
                  <a:pt x="3480" y="50021"/>
                  <a:pt x="3493" y="50034"/>
                </a:cubicBezTo>
                <a:cubicBezTo>
                  <a:pt x="3464" y="50005"/>
                  <a:pt x="3393" y="49970"/>
                  <a:pt x="3349" y="49970"/>
                </a:cubicBezTo>
                <a:cubicBezTo>
                  <a:pt x="3334" y="49970"/>
                  <a:pt x="3322" y="49974"/>
                  <a:pt x="3316" y="49983"/>
                </a:cubicBezTo>
                <a:cubicBezTo>
                  <a:pt x="3290" y="50046"/>
                  <a:pt x="3151" y="50160"/>
                  <a:pt x="3101" y="50173"/>
                </a:cubicBezTo>
                <a:cubicBezTo>
                  <a:pt x="3098" y="50174"/>
                  <a:pt x="3096" y="50175"/>
                  <a:pt x="3093" y="50175"/>
                </a:cubicBezTo>
                <a:cubicBezTo>
                  <a:pt x="3046" y="50175"/>
                  <a:pt x="3012" y="49953"/>
                  <a:pt x="3012" y="49869"/>
                </a:cubicBezTo>
                <a:cubicBezTo>
                  <a:pt x="3012" y="49802"/>
                  <a:pt x="3105" y="49729"/>
                  <a:pt x="3162" y="49729"/>
                </a:cubicBezTo>
                <a:cubicBezTo>
                  <a:pt x="3181" y="49729"/>
                  <a:pt x="3196" y="49737"/>
                  <a:pt x="3202" y="49755"/>
                </a:cubicBezTo>
                <a:cubicBezTo>
                  <a:pt x="3209" y="49776"/>
                  <a:pt x="3225" y="49785"/>
                  <a:pt x="3244" y="49785"/>
                </a:cubicBezTo>
                <a:cubicBezTo>
                  <a:pt x="3293" y="49785"/>
                  <a:pt x="3363" y="49729"/>
                  <a:pt x="3354" y="49692"/>
                </a:cubicBezTo>
                <a:cubicBezTo>
                  <a:pt x="3338" y="49661"/>
                  <a:pt x="3346" y="49645"/>
                  <a:pt x="3372" y="49645"/>
                </a:cubicBezTo>
                <a:cubicBezTo>
                  <a:pt x="3388" y="49645"/>
                  <a:pt x="3412" y="49652"/>
                  <a:pt x="3442" y="49667"/>
                </a:cubicBezTo>
                <a:lnTo>
                  <a:pt x="3493" y="49679"/>
                </a:lnTo>
                <a:cubicBezTo>
                  <a:pt x="3500" y="49683"/>
                  <a:pt x="3507" y="49684"/>
                  <a:pt x="3516" y="49684"/>
                </a:cubicBezTo>
                <a:cubicBezTo>
                  <a:pt x="3539" y="49684"/>
                  <a:pt x="3566" y="49673"/>
                  <a:pt x="3594" y="49654"/>
                </a:cubicBezTo>
                <a:lnTo>
                  <a:pt x="3607" y="49641"/>
                </a:lnTo>
                <a:cubicBezTo>
                  <a:pt x="3607" y="49598"/>
                  <a:pt x="3625" y="49579"/>
                  <a:pt x="3644" y="49579"/>
                </a:cubicBezTo>
                <a:close/>
                <a:moveTo>
                  <a:pt x="3557" y="50193"/>
                </a:moveTo>
                <a:cubicBezTo>
                  <a:pt x="3558" y="50193"/>
                  <a:pt x="3560" y="50198"/>
                  <a:pt x="3569" y="50198"/>
                </a:cubicBezTo>
                <a:cubicBezTo>
                  <a:pt x="3557" y="50198"/>
                  <a:pt x="3544" y="50210"/>
                  <a:pt x="3532" y="50211"/>
                </a:cubicBezTo>
                <a:lnTo>
                  <a:pt x="3532" y="50211"/>
                </a:lnTo>
                <a:cubicBezTo>
                  <a:pt x="3544" y="50206"/>
                  <a:pt x="3553" y="50202"/>
                  <a:pt x="3556" y="50198"/>
                </a:cubicBezTo>
                <a:cubicBezTo>
                  <a:pt x="3556" y="50194"/>
                  <a:pt x="3556" y="50193"/>
                  <a:pt x="3557" y="50193"/>
                </a:cubicBezTo>
                <a:close/>
                <a:moveTo>
                  <a:pt x="8947" y="0"/>
                </a:moveTo>
                <a:cubicBezTo>
                  <a:pt x="8921" y="26"/>
                  <a:pt x="8845" y="89"/>
                  <a:pt x="8833" y="114"/>
                </a:cubicBezTo>
                <a:cubicBezTo>
                  <a:pt x="8831" y="118"/>
                  <a:pt x="8828" y="120"/>
                  <a:pt x="8825" y="120"/>
                </a:cubicBezTo>
                <a:cubicBezTo>
                  <a:pt x="8809" y="120"/>
                  <a:pt x="8780" y="72"/>
                  <a:pt x="8770" y="51"/>
                </a:cubicBezTo>
                <a:cubicBezTo>
                  <a:pt x="8770" y="48"/>
                  <a:pt x="8767" y="47"/>
                  <a:pt x="8762" y="47"/>
                </a:cubicBezTo>
                <a:cubicBezTo>
                  <a:pt x="8749" y="47"/>
                  <a:pt x="8722" y="55"/>
                  <a:pt x="8701" y="55"/>
                </a:cubicBezTo>
                <a:cubicBezTo>
                  <a:pt x="8693" y="55"/>
                  <a:pt x="8686" y="54"/>
                  <a:pt x="8681" y="51"/>
                </a:cubicBezTo>
                <a:cubicBezTo>
                  <a:pt x="8674" y="44"/>
                  <a:pt x="8667" y="41"/>
                  <a:pt x="8658" y="41"/>
                </a:cubicBezTo>
                <a:cubicBezTo>
                  <a:pt x="8635" y="41"/>
                  <a:pt x="8608" y="65"/>
                  <a:pt x="8580" y="102"/>
                </a:cubicBezTo>
                <a:lnTo>
                  <a:pt x="8554" y="165"/>
                </a:lnTo>
                <a:lnTo>
                  <a:pt x="8542" y="215"/>
                </a:lnTo>
                <a:cubicBezTo>
                  <a:pt x="8531" y="232"/>
                  <a:pt x="8499" y="236"/>
                  <a:pt x="8463" y="236"/>
                </a:cubicBezTo>
                <a:cubicBezTo>
                  <a:pt x="8416" y="236"/>
                  <a:pt x="8361" y="228"/>
                  <a:pt x="8339" y="228"/>
                </a:cubicBezTo>
                <a:cubicBezTo>
                  <a:pt x="8289" y="215"/>
                  <a:pt x="8238" y="215"/>
                  <a:pt x="8200" y="215"/>
                </a:cubicBezTo>
                <a:lnTo>
                  <a:pt x="8187" y="203"/>
                </a:lnTo>
                <a:lnTo>
                  <a:pt x="8124" y="102"/>
                </a:lnTo>
                <a:lnTo>
                  <a:pt x="8124" y="102"/>
                </a:lnTo>
                <a:cubicBezTo>
                  <a:pt x="8086" y="178"/>
                  <a:pt x="8124" y="279"/>
                  <a:pt x="8150" y="304"/>
                </a:cubicBezTo>
                <a:cubicBezTo>
                  <a:pt x="8153" y="307"/>
                  <a:pt x="8160" y="309"/>
                  <a:pt x="8169" y="309"/>
                </a:cubicBezTo>
                <a:cubicBezTo>
                  <a:pt x="8194" y="309"/>
                  <a:pt x="8236" y="297"/>
                  <a:pt x="8263" y="279"/>
                </a:cubicBezTo>
                <a:lnTo>
                  <a:pt x="8301" y="291"/>
                </a:lnTo>
                <a:cubicBezTo>
                  <a:pt x="8365" y="317"/>
                  <a:pt x="8403" y="393"/>
                  <a:pt x="8466" y="405"/>
                </a:cubicBezTo>
                <a:lnTo>
                  <a:pt x="8504" y="418"/>
                </a:lnTo>
                <a:cubicBezTo>
                  <a:pt x="8526" y="409"/>
                  <a:pt x="8553" y="405"/>
                  <a:pt x="8582" y="405"/>
                </a:cubicBezTo>
                <a:cubicBezTo>
                  <a:pt x="8634" y="405"/>
                  <a:pt x="8691" y="419"/>
                  <a:pt x="8732" y="443"/>
                </a:cubicBezTo>
                <a:lnTo>
                  <a:pt x="8757" y="431"/>
                </a:lnTo>
                <a:lnTo>
                  <a:pt x="8896" y="279"/>
                </a:lnTo>
                <a:lnTo>
                  <a:pt x="8896" y="279"/>
                </a:lnTo>
                <a:cubicBezTo>
                  <a:pt x="8934" y="431"/>
                  <a:pt x="8795" y="633"/>
                  <a:pt x="8732" y="671"/>
                </a:cubicBezTo>
                <a:cubicBezTo>
                  <a:pt x="8668" y="696"/>
                  <a:pt x="8618" y="772"/>
                  <a:pt x="8618" y="798"/>
                </a:cubicBezTo>
                <a:cubicBezTo>
                  <a:pt x="8618" y="810"/>
                  <a:pt x="8643" y="823"/>
                  <a:pt x="8656" y="823"/>
                </a:cubicBezTo>
                <a:cubicBezTo>
                  <a:pt x="8663" y="823"/>
                  <a:pt x="8715" y="812"/>
                  <a:pt x="8763" y="812"/>
                </a:cubicBezTo>
                <a:cubicBezTo>
                  <a:pt x="8803" y="812"/>
                  <a:pt x="8840" y="819"/>
                  <a:pt x="8845" y="848"/>
                </a:cubicBezTo>
                <a:cubicBezTo>
                  <a:pt x="8856" y="899"/>
                  <a:pt x="8741" y="976"/>
                  <a:pt x="8677" y="976"/>
                </a:cubicBezTo>
                <a:cubicBezTo>
                  <a:pt x="8662" y="976"/>
                  <a:pt x="8650" y="972"/>
                  <a:pt x="8643" y="962"/>
                </a:cubicBezTo>
                <a:cubicBezTo>
                  <a:pt x="8605" y="924"/>
                  <a:pt x="8554" y="823"/>
                  <a:pt x="8567" y="785"/>
                </a:cubicBezTo>
                <a:cubicBezTo>
                  <a:pt x="8580" y="747"/>
                  <a:pt x="8605" y="722"/>
                  <a:pt x="8605" y="722"/>
                </a:cubicBezTo>
                <a:cubicBezTo>
                  <a:pt x="8618" y="722"/>
                  <a:pt x="8618" y="620"/>
                  <a:pt x="8618" y="582"/>
                </a:cubicBezTo>
                <a:cubicBezTo>
                  <a:pt x="8618" y="544"/>
                  <a:pt x="8580" y="519"/>
                  <a:pt x="8529" y="519"/>
                </a:cubicBezTo>
                <a:lnTo>
                  <a:pt x="8491" y="507"/>
                </a:lnTo>
                <a:cubicBezTo>
                  <a:pt x="8453" y="494"/>
                  <a:pt x="8415" y="469"/>
                  <a:pt x="8377" y="443"/>
                </a:cubicBezTo>
                <a:lnTo>
                  <a:pt x="8289" y="443"/>
                </a:lnTo>
                <a:cubicBezTo>
                  <a:pt x="8276" y="443"/>
                  <a:pt x="8263" y="443"/>
                  <a:pt x="8251" y="456"/>
                </a:cubicBezTo>
                <a:cubicBezTo>
                  <a:pt x="8187" y="494"/>
                  <a:pt x="8150" y="633"/>
                  <a:pt x="8187" y="696"/>
                </a:cubicBezTo>
                <a:lnTo>
                  <a:pt x="8213" y="722"/>
                </a:lnTo>
                <a:cubicBezTo>
                  <a:pt x="8222" y="718"/>
                  <a:pt x="8230" y="717"/>
                  <a:pt x="8239" y="717"/>
                </a:cubicBezTo>
                <a:cubicBezTo>
                  <a:pt x="8293" y="717"/>
                  <a:pt x="8339" y="776"/>
                  <a:pt x="8339" y="798"/>
                </a:cubicBezTo>
                <a:cubicBezTo>
                  <a:pt x="8339" y="836"/>
                  <a:pt x="8213" y="823"/>
                  <a:pt x="8175" y="836"/>
                </a:cubicBezTo>
                <a:cubicBezTo>
                  <a:pt x="8148" y="844"/>
                  <a:pt x="8108" y="853"/>
                  <a:pt x="8079" y="853"/>
                </a:cubicBezTo>
                <a:cubicBezTo>
                  <a:pt x="8066" y="853"/>
                  <a:pt x="8056" y="852"/>
                  <a:pt x="8048" y="848"/>
                </a:cubicBezTo>
                <a:cubicBezTo>
                  <a:pt x="8023" y="836"/>
                  <a:pt x="8023" y="785"/>
                  <a:pt x="8036" y="734"/>
                </a:cubicBezTo>
                <a:lnTo>
                  <a:pt x="8061" y="734"/>
                </a:lnTo>
                <a:lnTo>
                  <a:pt x="8124" y="722"/>
                </a:lnTo>
                <a:cubicBezTo>
                  <a:pt x="8112" y="671"/>
                  <a:pt x="7998" y="557"/>
                  <a:pt x="7960" y="544"/>
                </a:cubicBezTo>
                <a:cubicBezTo>
                  <a:pt x="7951" y="542"/>
                  <a:pt x="7942" y="541"/>
                  <a:pt x="7932" y="541"/>
                </a:cubicBezTo>
                <a:cubicBezTo>
                  <a:pt x="7884" y="541"/>
                  <a:pt x="7824" y="566"/>
                  <a:pt x="7783" y="608"/>
                </a:cubicBezTo>
                <a:lnTo>
                  <a:pt x="7757" y="671"/>
                </a:lnTo>
                <a:cubicBezTo>
                  <a:pt x="7745" y="696"/>
                  <a:pt x="7783" y="760"/>
                  <a:pt x="7795" y="798"/>
                </a:cubicBezTo>
                <a:cubicBezTo>
                  <a:pt x="7795" y="823"/>
                  <a:pt x="7795" y="848"/>
                  <a:pt x="7795" y="873"/>
                </a:cubicBezTo>
                <a:cubicBezTo>
                  <a:pt x="7783" y="899"/>
                  <a:pt x="7757" y="937"/>
                  <a:pt x="7745" y="937"/>
                </a:cubicBezTo>
                <a:cubicBezTo>
                  <a:pt x="7732" y="937"/>
                  <a:pt x="7681" y="899"/>
                  <a:pt x="7681" y="899"/>
                </a:cubicBezTo>
                <a:lnTo>
                  <a:pt x="7719" y="734"/>
                </a:lnTo>
                <a:cubicBezTo>
                  <a:pt x="7631" y="696"/>
                  <a:pt x="7352" y="532"/>
                  <a:pt x="7314" y="456"/>
                </a:cubicBezTo>
                <a:cubicBezTo>
                  <a:pt x="7276" y="367"/>
                  <a:pt x="7238" y="266"/>
                  <a:pt x="7226" y="216"/>
                </a:cubicBezTo>
                <a:lnTo>
                  <a:pt x="7226" y="216"/>
                </a:lnTo>
                <a:cubicBezTo>
                  <a:pt x="7232" y="239"/>
                  <a:pt x="7240" y="249"/>
                  <a:pt x="7250" y="249"/>
                </a:cubicBezTo>
                <a:cubicBezTo>
                  <a:pt x="7262" y="249"/>
                  <a:pt x="7276" y="236"/>
                  <a:pt x="7289" y="215"/>
                </a:cubicBezTo>
                <a:cubicBezTo>
                  <a:pt x="7316" y="179"/>
                  <a:pt x="7279" y="149"/>
                  <a:pt x="7236" y="149"/>
                </a:cubicBezTo>
                <a:cubicBezTo>
                  <a:pt x="7220" y="149"/>
                  <a:pt x="7202" y="154"/>
                  <a:pt x="7188" y="165"/>
                </a:cubicBezTo>
                <a:cubicBezTo>
                  <a:pt x="7125" y="203"/>
                  <a:pt x="7112" y="266"/>
                  <a:pt x="7137" y="317"/>
                </a:cubicBezTo>
                <a:cubicBezTo>
                  <a:pt x="7099" y="266"/>
                  <a:pt x="7049" y="228"/>
                  <a:pt x="7036" y="228"/>
                </a:cubicBezTo>
                <a:cubicBezTo>
                  <a:pt x="7023" y="228"/>
                  <a:pt x="7049" y="355"/>
                  <a:pt x="7074" y="393"/>
                </a:cubicBezTo>
                <a:cubicBezTo>
                  <a:pt x="7099" y="431"/>
                  <a:pt x="7125" y="481"/>
                  <a:pt x="7125" y="519"/>
                </a:cubicBezTo>
                <a:lnTo>
                  <a:pt x="7125" y="557"/>
                </a:lnTo>
                <a:cubicBezTo>
                  <a:pt x="7125" y="567"/>
                  <a:pt x="7100" y="586"/>
                  <a:pt x="7090" y="586"/>
                </a:cubicBezTo>
                <a:cubicBezTo>
                  <a:pt x="7088" y="586"/>
                  <a:pt x="7087" y="585"/>
                  <a:pt x="7087" y="582"/>
                </a:cubicBezTo>
                <a:lnTo>
                  <a:pt x="6909" y="443"/>
                </a:lnTo>
                <a:cubicBezTo>
                  <a:pt x="6694" y="317"/>
                  <a:pt x="6416" y="228"/>
                  <a:pt x="6353" y="228"/>
                </a:cubicBezTo>
                <a:cubicBezTo>
                  <a:pt x="6302" y="228"/>
                  <a:pt x="6391" y="317"/>
                  <a:pt x="6429" y="329"/>
                </a:cubicBezTo>
                <a:cubicBezTo>
                  <a:pt x="6454" y="355"/>
                  <a:pt x="6542" y="380"/>
                  <a:pt x="6618" y="405"/>
                </a:cubicBezTo>
                <a:lnTo>
                  <a:pt x="6631" y="519"/>
                </a:lnTo>
                <a:lnTo>
                  <a:pt x="6644" y="620"/>
                </a:lnTo>
                <a:cubicBezTo>
                  <a:pt x="6597" y="686"/>
                  <a:pt x="6557" y="724"/>
                  <a:pt x="6545" y="724"/>
                </a:cubicBezTo>
                <a:cubicBezTo>
                  <a:pt x="6540" y="724"/>
                  <a:pt x="6539" y="719"/>
                  <a:pt x="6542" y="709"/>
                </a:cubicBezTo>
                <a:lnTo>
                  <a:pt x="6530" y="684"/>
                </a:lnTo>
                <a:cubicBezTo>
                  <a:pt x="6492" y="608"/>
                  <a:pt x="6631" y="570"/>
                  <a:pt x="6530" y="481"/>
                </a:cubicBezTo>
                <a:lnTo>
                  <a:pt x="6467" y="418"/>
                </a:lnTo>
                <a:cubicBezTo>
                  <a:pt x="6416" y="481"/>
                  <a:pt x="6277" y="570"/>
                  <a:pt x="6138" y="608"/>
                </a:cubicBezTo>
                <a:lnTo>
                  <a:pt x="6251" y="823"/>
                </a:lnTo>
                <a:cubicBezTo>
                  <a:pt x="6226" y="848"/>
                  <a:pt x="6125" y="937"/>
                  <a:pt x="6036" y="1013"/>
                </a:cubicBezTo>
                <a:lnTo>
                  <a:pt x="6074" y="1240"/>
                </a:lnTo>
                <a:cubicBezTo>
                  <a:pt x="6074" y="1253"/>
                  <a:pt x="6074" y="1278"/>
                  <a:pt x="6062" y="1291"/>
                </a:cubicBezTo>
                <a:cubicBezTo>
                  <a:pt x="6053" y="1291"/>
                  <a:pt x="6039" y="1297"/>
                  <a:pt x="6027" y="1297"/>
                </a:cubicBezTo>
                <a:cubicBezTo>
                  <a:pt x="6021" y="1297"/>
                  <a:pt x="6015" y="1295"/>
                  <a:pt x="6011" y="1291"/>
                </a:cubicBezTo>
                <a:cubicBezTo>
                  <a:pt x="5986" y="1228"/>
                  <a:pt x="5948" y="1165"/>
                  <a:pt x="5922" y="1101"/>
                </a:cubicBezTo>
                <a:cubicBezTo>
                  <a:pt x="5922" y="1076"/>
                  <a:pt x="5960" y="1025"/>
                  <a:pt x="5960" y="987"/>
                </a:cubicBezTo>
                <a:lnTo>
                  <a:pt x="5973" y="836"/>
                </a:lnTo>
                <a:cubicBezTo>
                  <a:pt x="6062" y="798"/>
                  <a:pt x="6163" y="532"/>
                  <a:pt x="6176" y="443"/>
                </a:cubicBezTo>
                <a:cubicBezTo>
                  <a:pt x="6188" y="355"/>
                  <a:pt x="6074" y="304"/>
                  <a:pt x="6036" y="304"/>
                </a:cubicBezTo>
                <a:cubicBezTo>
                  <a:pt x="5998" y="317"/>
                  <a:pt x="5986" y="481"/>
                  <a:pt x="5986" y="544"/>
                </a:cubicBezTo>
                <a:cubicBezTo>
                  <a:pt x="5986" y="592"/>
                  <a:pt x="5887" y="737"/>
                  <a:pt x="5843" y="737"/>
                </a:cubicBezTo>
                <a:cubicBezTo>
                  <a:pt x="5840" y="737"/>
                  <a:pt x="5837" y="736"/>
                  <a:pt x="5834" y="734"/>
                </a:cubicBezTo>
                <a:cubicBezTo>
                  <a:pt x="5783" y="722"/>
                  <a:pt x="5783" y="633"/>
                  <a:pt x="5796" y="608"/>
                </a:cubicBezTo>
                <a:cubicBezTo>
                  <a:pt x="5809" y="595"/>
                  <a:pt x="5847" y="532"/>
                  <a:pt x="5884" y="469"/>
                </a:cubicBezTo>
                <a:lnTo>
                  <a:pt x="5821" y="443"/>
                </a:lnTo>
                <a:lnTo>
                  <a:pt x="5771" y="405"/>
                </a:lnTo>
                <a:cubicBezTo>
                  <a:pt x="5764" y="404"/>
                  <a:pt x="5757" y="403"/>
                  <a:pt x="5749" y="403"/>
                </a:cubicBezTo>
                <a:cubicBezTo>
                  <a:pt x="5687" y="403"/>
                  <a:pt x="5607" y="447"/>
                  <a:pt x="5619" y="481"/>
                </a:cubicBezTo>
                <a:cubicBezTo>
                  <a:pt x="5619" y="519"/>
                  <a:pt x="5619" y="570"/>
                  <a:pt x="5606" y="582"/>
                </a:cubicBezTo>
                <a:lnTo>
                  <a:pt x="5555" y="582"/>
                </a:lnTo>
                <a:cubicBezTo>
                  <a:pt x="5505" y="582"/>
                  <a:pt x="5480" y="519"/>
                  <a:pt x="5480" y="431"/>
                </a:cubicBezTo>
                <a:lnTo>
                  <a:pt x="5480" y="380"/>
                </a:lnTo>
                <a:cubicBezTo>
                  <a:pt x="5467" y="291"/>
                  <a:pt x="5530" y="304"/>
                  <a:pt x="5568" y="279"/>
                </a:cubicBezTo>
                <a:lnTo>
                  <a:pt x="5593" y="266"/>
                </a:lnTo>
                <a:cubicBezTo>
                  <a:pt x="5601" y="252"/>
                  <a:pt x="5590" y="246"/>
                  <a:pt x="5569" y="246"/>
                </a:cubicBezTo>
                <a:cubicBezTo>
                  <a:pt x="5517" y="246"/>
                  <a:pt x="5399" y="287"/>
                  <a:pt x="5353" y="342"/>
                </a:cubicBezTo>
                <a:cubicBezTo>
                  <a:pt x="5302" y="431"/>
                  <a:pt x="5226" y="544"/>
                  <a:pt x="5214" y="544"/>
                </a:cubicBezTo>
                <a:cubicBezTo>
                  <a:pt x="5211" y="550"/>
                  <a:pt x="5208" y="553"/>
                  <a:pt x="5204" y="553"/>
                </a:cubicBezTo>
                <a:cubicBezTo>
                  <a:pt x="5190" y="553"/>
                  <a:pt x="5170" y="521"/>
                  <a:pt x="5151" y="481"/>
                </a:cubicBezTo>
                <a:lnTo>
                  <a:pt x="5151" y="431"/>
                </a:lnTo>
                <a:cubicBezTo>
                  <a:pt x="5151" y="418"/>
                  <a:pt x="5163" y="393"/>
                  <a:pt x="5163" y="380"/>
                </a:cubicBezTo>
                <a:lnTo>
                  <a:pt x="5176" y="355"/>
                </a:lnTo>
                <a:cubicBezTo>
                  <a:pt x="5189" y="317"/>
                  <a:pt x="5151" y="291"/>
                  <a:pt x="5087" y="291"/>
                </a:cubicBezTo>
                <a:lnTo>
                  <a:pt x="5037" y="291"/>
                </a:lnTo>
                <a:cubicBezTo>
                  <a:pt x="5011" y="304"/>
                  <a:pt x="4935" y="532"/>
                  <a:pt x="4897" y="570"/>
                </a:cubicBezTo>
                <a:cubicBezTo>
                  <a:pt x="4847" y="608"/>
                  <a:pt x="4809" y="646"/>
                  <a:pt x="4796" y="646"/>
                </a:cubicBezTo>
                <a:cubicBezTo>
                  <a:pt x="4771" y="620"/>
                  <a:pt x="4746" y="595"/>
                  <a:pt x="4733" y="570"/>
                </a:cubicBezTo>
                <a:cubicBezTo>
                  <a:pt x="4712" y="496"/>
                  <a:pt x="4691" y="422"/>
                  <a:pt x="4632" y="422"/>
                </a:cubicBezTo>
                <a:cubicBezTo>
                  <a:pt x="4621" y="422"/>
                  <a:pt x="4608" y="424"/>
                  <a:pt x="4594" y="431"/>
                </a:cubicBezTo>
                <a:lnTo>
                  <a:pt x="4493" y="469"/>
                </a:lnTo>
                <a:cubicBezTo>
                  <a:pt x="4505" y="570"/>
                  <a:pt x="4455" y="646"/>
                  <a:pt x="4417" y="646"/>
                </a:cubicBezTo>
                <a:cubicBezTo>
                  <a:pt x="4391" y="658"/>
                  <a:pt x="4341" y="709"/>
                  <a:pt x="4315" y="760"/>
                </a:cubicBezTo>
                <a:lnTo>
                  <a:pt x="4290" y="810"/>
                </a:lnTo>
                <a:lnTo>
                  <a:pt x="4252" y="861"/>
                </a:lnTo>
                <a:cubicBezTo>
                  <a:pt x="4227" y="861"/>
                  <a:pt x="4138" y="810"/>
                  <a:pt x="4100" y="798"/>
                </a:cubicBezTo>
                <a:cubicBezTo>
                  <a:pt x="4100" y="772"/>
                  <a:pt x="4113" y="747"/>
                  <a:pt x="4113" y="696"/>
                </a:cubicBezTo>
                <a:lnTo>
                  <a:pt x="4113" y="696"/>
                </a:lnTo>
                <a:lnTo>
                  <a:pt x="3986" y="722"/>
                </a:lnTo>
                <a:cubicBezTo>
                  <a:pt x="3898" y="747"/>
                  <a:pt x="3961" y="861"/>
                  <a:pt x="3948" y="937"/>
                </a:cubicBezTo>
                <a:lnTo>
                  <a:pt x="3948" y="949"/>
                </a:lnTo>
                <a:cubicBezTo>
                  <a:pt x="3948" y="975"/>
                  <a:pt x="4037" y="1013"/>
                  <a:pt x="4062" y="1025"/>
                </a:cubicBezTo>
                <a:cubicBezTo>
                  <a:pt x="4088" y="1038"/>
                  <a:pt x="4189" y="1089"/>
                  <a:pt x="4265" y="1139"/>
                </a:cubicBezTo>
                <a:lnTo>
                  <a:pt x="4290" y="962"/>
                </a:lnTo>
                <a:cubicBezTo>
                  <a:pt x="4290" y="949"/>
                  <a:pt x="4328" y="937"/>
                  <a:pt x="4353" y="937"/>
                </a:cubicBezTo>
                <a:cubicBezTo>
                  <a:pt x="4366" y="937"/>
                  <a:pt x="4391" y="975"/>
                  <a:pt x="4379" y="987"/>
                </a:cubicBezTo>
                <a:lnTo>
                  <a:pt x="4379" y="1063"/>
                </a:lnTo>
                <a:cubicBezTo>
                  <a:pt x="4366" y="1139"/>
                  <a:pt x="4442" y="1291"/>
                  <a:pt x="4543" y="1405"/>
                </a:cubicBezTo>
                <a:lnTo>
                  <a:pt x="4657" y="1494"/>
                </a:lnTo>
                <a:lnTo>
                  <a:pt x="4746" y="1544"/>
                </a:lnTo>
                <a:cubicBezTo>
                  <a:pt x="4784" y="1494"/>
                  <a:pt x="4910" y="1506"/>
                  <a:pt x="4948" y="1494"/>
                </a:cubicBezTo>
                <a:cubicBezTo>
                  <a:pt x="4953" y="1489"/>
                  <a:pt x="4958" y="1487"/>
                  <a:pt x="4965" y="1487"/>
                </a:cubicBezTo>
                <a:cubicBezTo>
                  <a:pt x="4995" y="1487"/>
                  <a:pt x="5044" y="1530"/>
                  <a:pt x="5075" y="1582"/>
                </a:cubicBezTo>
                <a:lnTo>
                  <a:pt x="5125" y="1633"/>
                </a:lnTo>
                <a:cubicBezTo>
                  <a:pt x="5138" y="1645"/>
                  <a:pt x="5154" y="1649"/>
                  <a:pt x="5171" y="1649"/>
                </a:cubicBezTo>
                <a:cubicBezTo>
                  <a:pt x="5189" y="1649"/>
                  <a:pt x="5208" y="1645"/>
                  <a:pt x="5226" y="1645"/>
                </a:cubicBezTo>
                <a:cubicBezTo>
                  <a:pt x="5277" y="1658"/>
                  <a:pt x="5328" y="1645"/>
                  <a:pt x="5353" y="1671"/>
                </a:cubicBezTo>
                <a:lnTo>
                  <a:pt x="5391" y="1696"/>
                </a:lnTo>
                <a:cubicBezTo>
                  <a:pt x="5391" y="1759"/>
                  <a:pt x="5353" y="1860"/>
                  <a:pt x="5353" y="1886"/>
                </a:cubicBezTo>
                <a:cubicBezTo>
                  <a:pt x="5353" y="1893"/>
                  <a:pt x="5347" y="1896"/>
                  <a:pt x="5336" y="1896"/>
                </a:cubicBezTo>
                <a:cubicBezTo>
                  <a:pt x="5288" y="1896"/>
                  <a:pt x="5152" y="1834"/>
                  <a:pt x="5100" y="1772"/>
                </a:cubicBezTo>
                <a:cubicBezTo>
                  <a:pt x="5070" y="1735"/>
                  <a:pt x="5041" y="1715"/>
                  <a:pt x="5021" y="1715"/>
                </a:cubicBezTo>
                <a:cubicBezTo>
                  <a:pt x="5008" y="1715"/>
                  <a:pt x="4999" y="1725"/>
                  <a:pt x="4999" y="1747"/>
                </a:cubicBezTo>
                <a:lnTo>
                  <a:pt x="5011" y="1785"/>
                </a:lnTo>
                <a:lnTo>
                  <a:pt x="5011" y="1810"/>
                </a:lnTo>
                <a:cubicBezTo>
                  <a:pt x="5011" y="1835"/>
                  <a:pt x="4860" y="1936"/>
                  <a:pt x="4822" y="2012"/>
                </a:cubicBezTo>
                <a:cubicBezTo>
                  <a:pt x="4806" y="2051"/>
                  <a:pt x="4791" y="2066"/>
                  <a:pt x="4781" y="2066"/>
                </a:cubicBezTo>
                <a:cubicBezTo>
                  <a:pt x="4775" y="2066"/>
                  <a:pt x="4771" y="2060"/>
                  <a:pt x="4771" y="2050"/>
                </a:cubicBezTo>
                <a:cubicBezTo>
                  <a:pt x="4771" y="2027"/>
                  <a:pt x="4728" y="1960"/>
                  <a:pt x="4701" y="1960"/>
                </a:cubicBezTo>
                <a:cubicBezTo>
                  <a:pt x="4699" y="1960"/>
                  <a:pt x="4697" y="1961"/>
                  <a:pt x="4695" y="1962"/>
                </a:cubicBezTo>
                <a:cubicBezTo>
                  <a:pt x="4694" y="1962"/>
                  <a:pt x="4693" y="1962"/>
                  <a:pt x="4692" y="1962"/>
                </a:cubicBezTo>
                <a:cubicBezTo>
                  <a:pt x="4662" y="1962"/>
                  <a:pt x="4540" y="1783"/>
                  <a:pt x="4455" y="1734"/>
                </a:cubicBezTo>
                <a:cubicBezTo>
                  <a:pt x="4424" y="1718"/>
                  <a:pt x="4400" y="1711"/>
                  <a:pt x="4383" y="1711"/>
                </a:cubicBezTo>
                <a:cubicBezTo>
                  <a:pt x="4346" y="1711"/>
                  <a:pt x="4347" y="1748"/>
                  <a:pt x="4391" y="1810"/>
                </a:cubicBezTo>
                <a:lnTo>
                  <a:pt x="4417" y="1873"/>
                </a:lnTo>
                <a:lnTo>
                  <a:pt x="4429" y="1898"/>
                </a:lnTo>
                <a:cubicBezTo>
                  <a:pt x="4429" y="1936"/>
                  <a:pt x="4391" y="1987"/>
                  <a:pt x="4379" y="1987"/>
                </a:cubicBezTo>
                <a:cubicBezTo>
                  <a:pt x="4366" y="1987"/>
                  <a:pt x="4290" y="2000"/>
                  <a:pt x="4227" y="2012"/>
                </a:cubicBezTo>
                <a:lnTo>
                  <a:pt x="4176" y="1987"/>
                </a:lnTo>
                <a:cubicBezTo>
                  <a:pt x="4159" y="1974"/>
                  <a:pt x="4143" y="1969"/>
                  <a:pt x="4129" y="1969"/>
                </a:cubicBezTo>
                <a:cubicBezTo>
                  <a:pt x="4072" y="1969"/>
                  <a:pt x="4037" y="2053"/>
                  <a:pt x="3986" y="2063"/>
                </a:cubicBezTo>
                <a:cubicBezTo>
                  <a:pt x="3885" y="2076"/>
                  <a:pt x="3873" y="2152"/>
                  <a:pt x="3885" y="2253"/>
                </a:cubicBezTo>
                <a:cubicBezTo>
                  <a:pt x="3885" y="2264"/>
                  <a:pt x="3848" y="2293"/>
                  <a:pt x="3829" y="2293"/>
                </a:cubicBezTo>
                <a:cubicBezTo>
                  <a:pt x="3826" y="2293"/>
                  <a:pt x="3824" y="2292"/>
                  <a:pt x="3822" y="2291"/>
                </a:cubicBezTo>
                <a:cubicBezTo>
                  <a:pt x="3809" y="2265"/>
                  <a:pt x="3771" y="2215"/>
                  <a:pt x="3784" y="2189"/>
                </a:cubicBezTo>
                <a:lnTo>
                  <a:pt x="3809" y="2114"/>
                </a:lnTo>
                <a:cubicBezTo>
                  <a:pt x="3838" y="2056"/>
                  <a:pt x="3797" y="2027"/>
                  <a:pt x="3756" y="2027"/>
                </a:cubicBezTo>
                <a:cubicBezTo>
                  <a:pt x="3726" y="2027"/>
                  <a:pt x="3695" y="2043"/>
                  <a:pt x="3695" y="2076"/>
                </a:cubicBezTo>
                <a:cubicBezTo>
                  <a:pt x="3695" y="2122"/>
                  <a:pt x="3682" y="2144"/>
                  <a:pt x="3662" y="2144"/>
                </a:cubicBezTo>
                <a:cubicBezTo>
                  <a:pt x="3643" y="2144"/>
                  <a:pt x="3618" y="2125"/>
                  <a:pt x="3594" y="2088"/>
                </a:cubicBezTo>
                <a:lnTo>
                  <a:pt x="3569" y="2000"/>
                </a:lnTo>
                <a:cubicBezTo>
                  <a:pt x="3548" y="1944"/>
                  <a:pt x="3511" y="1926"/>
                  <a:pt x="3481" y="1926"/>
                </a:cubicBezTo>
                <a:cubicBezTo>
                  <a:pt x="3456" y="1926"/>
                  <a:pt x="3435" y="1938"/>
                  <a:pt x="3430" y="1949"/>
                </a:cubicBezTo>
                <a:cubicBezTo>
                  <a:pt x="3341" y="2076"/>
                  <a:pt x="3227" y="2189"/>
                  <a:pt x="3177" y="2367"/>
                </a:cubicBezTo>
                <a:cubicBezTo>
                  <a:pt x="3177" y="2379"/>
                  <a:pt x="3189" y="2417"/>
                  <a:pt x="3189" y="2430"/>
                </a:cubicBezTo>
                <a:lnTo>
                  <a:pt x="3265" y="2430"/>
                </a:lnTo>
                <a:cubicBezTo>
                  <a:pt x="3278" y="2430"/>
                  <a:pt x="3278" y="2392"/>
                  <a:pt x="3290" y="2367"/>
                </a:cubicBezTo>
                <a:cubicBezTo>
                  <a:pt x="3307" y="2293"/>
                  <a:pt x="3328" y="2257"/>
                  <a:pt x="3368" y="2257"/>
                </a:cubicBezTo>
                <a:cubicBezTo>
                  <a:pt x="3391" y="2257"/>
                  <a:pt x="3419" y="2268"/>
                  <a:pt x="3455" y="2291"/>
                </a:cubicBezTo>
                <a:lnTo>
                  <a:pt x="3518" y="2341"/>
                </a:lnTo>
                <a:cubicBezTo>
                  <a:pt x="3619" y="2367"/>
                  <a:pt x="3809" y="2455"/>
                  <a:pt x="3860" y="2455"/>
                </a:cubicBezTo>
                <a:cubicBezTo>
                  <a:pt x="3898" y="2443"/>
                  <a:pt x="3999" y="2430"/>
                  <a:pt x="4088" y="2417"/>
                </a:cubicBezTo>
                <a:lnTo>
                  <a:pt x="4164" y="2405"/>
                </a:lnTo>
                <a:cubicBezTo>
                  <a:pt x="4202" y="2392"/>
                  <a:pt x="4227" y="2392"/>
                  <a:pt x="4265" y="2392"/>
                </a:cubicBezTo>
                <a:cubicBezTo>
                  <a:pt x="4277" y="2392"/>
                  <a:pt x="4303" y="2417"/>
                  <a:pt x="4315" y="2417"/>
                </a:cubicBezTo>
                <a:cubicBezTo>
                  <a:pt x="4348" y="2406"/>
                  <a:pt x="4390" y="2377"/>
                  <a:pt x="4401" y="2377"/>
                </a:cubicBezTo>
                <a:cubicBezTo>
                  <a:pt x="4403" y="2377"/>
                  <a:pt x="4404" y="2378"/>
                  <a:pt x="4404" y="2379"/>
                </a:cubicBezTo>
                <a:lnTo>
                  <a:pt x="4442" y="2405"/>
                </a:lnTo>
                <a:cubicBezTo>
                  <a:pt x="4449" y="2441"/>
                  <a:pt x="4465" y="2461"/>
                  <a:pt x="4482" y="2461"/>
                </a:cubicBezTo>
                <a:cubicBezTo>
                  <a:pt x="4495" y="2461"/>
                  <a:pt x="4507" y="2451"/>
                  <a:pt x="4518" y="2430"/>
                </a:cubicBezTo>
                <a:lnTo>
                  <a:pt x="4556" y="2405"/>
                </a:lnTo>
                <a:cubicBezTo>
                  <a:pt x="4573" y="2396"/>
                  <a:pt x="4597" y="2381"/>
                  <a:pt x="4618" y="2381"/>
                </a:cubicBezTo>
                <a:cubicBezTo>
                  <a:pt x="4627" y="2381"/>
                  <a:pt x="4637" y="2384"/>
                  <a:pt x="4644" y="2392"/>
                </a:cubicBezTo>
                <a:lnTo>
                  <a:pt x="4670" y="2417"/>
                </a:lnTo>
                <a:cubicBezTo>
                  <a:pt x="4695" y="2468"/>
                  <a:pt x="4695" y="2620"/>
                  <a:pt x="4682" y="2746"/>
                </a:cubicBezTo>
                <a:lnTo>
                  <a:pt x="4644" y="2835"/>
                </a:lnTo>
                <a:cubicBezTo>
                  <a:pt x="4632" y="2898"/>
                  <a:pt x="4493" y="2873"/>
                  <a:pt x="4568" y="2987"/>
                </a:cubicBezTo>
                <a:cubicBezTo>
                  <a:pt x="4594" y="3037"/>
                  <a:pt x="4644" y="3088"/>
                  <a:pt x="4682" y="3126"/>
                </a:cubicBezTo>
                <a:lnTo>
                  <a:pt x="4720" y="3176"/>
                </a:lnTo>
                <a:cubicBezTo>
                  <a:pt x="4809" y="3176"/>
                  <a:pt x="4872" y="3265"/>
                  <a:pt x="4872" y="3303"/>
                </a:cubicBezTo>
                <a:cubicBezTo>
                  <a:pt x="4872" y="3316"/>
                  <a:pt x="4863" y="3322"/>
                  <a:pt x="4847" y="3322"/>
                </a:cubicBezTo>
                <a:cubicBezTo>
                  <a:pt x="4831" y="3322"/>
                  <a:pt x="4809" y="3316"/>
                  <a:pt x="4784" y="3303"/>
                </a:cubicBezTo>
                <a:lnTo>
                  <a:pt x="4758" y="3252"/>
                </a:lnTo>
                <a:lnTo>
                  <a:pt x="4758" y="3240"/>
                </a:lnTo>
                <a:cubicBezTo>
                  <a:pt x="4746" y="3240"/>
                  <a:pt x="4708" y="3341"/>
                  <a:pt x="4708" y="3379"/>
                </a:cubicBezTo>
                <a:cubicBezTo>
                  <a:pt x="4699" y="3413"/>
                  <a:pt x="4674" y="3430"/>
                  <a:pt x="4639" y="3430"/>
                </a:cubicBezTo>
                <a:cubicBezTo>
                  <a:pt x="4622" y="3430"/>
                  <a:pt x="4602" y="3425"/>
                  <a:pt x="4581" y="3417"/>
                </a:cubicBezTo>
                <a:lnTo>
                  <a:pt x="4543" y="3379"/>
                </a:lnTo>
                <a:cubicBezTo>
                  <a:pt x="4442" y="3316"/>
                  <a:pt x="4568" y="3278"/>
                  <a:pt x="4543" y="3227"/>
                </a:cubicBezTo>
                <a:cubicBezTo>
                  <a:pt x="4531" y="3189"/>
                  <a:pt x="4505" y="3164"/>
                  <a:pt x="4480" y="3151"/>
                </a:cubicBezTo>
                <a:cubicBezTo>
                  <a:pt x="4429" y="3113"/>
                  <a:pt x="4429" y="3075"/>
                  <a:pt x="4455" y="3012"/>
                </a:cubicBezTo>
                <a:lnTo>
                  <a:pt x="4467" y="2999"/>
                </a:lnTo>
                <a:cubicBezTo>
                  <a:pt x="4467" y="2961"/>
                  <a:pt x="4455" y="2936"/>
                  <a:pt x="4429" y="2923"/>
                </a:cubicBezTo>
                <a:lnTo>
                  <a:pt x="4417" y="2936"/>
                </a:lnTo>
                <a:lnTo>
                  <a:pt x="4391" y="2949"/>
                </a:lnTo>
                <a:cubicBezTo>
                  <a:pt x="4353" y="2987"/>
                  <a:pt x="4328" y="3063"/>
                  <a:pt x="4328" y="3075"/>
                </a:cubicBezTo>
                <a:cubicBezTo>
                  <a:pt x="4328" y="3088"/>
                  <a:pt x="4277" y="3214"/>
                  <a:pt x="4214" y="3354"/>
                </a:cubicBezTo>
                <a:lnTo>
                  <a:pt x="4214" y="3518"/>
                </a:lnTo>
                <a:lnTo>
                  <a:pt x="4214" y="3531"/>
                </a:lnTo>
                <a:cubicBezTo>
                  <a:pt x="4225" y="3541"/>
                  <a:pt x="4238" y="3545"/>
                  <a:pt x="4249" y="3545"/>
                </a:cubicBezTo>
                <a:cubicBezTo>
                  <a:pt x="4265" y="3545"/>
                  <a:pt x="4277" y="3538"/>
                  <a:pt x="4277" y="3531"/>
                </a:cubicBezTo>
                <a:cubicBezTo>
                  <a:pt x="4278" y="3530"/>
                  <a:pt x="4279" y="3529"/>
                  <a:pt x="4280" y="3529"/>
                </a:cubicBezTo>
                <a:cubicBezTo>
                  <a:pt x="4294" y="3529"/>
                  <a:pt x="4316" y="3602"/>
                  <a:pt x="4328" y="3708"/>
                </a:cubicBezTo>
                <a:lnTo>
                  <a:pt x="4252" y="3771"/>
                </a:lnTo>
                <a:cubicBezTo>
                  <a:pt x="4236" y="3787"/>
                  <a:pt x="4223" y="3793"/>
                  <a:pt x="4211" y="3793"/>
                </a:cubicBezTo>
                <a:cubicBezTo>
                  <a:pt x="4175" y="3793"/>
                  <a:pt x="4154" y="3736"/>
                  <a:pt x="4126" y="3708"/>
                </a:cubicBezTo>
                <a:lnTo>
                  <a:pt x="4113" y="3695"/>
                </a:lnTo>
                <a:cubicBezTo>
                  <a:pt x="4107" y="3683"/>
                  <a:pt x="4084" y="3676"/>
                  <a:pt x="4054" y="3676"/>
                </a:cubicBezTo>
                <a:cubicBezTo>
                  <a:pt x="4024" y="3676"/>
                  <a:pt x="3986" y="3683"/>
                  <a:pt x="3948" y="3695"/>
                </a:cubicBezTo>
                <a:lnTo>
                  <a:pt x="3885" y="3645"/>
                </a:lnTo>
                <a:cubicBezTo>
                  <a:pt x="3873" y="3645"/>
                  <a:pt x="3847" y="3657"/>
                  <a:pt x="3847" y="3670"/>
                </a:cubicBezTo>
                <a:cubicBezTo>
                  <a:pt x="3835" y="3695"/>
                  <a:pt x="3835" y="3733"/>
                  <a:pt x="3835" y="3733"/>
                </a:cubicBezTo>
                <a:lnTo>
                  <a:pt x="3923" y="3834"/>
                </a:lnTo>
                <a:cubicBezTo>
                  <a:pt x="4011" y="3911"/>
                  <a:pt x="4118" y="3979"/>
                  <a:pt x="4169" y="3979"/>
                </a:cubicBezTo>
                <a:cubicBezTo>
                  <a:pt x="4177" y="3979"/>
                  <a:pt x="4184" y="3977"/>
                  <a:pt x="4189" y="3974"/>
                </a:cubicBezTo>
                <a:cubicBezTo>
                  <a:pt x="4192" y="3971"/>
                  <a:pt x="4196" y="3969"/>
                  <a:pt x="4200" y="3969"/>
                </a:cubicBezTo>
                <a:cubicBezTo>
                  <a:pt x="4232" y="3969"/>
                  <a:pt x="4293" y="4043"/>
                  <a:pt x="4315" y="4088"/>
                </a:cubicBezTo>
                <a:cubicBezTo>
                  <a:pt x="4321" y="4096"/>
                  <a:pt x="4328" y="4100"/>
                  <a:pt x="4336" y="4100"/>
                </a:cubicBezTo>
                <a:cubicBezTo>
                  <a:pt x="4363" y="4100"/>
                  <a:pt x="4403" y="4050"/>
                  <a:pt x="4442" y="3961"/>
                </a:cubicBezTo>
                <a:lnTo>
                  <a:pt x="4531" y="4012"/>
                </a:lnTo>
                <a:cubicBezTo>
                  <a:pt x="4581" y="4050"/>
                  <a:pt x="4632" y="4100"/>
                  <a:pt x="4556" y="4189"/>
                </a:cubicBezTo>
                <a:lnTo>
                  <a:pt x="4531" y="4214"/>
                </a:lnTo>
                <a:cubicBezTo>
                  <a:pt x="4556" y="4290"/>
                  <a:pt x="4670" y="4404"/>
                  <a:pt x="4657" y="4455"/>
                </a:cubicBezTo>
                <a:cubicBezTo>
                  <a:pt x="4632" y="4492"/>
                  <a:pt x="4606" y="4632"/>
                  <a:pt x="4619" y="4682"/>
                </a:cubicBezTo>
                <a:cubicBezTo>
                  <a:pt x="4632" y="4733"/>
                  <a:pt x="4581" y="4809"/>
                  <a:pt x="4505" y="4847"/>
                </a:cubicBezTo>
                <a:lnTo>
                  <a:pt x="4493" y="4720"/>
                </a:lnTo>
                <a:lnTo>
                  <a:pt x="4493" y="4518"/>
                </a:lnTo>
                <a:cubicBezTo>
                  <a:pt x="4391" y="4568"/>
                  <a:pt x="4315" y="4708"/>
                  <a:pt x="4315" y="4758"/>
                </a:cubicBezTo>
                <a:cubicBezTo>
                  <a:pt x="4315" y="4769"/>
                  <a:pt x="4314" y="4774"/>
                  <a:pt x="4311" y="4774"/>
                </a:cubicBezTo>
                <a:cubicBezTo>
                  <a:pt x="4300" y="4774"/>
                  <a:pt x="4275" y="4715"/>
                  <a:pt x="4265" y="4695"/>
                </a:cubicBezTo>
                <a:cubicBezTo>
                  <a:pt x="4252" y="4670"/>
                  <a:pt x="4290" y="4505"/>
                  <a:pt x="4252" y="4480"/>
                </a:cubicBezTo>
                <a:cubicBezTo>
                  <a:pt x="4248" y="4477"/>
                  <a:pt x="4243" y="4476"/>
                  <a:pt x="4238" y="4476"/>
                </a:cubicBezTo>
                <a:cubicBezTo>
                  <a:pt x="4197" y="4476"/>
                  <a:pt x="4132" y="4558"/>
                  <a:pt x="4088" y="4670"/>
                </a:cubicBezTo>
                <a:lnTo>
                  <a:pt x="3974" y="4518"/>
                </a:lnTo>
                <a:cubicBezTo>
                  <a:pt x="3971" y="4515"/>
                  <a:pt x="3968" y="4514"/>
                  <a:pt x="3964" y="4514"/>
                </a:cubicBezTo>
                <a:cubicBezTo>
                  <a:pt x="3947" y="4514"/>
                  <a:pt x="3916" y="4533"/>
                  <a:pt x="3885" y="4543"/>
                </a:cubicBezTo>
                <a:lnTo>
                  <a:pt x="3835" y="4556"/>
                </a:lnTo>
                <a:cubicBezTo>
                  <a:pt x="3829" y="4557"/>
                  <a:pt x="3824" y="4557"/>
                  <a:pt x="3819" y="4557"/>
                </a:cubicBezTo>
                <a:cubicBezTo>
                  <a:pt x="3765" y="4557"/>
                  <a:pt x="3733" y="4498"/>
                  <a:pt x="3733" y="4417"/>
                </a:cubicBezTo>
                <a:lnTo>
                  <a:pt x="3721" y="4353"/>
                </a:lnTo>
                <a:lnTo>
                  <a:pt x="3721" y="4252"/>
                </a:lnTo>
                <a:cubicBezTo>
                  <a:pt x="3657" y="4277"/>
                  <a:pt x="3645" y="4353"/>
                  <a:pt x="3670" y="4442"/>
                </a:cubicBezTo>
                <a:lnTo>
                  <a:pt x="3632" y="4556"/>
                </a:lnTo>
                <a:cubicBezTo>
                  <a:pt x="3598" y="4633"/>
                  <a:pt x="3557" y="4658"/>
                  <a:pt x="3527" y="4658"/>
                </a:cubicBezTo>
                <a:cubicBezTo>
                  <a:pt x="3513" y="4658"/>
                  <a:pt x="3501" y="4652"/>
                  <a:pt x="3493" y="4644"/>
                </a:cubicBezTo>
                <a:lnTo>
                  <a:pt x="3392" y="4568"/>
                </a:lnTo>
                <a:cubicBezTo>
                  <a:pt x="3303" y="4429"/>
                  <a:pt x="3328" y="4303"/>
                  <a:pt x="3366" y="4290"/>
                </a:cubicBezTo>
                <a:cubicBezTo>
                  <a:pt x="3404" y="4290"/>
                  <a:pt x="3455" y="4391"/>
                  <a:pt x="3455" y="4442"/>
                </a:cubicBezTo>
                <a:cubicBezTo>
                  <a:pt x="3457" y="4448"/>
                  <a:pt x="3461" y="4451"/>
                  <a:pt x="3467" y="4451"/>
                </a:cubicBezTo>
                <a:cubicBezTo>
                  <a:pt x="3495" y="4451"/>
                  <a:pt x="3556" y="4381"/>
                  <a:pt x="3556" y="4328"/>
                </a:cubicBezTo>
                <a:cubicBezTo>
                  <a:pt x="3556" y="4265"/>
                  <a:pt x="3556" y="4176"/>
                  <a:pt x="3569" y="4126"/>
                </a:cubicBezTo>
                <a:lnTo>
                  <a:pt x="3556" y="4075"/>
                </a:lnTo>
                <a:lnTo>
                  <a:pt x="3556" y="4050"/>
                </a:lnTo>
                <a:cubicBezTo>
                  <a:pt x="3538" y="4031"/>
                  <a:pt x="3512" y="4019"/>
                  <a:pt x="3485" y="4019"/>
                </a:cubicBezTo>
                <a:cubicBezTo>
                  <a:pt x="3475" y="4019"/>
                  <a:pt x="3465" y="4021"/>
                  <a:pt x="3455" y="4024"/>
                </a:cubicBezTo>
                <a:lnTo>
                  <a:pt x="3455" y="4037"/>
                </a:lnTo>
                <a:cubicBezTo>
                  <a:pt x="3443" y="4123"/>
                  <a:pt x="3424" y="4152"/>
                  <a:pt x="3401" y="4152"/>
                </a:cubicBezTo>
                <a:cubicBezTo>
                  <a:pt x="3377" y="4152"/>
                  <a:pt x="3348" y="4120"/>
                  <a:pt x="3316" y="4088"/>
                </a:cubicBezTo>
                <a:lnTo>
                  <a:pt x="3290" y="4062"/>
                </a:lnTo>
                <a:cubicBezTo>
                  <a:pt x="3287" y="4058"/>
                  <a:pt x="3281" y="4057"/>
                  <a:pt x="3273" y="4057"/>
                </a:cubicBezTo>
                <a:cubicBezTo>
                  <a:pt x="3243" y="4057"/>
                  <a:pt x="3188" y="4080"/>
                  <a:pt x="3150" y="4080"/>
                </a:cubicBezTo>
                <a:cubicBezTo>
                  <a:pt x="3133" y="4080"/>
                  <a:pt x="3120" y="4076"/>
                  <a:pt x="3113" y="4062"/>
                </a:cubicBezTo>
                <a:cubicBezTo>
                  <a:pt x="3088" y="4012"/>
                  <a:pt x="3050" y="3961"/>
                  <a:pt x="3050" y="3948"/>
                </a:cubicBezTo>
                <a:cubicBezTo>
                  <a:pt x="3039" y="3948"/>
                  <a:pt x="2966" y="4020"/>
                  <a:pt x="2920" y="4020"/>
                </a:cubicBezTo>
                <a:cubicBezTo>
                  <a:pt x="2912" y="4020"/>
                  <a:pt x="2904" y="4018"/>
                  <a:pt x="2898" y="4012"/>
                </a:cubicBezTo>
                <a:cubicBezTo>
                  <a:pt x="2877" y="3991"/>
                  <a:pt x="2830" y="3981"/>
                  <a:pt x="2784" y="3981"/>
                </a:cubicBezTo>
                <a:cubicBezTo>
                  <a:pt x="2748" y="3981"/>
                  <a:pt x="2713" y="3988"/>
                  <a:pt x="2696" y="3999"/>
                </a:cubicBezTo>
                <a:cubicBezTo>
                  <a:pt x="2658" y="4024"/>
                  <a:pt x="2658" y="4062"/>
                  <a:pt x="2708" y="4088"/>
                </a:cubicBezTo>
                <a:lnTo>
                  <a:pt x="2734" y="4126"/>
                </a:lnTo>
                <a:lnTo>
                  <a:pt x="2759" y="4151"/>
                </a:lnTo>
                <a:cubicBezTo>
                  <a:pt x="2784" y="4163"/>
                  <a:pt x="2835" y="4189"/>
                  <a:pt x="2873" y="4201"/>
                </a:cubicBezTo>
                <a:lnTo>
                  <a:pt x="2886" y="4189"/>
                </a:lnTo>
                <a:cubicBezTo>
                  <a:pt x="2917" y="4166"/>
                  <a:pt x="2943" y="4142"/>
                  <a:pt x="2964" y="4142"/>
                </a:cubicBezTo>
                <a:cubicBezTo>
                  <a:pt x="2978" y="4142"/>
                  <a:pt x="2990" y="4152"/>
                  <a:pt x="2999" y="4176"/>
                </a:cubicBezTo>
                <a:cubicBezTo>
                  <a:pt x="3012" y="4201"/>
                  <a:pt x="2974" y="4277"/>
                  <a:pt x="2961" y="4315"/>
                </a:cubicBezTo>
                <a:lnTo>
                  <a:pt x="2936" y="4366"/>
                </a:lnTo>
                <a:cubicBezTo>
                  <a:pt x="2929" y="4389"/>
                  <a:pt x="2962" y="4407"/>
                  <a:pt x="2995" y="4407"/>
                </a:cubicBezTo>
                <a:cubicBezTo>
                  <a:pt x="3018" y="4407"/>
                  <a:pt x="3040" y="4399"/>
                  <a:pt x="3050" y="4379"/>
                </a:cubicBezTo>
                <a:cubicBezTo>
                  <a:pt x="3056" y="4367"/>
                  <a:pt x="3064" y="4362"/>
                  <a:pt x="3073" y="4362"/>
                </a:cubicBezTo>
                <a:cubicBezTo>
                  <a:pt x="3102" y="4362"/>
                  <a:pt x="3142" y="4416"/>
                  <a:pt x="3151" y="4455"/>
                </a:cubicBezTo>
                <a:cubicBezTo>
                  <a:pt x="3177" y="4492"/>
                  <a:pt x="3101" y="4568"/>
                  <a:pt x="2999" y="4619"/>
                </a:cubicBezTo>
                <a:lnTo>
                  <a:pt x="2911" y="4644"/>
                </a:lnTo>
                <a:lnTo>
                  <a:pt x="2822" y="4670"/>
                </a:lnTo>
                <a:cubicBezTo>
                  <a:pt x="2827" y="4633"/>
                  <a:pt x="2809" y="4618"/>
                  <a:pt x="2784" y="4618"/>
                </a:cubicBezTo>
                <a:cubicBezTo>
                  <a:pt x="2748" y="4618"/>
                  <a:pt x="2698" y="4650"/>
                  <a:pt x="2683" y="4695"/>
                </a:cubicBezTo>
                <a:cubicBezTo>
                  <a:pt x="2645" y="4771"/>
                  <a:pt x="2683" y="4859"/>
                  <a:pt x="2708" y="4872"/>
                </a:cubicBezTo>
                <a:cubicBezTo>
                  <a:pt x="2734" y="4897"/>
                  <a:pt x="2683" y="4973"/>
                  <a:pt x="2658" y="4999"/>
                </a:cubicBezTo>
                <a:cubicBezTo>
                  <a:pt x="2645" y="5011"/>
                  <a:pt x="2658" y="5075"/>
                  <a:pt x="2696" y="5113"/>
                </a:cubicBezTo>
                <a:lnTo>
                  <a:pt x="2708" y="5150"/>
                </a:lnTo>
                <a:cubicBezTo>
                  <a:pt x="2730" y="5258"/>
                  <a:pt x="2770" y="5293"/>
                  <a:pt x="2836" y="5293"/>
                </a:cubicBezTo>
                <a:cubicBezTo>
                  <a:pt x="2847" y="5293"/>
                  <a:pt x="2860" y="5292"/>
                  <a:pt x="2873" y="5290"/>
                </a:cubicBezTo>
                <a:lnTo>
                  <a:pt x="2923" y="5290"/>
                </a:lnTo>
                <a:cubicBezTo>
                  <a:pt x="2928" y="5293"/>
                  <a:pt x="2932" y="5295"/>
                  <a:pt x="2935" y="5295"/>
                </a:cubicBezTo>
                <a:cubicBezTo>
                  <a:pt x="2969" y="5295"/>
                  <a:pt x="2944" y="5137"/>
                  <a:pt x="2898" y="5125"/>
                </a:cubicBezTo>
                <a:cubicBezTo>
                  <a:pt x="2835" y="5113"/>
                  <a:pt x="2784" y="4999"/>
                  <a:pt x="2784" y="4961"/>
                </a:cubicBezTo>
                <a:cubicBezTo>
                  <a:pt x="2797" y="4910"/>
                  <a:pt x="2898" y="4809"/>
                  <a:pt x="2936" y="4809"/>
                </a:cubicBezTo>
                <a:cubicBezTo>
                  <a:pt x="2974" y="4821"/>
                  <a:pt x="2999" y="4897"/>
                  <a:pt x="2987" y="4986"/>
                </a:cubicBezTo>
                <a:lnTo>
                  <a:pt x="2987" y="5062"/>
                </a:lnTo>
                <a:lnTo>
                  <a:pt x="2987" y="5087"/>
                </a:lnTo>
                <a:cubicBezTo>
                  <a:pt x="2987" y="5108"/>
                  <a:pt x="3004" y="5129"/>
                  <a:pt x="3017" y="5129"/>
                </a:cubicBezTo>
                <a:cubicBezTo>
                  <a:pt x="3020" y="5129"/>
                  <a:pt x="3022" y="5128"/>
                  <a:pt x="3025" y="5125"/>
                </a:cubicBezTo>
                <a:cubicBezTo>
                  <a:pt x="3037" y="5125"/>
                  <a:pt x="3101" y="4961"/>
                  <a:pt x="3126" y="4897"/>
                </a:cubicBezTo>
                <a:cubicBezTo>
                  <a:pt x="3130" y="4878"/>
                  <a:pt x="3137" y="4871"/>
                  <a:pt x="3146" y="4871"/>
                </a:cubicBezTo>
                <a:cubicBezTo>
                  <a:pt x="3165" y="4871"/>
                  <a:pt x="3189" y="4909"/>
                  <a:pt x="3189" y="4935"/>
                </a:cubicBezTo>
                <a:cubicBezTo>
                  <a:pt x="3189" y="4973"/>
                  <a:pt x="3139" y="5138"/>
                  <a:pt x="3151" y="5176"/>
                </a:cubicBezTo>
                <a:cubicBezTo>
                  <a:pt x="3164" y="5226"/>
                  <a:pt x="3189" y="5340"/>
                  <a:pt x="3189" y="5404"/>
                </a:cubicBezTo>
                <a:cubicBezTo>
                  <a:pt x="3189" y="5410"/>
                  <a:pt x="3190" y="5413"/>
                  <a:pt x="3191" y="5413"/>
                </a:cubicBezTo>
                <a:cubicBezTo>
                  <a:pt x="3201" y="5413"/>
                  <a:pt x="3241" y="5271"/>
                  <a:pt x="3252" y="5226"/>
                </a:cubicBezTo>
                <a:cubicBezTo>
                  <a:pt x="3278" y="5176"/>
                  <a:pt x="3316" y="5037"/>
                  <a:pt x="3328" y="4999"/>
                </a:cubicBezTo>
                <a:cubicBezTo>
                  <a:pt x="3328" y="4961"/>
                  <a:pt x="3354" y="4935"/>
                  <a:pt x="3366" y="4935"/>
                </a:cubicBezTo>
                <a:cubicBezTo>
                  <a:pt x="3366" y="4935"/>
                  <a:pt x="3379" y="4999"/>
                  <a:pt x="3379" y="5075"/>
                </a:cubicBezTo>
                <a:lnTo>
                  <a:pt x="3392" y="5150"/>
                </a:lnTo>
                <a:lnTo>
                  <a:pt x="3404" y="5214"/>
                </a:lnTo>
                <a:cubicBezTo>
                  <a:pt x="3404" y="5290"/>
                  <a:pt x="3480" y="5353"/>
                  <a:pt x="3518" y="5353"/>
                </a:cubicBezTo>
                <a:cubicBezTo>
                  <a:pt x="3526" y="5349"/>
                  <a:pt x="3535" y="5348"/>
                  <a:pt x="3546" y="5348"/>
                </a:cubicBezTo>
                <a:cubicBezTo>
                  <a:pt x="3572" y="5348"/>
                  <a:pt x="3605" y="5357"/>
                  <a:pt x="3632" y="5366"/>
                </a:cubicBezTo>
                <a:lnTo>
                  <a:pt x="3645" y="5353"/>
                </a:lnTo>
                <a:lnTo>
                  <a:pt x="3746" y="5214"/>
                </a:lnTo>
                <a:cubicBezTo>
                  <a:pt x="3781" y="5223"/>
                  <a:pt x="3809" y="5227"/>
                  <a:pt x="3832" y="5227"/>
                </a:cubicBezTo>
                <a:cubicBezTo>
                  <a:pt x="3899" y="5227"/>
                  <a:pt x="3914" y="5192"/>
                  <a:pt x="3885" y="5163"/>
                </a:cubicBezTo>
                <a:cubicBezTo>
                  <a:pt x="3863" y="5141"/>
                  <a:pt x="3945" y="5082"/>
                  <a:pt x="4000" y="5082"/>
                </a:cubicBezTo>
                <a:cubicBezTo>
                  <a:pt x="4009" y="5082"/>
                  <a:pt x="4017" y="5084"/>
                  <a:pt x="4024" y="5087"/>
                </a:cubicBezTo>
                <a:cubicBezTo>
                  <a:pt x="4040" y="5099"/>
                  <a:pt x="4066" y="5102"/>
                  <a:pt x="4094" y="5102"/>
                </a:cubicBezTo>
                <a:cubicBezTo>
                  <a:pt x="4129" y="5102"/>
                  <a:pt x="4168" y="5097"/>
                  <a:pt x="4199" y="5097"/>
                </a:cubicBezTo>
                <a:cubicBezTo>
                  <a:pt x="4224" y="5097"/>
                  <a:pt x="4244" y="5101"/>
                  <a:pt x="4252" y="5113"/>
                </a:cubicBezTo>
                <a:cubicBezTo>
                  <a:pt x="4290" y="5150"/>
                  <a:pt x="4303" y="5226"/>
                  <a:pt x="4290" y="5252"/>
                </a:cubicBezTo>
                <a:cubicBezTo>
                  <a:pt x="4287" y="5258"/>
                  <a:pt x="4295" y="5261"/>
                  <a:pt x="4311" y="5261"/>
                </a:cubicBezTo>
                <a:cubicBezTo>
                  <a:pt x="4355" y="5261"/>
                  <a:pt x="4455" y="5235"/>
                  <a:pt x="4493" y="5188"/>
                </a:cubicBezTo>
                <a:cubicBezTo>
                  <a:pt x="4497" y="5184"/>
                  <a:pt x="4504" y="5181"/>
                  <a:pt x="4513" y="5181"/>
                </a:cubicBezTo>
                <a:cubicBezTo>
                  <a:pt x="4582" y="5181"/>
                  <a:pt x="4759" y="5326"/>
                  <a:pt x="4842" y="5326"/>
                </a:cubicBezTo>
                <a:cubicBezTo>
                  <a:pt x="4854" y="5326"/>
                  <a:pt x="4865" y="5322"/>
                  <a:pt x="4872" y="5315"/>
                </a:cubicBezTo>
                <a:cubicBezTo>
                  <a:pt x="4897" y="5290"/>
                  <a:pt x="4919" y="5281"/>
                  <a:pt x="4938" y="5281"/>
                </a:cubicBezTo>
                <a:cubicBezTo>
                  <a:pt x="4967" y="5281"/>
                  <a:pt x="4986" y="5304"/>
                  <a:pt x="4986" y="5328"/>
                </a:cubicBezTo>
                <a:cubicBezTo>
                  <a:pt x="4986" y="5353"/>
                  <a:pt x="4897" y="5467"/>
                  <a:pt x="4860" y="5467"/>
                </a:cubicBezTo>
                <a:lnTo>
                  <a:pt x="4733" y="5467"/>
                </a:lnTo>
                <a:cubicBezTo>
                  <a:pt x="4720" y="5467"/>
                  <a:pt x="4708" y="5492"/>
                  <a:pt x="4708" y="5530"/>
                </a:cubicBezTo>
                <a:lnTo>
                  <a:pt x="4720" y="5543"/>
                </a:lnTo>
                <a:cubicBezTo>
                  <a:pt x="4746" y="5581"/>
                  <a:pt x="4784" y="5606"/>
                  <a:pt x="4822" y="5644"/>
                </a:cubicBezTo>
                <a:lnTo>
                  <a:pt x="4910" y="5733"/>
                </a:lnTo>
                <a:cubicBezTo>
                  <a:pt x="4847" y="5796"/>
                  <a:pt x="4758" y="5897"/>
                  <a:pt x="4746" y="5922"/>
                </a:cubicBezTo>
                <a:cubicBezTo>
                  <a:pt x="4744" y="5924"/>
                  <a:pt x="4741" y="5925"/>
                  <a:pt x="4738" y="5925"/>
                </a:cubicBezTo>
                <a:cubicBezTo>
                  <a:pt x="4702" y="5925"/>
                  <a:pt x="4604" y="5804"/>
                  <a:pt x="4581" y="5758"/>
                </a:cubicBezTo>
                <a:cubicBezTo>
                  <a:pt x="4562" y="5733"/>
                  <a:pt x="4540" y="5723"/>
                  <a:pt x="4523" y="5723"/>
                </a:cubicBezTo>
                <a:cubicBezTo>
                  <a:pt x="4505" y="5723"/>
                  <a:pt x="4493" y="5733"/>
                  <a:pt x="4493" y="5745"/>
                </a:cubicBezTo>
                <a:cubicBezTo>
                  <a:pt x="4491" y="5749"/>
                  <a:pt x="4487" y="5751"/>
                  <a:pt x="4483" y="5751"/>
                </a:cubicBezTo>
                <a:cubicBezTo>
                  <a:pt x="4461" y="5751"/>
                  <a:pt x="4413" y="5701"/>
                  <a:pt x="4391" y="5669"/>
                </a:cubicBezTo>
                <a:cubicBezTo>
                  <a:pt x="4366" y="5631"/>
                  <a:pt x="4493" y="5581"/>
                  <a:pt x="4543" y="5568"/>
                </a:cubicBezTo>
                <a:cubicBezTo>
                  <a:pt x="4594" y="5555"/>
                  <a:pt x="4493" y="5479"/>
                  <a:pt x="4442" y="5467"/>
                </a:cubicBezTo>
                <a:cubicBezTo>
                  <a:pt x="4432" y="5460"/>
                  <a:pt x="4421" y="5457"/>
                  <a:pt x="4409" y="5457"/>
                </a:cubicBezTo>
                <a:cubicBezTo>
                  <a:pt x="4374" y="5457"/>
                  <a:pt x="4334" y="5483"/>
                  <a:pt x="4315" y="5530"/>
                </a:cubicBezTo>
                <a:lnTo>
                  <a:pt x="4290" y="5593"/>
                </a:lnTo>
                <a:cubicBezTo>
                  <a:pt x="4252" y="5724"/>
                  <a:pt x="4236" y="5776"/>
                  <a:pt x="4193" y="5776"/>
                </a:cubicBezTo>
                <a:cubicBezTo>
                  <a:pt x="4166" y="5776"/>
                  <a:pt x="4127" y="5755"/>
                  <a:pt x="4062" y="5720"/>
                </a:cubicBezTo>
                <a:lnTo>
                  <a:pt x="4024" y="5695"/>
                </a:lnTo>
                <a:cubicBezTo>
                  <a:pt x="4018" y="5689"/>
                  <a:pt x="4010" y="5686"/>
                  <a:pt x="4000" y="5686"/>
                </a:cubicBezTo>
                <a:cubicBezTo>
                  <a:pt x="3967" y="5686"/>
                  <a:pt x="3920" y="5713"/>
                  <a:pt x="3910" y="5733"/>
                </a:cubicBezTo>
                <a:cubicBezTo>
                  <a:pt x="3900" y="5743"/>
                  <a:pt x="3871" y="5747"/>
                  <a:pt x="3838" y="5747"/>
                </a:cubicBezTo>
                <a:cubicBezTo>
                  <a:pt x="3794" y="5747"/>
                  <a:pt x="3743" y="5740"/>
                  <a:pt x="3721" y="5733"/>
                </a:cubicBezTo>
                <a:cubicBezTo>
                  <a:pt x="3670" y="5707"/>
                  <a:pt x="3607" y="5682"/>
                  <a:pt x="3581" y="5657"/>
                </a:cubicBezTo>
                <a:lnTo>
                  <a:pt x="3581" y="5669"/>
                </a:lnTo>
                <a:cubicBezTo>
                  <a:pt x="3557" y="5694"/>
                  <a:pt x="3532" y="5725"/>
                  <a:pt x="3507" y="5725"/>
                </a:cubicBezTo>
                <a:cubicBezTo>
                  <a:pt x="3494" y="5725"/>
                  <a:pt x="3481" y="5716"/>
                  <a:pt x="3468" y="5695"/>
                </a:cubicBezTo>
                <a:cubicBezTo>
                  <a:pt x="3442" y="5644"/>
                  <a:pt x="3404" y="5530"/>
                  <a:pt x="3417" y="5530"/>
                </a:cubicBezTo>
                <a:lnTo>
                  <a:pt x="3506" y="5454"/>
                </a:lnTo>
                <a:cubicBezTo>
                  <a:pt x="3442" y="5404"/>
                  <a:pt x="3354" y="5340"/>
                  <a:pt x="3290" y="5328"/>
                </a:cubicBezTo>
                <a:lnTo>
                  <a:pt x="3290" y="5454"/>
                </a:lnTo>
                <a:lnTo>
                  <a:pt x="3290" y="5581"/>
                </a:lnTo>
                <a:cubicBezTo>
                  <a:pt x="3202" y="5581"/>
                  <a:pt x="3113" y="5593"/>
                  <a:pt x="3088" y="5619"/>
                </a:cubicBezTo>
                <a:lnTo>
                  <a:pt x="3063" y="5644"/>
                </a:lnTo>
                <a:lnTo>
                  <a:pt x="3050" y="5669"/>
                </a:lnTo>
                <a:cubicBezTo>
                  <a:pt x="3049" y="5670"/>
                  <a:pt x="3048" y="5671"/>
                  <a:pt x="3045" y="5671"/>
                </a:cubicBezTo>
                <a:cubicBezTo>
                  <a:pt x="3023" y="5671"/>
                  <a:pt x="2933" y="5628"/>
                  <a:pt x="2871" y="5628"/>
                </a:cubicBezTo>
                <a:cubicBezTo>
                  <a:pt x="2851" y="5628"/>
                  <a:pt x="2834" y="5633"/>
                  <a:pt x="2822" y="5644"/>
                </a:cubicBezTo>
                <a:cubicBezTo>
                  <a:pt x="2814" y="5649"/>
                  <a:pt x="2804" y="5652"/>
                  <a:pt x="2795" y="5652"/>
                </a:cubicBezTo>
                <a:cubicBezTo>
                  <a:pt x="2736" y="5652"/>
                  <a:pt x="2667" y="5559"/>
                  <a:pt x="2645" y="5505"/>
                </a:cubicBezTo>
                <a:cubicBezTo>
                  <a:pt x="2641" y="5486"/>
                  <a:pt x="2632" y="5477"/>
                  <a:pt x="2619" y="5477"/>
                </a:cubicBezTo>
                <a:cubicBezTo>
                  <a:pt x="2590" y="5477"/>
                  <a:pt x="2541" y="5526"/>
                  <a:pt x="2506" y="5606"/>
                </a:cubicBezTo>
                <a:lnTo>
                  <a:pt x="2455" y="5682"/>
                </a:lnTo>
                <a:lnTo>
                  <a:pt x="2455" y="5695"/>
                </a:lnTo>
                <a:cubicBezTo>
                  <a:pt x="2430" y="5695"/>
                  <a:pt x="2405" y="5593"/>
                  <a:pt x="2405" y="5555"/>
                </a:cubicBezTo>
                <a:cubicBezTo>
                  <a:pt x="2399" y="5538"/>
                  <a:pt x="2367" y="5531"/>
                  <a:pt x="2330" y="5531"/>
                </a:cubicBezTo>
                <a:cubicBezTo>
                  <a:pt x="2284" y="5531"/>
                  <a:pt x="2230" y="5542"/>
                  <a:pt x="2202" y="5555"/>
                </a:cubicBezTo>
                <a:cubicBezTo>
                  <a:pt x="2199" y="5556"/>
                  <a:pt x="2197" y="5557"/>
                  <a:pt x="2194" y="5557"/>
                </a:cubicBezTo>
                <a:cubicBezTo>
                  <a:pt x="2156" y="5557"/>
                  <a:pt x="2191" y="5465"/>
                  <a:pt x="2215" y="5429"/>
                </a:cubicBezTo>
                <a:cubicBezTo>
                  <a:pt x="2240" y="5391"/>
                  <a:pt x="2215" y="5353"/>
                  <a:pt x="2139" y="5353"/>
                </a:cubicBezTo>
                <a:lnTo>
                  <a:pt x="2088" y="5366"/>
                </a:lnTo>
                <a:cubicBezTo>
                  <a:pt x="2084" y="5366"/>
                  <a:pt x="2080" y="5366"/>
                  <a:pt x="2077" y="5366"/>
                </a:cubicBezTo>
                <a:cubicBezTo>
                  <a:pt x="2003" y="5366"/>
                  <a:pt x="2036" y="5251"/>
                  <a:pt x="2000" y="5226"/>
                </a:cubicBezTo>
                <a:cubicBezTo>
                  <a:pt x="1987" y="5214"/>
                  <a:pt x="1949" y="5214"/>
                  <a:pt x="1949" y="5214"/>
                </a:cubicBezTo>
                <a:cubicBezTo>
                  <a:pt x="1936" y="5226"/>
                  <a:pt x="1936" y="5264"/>
                  <a:pt x="1949" y="5290"/>
                </a:cubicBezTo>
                <a:lnTo>
                  <a:pt x="1974" y="5391"/>
                </a:lnTo>
                <a:cubicBezTo>
                  <a:pt x="2000" y="5505"/>
                  <a:pt x="1949" y="5657"/>
                  <a:pt x="1924" y="5669"/>
                </a:cubicBezTo>
                <a:cubicBezTo>
                  <a:pt x="1905" y="5688"/>
                  <a:pt x="1873" y="5700"/>
                  <a:pt x="1842" y="5700"/>
                </a:cubicBezTo>
                <a:cubicBezTo>
                  <a:pt x="1831" y="5700"/>
                  <a:pt x="1820" y="5698"/>
                  <a:pt x="1810" y="5695"/>
                </a:cubicBezTo>
                <a:lnTo>
                  <a:pt x="1810" y="5669"/>
                </a:lnTo>
                <a:cubicBezTo>
                  <a:pt x="1797" y="5644"/>
                  <a:pt x="1810" y="5593"/>
                  <a:pt x="1823" y="5581"/>
                </a:cubicBezTo>
                <a:lnTo>
                  <a:pt x="1848" y="5555"/>
                </a:lnTo>
                <a:cubicBezTo>
                  <a:pt x="1911" y="5543"/>
                  <a:pt x="1810" y="5467"/>
                  <a:pt x="1772" y="5429"/>
                </a:cubicBezTo>
                <a:cubicBezTo>
                  <a:pt x="1766" y="5425"/>
                  <a:pt x="1761" y="5423"/>
                  <a:pt x="1756" y="5423"/>
                </a:cubicBezTo>
                <a:cubicBezTo>
                  <a:pt x="1734" y="5423"/>
                  <a:pt x="1734" y="5471"/>
                  <a:pt x="1734" y="5492"/>
                </a:cubicBezTo>
                <a:cubicBezTo>
                  <a:pt x="1747" y="5530"/>
                  <a:pt x="1721" y="5568"/>
                  <a:pt x="1721" y="5568"/>
                </a:cubicBezTo>
                <a:cubicBezTo>
                  <a:pt x="1709" y="5568"/>
                  <a:pt x="1532" y="5505"/>
                  <a:pt x="1468" y="5479"/>
                </a:cubicBezTo>
                <a:cubicBezTo>
                  <a:pt x="1431" y="5465"/>
                  <a:pt x="1390" y="5459"/>
                  <a:pt x="1359" y="5459"/>
                </a:cubicBezTo>
                <a:cubicBezTo>
                  <a:pt x="1338" y="5459"/>
                  <a:pt x="1322" y="5462"/>
                  <a:pt x="1316" y="5467"/>
                </a:cubicBezTo>
                <a:lnTo>
                  <a:pt x="1316" y="5479"/>
                </a:lnTo>
                <a:cubicBezTo>
                  <a:pt x="1316" y="5555"/>
                  <a:pt x="1291" y="5568"/>
                  <a:pt x="1228" y="5581"/>
                </a:cubicBezTo>
                <a:cubicBezTo>
                  <a:pt x="1190" y="5581"/>
                  <a:pt x="1139" y="5619"/>
                  <a:pt x="1089" y="5644"/>
                </a:cubicBezTo>
                <a:cubicBezTo>
                  <a:pt x="1063" y="5669"/>
                  <a:pt x="1038" y="5720"/>
                  <a:pt x="1038" y="5733"/>
                </a:cubicBezTo>
                <a:cubicBezTo>
                  <a:pt x="1049" y="5766"/>
                  <a:pt x="1058" y="5778"/>
                  <a:pt x="1066" y="5778"/>
                </a:cubicBezTo>
                <a:cubicBezTo>
                  <a:pt x="1084" y="5778"/>
                  <a:pt x="1098" y="5719"/>
                  <a:pt x="1122" y="5719"/>
                </a:cubicBezTo>
                <a:cubicBezTo>
                  <a:pt x="1123" y="5719"/>
                  <a:pt x="1125" y="5719"/>
                  <a:pt x="1127" y="5720"/>
                </a:cubicBezTo>
                <a:lnTo>
                  <a:pt x="1203" y="5758"/>
                </a:lnTo>
                <a:cubicBezTo>
                  <a:pt x="1291" y="5796"/>
                  <a:pt x="1342" y="5859"/>
                  <a:pt x="1329" y="5872"/>
                </a:cubicBezTo>
                <a:cubicBezTo>
                  <a:pt x="1329" y="5884"/>
                  <a:pt x="1367" y="5922"/>
                  <a:pt x="1430" y="5935"/>
                </a:cubicBezTo>
                <a:lnTo>
                  <a:pt x="1430" y="6049"/>
                </a:lnTo>
                <a:cubicBezTo>
                  <a:pt x="1430" y="6049"/>
                  <a:pt x="1481" y="6074"/>
                  <a:pt x="1506" y="6074"/>
                </a:cubicBezTo>
                <a:cubicBezTo>
                  <a:pt x="1506" y="6074"/>
                  <a:pt x="1532" y="6036"/>
                  <a:pt x="1532" y="6011"/>
                </a:cubicBezTo>
                <a:lnTo>
                  <a:pt x="1519" y="5948"/>
                </a:lnTo>
                <a:cubicBezTo>
                  <a:pt x="1506" y="5872"/>
                  <a:pt x="1582" y="5733"/>
                  <a:pt x="1620" y="5707"/>
                </a:cubicBezTo>
                <a:cubicBezTo>
                  <a:pt x="1630" y="5700"/>
                  <a:pt x="1639" y="5696"/>
                  <a:pt x="1647" y="5696"/>
                </a:cubicBezTo>
                <a:cubicBezTo>
                  <a:pt x="1679" y="5696"/>
                  <a:pt x="1694" y="5753"/>
                  <a:pt x="1683" y="5834"/>
                </a:cubicBezTo>
                <a:lnTo>
                  <a:pt x="1671" y="5922"/>
                </a:lnTo>
                <a:cubicBezTo>
                  <a:pt x="1658" y="5986"/>
                  <a:pt x="1645" y="6036"/>
                  <a:pt x="1645" y="6087"/>
                </a:cubicBezTo>
                <a:cubicBezTo>
                  <a:pt x="1645" y="6209"/>
                  <a:pt x="1659" y="6254"/>
                  <a:pt x="1728" y="6254"/>
                </a:cubicBezTo>
                <a:cubicBezTo>
                  <a:pt x="1752" y="6254"/>
                  <a:pt x="1783" y="6249"/>
                  <a:pt x="1823" y="6239"/>
                </a:cubicBezTo>
                <a:lnTo>
                  <a:pt x="1848" y="6226"/>
                </a:lnTo>
                <a:cubicBezTo>
                  <a:pt x="1850" y="6229"/>
                  <a:pt x="1853" y="6230"/>
                  <a:pt x="1856" y="6230"/>
                </a:cubicBezTo>
                <a:cubicBezTo>
                  <a:pt x="1883" y="6230"/>
                  <a:pt x="1924" y="6133"/>
                  <a:pt x="1924" y="6087"/>
                </a:cubicBezTo>
                <a:cubicBezTo>
                  <a:pt x="1926" y="6074"/>
                  <a:pt x="1938" y="6069"/>
                  <a:pt x="1955" y="6069"/>
                </a:cubicBezTo>
                <a:cubicBezTo>
                  <a:pt x="2022" y="6069"/>
                  <a:pt x="2177" y="6155"/>
                  <a:pt x="2228" y="6226"/>
                </a:cubicBezTo>
                <a:cubicBezTo>
                  <a:pt x="2268" y="6275"/>
                  <a:pt x="2304" y="6303"/>
                  <a:pt x="2324" y="6303"/>
                </a:cubicBezTo>
                <a:cubicBezTo>
                  <a:pt x="2335" y="6303"/>
                  <a:pt x="2341" y="6295"/>
                  <a:pt x="2341" y="6277"/>
                </a:cubicBezTo>
                <a:lnTo>
                  <a:pt x="2354" y="6251"/>
                </a:lnTo>
                <a:lnTo>
                  <a:pt x="2354" y="6213"/>
                </a:lnTo>
                <a:cubicBezTo>
                  <a:pt x="2355" y="6211"/>
                  <a:pt x="2356" y="6210"/>
                  <a:pt x="2357" y="6210"/>
                </a:cubicBezTo>
                <a:cubicBezTo>
                  <a:pt x="2375" y="6210"/>
                  <a:pt x="2435" y="6466"/>
                  <a:pt x="2519" y="6466"/>
                </a:cubicBezTo>
                <a:cubicBezTo>
                  <a:pt x="2525" y="6465"/>
                  <a:pt x="2532" y="6465"/>
                  <a:pt x="2539" y="6465"/>
                </a:cubicBezTo>
                <a:cubicBezTo>
                  <a:pt x="2610" y="6465"/>
                  <a:pt x="2683" y="6518"/>
                  <a:pt x="2683" y="6530"/>
                </a:cubicBezTo>
                <a:cubicBezTo>
                  <a:pt x="2670" y="6555"/>
                  <a:pt x="2708" y="6593"/>
                  <a:pt x="2772" y="6618"/>
                </a:cubicBezTo>
                <a:lnTo>
                  <a:pt x="2797" y="6504"/>
                </a:lnTo>
                <a:lnTo>
                  <a:pt x="2797" y="6454"/>
                </a:lnTo>
                <a:cubicBezTo>
                  <a:pt x="2803" y="6448"/>
                  <a:pt x="2810" y="6446"/>
                  <a:pt x="2819" y="6446"/>
                </a:cubicBezTo>
                <a:cubicBezTo>
                  <a:pt x="2868" y="6446"/>
                  <a:pt x="2955" y="6525"/>
                  <a:pt x="2987" y="6568"/>
                </a:cubicBezTo>
                <a:cubicBezTo>
                  <a:pt x="2995" y="6585"/>
                  <a:pt x="3010" y="6594"/>
                  <a:pt x="3028" y="6594"/>
                </a:cubicBezTo>
                <a:cubicBezTo>
                  <a:pt x="3063" y="6594"/>
                  <a:pt x="3110" y="6563"/>
                  <a:pt x="3151" y="6504"/>
                </a:cubicBezTo>
                <a:lnTo>
                  <a:pt x="3139" y="6441"/>
                </a:lnTo>
                <a:lnTo>
                  <a:pt x="3126" y="6289"/>
                </a:lnTo>
                <a:cubicBezTo>
                  <a:pt x="3141" y="6276"/>
                  <a:pt x="3156" y="6271"/>
                  <a:pt x="3170" y="6271"/>
                </a:cubicBezTo>
                <a:cubicBezTo>
                  <a:pt x="3239" y="6271"/>
                  <a:pt x="3295" y="6401"/>
                  <a:pt x="3316" y="6454"/>
                </a:cubicBezTo>
                <a:cubicBezTo>
                  <a:pt x="3328" y="6517"/>
                  <a:pt x="3252" y="6795"/>
                  <a:pt x="3290" y="6884"/>
                </a:cubicBezTo>
                <a:cubicBezTo>
                  <a:pt x="3302" y="6924"/>
                  <a:pt x="3321" y="6943"/>
                  <a:pt x="3342" y="6943"/>
                </a:cubicBezTo>
                <a:cubicBezTo>
                  <a:pt x="3368" y="6943"/>
                  <a:pt x="3396" y="6914"/>
                  <a:pt x="3417" y="6859"/>
                </a:cubicBezTo>
                <a:lnTo>
                  <a:pt x="3468" y="6808"/>
                </a:lnTo>
                <a:lnTo>
                  <a:pt x="3544" y="6720"/>
                </a:lnTo>
                <a:cubicBezTo>
                  <a:pt x="3493" y="6631"/>
                  <a:pt x="3480" y="6504"/>
                  <a:pt x="3506" y="6479"/>
                </a:cubicBezTo>
                <a:cubicBezTo>
                  <a:pt x="3508" y="6475"/>
                  <a:pt x="3512" y="6473"/>
                  <a:pt x="3516" y="6473"/>
                </a:cubicBezTo>
                <a:cubicBezTo>
                  <a:pt x="3540" y="6473"/>
                  <a:pt x="3590" y="6520"/>
                  <a:pt x="3632" y="6593"/>
                </a:cubicBezTo>
                <a:lnTo>
                  <a:pt x="3607" y="6694"/>
                </a:lnTo>
                <a:cubicBezTo>
                  <a:pt x="3594" y="6732"/>
                  <a:pt x="3569" y="6770"/>
                  <a:pt x="3556" y="6808"/>
                </a:cubicBezTo>
                <a:lnTo>
                  <a:pt x="3544" y="6935"/>
                </a:lnTo>
                <a:cubicBezTo>
                  <a:pt x="3645" y="6935"/>
                  <a:pt x="3835" y="6884"/>
                  <a:pt x="3797" y="6859"/>
                </a:cubicBezTo>
                <a:cubicBezTo>
                  <a:pt x="3771" y="6821"/>
                  <a:pt x="3885" y="6745"/>
                  <a:pt x="3923" y="6682"/>
                </a:cubicBezTo>
                <a:cubicBezTo>
                  <a:pt x="3945" y="6638"/>
                  <a:pt x="3977" y="6603"/>
                  <a:pt x="3985" y="6603"/>
                </a:cubicBezTo>
                <a:cubicBezTo>
                  <a:pt x="3986" y="6603"/>
                  <a:pt x="3986" y="6604"/>
                  <a:pt x="3986" y="6606"/>
                </a:cubicBezTo>
                <a:lnTo>
                  <a:pt x="3999" y="6606"/>
                </a:lnTo>
                <a:lnTo>
                  <a:pt x="4062" y="6631"/>
                </a:lnTo>
                <a:cubicBezTo>
                  <a:pt x="4126" y="6682"/>
                  <a:pt x="4239" y="6770"/>
                  <a:pt x="4315" y="6833"/>
                </a:cubicBezTo>
                <a:lnTo>
                  <a:pt x="4379" y="6897"/>
                </a:lnTo>
                <a:lnTo>
                  <a:pt x="4391" y="6909"/>
                </a:lnTo>
                <a:cubicBezTo>
                  <a:pt x="4386" y="6931"/>
                  <a:pt x="4365" y="6939"/>
                  <a:pt x="4339" y="6939"/>
                </a:cubicBezTo>
                <a:cubicBezTo>
                  <a:pt x="4304" y="6939"/>
                  <a:pt x="4261" y="6924"/>
                  <a:pt x="4239" y="6909"/>
                </a:cubicBezTo>
                <a:cubicBezTo>
                  <a:pt x="4231" y="6904"/>
                  <a:pt x="4226" y="6901"/>
                  <a:pt x="4224" y="6901"/>
                </a:cubicBezTo>
                <a:cubicBezTo>
                  <a:pt x="4215" y="6901"/>
                  <a:pt x="4243" y="6936"/>
                  <a:pt x="4303" y="6985"/>
                </a:cubicBezTo>
                <a:lnTo>
                  <a:pt x="4328" y="7099"/>
                </a:lnTo>
                <a:lnTo>
                  <a:pt x="4328" y="7162"/>
                </a:lnTo>
                <a:cubicBezTo>
                  <a:pt x="4391" y="7137"/>
                  <a:pt x="4505" y="7074"/>
                  <a:pt x="4606" y="7011"/>
                </a:cubicBezTo>
                <a:lnTo>
                  <a:pt x="4682" y="7137"/>
                </a:lnTo>
                <a:lnTo>
                  <a:pt x="4708" y="7162"/>
                </a:lnTo>
                <a:cubicBezTo>
                  <a:pt x="4796" y="7150"/>
                  <a:pt x="4733" y="7023"/>
                  <a:pt x="4695" y="6985"/>
                </a:cubicBezTo>
                <a:cubicBezTo>
                  <a:pt x="4657" y="6947"/>
                  <a:pt x="4708" y="6846"/>
                  <a:pt x="4733" y="6833"/>
                </a:cubicBezTo>
                <a:cubicBezTo>
                  <a:pt x="4737" y="6829"/>
                  <a:pt x="4745" y="6828"/>
                  <a:pt x="4755" y="6828"/>
                </a:cubicBezTo>
                <a:cubicBezTo>
                  <a:pt x="4811" y="6828"/>
                  <a:pt x="4943" y="6877"/>
                  <a:pt x="4986" y="6909"/>
                </a:cubicBezTo>
                <a:cubicBezTo>
                  <a:pt x="4998" y="6917"/>
                  <a:pt x="5011" y="6920"/>
                  <a:pt x="5024" y="6920"/>
                </a:cubicBezTo>
                <a:cubicBezTo>
                  <a:pt x="5078" y="6920"/>
                  <a:pt x="5135" y="6859"/>
                  <a:pt x="5176" y="6758"/>
                </a:cubicBezTo>
                <a:lnTo>
                  <a:pt x="5277" y="6922"/>
                </a:lnTo>
                <a:cubicBezTo>
                  <a:pt x="5283" y="6928"/>
                  <a:pt x="5296" y="6932"/>
                  <a:pt x="5307" y="6932"/>
                </a:cubicBezTo>
                <a:cubicBezTo>
                  <a:pt x="5318" y="6932"/>
                  <a:pt x="5328" y="6928"/>
                  <a:pt x="5328" y="6922"/>
                </a:cubicBezTo>
                <a:lnTo>
                  <a:pt x="5429" y="6732"/>
                </a:lnTo>
                <a:cubicBezTo>
                  <a:pt x="5530" y="6846"/>
                  <a:pt x="5631" y="6960"/>
                  <a:pt x="5644" y="6985"/>
                </a:cubicBezTo>
                <a:lnTo>
                  <a:pt x="5644" y="7023"/>
                </a:lnTo>
                <a:cubicBezTo>
                  <a:pt x="5644" y="7036"/>
                  <a:pt x="5631" y="7061"/>
                  <a:pt x="5619" y="7061"/>
                </a:cubicBezTo>
                <a:lnTo>
                  <a:pt x="5581" y="7074"/>
                </a:lnTo>
                <a:cubicBezTo>
                  <a:pt x="5549" y="7063"/>
                  <a:pt x="5458" y="7001"/>
                  <a:pt x="5412" y="7001"/>
                </a:cubicBezTo>
                <a:cubicBezTo>
                  <a:pt x="5403" y="7001"/>
                  <a:pt x="5395" y="7004"/>
                  <a:pt x="5391" y="7011"/>
                </a:cubicBezTo>
                <a:cubicBezTo>
                  <a:pt x="5353" y="7049"/>
                  <a:pt x="5328" y="7112"/>
                  <a:pt x="5315" y="7150"/>
                </a:cubicBezTo>
                <a:lnTo>
                  <a:pt x="5315" y="7175"/>
                </a:lnTo>
                <a:lnTo>
                  <a:pt x="5328" y="7200"/>
                </a:lnTo>
                <a:cubicBezTo>
                  <a:pt x="5366" y="7200"/>
                  <a:pt x="5442" y="7175"/>
                  <a:pt x="5518" y="7150"/>
                </a:cubicBezTo>
                <a:lnTo>
                  <a:pt x="5581" y="7238"/>
                </a:lnTo>
                <a:lnTo>
                  <a:pt x="5695" y="7403"/>
                </a:lnTo>
                <a:cubicBezTo>
                  <a:pt x="5712" y="7308"/>
                  <a:pt x="5741" y="7254"/>
                  <a:pt x="5774" y="7254"/>
                </a:cubicBezTo>
                <a:cubicBezTo>
                  <a:pt x="5789" y="7254"/>
                  <a:pt x="5805" y="7265"/>
                  <a:pt x="5821" y="7289"/>
                </a:cubicBezTo>
                <a:lnTo>
                  <a:pt x="5986" y="7289"/>
                </a:lnTo>
                <a:cubicBezTo>
                  <a:pt x="6059" y="7338"/>
                  <a:pt x="6180" y="7517"/>
                  <a:pt x="6222" y="7517"/>
                </a:cubicBezTo>
                <a:cubicBezTo>
                  <a:pt x="6224" y="7517"/>
                  <a:pt x="6225" y="7517"/>
                  <a:pt x="6226" y="7517"/>
                </a:cubicBezTo>
                <a:cubicBezTo>
                  <a:pt x="6264" y="7517"/>
                  <a:pt x="6302" y="7504"/>
                  <a:pt x="6315" y="7504"/>
                </a:cubicBezTo>
                <a:cubicBezTo>
                  <a:pt x="6315" y="7504"/>
                  <a:pt x="6289" y="7529"/>
                  <a:pt x="6277" y="7580"/>
                </a:cubicBezTo>
                <a:cubicBezTo>
                  <a:pt x="6268" y="7606"/>
                  <a:pt x="6217" y="7650"/>
                  <a:pt x="6166" y="7650"/>
                </a:cubicBezTo>
                <a:cubicBezTo>
                  <a:pt x="6142" y="7650"/>
                  <a:pt x="6119" y="7642"/>
                  <a:pt x="6100" y="7618"/>
                </a:cubicBezTo>
                <a:lnTo>
                  <a:pt x="6062" y="7580"/>
                </a:lnTo>
                <a:cubicBezTo>
                  <a:pt x="6058" y="7576"/>
                  <a:pt x="6051" y="7575"/>
                  <a:pt x="6043" y="7575"/>
                </a:cubicBezTo>
                <a:cubicBezTo>
                  <a:pt x="6023" y="7575"/>
                  <a:pt x="5995" y="7584"/>
                  <a:pt x="5986" y="7593"/>
                </a:cubicBezTo>
                <a:lnTo>
                  <a:pt x="5973" y="7618"/>
                </a:lnTo>
                <a:cubicBezTo>
                  <a:pt x="5986" y="7656"/>
                  <a:pt x="6062" y="7795"/>
                  <a:pt x="6100" y="7795"/>
                </a:cubicBezTo>
                <a:cubicBezTo>
                  <a:pt x="6138" y="7795"/>
                  <a:pt x="6391" y="7719"/>
                  <a:pt x="6378" y="7643"/>
                </a:cubicBezTo>
                <a:cubicBezTo>
                  <a:pt x="6365" y="7567"/>
                  <a:pt x="6340" y="7504"/>
                  <a:pt x="6327" y="7504"/>
                </a:cubicBezTo>
                <a:lnTo>
                  <a:pt x="6340" y="7504"/>
                </a:lnTo>
                <a:cubicBezTo>
                  <a:pt x="6353" y="7504"/>
                  <a:pt x="6441" y="7491"/>
                  <a:pt x="6479" y="7491"/>
                </a:cubicBezTo>
                <a:cubicBezTo>
                  <a:pt x="6517" y="7491"/>
                  <a:pt x="6555" y="7466"/>
                  <a:pt x="6580" y="7453"/>
                </a:cubicBezTo>
                <a:lnTo>
                  <a:pt x="6580" y="7428"/>
                </a:lnTo>
                <a:lnTo>
                  <a:pt x="6593" y="7251"/>
                </a:lnTo>
                <a:cubicBezTo>
                  <a:pt x="6618" y="7295"/>
                  <a:pt x="6644" y="7311"/>
                  <a:pt x="6663" y="7311"/>
                </a:cubicBezTo>
                <a:cubicBezTo>
                  <a:pt x="6682" y="7311"/>
                  <a:pt x="6694" y="7295"/>
                  <a:pt x="6694" y="7276"/>
                </a:cubicBezTo>
                <a:cubicBezTo>
                  <a:pt x="6694" y="7252"/>
                  <a:pt x="6710" y="7238"/>
                  <a:pt x="6728" y="7238"/>
                </a:cubicBezTo>
                <a:cubicBezTo>
                  <a:pt x="6738" y="7238"/>
                  <a:pt x="6749" y="7242"/>
                  <a:pt x="6758" y="7251"/>
                </a:cubicBezTo>
                <a:lnTo>
                  <a:pt x="6770" y="7289"/>
                </a:lnTo>
                <a:lnTo>
                  <a:pt x="6796" y="7390"/>
                </a:lnTo>
                <a:cubicBezTo>
                  <a:pt x="6864" y="7413"/>
                  <a:pt x="6984" y="7508"/>
                  <a:pt x="7035" y="7508"/>
                </a:cubicBezTo>
                <a:cubicBezTo>
                  <a:pt x="7040" y="7508"/>
                  <a:pt x="7045" y="7507"/>
                  <a:pt x="7049" y="7504"/>
                </a:cubicBezTo>
                <a:cubicBezTo>
                  <a:pt x="7057" y="7492"/>
                  <a:pt x="7074" y="7488"/>
                  <a:pt x="7094" y="7488"/>
                </a:cubicBezTo>
                <a:cubicBezTo>
                  <a:pt x="7137" y="7488"/>
                  <a:pt x="7196" y="7508"/>
                  <a:pt x="7213" y="7517"/>
                </a:cubicBezTo>
                <a:cubicBezTo>
                  <a:pt x="7220" y="7521"/>
                  <a:pt x="7228" y="7523"/>
                  <a:pt x="7238" y="7523"/>
                </a:cubicBezTo>
                <a:cubicBezTo>
                  <a:pt x="7287" y="7523"/>
                  <a:pt x="7372" y="7476"/>
                  <a:pt x="7466" y="7403"/>
                </a:cubicBezTo>
                <a:lnTo>
                  <a:pt x="7504" y="7302"/>
                </a:lnTo>
                <a:lnTo>
                  <a:pt x="7567" y="7124"/>
                </a:lnTo>
                <a:cubicBezTo>
                  <a:pt x="7643" y="7200"/>
                  <a:pt x="7618" y="7403"/>
                  <a:pt x="7593" y="7441"/>
                </a:cubicBezTo>
                <a:cubicBezTo>
                  <a:pt x="7567" y="7491"/>
                  <a:pt x="7580" y="7555"/>
                  <a:pt x="7593" y="7555"/>
                </a:cubicBezTo>
                <a:cubicBezTo>
                  <a:pt x="7605" y="7567"/>
                  <a:pt x="7795" y="7555"/>
                  <a:pt x="7858" y="7580"/>
                </a:cubicBezTo>
                <a:cubicBezTo>
                  <a:pt x="7875" y="7590"/>
                  <a:pt x="7894" y="7595"/>
                  <a:pt x="7914" y="7595"/>
                </a:cubicBezTo>
                <a:cubicBezTo>
                  <a:pt x="7967" y="7595"/>
                  <a:pt x="8024" y="7560"/>
                  <a:pt x="8061" y="7504"/>
                </a:cubicBezTo>
                <a:lnTo>
                  <a:pt x="8061" y="7669"/>
                </a:lnTo>
                <a:cubicBezTo>
                  <a:pt x="8061" y="7669"/>
                  <a:pt x="8085" y="7685"/>
                  <a:pt x="8101" y="7685"/>
                </a:cubicBezTo>
                <a:cubicBezTo>
                  <a:pt x="8105" y="7685"/>
                  <a:pt x="8109" y="7684"/>
                  <a:pt x="8112" y="7681"/>
                </a:cubicBezTo>
                <a:cubicBezTo>
                  <a:pt x="8162" y="7669"/>
                  <a:pt x="8225" y="7631"/>
                  <a:pt x="8276" y="7618"/>
                </a:cubicBezTo>
                <a:lnTo>
                  <a:pt x="8301" y="7605"/>
                </a:lnTo>
                <a:cubicBezTo>
                  <a:pt x="8314" y="7605"/>
                  <a:pt x="8339" y="7669"/>
                  <a:pt x="8339" y="7681"/>
                </a:cubicBezTo>
                <a:cubicBezTo>
                  <a:pt x="8339" y="7707"/>
                  <a:pt x="8415" y="7745"/>
                  <a:pt x="8441" y="7757"/>
                </a:cubicBezTo>
                <a:cubicBezTo>
                  <a:pt x="8444" y="7758"/>
                  <a:pt x="8449" y="7759"/>
                  <a:pt x="8455" y="7759"/>
                </a:cubicBezTo>
                <a:cubicBezTo>
                  <a:pt x="8499" y="7759"/>
                  <a:pt x="8604" y="7732"/>
                  <a:pt x="8674" y="7732"/>
                </a:cubicBezTo>
                <a:cubicBezTo>
                  <a:pt x="8699" y="7732"/>
                  <a:pt x="8720" y="7736"/>
                  <a:pt x="8732" y="7745"/>
                </a:cubicBezTo>
                <a:cubicBezTo>
                  <a:pt x="8795" y="7795"/>
                  <a:pt x="8782" y="7934"/>
                  <a:pt x="8770" y="7972"/>
                </a:cubicBezTo>
                <a:cubicBezTo>
                  <a:pt x="8744" y="8010"/>
                  <a:pt x="8820" y="8086"/>
                  <a:pt x="8858" y="8099"/>
                </a:cubicBezTo>
                <a:cubicBezTo>
                  <a:pt x="8863" y="8101"/>
                  <a:pt x="8869" y="8101"/>
                  <a:pt x="8876" y="8101"/>
                </a:cubicBezTo>
                <a:cubicBezTo>
                  <a:pt x="8916" y="8101"/>
                  <a:pt x="8975" y="8070"/>
                  <a:pt x="8997" y="8048"/>
                </a:cubicBezTo>
                <a:cubicBezTo>
                  <a:pt x="9000" y="8045"/>
                  <a:pt x="9002" y="8043"/>
                  <a:pt x="9005" y="8043"/>
                </a:cubicBezTo>
                <a:cubicBezTo>
                  <a:pt x="9029" y="8043"/>
                  <a:pt x="9063" y="8188"/>
                  <a:pt x="9106" y="8188"/>
                </a:cubicBezTo>
                <a:cubicBezTo>
                  <a:pt x="9108" y="8188"/>
                  <a:pt x="9110" y="8188"/>
                  <a:pt x="9111" y="8187"/>
                </a:cubicBezTo>
                <a:cubicBezTo>
                  <a:pt x="9118" y="8186"/>
                  <a:pt x="9124" y="8185"/>
                  <a:pt x="9130" y="8185"/>
                </a:cubicBezTo>
                <a:cubicBezTo>
                  <a:pt x="9177" y="8185"/>
                  <a:pt x="9186" y="8228"/>
                  <a:pt x="9174" y="8251"/>
                </a:cubicBezTo>
                <a:cubicBezTo>
                  <a:pt x="9174" y="8276"/>
                  <a:pt x="9276" y="8289"/>
                  <a:pt x="9288" y="8339"/>
                </a:cubicBezTo>
                <a:cubicBezTo>
                  <a:pt x="9291" y="8351"/>
                  <a:pt x="9295" y="8356"/>
                  <a:pt x="9299" y="8356"/>
                </a:cubicBezTo>
                <a:cubicBezTo>
                  <a:pt x="9312" y="8356"/>
                  <a:pt x="9329" y="8302"/>
                  <a:pt x="9339" y="8263"/>
                </a:cubicBezTo>
                <a:cubicBezTo>
                  <a:pt x="9344" y="8243"/>
                  <a:pt x="9351" y="8233"/>
                  <a:pt x="9359" y="8233"/>
                </a:cubicBezTo>
                <a:cubicBezTo>
                  <a:pt x="9372" y="8233"/>
                  <a:pt x="9387" y="8256"/>
                  <a:pt x="9402" y="8301"/>
                </a:cubicBezTo>
                <a:lnTo>
                  <a:pt x="9415" y="8352"/>
                </a:lnTo>
                <a:lnTo>
                  <a:pt x="9415" y="8377"/>
                </a:lnTo>
                <a:cubicBezTo>
                  <a:pt x="9415" y="8403"/>
                  <a:pt x="9440" y="8428"/>
                  <a:pt x="9466" y="8428"/>
                </a:cubicBezTo>
                <a:lnTo>
                  <a:pt x="9478" y="8403"/>
                </a:lnTo>
                <a:lnTo>
                  <a:pt x="9503" y="8339"/>
                </a:lnTo>
                <a:cubicBezTo>
                  <a:pt x="9529" y="8263"/>
                  <a:pt x="9440" y="8086"/>
                  <a:pt x="9402" y="8036"/>
                </a:cubicBezTo>
                <a:cubicBezTo>
                  <a:pt x="9364" y="7998"/>
                  <a:pt x="9326" y="7922"/>
                  <a:pt x="9339" y="7884"/>
                </a:cubicBezTo>
                <a:lnTo>
                  <a:pt x="9352" y="7871"/>
                </a:lnTo>
                <a:cubicBezTo>
                  <a:pt x="9357" y="7866"/>
                  <a:pt x="9366" y="7863"/>
                  <a:pt x="9377" y="7863"/>
                </a:cubicBezTo>
                <a:cubicBezTo>
                  <a:pt x="9391" y="7863"/>
                  <a:pt x="9408" y="7869"/>
                  <a:pt x="9415" y="7884"/>
                </a:cubicBezTo>
                <a:cubicBezTo>
                  <a:pt x="9453" y="7909"/>
                  <a:pt x="9466" y="7998"/>
                  <a:pt x="9491" y="7998"/>
                </a:cubicBezTo>
                <a:cubicBezTo>
                  <a:pt x="9498" y="7997"/>
                  <a:pt x="9505" y="7996"/>
                  <a:pt x="9512" y="7996"/>
                </a:cubicBezTo>
                <a:cubicBezTo>
                  <a:pt x="9610" y="7996"/>
                  <a:pt x="9644" y="8082"/>
                  <a:pt x="9668" y="8200"/>
                </a:cubicBezTo>
                <a:lnTo>
                  <a:pt x="9681" y="8238"/>
                </a:lnTo>
                <a:cubicBezTo>
                  <a:pt x="9684" y="8248"/>
                  <a:pt x="9693" y="8252"/>
                  <a:pt x="9704" y="8252"/>
                </a:cubicBezTo>
                <a:cubicBezTo>
                  <a:pt x="9735" y="8252"/>
                  <a:pt x="9785" y="8222"/>
                  <a:pt x="9795" y="8213"/>
                </a:cubicBezTo>
                <a:cubicBezTo>
                  <a:pt x="9807" y="8200"/>
                  <a:pt x="9795" y="8149"/>
                  <a:pt x="9757" y="8099"/>
                </a:cubicBezTo>
                <a:lnTo>
                  <a:pt x="9719" y="8048"/>
                </a:lnTo>
                <a:lnTo>
                  <a:pt x="9693" y="8010"/>
                </a:lnTo>
                <a:cubicBezTo>
                  <a:pt x="9668" y="7960"/>
                  <a:pt x="9731" y="7884"/>
                  <a:pt x="9832" y="7833"/>
                </a:cubicBezTo>
                <a:lnTo>
                  <a:pt x="9921" y="7808"/>
                </a:lnTo>
                <a:cubicBezTo>
                  <a:pt x="9959" y="7808"/>
                  <a:pt x="10010" y="7884"/>
                  <a:pt x="10048" y="7909"/>
                </a:cubicBezTo>
                <a:cubicBezTo>
                  <a:pt x="10058" y="7914"/>
                  <a:pt x="10075" y="7917"/>
                  <a:pt x="10091" y="7917"/>
                </a:cubicBezTo>
                <a:cubicBezTo>
                  <a:pt x="10114" y="7917"/>
                  <a:pt x="10136" y="7911"/>
                  <a:pt x="10136" y="7896"/>
                </a:cubicBezTo>
                <a:lnTo>
                  <a:pt x="10161" y="7846"/>
                </a:lnTo>
                <a:cubicBezTo>
                  <a:pt x="10124" y="7808"/>
                  <a:pt x="10086" y="7782"/>
                  <a:pt x="10073" y="7782"/>
                </a:cubicBezTo>
                <a:cubicBezTo>
                  <a:pt x="10060" y="7745"/>
                  <a:pt x="10035" y="7707"/>
                  <a:pt x="10048" y="7681"/>
                </a:cubicBezTo>
                <a:cubicBezTo>
                  <a:pt x="10048" y="7669"/>
                  <a:pt x="10098" y="7643"/>
                  <a:pt x="10111" y="7643"/>
                </a:cubicBezTo>
                <a:cubicBezTo>
                  <a:pt x="10161" y="7681"/>
                  <a:pt x="10250" y="7719"/>
                  <a:pt x="10250" y="7757"/>
                </a:cubicBezTo>
                <a:lnTo>
                  <a:pt x="10263" y="7909"/>
                </a:lnTo>
                <a:cubicBezTo>
                  <a:pt x="10319" y="7875"/>
                  <a:pt x="10426" y="7831"/>
                  <a:pt x="10466" y="7831"/>
                </a:cubicBezTo>
                <a:cubicBezTo>
                  <a:pt x="10471" y="7831"/>
                  <a:pt x="10475" y="7832"/>
                  <a:pt x="10478" y="7833"/>
                </a:cubicBezTo>
                <a:cubicBezTo>
                  <a:pt x="10490" y="7846"/>
                  <a:pt x="10592" y="7998"/>
                  <a:pt x="10630" y="8023"/>
                </a:cubicBezTo>
                <a:cubicBezTo>
                  <a:pt x="10636" y="8024"/>
                  <a:pt x="10643" y="8025"/>
                  <a:pt x="10651" y="8025"/>
                </a:cubicBezTo>
                <a:cubicBezTo>
                  <a:pt x="10692" y="8025"/>
                  <a:pt x="10757" y="8009"/>
                  <a:pt x="10805" y="8009"/>
                </a:cubicBezTo>
                <a:cubicBezTo>
                  <a:pt x="10828" y="8009"/>
                  <a:pt x="10847" y="8012"/>
                  <a:pt x="10857" y="8023"/>
                </a:cubicBezTo>
                <a:cubicBezTo>
                  <a:pt x="10883" y="8048"/>
                  <a:pt x="11022" y="8162"/>
                  <a:pt x="11022" y="8187"/>
                </a:cubicBezTo>
                <a:cubicBezTo>
                  <a:pt x="11022" y="8223"/>
                  <a:pt x="10966" y="8392"/>
                  <a:pt x="10991" y="8392"/>
                </a:cubicBezTo>
                <a:cubicBezTo>
                  <a:pt x="10992" y="8392"/>
                  <a:pt x="10994" y="8391"/>
                  <a:pt x="10997" y="8390"/>
                </a:cubicBezTo>
                <a:cubicBezTo>
                  <a:pt x="10998" y="8389"/>
                  <a:pt x="11000" y="8389"/>
                  <a:pt x="11001" y="8389"/>
                </a:cubicBezTo>
                <a:cubicBezTo>
                  <a:pt x="11042" y="8389"/>
                  <a:pt x="10986" y="8555"/>
                  <a:pt x="10927" y="8555"/>
                </a:cubicBezTo>
                <a:cubicBezTo>
                  <a:pt x="10925" y="8555"/>
                  <a:pt x="10923" y="8555"/>
                  <a:pt x="10921" y="8554"/>
                </a:cubicBezTo>
                <a:cubicBezTo>
                  <a:pt x="10914" y="8553"/>
                  <a:pt x="10908" y="8553"/>
                  <a:pt x="10902" y="8553"/>
                </a:cubicBezTo>
                <a:cubicBezTo>
                  <a:pt x="10841" y="8553"/>
                  <a:pt x="10822" y="8613"/>
                  <a:pt x="10845" y="8694"/>
                </a:cubicBezTo>
                <a:lnTo>
                  <a:pt x="10933" y="8605"/>
                </a:lnTo>
                <a:lnTo>
                  <a:pt x="10971" y="8567"/>
                </a:lnTo>
                <a:cubicBezTo>
                  <a:pt x="11054" y="8579"/>
                  <a:pt x="11192" y="8657"/>
                  <a:pt x="11241" y="8657"/>
                </a:cubicBezTo>
                <a:cubicBezTo>
                  <a:pt x="11244" y="8657"/>
                  <a:pt x="11247" y="8656"/>
                  <a:pt x="11250" y="8656"/>
                </a:cubicBezTo>
                <a:cubicBezTo>
                  <a:pt x="11262" y="8651"/>
                  <a:pt x="11285" y="8650"/>
                  <a:pt x="11310" y="8650"/>
                </a:cubicBezTo>
                <a:cubicBezTo>
                  <a:pt x="11361" y="8650"/>
                  <a:pt x="11423" y="8656"/>
                  <a:pt x="11440" y="8656"/>
                </a:cubicBezTo>
                <a:cubicBezTo>
                  <a:pt x="11471" y="8656"/>
                  <a:pt x="11564" y="8700"/>
                  <a:pt x="11609" y="8700"/>
                </a:cubicBezTo>
                <a:cubicBezTo>
                  <a:pt x="11618" y="8700"/>
                  <a:pt x="11625" y="8698"/>
                  <a:pt x="11629" y="8694"/>
                </a:cubicBezTo>
                <a:cubicBezTo>
                  <a:pt x="11667" y="8668"/>
                  <a:pt x="11743" y="8630"/>
                  <a:pt x="11807" y="8630"/>
                </a:cubicBezTo>
                <a:lnTo>
                  <a:pt x="11844" y="8668"/>
                </a:lnTo>
                <a:lnTo>
                  <a:pt x="11908" y="8757"/>
                </a:lnTo>
                <a:cubicBezTo>
                  <a:pt x="11958" y="8694"/>
                  <a:pt x="12085" y="8491"/>
                  <a:pt x="12072" y="8415"/>
                </a:cubicBezTo>
                <a:cubicBezTo>
                  <a:pt x="12060" y="8352"/>
                  <a:pt x="12034" y="8263"/>
                  <a:pt x="12022" y="8225"/>
                </a:cubicBezTo>
                <a:lnTo>
                  <a:pt x="12060" y="8200"/>
                </a:lnTo>
                <a:lnTo>
                  <a:pt x="12098" y="8162"/>
                </a:lnTo>
                <a:cubicBezTo>
                  <a:pt x="12150" y="8120"/>
                  <a:pt x="12142" y="8096"/>
                  <a:pt x="12072" y="8096"/>
                </a:cubicBezTo>
                <a:cubicBezTo>
                  <a:pt x="12058" y="8096"/>
                  <a:pt x="12041" y="8097"/>
                  <a:pt x="12022" y="8099"/>
                </a:cubicBezTo>
                <a:lnTo>
                  <a:pt x="11984" y="7998"/>
                </a:lnTo>
                <a:lnTo>
                  <a:pt x="11984" y="7972"/>
                </a:lnTo>
                <a:cubicBezTo>
                  <a:pt x="11971" y="7960"/>
                  <a:pt x="12047" y="7922"/>
                  <a:pt x="12085" y="7922"/>
                </a:cubicBezTo>
                <a:cubicBezTo>
                  <a:pt x="12110" y="7909"/>
                  <a:pt x="12098" y="7846"/>
                  <a:pt x="12072" y="7820"/>
                </a:cubicBezTo>
                <a:cubicBezTo>
                  <a:pt x="12063" y="7802"/>
                  <a:pt x="12081" y="7790"/>
                  <a:pt x="12116" y="7790"/>
                </a:cubicBezTo>
                <a:cubicBezTo>
                  <a:pt x="12129" y="7790"/>
                  <a:pt x="12144" y="7792"/>
                  <a:pt x="12161" y="7795"/>
                </a:cubicBezTo>
                <a:lnTo>
                  <a:pt x="12186" y="7833"/>
                </a:lnTo>
                <a:cubicBezTo>
                  <a:pt x="12262" y="7934"/>
                  <a:pt x="12363" y="7960"/>
                  <a:pt x="12452" y="7960"/>
                </a:cubicBezTo>
                <a:cubicBezTo>
                  <a:pt x="12481" y="7960"/>
                  <a:pt x="12510" y="7935"/>
                  <a:pt x="12532" y="7935"/>
                </a:cubicBezTo>
                <a:cubicBezTo>
                  <a:pt x="12548" y="7935"/>
                  <a:pt x="12560" y="7949"/>
                  <a:pt x="12566" y="7998"/>
                </a:cubicBezTo>
                <a:cubicBezTo>
                  <a:pt x="12566" y="8059"/>
                  <a:pt x="12544" y="8069"/>
                  <a:pt x="12515" y="8069"/>
                </a:cubicBezTo>
                <a:cubicBezTo>
                  <a:pt x="12502" y="8069"/>
                  <a:pt x="12487" y="8067"/>
                  <a:pt x="12473" y="8067"/>
                </a:cubicBezTo>
                <a:cubicBezTo>
                  <a:pt x="12461" y="8067"/>
                  <a:pt x="12450" y="8068"/>
                  <a:pt x="12439" y="8074"/>
                </a:cubicBezTo>
                <a:lnTo>
                  <a:pt x="12427" y="8074"/>
                </a:lnTo>
                <a:cubicBezTo>
                  <a:pt x="12416" y="8085"/>
                  <a:pt x="12528" y="8210"/>
                  <a:pt x="12600" y="8210"/>
                </a:cubicBezTo>
                <a:cubicBezTo>
                  <a:pt x="12611" y="8210"/>
                  <a:pt x="12621" y="8207"/>
                  <a:pt x="12629" y="8200"/>
                </a:cubicBezTo>
                <a:cubicBezTo>
                  <a:pt x="12641" y="8191"/>
                  <a:pt x="12651" y="8186"/>
                  <a:pt x="12660" y="8186"/>
                </a:cubicBezTo>
                <a:cubicBezTo>
                  <a:pt x="12696" y="8186"/>
                  <a:pt x="12703" y="8263"/>
                  <a:pt x="12692" y="8314"/>
                </a:cubicBezTo>
                <a:cubicBezTo>
                  <a:pt x="12692" y="8377"/>
                  <a:pt x="12718" y="8428"/>
                  <a:pt x="12768" y="8440"/>
                </a:cubicBezTo>
                <a:lnTo>
                  <a:pt x="12781" y="8478"/>
                </a:lnTo>
                <a:lnTo>
                  <a:pt x="12869" y="8592"/>
                </a:lnTo>
                <a:cubicBezTo>
                  <a:pt x="12935" y="8581"/>
                  <a:pt x="13066" y="8552"/>
                  <a:pt x="13125" y="8552"/>
                </a:cubicBezTo>
                <a:cubicBezTo>
                  <a:pt x="13135" y="8552"/>
                  <a:pt x="13143" y="8553"/>
                  <a:pt x="13148" y="8554"/>
                </a:cubicBezTo>
                <a:cubicBezTo>
                  <a:pt x="13186" y="8554"/>
                  <a:pt x="13262" y="8491"/>
                  <a:pt x="13300" y="8390"/>
                </a:cubicBezTo>
                <a:lnTo>
                  <a:pt x="13274" y="8352"/>
                </a:lnTo>
                <a:cubicBezTo>
                  <a:pt x="13198" y="8175"/>
                  <a:pt x="13338" y="8086"/>
                  <a:pt x="13350" y="7947"/>
                </a:cubicBezTo>
                <a:lnTo>
                  <a:pt x="13350" y="7934"/>
                </a:lnTo>
                <a:cubicBezTo>
                  <a:pt x="13388" y="7934"/>
                  <a:pt x="13439" y="7960"/>
                  <a:pt x="13452" y="7998"/>
                </a:cubicBezTo>
                <a:lnTo>
                  <a:pt x="13439" y="8023"/>
                </a:lnTo>
                <a:lnTo>
                  <a:pt x="13439" y="8061"/>
                </a:lnTo>
                <a:cubicBezTo>
                  <a:pt x="13414" y="8086"/>
                  <a:pt x="13502" y="8137"/>
                  <a:pt x="13540" y="8162"/>
                </a:cubicBezTo>
                <a:cubicBezTo>
                  <a:pt x="13578" y="8175"/>
                  <a:pt x="13667" y="8187"/>
                  <a:pt x="13730" y="8187"/>
                </a:cubicBezTo>
                <a:lnTo>
                  <a:pt x="13768" y="8238"/>
                </a:lnTo>
                <a:cubicBezTo>
                  <a:pt x="13781" y="8263"/>
                  <a:pt x="13856" y="8289"/>
                  <a:pt x="13793" y="8365"/>
                </a:cubicBezTo>
                <a:cubicBezTo>
                  <a:pt x="13743" y="8440"/>
                  <a:pt x="13793" y="8478"/>
                  <a:pt x="13831" y="8529"/>
                </a:cubicBezTo>
                <a:cubicBezTo>
                  <a:pt x="13850" y="8554"/>
                  <a:pt x="13869" y="8567"/>
                  <a:pt x="13888" y="8567"/>
                </a:cubicBezTo>
                <a:cubicBezTo>
                  <a:pt x="13907" y="8567"/>
                  <a:pt x="13926" y="8554"/>
                  <a:pt x="13945" y="8529"/>
                </a:cubicBezTo>
                <a:lnTo>
                  <a:pt x="13958" y="8504"/>
                </a:lnTo>
                <a:lnTo>
                  <a:pt x="14034" y="8504"/>
                </a:lnTo>
                <a:lnTo>
                  <a:pt x="14034" y="8516"/>
                </a:lnTo>
                <a:cubicBezTo>
                  <a:pt x="14072" y="8580"/>
                  <a:pt x="14097" y="8656"/>
                  <a:pt x="14135" y="8706"/>
                </a:cubicBezTo>
                <a:lnTo>
                  <a:pt x="14147" y="8719"/>
                </a:lnTo>
                <a:cubicBezTo>
                  <a:pt x="14211" y="8681"/>
                  <a:pt x="14363" y="8605"/>
                  <a:pt x="14489" y="8542"/>
                </a:cubicBezTo>
                <a:lnTo>
                  <a:pt x="14616" y="8630"/>
                </a:lnTo>
                <a:lnTo>
                  <a:pt x="14641" y="8643"/>
                </a:lnTo>
                <a:cubicBezTo>
                  <a:pt x="14679" y="8618"/>
                  <a:pt x="14704" y="8554"/>
                  <a:pt x="14692" y="8491"/>
                </a:cubicBezTo>
                <a:lnTo>
                  <a:pt x="14717" y="8440"/>
                </a:lnTo>
                <a:lnTo>
                  <a:pt x="14755" y="8403"/>
                </a:lnTo>
                <a:cubicBezTo>
                  <a:pt x="14762" y="8384"/>
                  <a:pt x="14769" y="8375"/>
                  <a:pt x="14773" y="8375"/>
                </a:cubicBezTo>
                <a:cubicBezTo>
                  <a:pt x="14785" y="8375"/>
                  <a:pt x="14789" y="8427"/>
                  <a:pt x="14780" y="8516"/>
                </a:cubicBezTo>
                <a:lnTo>
                  <a:pt x="14907" y="8365"/>
                </a:lnTo>
                <a:lnTo>
                  <a:pt x="14919" y="8352"/>
                </a:lnTo>
                <a:cubicBezTo>
                  <a:pt x="14983" y="8415"/>
                  <a:pt x="14995" y="8529"/>
                  <a:pt x="14970" y="8554"/>
                </a:cubicBezTo>
                <a:cubicBezTo>
                  <a:pt x="14957" y="8580"/>
                  <a:pt x="14995" y="8694"/>
                  <a:pt x="15021" y="8732"/>
                </a:cubicBezTo>
                <a:cubicBezTo>
                  <a:pt x="15033" y="8769"/>
                  <a:pt x="14945" y="8795"/>
                  <a:pt x="14907" y="8807"/>
                </a:cubicBezTo>
                <a:cubicBezTo>
                  <a:pt x="14896" y="8807"/>
                  <a:pt x="14876" y="8806"/>
                  <a:pt x="14852" y="8806"/>
                </a:cubicBezTo>
                <a:cubicBezTo>
                  <a:pt x="14792" y="8806"/>
                  <a:pt x="14710" y="8813"/>
                  <a:pt x="14692" y="8858"/>
                </a:cubicBezTo>
                <a:cubicBezTo>
                  <a:pt x="14679" y="8909"/>
                  <a:pt x="14843" y="8909"/>
                  <a:pt x="14881" y="8972"/>
                </a:cubicBezTo>
                <a:cubicBezTo>
                  <a:pt x="14903" y="8999"/>
                  <a:pt x="14928" y="9012"/>
                  <a:pt x="14951" y="9012"/>
                </a:cubicBezTo>
                <a:cubicBezTo>
                  <a:pt x="14982" y="9012"/>
                  <a:pt x="15012" y="8990"/>
                  <a:pt x="15033" y="8947"/>
                </a:cubicBezTo>
                <a:cubicBezTo>
                  <a:pt x="15070" y="8983"/>
                  <a:pt x="15102" y="8999"/>
                  <a:pt x="15130" y="8999"/>
                </a:cubicBezTo>
                <a:cubicBezTo>
                  <a:pt x="15180" y="8999"/>
                  <a:pt x="15221" y="8952"/>
                  <a:pt x="15261" y="8896"/>
                </a:cubicBezTo>
                <a:lnTo>
                  <a:pt x="15299" y="8858"/>
                </a:lnTo>
                <a:cubicBezTo>
                  <a:pt x="15350" y="8845"/>
                  <a:pt x="15463" y="8820"/>
                  <a:pt x="15539" y="8795"/>
                </a:cubicBezTo>
                <a:lnTo>
                  <a:pt x="15539" y="8934"/>
                </a:lnTo>
                <a:cubicBezTo>
                  <a:pt x="15539" y="8959"/>
                  <a:pt x="15577" y="8997"/>
                  <a:pt x="15590" y="8997"/>
                </a:cubicBezTo>
                <a:lnTo>
                  <a:pt x="15717" y="8997"/>
                </a:lnTo>
                <a:cubicBezTo>
                  <a:pt x="15736" y="9001"/>
                  <a:pt x="15755" y="9002"/>
                  <a:pt x="15773" y="9002"/>
                </a:cubicBezTo>
                <a:cubicBezTo>
                  <a:pt x="15882" y="9002"/>
                  <a:pt x="15953" y="8945"/>
                  <a:pt x="15932" y="8934"/>
                </a:cubicBezTo>
                <a:cubicBezTo>
                  <a:pt x="15906" y="8921"/>
                  <a:pt x="15830" y="8871"/>
                  <a:pt x="15767" y="8845"/>
                </a:cubicBezTo>
                <a:lnTo>
                  <a:pt x="15856" y="8757"/>
                </a:lnTo>
                <a:cubicBezTo>
                  <a:pt x="15906" y="8706"/>
                  <a:pt x="15919" y="8630"/>
                  <a:pt x="15919" y="8542"/>
                </a:cubicBezTo>
                <a:lnTo>
                  <a:pt x="15932" y="8478"/>
                </a:lnTo>
                <a:cubicBezTo>
                  <a:pt x="15939" y="8460"/>
                  <a:pt x="15950" y="8452"/>
                  <a:pt x="15964" y="8452"/>
                </a:cubicBezTo>
                <a:cubicBezTo>
                  <a:pt x="16000" y="8452"/>
                  <a:pt x="16051" y="8506"/>
                  <a:pt x="16096" y="8605"/>
                </a:cubicBezTo>
                <a:lnTo>
                  <a:pt x="16084" y="8744"/>
                </a:lnTo>
                <a:lnTo>
                  <a:pt x="16058" y="8896"/>
                </a:lnTo>
                <a:cubicBezTo>
                  <a:pt x="16147" y="8972"/>
                  <a:pt x="16324" y="9086"/>
                  <a:pt x="16375" y="9098"/>
                </a:cubicBezTo>
                <a:cubicBezTo>
                  <a:pt x="16425" y="9098"/>
                  <a:pt x="16514" y="9086"/>
                  <a:pt x="16577" y="9073"/>
                </a:cubicBezTo>
                <a:lnTo>
                  <a:pt x="16653" y="9111"/>
                </a:lnTo>
                <a:cubicBezTo>
                  <a:pt x="16658" y="9114"/>
                  <a:pt x="16664" y="9115"/>
                  <a:pt x="16670" y="9115"/>
                </a:cubicBezTo>
                <a:cubicBezTo>
                  <a:pt x="16720" y="9115"/>
                  <a:pt x="16788" y="9031"/>
                  <a:pt x="16855" y="8997"/>
                </a:cubicBezTo>
                <a:cubicBezTo>
                  <a:pt x="16874" y="9007"/>
                  <a:pt x="16949" y="9058"/>
                  <a:pt x="16986" y="9058"/>
                </a:cubicBezTo>
                <a:cubicBezTo>
                  <a:pt x="16999" y="9058"/>
                  <a:pt x="17007" y="9052"/>
                  <a:pt x="17007" y="9035"/>
                </a:cubicBezTo>
                <a:cubicBezTo>
                  <a:pt x="17005" y="9027"/>
                  <a:pt x="17005" y="9024"/>
                  <a:pt x="17007" y="9024"/>
                </a:cubicBezTo>
                <a:cubicBezTo>
                  <a:pt x="17018" y="9024"/>
                  <a:pt x="17080" y="9124"/>
                  <a:pt x="17134" y="9124"/>
                </a:cubicBezTo>
                <a:cubicBezTo>
                  <a:pt x="17197" y="9111"/>
                  <a:pt x="17260" y="9111"/>
                  <a:pt x="17286" y="9111"/>
                </a:cubicBezTo>
                <a:lnTo>
                  <a:pt x="17349" y="8909"/>
                </a:lnTo>
                <a:cubicBezTo>
                  <a:pt x="17362" y="8883"/>
                  <a:pt x="17374" y="8871"/>
                  <a:pt x="17387" y="8858"/>
                </a:cubicBezTo>
                <a:cubicBezTo>
                  <a:pt x="17391" y="8854"/>
                  <a:pt x="17397" y="8852"/>
                  <a:pt x="17403" y="8852"/>
                </a:cubicBezTo>
                <a:cubicBezTo>
                  <a:pt x="17415" y="8852"/>
                  <a:pt x="17429" y="8858"/>
                  <a:pt x="17437" y="8858"/>
                </a:cubicBezTo>
                <a:cubicBezTo>
                  <a:pt x="17437" y="8871"/>
                  <a:pt x="17450" y="8896"/>
                  <a:pt x="17437" y="8909"/>
                </a:cubicBezTo>
                <a:cubicBezTo>
                  <a:pt x="17425" y="8947"/>
                  <a:pt x="17374" y="8985"/>
                  <a:pt x="17450" y="8997"/>
                </a:cubicBezTo>
                <a:cubicBezTo>
                  <a:pt x="17463" y="8997"/>
                  <a:pt x="17513" y="8947"/>
                  <a:pt x="17513" y="8921"/>
                </a:cubicBezTo>
                <a:lnTo>
                  <a:pt x="17475" y="8757"/>
                </a:lnTo>
                <a:cubicBezTo>
                  <a:pt x="17511" y="8739"/>
                  <a:pt x="17549" y="8731"/>
                  <a:pt x="17583" y="8731"/>
                </a:cubicBezTo>
                <a:cubicBezTo>
                  <a:pt x="17646" y="8731"/>
                  <a:pt x="17700" y="8758"/>
                  <a:pt x="17716" y="8807"/>
                </a:cubicBezTo>
                <a:lnTo>
                  <a:pt x="17716" y="8883"/>
                </a:lnTo>
                <a:lnTo>
                  <a:pt x="17716" y="8959"/>
                </a:lnTo>
                <a:cubicBezTo>
                  <a:pt x="17682" y="9062"/>
                  <a:pt x="17771" y="9113"/>
                  <a:pt x="17807" y="9113"/>
                </a:cubicBezTo>
                <a:cubicBezTo>
                  <a:pt x="17811" y="9113"/>
                  <a:pt x="17815" y="9112"/>
                  <a:pt x="17817" y="9111"/>
                </a:cubicBezTo>
                <a:cubicBezTo>
                  <a:pt x="17821" y="9110"/>
                  <a:pt x="17825" y="9109"/>
                  <a:pt x="17830" y="9109"/>
                </a:cubicBezTo>
                <a:cubicBezTo>
                  <a:pt x="17880" y="9109"/>
                  <a:pt x="17998" y="9162"/>
                  <a:pt x="18032" y="9162"/>
                </a:cubicBezTo>
                <a:cubicBezTo>
                  <a:pt x="18070" y="9149"/>
                  <a:pt x="18184" y="9136"/>
                  <a:pt x="18285" y="9136"/>
                </a:cubicBezTo>
                <a:lnTo>
                  <a:pt x="18336" y="9200"/>
                </a:lnTo>
                <a:lnTo>
                  <a:pt x="18437" y="9301"/>
                </a:lnTo>
                <a:cubicBezTo>
                  <a:pt x="18459" y="9279"/>
                  <a:pt x="18476" y="9271"/>
                  <a:pt x="18489" y="9271"/>
                </a:cubicBezTo>
                <a:cubicBezTo>
                  <a:pt x="18513" y="9271"/>
                  <a:pt x="18521" y="9301"/>
                  <a:pt x="18513" y="9326"/>
                </a:cubicBezTo>
                <a:cubicBezTo>
                  <a:pt x="18500" y="9377"/>
                  <a:pt x="18437" y="9453"/>
                  <a:pt x="18387" y="9503"/>
                </a:cubicBezTo>
                <a:lnTo>
                  <a:pt x="18387" y="9605"/>
                </a:lnTo>
                <a:lnTo>
                  <a:pt x="18387" y="9643"/>
                </a:lnTo>
                <a:cubicBezTo>
                  <a:pt x="18374" y="9657"/>
                  <a:pt x="18363" y="9663"/>
                  <a:pt x="18354" y="9663"/>
                </a:cubicBezTo>
                <a:cubicBezTo>
                  <a:pt x="18315" y="9663"/>
                  <a:pt x="18300" y="9557"/>
                  <a:pt x="18311" y="9516"/>
                </a:cubicBezTo>
                <a:cubicBezTo>
                  <a:pt x="18311" y="9509"/>
                  <a:pt x="18307" y="9505"/>
                  <a:pt x="18301" y="9505"/>
                </a:cubicBezTo>
                <a:cubicBezTo>
                  <a:pt x="18266" y="9505"/>
                  <a:pt x="18148" y="9614"/>
                  <a:pt x="18159" y="9668"/>
                </a:cubicBezTo>
                <a:cubicBezTo>
                  <a:pt x="18171" y="9731"/>
                  <a:pt x="18108" y="9794"/>
                  <a:pt x="18020" y="9807"/>
                </a:cubicBezTo>
                <a:lnTo>
                  <a:pt x="17969" y="9756"/>
                </a:lnTo>
                <a:lnTo>
                  <a:pt x="17880" y="9693"/>
                </a:lnTo>
                <a:cubicBezTo>
                  <a:pt x="17842" y="9756"/>
                  <a:pt x="17830" y="9870"/>
                  <a:pt x="17868" y="9946"/>
                </a:cubicBezTo>
                <a:lnTo>
                  <a:pt x="17880" y="10010"/>
                </a:lnTo>
                <a:lnTo>
                  <a:pt x="17880" y="10073"/>
                </a:lnTo>
                <a:cubicBezTo>
                  <a:pt x="17880" y="10149"/>
                  <a:pt x="17868" y="10275"/>
                  <a:pt x="17855" y="10364"/>
                </a:cubicBezTo>
                <a:lnTo>
                  <a:pt x="17804" y="10427"/>
                </a:lnTo>
                <a:cubicBezTo>
                  <a:pt x="17804" y="10427"/>
                  <a:pt x="17754" y="10389"/>
                  <a:pt x="17729" y="10364"/>
                </a:cubicBezTo>
                <a:lnTo>
                  <a:pt x="17716" y="10351"/>
                </a:lnTo>
                <a:cubicBezTo>
                  <a:pt x="17712" y="10332"/>
                  <a:pt x="17703" y="10324"/>
                  <a:pt x="17693" y="10324"/>
                </a:cubicBezTo>
                <a:cubicBezTo>
                  <a:pt x="17669" y="10324"/>
                  <a:pt x="17636" y="10363"/>
                  <a:pt x="17627" y="10389"/>
                </a:cubicBezTo>
                <a:cubicBezTo>
                  <a:pt x="17625" y="10395"/>
                  <a:pt x="17622" y="10398"/>
                  <a:pt x="17617" y="10398"/>
                </a:cubicBezTo>
                <a:cubicBezTo>
                  <a:pt x="17589" y="10398"/>
                  <a:pt x="17524" y="10320"/>
                  <a:pt x="17513" y="10288"/>
                </a:cubicBezTo>
                <a:cubicBezTo>
                  <a:pt x="17510" y="10283"/>
                  <a:pt x="17507" y="10281"/>
                  <a:pt x="17504" y="10281"/>
                </a:cubicBezTo>
                <a:cubicBezTo>
                  <a:pt x="17480" y="10281"/>
                  <a:pt x="17455" y="10395"/>
                  <a:pt x="17488" y="10440"/>
                </a:cubicBezTo>
                <a:cubicBezTo>
                  <a:pt x="17513" y="10478"/>
                  <a:pt x="17551" y="10554"/>
                  <a:pt x="17564" y="10617"/>
                </a:cubicBezTo>
                <a:lnTo>
                  <a:pt x="17551" y="10617"/>
                </a:lnTo>
                <a:cubicBezTo>
                  <a:pt x="17535" y="10633"/>
                  <a:pt x="17517" y="10645"/>
                  <a:pt x="17501" y="10645"/>
                </a:cubicBezTo>
                <a:cubicBezTo>
                  <a:pt x="17479" y="10645"/>
                  <a:pt x="17463" y="10624"/>
                  <a:pt x="17463" y="10566"/>
                </a:cubicBezTo>
                <a:lnTo>
                  <a:pt x="17450" y="10427"/>
                </a:lnTo>
                <a:cubicBezTo>
                  <a:pt x="17440" y="10431"/>
                  <a:pt x="17429" y="10432"/>
                  <a:pt x="17420" y="10432"/>
                </a:cubicBezTo>
                <a:cubicBezTo>
                  <a:pt x="17358" y="10432"/>
                  <a:pt x="17311" y="10371"/>
                  <a:pt x="17311" y="10339"/>
                </a:cubicBezTo>
                <a:cubicBezTo>
                  <a:pt x="17298" y="10313"/>
                  <a:pt x="17197" y="10199"/>
                  <a:pt x="17197" y="10161"/>
                </a:cubicBezTo>
                <a:cubicBezTo>
                  <a:pt x="17210" y="10111"/>
                  <a:pt x="17273" y="10060"/>
                  <a:pt x="17298" y="10060"/>
                </a:cubicBezTo>
                <a:cubicBezTo>
                  <a:pt x="17324" y="10048"/>
                  <a:pt x="17336" y="10035"/>
                  <a:pt x="17336" y="10022"/>
                </a:cubicBezTo>
                <a:cubicBezTo>
                  <a:pt x="17336" y="10022"/>
                  <a:pt x="17260" y="9997"/>
                  <a:pt x="17235" y="9984"/>
                </a:cubicBezTo>
                <a:cubicBezTo>
                  <a:pt x="17216" y="9975"/>
                  <a:pt x="17167" y="9950"/>
                  <a:pt x="17145" y="9950"/>
                </a:cubicBezTo>
                <a:cubicBezTo>
                  <a:pt x="17138" y="9950"/>
                  <a:pt x="17134" y="9953"/>
                  <a:pt x="17134" y="9959"/>
                </a:cubicBezTo>
                <a:cubicBezTo>
                  <a:pt x="17121" y="9972"/>
                  <a:pt x="17096" y="10073"/>
                  <a:pt x="17083" y="10161"/>
                </a:cubicBezTo>
                <a:lnTo>
                  <a:pt x="17045" y="10199"/>
                </a:lnTo>
                <a:cubicBezTo>
                  <a:pt x="17007" y="10237"/>
                  <a:pt x="16931" y="10212"/>
                  <a:pt x="16868" y="10237"/>
                </a:cubicBezTo>
                <a:cubicBezTo>
                  <a:pt x="16843" y="10250"/>
                  <a:pt x="16817" y="10301"/>
                  <a:pt x="16792" y="10326"/>
                </a:cubicBezTo>
                <a:lnTo>
                  <a:pt x="16767" y="10351"/>
                </a:lnTo>
                <a:cubicBezTo>
                  <a:pt x="16747" y="10351"/>
                  <a:pt x="16637" y="10270"/>
                  <a:pt x="16581" y="10270"/>
                </a:cubicBezTo>
                <a:cubicBezTo>
                  <a:pt x="16567" y="10270"/>
                  <a:pt x="16557" y="10275"/>
                  <a:pt x="16552" y="10288"/>
                </a:cubicBezTo>
                <a:cubicBezTo>
                  <a:pt x="16534" y="10323"/>
                  <a:pt x="16512" y="10339"/>
                  <a:pt x="16486" y="10339"/>
                </a:cubicBezTo>
                <a:cubicBezTo>
                  <a:pt x="16456" y="10339"/>
                  <a:pt x="16421" y="10316"/>
                  <a:pt x="16387" y="10275"/>
                </a:cubicBezTo>
                <a:lnTo>
                  <a:pt x="16413" y="10085"/>
                </a:lnTo>
                <a:lnTo>
                  <a:pt x="16413" y="10060"/>
                </a:lnTo>
                <a:cubicBezTo>
                  <a:pt x="16404" y="10036"/>
                  <a:pt x="16381" y="10027"/>
                  <a:pt x="16359" y="10027"/>
                </a:cubicBezTo>
                <a:cubicBezTo>
                  <a:pt x="16346" y="10027"/>
                  <a:pt x="16333" y="10030"/>
                  <a:pt x="16324" y="10035"/>
                </a:cubicBezTo>
                <a:lnTo>
                  <a:pt x="16311" y="10073"/>
                </a:lnTo>
                <a:lnTo>
                  <a:pt x="16299" y="10111"/>
                </a:lnTo>
                <a:cubicBezTo>
                  <a:pt x="16299" y="10156"/>
                  <a:pt x="16258" y="10201"/>
                  <a:pt x="16204" y="10201"/>
                </a:cubicBezTo>
                <a:cubicBezTo>
                  <a:pt x="16198" y="10201"/>
                  <a:pt x="16191" y="10201"/>
                  <a:pt x="16185" y="10199"/>
                </a:cubicBezTo>
                <a:lnTo>
                  <a:pt x="16134" y="10212"/>
                </a:lnTo>
                <a:lnTo>
                  <a:pt x="16084" y="10225"/>
                </a:lnTo>
                <a:cubicBezTo>
                  <a:pt x="16058" y="10244"/>
                  <a:pt x="16036" y="10253"/>
                  <a:pt x="16019" y="10253"/>
                </a:cubicBezTo>
                <a:cubicBezTo>
                  <a:pt x="16001" y="10253"/>
                  <a:pt x="15989" y="10244"/>
                  <a:pt x="15982" y="10225"/>
                </a:cubicBezTo>
                <a:lnTo>
                  <a:pt x="15970" y="10212"/>
                </a:lnTo>
                <a:cubicBezTo>
                  <a:pt x="15957" y="10149"/>
                  <a:pt x="15919" y="10073"/>
                  <a:pt x="15932" y="10035"/>
                </a:cubicBezTo>
                <a:cubicBezTo>
                  <a:pt x="15957" y="9959"/>
                  <a:pt x="16008" y="9921"/>
                  <a:pt x="16084" y="9921"/>
                </a:cubicBezTo>
                <a:lnTo>
                  <a:pt x="16172" y="9934"/>
                </a:lnTo>
                <a:cubicBezTo>
                  <a:pt x="16273" y="9934"/>
                  <a:pt x="16273" y="9870"/>
                  <a:pt x="16248" y="9858"/>
                </a:cubicBezTo>
                <a:cubicBezTo>
                  <a:pt x="16224" y="9858"/>
                  <a:pt x="16126" y="9833"/>
                  <a:pt x="16044" y="9833"/>
                </a:cubicBezTo>
                <a:cubicBezTo>
                  <a:pt x="15995" y="9833"/>
                  <a:pt x="15951" y="9842"/>
                  <a:pt x="15932" y="9870"/>
                </a:cubicBezTo>
                <a:cubicBezTo>
                  <a:pt x="15881" y="9946"/>
                  <a:pt x="15843" y="10022"/>
                  <a:pt x="15843" y="10048"/>
                </a:cubicBezTo>
                <a:lnTo>
                  <a:pt x="15843" y="10073"/>
                </a:lnTo>
                <a:cubicBezTo>
                  <a:pt x="15843" y="10123"/>
                  <a:pt x="15856" y="10161"/>
                  <a:pt x="15868" y="10199"/>
                </a:cubicBezTo>
                <a:lnTo>
                  <a:pt x="15881" y="10250"/>
                </a:lnTo>
                <a:cubicBezTo>
                  <a:pt x="15891" y="10289"/>
                  <a:pt x="15841" y="10305"/>
                  <a:pt x="15801" y="10305"/>
                </a:cubicBezTo>
                <a:cubicBezTo>
                  <a:pt x="15788" y="10305"/>
                  <a:pt x="15776" y="10304"/>
                  <a:pt x="15767" y="10301"/>
                </a:cubicBezTo>
                <a:cubicBezTo>
                  <a:pt x="15755" y="10301"/>
                  <a:pt x="15742" y="10301"/>
                  <a:pt x="15717" y="10313"/>
                </a:cubicBezTo>
                <a:cubicBezTo>
                  <a:pt x="15679" y="10313"/>
                  <a:pt x="15653" y="10326"/>
                  <a:pt x="15628" y="10351"/>
                </a:cubicBezTo>
                <a:lnTo>
                  <a:pt x="15590" y="10351"/>
                </a:lnTo>
                <a:lnTo>
                  <a:pt x="15552" y="10339"/>
                </a:lnTo>
                <a:cubicBezTo>
                  <a:pt x="15514" y="10288"/>
                  <a:pt x="15463" y="10187"/>
                  <a:pt x="15451" y="10111"/>
                </a:cubicBezTo>
                <a:lnTo>
                  <a:pt x="15400" y="10060"/>
                </a:lnTo>
                <a:lnTo>
                  <a:pt x="15388" y="10048"/>
                </a:lnTo>
                <a:cubicBezTo>
                  <a:pt x="15400" y="9997"/>
                  <a:pt x="15286" y="9946"/>
                  <a:pt x="15248" y="9946"/>
                </a:cubicBezTo>
                <a:cubicBezTo>
                  <a:pt x="15198" y="9946"/>
                  <a:pt x="15134" y="10035"/>
                  <a:pt x="15122" y="10073"/>
                </a:cubicBezTo>
                <a:cubicBezTo>
                  <a:pt x="15109" y="10098"/>
                  <a:pt x="15210" y="10149"/>
                  <a:pt x="15261" y="10149"/>
                </a:cubicBezTo>
                <a:cubicBezTo>
                  <a:pt x="15299" y="10161"/>
                  <a:pt x="15312" y="10187"/>
                  <a:pt x="15286" y="10212"/>
                </a:cubicBezTo>
                <a:lnTo>
                  <a:pt x="15274" y="10225"/>
                </a:lnTo>
                <a:cubicBezTo>
                  <a:pt x="15274" y="10250"/>
                  <a:pt x="15122" y="10440"/>
                  <a:pt x="15109" y="10452"/>
                </a:cubicBezTo>
                <a:lnTo>
                  <a:pt x="15084" y="10465"/>
                </a:lnTo>
                <a:cubicBezTo>
                  <a:pt x="15059" y="10478"/>
                  <a:pt x="15021" y="10541"/>
                  <a:pt x="14983" y="10592"/>
                </a:cubicBezTo>
                <a:lnTo>
                  <a:pt x="14957" y="10554"/>
                </a:lnTo>
                <a:lnTo>
                  <a:pt x="14907" y="10478"/>
                </a:lnTo>
                <a:cubicBezTo>
                  <a:pt x="14897" y="10452"/>
                  <a:pt x="14885" y="10442"/>
                  <a:pt x="14873" y="10442"/>
                </a:cubicBezTo>
                <a:cubicBezTo>
                  <a:pt x="14836" y="10442"/>
                  <a:pt x="14796" y="10535"/>
                  <a:pt x="14805" y="10592"/>
                </a:cubicBezTo>
                <a:cubicBezTo>
                  <a:pt x="14818" y="10668"/>
                  <a:pt x="14843" y="10743"/>
                  <a:pt x="14856" y="10756"/>
                </a:cubicBezTo>
                <a:lnTo>
                  <a:pt x="14869" y="10756"/>
                </a:lnTo>
                <a:lnTo>
                  <a:pt x="14932" y="10743"/>
                </a:lnTo>
                <a:cubicBezTo>
                  <a:pt x="14938" y="10742"/>
                  <a:pt x="14943" y="10741"/>
                  <a:pt x="14947" y="10741"/>
                </a:cubicBezTo>
                <a:cubicBezTo>
                  <a:pt x="15000" y="10741"/>
                  <a:pt x="14954" y="10873"/>
                  <a:pt x="14919" y="10908"/>
                </a:cubicBezTo>
                <a:cubicBezTo>
                  <a:pt x="14894" y="10959"/>
                  <a:pt x="14881" y="11035"/>
                  <a:pt x="14907" y="11072"/>
                </a:cubicBezTo>
                <a:lnTo>
                  <a:pt x="14919" y="11085"/>
                </a:lnTo>
                <a:lnTo>
                  <a:pt x="14945" y="11110"/>
                </a:lnTo>
                <a:cubicBezTo>
                  <a:pt x="14983" y="11123"/>
                  <a:pt x="14995" y="11174"/>
                  <a:pt x="14995" y="11186"/>
                </a:cubicBezTo>
                <a:cubicBezTo>
                  <a:pt x="14983" y="11199"/>
                  <a:pt x="14907" y="11212"/>
                  <a:pt x="14881" y="11212"/>
                </a:cubicBezTo>
                <a:cubicBezTo>
                  <a:pt x="14843" y="11212"/>
                  <a:pt x="14843" y="11288"/>
                  <a:pt x="14856" y="11313"/>
                </a:cubicBezTo>
                <a:cubicBezTo>
                  <a:pt x="14881" y="11338"/>
                  <a:pt x="14945" y="11401"/>
                  <a:pt x="15021" y="11452"/>
                </a:cubicBezTo>
                <a:lnTo>
                  <a:pt x="14995" y="11591"/>
                </a:lnTo>
                <a:cubicBezTo>
                  <a:pt x="14995" y="11642"/>
                  <a:pt x="14995" y="11705"/>
                  <a:pt x="14995" y="11756"/>
                </a:cubicBezTo>
                <a:lnTo>
                  <a:pt x="14995" y="11857"/>
                </a:lnTo>
                <a:cubicBezTo>
                  <a:pt x="15059" y="11895"/>
                  <a:pt x="15172" y="11958"/>
                  <a:pt x="15248" y="12009"/>
                </a:cubicBezTo>
                <a:lnTo>
                  <a:pt x="15274" y="11832"/>
                </a:lnTo>
                <a:lnTo>
                  <a:pt x="15274" y="11756"/>
                </a:lnTo>
                <a:cubicBezTo>
                  <a:pt x="15337" y="11680"/>
                  <a:pt x="15375" y="11604"/>
                  <a:pt x="15337" y="11579"/>
                </a:cubicBezTo>
                <a:lnTo>
                  <a:pt x="15337" y="11579"/>
                </a:lnTo>
                <a:cubicBezTo>
                  <a:pt x="15312" y="11612"/>
                  <a:pt x="15286" y="11646"/>
                  <a:pt x="15261" y="11646"/>
                </a:cubicBezTo>
                <a:cubicBezTo>
                  <a:pt x="15248" y="11646"/>
                  <a:pt x="15236" y="11638"/>
                  <a:pt x="15223" y="11617"/>
                </a:cubicBezTo>
                <a:lnTo>
                  <a:pt x="15198" y="11579"/>
                </a:lnTo>
                <a:cubicBezTo>
                  <a:pt x="15210" y="11515"/>
                  <a:pt x="15324" y="11351"/>
                  <a:pt x="15375" y="11313"/>
                </a:cubicBezTo>
                <a:cubicBezTo>
                  <a:pt x="15383" y="11307"/>
                  <a:pt x="15390" y="11305"/>
                  <a:pt x="15398" y="11305"/>
                </a:cubicBezTo>
                <a:cubicBezTo>
                  <a:pt x="15440" y="11305"/>
                  <a:pt x="15478" y="11384"/>
                  <a:pt x="15489" y="11427"/>
                </a:cubicBezTo>
                <a:cubicBezTo>
                  <a:pt x="15489" y="11465"/>
                  <a:pt x="15615" y="11490"/>
                  <a:pt x="15653" y="11490"/>
                </a:cubicBezTo>
                <a:cubicBezTo>
                  <a:pt x="15704" y="11490"/>
                  <a:pt x="15805" y="11680"/>
                  <a:pt x="15843" y="11756"/>
                </a:cubicBezTo>
                <a:cubicBezTo>
                  <a:pt x="15856" y="11781"/>
                  <a:pt x="15881" y="11819"/>
                  <a:pt x="15894" y="11844"/>
                </a:cubicBezTo>
                <a:lnTo>
                  <a:pt x="15970" y="11844"/>
                </a:lnTo>
                <a:cubicBezTo>
                  <a:pt x="15919" y="11756"/>
                  <a:pt x="15856" y="11667"/>
                  <a:pt x="15830" y="11642"/>
                </a:cubicBezTo>
                <a:lnTo>
                  <a:pt x="15818" y="11604"/>
                </a:lnTo>
                <a:cubicBezTo>
                  <a:pt x="15805" y="11579"/>
                  <a:pt x="15818" y="11541"/>
                  <a:pt x="15830" y="11515"/>
                </a:cubicBezTo>
                <a:cubicBezTo>
                  <a:pt x="15839" y="11506"/>
                  <a:pt x="15867" y="11497"/>
                  <a:pt x="15883" y="11497"/>
                </a:cubicBezTo>
                <a:cubicBezTo>
                  <a:pt x="15889" y="11497"/>
                  <a:pt x="15894" y="11499"/>
                  <a:pt x="15894" y="11503"/>
                </a:cubicBezTo>
                <a:cubicBezTo>
                  <a:pt x="15957" y="11617"/>
                  <a:pt x="16071" y="11629"/>
                  <a:pt x="16109" y="11768"/>
                </a:cubicBezTo>
                <a:cubicBezTo>
                  <a:pt x="16121" y="11819"/>
                  <a:pt x="16197" y="11832"/>
                  <a:pt x="16235" y="11870"/>
                </a:cubicBezTo>
                <a:cubicBezTo>
                  <a:pt x="16248" y="11882"/>
                  <a:pt x="16248" y="11920"/>
                  <a:pt x="16248" y="11933"/>
                </a:cubicBezTo>
                <a:cubicBezTo>
                  <a:pt x="16235" y="11958"/>
                  <a:pt x="16210" y="11996"/>
                  <a:pt x="16197" y="11996"/>
                </a:cubicBezTo>
                <a:lnTo>
                  <a:pt x="16147" y="11984"/>
                </a:lnTo>
                <a:cubicBezTo>
                  <a:pt x="16084" y="11958"/>
                  <a:pt x="15995" y="11933"/>
                  <a:pt x="15919" y="11895"/>
                </a:cubicBezTo>
                <a:lnTo>
                  <a:pt x="15919" y="11895"/>
                </a:lnTo>
                <a:cubicBezTo>
                  <a:pt x="15957" y="11971"/>
                  <a:pt x="16008" y="12059"/>
                  <a:pt x="16046" y="12135"/>
                </a:cubicBezTo>
                <a:lnTo>
                  <a:pt x="15932" y="12173"/>
                </a:lnTo>
                <a:lnTo>
                  <a:pt x="15843" y="12211"/>
                </a:lnTo>
                <a:cubicBezTo>
                  <a:pt x="15830" y="12148"/>
                  <a:pt x="15805" y="12047"/>
                  <a:pt x="15805" y="11984"/>
                </a:cubicBezTo>
                <a:lnTo>
                  <a:pt x="15805" y="11920"/>
                </a:lnTo>
                <a:cubicBezTo>
                  <a:pt x="15805" y="11908"/>
                  <a:pt x="15818" y="11870"/>
                  <a:pt x="15830" y="11857"/>
                </a:cubicBezTo>
                <a:cubicBezTo>
                  <a:pt x="15818" y="11857"/>
                  <a:pt x="15805" y="11857"/>
                  <a:pt x="15792" y="11844"/>
                </a:cubicBezTo>
                <a:lnTo>
                  <a:pt x="15780" y="11857"/>
                </a:lnTo>
                <a:lnTo>
                  <a:pt x="15767" y="11870"/>
                </a:lnTo>
                <a:cubicBezTo>
                  <a:pt x="15765" y="11872"/>
                  <a:pt x="15762" y="11873"/>
                  <a:pt x="15758" y="11873"/>
                </a:cubicBezTo>
                <a:cubicBezTo>
                  <a:pt x="15728" y="11873"/>
                  <a:pt x="15663" y="11775"/>
                  <a:pt x="15641" y="11718"/>
                </a:cubicBezTo>
                <a:cubicBezTo>
                  <a:pt x="15636" y="11693"/>
                  <a:pt x="15618" y="11684"/>
                  <a:pt x="15595" y="11684"/>
                </a:cubicBezTo>
                <a:cubicBezTo>
                  <a:pt x="15559" y="11684"/>
                  <a:pt x="15512" y="11707"/>
                  <a:pt x="15489" y="11730"/>
                </a:cubicBezTo>
                <a:cubicBezTo>
                  <a:pt x="15463" y="11768"/>
                  <a:pt x="15476" y="11819"/>
                  <a:pt x="15552" y="11832"/>
                </a:cubicBezTo>
                <a:lnTo>
                  <a:pt x="15577" y="11857"/>
                </a:lnTo>
                <a:lnTo>
                  <a:pt x="15603" y="11870"/>
                </a:lnTo>
                <a:cubicBezTo>
                  <a:pt x="15628" y="11908"/>
                  <a:pt x="15628" y="11946"/>
                  <a:pt x="15603" y="11971"/>
                </a:cubicBezTo>
                <a:lnTo>
                  <a:pt x="15565" y="11996"/>
                </a:lnTo>
                <a:lnTo>
                  <a:pt x="15527" y="12009"/>
                </a:lnTo>
                <a:cubicBezTo>
                  <a:pt x="15518" y="12015"/>
                  <a:pt x="15506" y="12017"/>
                  <a:pt x="15494" y="12017"/>
                </a:cubicBezTo>
                <a:cubicBezTo>
                  <a:pt x="15451" y="12017"/>
                  <a:pt x="15394" y="11990"/>
                  <a:pt x="15375" y="11971"/>
                </a:cubicBezTo>
                <a:cubicBezTo>
                  <a:pt x="15372" y="11968"/>
                  <a:pt x="15368" y="11966"/>
                  <a:pt x="15364" y="11966"/>
                </a:cubicBezTo>
                <a:cubicBezTo>
                  <a:pt x="15332" y="11966"/>
                  <a:pt x="15272" y="12039"/>
                  <a:pt x="15261" y="12072"/>
                </a:cubicBezTo>
                <a:cubicBezTo>
                  <a:pt x="15245" y="12096"/>
                  <a:pt x="15214" y="12105"/>
                  <a:pt x="15190" y="12105"/>
                </a:cubicBezTo>
                <a:cubicBezTo>
                  <a:pt x="15176" y="12105"/>
                  <a:pt x="15164" y="12102"/>
                  <a:pt x="15160" y="12097"/>
                </a:cubicBezTo>
                <a:cubicBezTo>
                  <a:pt x="15147" y="12085"/>
                  <a:pt x="15084" y="11984"/>
                  <a:pt x="15021" y="11882"/>
                </a:cubicBezTo>
                <a:lnTo>
                  <a:pt x="14983" y="12110"/>
                </a:lnTo>
                <a:cubicBezTo>
                  <a:pt x="14971" y="12145"/>
                  <a:pt x="14896" y="12200"/>
                  <a:pt x="14864" y="12200"/>
                </a:cubicBezTo>
                <a:cubicBezTo>
                  <a:pt x="14861" y="12200"/>
                  <a:pt x="14858" y="12200"/>
                  <a:pt x="14856" y="12199"/>
                </a:cubicBezTo>
                <a:lnTo>
                  <a:pt x="14805" y="12161"/>
                </a:lnTo>
                <a:cubicBezTo>
                  <a:pt x="14801" y="12160"/>
                  <a:pt x="14797" y="12159"/>
                  <a:pt x="14792" y="12159"/>
                </a:cubicBezTo>
                <a:cubicBezTo>
                  <a:pt x="14746" y="12159"/>
                  <a:pt x="14704" y="12218"/>
                  <a:pt x="14704" y="12287"/>
                </a:cubicBezTo>
                <a:lnTo>
                  <a:pt x="14730" y="12338"/>
                </a:lnTo>
                <a:lnTo>
                  <a:pt x="14805" y="12452"/>
                </a:lnTo>
                <a:cubicBezTo>
                  <a:pt x="14795" y="12455"/>
                  <a:pt x="14785" y="12457"/>
                  <a:pt x="14775" y="12457"/>
                </a:cubicBezTo>
                <a:cubicBezTo>
                  <a:pt x="14713" y="12457"/>
                  <a:pt x="14665" y="12394"/>
                  <a:pt x="14654" y="12351"/>
                </a:cubicBezTo>
                <a:cubicBezTo>
                  <a:pt x="14654" y="12319"/>
                  <a:pt x="14542" y="12297"/>
                  <a:pt x="14468" y="12297"/>
                </a:cubicBezTo>
                <a:cubicBezTo>
                  <a:pt x="14451" y="12297"/>
                  <a:pt x="14437" y="12298"/>
                  <a:pt x="14426" y="12300"/>
                </a:cubicBezTo>
                <a:cubicBezTo>
                  <a:pt x="14422" y="12301"/>
                  <a:pt x="14418" y="12301"/>
                  <a:pt x="14414" y="12301"/>
                </a:cubicBezTo>
                <a:cubicBezTo>
                  <a:pt x="14361" y="12301"/>
                  <a:pt x="14351" y="12222"/>
                  <a:pt x="14363" y="12199"/>
                </a:cubicBezTo>
                <a:cubicBezTo>
                  <a:pt x="14375" y="12161"/>
                  <a:pt x="14287" y="12123"/>
                  <a:pt x="14160" y="12097"/>
                </a:cubicBezTo>
                <a:lnTo>
                  <a:pt x="14097" y="12262"/>
                </a:lnTo>
                <a:cubicBezTo>
                  <a:pt x="14097" y="12262"/>
                  <a:pt x="14059" y="12224"/>
                  <a:pt x="14034" y="12224"/>
                </a:cubicBezTo>
                <a:lnTo>
                  <a:pt x="13983" y="12211"/>
                </a:lnTo>
                <a:cubicBezTo>
                  <a:pt x="13935" y="12211"/>
                  <a:pt x="13921" y="12097"/>
                  <a:pt x="13953" y="12097"/>
                </a:cubicBezTo>
                <a:cubicBezTo>
                  <a:pt x="13954" y="12097"/>
                  <a:pt x="13956" y="12097"/>
                  <a:pt x="13958" y="12097"/>
                </a:cubicBezTo>
                <a:cubicBezTo>
                  <a:pt x="13961" y="12099"/>
                  <a:pt x="13964" y="12099"/>
                  <a:pt x="13967" y="12099"/>
                </a:cubicBezTo>
                <a:cubicBezTo>
                  <a:pt x="14000" y="12099"/>
                  <a:pt x="14019" y="12038"/>
                  <a:pt x="13996" y="11946"/>
                </a:cubicBezTo>
                <a:lnTo>
                  <a:pt x="13996" y="11946"/>
                </a:lnTo>
                <a:lnTo>
                  <a:pt x="13907" y="12059"/>
                </a:lnTo>
                <a:cubicBezTo>
                  <a:pt x="13902" y="12070"/>
                  <a:pt x="13878" y="12083"/>
                  <a:pt x="13853" y="12083"/>
                </a:cubicBezTo>
                <a:cubicBezTo>
                  <a:pt x="13819" y="12083"/>
                  <a:pt x="13781" y="12059"/>
                  <a:pt x="13781" y="11971"/>
                </a:cubicBezTo>
                <a:cubicBezTo>
                  <a:pt x="13781" y="11958"/>
                  <a:pt x="13755" y="11933"/>
                  <a:pt x="13743" y="11933"/>
                </a:cubicBezTo>
                <a:lnTo>
                  <a:pt x="13717" y="11946"/>
                </a:lnTo>
                <a:cubicBezTo>
                  <a:pt x="13708" y="11955"/>
                  <a:pt x="13699" y="11959"/>
                  <a:pt x="13692" y="11959"/>
                </a:cubicBezTo>
                <a:cubicBezTo>
                  <a:pt x="13679" y="11959"/>
                  <a:pt x="13671" y="11945"/>
                  <a:pt x="13679" y="11920"/>
                </a:cubicBezTo>
                <a:lnTo>
                  <a:pt x="13667" y="11895"/>
                </a:lnTo>
                <a:cubicBezTo>
                  <a:pt x="13654" y="11857"/>
                  <a:pt x="13603" y="11832"/>
                  <a:pt x="13591" y="11794"/>
                </a:cubicBezTo>
                <a:lnTo>
                  <a:pt x="13565" y="11629"/>
                </a:lnTo>
                <a:cubicBezTo>
                  <a:pt x="13493" y="11589"/>
                  <a:pt x="13416" y="11564"/>
                  <a:pt x="13353" y="11564"/>
                </a:cubicBezTo>
                <a:cubicBezTo>
                  <a:pt x="13317" y="11564"/>
                  <a:pt x="13285" y="11573"/>
                  <a:pt x="13262" y="11591"/>
                </a:cubicBezTo>
                <a:lnTo>
                  <a:pt x="13211" y="11617"/>
                </a:lnTo>
                <a:cubicBezTo>
                  <a:pt x="13210" y="11618"/>
                  <a:pt x="13208" y="11619"/>
                  <a:pt x="13206" y="11619"/>
                </a:cubicBezTo>
                <a:cubicBezTo>
                  <a:pt x="13188" y="11619"/>
                  <a:pt x="13146" y="11576"/>
                  <a:pt x="13135" y="11553"/>
                </a:cubicBezTo>
                <a:lnTo>
                  <a:pt x="13135" y="11528"/>
                </a:lnTo>
                <a:cubicBezTo>
                  <a:pt x="13160" y="11477"/>
                  <a:pt x="13072" y="11427"/>
                  <a:pt x="13034" y="11427"/>
                </a:cubicBezTo>
                <a:cubicBezTo>
                  <a:pt x="12996" y="11427"/>
                  <a:pt x="13009" y="11186"/>
                  <a:pt x="13047" y="11161"/>
                </a:cubicBezTo>
                <a:cubicBezTo>
                  <a:pt x="13085" y="11148"/>
                  <a:pt x="13148" y="11110"/>
                  <a:pt x="13186" y="11073"/>
                </a:cubicBezTo>
                <a:lnTo>
                  <a:pt x="13186" y="11073"/>
                </a:lnTo>
                <a:cubicBezTo>
                  <a:pt x="13148" y="11110"/>
                  <a:pt x="13123" y="11161"/>
                  <a:pt x="13123" y="11174"/>
                </a:cubicBezTo>
                <a:cubicBezTo>
                  <a:pt x="13123" y="11199"/>
                  <a:pt x="13135" y="11250"/>
                  <a:pt x="13160" y="11250"/>
                </a:cubicBezTo>
                <a:lnTo>
                  <a:pt x="13173" y="11237"/>
                </a:lnTo>
                <a:lnTo>
                  <a:pt x="13249" y="11174"/>
                </a:lnTo>
                <a:cubicBezTo>
                  <a:pt x="13285" y="11210"/>
                  <a:pt x="13316" y="11226"/>
                  <a:pt x="13338" y="11226"/>
                </a:cubicBezTo>
                <a:cubicBezTo>
                  <a:pt x="13362" y="11226"/>
                  <a:pt x="13376" y="11207"/>
                  <a:pt x="13376" y="11174"/>
                </a:cubicBezTo>
                <a:lnTo>
                  <a:pt x="13401" y="11123"/>
                </a:lnTo>
                <a:cubicBezTo>
                  <a:pt x="13414" y="11085"/>
                  <a:pt x="13464" y="11085"/>
                  <a:pt x="13489" y="11047"/>
                </a:cubicBezTo>
                <a:cubicBezTo>
                  <a:pt x="13527" y="10984"/>
                  <a:pt x="13553" y="10908"/>
                  <a:pt x="13591" y="10845"/>
                </a:cubicBezTo>
                <a:lnTo>
                  <a:pt x="13629" y="10794"/>
                </a:lnTo>
                <a:cubicBezTo>
                  <a:pt x="13679" y="10756"/>
                  <a:pt x="13755" y="10680"/>
                  <a:pt x="13768" y="10668"/>
                </a:cubicBezTo>
                <a:cubicBezTo>
                  <a:pt x="13771" y="10664"/>
                  <a:pt x="13776" y="10663"/>
                  <a:pt x="13781" y="10663"/>
                </a:cubicBezTo>
                <a:cubicBezTo>
                  <a:pt x="13794" y="10663"/>
                  <a:pt x="13813" y="10674"/>
                  <a:pt x="13831" y="10693"/>
                </a:cubicBezTo>
                <a:lnTo>
                  <a:pt x="13831" y="10718"/>
                </a:lnTo>
                <a:lnTo>
                  <a:pt x="13831" y="10769"/>
                </a:lnTo>
                <a:cubicBezTo>
                  <a:pt x="13806" y="10819"/>
                  <a:pt x="13654" y="10921"/>
                  <a:pt x="13616" y="10984"/>
                </a:cubicBezTo>
                <a:cubicBezTo>
                  <a:pt x="13591" y="11035"/>
                  <a:pt x="13553" y="11186"/>
                  <a:pt x="13540" y="11300"/>
                </a:cubicBezTo>
                <a:lnTo>
                  <a:pt x="13477" y="11364"/>
                </a:lnTo>
                <a:cubicBezTo>
                  <a:pt x="13477" y="11364"/>
                  <a:pt x="13477" y="11414"/>
                  <a:pt x="13489" y="11427"/>
                </a:cubicBezTo>
                <a:cubicBezTo>
                  <a:pt x="13502" y="11439"/>
                  <a:pt x="13540" y="11439"/>
                  <a:pt x="13553" y="11465"/>
                </a:cubicBezTo>
                <a:lnTo>
                  <a:pt x="13565" y="11490"/>
                </a:lnTo>
                <a:cubicBezTo>
                  <a:pt x="13565" y="11500"/>
                  <a:pt x="13574" y="11504"/>
                  <a:pt x="13588" y="11504"/>
                </a:cubicBezTo>
                <a:cubicBezTo>
                  <a:pt x="13629" y="11504"/>
                  <a:pt x="13717" y="11468"/>
                  <a:pt x="13755" y="11439"/>
                </a:cubicBezTo>
                <a:cubicBezTo>
                  <a:pt x="13793" y="11389"/>
                  <a:pt x="13856" y="11275"/>
                  <a:pt x="13869" y="11250"/>
                </a:cubicBezTo>
                <a:cubicBezTo>
                  <a:pt x="13878" y="11241"/>
                  <a:pt x="13925" y="11232"/>
                  <a:pt x="13961" y="11232"/>
                </a:cubicBezTo>
                <a:cubicBezTo>
                  <a:pt x="13975" y="11232"/>
                  <a:pt x="13988" y="11233"/>
                  <a:pt x="13996" y="11237"/>
                </a:cubicBezTo>
                <a:cubicBezTo>
                  <a:pt x="14021" y="11237"/>
                  <a:pt x="14072" y="11237"/>
                  <a:pt x="14097" y="11212"/>
                </a:cubicBezTo>
                <a:lnTo>
                  <a:pt x="14110" y="11186"/>
                </a:lnTo>
                <a:cubicBezTo>
                  <a:pt x="14120" y="11166"/>
                  <a:pt x="14139" y="11145"/>
                  <a:pt x="14159" y="11145"/>
                </a:cubicBezTo>
                <a:cubicBezTo>
                  <a:pt x="14163" y="11145"/>
                  <a:pt x="14168" y="11146"/>
                  <a:pt x="14173" y="11148"/>
                </a:cubicBezTo>
                <a:cubicBezTo>
                  <a:pt x="14185" y="11148"/>
                  <a:pt x="14211" y="11199"/>
                  <a:pt x="14211" y="11212"/>
                </a:cubicBezTo>
                <a:lnTo>
                  <a:pt x="14198" y="11288"/>
                </a:lnTo>
                <a:cubicBezTo>
                  <a:pt x="14173" y="11364"/>
                  <a:pt x="14236" y="11427"/>
                  <a:pt x="14274" y="11427"/>
                </a:cubicBezTo>
                <a:cubicBezTo>
                  <a:pt x="14299" y="11427"/>
                  <a:pt x="14287" y="11237"/>
                  <a:pt x="14325" y="11212"/>
                </a:cubicBezTo>
                <a:cubicBezTo>
                  <a:pt x="14350" y="11199"/>
                  <a:pt x="14325" y="11148"/>
                  <a:pt x="14299" y="11136"/>
                </a:cubicBezTo>
                <a:cubicBezTo>
                  <a:pt x="14274" y="11110"/>
                  <a:pt x="14299" y="10984"/>
                  <a:pt x="14325" y="10933"/>
                </a:cubicBezTo>
                <a:cubicBezTo>
                  <a:pt x="14333" y="10909"/>
                  <a:pt x="14356" y="10900"/>
                  <a:pt x="14375" y="10900"/>
                </a:cubicBezTo>
                <a:cubicBezTo>
                  <a:pt x="14386" y="10900"/>
                  <a:pt x="14396" y="10903"/>
                  <a:pt x="14401" y="10908"/>
                </a:cubicBezTo>
                <a:cubicBezTo>
                  <a:pt x="14413" y="10933"/>
                  <a:pt x="14476" y="11035"/>
                  <a:pt x="14489" y="11072"/>
                </a:cubicBezTo>
                <a:cubicBezTo>
                  <a:pt x="14500" y="11114"/>
                  <a:pt x="14536" y="11139"/>
                  <a:pt x="14577" y="11139"/>
                </a:cubicBezTo>
                <a:cubicBezTo>
                  <a:pt x="14586" y="11139"/>
                  <a:pt x="14594" y="11138"/>
                  <a:pt x="14603" y="11136"/>
                </a:cubicBezTo>
                <a:lnTo>
                  <a:pt x="14654" y="11148"/>
                </a:lnTo>
                <a:lnTo>
                  <a:pt x="14704" y="11148"/>
                </a:lnTo>
                <a:cubicBezTo>
                  <a:pt x="14708" y="11151"/>
                  <a:pt x="14712" y="11152"/>
                  <a:pt x="14715" y="11152"/>
                </a:cubicBezTo>
                <a:cubicBezTo>
                  <a:pt x="14757" y="11152"/>
                  <a:pt x="14706" y="10932"/>
                  <a:pt x="14660" y="10932"/>
                </a:cubicBezTo>
                <a:cubicBezTo>
                  <a:pt x="14658" y="10932"/>
                  <a:pt x="14656" y="10932"/>
                  <a:pt x="14654" y="10933"/>
                </a:cubicBezTo>
                <a:cubicBezTo>
                  <a:pt x="14650" y="10935"/>
                  <a:pt x="14647" y="10935"/>
                  <a:pt x="14644" y="10935"/>
                </a:cubicBezTo>
                <a:cubicBezTo>
                  <a:pt x="14591" y="10935"/>
                  <a:pt x="14594" y="10741"/>
                  <a:pt x="14654" y="10706"/>
                </a:cubicBezTo>
                <a:cubicBezTo>
                  <a:pt x="14717" y="10668"/>
                  <a:pt x="14679" y="10604"/>
                  <a:pt x="14641" y="10592"/>
                </a:cubicBezTo>
                <a:cubicBezTo>
                  <a:pt x="14616" y="10579"/>
                  <a:pt x="14514" y="10478"/>
                  <a:pt x="14489" y="10440"/>
                </a:cubicBezTo>
                <a:cubicBezTo>
                  <a:pt x="14483" y="10423"/>
                  <a:pt x="14465" y="10416"/>
                  <a:pt x="14443" y="10416"/>
                </a:cubicBezTo>
                <a:cubicBezTo>
                  <a:pt x="14416" y="10416"/>
                  <a:pt x="14383" y="10426"/>
                  <a:pt x="14363" y="10440"/>
                </a:cubicBezTo>
                <a:cubicBezTo>
                  <a:pt x="14337" y="10452"/>
                  <a:pt x="14401" y="10528"/>
                  <a:pt x="14413" y="10566"/>
                </a:cubicBezTo>
                <a:cubicBezTo>
                  <a:pt x="14413" y="10574"/>
                  <a:pt x="14405" y="10577"/>
                  <a:pt x="14391" y="10577"/>
                </a:cubicBezTo>
                <a:cubicBezTo>
                  <a:pt x="14358" y="10577"/>
                  <a:pt x="14297" y="10559"/>
                  <a:pt x="14261" y="10541"/>
                </a:cubicBezTo>
                <a:cubicBezTo>
                  <a:pt x="14223" y="10528"/>
                  <a:pt x="14059" y="10490"/>
                  <a:pt x="14034" y="10440"/>
                </a:cubicBezTo>
                <a:cubicBezTo>
                  <a:pt x="14029" y="10431"/>
                  <a:pt x="14025" y="10427"/>
                  <a:pt x="14022" y="10427"/>
                </a:cubicBezTo>
                <a:cubicBezTo>
                  <a:pt x="14004" y="10427"/>
                  <a:pt x="13996" y="10514"/>
                  <a:pt x="13996" y="10566"/>
                </a:cubicBezTo>
                <a:cubicBezTo>
                  <a:pt x="13996" y="10582"/>
                  <a:pt x="13989" y="10588"/>
                  <a:pt x="13977" y="10588"/>
                </a:cubicBezTo>
                <a:cubicBezTo>
                  <a:pt x="13944" y="10588"/>
                  <a:pt x="13875" y="10532"/>
                  <a:pt x="13856" y="10503"/>
                </a:cubicBezTo>
                <a:cubicBezTo>
                  <a:pt x="13818" y="10465"/>
                  <a:pt x="13717" y="10377"/>
                  <a:pt x="13730" y="10339"/>
                </a:cubicBezTo>
                <a:cubicBezTo>
                  <a:pt x="13743" y="10301"/>
                  <a:pt x="13743" y="10212"/>
                  <a:pt x="13743" y="10123"/>
                </a:cubicBezTo>
                <a:lnTo>
                  <a:pt x="13692" y="10085"/>
                </a:lnTo>
                <a:lnTo>
                  <a:pt x="13667" y="10060"/>
                </a:lnTo>
                <a:cubicBezTo>
                  <a:pt x="13616" y="10073"/>
                  <a:pt x="13591" y="10225"/>
                  <a:pt x="13603" y="10275"/>
                </a:cubicBezTo>
                <a:cubicBezTo>
                  <a:pt x="13603" y="10301"/>
                  <a:pt x="13588" y="10313"/>
                  <a:pt x="13561" y="10313"/>
                </a:cubicBezTo>
                <a:cubicBezTo>
                  <a:pt x="13534" y="10313"/>
                  <a:pt x="13496" y="10301"/>
                  <a:pt x="13452" y="10275"/>
                </a:cubicBezTo>
                <a:lnTo>
                  <a:pt x="13388" y="10225"/>
                </a:lnTo>
                <a:lnTo>
                  <a:pt x="13325" y="10149"/>
                </a:lnTo>
                <a:cubicBezTo>
                  <a:pt x="13300" y="10199"/>
                  <a:pt x="13224" y="10288"/>
                  <a:pt x="13160" y="10351"/>
                </a:cubicBezTo>
                <a:lnTo>
                  <a:pt x="13160" y="10465"/>
                </a:lnTo>
                <a:cubicBezTo>
                  <a:pt x="13160" y="10466"/>
                  <a:pt x="13158" y="10467"/>
                  <a:pt x="13156" y="10467"/>
                </a:cubicBezTo>
                <a:cubicBezTo>
                  <a:pt x="13135" y="10467"/>
                  <a:pt x="13056" y="10400"/>
                  <a:pt x="13021" y="10377"/>
                </a:cubicBezTo>
                <a:cubicBezTo>
                  <a:pt x="13018" y="10371"/>
                  <a:pt x="13014" y="10369"/>
                  <a:pt x="13009" y="10369"/>
                </a:cubicBezTo>
                <a:cubicBezTo>
                  <a:pt x="12983" y="10369"/>
                  <a:pt x="12945" y="10459"/>
                  <a:pt x="12945" y="10503"/>
                </a:cubicBezTo>
                <a:cubicBezTo>
                  <a:pt x="12936" y="10532"/>
                  <a:pt x="12891" y="10546"/>
                  <a:pt x="12858" y="10546"/>
                </a:cubicBezTo>
                <a:cubicBezTo>
                  <a:pt x="12847" y="10546"/>
                  <a:pt x="12838" y="10544"/>
                  <a:pt x="12831" y="10541"/>
                </a:cubicBezTo>
                <a:cubicBezTo>
                  <a:pt x="12829" y="10540"/>
                  <a:pt x="12827" y="10539"/>
                  <a:pt x="12825" y="10539"/>
                </a:cubicBezTo>
                <a:cubicBezTo>
                  <a:pt x="12802" y="10539"/>
                  <a:pt x="12780" y="10599"/>
                  <a:pt x="12768" y="10680"/>
                </a:cubicBezTo>
                <a:lnTo>
                  <a:pt x="12692" y="10630"/>
                </a:lnTo>
                <a:cubicBezTo>
                  <a:pt x="12642" y="10592"/>
                  <a:pt x="12680" y="10528"/>
                  <a:pt x="12705" y="10478"/>
                </a:cubicBezTo>
                <a:cubicBezTo>
                  <a:pt x="12718" y="10478"/>
                  <a:pt x="12705" y="10427"/>
                  <a:pt x="12692" y="10402"/>
                </a:cubicBezTo>
                <a:lnTo>
                  <a:pt x="12616" y="10263"/>
                </a:lnTo>
                <a:cubicBezTo>
                  <a:pt x="12705" y="10237"/>
                  <a:pt x="12730" y="10199"/>
                  <a:pt x="12680" y="10161"/>
                </a:cubicBezTo>
                <a:lnTo>
                  <a:pt x="12680" y="10161"/>
                </a:lnTo>
                <a:lnTo>
                  <a:pt x="12629" y="10174"/>
                </a:lnTo>
                <a:cubicBezTo>
                  <a:pt x="12566" y="10187"/>
                  <a:pt x="12515" y="10237"/>
                  <a:pt x="12477" y="10301"/>
                </a:cubicBezTo>
                <a:lnTo>
                  <a:pt x="12452" y="10339"/>
                </a:lnTo>
                <a:cubicBezTo>
                  <a:pt x="12460" y="10369"/>
                  <a:pt x="12437" y="10383"/>
                  <a:pt x="12402" y="10383"/>
                </a:cubicBezTo>
                <a:cubicBezTo>
                  <a:pt x="12333" y="10383"/>
                  <a:pt x="12220" y="10329"/>
                  <a:pt x="12211" y="10237"/>
                </a:cubicBezTo>
                <a:cubicBezTo>
                  <a:pt x="12204" y="10151"/>
                  <a:pt x="12196" y="10118"/>
                  <a:pt x="12188" y="10118"/>
                </a:cubicBezTo>
                <a:cubicBezTo>
                  <a:pt x="12183" y="10118"/>
                  <a:pt x="12178" y="10130"/>
                  <a:pt x="12173" y="10149"/>
                </a:cubicBezTo>
                <a:cubicBezTo>
                  <a:pt x="12173" y="10171"/>
                  <a:pt x="12152" y="10184"/>
                  <a:pt x="12122" y="10184"/>
                </a:cubicBezTo>
                <a:cubicBezTo>
                  <a:pt x="12100" y="10184"/>
                  <a:pt x="12073" y="10177"/>
                  <a:pt x="12047" y="10161"/>
                </a:cubicBezTo>
                <a:lnTo>
                  <a:pt x="11996" y="10136"/>
                </a:lnTo>
                <a:lnTo>
                  <a:pt x="11908" y="10085"/>
                </a:lnTo>
                <a:cubicBezTo>
                  <a:pt x="11895" y="10127"/>
                  <a:pt x="11887" y="10143"/>
                  <a:pt x="11882" y="10143"/>
                </a:cubicBezTo>
                <a:cubicBezTo>
                  <a:pt x="11871" y="10143"/>
                  <a:pt x="11874" y="10077"/>
                  <a:pt x="11882" y="10035"/>
                </a:cubicBezTo>
                <a:cubicBezTo>
                  <a:pt x="11890" y="9995"/>
                  <a:pt x="11869" y="9976"/>
                  <a:pt x="11826" y="9976"/>
                </a:cubicBezTo>
                <a:cubicBezTo>
                  <a:pt x="11801" y="9976"/>
                  <a:pt x="11769" y="9983"/>
                  <a:pt x="11731" y="9997"/>
                </a:cubicBezTo>
                <a:lnTo>
                  <a:pt x="11731" y="10174"/>
                </a:lnTo>
                <a:lnTo>
                  <a:pt x="11743" y="10250"/>
                </a:lnTo>
                <a:cubicBezTo>
                  <a:pt x="11668" y="10336"/>
                  <a:pt x="11603" y="10367"/>
                  <a:pt x="11584" y="10367"/>
                </a:cubicBezTo>
                <a:cubicBezTo>
                  <a:pt x="11581" y="10367"/>
                  <a:pt x="11579" y="10366"/>
                  <a:pt x="11579" y="10364"/>
                </a:cubicBezTo>
                <a:cubicBezTo>
                  <a:pt x="11579" y="10353"/>
                  <a:pt x="11485" y="10295"/>
                  <a:pt x="11427" y="10295"/>
                </a:cubicBezTo>
                <a:cubicBezTo>
                  <a:pt x="11417" y="10295"/>
                  <a:pt x="11409" y="10297"/>
                  <a:pt x="11402" y="10301"/>
                </a:cubicBezTo>
                <a:cubicBezTo>
                  <a:pt x="11351" y="10339"/>
                  <a:pt x="11262" y="10414"/>
                  <a:pt x="11237" y="10414"/>
                </a:cubicBezTo>
                <a:cubicBezTo>
                  <a:pt x="11236" y="10415"/>
                  <a:pt x="11236" y="10415"/>
                  <a:pt x="11235" y="10415"/>
                </a:cubicBezTo>
                <a:cubicBezTo>
                  <a:pt x="11216" y="10415"/>
                  <a:pt x="11301" y="10172"/>
                  <a:pt x="11326" y="10085"/>
                </a:cubicBezTo>
                <a:cubicBezTo>
                  <a:pt x="11360" y="10016"/>
                  <a:pt x="11406" y="9957"/>
                  <a:pt x="11423" y="9957"/>
                </a:cubicBezTo>
                <a:cubicBezTo>
                  <a:pt x="11424" y="9957"/>
                  <a:pt x="11426" y="9958"/>
                  <a:pt x="11427" y="9959"/>
                </a:cubicBezTo>
                <a:cubicBezTo>
                  <a:pt x="11430" y="9961"/>
                  <a:pt x="11433" y="9961"/>
                  <a:pt x="11436" y="9961"/>
                </a:cubicBezTo>
                <a:cubicBezTo>
                  <a:pt x="11455" y="9961"/>
                  <a:pt x="11465" y="9929"/>
                  <a:pt x="11465" y="9896"/>
                </a:cubicBezTo>
                <a:lnTo>
                  <a:pt x="11452" y="9883"/>
                </a:lnTo>
                <a:cubicBezTo>
                  <a:pt x="11427" y="9845"/>
                  <a:pt x="11376" y="9832"/>
                  <a:pt x="11364" y="9794"/>
                </a:cubicBezTo>
                <a:lnTo>
                  <a:pt x="11338" y="9756"/>
                </a:lnTo>
                <a:cubicBezTo>
                  <a:pt x="11338" y="9710"/>
                  <a:pt x="11290" y="9684"/>
                  <a:pt x="11254" y="9684"/>
                </a:cubicBezTo>
                <a:cubicBezTo>
                  <a:pt x="11242" y="9684"/>
                  <a:pt x="11231" y="9687"/>
                  <a:pt x="11224" y="9693"/>
                </a:cubicBezTo>
                <a:cubicBezTo>
                  <a:pt x="11199" y="9706"/>
                  <a:pt x="11161" y="9731"/>
                  <a:pt x="11149" y="9744"/>
                </a:cubicBezTo>
                <a:lnTo>
                  <a:pt x="11136" y="9756"/>
                </a:lnTo>
                <a:cubicBezTo>
                  <a:pt x="11136" y="9782"/>
                  <a:pt x="11136" y="9807"/>
                  <a:pt x="11149" y="9820"/>
                </a:cubicBezTo>
                <a:lnTo>
                  <a:pt x="11161" y="9845"/>
                </a:lnTo>
                <a:cubicBezTo>
                  <a:pt x="11199" y="9845"/>
                  <a:pt x="11262" y="9858"/>
                  <a:pt x="11326" y="9858"/>
                </a:cubicBezTo>
                <a:lnTo>
                  <a:pt x="11300" y="9934"/>
                </a:lnTo>
                <a:lnTo>
                  <a:pt x="11288" y="9984"/>
                </a:lnTo>
                <a:cubicBezTo>
                  <a:pt x="11224" y="10010"/>
                  <a:pt x="10984" y="9997"/>
                  <a:pt x="10959" y="10073"/>
                </a:cubicBezTo>
                <a:cubicBezTo>
                  <a:pt x="10946" y="10149"/>
                  <a:pt x="11060" y="10225"/>
                  <a:pt x="11111" y="10225"/>
                </a:cubicBezTo>
                <a:cubicBezTo>
                  <a:pt x="11174" y="10225"/>
                  <a:pt x="11111" y="10301"/>
                  <a:pt x="11073" y="10339"/>
                </a:cubicBezTo>
                <a:cubicBezTo>
                  <a:pt x="11035" y="10364"/>
                  <a:pt x="11085" y="10452"/>
                  <a:pt x="11123" y="10478"/>
                </a:cubicBezTo>
                <a:cubicBezTo>
                  <a:pt x="11149" y="10503"/>
                  <a:pt x="11111" y="10554"/>
                  <a:pt x="11098" y="10554"/>
                </a:cubicBezTo>
                <a:cubicBezTo>
                  <a:pt x="11085" y="10554"/>
                  <a:pt x="10959" y="10427"/>
                  <a:pt x="10946" y="10351"/>
                </a:cubicBezTo>
                <a:cubicBezTo>
                  <a:pt x="10933" y="10275"/>
                  <a:pt x="10845" y="10212"/>
                  <a:pt x="10819" y="10212"/>
                </a:cubicBezTo>
                <a:cubicBezTo>
                  <a:pt x="10794" y="10212"/>
                  <a:pt x="10769" y="10187"/>
                  <a:pt x="10756" y="10161"/>
                </a:cubicBezTo>
                <a:lnTo>
                  <a:pt x="10756" y="10149"/>
                </a:lnTo>
                <a:lnTo>
                  <a:pt x="10756" y="9984"/>
                </a:lnTo>
                <a:cubicBezTo>
                  <a:pt x="10794" y="9959"/>
                  <a:pt x="10832" y="9934"/>
                  <a:pt x="10870" y="9921"/>
                </a:cubicBezTo>
                <a:cubicBezTo>
                  <a:pt x="10845" y="9921"/>
                  <a:pt x="10832" y="9921"/>
                  <a:pt x="10794" y="9934"/>
                </a:cubicBezTo>
                <a:lnTo>
                  <a:pt x="10744" y="9946"/>
                </a:lnTo>
                <a:cubicBezTo>
                  <a:pt x="10696" y="10053"/>
                  <a:pt x="10593" y="10227"/>
                  <a:pt x="10549" y="10227"/>
                </a:cubicBezTo>
                <a:cubicBezTo>
                  <a:pt x="10546" y="10227"/>
                  <a:pt x="10543" y="10226"/>
                  <a:pt x="10541" y="10225"/>
                </a:cubicBezTo>
                <a:cubicBezTo>
                  <a:pt x="10538" y="10221"/>
                  <a:pt x="10536" y="10219"/>
                  <a:pt x="10534" y="10219"/>
                </a:cubicBezTo>
                <a:cubicBezTo>
                  <a:pt x="10515" y="10219"/>
                  <a:pt x="10508" y="10339"/>
                  <a:pt x="10537" y="10339"/>
                </a:cubicBezTo>
                <a:cubicBezTo>
                  <a:pt x="10538" y="10339"/>
                  <a:pt x="10540" y="10339"/>
                  <a:pt x="10541" y="10339"/>
                </a:cubicBezTo>
                <a:cubicBezTo>
                  <a:pt x="10559" y="10330"/>
                  <a:pt x="10609" y="10321"/>
                  <a:pt x="10672" y="10321"/>
                </a:cubicBezTo>
                <a:cubicBezTo>
                  <a:pt x="10698" y="10321"/>
                  <a:pt x="10727" y="10322"/>
                  <a:pt x="10756" y="10326"/>
                </a:cubicBezTo>
                <a:lnTo>
                  <a:pt x="10756" y="10389"/>
                </a:lnTo>
                <a:lnTo>
                  <a:pt x="10744" y="10478"/>
                </a:lnTo>
                <a:cubicBezTo>
                  <a:pt x="10728" y="10550"/>
                  <a:pt x="10691" y="10576"/>
                  <a:pt x="10660" y="10576"/>
                </a:cubicBezTo>
                <a:cubicBezTo>
                  <a:pt x="10642" y="10576"/>
                  <a:pt x="10626" y="10568"/>
                  <a:pt x="10617" y="10554"/>
                </a:cubicBezTo>
                <a:cubicBezTo>
                  <a:pt x="10579" y="10516"/>
                  <a:pt x="10364" y="10389"/>
                  <a:pt x="10288" y="10351"/>
                </a:cubicBezTo>
                <a:cubicBezTo>
                  <a:pt x="10226" y="10320"/>
                  <a:pt x="10146" y="10297"/>
                  <a:pt x="10084" y="10297"/>
                </a:cubicBezTo>
                <a:cubicBezTo>
                  <a:pt x="10071" y="10297"/>
                  <a:pt x="10059" y="10298"/>
                  <a:pt x="10048" y="10301"/>
                </a:cubicBezTo>
                <a:lnTo>
                  <a:pt x="10035" y="10187"/>
                </a:lnTo>
                <a:lnTo>
                  <a:pt x="10022" y="10060"/>
                </a:lnTo>
                <a:cubicBezTo>
                  <a:pt x="10018" y="10068"/>
                  <a:pt x="10013" y="10071"/>
                  <a:pt x="10007" y="10071"/>
                </a:cubicBezTo>
                <a:cubicBezTo>
                  <a:pt x="9967" y="10071"/>
                  <a:pt x="9910" y="9888"/>
                  <a:pt x="9921" y="9832"/>
                </a:cubicBezTo>
                <a:cubicBezTo>
                  <a:pt x="9921" y="9756"/>
                  <a:pt x="9858" y="9706"/>
                  <a:pt x="9769" y="9706"/>
                </a:cubicBezTo>
                <a:lnTo>
                  <a:pt x="9757" y="9706"/>
                </a:lnTo>
                <a:cubicBezTo>
                  <a:pt x="9750" y="9708"/>
                  <a:pt x="9742" y="9709"/>
                  <a:pt x="9734" y="9709"/>
                </a:cubicBezTo>
                <a:cubicBezTo>
                  <a:pt x="9725" y="9709"/>
                  <a:pt x="9715" y="9708"/>
                  <a:pt x="9706" y="9708"/>
                </a:cubicBezTo>
                <a:cubicBezTo>
                  <a:pt x="9679" y="9708"/>
                  <a:pt x="9655" y="9715"/>
                  <a:pt x="9655" y="9769"/>
                </a:cubicBezTo>
                <a:cubicBezTo>
                  <a:pt x="9655" y="9794"/>
                  <a:pt x="9706" y="9820"/>
                  <a:pt x="9719" y="9845"/>
                </a:cubicBezTo>
                <a:lnTo>
                  <a:pt x="9782" y="9921"/>
                </a:lnTo>
                <a:cubicBezTo>
                  <a:pt x="9807" y="10060"/>
                  <a:pt x="9757" y="10174"/>
                  <a:pt x="9668" y="10174"/>
                </a:cubicBezTo>
                <a:lnTo>
                  <a:pt x="9605" y="10136"/>
                </a:lnTo>
                <a:lnTo>
                  <a:pt x="9567" y="10111"/>
                </a:lnTo>
                <a:cubicBezTo>
                  <a:pt x="9557" y="10104"/>
                  <a:pt x="9548" y="10101"/>
                  <a:pt x="9538" y="10101"/>
                </a:cubicBezTo>
                <a:cubicBezTo>
                  <a:pt x="9511" y="10101"/>
                  <a:pt x="9485" y="10130"/>
                  <a:pt x="9466" y="10187"/>
                </a:cubicBezTo>
                <a:lnTo>
                  <a:pt x="9440" y="10237"/>
                </a:lnTo>
                <a:lnTo>
                  <a:pt x="9415" y="10263"/>
                </a:lnTo>
                <a:cubicBezTo>
                  <a:pt x="9377" y="10263"/>
                  <a:pt x="9339" y="10225"/>
                  <a:pt x="9339" y="10174"/>
                </a:cubicBezTo>
                <a:lnTo>
                  <a:pt x="9352" y="10149"/>
                </a:lnTo>
                <a:cubicBezTo>
                  <a:pt x="9377" y="10098"/>
                  <a:pt x="9415" y="10060"/>
                  <a:pt x="9440" y="10022"/>
                </a:cubicBezTo>
                <a:lnTo>
                  <a:pt x="9503" y="9946"/>
                </a:lnTo>
                <a:cubicBezTo>
                  <a:pt x="9495" y="9922"/>
                  <a:pt x="9487" y="9912"/>
                  <a:pt x="9479" y="9912"/>
                </a:cubicBezTo>
                <a:cubicBezTo>
                  <a:pt x="9448" y="9912"/>
                  <a:pt x="9414" y="10048"/>
                  <a:pt x="9364" y="10098"/>
                </a:cubicBezTo>
                <a:cubicBezTo>
                  <a:pt x="9301" y="10149"/>
                  <a:pt x="9225" y="10199"/>
                  <a:pt x="9187" y="10199"/>
                </a:cubicBezTo>
                <a:lnTo>
                  <a:pt x="9174" y="10187"/>
                </a:lnTo>
                <a:lnTo>
                  <a:pt x="9124" y="10098"/>
                </a:lnTo>
                <a:cubicBezTo>
                  <a:pt x="9061" y="10149"/>
                  <a:pt x="8997" y="10263"/>
                  <a:pt x="8972" y="10351"/>
                </a:cubicBezTo>
                <a:lnTo>
                  <a:pt x="9023" y="10414"/>
                </a:lnTo>
                <a:lnTo>
                  <a:pt x="9061" y="10465"/>
                </a:lnTo>
                <a:cubicBezTo>
                  <a:pt x="9086" y="10528"/>
                  <a:pt x="9023" y="10655"/>
                  <a:pt x="8997" y="10680"/>
                </a:cubicBezTo>
                <a:cubicBezTo>
                  <a:pt x="8959" y="10706"/>
                  <a:pt x="8997" y="10731"/>
                  <a:pt x="9061" y="10743"/>
                </a:cubicBezTo>
                <a:lnTo>
                  <a:pt x="9111" y="10731"/>
                </a:lnTo>
                <a:cubicBezTo>
                  <a:pt x="9120" y="10731"/>
                  <a:pt x="9134" y="10725"/>
                  <a:pt x="9142" y="10725"/>
                </a:cubicBezTo>
                <a:cubicBezTo>
                  <a:pt x="9146" y="10725"/>
                  <a:pt x="9149" y="10727"/>
                  <a:pt x="9149" y="10731"/>
                </a:cubicBezTo>
                <a:lnTo>
                  <a:pt x="9149" y="10743"/>
                </a:lnTo>
                <a:cubicBezTo>
                  <a:pt x="9161" y="10767"/>
                  <a:pt x="9067" y="10873"/>
                  <a:pt x="9012" y="10873"/>
                </a:cubicBezTo>
                <a:cubicBezTo>
                  <a:pt x="9007" y="10873"/>
                  <a:pt x="9002" y="10872"/>
                  <a:pt x="8997" y="10870"/>
                </a:cubicBezTo>
                <a:cubicBezTo>
                  <a:pt x="8947" y="10845"/>
                  <a:pt x="8845" y="10743"/>
                  <a:pt x="8820" y="10718"/>
                </a:cubicBezTo>
                <a:cubicBezTo>
                  <a:pt x="8782" y="10706"/>
                  <a:pt x="8744" y="10680"/>
                  <a:pt x="8719" y="10655"/>
                </a:cubicBezTo>
                <a:lnTo>
                  <a:pt x="8719" y="10630"/>
                </a:lnTo>
                <a:cubicBezTo>
                  <a:pt x="8719" y="10604"/>
                  <a:pt x="8744" y="10566"/>
                  <a:pt x="8770" y="10566"/>
                </a:cubicBezTo>
                <a:cubicBezTo>
                  <a:pt x="8789" y="10560"/>
                  <a:pt x="8811" y="10560"/>
                  <a:pt x="8834" y="10560"/>
                </a:cubicBezTo>
                <a:cubicBezTo>
                  <a:pt x="8858" y="10560"/>
                  <a:pt x="8883" y="10560"/>
                  <a:pt x="8909" y="10554"/>
                </a:cubicBezTo>
                <a:lnTo>
                  <a:pt x="8921" y="10541"/>
                </a:lnTo>
                <a:cubicBezTo>
                  <a:pt x="8932" y="10498"/>
                  <a:pt x="8772" y="10447"/>
                  <a:pt x="8699" y="10447"/>
                </a:cubicBezTo>
                <a:cubicBezTo>
                  <a:pt x="8685" y="10447"/>
                  <a:pt x="8674" y="10448"/>
                  <a:pt x="8668" y="10452"/>
                </a:cubicBezTo>
                <a:cubicBezTo>
                  <a:pt x="8643" y="10465"/>
                  <a:pt x="8605" y="10541"/>
                  <a:pt x="8605" y="10604"/>
                </a:cubicBezTo>
                <a:lnTo>
                  <a:pt x="8605" y="10655"/>
                </a:lnTo>
                <a:lnTo>
                  <a:pt x="8618" y="10807"/>
                </a:lnTo>
                <a:cubicBezTo>
                  <a:pt x="8516" y="10819"/>
                  <a:pt x="8504" y="10984"/>
                  <a:pt x="8554" y="11009"/>
                </a:cubicBezTo>
                <a:cubicBezTo>
                  <a:pt x="8577" y="11024"/>
                  <a:pt x="8612" y="11030"/>
                  <a:pt x="8648" y="11030"/>
                </a:cubicBezTo>
                <a:cubicBezTo>
                  <a:pt x="8673" y="11030"/>
                  <a:pt x="8698" y="11027"/>
                  <a:pt x="8719" y="11022"/>
                </a:cubicBezTo>
                <a:lnTo>
                  <a:pt x="8719" y="11009"/>
                </a:lnTo>
                <a:lnTo>
                  <a:pt x="8732" y="10832"/>
                </a:lnTo>
                <a:cubicBezTo>
                  <a:pt x="8808" y="10883"/>
                  <a:pt x="8883" y="11035"/>
                  <a:pt x="8896" y="11060"/>
                </a:cubicBezTo>
                <a:cubicBezTo>
                  <a:pt x="8896" y="11098"/>
                  <a:pt x="8997" y="11123"/>
                  <a:pt x="9023" y="11123"/>
                </a:cubicBezTo>
                <a:cubicBezTo>
                  <a:pt x="9061" y="11123"/>
                  <a:pt x="9149" y="10933"/>
                  <a:pt x="9225" y="10895"/>
                </a:cubicBezTo>
                <a:cubicBezTo>
                  <a:pt x="9241" y="10889"/>
                  <a:pt x="9254" y="10886"/>
                  <a:pt x="9265" y="10886"/>
                </a:cubicBezTo>
                <a:cubicBezTo>
                  <a:pt x="9298" y="10886"/>
                  <a:pt x="9307" y="10914"/>
                  <a:pt x="9288" y="10971"/>
                </a:cubicBezTo>
                <a:lnTo>
                  <a:pt x="9276" y="11035"/>
                </a:lnTo>
                <a:lnTo>
                  <a:pt x="9263" y="11060"/>
                </a:lnTo>
                <a:cubicBezTo>
                  <a:pt x="9268" y="11074"/>
                  <a:pt x="9290" y="11076"/>
                  <a:pt x="9317" y="11076"/>
                </a:cubicBezTo>
                <a:cubicBezTo>
                  <a:pt x="9326" y="11076"/>
                  <a:pt x="9336" y="11076"/>
                  <a:pt x="9345" y="11076"/>
                </a:cubicBezTo>
                <a:cubicBezTo>
                  <a:pt x="9383" y="11076"/>
                  <a:pt x="9421" y="11079"/>
                  <a:pt x="9428" y="11110"/>
                </a:cubicBezTo>
                <a:cubicBezTo>
                  <a:pt x="9448" y="11151"/>
                  <a:pt x="9543" y="11242"/>
                  <a:pt x="9592" y="11242"/>
                </a:cubicBezTo>
                <a:cubicBezTo>
                  <a:pt x="9603" y="11242"/>
                  <a:pt x="9613" y="11237"/>
                  <a:pt x="9617" y="11224"/>
                </a:cubicBezTo>
                <a:cubicBezTo>
                  <a:pt x="9655" y="11161"/>
                  <a:pt x="9605" y="11009"/>
                  <a:pt x="9567" y="10971"/>
                </a:cubicBezTo>
                <a:cubicBezTo>
                  <a:pt x="9558" y="10959"/>
                  <a:pt x="9563" y="10953"/>
                  <a:pt x="9573" y="10953"/>
                </a:cubicBezTo>
                <a:cubicBezTo>
                  <a:pt x="9593" y="10953"/>
                  <a:pt x="9638" y="10975"/>
                  <a:pt x="9655" y="11009"/>
                </a:cubicBezTo>
                <a:cubicBezTo>
                  <a:pt x="9693" y="11060"/>
                  <a:pt x="9731" y="11110"/>
                  <a:pt x="9744" y="11110"/>
                </a:cubicBezTo>
                <a:cubicBezTo>
                  <a:pt x="9757" y="11110"/>
                  <a:pt x="9731" y="10971"/>
                  <a:pt x="9706" y="10908"/>
                </a:cubicBezTo>
                <a:cubicBezTo>
                  <a:pt x="9704" y="10896"/>
                  <a:pt x="9707" y="10891"/>
                  <a:pt x="9715" y="10891"/>
                </a:cubicBezTo>
                <a:cubicBezTo>
                  <a:pt x="9747" y="10891"/>
                  <a:pt x="9852" y="10983"/>
                  <a:pt x="9883" y="11035"/>
                </a:cubicBezTo>
                <a:cubicBezTo>
                  <a:pt x="9921" y="11085"/>
                  <a:pt x="10111" y="11123"/>
                  <a:pt x="10161" y="11136"/>
                </a:cubicBezTo>
                <a:cubicBezTo>
                  <a:pt x="10225" y="11136"/>
                  <a:pt x="10313" y="11148"/>
                  <a:pt x="10364" y="11161"/>
                </a:cubicBezTo>
                <a:lnTo>
                  <a:pt x="10364" y="11174"/>
                </a:lnTo>
                <a:cubicBezTo>
                  <a:pt x="10364" y="11240"/>
                  <a:pt x="10383" y="11277"/>
                  <a:pt x="10422" y="11277"/>
                </a:cubicBezTo>
                <a:cubicBezTo>
                  <a:pt x="10427" y="11277"/>
                  <a:pt x="10433" y="11277"/>
                  <a:pt x="10440" y="11275"/>
                </a:cubicBezTo>
                <a:lnTo>
                  <a:pt x="10478" y="11262"/>
                </a:lnTo>
                <a:cubicBezTo>
                  <a:pt x="10516" y="11250"/>
                  <a:pt x="10592" y="11212"/>
                  <a:pt x="10617" y="11199"/>
                </a:cubicBezTo>
                <a:cubicBezTo>
                  <a:pt x="10630" y="11186"/>
                  <a:pt x="10503" y="11098"/>
                  <a:pt x="10453" y="11072"/>
                </a:cubicBezTo>
                <a:cubicBezTo>
                  <a:pt x="10402" y="11047"/>
                  <a:pt x="10465" y="10857"/>
                  <a:pt x="10465" y="10781"/>
                </a:cubicBezTo>
                <a:cubicBezTo>
                  <a:pt x="10460" y="10752"/>
                  <a:pt x="10461" y="10737"/>
                  <a:pt x="10466" y="10737"/>
                </a:cubicBezTo>
                <a:cubicBezTo>
                  <a:pt x="10474" y="10737"/>
                  <a:pt x="10493" y="10771"/>
                  <a:pt x="10516" y="10832"/>
                </a:cubicBezTo>
                <a:lnTo>
                  <a:pt x="10528" y="10946"/>
                </a:lnTo>
                <a:lnTo>
                  <a:pt x="10541" y="10984"/>
                </a:lnTo>
                <a:cubicBezTo>
                  <a:pt x="10556" y="10995"/>
                  <a:pt x="10572" y="11000"/>
                  <a:pt x="10586" y="11000"/>
                </a:cubicBezTo>
                <a:cubicBezTo>
                  <a:pt x="10619" y="11000"/>
                  <a:pt x="10646" y="10976"/>
                  <a:pt x="10655" y="10959"/>
                </a:cubicBezTo>
                <a:cubicBezTo>
                  <a:pt x="10655" y="10933"/>
                  <a:pt x="10680" y="10883"/>
                  <a:pt x="10693" y="10832"/>
                </a:cubicBezTo>
                <a:lnTo>
                  <a:pt x="10706" y="10794"/>
                </a:lnTo>
                <a:cubicBezTo>
                  <a:pt x="10715" y="10785"/>
                  <a:pt x="10742" y="10776"/>
                  <a:pt x="10763" y="10776"/>
                </a:cubicBezTo>
                <a:cubicBezTo>
                  <a:pt x="10771" y="10776"/>
                  <a:pt x="10778" y="10778"/>
                  <a:pt x="10782" y="10781"/>
                </a:cubicBezTo>
                <a:lnTo>
                  <a:pt x="10794" y="10794"/>
                </a:lnTo>
                <a:cubicBezTo>
                  <a:pt x="10794" y="10832"/>
                  <a:pt x="10744" y="10997"/>
                  <a:pt x="10756" y="11047"/>
                </a:cubicBezTo>
                <a:cubicBezTo>
                  <a:pt x="10769" y="11098"/>
                  <a:pt x="10769" y="11186"/>
                  <a:pt x="10756" y="11224"/>
                </a:cubicBezTo>
                <a:lnTo>
                  <a:pt x="10756" y="11237"/>
                </a:lnTo>
                <a:lnTo>
                  <a:pt x="10794" y="11300"/>
                </a:lnTo>
                <a:cubicBezTo>
                  <a:pt x="10832" y="11262"/>
                  <a:pt x="10933" y="11237"/>
                  <a:pt x="11022" y="11237"/>
                </a:cubicBezTo>
                <a:lnTo>
                  <a:pt x="11022" y="11338"/>
                </a:lnTo>
                <a:lnTo>
                  <a:pt x="11022" y="11503"/>
                </a:lnTo>
                <a:cubicBezTo>
                  <a:pt x="11006" y="11475"/>
                  <a:pt x="10978" y="11466"/>
                  <a:pt x="10945" y="11466"/>
                </a:cubicBezTo>
                <a:cubicBezTo>
                  <a:pt x="10879" y="11466"/>
                  <a:pt x="10791" y="11504"/>
                  <a:pt x="10744" y="11504"/>
                </a:cubicBezTo>
                <a:cubicBezTo>
                  <a:pt x="10739" y="11504"/>
                  <a:pt x="10735" y="11503"/>
                  <a:pt x="10731" y="11503"/>
                </a:cubicBezTo>
                <a:cubicBezTo>
                  <a:pt x="10668" y="11490"/>
                  <a:pt x="10490" y="11490"/>
                  <a:pt x="10440" y="11490"/>
                </a:cubicBezTo>
                <a:cubicBezTo>
                  <a:pt x="10389" y="11490"/>
                  <a:pt x="10389" y="11617"/>
                  <a:pt x="10402" y="11655"/>
                </a:cubicBezTo>
                <a:cubicBezTo>
                  <a:pt x="10415" y="11693"/>
                  <a:pt x="10313" y="11832"/>
                  <a:pt x="10263" y="11832"/>
                </a:cubicBezTo>
                <a:cubicBezTo>
                  <a:pt x="10228" y="11843"/>
                  <a:pt x="10110" y="11897"/>
                  <a:pt x="10060" y="11897"/>
                </a:cubicBezTo>
                <a:cubicBezTo>
                  <a:pt x="10055" y="11897"/>
                  <a:pt x="10051" y="11896"/>
                  <a:pt x="10048" y="11895"/>
                </a:cubicBezTo>
                <a:cubicBezTo>
                  <a:pt x="10010" y="11882"/>
                  <a:pt x="10060" y="11806"/>
                  <a:pt x="10086" y="11781"/>
                </a:cubicBezTo>
                <a:cubicBezTo>
                  <a:pt x="10104" y="11754"/>
                  <a:pt x="10029" y="11706"/>
                  <a:pt x="9972" y="11706"/>
                </a:cubicBezTo>
                <a:cubicBezTo>
                  <a:pt x="9951" y="11706"/>
                  <a:pt x="9932" y="11713"/>
                  <a:pt x="9921" y="11730"/>
                </a:cubicBezTo>
                <a:cubicBezTo>
                  <a:pt x="9903" y="11760"/>
                  <a:pt x="9872" y="11770"/>
                  <a:pt x="9841" y="11770"/>
                </a:cubicBezTo>
                <a:cubicBezTo>
                  <a:pt x="9805" y="11770"/>
                  <a:pt x="9770" y="11757"/>
                  <a:pt x="9757" y="11743"/>
                </a:cubicBezTo>
                <a:cubicBezTo>
                  <a:pt x="9750" y="11737"/>
                  <a:pt x="9743" y="11733"/>
                  <a:pt x="9737" y="11733"/>
                </a:cubicBezTo>
                <a:cubicBezTo>
                  <a:pt x="9719" y="11733"/>
                  <a:pt x="9703" y="11759"/>
                  <a:pt x="9693" y="11806"/>
                </a:cubicBezTo>
                <a:lnTo>
                  <a:pt x="9706" y="11832"/>
                </a:lnTo>
                <a:lnTo>
                  <a:pt x="9719" y="11895"/>
                </a:lnTo>
                <a:cubicBezTo>
                  <a:pt x="9744" y="11958"/>
                  <a:pt x="9706" y="12072"/>
                  <a:pt x="9681" y="12097"/>
                </a:cubicBezTo>
                <a:cubicBezTo>
                  <a:pt x="9672" y="12106"/>
                  <a:pt x="9675" y="12115"/>
                  <a:pt x="9696" y="12115"/>
                </a:cubicBezTo>
                <a:cubicBezTo>
                  <a:pt x="9705" y="12115"/>
                  <a:pt x="9716" y="12114"/>
                  <a:pt x="9731" y="12110"/>
                </a:cubicBezTo>
                <a:lnTo>
                  <a:pt x="9757" y="12135"/>
                </a:lnTo>
                <a:cubicBezTo>
                  <a:pt x="9786" y="12159"/>
                  <a:pt x="9812" y="12174"/>
                  <a:pt x="9837" y="12174"/>
                </a:cubicBezTo>
                <a:cubicBezTo>
                  <a:pt x="9866" y="12174"/>
                  <a:pt x="9894" y="12152"/>
                  <a:pt x="9921" y="12097"/>
                </a:cubicBezTo>
                <a:cubicBezTo>
                  <a:pt x="9934" y="12066"/>
                  <a:pt x="9959" y="12050"/>
                  <a:pt x="9983" y="12050"/>
                </a:cubicBezTo>
                <a:cubicBezTo>
                  <a:pt x="10006" y="12050"/>
                  <a:pt x="10029" y="12066"/>
                  <a:pt x="10035" y="12097"/>
                </a:cubicBezTo>
                <a:lnTo>
                  <a:pt x="10048" y="12262"/>
                </a:lnTo>
                <a:cubicBezTo>
                  <a:pt x="10124" y="12224"/>
                  <a:pt x="10225" y="12161"/>
                  <a:pt x="10288" y="12123"/>
                </a:cubicBezTo>
                <a:lnTo>
                  <a:pt x="10326" y="12135"/>
                </a:lnTo>
                <a:cubicBezTo>
                  <a:pt x="10364" y="12148"/>
                  <a:pt x="10377" y="12237"/>
                  <a:pt x="10415" y="12287"/>
                </a:cubicBezTo>
                <a:lnTo>
                  <a:pt x="10415" y="12313"/>
                </a:lnTo>
                <a:cubicBezTo>
                  <a:pt x="10415" y="12313"/>
                  <a:pt x="10416" y="12313"/>
                  <a:pt x="10417" y="12313"/>
                </a:cubicBezTo>
                <a:cubicBezTo>
                  <a:pt x="10447" y="12313"/>
                  <a:pt x="10568" y="12108"/>
                  <a:pt x="10630" y="12047"/>
                </a:cubicBezTo>
                <a:cubicBezTo>
                  <a:pt x="10693" y="11971"/>
                  <a:pt x="10693" y="11882"/>
                  <a:pt x="10655" y="11870"/>
                </a:cubicBezTo>
                <a:cubicBezTo>
                  <a:pt x="10630" y="11857"/>
                  <a:pt x="10579" y="11806"/>
                  <a:pt x="10541" y="11756"/>
                </a:cubicBezTo>
                <a:lnTo>
                  <a:pt x="10528" y="11705"/>
                </a:lnTo>
                <a:lnTo>
                  <a:pt x="10528" y="11667"/>
                </a:lnTo>
                <a:cubicBezTo>
                  <a:pt x="10539" y="11650"/>
                  <a:pt x="10556" y="11643"/>
                  <a:pt x="10577" y="11643"/>
                </a:cubicBezTo>
                <a:cubicBezTo>
                  <a:pt x="10634" y="11643"/>
                  <a:pt x="10716" y="11694"/>
                  <a:pt x="10744" y="11730"/>
                </a:cubicBezTo>
                <a:cubicBezTo>
                  <a:pt x="10748" y="11735"/>
                  <a:pt x="10753" y="11737"/>
                  <a:pt x="10759" y="11737"/>
                </a:cubicBezTo>
                <a:cubicBezTo>
                  <a:pt x="10801" y="11737"/>
                  <a:pt x="10873" y="11622"/>
                  <a:pt x="10895" y="11566"/>
                </a:cubicBezTo>
                <a:cubicBezTo>
                  <a:pt x="10898" y="11559"/>
                  <a:pt x="10900" y="11556"/>
                  <a:pt x="10903" y="11556"/>
                </a:cubicBezTo>
                <a:cubicBezTo>
                  <a:pt x="10927" y="11556"/>
                  <a:pt x="10952" y="11866"/>
                  <a:pt x="10883" y="11958"/>
                </a:cubicBezTo>
                <a:cubicBezTo>
                  <a:pt x="10826" y="12034"/>
                  <a:pt x="10833" y="12074"/>
                  <a:pt x="10887" y="12074"/>
                </a:cubicBezTo>
                <a:cubicBezTo>
                  <a:pt x="10905" y="12074"/>
                  <a:pt x="10930" y="12069"/>
                  <a:pt x="10959" y="12059"/>
                </a:cubicBezTo>
                <a:lnTo>
                  <a:pt x="11149" y="12059"/>
                </a:lnTo>
                <a:cubicBezTo>
                  <a:pt x="11157" y="12062"/>
                  <a:pt x="11165" y="12064"/>
                  <a:pt x="11173" y="12064"/>
                </a:cubicBezTo>
                <a:cubicBezTo>
                  <a:pt x="11270" y="12064"/>
                  <a:pt x="11311" y="11863"/>
                  <a:pt x="11288" y="11781"/>
                </a:cubicBezTo>
                <a:cubicBezTo>
                  <a:pt x="11262" y="11705"/>
                  <a:pt x="11237" y="11528"/>
                  <a:pt x="11224" y="11503"/>
                </a:cubicBezTo>
                <a:cubicBezTo>
                  <a:pt x="11224" y="11465"/>
                  <a:pt x="11174" y="11288"/>
                  <a:pt x="11199" y="11262"/>
                </a:cubicBezTo>
                <a:cubicBezTo>
                  <a:pt x="11224" y="11237"/>
                  <a:pt x="11199" y="11098"/>
                  <a:pt x="11186" y="11047"/>
                </a:cubicBezTo>
                <a:cubicBezTo>
                  <a:pt x="11161" y="10997"/>
                  <a:pt x="11149" y="10933"/>
                  <a:pt x="11149" y="10921"/>
                </a:cubicBezTo>
                <a:lnTo>
                  <a:pt x="11161" y="10908"/>
                </a:lnTo>
                <a:lnTo>
                  <a:pt x="11212" y="10870"/>
                </a:lnTo>
                <a:cubicBezTo>
                  <a:pt x="11230" y="10852"/>
                  <a:pt x="11249" y="10844"/>
                  <a:pt x="11268" y="10844"/>
                </a:cubicBezTo>
                <a:cubicBezTo>
                  <a:pt x="11302" y="10844"/>
                  <a:pt x="11335" y="10872"/>
                  <a:pt x="11351" y="10921"/>
                </a:cubicBezTo>
                <a:lnTo>
                  <a:pt x="11313" y="11009"/>
                </a:lnTo>
                <a:lnTo>
                  <a:pt x="11300" y="11047"/>
                </a:lnTo>
                <a:cubicBezTo>
                  <a:pt x="11338" y="11136"/>
                  <a:pt x="11389" y="11199"/>
                  <a:pt x="11402" y="11199"/>
                </a:cubicBezTo>
                <a:lnTo>
                  <a:pt x="11414" y="11199"/>
                </a:lnTo>
                <a:lnTo>
                  <a:pt x="11465" y="11212"/>
                </a:lnTo>
                <a:cubicBezTo>
                  <a:pt x="11474" y="11207"/>
                  <a:pt x="11484" y="11205"/>
                  <a:pt x="11493" y="11205"/>
                </a:cubicBezTo>
                <a:cubicBezTo>
                  <a:pt x="11532" y="11205"/>
                  <a:pt x="11564" y="11244"/>
                  <a:pt x="11553" y="11275"/>
                </a:cubicBezTo>
                <a:cubicBezTo>
                  <a:pt x="11534" y="11303"/>
                  <a:pt x="11551" y="11318"/>
                  <a:pt x="11582" y="11318"/>
                </a:cubicBezTo>
                <a:cubicBezTo>
                  <a:pt x="11592" y="11318"/>
                  <a:pt x="11604" y="11316"/>
                  <a:pt x="11617" y="11313"/>
                </a:cubicBezTo>
                <a:lnTo>
                  <a:pt x="11629" y="11401"/>
                </a:lnTo>
                <a:cubicBezTo>
                  <a:pt x="11629" y="11427"/>
                  <a:pt x="11617" y="11452"/>
                  <a:pt x="11629" y="11465"/>
                </a:cubicBezTo>
                <a:lnTo>
                  <a:pt x="11667" y="11528"/>
                </a:lnTo>
                <a:cubicBezTo>
                  <a:pt x="11683" y="11549"/>
                  <a:pt x="11711" y="11557"/>
                  <a:pt x="11738" y="11557"/>
                </a:cubicBezTo>
                <a:cubicBezTo>
                  <a:pt x="11775" y="11557"/>
                  <a:pt x="11812" y="11543"/>
                  <a:pt x="11819" y="11528"/>
                </a:cubicBezTo>
                <a:cubicBezTo>
                  <a:pt x="11844" y="11503"/>
                  <a:pt x="11781" y="11326"/>
                  <a:pt x="11756" y="11288"/>
                </a:cubicBezTo>
                <a:cubicBezTo>
                  <a:pt x="11735" y="11256"/>
                  <a:pt x="11785" y="11206"/>
                  <a:pt x="11832" y="11206"/>
                </a:cubicBezTo>
                <a:cubicBezTo>
                  <a:pt x="11840" y="11206"/>
                  <a:pt x="11849" y="11208"/>
                  <a:pt x="11857" y="11212"/>
                </a:cubicBezTo>
                <a:cubicBezTo>
                  <a:pt x="11863" y="11215"/>
                  <a:pt x="11870" y="11216"/>
                  <a:pt x="11877" y="11216"/>
                </a:cubicBezTo>
                <a:cubicBezTo>
                  <a:pt x="11928" y="11216"/>
                  <a:pt x="11999" y="11144"/>
                  <a:pt x="12022" y="11110"/>
                </a:cubicBezTo>
                <a:cubicBezTo>
                  <a:pt x="12047" y="11085"/>
                  <a:pt x="12098" y="11022"/>
                  <a:pt x="12148" y="10971"/>
                </a:cubicBezTo>
                <a:lnTo>
                  <a:pt x="12173" y="10933"/>
                </a:lnTo>
                <a:cubicBezTo>
                  <a:pt x="12211" y="10870"/>
                  <a:pt x="12072" y="10819"/>
                  <a:pt x="12161" y="10781"/>
                </a:cubicBezTo>
                <a:lnTo>
                  <a:pt x="12224" y="10743"/>
                </a:lnTo>
                <a:cubicBezTo>
                  <a:pt x="12262" y="10845"/>
                  <a:pt x="12515" y="10908"/>
                  <a:pt x="12578" y="10959"/>
                </a:cubicBezTo>
                <a:cubicBezTo>
                  <a:pt x="12642" y="10997"/>
                  <a:pt x="12730" y="11047"/>
                  <a:pt x="12794" y="11047"/>
                </a:cubicBezTo>
                <a:lnTo>
                  <a:pt x="12806" y="10908"/>
                </a:lnTo>
                <a:lnTo>
                  <a:pt x="12806" y="10819"/>
                </a:lnTo>
                <a:cubicBezTo>
                  <a:pt x="12833" y="10810"/>
                  <a:pt x="12868" y="10806"/>
                  <a:pt x="12902" y="10806"/>
                </a:cubicBezTo>
                <a:cubicBezTo>
                  <a:pt x="12963" y="10806"/>
                  <a:pt x="13021" y="10820"/>
                  <a:pt x="13021" y="10845"/>
                </a:cubicBezTo>
                <a:cubicBezTo>
                  <a:pt x="13011" y="10866"/>
                  <a:pt x="13018" y="10906"/>
                  <a:pt x="13021" y="10933"/>
                </a:cubicBezTo>
                <a:lnTo>
                  <a:pt x="13021" y="10933"/>
                </a:lnTo>
                <a:cubicBezTo>
                  <a:pt x="13014" y="10927"/>
                  <a:pt x="13002" y="10924"/>
                  <a:pt x="12985" y="10924"/>
                </a:cubicBezTo>
                <a:cubicBezTo>
                  <a:pt x="12967" y="10924"/>
                  <a:pt x="12945" y="10927"/>
                  <a:pt x="12920" y="10933"/>
                </a:cubicBezTo>
                <a:lnTo>
                  <a:pt x="12895" y="10971"/>
                </a:lnTo>
                <a:cubicBezTo>
                  <a:pt x="12828" y="11087"/>
                  <a:pt x="12800" y="11144"/>
                  <a:pt x="12749" y="11144"/>
                </a:cubicBezTo>
                <a:cubicBezTo>
                  <a:pt x="12722" y="11144"/>
                  <a:pt x="12690" y="11128"/>
                  <a:pt x="12642" y="11098"/>
                </a:cubicBezTo>
                <a:lnTo>
                  <a:pt x="12553" y="11047"/>
                </a:lnTo>
                <a:lnTo>
                  <a:pt x="12553" y="11047"/>
                </a:lnTo>
                <a:cubicBezTo>
                  <a:pt x="12528" y="11085"/>
                  <a:pt x="12680" y="11275"/>
                  <a:pt x="12756" y="11275"/>
                </a:cubicBezTo>
                <a:cubicBezTo>
                  <a:pt x="12831" y="11288"/>
                  <a:pt x="12869" y="11401"/>
                  <a:pt x="12857" y="11528"/>
                </a:cubicBezTo>
                <a:lnTo>
                  <a:pt x="12844" y="11642"/>
                </a:lnTo>
                <a:cubicBezTo>
                  <a:pt x="12831" y="11667"/>
                  <a:pt x="12806" y="11693"/>
                  <a:pt x="12781" y="11693"/>
                </a:cubicBezTo>
                <a:cubicBezTo>
                  <a:pt x="12768" y="11693"/>
                  <a:pt x="12743" y="11667"/>
                  <a:pt x="12730" y="11642"/>
                </a:cubicBezTo>
                <a:lnTo>
                  <a:pt x="12718" y="11591"/>
                </a:lnTo>
                <a:cubicBezTo>
                  <a:pt x="12692" y="11541"/>
                  <a:pt x="12528" y="11528"/>
                  <a:pt x="12502" y="11452"/>
                </a:cubicBezTo>
                <a:cubicBezTo>
                  <a:pt x="12499" y="11429"/>
                  <a:pt x="12492" y="11420"/>
                  <a:pt x="12485" y="11420"/>
                </a:cubicBezTo>
                <a:cubicBezTo>
                  <a:pt x="12470" y="11420"/>
                  <a:pt x="12452" y="11464"/>
                  <a:pt x="12452" y="11490"/>
                </a:cubicBezTo>
                <a:cubicBezTo>
                  <a:pt x="12443" y="11524"/>
                  <a:pt x="12384" y="11524"/>
                  <a:pt x="12331" y="11524"/>
                </a:cubicBezTo>
                <a:lnTo>
                  <a:pt x="12331" y="11524"/>
                </a:lnTo>
                <a:cubicBezTo>
                  <a:pt x="12304" y="11524"/>
                  <a:pt x="12279" y="11524"/>
                  <a:pt x="12262" y="11528"/>
                </a:cubicBezTo>
                <a:cubicBezTo>
                  <a:pt x="12224" y="11541"/>
                  <a:pt x="12262" y="11667"/>
                  <a:pt x="12300" y="11705"/>
                </a:cubicBezTo>
                <a:cubicBezTo>
                  <a:pt x="12338" y="11743"/>
                  <a:pt x="12376" y="11781"/>
                  <a:pt x="12389" y="11794"/>
                </a:cubicBezTo>
                <a:cubicBezTo>
                  <a:pt x="12389" y="11794"/>
                  <a:pt x="12325" y="11882"/>
                  <a:pt x="12338" y="11908"/>
                </a:cubicBezTo>
                <a:cubicBezTo>
                  <a:pt x="12363" y="11946"/>
                  <a:pt x="12351" y="12022"/>
                  <a:pt x="12338" y="12034"/>
                </a:cubicBezTo>
                <a:cubicBezTo>
                  <a:pt x="12337" y="12035"/>
                  <a:pt x="12336" y="12035"/>
                  <a:pt x="12335" y="12035"/>
                </a:cubicBezTo>
                <a:cubicBezTo>
                  <a:pt x="12317" y="12035"/>
                  <a:pt x="12260" y="11956"/>
                  <a:pt x="12237" y="11920"/>
                </a:cubicBezTo>
                <a:cubicBezTo>
                  <a:pt x="12229" y="11896"/>
                  <a:pt x="12170" y="11887"/>
                  <a:pt x="12118" y="11887"/>
                </a:cubicBezTo>
                <a:cubicBezTo>
                  <a:pt x="12088" y="11887"/>
                  <a:pt x="12061" y="11890"/>
                  <a:pt x="12047" y="11895"/>
                </a:cubicBezTo>
                <a:cubicBezTo>
                  <a:pt x="11996" y="11908"/>
                  <a:pt x="11946" y="12034"/>
                  <a:pt x="11920" y="12085"/>
                </a:cubicBezTo>
                <a:cubicBezTo>
                  <a:pt x="11908" y="12123"/>
                  <a:pt x="11984" y="12224"/>
                  <a:pt x="12022" y="12249"/>
                </a:cubicBezTo>
                <a:cubicBezTo>
                  <a:pt x="12060" y="12275"/>
                  <a:pt x="12047" y="12338"/>
                  <a:pt x="12022" y="12388"/>
                </a:cubicBezTo>
                <a:lnTo>
                  <a:pt x="11984" y="12401"/>
                </a:lnTo>
                <a:cubicBezTo>
                  <a:pt x="11981" y="12403"/>
                  <a:pt x="11978" y="12403"/>
                  <a:pt x="11975" y="12403"/>
                </a:cubicBezTo>
                <a:cubicBezTo>
                  <a:pt x="11950" y="12403"/>
                  <a:pt x="11918" y="12360"/>
                  <a:pt x="11895" y="12338"/>
                </a:cubicBezTo>
                <a:lnTo>
                  <a:pt x="11870" y="12325"/>
                </a:lnTo>
                <a:cubicBezTo>
                  <a:pt x="11866" y="12321"/>
                  <a:pt x="11860" y="12319"/>
                  <a:pt x="11854" y="12319"/>
                </a:cubicBezTo>
                <a:cubicBezTo>
                  <a:pt x="11821" y="12319"/>
                  <a:pt x="11764" y="12367"/>
                  <a:pt x="11743" y="12388"/>
                </a:cubicBezTo>
                <a:cubicBezTo>
                  <a:pt x="11718" y="12401"/>
                  <a:pt x="11591" y="12414"/>
                  <a:pt x="11579" y="12464"/>
                </a:cubicBezTo>
                <a:cubicBezTo>
                  <a:pt x="11573" y="12486"/>
                  <a:pt x="11557" y="12494"/>
                  <a:pt x="11538" y="12494"/>
                </a:cubicBezTo>
                <a:cubicBezTo>
                  <a:pt x="11513" y="12494"/>
                  <a:pt x="11485" y="12479"/>
                  <a:pt x="11478" y="12464"/>
                </a:cubicBezTo>
                <a:cubicBezTo>
                  <a:pt x="11452" y="12439"/>
                  <a:pt x="11389" y="12414"/>
                  <a:pt x="11338" y="12401"/>
                </a:cubicBezTo>
                <a:lnTo>
                  <a:pt x="11288" y="12414"/>
                </a:lnTo>
                <a:lnTo>
                  <a:pt x="11250" y="12414"/>
                </a:lnTo>
                <a:cubicBezTo>
                  <a:pt x="11246" y="12412"/>
                  <a:pt x="11243" y="12411"/>
                  <a:pt x="11240" y="12411"/>
                </a:cubicBezTo>
                <a:cubicBezTo>
                  <a:pt x="11201" y="12411"/>
                  <a:pt x="11214" y="12555"/>
                  <a:pt x="11250" y="12578"/>
                </a:cubicBezTo>
                <a:cubicBezTo>
                  <a:pt x="11300" y="12604"/>
                  <a:pt x="11364" y="12629"/>
                  <a:pt x="11402" y="12629"/>
                </a:cubicBezTo>
                <a:lnTo>
                  <a:pt x="11440" y="12629"/>
                </a:lnTo>
                <a:cubicBezTo>
                  <a:pt x="11452" y="12629"/>
                  <a:pt x="11465" y="12667"/>
                  <a:pt x="11465" y="12692"/>
                </a:cubicBezTo>
                <a:lnTo>
                  <a:pt x="11465" y="12717"/>
                </a:lnTo>
                <a:cubicBezTo>
                  <a:pt x="11453" y="12729"/>
                  <a:pt x="11404" y="12735"/>
                  <a:pt x="11346" y="12735"/>
                </a:cubicBezTo>
                <a:cubicBezTo>
                  <a:pt x="11274" y="12735"/>
                  <a:pt x="11190" y="12726"/>
                  <a:pt x="11149" y="12705"/>
                </a:cubicBezTo>
                <a:cubicBezTo>
                  <a:pt x="11073" y="12667"/>
                  <a:pt x="10870" y="12566"/>
                  <a:pt x="10819" y="12540"/>
                </a:cubicBezTo>
                <a:cubicBezTo>
                  <a:pt x="10769" y="12515"/>
                  <a:pt x="10680" y="12363"/>
                  <a:pt x="10642" y="12313"/>
                </a:cubicBezTo>
                <a:cubicBezTo>
                  <a:pt x="10635" y="12297"/>
                  <a:pt x="10627" y="12290"/>
                  <a:pt x="10620" y="12290"/>
                </a:cubicBezTo>
                <a:cubicBezTo>
                  <a:pt x="10604" y="12290"/>
                  <a:pt x="10592" y="12330"/>
                  <a:pt x="10592" y="12401"/>
                </a:cubicBezTo>
                <a:lnTo>
                  <a:pt x="10592" y="12464"/>
                </a:lnTo>
                <a:lnTo>
                  <a:pt x="10592" y="12553"/>
                </a:lnTo>
                <a:cubicBezTo>
                  <a:pt x="10541" y="12553"/>
                  <a:pt x="10503" y="12616"/>
                  <a:pt x="10516" y="12642"/>
                </a:cubicBezTo>
                <a:cubicBezTo>
                  <a:pt x="10516" y="12680"/>
                  <a:pt x="10389" y="12806"/>
                  <a:pt x="10326" y="12869"/>
                </a:cubicBezTo>
                <a:cubicBezTo>
                  <a:pt x="10301" y="12890"/>
                  <a:pt x="10277" y="12900"/>
                  <a:pt x="10258" y="12900"/>
                </a:cubicBezTo>
                <a:cubicBezTo>
                  <a:pt x="10228" y="12900"/>
                  <a:pt x="10207" y="12877"/>
                  <a:pt x="10199" y="12831"/>
                </a:cubicBezTo>
                <a:lnTo>
                  <a:pt x="10212" y="12793"/>
                </a:lnTo>
                <a:cubicBezTo>
                  <a:pt x="10250" y="12654"/>
                  <a:pt x="10237" y="12566"/>
                  <a:pt x="10136" y="12553"/>
                </a:cubicBezTo>
                <a:lnTo>
                  <a:pt x="10060" y="12553"/>
                </a:lnTo>
                <a:cubicBezTo>
                  <a:pt x="9984" y="12553"/>
                  <a:pt x="9883" y="12553"/>
                  <a:pt x="9845" y="12540"/>
                </a:cubicBezTo>
                <a:lnTo>
                  <a:pt x="9820" y="12528"/>
                </a:lnTo>
                <a:lnTo>
                  <a:pt x="9782" y="12502"/>
                </a:lnTo>
                <a:cubicBezTo>
                  <a:pt x="9780" y="12506"/>
                  <a:pt x="9777" y="12507"/>
                  <a:pt x="9773" y="12507"/>
                </a:cubicBezTo>
                <a:cubicBezTo>
                  <a:pt x="9746" y="12507"/>
                  <a:pt x="9675" y="12447"/>
                  <a:pt x="9643" y="12414"/>
                </a:cubicBezTo>
                <a:cubicBezTo>
                  <a:pt x="9637" y="12405"/>
                  <a:pt x="9633" y="12402"/>
                  <a:pt x="9629" y="12402"/>
                </a:cubicBezTo>
                <a:cubicBezTo>
                  <a:pt x="9617" y="12402"/>
                  <a:pt x="9617" y="12445"/>
                  <a:pt x="9617" y="12464"/>
                </a:cubicBezTo>
                <a:cubicBezTo>
                  <a:pt x="9630" y="12502"/>
                  <a:pt x="9466" y="12616"/>
                  <a:pt x="9428" y="12667"/>
                </a:cubicBezTo>
                <a:cubicBezTo>
                  <a:pt x="9398" y="12704"/>
                  <a:pt x="9363" y="12715"/>
                  <a:pt x="9335" y="12715"/>
                </a:cubicBezTo>
                <a:cubicBezTo>
                  <a:pt x="9315" y="12715"/>
                  <a:pt x="9299" y="12710"/>
                  <a:pt x="9288" y="12705"/>
                </a:cubicBezTo>
                <a:cubicBezTo>
                  <a:pt x="9276" y="12680"/>
                  <a:pt x="9326" y="12629"/>
                  <a:pt x="9352" y="12616"/>
                </a:cubicBezTo>
                <a:cubicBezTo>
                  <a:pt x="9377" y="12604"/>
                  <a:pt x="9339" y="12566"/>
                  <a:pt x="9326" y="12566"/>
                </a:cubicBezTo>
                <a:cubicBezTo>
                  <a:pt x="9314" y="12566"/>
                  <a:pt x="9200" y="12553"/>
                  <a:pt x="9162" y="12553"/>
                </a:cubicBezTo>
                <a:cubicBezTo>
                  <a:pt x="9156" y="12555"/>
                  <a:pt x="9149" y="12556"/>
                  <a:pt x="9141" y="12556"/>
                </a:cubicBezTo>
                <a:cubicBezTo>
                  <a:pt x="9089" y="12556"/>
                  <a:pt x="8990" y="12528"/>
                  <a:pt x="8947" y="12528"/>
                </a:cubicBezTo>
                <a:cubicBezTo>
                  <a:pt x="8896" y="12540"/>
                  <a:pt x="8808" y="12553"/>
                  <a:pt x="8744" y="12553"/>
                </a:cubicBezTo>
                <a:lnTo>
                  <a:pt x="8719" y="12629"/>
                </a:lnTo>
                <a:lnTo>
                  <a:pt x="8706" y="12692"/>
                </a:lnTo>
                <a:cubicBezTo>
                  <a:pt x="8683" y="12723"/>
                  <a:pt x="8628" y="12740"/>
                  <a:pt x="8588" y="12740"/>
                </a:cubicBezTo>
                <a:cubicBezTo>
                  <a:pt x="8561" y="12740"/>
                  <a:pt x="8542" y="12732"/>
                  <a:pt x="8542" y="12717"/>
                </a:cubicBezTo>
                <a:cubicBezTo>
                  <a:pt x="8542" y="12699"/>
                  <a:pt x="8532" y="12693"/>
                  <a:pt x="8518" y="12693"/>
                </a:cubicBezTo>
                <a:cubicBezTo>
                  <a:pt x="8492" y="12693"/>
                  <a:pt x="8452" y="12714"/>
                  <a:pt x="8428" y="12730"/>
                </a:cubicBezTo>
                <a:cubicBezTo>
                  <a:pt x="8403" y="12743"/>
                  <a:pt x="8276" y="12857"/>
                  <a:pt x="8314" y="12882"/>
                </a:cubicBezTo>
                <a:cubicBezTo>
                  <a:pt x="8349" y="12917"/>
                  <a:pt x="8362" y="12972"/>
                  <a:pt x="8384" y="12972"/>
                </a:cubicBezTo>
                <a:cubicBezTo>
                  <a:pt x="8386" y="12972"/>
                  <a:pt x="8388" y="12972"/>
                  <a:pt x="8390" y="12971"/>
                </a:cubicBezTo>
                <a:cubicBezTo>
                  <a:pt x="8405" y="12963"/>
                  <a:pt x="8486" y="12951"/>
                  <a:pt x="8550" y="12951"/>
                </a:cubicBezTo>
                <a:cubicBezTo>
                  <a:pt x="8591" y="12951"/>
                  <a:pt x="8625" y="12956"/>
                  <a:pt x="8630" y="12971"/>
                </a:cubicBezTo>
                <a:cubicBezTo>
                  <a:pt x="8630" y="13009"/>
                  <a:pt x="8580" y="13173"/>
                  <a:pt x="8592" y="13224"/>
                </a:cubicBezTo>
                <a:cubicBezTo>
                  <a:pt x="8592" y="13274"/>
                  <a:pt x="8491" y="13388"/>
                  <a:pt x="8441" y="13426"/>
                </a:cubicBezTo>
                <a:cubicBezTo>
                  <a:pt x="8432" y="13434"/>
                  <a:pt x="8422" y="13438"/>
                  <a:pt x="8410" y="13438"/>
                </a:cubicBezTo>
                <a:cubicBezTo>
                  <a:pt x="8368" y="13438"/>
                  <a:pt x="8311" y="13393"/>
                  <a:pt x="8301" y="13363"/>
                </a:cubicBezTo>
                <a:cubicBezTo>
                  <a:pt x="8276" y="13312"/>
                  <a:pt x="8263" y="13160"/>
                  <a:pt x="8301" y="13122"/>
                </a:cubicBezTo>
                <a:cubicBezTo>
                  <a:pt x="8327" y="13084"/>
                  <a:pt x="8453" y="13021"/>
                  <a:pt x="8441" y="12996"/>
                </a:cubicBezTo>
                <a:cubicBezTo>
                  <a:pt x="8441" y="12989"/>
                  <a:pt x="8422" y="12987"/>
                  <a:pt x="8395" y="12987"/>
                </a:cubicBezTo>
                <a:cubicBezTo>
                  <a:pt x="8333" y="12987"/>
                  <a:pt x="8224" y="12999"/>
                  <a:pt x="8168" y="12999"/>
                </a:cubicBezTo>
                <a:cubicBezTo>
                  <a:pt x="8153" y="12999"/>
                  <a:pt x="8143" y="12998"/>
                  <a:pt x="8137" y="12996"/>
                </a:cubicBezTo>
                <a:cubicBezTo>
                  <a:pt x="8099" y="12971"/>
                  <a:pt x="8099" y="12945"/>
                  <a:pt x="8124" y="12920"/>
                </a:cubicBezTo>
                <a:lnTo>
                  <a:pt x="8150" y="12907"/>
                </a:lnTo>
                <a:lnTo>
                  <a:pt x="8175" y="12895"/>
                </a:lnTo>
                <a:cubicBezTo>
                  <a:pt x="8200" y="12869"/>
                  <a:pt x="8200" y="12806"/>
                  <a:pt x="8175" y="12768"/>
                </a:cubicBezTo>
                <a:lnTo>
                  <a:pt x="8150" y="12768"/>
                </a:lnTo>
                <a:lnTo>
                  <a:pt x="8086" y="12781"/>
                </a:lnTo>
                <a:cubicBezTo>
                  <a:pt x="8010" y="12793"/>
                  <a:pt x="7871" y="12806"/>
                  <a:pt x="7846" y="12806"/>
                </a:cubicBezTo>
                <a:cubicBezTo>
                  <a:pt x="7842" y="12804"/>
                  <a:pt x="7837" y="12804"/>
                  <a:pt x="7830" y="12804"/>
                </a:cubicBezTo>
                <a:cubicBezTo>
                  <a:pt x="7787" y="12804"/>
                  <a:pt x="7687" y="12835"/>
                  <a:pt x="7643" y="12857"/>
                </a:cubicBezTo>
                <a:cubicBezTo>
                  <a:pt x="7605" y="12882"/>
                  <a:pt x="7643" y="12996"/>
                  <a:pt x="7669" y="13009"/>
                </a:cubicBezTo>
                <a:cubicBezTo>
                  <a:pt x="7694" y="13034"/>
                  <a:pt x="7605" y="13059"/>
                  <a:pt x="7555" y="13059"/>
                </a:cubicBezTo>
                <a:cubicBezTo>
                  <a:pt x="7504" y="13072"/>
                  <a:pt x="7567" y="13224"/>
                  <a:pt x="7593" y="13274"/>
                </a:cubicBezTo>
                <a:cubicBezTo>
                  <a:pt x="7595" y="13278"/>
                  <a:pt x="7599" y="13280"/>
                  <a:pt x="7603" y="13280"/>
                </a:cubicBezTo>
                <a:cubicBezTo>
                  <a:pt x="7638" y="13280"/>
                  <a:pt x="7722" y="13170"/>
                  <a:pt x="7771" y="13170"/>
                </a:cubicBezTo>
                <a:cubicBezTo>
                  <a:pt x="7775" y="13170"/>
                  <a:pt x="7779" y="13171"/>
                  <a:pt x="7783" y="13173"/>
                </a:cubicBezTo>
                <a:cubicBezTo>
                  <a:pt x="7846" y="13186"/>
                  <a:pt x="7871" y="13489"/>
                  <a:pt x="7808" y="13565"/>
                </a:cubicBezTo>
                <a:cubicBezTo>
                  <a:pt x="7757" y="13641"/>
                  <a:pt x="7770" y="13742"/>
                  <a:pt x="7795" y="13768"/>
                </a:cubicBezTo>
                <a:cubicBezTo>
                  <a:pt x="7821" y="13780"/>
                  <a:pt x="7833" y="13818"/>
                  <a:pt x="7833" y="13831"/>
                </a:cubicBezTo>
                <a:lnTo>
                  <a:pt x="7719" y="13831"/>
                </a:lnTo>
                <a:cubicBezTo>
                  <a:pt x="7694" y="13831"/>
                  <a:pt x="7681" y="13755"/>
                  <a:pt x="7694" y="13654"/>
                </a:cubicBezTo>
                <a:lnTo>
                  <a:pt x="7669" y="13603"/>
                </a:lnTo>
                <a:cubicBezTo>
                  <a:pt x="7643" y="13540"/>
                  <a:pt x="7567" y="13515"/>
                  <a:pt x="7529" y="13464"/>
                </a:cubicBezTo>
                <a:lnTo>
                  <a:pt x="7492" y="13426"/>
                </a:lnTo>
                <a:cubicBezTo>
                  <a:pt x="7478" y="13408"/>
                  <a:pt x="7461" y="13401"/>
                  <a:pt x="7444" y="13401"/>
                </a:cubicBezTo>
                <a:cubicBezTo>
                  <a:pt x="7415" y="13401"/>
                  <a:pt x="7386" y="13423"/>
                  <a:pt x="7378" y="13439"/>
                </a:cubicBezTo>
                <a:cubicBezTo>
                  <a:pt x="7378" y="13451"/>
                  <a:pt x="7112" y="13489"/>
                  <a:pt x="7087" y="13527"/>
                </a:cubicBezTo>
                <a:cubicBezTo>
                  <a:pt x="7049" y="13565"/>
                  <a:pt x="7036" y="13603"/>
                  <a:pt x="7049" y="13616"/>
                </a:cubicBezTo>
                <a:lnTo>
                  <a:pt x="7061" y="13629"/>
                </a:lnTo>
                <a:lnTo>
                  <a:pt x="7087" y="13629"/>
                </a:lnTo>
                <a:cubicBezTo>
                  <a:pt x="7099" y="13641"/>
                  <a:pt x="7087" y="13679"/>
                  <a:pt x="7049" y="13704"/>
                </a:cubicBezTo>
                <a:lnTo>
                  <a:pt x="7011" y="13692"/>
                </a:lnTo>
                <a:cubicBezTo>
                  <a:pt x="6998" y="13679"/>
                  <a:pt x="6960" y="13654"/>
                  <a:pt x="6960" y="13641"/>
                </a:cubicBezTo>
                <a:cubicBezTo>
                  <a:pt x="6960" y="13562"/>
                  <a:pt x="6935" y="13547"/>
                  <a:pt x="6904" y="13547"/>
                </a:cubicBezTo>
                <a:cubicBezTo>
                  <a:pt x="6886" y="13547"/>
                  <a:pt x="6865" y="13553"/>
                  <a:pt x="6846" y="13553"/>
                </a:cubicBezTo>
                <a:cubicBezTo>
                  <a:pt x="6836" y="13553"/>
                  <a:pt x="6826" y="13552"/>
                  <a:pt x="6816" y="13552"/>
                </a:cubicBezTo>
                <a:cubicBezTo>
                  <a:pt x="6777" y="13552"/>
                  <a:pt x="6742" y="13560"/>
                  <a:pt x="6732" y="13641"/>
                </a:cubicBezTo>
                <a:lnTo>
                  <a:pt x="6720" y="13730"/>
                </a:lnTo>
                <a:cubicBezTo>
                  <a:pt x="6644" y="13806"/>
                  <a:pt x="6606" y="13945"/>
                  <a:pt x="6618" y="13970"/>
                </a:cubicBezTo>
                <a:cubicBezTo>
                  <a:pt x="6631" y="14008"/>
                  <a:pt x="6568" y="14033"/>
                  <a:pt x="6479" y="14046"/>
                </a:cubicBezTo>
                <a:lnTo>
                  <a:pt x="6416" y="14084"/>
                </a:lnTo>
                <a:cubicBezTo>
                  <a:pt x="6392" y="14108"/>
                  <a:pt x="6402" y="14199"/>
                  <a:pt x="6329" y="14199"/>
                </a:cubicBezTo>
                <a:cubicBezTo>
                  <a:pt x="6325" y="14199"/>
                  <a:pt x="6320" y="14199"/>
                  <a:pt x="6315" y="14198"/>
                </a:cubicBezTo>
                <a:lnTo>
                  <a:pt x="6277" y="14185"/>
                </a:lnTo>
                <a:cubicBezTo>
                  <a:pt x="6272" y="14189"/>
                  <a:pt x="6267" y="14191"/>
                  <a:pt x="6262" y="14191"/>
                </a:cubicBezTo>
                <a:cubicBezTo>
                  <a:pt x="6224" y="14191"/>
                  <a:pt x="6219" y="14057"/>
                  <a:pt x="6264" y="14046"/>
                </a:cubicBezTo>
                <a:cubicBezTo>
                  <a:pt x="6296" y="14025"/>
                  <a:pt x="6249" y="13961"/>
                  <a:pt x="6210" y="13961"/>
                </a:cubicBezTo>
                <a:cubicBezTo>
                  <a:pt x="6202" y="13961"/>
                  <a:pt x="6195" y="13964"/>
                  <a:pt x="6188" y="13970"/>
                </a:cubicBezTo>
                <a:cubicBezTo>
                  <a:pt x="6179" y="13982"/>
                  <a:pt x="6171" y="13988"/>
                  <a:pt x="6164" y="13988"/>
                </a:cubicBezTo>
                <a:cubicBezTo>
                  <a:pt x="6140" y="13988"/>
                  <a:pt x="6128" y="13928"/>
                  <a:pt x="6138" y="13831"/>
                </a:cubicBezTo>
                <a:lnTo>
                  <a:pt x="6138" y="13831"/>
                </a:lnTo>
                <a:lnTo>
                  <a:pt x="6024" y="13882"/>
                </a:lnTo>
                <a:lnTo>
                  <a:pt x="5935" y="13920"/>
                </a:lnTo>
                <a:cubicBezTo>
                  <a:pt x="5921" y="13898"/>
                  <a:pt x="5910" y="13890"/>
                  <a:pt x="5901" y="13890"/>
                </a:cubicBezTo>
                <a:cubicBezTo>
                  <a:pt x="5879" y="13890"/>
                  <a:pt x="5875" y="13946"/>
                  <a:pt x="5884" y="13983"/>
                </a:cubicBezTo>
                <a:cubicBezTo>
                  <a:pt x="5897" y="14046"/>
                  <a:pt x="5872" y="14147"/>
                  <a:pt x="5821" y="14211"/>
                </a:cubicBezTo>
                <a:lnTo>
                  <a:pt x="5758" y="14261"/>
                </a:lnTo>
                <a:lnTo>
                  <a:pt x="5720" y="14312"/>
                </a:lnTo>
                <a:cubicBezTo>
                  <a:pt x="5657" y="14287"/>
                  <a:pt x="5530" y="14261"/>
                  <a:pt x="5429" y="14261"/>
                </a:cubicBezTo>
                <a:lnTo>
                  <a:pt x="5353" y="14325"/>
                </a:lnTo>
                <a:lnTo>
                  <a:pt x="5290" y="14350"/>
                </a:lnTo>
                <a:cubicBezTo>
                  <a:pt x="5226" y="14388"/>
                  <a:pt x="5151" y="14451"/>
                  <a:pt x="5113" y="14489"/>
                </a:cubicBezTo>
                <a:lnTo>
                  <a:pt x="5087" y="14527"/>
                </a:lnTo>
                <a:lnTo>
                  <a:pt x="5062" y="14552"/>
                </a:lnTo>
                <a:cubicBezTo>
                  <a:pt x="5049" y="14590"/>
                  <a:pt x="4986" y="14641"/>
                  <a:pt x="4923" y="14679"/>
                </a:cubicBezTo>
                <a:lnTo>
                  <a:pt x="4923" y="14780"/>
                </a:lnTo>
                <a:cubicBezTo>
                  <a:pt x="4923" y="14802"/>
                  <a:pt x="4866" y="14833"/>
                  <a:pt x="4851" y="14833"/>
                </a:cubicBezTo>
                <a:cubicBezTo>
                  <a:pt x="4848" y="14833"/>
                  <a:pt x="4847" y="14832"/>
                  <a:pt x="4847" y="14831"/>
                </a:cubicBezTo>
                <a:cubicBezTo>
                  <a:pt x="4809" y="14793"/>
                  <a:pt x="4796" y="14742"/>
                  <a:pt x="4784" y="14691"/>
                </a:cubicBezTo>
                <a:lnTo>
                  <a:pt x="4771" y="14654"/>
                </a:lnTo>
                <a:cubicBezTo>
                  <a:pt x="4784" y="14627"/>
                  <a:pt x="4717" y="14611"/>
                  <a:pt x="4648" y="14611"/>
                </a:cubicBezTo>
                <a:cubicBezTo>
                  <a:pt x="4586" y="14611"/>
                  <a:pt x="4524" y="14624"/>
                  <a:pt x="4518" y="14654"/>
                </a:cubicBezTo>
                <a:cubicBezTo>
                  <a:pt x="4505" y="14704"/>
                  <a:pt x="4505" y="14742"/>
                  <a:pt x="4518" y="14742"/>
                </a:cubicBezTo>
                <a:cubicBezTo>
                  <a:pt x="4531" y="14742"/>
                  <a:pt x="4619" y="14717"/>
                  <a:pt x="4733" y="14679"/>
                </a:cubicBezTo>
                <a:lnTo>
                  <a:pt x="4733" y="14679"/>
                </a:lnTo>
                <a:lnTo>
                  <a:pt x="4708" y="14907"/>
                </a:lnTo>
                <a:lnTo>
                  <a:pt x="4695" y="14983"/>
                </a:lnTo>
                <a:cubicBezTo>
                  <a:pt x="4705" y="15051"/>
                  <a:pt x="4730" y="15097"/>
                  <a:pt x="4758" y="15097"/>
                </a:cubicBezTo>
                <a:cubicBezTo>
                  <a:pt x="4766" y="15097"/>
                  <a:pt x="4775" y="15092"/>
                  <a:pt x="4784" y="15084"/>
                </a:cubicBezTo>
                <a:lnTo>
                  <a:pt x="4847" y="15084"/>
                </a:lnTo>
                <a:cubicBezTo>
                  <a:pt x="4849" y="15085"/>
                  <a:pt x="4852" y="15085"/>
                  <a:pt x="4854" y="15085"/>
                </a:cubicBezTo>
                <a:cubicBezTo>
                  <a:pt x="4890" y="15085"/>
                  <a:pt x="4924" y="15005"/>
                  <a:pt x="4935" y="14970"/>
                </a:cubicBezTo>
                <a:cubicBezTo>
                  <a:pt x="4935" y="14932"/>
                  <a:pt x="5037" y="14907"/>
                  <a:pt x="5075" y="14907"/>
                </a:cubicBezTo>
                <a:cubicBezTo>
                  <a:pt x="5113" y="14907"/>
                  <a:pt x="5113" y="14793"/>
                  <a:pt x="5100" y="14755"/>
                </a:cubicBezTo>
                <a:cubicBezTo>
                  <a:pt x="5096" y="14743"/>
                  <a:pt x="5103" y="14739"/>
                  <a:pt x="5115" y="14739"/>
                </a:cubicBezTo>
                <a:cubicBezTo>
                  <a:pt x="5142" y="14739"/>
                  <a:pt x="5196" y="14762"/>
                  <a:pt x="5214" y="14780"/>
                </a:cubicBezTo>
                <a:cubicBezTo>
                  <a:pt x="5239" y="14793"/>
                  <a:pt x="5264" y="14957"/>
                  <a:pt x="5264" y="15020"/>
                </a:cubicBezTo>
                <a:cubicBezTo>
                  <a:pt x="5264" y="15035"/>
                  <a:pt x="5287" y="15041"/>
                  <a:pt x="5321" y="15041"/>
                </a:cubicBezTo>
                <a:cubicBezTo>
                  <a:pt x="5409" y="15041"/>
                  <a:pt x="5573" y="14999"/>
                  <a:pt x="5619" y="14945"/>
                </a:cubicBezTo>
                <a:cubicBezTo>
                  <a:pt x="5669" y="14869"/>
                  <a:pt x="5606" y="14691"/>
                  <a:pt x="5555" y="14641"/>
                </a:cubicBezTo>
                <a:cubicBezTo>
                  <a:pt x="5505" y="14603"/>
                  <a:pt x="5644" y="14540"/>
                  <a:pt x="5631" y="14464"/>
                </a:cubicBezTo>
                <a:cubicBezTo>
                  <a:pt x="5631" y="14427"/>
                  <a:pt x="5634" y="14408"/>
                  <a:pt x="5640" y="14408"/>
                </a:cubicBezTo>
                <a:cubicBezTo>
                  <a:pt x="5646" y="14408"/>
                  <a:pt x="5656" y="14430"/>
                  <a:pt x="5669" y="14476"/>
                </a:cubicBezTo>
                <a:lnTo>
                  <a:pt x="5695" y="14514"/>
                </a:lnTo>
                <a:lnTo>
                  <a:pt x="5745" y="14552"/>
                </a:lnTo>
                <a:cubicBezTo>
                  <a:pt x="5796" y="14565"/>
                  <a:pt x="5821" y="14704"/>
                  <a:pt x="5821" y="14755"/>
                </a:cubicBezTo>
                <a:cubicBezTo>
                  <a:pt x="5809" y="14805"/>
                  <a:pt x="5922" y="14843"/>
                  <a:pt x="5948" y="14843"/>
                </a:cubicBezTo>
                <a:cubicBezTo>
                  <a:pt x="5964" y="14843"/>
                  <a:pt x="6031" y="14920"/>
                  <a:pt x="6081" y="14994"/>
                </a:cubicBezTo>
                <a:lnTo>
                  <a:pt x="6081" y="14994"/>
                </a:lnTo>
                <a:cubicBezTo>
                  <a:pt x="6136" y="15001"/>
                  <a:pt x="6258" y="15063"/>
                  <a:pt x="6302" y="15096"/>
                </a:cubicBezTo>
                <a:cubicBezTo>
                  <a:pt x="6302" y="15122"/>
                  <a:pt x="6302" y="15160"/>
                  <a:pt x="6302" y="15223"/>
                </a:cubicBezTo>
                <a:lnTo>
                  <a:pt x="6302" y="15236"/>
                </a:lnTo>
                <a:cubicBezTo>
                  <a:pt x="6302" y="15236"/>
                  <a:pt x="6251" y="15210"/>
                  <a:pt x="6201" y="15185"/>
                </a:cubicBezTo>
                <a:cubicBezTo>
                  <a:pt x="6188" y="15172"/>
                  <a:pt x="6173" y="15158"/>
                  <a:pt x="6158" y="15144"/>
                </a:cubicBezTo>
                <a:lnTo>
                  <a:pt x="6158" y="15144"/>
                </a:lnTo>
                <a:cubicBezTo>
                  <a:pt x="6161" y="15153"/>
                  <a:pt x="6163" y="15163"/>
                  <a:pt x="6163" y="15172"/>
                </a:cubicBezTo>
                <a:cubicBezTo>
                  <a:pt x="6163" y="15185"/>
                  <a:pt x="6150" y="15185"/>
                  <a:pt x="6150" y="15185"/>
                </a:cubicBezTo>
                <a:cubicBezTo>
                  <a:pt x="6100" y="15261"/>
                  <a:pt x="6024" y="15312"/>
                  <a:pt x="5998" y="15312"/>
                </a:cubicBezTo>
                <a:cubicBezTo>
                  <a:pt x="5986" y="15312"/>
                  <a:pt x="5897" y="15261"/>
                  <a:pt x="5809" y="15223"/>
                </a:cubicBezTo>
                <a:lnTo>
                  <a:pt x="5783" y="15261"/>
                </a:lnTo>
                <a:cubicBezTo>
                  <a:pt x="5766" y="15285"/>
                  <a:pt x="5748" y="15292"/>
                  <a:pt x="5730" y="15292"/>
                </a:cubicBezTo>
                <a:cubicBezTo>
                  <a:pt x="5701" y="15292"/>
                  <a:pt x="5671" y="15273"/>
                  <a:pt x="5644" y="15273"/>
                </a:cubicBezTo>
                <a:cubicBezTo>
                  <a:pt x="5626" y="15273"/>
                  <a:pt x="5608" y="15282"/>
                  <a:pt x="5593" y="15312"/>
                </a:cubicBezTo>
                <a:cubicBezTo>
                  <a:pt x="5577" y="15336"/>
                  <a:pt x="5536" y="15380"/>
                  <a:pt x="5491" y="15380"/>
                </a:cubicBezTo>
                <a:cubicBezTo>
                  <a:pt x="5466" y="15380"/>
                  <a:pt x="5439" y="15366"/>
                  <a:pt x="5416" y="15324"/>
                </a:cubicBezTo>
                <a:cubicBezTo>
                  <a:pt x="5416" y="15324"/>
                  <a:pt x="5353" y="15349"/>
                  <a:pt x="5353" y="15362"/>
                </a:cubicBezTo>
                <a:cubicBezTo>
                  <a:pt x="5353" y="15428"/>
                  <a:pt x="5348" y="15449"/>
                  <a:pt x="5339" y="15449"/>
                </a:cubicBezTo>
                <a:cubicBezTo>
                  <a:pt x="5326" y="15449"/>
                  <a:pt x="5306" y="15414"/>
                  <a:pt x="5277" y="15400"/>
                </a:cubicBezTo>
                <a:lnTo>
                  <a:pt x="5226" y="15387"/>
                </a:lnTo>
                <a:cubicBezTo>
                  <a:pt x="5163" y="15387"/>
                  <a:pt x="4977" y="15344"/>
                  <a:pt x="4873" y="15344"/>
                </a:cubicBezTo>
                <a:cubicBezTo>
                  <a:pt x="4852" y="15344"/>
                  <a:pt x="4834" y="15345"/>
                  <a:pt x="4822" y="15349"/>
                </a:cubicBezTo>
                <a:cubicBezTo>
                  <a:pt x="4733" y="15375"/>
                  <a:pt x="4657" y="15413"/>
                  <a:pt x="4644" y="15425"/>
                </a:cubicBezTo>
                <a:lnTo>
                  <a:pt x="4644" y="15438"/>
                </a:lnTo>
                <a:lnTo>
                  <a:pt x="4632" y="15603"/>
                </a:lnTo>
                <a:cubicBezTo>
                  <a:pt x="4556" y="15552"/>
                  <a:pt x="4467" y="15501"/>
                  <a:pt x="4429" y="15489"/>
                </a:cubicBezTo>
                <a:lnTo>
                  <a:pt x="4417" y="15552"/>
                </a:lnTo>
                <a:lnTo>
                  <a:pt x="4417" y="15577"/>
                </a:lnTo>
                <a:cubicBezTo>
                  <a:pt x="4415" y="15579"/>
                  <a:pt x="4413" y="15579"/>
                  <a:pt x="4410" y="15579"/>
                </a:cubicBezTo>
                <a:cubicBezTo>
                  <a:pt x="4388" y="15579"/>
                  <a:pt x="4330" y="15550"/>
                  <a:pt x="4301" y="15550"/>
                </a:cubicBezTo>
                <a:cubicBezTo>
                  <a:pt x="4297" y="15550"/>
                  <a:pt x="4293" y="15551"/>
                  <a:pt x="4290" y="15552"/>
                </a:cubicBezTo>
                <a:cubicBezTo>
                  <a:pt x="4263" y="15570"/>
                  <a:pt x="4211" y="15588"/>
                  <a:pt x="4169" y="15588"/>
                </a:cubicBezTo>
                <a:cubicBezTo>
                  <a:pt x="4152" y="15588"/>
                  <a:pt x="4137" y="15585"/>
                  <a:pt x="4126" y="15577"/>
                </a:cubicBezTo>
                <a:cubicBezTo>
                  <a:pt x="4124" y="15577"/>
                  <a:pt x="4122" y="15576"/>
                  <a:pt x="4120" y="15576"/>
                </a:cubicBezTo>
                <a:cubicBezTo>
                  <a:pt x="4081" y="15576"/>
                  <a:pt x="4011" y="15694"/>
                  <a:pt x="3999" y="15742"/>
                </a:cubicBezTo>
                <a:cubicBezTo>
                  <a:pt x="3994" y="15769"/>
                  <a:pt x="3977" y="15777"/>
                  <a:pt x="3958" y="15777"/>
                </a:cubicBezTo>
                <a:cubicBezTo>
                  <a:pt x="3933" y="15777"/>
                  <a:pt x="3905" y="15762"/>
                  <a:pt x="3898" y="15754"/>
                </a:cubicBezTo>
                <a:cubicBezTo>
                  <a:pt x="3885" y="15742"/>
                  <a:pt x="3771" y="15704"/>
                  <a:pt x="3733" y="15704"/>
                </a:cubicBezTo>
                <a:cubicBezTo>
                  <a:pt x="3699" y="15704"/>
                  <a:pt x="3643" y="15808"/>
                  <a:pt x="3605" y="15808"/>
                </a:cubicBezTo>
                <a:cubicBezTo>
                  <a:pt x="3601" y="15808"/>
                  <a:pt x="3598" y="15807"/>
                  <a:pt x="3594" y="15805"/>
                </a:cubicBezTo>
                <a:cubicBezTo>
                  <a:pt x="3573" y="15784"/>
                  <a:pt x="3519" y="15764"/>
                  <a:pt x="3465" y="15764"/>
                </a:cubicBezTo>
                <a:cubicBezTo>
                  <a:pt x="3453" y="15764"/>
                  <a:pt x="3441" y="15765"/>
                  <a:pt x="3430" y="15767"/>
                </a:cubicBezTo>
                <a:lnTo>
                  <a:pt x="3404" y="15830"/>
                </a:lnTo>
                <a:lnTo>
                  <a:pt x="3366" y="15894"/>
                </a:lnTo>
                <a:cubicBezTo>
                  <a:pt x="3353" y="15925"/>
                  <a:pt x="3332" y="15935"/>
                  <a:pt x="3309" y="15935"/>
                </a:cubicBezTo>
                <a:cubicBezTo>
                  <a:pt x="3267" y="15935"/>
                  <a:pt x="3218" y="15897"/>
                  <a:pt x="3202" y="15881"/>
                </a:cubicBezTo>
                <a:cubicBezTo>
                  <a:pt x="3194" y="15873"/>
                  <a:pt x="3180" y="15870"/>
                  <a:pt x="3163" y="15870"/>
                </a:cubicBezTo>
                <a:cubicBezTo>
                  <a:pt x="3109" y="15870"/>
                  <a:pt x="3021" y="15899"/>
                  <a:pt x="2974" y="15899"/>
                </a:cubicBezTo>
                <a:cubicBezTo>
                  <a:pt x="2963" y="15899"/>
                  <a:pt x="2954" y="15897"/>
                  <a:pt x="2949" y="15894"/>
                </a:cubicBezTo>
                <a:cubicBezTo>
                  <a:pt x="2898" y="15856"/>
                  <a:pt x="2835" y="15843"/>
                  <a:pt x="2797" y="15843"/>
                </a:cubicBezTo>
                <a:lnTo>
                  <a:pt x="2772" y="15868"/>
                </a:lnTo>
                <a:lnTo>
                  <a:pt x="2746" y="15919"/>
                </a:lnTo>
                <a:cubicBezTo>
                  <a:pt x="2728" y="15967"/>
                  <a:pt x="2698" y="15984"/>
                  <a:pt x="2671" y="15984"/>
                </a:cubicBezTo>
                <a:cubicBezTo>
                  <a:pt x="2641" y="15984"/>
                  <a:pt x="2614" y="15964"/>
                  <a:pt x="2607" y="15944"/>
                </a:cubicBezTo>
                <a:cubicBezTo>
                  <a:pt x="2604" y="15936"/>
                  <a:pt x="2600" y="15932"/>
                  <a:pt x="2595" y="15932"/>
                </a:cubicBezTo>
                <a:cubicBezTo>
                  <a:pt x="2579" y="15932"/>
                  <a:pt x="2554" y="15972"/>
                  <a:pt x="2544" y="15982"/>
                </a:cubicBezTo>
                <a:cubicBezTo>
                  <a:pt x="2544" y="16007"/>
                  <a:pt x="2468" y="15995"/>
                  <a:pt x="2455" y="16020"/>
                </a:cubicBezTo>
                <a:cubicBezTo>
                  <a:pt x="2446" y="16049"/>
                  <a:pt x="2429" y="16063"/>
                  <a:pt x="2416" y="16063"/>
                </a:cubicBezTo>
                <a:cubicBezTo>
                  <a:pt x="2412" y="16063"/>
                  <a:pt x="2408" y="16061"/>
                  <a:pt x="2405" y="16058"/>
                </a:cubicBezTo>
                <a:lnTo>
                  <a:pt x="2379" y="16058"/>
                </a:lnTo>
                <a:cubicBezTo>
                  <a:pt x="2341" y="16058"/>
                  <a:pt x="2291" y="16045"/>
                  <a:pt x="2253" y="16045"/>
                </a:cubicBezTo>
                <a:lnTo>
                  <a:pt x="2240" y="16045"/>
                </a:lnTo>
                <a:cubicBezTo>
                  <a:pt x="2240" y="16071"/>
                  <a:pt x="2278" y="16109"/>
                  <a:pt x="2303" y="16121"/>
                </a:cubicBezTo>
                <a:cubicBezTo>
                  <a:pt x="2316" y="16134"/>
                  <a:pt x="2265" y="16223"/>
                  <a:pt x="2177" y="16324"/>
                </a:cubicBezTo>
                <a:lnTo>
                  <a:pt x="2139" y="16223"/>
                </a:lnTo>
                <a:lnTo>
                  <a:pt x="2076" y="16058"/>
                </a:lnTo>
                <a:cubicBezTo>
                  <a:pt x="1987" y="16096"/>
                  <a:pt x="1886" y="16223"/>
                  <a:pt x="1886" y="16261"/>
                </a:cubicBezTo>
                <a:cubicBezTo>
                  <a:pt x="1882" y="16272"/>
                  <a:pt x="1874" y="16278"/>
                  <a:pt x="1864" y="16278"/>
                </a:cubicBezTo>
                <a:cubicBezTo>
                  <a:pt x="1842" y="16278"/>
                  <a:pt x="1807" y="16250"/>
                  <a:pt x="1772" y="16197"/>
                </a:cubicBezTo>
                <a:lnTo>
                  <a:pt x="1721" y="16311"/>
                </a:lnTo>
                <a:cubicBezTo>
                  <a:pt x="1690" y="16368"/>
                  <a:pt x="1658" y="16393"/>
                  <a:pt x="1625" y="16393"/>
                </a:cubicBezTo>
                <a:cubicBezTo>
                  <a:pt x="1592" y="16393"/>
                  <a:pt x="1557" y="16368"/>
                  <a:pt x="1519" y="16324"/>
                </a:cubicBezTo>
                <a:lnTo>
                  <a:pt x="1506" y="16311"/>
                </a:lnTo>
                <a:lnTo>
                  <a:pt x="1506" y="16311"/>
                </a:lnTo>
                <a:cubicBezTo>
                  <a:pt x="1481" y="16324"/>
                  <a:pt x="1544" y="16514"/>
                  <a:pt x="1506" y="16564"/>
                </a:cubicBezTo>
                <a:cubicBezTo>
                  <a:pt x="1475" y="16606"/>
                  <a:pt x="1400" y="16631"/>
                  <a:pt x="1368" y="16631"/>
                </a:cubicBezTo>
                <a:cubicBezTo>
                  <a:pt x="1361" y="16631"/>
                  <a:pt x="1357" y="16630"/>
                  <a:pt x="1354" y="16628"/>
                </a:cubicBezTo>
                <a:cubicBezTo>
                  <a:pt x="1350" y="16625"/>
                  <a:pt x="1346" y="16624"/>
                  <a:pt x="1343" y="16624"/>
                </a:cubicBezTo>
                <a:cubicBezTo>
                  <a:pt x="1329" y="16624"/>
                  <a:pt x="1331" y="16647"/>
                  <a:pt x="1342" y="16678"/>
                </a:cubicBezTo>
                <a:lnTo>
                  <a:pt x="1342" y="16716"/>
                </a:lnTo>
                <a:cubicBezTo>
                  <a:pt x="1342" y="16741"/>
                  <a:pt x="1329" y="16779"/>
                  <a:pt x="1329" y="16817"/>
                </a:cubicBezTo>
                <a:lnTo>
                  <a:pt x="1304" y="16944"/>
                </a:lnTo>
                <a:cubicBezTo>
                  <a:pt x="1354" y="17045"/>
                  <a:pt x="1380" y="17159"/>
                  <a:pt x="1367" y="17159"/>
                </a:cubicBezTo>
                <a:cubicBezTo>
                  <a:pt x="1367" y="17172"/>
                  <a:pt x="1329" y="17197"/>
                  <a:pt x="1291" y="17235"/>
                </a:cubicBezTo>
                <a:lnTo>
                  <a:pt x="1291" y="17248"/>
                </a:lnTo>
                <a:cubicBezTo>
                  <a:pt x="1299" y="17292"/>
                  <a:pt x="1310" y="17307"/>
                  <a:pt x="1321" y="17307"/>
                </a:cubicBezTo>
                <a:cubicBezTo>
                  <a:pt x="1342" y="17307"/>
                  <a:pt x="1364" y="17247"/>
                  <a:pt x="1367" y="17247"/>
                </a:cubicBezTo>
                <a:cubicBezTo>
                  <a:pt x="1367" y="17247"/>
                  <a:pt x="1367" y="17247"/>
                  <a:pt x="1367" y="17248"/>
                </a:cubicBezTo>
                <a:cubicBezTo>
                  <a:pt x="1392" y="17298"/>
                  <a:pt x="1468" y="17286"/>
                  <a:pt x="1430" y="17399"/>
                </a:cubicBezTo>
                <a:lnTo>
                  <a:pt x="1380" y="17513"/>
                </a:lnTo>
                <a:cubicBezTo>
                  <a:pt x="1403" y="17498"/>
                  <a:pt x="1424" y="17491"/>
                  <a:pt x="1442" y="17491"/>
                </a:cubicBezTo>
                <a:cubicBezTo>
                  <a:pt x="1483" y="17491"/>
                  <a:pt x="1510" y="17528"/>
                  <a:pt x="1519" y="17589"/>
                </a:cubicBezTo>
                <a:lnTo>
                  <a:pt x="1519" y="17640"/>
                </a:lnTo>
                <a:cubicBezTo>
                  <a:pt x="1506" y="17766"/>
                  <a:pt x="1506" y="17880"/>
                  <a:pt x="1620" y="17944"/>
                </a:cubicBezTo>
                <a:lnTo>
                  <a:pt x="1671" y="17969"/>
                </a:lnTo>
                <a:cubicBezTo>
                  <a:pt x="1696" y="18057"/>
                  <a:pt x="1721" y="18197"/>
                  <a:pt x="1709" y="18273"/>
                </a:cubicBezTo>
                <a:lnTo>
                  <a:pt x="1734" y="18348"/>
                </a:lnTo>
                <a:lnTo>
                  <a:pt x="1734" y="18361"/>
                </a:lnTo>
                <a:cubicBezTo>
                  <a:pt x="1759" y="18374"/>
                  <a:pt x="1861" y="18500"/>
                  <a:pt x="1962" y="18639"/>
                </a:cubicBezTo>
                <a:lnTo>
                  <a:pt x="1949" y="18981"/>
                </a:lnTo>
                <a:lnTo>
                  <a:pt x="1949" y="19019"/>
                </a:lnTo>
                <a:cubicBezTo>
                  <a:pt x="1949" y="19070"/>
                  <a:pt x="2038" y="19108"/>
                  <a:pt x="2126" y="19108"/>
                </a:cubicBezTo>
                <a:lnTo>
                  <a:pt x="2202" y="19095"/>
                </a:lnTo>
                <a:lnTo>
                  <a:pt x="2253" y="19095"/>
                </a:lnTo>
                <a:cubicBezTo>
                  <a:pt x="2267" y="19087"/>
                  <a:pt x="2278" y="19083"/>
                  <a:pt x="2287" y="19083"/>
                </a:cubicBezTo>
                <a:cubicBezTo>
                  <a:pt x="2318" y="19083"/>
                  <a:pt x="2315" y="19133"/>
                  <a:pt x="2265" y="19222"/>
                </a:cubicBezTo>
                <a:lnTo>
                  <a:pt x="2228" y="19297"/>
                </a:lnTo>
                <a:lnTo>
                  <a:pt x="2215" y="19310"/>
                </a:lnTo>
                <a:cubicBezTo>
                  <a:pt x="2228" y="19335"/>
                  <a:pt x="2253" y="19348"/>
                  <a:pt x="2265" y="19348"/>
                </a:cubicBezTo>
                <a:lnTo>
                  <a:pt x="2291" y="19335"/>
                </a:lnTo>
                <a:lnTo>
                  <a:pt x="2316" y="19335"/>
                </a:lnTo>
                <a:cubicBezTo>
                  <a:pt x="2319" y="19334"/>
                  <a:pt x="2323" y="19333"/>
                  <a:pt x="2326" y="19333"/>
                </a:cubicBezTo>
                <a:cubicBezTo>
                  <a:pt x="2348" y="19333"/>
                  <a:pt x="2368" y="19366"/>
                  <a:pt x="2379" y="19399"/>
                </a:cubicBezTo>
                <a:lnTo>
                  <a:pt x="2379" y="19437"/>
                </a:lnTo>
                <a:lnTo>
                  <a:pt x="2367" y="19487"/>
                </a:lnTo>
                <a:cubicBezTo>
                  <a:pt x="2354" y="19525"/>
                  <a:pt x="2291" y="19702"/>
                  <a:pt x="2316" y="19766"/>
                </a:cubicBezTo>
                <a:cubicBezTo>
                  <a:pt x="2329" y="19816"/>
                  <a:pt x="2354" y="19867"/>
                  <a:pt x="2354" y="19880"/>
                </a:cubicBezTo>
                <a:cubicBezTo>
                  <a:pt x="2354" y="19880"/>
                  <a:pt x="2392" y="19918"/>
                  <a:pt x="2405" y="19930"/>
                </a:cubicBezTo>
                <a:cubicBezTo>
                  <a:pt x="2405" y="19931"/>
                  <a:pt x="2405" y="19931"/>
                  <a:pt x="2405" y="19931"/>
                </a:cubicBezTo>
                <a:cubicBezTo>
                  <a:pt x="2412" y="19931"/>
                  <a:pt x="2475" y="19841"/>
                  <a:pt x="2512" y="19841"/>
                </a:cubicBezTo>
                <a:cubicBezTo>
                  <a:pt x="2514" y="19841"/>
                  <a:pt x="2517" y="19841"/>
                  <a:pt x="2519" y="19842"/>
                </a:cubicBezTo>
                <a:cubicBezTo>
                  <a:pt x="2557" y="19842"/>
                  <a:pt x="2569" y="20069"/>
                  <a:pt x="2531" y="20322"/>
                </a:cubicBezTo>
                <a:lnTo>
                  <a:pt x="2810" y="20335"/>
                </a:lnTo>
                <a:cubicBezTo>
                  <a:pt x="2835" y="20335"/>
                  <a:pt x="2860" y="20462"/>
                  <a:pt x="2848" y="20525"/>
                </a:cubicBezTo>
                <a:lnTo>
                  <a:pt x="2848" y="20576"/>
                </a:lnTo>
                <a:cubicBezTo>
                  <a:pt x="2797" y="20576"/>
                  <a:pt x="2682" y="20527"/>
                  <a:pt x="2624" y="20527"/>
                </a:cubicBezTo>
                <a:cubicBezTo>
                  <a:pt x="2610" y="20527"/>
                  <a:pt x="2600" y="20530"/>
                  <a:pt x="2594" y="20538"/>
                </a:cubicBezTo>
                <a:cubicBezTo>
                  <a:pt x="2569" y="20588"/>
                  <a:pt x="2620" y="20715"/>
                  <a:pt x="2645" y="20740"/>
                </a:cubicBezTo>
                <a:cubicBezTo>
                  <a:pt x="2649" y="20752"/>
                  <a:pt x="2664" y="20756"/>
                  <a:pt x="2685" y="20756"/>
                </a:cubicBezTo>
                <a:cubicBezTo>
                  <a:pt x="2733" y="20756"/>
                  <a:pt x="2808" y="20732"/>
                  <a:pt x="2835" y="20715"/>
                </a:cubicBezTo>
                <a:cubicBezTo>
                  <a:pt x="2886" y="20689"/>
                  <a:pt x="2936" y="20651"/>
                  <a:pt x="2974" y="20626"/>
                </a:cubicBezTo>
                <a:lnTo>
                  <a:pt x="2999" y="20601"/>
                </a:lnTo>
                <a:lnTo>
                  <a:pt x="3012" y="20588"/>
                </a:lnTo>
                <a:cubicBezTo>
                  <a:pt x="3016" y="20580"/>
                  <a:pt x="3022" y="20577"/>
                  <a:pt x="3030" y="20577"/>
                </a:cubicBezTo>
                <a:cubicBezTo>
                  <a:pt x="3046" y="20577"/>
                  <a:pt x="3067" y="20592"/>
                  <a:pt x="3075" y="20601"/>
                </a:cubicBezTo>
                <a:cubicBezTo>
                  <a:pt x="3088" y="20626"/>
                  <a:pt x="3126" y="20702"/>
                  <a:pt x="3151" y="20791"/>
                </a:cubicBezTo>
                <a:lnTo>
                  <a:pt x="3113" y="20867"/>
                </a:lnTo>
                <a:lnTo>
                  <a:pt x="3101" y="20879"/>
                </a:lnTo>
                <a:cubicBezTo>
                  <a:pt x="3139" y="20917"/>
                  <a:pt x="3303" y="21018"/>
                  <a:pt x="3354" y="21044"/>
                </a:cubicBezTo>
                <a:cubicBezTo>
                  <a:pt x="3365" y="21049"/>
                  <a:pt x="3377" y="21052"/>
                  <a:pt x="3390" y="21052"/>
                </a:cubicBezTo>
                <a:cubicBezTo>
                  <a:pt x="3436" y="21052"/>
                  <a:pt x="3489" y="21020"/>
                  <a:pt x="3518" y="20980"/>
                </a:cubicBezTo>
                <a:lnTo>
                  <a:pt x="3544" y="21069"/>
                </a:lnTo>
                <a:cubicBezTo>
                  <a:pt x="3555" y="21135"/>
                  <a:pt x="3556" y="21173"/>
                  <a:pt x="3598" y="21173"/>
                </a:cubicBezTo>
                <a:cubicBezTo>
                  <a:pt x="3604" y="21173"/>
                  <a:pt x="3611" y="21172"/>
                  <a:pt x="3619" y="21170"/>
                </a:cubicBezTo>
                <a:lnTo>
                  <a:pt x="3746" y="21132"/>
                </a:lnTo>
                <a:cubicBezTo>
                  <a:pt x="3873" y="21208"/>
                  <a:pt x="4037" y="21284"/>
                  <a:pt x="4050" y="21297"/>
                </a:cubicBezTo>
                <a:cubicBezTo>
                  <a:pt x="4053" y="21299"/>
                  <a:pt x="4060" y="21299"/>
                  <a:pt x="4068" y="21299"/>
                </a:cubicBezTo>
                <a:cubicBezTo>
                  <a:pt x="4100" y="21299"/>
                  <a:pt x="4160" y="21288"/>
                  <a:pt x="4200" y="21288"/>
                </a:cubicBezTo>
                <a:cubicBezTo>
                  <a:pt x="4218" y="21288"/>
                  <a:pt x="4233" y="21290"/>
                  <a:pt x="4239" y="21297"/>
                </a:cubicBezTo>
                <a:cubicBezTo>
                  <a:pt x="4277" y="21322"/>
                  <a:pt x="4202" y="21423"/>
                  <a:pt x="4062" y="21499"/>
                </a:cubicBezTo>
                <a:lnTo>
                  <a:pt x="4075" y="21727"/>
                </a:lnTo>
                <a:cubicBezTo>
                  <a:pt x="4075" y="21727"/>
                  <a:pt x="4050" y="21740"/>
                  <a:pt x="4037" y="21740"/>
                </a:cubicBezTo>
                <a:lnTo>
                  <a:pt x="3948" y="21765"/>
                </a:lnTo>
                <a:cubicBezTo>
                  <a:pt x="3923" y="21866"/>
                  <a:pt x="3873" y="22056"/>
                  <a:pt x="3898" y="22069"/>
                </a:cubicBezTo>
                <a:cubicBezTo>
                  <a:pt x="3910" y="22075"/>
                  <a:pt x="3933" y="22078"/>
                  <a:pt x="3953" y="22078"/>
                </a:cubicBezTo>
                <a:cubicBezTo>
                  <a:pt x="3974" y="22078"/>
                  <a:pt x="3993" y="22075"/>
                  <a:pt x="3999" y="22069"/>
                </a:cubicBezTo>
                <a:cubicBezTo>
                  <a:pt x="4002" y="22067"/>
                  <a:pt x="4005" y="22066"/>
                  <a:pt x="4008" y="22066"/>
                </a:cubicBezTo>
                <a:cubicBezTo>
                  <a:pt x="4024" y="22066"/>
                  <a:pt x="4023" y="22099"/>
                  <a:pt x="4012" y="22132"/>
                </a:cubicBezTo>
                <a:lnTo>
                  <a:pt x="4012" y="22170"/>
                </a:lnTo>
                <a:lnTo>
                  <a:pt x="3999" y="22208"/>
                </a:lnTo>
                <a:cubicBezTo>
                  <a:pt x="3993" y="22233"/>
                  <a:pt x="3999" y="22246"/>
                  <a:pt x="4013" y="22246"/>
                </a:cubicBezTo>
                <a:cubicBezTo>
                  <a:pt x="4028" y="22246"/>
                  <a:pt x="4050" y="22233"/>
                  <a:pt x="4075" y="22208"/>
                </a:cubicBezTo>
                <a:lnTo>
                  <a:pt x="4113" y="22183"/>
                </a:lnTo>
                <a:lnTo>
                  <a:pt x="4138" y="22170"/>
                </a:lnTo>
                <a:cubicBezTo>
                  <a:pt x="4176" y="22195"/>
                  <a:pt x="4189" y="22258"/>
                  <a:pt x="4189" y="22271"/>
                </a:cubicBezTo>
                <a:cubicBezTo>
                  <a:pt x="4189" y="22291"/>
                  <a:pt x="4072" y="22350"/>
                  <a:pt x="3991" y="22350"/>
                </a:cubicBezTo>
                <a:cubicBezTo>
                  <a:pt x="3969" y="22350"/>
                  <a:pt x="3949" y="22345"/>
                  <a:pt x="3936" y="22334"/>
                </a:cubicBezTo>
                <a:cubicBezTo>
                  <a:pt x="3907" y="22306"/>
                  <a:pt x="3875" y="22290"/>
                  <a:pt x="3852" y="22290"/>
                </a:cubicBezTo>
                <a:cubicBezTo>
                  <a:pt x="3834" y="22290"/>
                  <a:pt x="3822" y="22300"/>
                  <a:pt x="3822" y="22322"/>
                </a:cubicBezTo>
                <a:lnTo>
                  <a:pt x="3822" y="22347"/>
                </a:lnTo>
                <a:lnTo>
                  <a:pt x="3835" y="22448"/>
                </a:lnTo>
                <a:cubicBezTo>
                  <a:pt x="3860" y="22550"/>
                  <a:pt x="3860" y="22714"/>
                  <a:pt x="3835" y="22815"/>
                </a:cubicBezTo>
                <a:lnTo>
                  <a:pt x="3873" y="22904"/>
                </a:lnTo>
                <a:lnTo>
                  <a:pt x="3898" y="22942"/>
                </a:lnTo>
                <a:cubicBezTo>
                  <a:pt x="3923" y="22980"/>
                  <a:pt x="3986" y="23005"/>
                  <a:pt x="4050" y="23005"/>
                </a:cubicBezTo>
                <a:lnTo>
                  <a:pt x="4050" y="23132"/>
                </a:lnTo>
                <a:lnTo>
                  <a:pt x="4050" y="23182"/>
                </a:lnTo>
                <a:cubicBezTo>
                  <a:pt x="4100" y="23245"/>
                  <a:pt x="4088" y="23321"/>
                  <a:pt x="4062" y="23334"/>
                </a:cubicBezTo>
                <a:cubicBezTo>
                  <a:pt x="4050" y="23334"/>
                  <a:pt x="4265" y="23587"/>
                  <a:pt x="4239" y="23688"/>
                </a:cubicBezTo>
                <a:cubicBezTo>
                  <a:pt x="4227" y="23777"/>
                  <a:pt x="4315" y="23916"/>
                  <a:pt x="4353" y="23941"/>
                </a:cubicBezTo>
                <a:cubicBezTo>
                  <a:pt x="4391" y="23967"/>
                  <a:pt x="4290" y="24106"/>
                  <a:pt x="4239" y="24106"/>
                </a:cubicBezTo>
                <a:cubicBezTo>
                  <a:pt x="4176" y="24106"/>
                  <a:pt x="4062" y="24093"/>
                  <a:pt x="4024" y="24093"/>
                </a:cubicBezTo>
                <a:cubicBezTo>
                  <a:pt x="3989" y="24093"/>
                  <a:pt x="3879" y="24158"/>
                  <a:pt x="3832" y="24158"/>
                </a:cubicBezTo>
                <a:cubicBezTo>
                  <a:pt x="3828" y="24158"/>
                  <a:pt x="3825" y="24158"/>
                  <a:pt x="3822" y="24157"/>
                </a:cubicBezTo>
                <a:cubicBezTo>
                  <a:pt x="3784" y="24131"/>
                  <a:pt x="3733" y="24119"/>
                  <a:pt x="3721" y="24119"/>
                </a:cubicBezTo>
                <a:lnTo>
                  <a:pt x="3721" y="24131"/>
                </a:lnTo>
                <a:cubicBezTo>
                  <a:pt x="3710" y="24220"/>
                  <a:pt x="3691" y="24249"/>
                  <a:pt x="3668" y="24249"/>
                </a:cubicBezTo>
                <a:cubicBezTo>
                  <a:pt x="3635" y="24249"/>
                  <a:pt x="3593" y="24191"/>
                  <a:pt x="3556" y="24169"/>
                </a:cubicBezTo>
                <a:lnTo>
                  <a:pt x="3544" y="24157"/>
                </a:lnTo>
                <a:cubicBezTo>
                  <a:pt x="3518" y="24182"/>
                  <a:pt x="3518" y="24245"/>
                  <a:pt x="3518" y="24258"/>
                </a:cubicBezTo>
                <a:cubicBezTo>
                  <a:pt x="3529" y="24268"/>
                  <a:pt x="3444" y="24330"/>
                  <a:pt x="3393" y="24330"/>
                </a:cubicBezTo>
                <a:cubicBezTo>
                  <a:pt x="3382" y="24330"/>
                  <a:pt x="3373" y="24328"/>
                  <a:pt x="3366" y="24321"/>
                </a:cubicBezTo>
                <a:cubicBezTo>
                  <a:pt x="3358" y="24312"/>
                  <a:pt x="3349" y="24309"/>
                  <a:pt x="3340" y="24309"/>
                </a:cubicBezTo>
                <a:cubicBezTo>
                  <a:pt x="3300" y="24309"/>
                  <a:pt x="3265" y="24397"/>
                  <a:pt x="3265" y="24460"/>
                </a:cubicBezTo>
                <a:cubicBezTo>
                  <a:pt x="3259" y="24492"/>
                  <a:pt x="3240" y="24501"/>
                  <a:pt x="3221" y="24501"/>
                </a:cubicBezTo>
                <a:cubicBezTo>
                  <a:pt x="3202" y="24501"/>
                  <a:pt x="3183" y="24492"/>
                  <a:pt x="3177" y="24486"/>
                </a:cubicBezTo>
                <a:cubicBezTo>
                  <a:pt x="3165" y="24474"/>
                  <a:pt x="3106" y="24405"/>
                  <a:pt x="3083" y="24405"/>
                </a:cubicBezTo>
                <a:cubicBezTo>
                  <a:pt x="3079" y="24405"/>
                  <a:pt x="3077" y="24407"/>
                  <a:pt x="3075" y="24410"/>
                </a:cubicBezTo>
                <a:cubicBezTo>
                  <a:pt x="3063" y="24435"/>
                  <a:pt x="3012" y="24486"/>
                  <a:pt x="2999" y="24498"/>
                </a:cubicBezTo>
                <a:cubicBezTo>
                  <a:pt x="2987" y="24511"/>
                  <a:pt x="2886" y="24536"/>
                  <a:pt x="2848" y="24536"/>
                </a:cubicBezTo>
                <a:cubicBezTo>
                  <a:pt x="2810" y="24536"/>
                  <a:pt x="2759" y="24637"/>
                  <a:pt x="2734" y="24650"/>
                </a:cubicBezTo>
                <a:cubicBezTo>
                  <a:pt x="2708" y="24663"/>
                  <a:pt x="2658" y="24701"/>
                  <a:pt x="2620" y="24726"/>
                </a:cubicBezTo>
                <a:lnTo>
                  <a:pt x="2620" y="24764"/>
                </a:lnTo>
                <a:cubicBezTo>
                  <a:pt x="2594" y="24928"/>
                  <a:pt x="2569" y="25093"/>
                  <a:pt x="2557" y="25270"/>
                </a:cubicBezTo>
                <a:lnTo>
                  <a:pt x="2557" y="25321"/>
                </a:lnTo>
                <a:cubicBezTo>
                  <a:pt x="2569" y="25384"/>
                  <a:pt x="2544" y="25473"/>
                  <a:pt x="2468" y="25511"/>
                </a:cubicBezTo>
                <a:lnTo>
                  <a:pt x="2443" y="25371"/>
                </a:lnTo>
                <a:cubicBezTo>
                  <a:pt x="2431" y="25324"/>
                  <a:pt x="2375" y="25244"/>
                  <a:pt x="2347" y="25244"/>
                </a:cubicBezTo>
                <a:cubicBezTo>
                  <a:pt x="2345" y="25244"/>
                  <a:pt x="2343" y="25244"/>
                  <a:pt x="2341" y="25245"/>
                </a:cubicBezTo>
                <a:lnTo>
                  <a:pt x="2190" y="25270"/>
                </a:lnTo>
                <a:cubicBezTo>
                  <a:pt x="2166" y="25249"/>
                  <a:pt x="2137" y="25241"/>
                  <a:pt x="2104" y="25241"/>
                </a:cubicBezTo>
                <a:cubicBezTo>
                  <a:pt x="1978" y="25241"/>
                  <a:pt x="1802" y="25369"/>
                  <a:pt x="1721" y="25409"/>
                </a:cubicBezTo>
                <a:cubicBezTo>
                  <a:pt x="1633" y="25460"/>
                  <a:pt x="1620" y="25498"/>
                  <a:pt x="1709" y="25511"/>
                </a:cubicBezTo>
                <a:lnTo>
                  <a:pt x="1721" y="25548"/>
                </a:lnTo>
                <a:cubicBezTo>
                  <a:pt x="1734" y="25624"/>
                  <a:pt x="1759" y="25650"/>
                  <a:pt x="1810" y="25675"/>
                </a:cubicBezTo>
                <a:cubicBezTo>
                  <a:pt x="1861" y="25700"/>
                  <a:pt x="1848" y="25827"/>
                  <a:pt x="1797" y="25877"/>
                </a:cubicBezTo>
                <a:cubicBezTo>
                  <a:pt x="1772" y="25903"/>
                  <a:pt x="1747" y="25890"/>
                  <a:pt x="1734" y="25915"/>
                </a:cubicBezTo>
                <a:cubicBezTo>
                  <a:pt x="1709" y="25966"/>
                  <a:pt x="1683" y="26017"/>
                  <a:pt x="1683" y="26067"/>
                </a:cubicBezTo>
                <a:lnTo>
                  <a:pt x="1683" y="26093"/>
                </a:lnTo>
                <a:cubicBezTo>
                  <a:pt x="1747" y="26118"/>
                  <a:pt x="1747" y="26143"/>
                  <a:pt x="1696" y="26156"/>
                </a:cubicBezTo>
                <a:lnTo>
                  <a:pt x="1683" y="26194"/>
                </a:lnTo>
                <a:cubicBezTo>
                  <a:pt x="1675" y="26218"/>
                  <a:pt x="1666" y="26226"/>
                  <a:pt x="1657" y="26226"/>
                </a:cubicBezTo>
                <a:cubicBezTo>
                  <a:pt x="1635" y="26226"/>
                  <a:pt x="1613" y="26174"/>
                  <a:pt x="1591" y="26174"/>
                </a:cubicBezTo>
                <a:cubicBezTo>
                  <a:pt x="1584" y="26174"/>
                  <a:pt x="1577" y="26180"/>
                  <a:pt x="1570" y="26194"/>
                </a:cubicBezTo>
                <a:cubicBezTo>
                  <a:pt x="1532" y="26270"/>
                  <a:pt x="1494" y="26333"/>
                  <a:pt x="1468" y="26396"/>
                </a:cubicBezTo>
                <a:cubicBezTo>
                  <a:pt x="1456" y="26422"/>
                  <a:pt x="1456" y="26460"/>
                  <a:pt x="1443" y="26498"/>
                </a:cubicBezTo>
                <a:lnTo>
                  <a:pt x="1418" y="26586"/>
                </a:lnTo>
                <a:cubicBezTo>
                  <a:pt x="1468" y="26678"/>
                  <a:pt x="1527" y="26736"/>
                  <a:pt x="1568" y="26736"/>
                </a:cubicBezTo>
                <a:cubicBezTo>
                  <a:pt x="1578" y="26736"/>
                  <a:pt x="1587" y="26733"/>
                  <a:pt x="1595" y="26725"/>
                </a:cubicBezTo>
                <a:lnTo>
                  <a:pt x="1633" y="26687"/>
                </a:lnTo>
                <a:lnTo>
                  <a:pt x="1671" y="26649"/>
                </a:lnTo>
                <a:cubicBezTo>
                  <a:pt x="1673" y="26648"/>
                  <a:pt x="1676" y="26648"/>
                  <a:pt x="1678" y="26648"/>
                </a:cubicBezTo>
                <a:cubicBezTo>
                  <a:pt x="1734" y="26648"/>
                  <a:pt x="1730" y="26917"/>
                  <a:pt x="1645" y="26966"/>
                </a:cubicBezTo>
                <a:cubicBezTo>
                  <a:pt x="1570" y="27016"/>
                  <a:pt x="1506" y="27206"/>
                  <a:pt x="1519" y="27269"/>
                </a:cubicBezTo>
                <a:cubicBezTo>
                  <a:pt x="1519" y="27320"/>
                  <a:pt x="1557" y="27472"/>
                  <a:pt x="1607" y="27598"/>
                </a:cubicBezTo>
                <a:lnTo>
                  <a:pt x="1595" y="27725"/>
                </a:lnTo>
                <a:lnTo>
                  <a:pt x="1595" y="27776"/>
                </a:lnTo>
                <a:cubicBezTo>
                  <a:pt x="1581" y="27811"/>
                  <a:pt x="1586" y="27827"/>
                  <a:pt x="1606" y="27827"/>
                </a:cubicBezTo>
                <a:cubicBezTo>
                  <a:pt x="1620" y="27827"/>
                  <a:pt x="1643" y="27817"/>
                  <a:pt x="1671" y="27801"/>
                </a:cubicBezTo>
                <a:lnTo>
                  <a:pt x="1696" y="27814"/>
                </a:lnTo>
                <a:lnTo>
                  <a:pt x="1747" y="27851"/>
                </a:lnTo>
                <a:cubicBezTo>
                  <a:pt x="1721" y="27915"/>
                  <a:pt x="1683" y="28003"/>
                  <a:pt x="1671" y="28054"/>
                </a:cubicBezTo>
                <a:lnTo>
                  <a:pt x="1709" y="28105"/>
                </a:lnTo>
                <a:lnTo>
                  <a:pt x="1759" y="28218"/>
                </a:lnTo>
                <a:cubicBezTo>
                  <a:pt x="1797" y="28155"/>
                  <a:pt x="1848" y="28105"/>
                  <a:pt x="1861" y="28105"/>
                </a:cubicBezTo>
                <a:cubicBezTo>
                  <a:pt x="1861" y="28105"/>
                  <a:pt x="1823" y="28408"/>
                  <a:pt x="1810" y="28522"/>
                </a:cubicBezTo>
                <a:cubicBezTo>
                  <a:pt x="1797" y="28636"/>
                  <a:pt x="1785" y="28914"/>
                  <a:pt x="1823" y="28952"/>
                </a:cubicBezTo>
                <a:cubicBezTo>
                  <a:pt x="1854" y="28968"/>
                  <a:pt x="1895" y="28979"/>
                  <a:pt x="1933" y="28979"/>
                </a:cubicBezTo>
                <a:cubicBezTo>
                  <a:pt x="1957" y="28979"/>
                  <a:pt x="1980" y="28975"/>
                  <a:pt x="2000" y="28965"/>
                </a:cubicBezTo>
                <a:lnTo>
                  <a:pt x="2050" y="28952"/>
                </a:lnTo>
                <a:lnTo>
                  <a:pt x="2088" y="28952"/>
                </a:lnTo>
                <a:cubicBezTo>
                  <a:pt x="2139" y="28965"/>
                  <a:pt x="2076" y="29205"/>
                  <a:pt x="2025" y="29269"/>
                </a:cubicBezTo>
                <a:cubicBezTo>
                  <a:pt x="1974" y="29332"/>
                  <a:pt x="1911" y="29421"/>
                  <a:pt x="1873" y="29459"/>
                </a:cubicBezTo>
                <a:lnTo>
                  <a:pt x="1911" y="29509"/>
                </a:lnTo>
                <a:cubicBezTo>
                  <a:pt x="1936" y="29547"/>
                  <a:pt x="1949" y="29585"/>
                  <a:pt x="1911" y="29610"/>
                </a:cubicBezTo>
                <a:cubicBezTo>
                  <a:pt x="1873" y="29636"/>
                  <a:pt x="1823" y="29661"/>
                  <a:pt x="1785" y="29661"/>
                </a:cubicBezTo>
                <a:cubicBezTo>
                  <a:pt x="1696" y="29674"/>
                  <a:pt x="1772" y="29724"/>
                  <a:pt x="1759" y="29762"/>
                </a:cubicBezTo>
                <a:cubicBezTo>
                  <a:pt x="1759" y="29838"/>
                  <a:pt x="1709" y="29889"/>
                  <a:pt x="1823" y="29889"/>
                </a:cubicBezTo>
                <a:cubicBezTo>
                  <a:pt x="1873" y="29876"/>
                  <a:pt x="1949" y="29876"/>
                  <a:pt x="2025" y="29825"/>
                </a:cubicBezTo>
                <a:cubicBezTo>
                  <a:pt x="2031" y="29819"/>
                  <a:pt x="2047" y="29816"/>
                  <a:pt x="2061" y="29816"/>
                </a:cubicBezTo>
                <a:cubicBezTo>
                  <a:pt x="2076" y="29816"/>
                  <a:pt x="2088" y="29819"/>
                  <a:pt x="2088" y="29825"/>
                </a:cubicBezTo>
                <a:lnTo>
                  <a:pt x="2114" y="29863"/>
                </a:lnTo>
                <a:cubicBezTo>
                  <a:pt x="2126" y="29914"/>
                  <a:pt x="2177" y="29927"/>
                  <a:pt x="2190" y="29927"/>
                </a:cubicBezTo>
                <a:cubicBezTo>
                  <a:pt x="2191" y="29925"/>
                  <a:pt x="2195" y="29924"/>
                  <a:pt x="2199" y="29924"/>
                </a:cubicBezTo>
                <a:cubicBezTo>
                  <a:pt x="2228" y="29924"/>
                  <a:pt x="2307" y="29955"/>
                  <a:pt x="2329" y="29977"/>
                </a:cubicBezTo>
                <a:cubicBezTo>
                  <a:pt x="2367" y="30003"/>
                  <a:pt x="2481" y="30053"/>
                  <a:pt x="2493" y="30091"/>
                </a:cubicBezTo>
                <a:cubicBezTo>
                  <a:pt x="2519" y="30117"/>
                  <a:pt x="2582" y="30180"/>
                  <a:pt x="2645" y="30218"/>
                </a:cubicBezTo>
                <a:lnTo>
                  <a:pt x="2708" y="30167"/>
                </a:lnTo>
                <a:cubicBezTo>
                  <a:pt x="2721" y="30167"/>
                  <a:pt x="2772" y="30192"/>
                  <a:pt x="2772" y="30218"/>
                </a:cubicBezTo>
                <a:lnTo>
                  <a:pt x="2784" y="30395"/>
                </a:lnTo>
                <a:cubicBezTo>
                  <a:pt x="2876" y="30385"/>
                  <a:pt x="3068" y="30366"/>
                  <a:pt x="3171" y="30366"/>
                </a:cubicBezTo>
                <a:cubicBezTo>
                  <a:pt x="3196" y="30366"/>
                  <a:pt x="3215" y="30367"/>
                  <a:pt x="3227" y="30370"/>
                </a:cubicBezTo>
                <a:cubicBezTo>
                  <a:pt x="3278" y="30370"/>
                  <a:pt x="3366" y="30370"/>
                  <a:pt x="3379" y="30382"/>
                </a:cubicBezTo>
                <a:cubicBezTo>
                  <a:pt x="3392" y="30382"/>
                  <a:pt x="3556" y="30420"/>
                  <a:pt x="3733" y="30446"/>
                </a:cubicBezTo>
                <a:lnTo>
                  <a:pt x="3822" y="30648"/>
                </a:lnTo>
                <a:lnTo>
                  <a:pt x="3835" y="30648"/>
                </a:lnTo>
                <a:cubicBezTo>
                  <a:pt x="3835" y="30648"/>
                  <a:pt x="3873" y="30648"/>
                  <a:pt x="3910" y="30661"/>
                </a:cubicBezTo>
                <a:cubicBezTo>
                  <a:pt x="3906" y="30666"/>
                  <a:pt x="3901" y="30670"/>
                  <a:pt x="3896" y="30675"/>
                </a:cubicBezTo>
                <a:lnTo>
                  <a:pt x="3896" y="30675"/>
                </a:lnTo>
                <a:cubicBezTo>
                  <a:pt x="3884" y="30670"/>
                  <a:pt x="3872" y="30665"/>
                  <a:pt x="3860" y="30661"/>
                </a:cubicBezTo>
                <a:lnTo>
                  <a:pt x="3860" y="30661"/>
                </a:lnTo>
                <a:cubicBezTo>
                  <a:pt x="3873" y="30673"/>
                  <a:pt x="3873" y="30673"/>
                  <a:pt x="3873" y="30673"/>
                </a:cubicBezTo>
                <a:cubicBezTo>
                  <a:pt x="3873" y="30680"/>
                  <a:pt x="3874" y="30688"/>
                  <a:pt x="3876" y="30695"/>
                </a:cubicBezTo>
                <a:lnTo>
                  <a:pt x="3876" y="30695"/>
                </a:lnTo>
                <a:cubicBezTo>
                  <a:pt x="3883" y="30689"/>
                  <a:pt x="3889" y="30682"/>
                  <a:pt x="3896" y="30675"/>
                </a:cubicBezTo>
                <a:lnTo>
                  <a:pt x="3896" y="30675"/>
                </a:lnTo>
                <a:cubicBezTo>
                  <a:pt x="3946" y="30696"/>
                  <a:pt x="3989" y="30719"/>
                  <a:pt x="3999" y="30749"/>
                </a:cubicBezTo>
                <a:cubicBezTo>
                  <a:pt x="3984" y="30761"/>
                  <a:pt x="3970" y="30766"/>
                  <a:pt x="3956" y="30766"/>
                </a:cubicBezTo>
                <a:cubicBezTo>
                  <a:pt x="3918" y="30766"/>
                  <a:pt x="3886" y="30730"/>
                  <a:pt x="3876" y="30695"/>
                </a:cubicBezTo>
                <a:lnTo>
                  <a:pt x="3876" y="30695"/>
                </a:lnTo>
                <a:cubicBezTo>
                  <a:pt x="3875" y="30696"/>
                  <a:pt x="3874" y="30697"/>
                  <a:pt x="3873" y="30699"/>
                </a:cubicBezTo>
                <a:lnTo>
                  <a:pt x="3835" y="30737"/>
                </a:lnTo>
                <a:cubicBezTo>
                  <a:pt x="3822" y="30762"/>
                  <a:pt x="3784" y="30850"/>
                  <a:pt x="3784" y="30863"/>
                </a:cubicBezTo>
                <a:lnTo>
                  <a:pt x="3809" y="30926"/>
                </a:lnTo>
                <a:cubicBezTo>
                  <a:pt x="3822" y="30990"/>
                  <a:pt x="3860" y="31053"/>
                  <a:pt x="3873" y="31053"/>
                </a:cubicBezTo>
                <a:lnTo>
                  <a:pt x="3885" y="31104"/>
                </a:lnTo>
                <a:cubicBezTo>
                  <a:pt x="3893" y="31140"/>
                  <a:pt x="3913" y="31160"/>
                  <a:pt x="3938" y="31160"/>
                </a:cubicBezTo>
                <a:cubicBezTo>
                  <a:pt x="3957" y="31160"/>
                  <a:pt x="3978" y="31150"/>
                  <a:pt x="3999" y="31129"/>
                </a:cubicBezTo>
                <a:lnTo>
                  <a:pt x="3999" y="31230"/>
                </a:lnTo>
                <a:lnTo>
                  <a:pt x="4012" y="31369"/>
                </a:lnTo>
                <a:cubicBezTo>
                  <a:pt x="4088" y="31470"/>
                  <a:pt x="4100" y="31559"/>
                  <a:pt x="4037" y="31572"/>
                </a:cubicBezTo>
                <a:lnTo>
                  <a:pt x="3986" y="31546"/>
                </a:lnTo>
                <a:cubicBezTo>
                  <a:pt x="3957" y="31525"/>
                  <a:pt x="3936" y="31503"/>
                  <a:pt x="3917" y="31503"/>
                </a:cubicBezTo>
                <a:cubicBezTo>
                  <a:pt x="3902" y="31503"/>
                  <a:pt x="3889" y="31514"/>
                  <a:pt x="3873" y="31546"/>
                </a:cubicBezTo>
                <a:cubicBezTo>
                  <a:pt x="3835" y="31622"/>
                  <a:pt x="3784" y="31610"/>
                  <a:pt x="3733" y="31622"/>
                </a:cubicBezTo>
                <a:cubicBezTo>
                  <a:pt x="3695" y="31635"/>
                  <a:pt x="3657" y="31686"/>
                  <a:pt x="3619" y="31724"/>
                </a:cubicBezTo>
                <a:cubicBezTo>
                  <a:pt x="3619" y="31736"/>
                  <a:pt x="3619" y="31749"/>
                  <a:pt x="3619" y="31762"/>
                </a:cubicBezTo>
                <a:lnTo>
                  <a:pt x="3619" y="31787"/>
                </a:lnTo>
                <a:cubicBezTo>
                  <a:pt x="3619" y="31812"/>
                  <a:pt x="3518" y="31964"/>
                  <a:pt x="3480" y="32027"/>
                </a:cubicBezTo>
                <a:cubicBezTo>
                  <a:pt x="3442" y="32078"/>
                  <a:pt x="3506" y="32116"/>
                  <a:pt x="3518" y="32116"/>
                </a:cubicBezTo>
                <a:cubicBezTo>
                  <a:pt x="3544" y="32116"/>
                  <a:pt x="3683" y="32255"/>
                  <a:pt x="3657" y="32280"/>
                </a:cubicBezTo>
                <a:cubicBezTo>
                  <a:pt x="3632" y="32318"/>
                  <a:pt x="3594" y="32407"/>
                  <a:pt x="3569" y="32470"/>
                </a:cubicBezTo>
                <a:lnTo>
                  <a:pt x="3569" y="32546"/>
                </a:lnTo>
                <a:lnTo>
                  <a:pt x="3556" y="32622"/>
                </a:lnTo>
                <a:cubicBezTo>
                  <a:pt x="3521" y="32691"/>
                  <a:pt x="3455" y="32750"/>
                  <a:pt x="3415" y="32750"/>
                </a:cubicBezTo>
                <a:cubicBezTo>
                  <a:pt x="3411" y="32750"/>
                  <a:pt x="3408" y="32750"/>
                  <a:pt x="3404" y="32749"/>
                </a:cubicBezTo>
                <a:lnTo>
                  <a:pt x="3354" y="32736"/>
                </a:lnTo>
                <a:cubicBezTo>
                  <a:pt x="3354" y="32723"/>
                  <a:pt x="3455" y="32369"/>
                  <a:pt x="3404" y="32306"/>
                </a:cubicBezTo>
                <a:cubicBezTo>
                  <a:pt x="3360" y="32262"/>
                  <a:pt x="3316" y="32227"/>
                  <a:pt x="3297" y="32227"/>
                </a:cubicBezTo>
                <a:cubicBezTo>
                  <a:pt x="3294" y="32227"/>
                  <a:pt x="3292" y="32228"/>
                  <a:pt x="3290" y="32230"/>
                </a:cubicBezTo>
                <a:cubicBezTo>
                  <a:pt x="3278" y="32242"/>
                  <a:pt x="3252" y="32255"/>
                  <a:pt x="3240" y="32255"/>
                </a:cubicBezTo>
                <a:lnTo>
                  <a:pt x="3215" y="32280"/>
                </a:lnTo>
                <a:cubicBezTo>
                  <a:pt x="3164" y="32242"/>
                  <a:pt x="2999" y="32129"/>
                  <a:pt x="2961" y="32091"/>
                </a:cubicBezTo>
                <a:cubicBezTo>
                  <a:pt x="2957" y="32088"/>
                  <a:pt x="2953" y="32086"/>
                  <a:pt x="2949" y="32086"/>
                </a:cubicBezTo>
                <a:cubicBezTo>
                  <a:pt x="2918" y="32086"/>
                  <a:pt x="2901" y="32170"/>
                  <a:pt x="2923" y="32293"/>
                </a:cubicBezTo>
                <a:lnTo>
                  <a:pt x="2898" y="32369"/>
                </a:lnTo>
                <a:lnTo>
                  <a:pt x="2860" y="32445"/>
                </a:lnTo>
                <a:cubicBezTo>
                  <a:pt x="2848" y="32452"/>
                  <a:pt x="2837" y="32454"/>
                  <a:pt x="2826" y="32454"/>
                </a:cubicBezTo>
                <a:cubicBezTo>
                  <a:pt x="2757" y="32454"/>
                  <a:pt x="2715" y="32329"/>
                  <a:pt x="2759" y="32318"/>
                </a:cubicBezTo>
                <a:cubicBezTo>
                  <a:pt x="2810" y="32306"/>
                  <a:pt x="2822" y="32255"/>
                  <a:pt x="2784" y="32217"/>
                </a:cubicBezTo>
                <a:lnTo>
                  <a:pt x="2784" y="32217"/>
                </a:lnTo>
                <a:lnTo>
                  <a:pt x="2734" y="32242"/>
                </a:lnTo>
                <a:lnTo>
                  <a:pt x="2632" y="32268"/>
                </a:lnTo>
                <a:cubicBezTo>
                  <a:pt x="2506" y="32166"/>
                  <a:pt x="2392" y="32065"/>
                  <a:pt x="2367" y="32053"/>
                </a:cubicBezTo>
                <a:lnTo>
                  <a:pt x="2354" y="32053"/>
                </a:lnTo>
                <a:cubicBezTo>
                  <a:pt x="2329" y="32053"/>
                  <a:pt x="2303" y="32091"/>
                  <a:pt x="2303" y="32116"/>
                </a:cubicBezTo>
                <a:lnTo>
                  <a:pt x="2303" y="32192"/>
                </a:lnTo>
                <a:cubicBezTo>
                  <a:pt x="2303" y="32255"/>
                  <a:pt x="2164" y="32356"/>
                  <a:pt x="2126" y="32382"/>
                </a:cubicBezTo>
                <a:cubicBezTo>
                  <a:pt x="2123" y="32382"/>
                  <a:pt x="2121" y="32383"/>
                  <a:pt x="2118" y="32383"/>
                </a:cubicBezTo>
                <a:cubicBezTo>
                  <a:pt x="2074" y="32383"/>
                  <a:pt x="2064" y="32290"/>
                  <a:pt x="2076" y="32242"/>
                </a:cubicBezTo>
                <a:cubicBezTo>
                  <a:pt x="2076" y="32231"/>
                  <a:pt x="2072" y="32227"/>
                  <a:pt x="2065" y="32227"/>
                </a:cubicBezTo>
                <a:cubicBezTo>
                  <a:pt x="2041" y="32227"/>
                  <a:pt x="1984" y="32286"/>
                  <a:pt x="1974" y="32306"/>
                </a:cubicBezTo>
                <a:cubicBezTo>
                  <a:pt x="1949" y="32331"/>
                  <a:pt x="1974" y="32508"/>
                  <a:pt x="2000" y="32559"/>
                </a:cubicBezTo>
                <a:cubicBezTo>
                  <a:pt x="2012" y="32622"/>
                  <a:pt x="2025" y="32685"/>
                  <a:pt x="2038" y="32711"/>
                </a:cubicBezTo>
                <a:lnTo>
                  <a:pt x="2025" y="32736"/>
                </a:lnTo>
                <a:cubicBezTo>
                  <a:pt x="2004" y="32777"/>
                  <a:pt x="1951" y="32800"/>
                  <a:pt x="1897" y="32800"/>
                </a:cubicBezTo>
                <a:cubicBezTo>
                  <a:pt x="1852" y="32800"/>
                  <a:pt x="1808" y="32783"/>
                  <a:pt x="1785" y="32749"/>
                </a:cubicBezTo>
                <a:lnTo>
                  <a:pt x="1759" y="32711"/>
                </a:lnTo>
                <a:cubicBezTo>
                  <a:pt x="1757" y="32701"/>
                  <a:pt x="1752" y="32697"/>
                  <a:pt x="1746" y="32697"/>
                </a:cubicBezTo>
                <a:cubicBezTo>
                  <a:pt x="1720" y="32697"/>
                  <a:pt x="1666" y="32773"/>
                  <a:pt x="1645" y="32824"/>
                </a:cubicBezTo>
                <a:cubicBezTo>
                  <a:pt x="1642" y="32833"/>
                  <a:pt x="1639" y="32837"/>
                  <a:pt x="1636" y="32837"/>
                </a:cubicBezTo>
                <a:cubicBezTo>
                  <a:pt x="1617" y="32837"/>
                  <a:pt x="1607" y="32675"/>
                  <a:pt x="1607" y="32609"/>
                </a:cubicBezTo>
                <a:cubicBezTo>
                  <a:pt x="1607" y="32546"/>
                  <a:pt x="1683" y="32470"/>
                  <a:pt x="1709" y="32458"/>
                </a:cubicBezTo>
                <a:cubicBezTo>
                  <a:pt x="1734" y="32458"/>
                  <a:pt x="1683" y="32420"/>
                  <a:pt x="1607" y="32394"/>
                </a:cubicBezTo>
                <a:lnTo>
                  <a:pt x="1532" y="32407"/>
                </a:lnTo>
                <a:lnTo>
                  <a:pt x="1519" y="32407"/>
                </a:lnTo>
                <a:cubicBezTo>
                  <a:pt x="1494" y="32432"/>
                  <a:pt x="1456" y="32508"/>
                  <a:pt x="1430" y="32571"/>
                </a:cubicBezTo>
                <a:lnTo>
                  <a:pt x="1392" y="32533"/>
                </a:lnTo>
                <a:lnTo>
                  <a:pt x="1354" y="32470"/>
                </a:lnTo>
                <a:cubicBezTo>
                  <a:pt x="1309" y="32402"/>
                  <a:pt x="1264" y="32354"/>
                  <a:pt x="1246" y="32354"/>
                </a:cubicBezTo>
                <a:cubicBezTo>
                  <a:pt x="1244" y="32354"/>
                  <a:pt x="1242" y="32355"/>
                  <a:pt x="1241" y="32356"/>
                </a:cubicBezTo>
                <a:cubicBezTo>
                  <a:pt x="1215" y="32382"/>
                  <a:pt x="1177" y="32495"/>
                  <a:pt x="1139" y="32584"/>
                </a:cubicBezTo>
                <a:lnTo>
                  <a:pt x="1101" y="32533"/>
                </a:lnTo>
                <a:lnTo>
                  <a:pt x="962" y="32420"/>
                </a:lnTo>
                <a:cubicBezTo>
                  <a:pt x="861" y="32508"/>
                  <a:pt x="861" y="32723"/>
                  <a:pt x="861" y="32774"/>
                </a:cubicBezTo>
                <a:cubicBezTo>
                  <a:pt x="874" y="32837"/>
                  <a:pt x="886" y="32951"/>
                  <a:pt x="899" y="32989"/>
                </a:cubicBezTo>
                <a:cubicBezTo>
                  <a:pt x="912" y="33014"/>
                  <a:pt x="899" y="33052"/>
                  <a:pt x="886" y="33052"/>
                </a:cubicBezTo>
                <a:cubicBezTo>
                  <a:pt x="886" y="33053"/>
                  <a:pt x="886" y="33053"/>
                  <a:pt x="885" y="33053"/>
                </a:cubicBezTo>
                <a:cubicBezTo>
                  <a:pt x="876" y="33053"/>
                  <a:pt x="796" y="32961"/>
                  <a:pt x="772" y="32926"/>
                </a:cubicBezTo>
                <a:cubicBezTo>
                  <a:pt x="734" y="32888"/>
                  <a:pt x="785" y="32723"/>
                  <a:pt x="747" y="32685"/>
                </a:cubicBezTo>
                <a:cubicBezTo>
                  <a:pt x="731" y="32675"/>
                  <a:pt x="706" y="32671"/>
                  <a:pt x="681" y="32671"/>
                </a:cubicBezTo>
                <a:cubicBezTo>
                  <a:pt x="648" y="32671"/>
                  <a:pt x="615" y="32678"/>
                  <a:pt x="608" y="32685"/>
                </a:cubicBezTo>
                <a:cubicBezTo>
                  <a:pt x="583" y="32698"/>
                  <a:pt x="583" y="32774"/>
                  <a:pt x="595" y="32850"/>
                </a:cubicBezTo>
                <a:lnTo>
                  <a:pt x="583" y="32888"/>
                </a:lnTo>
                <a:cubicBezTo>
                  <a:pt x="535" y="32947"/>
                  <a:pt x="510" y="33041"/>
                  <a:pt x="422" y="33041"/>
                </a:cubicBezTo>
                <a:cubicBezTo>
                  <a:pt x="417" y="33041"/>
                  <a:pt x="411" y="33040"/>
                  <a:pt x="405" y="33040"/>
                </a:cubicBezTo>
                <a:lnTo>
                  <a:pt x="405" y="33040"/>
                </a:lnTo>
                <a:cubicBezTo>
                  <a:pt x="393" y="33065"/>
                  <a:pt x="443" y="33116"/>
                  <a:pt x="456" y="33116"/>
                </a:cubicBezTo>
                <a:cubicBezTo>
                  <a:pt x="467" y="33127"/>
                  <a:pt x="399" y="33276"/>
                  <a:pt x="349" y="33276"/>
                </a:cubicBezTo>
                <a:cubicBezTo>
                  <a:pt x="342" y="33276"/>
                  <a:pt x="335" y="33273"/>
                  <a:pt x="329" y="33267"/>
                </a:cubicBezTo>
                <a:cubicBezTo>
                  <a:pt x="324" y="33262"/>
                  <a:pt x="319" y="33260"/>
                  <a:pt x="313" y="33260"/>
                </a:cubicBezTo>
                <a:cubicBezTo>
                  <a:pt x="264" y="33260"/>
                  <a:pt x="203" y="33442"/>
                  <a:pt x="203" y="33533"/>
                </a:cubicBezTo>
                <a:cubicBezTo>
                  <a:pt x="212" y="33608"/>
                  <a:pt x="201" y="33649"/>
                  <a:pt x="178" y="33649"/>
                </a:cubicBezTo>
                <a:cubicBezTo>
                  <a:pt x="171" y="33649"/>
                  <a:pt x="162" y="33644"/>
                  <a:pt x="152" y="33634"/>
                </a:cubicBezTo>
                <a:lnTo>
                  <a:pt x="127" y="33609"/>
                </a:lnTo>
                <a:cubicBezTo>
                  <a:pt x="114" y="33609"/>
                  <a:pt x="76" y="33609"/>
                  <a:pt x="76" y="33622"/>
                </a:cubicBezTo>
                <a:lnTo>
                  <a:pt x="64" y="33647"/>
                </a:lnTo>
                <a:cubicBezTo>
                  <a:pt x="51" y="33685"/>
                  <a:pt x="114" y="33774"/>
                  <a:pt x="152" y="33786"/>
                </a:cubicBezTo>
                <a:cubicBezTo>
                  <a:pt x="156" y="33788"/>
                  <a:pt x="161" y="33789"/>
                  <a:pt x="166" y="33789"/>
                </a:cubicBezTo>
                <a:cubicBezTo>
                  <a:pt x="201" y="33789"/>
                  <a:pt x="270" y="33759"/>
                  <a:pt x="291" y="33748"/>
                </a:cubicBezTo>
                <a:cubicBezTo>
                  <a:pt x="304" y="33724"/>
                  <a:pt x="292" y="33482"/>
                  <a:pt x="338" y="33482"/>
                </a:cubicBezTo>
                <a:cubicBezTo>
                  <a:pt x="340" y="33482"/>
                  <a:pt x="341" y="33482"/>
                  <a:pt x="342" y="33482"/>
                </a:cubicBezTo>
                <a:cubicBezTo>
                  <a:pt x="380" y="33495"/>
                  <a:pt x="405" y="33571"/>
                  <a:pt x="393" y="33596"/>
                </a:cubicBezTo>
                <a:cubicBezTo>
                  <a:pt x="393" y="33622"/>
                  <a:pt x="456" y="33672"/>
                  <a:pt x="481" y="33685"/>
                </a:cubicBezTo>
                <a:cubicBezTo>
                  <a:pt x="519" y="33698"/>
                  <a:pt x="519" y="33786"/>
                  <a:pt x="507" y="33811"/>
                </a:cubicBezTo>
                <a:cubicBezTo>
                  <a:pt x="507" y="33832"/>
                  <a:pt x="510" y="33842"/>
                  <a:pt x="520" y="33842"/>
                </a:cubicBezTo>
                <a:cubicBezTo>
                  <a:pt x="528" y="33842"/>
                  <a:pt x="540" y="33835"/>
                  <a:pt x="557" y="33824"/>
                </a:cubicBezTo>
                <a:lnTo>
                  <a:pt x="570" y="33824"/>
                </a:lnTo>
                <a:lnTo>
                  <a:pt x="633" y="33849"/>
                </a:lnTo>
                <a:cubicBezTo>
                  <a:pt x="734" y="33900"/>
                  <a:pt x="747" y="33976"/>
                  <a:pt x="684" y="34014"/>
                </a:cubicBezTo>
                <a:lnTo>
                  <a:pt x="658" y="34001"/>
                </a:lnTo>
                <a:cubicBezTo>
                  <a:pt x="643" y="33986"/>
                  <a:pt x="631" y="33980"/>
                  <a:pt x="623" y="33980"/>
                </a:cubicBezTo>
                <a:cubicBezTo>
                  <a:pt x="602" y="33980"/>
                  <a:pt x="599" y="34013"/>
                  <a:pt x="608" y="34039"/>
                </a:cubicBezTo>
                <a:cubicBezTo>
                  <a:pt x="608" y="34090"/>
                  <a:pt x="658" y="34140"/>
                  <a:pt x="646" y="34153"/>
                </a:cubicBezTo>
                <a:lnTo>
                  <a:pt x="608" y="34216"/>
                </a:lnTo>
                <a:cubicBezTo>
                  <a:pt x="570" y="34166"/>
                  <a:pt x="507" y="34128"/>
                  <a:pt x="456" y="34115"/>
                </a:cubicBezTo>
                <a:lnTo>
                  <a:pt x="418" y="34166"/>
                </a:lnTo>
                <a:lnTo>
                  <a:pt x="380" y="34204"/>
                </a:lnTo>
                <a:cubicBezTo>
                  <a:pt x="304" y="34267"/>
                  <a:pt x="380" y="34330"/>
                  <a:pt x="418" y="34330"/>
                </a:cubicBezTo>
                <a:cubicBezTo>
                  <a:pt x="456" y="34330"/>
                  <a:pt x="431" y="34394"/>
                  <a:pt x="355" y="34457"/>
                </a:cubicBezTo>
                <a:lnTo>
                  <a:pt x="279" y="34469"/>
                </a:lnTo>
                <a:lnTo>
                  <a:pt x="64" y="34482"/>
                </a:lnTo>
                <a:cubicBezTo>
                  <a:pt x="26" y="34685"/>
                  <a:pt x="0" y="34900"/>
                  <a:pt x="0" y="34912"/>
                </a:cubicBezTo>
                <a:cubicBezTo>
                  <a:pt x="0" y="34925"/>
                  <a:pt x="64" y="34950"/>
                  <a:pt x="127" y="34963"/>
                </a:cubicBezTo>
                <a:lnTo>
                  <a:pt x="152" y="35001"/>
                </a:lnTo>
                <a:cubicBezTo>
                  <a:pt x="190" y="35039"/>
                  <a:pt x="203" y="35115"/>
                  <a:pt x="216" y="35178"/>
                </a:cubicBezTo>
                <a:cubicBezTo>
                  <a:pt x="228" y="35229"/>
                  <a:pt x="216" y="35279"/>
                  <a:pt x="216" y="35330"/>
                </a:cubicBezTo>
                <a:lnTo>
                  <a:pt x="203" y="35393"/>
                </a:lnTo>
                <a:cubicBezTo>
                  <a:pt x="193" y="35463"/>
                  <a:pt x="246" y="35486"/>
                  <a:pt x="282" y="35486"/>
                </a:cubicBezTo>
                <a:cubicBezTo>
                  <a:pt x="291" y="35486"/>
                  <a:pt x="299" y="35484"/>
                  <a:pt x="304" y="35482"/>
                </a:cubicBezTo>
                <a:cubicBezTo>
                  <a:pt x="329" y="35456"/>
                  <a:pt x="342" y="35381"/>
                  <a:pt x="329" y="35292"/>
                </a:cubicBezTo>
                <a:lnTo>
                  <a:pt x="342" y="35267"/>
                </a:lnTo>
                <a:lnTo>
                  <a:pt x="380" y="35229"/>
                </a:lnTo>
                <a:cubicBezTo>
                  <a:pt x="405" y="35279"/>
                  <a:pt x="494" y="35355"/>
                  <a:pt x="557" y="35406"/>
                </a:cubicBezTo>
                <a:lnTo>
                  <a:pt x="620" y="35393"/>
                </a:lnTo>
                <a:lnTo>
                  <a:pt x="633" y="35393"/>
                </a:lnTo>
                <a:cubicBezTo>
                  <a:pt x="633" y="35406"/>
                  <a:pt x="608" y="35494"/>
                  <a:pt x="595" y="35532"/>
                </a:cubicBezTo>
                <a:cubicBezTo>
                  <a:pt x="570" y="35558"/>
                  <a:pt x="633" y="35836"/>
                  <a:pt x="557" y="35874"/>
                </a:cubicBezTo>
                <a:cubicBezTo>
                  <a:pt x="494" y="35899"/>
                  <a:pt x="481" y="36064"/>
                  <a:pt x="481" y="36114"/>
                </a:cubicBezTo>
                <a:cubicBezTo>
                  <a:pt x="494" y="36165"/>
                  <a:pt x="507" y="36228"/>
                  <a:pt x="519" y="36241"/>
                </a:cubicBezTo>
                <a:lnTo>
                  <a:pt x="532" y="36241"/>
                </a:lnTo>
                <a:cubicBezTo>
                  <a:pt x="538" y="36247"/>
                  <a:pt x="548" y="36250"/>
                  <a:pt x="557" y="36250"/>
                </a:cubicBezTo>
                <a:cubicBezTo>
                  <a:pt x="567" y="36250"/>
                  <a:pt x="576" y="36247"/>
                  <a:pt x="583" y="36241"/>
                </a:cubicBezTo>
                <a:lnTo>
                  <a:pt x="608" y="36127"/>
                </a:lnTo>
                <a:cubicBezTo>
                  <a:pt x="634" y="36055"/>
                  <a:pt x="670" y="36031"/>
                  <a:pt x="701" y="36031"/>
                </a:cubicBezTo>
                <a:cubicBezTo>
                  <a:pt x="730" y="36031"/>
                  <a:pt x="754" y="36052"/>
                  <a:pt x="760" y="36077"/>
                </a:cubicBezTo>
                <a:cubicBezTo>
                  <a:pt x="767" y="36107"/>
                  <a:pt x="784" y="36124"/>
                  <a:pt x="805" y="36124"/>
                </a:cubicBezTo>
                <a:cubicBezTo>
                  <a:pt x="818" y="36124"/>
                  <a:pt x="833" y="36117"/>
                  <a:pt x="848" y="36102"/>
                </a:cubicBezTo>
                <a:lnTo>
                  <a:pt x="874" y="36102"/>
                </a:lnTo>
                <a:lnTo>
                  <a:pt x="987" y="36114"/>
                </a:lnTo>
                <a:cubicBezTo>
                  <a:pt x="987" y="36149"/>
                  <a:pt x="993" y="36162"/>
                  <a:pt x="1002" y="36162"/>
                </a:cubicBezTo>
                <a:cubicBezTo>
                  <a:pt x="1022" y="36162"/>
                  <a:pt x="1058" y="36088"/>
                  <a:pt x="1076" y="36026"/>
                </a:cubicBezTo>
                <a:cubicBezTo>
                  <a:pt x="1101" y="35950"/>
                  <a:pt x="1152" y="35887"/>
                  <a:pt x="1165" y="35887"/>
                </a:cubicBezTo>
                <a:cubicBezTo>
                  <a:pt x="1165" y="35887"/>
                  <a:pt x="1228" y="36064"/>
                  <a:pt x="1304" y="36279"/>
                </a:cubicBezTo>
                <a:lnTo>
                  <a:pt x="1519" y="36127"/>
                </a:lnTo>
                <a:lnTo>
                  <a:pt x="1519" y="36114"/>
                </a:lnTo>
                <a:cubicBezTo>
                  <a:pt x="1544" y="36152"/>
                  <a:pt x="1557" y="36254"/>
                  <a:pt x="1544" y="36317"/>
                </a:cubicBezTo>
                <a:lnTo>
                  <a:pt x="1519" y="36368"/>
                </a:lnTo>
                <a:lnTo>
                  <a:pt x="1506" y="36393"/>
                </a:lnTo>
                <a:cubicBezTo>
                  <a:pt x="1456" y="36393"/>
                  <a:pt x="1405" y="36456"/>
                  <a:pt x="1392" y="36532"/>
                </a:cubicBezTo>
                <a:lnTo>
                  <a:pt x="1456" y="36507"/>
                </a:lnTo>
                <a:cubicBezTo>
                  <a:pt x="1481" y="36500"/>
                  <a:pt x="1506" y="36488"/>
                  <a:pt x="1520" y="36488"/>
                </a:cubicBezTo>
                <a:cubicBezTo>
                  <a:pt x="1535" y="36488"/>
                  <a:pt x="1538" y="36500"/>
                  <a:pt x="1519" y="36545"/>
                </a:cubicBezTo>
                <a:cubicBezTo>
                  <a:pt x="1481" y="36646"/>
                  <a:pt x="1494" y="36709"/>
                  <a:pt x="1570" y="36747"/>
                </a:cubicBezTo>
                <a:lnTo>
                  <a:pt x="1658" y="36798"/>
                </a:lnTo>
                <a:cubicBezTo>
                  <a:pt x="1664" y="36747"/>
                  <a:pt x="1683" y="36731"/>
                  <a:pt x="1706" y="36731"/>
                </a:cubicBezTo>
                <a:cubicBezTo>
                  <a:pt x="1728" y="36731"/>
                  <a:pt x="1753" y="36747"/>
                  <a:pt x="1772" y="36760"/>
                </a:cubicBezTo>
                <a:cubicBezTo>
                  <a:pt x="1784" y="36778"/>
                  <a:pt x="1838" y="36790"/>
                  <a:pt x="1896" y="36790"/>
                </a:cubicBezTo>
                <a:cubicBezTo>
                  <a:pt x="1961" y="36790"/>
                  <a:pt x="2030" y="36775"/>
                  <a:pt x="2050" y="36735"/>
                </a:cubicBezTo>
                <a:cubicBezTo>
                  <a:pt x="2065" y="36692"/>
                  <a:pt x="2091" y="36677"/>
                  <a:pt x="2111" y="36677"/>
                </a:cubicBezTo>
                <a:cubicBezTo>
                  <a:pt x="2127" y="36677"/>
                  <a:pt x="2139" y="36686"/>
                  <a:pt x="2139" y="36697"/>
                </a:cubicBezTo>
                <a:cubicBezTo>
                  <a:pt x="2140" y="36700"/>
                  <a:pt x="2143" y="36701"/>
                  <a:pt x="2146" y="36701"/>
                </a:cubicBezTo>
                <a:cubicBezTo>
                  <a:pt x="2167" y="36701"/>
                  <a:pt x="2218" y="36630"/>
                  <a:pt x="2240" y="36608"/>
                </a:cubicBezTo>
                <a:cubicBezTo>
                  <a:pt x="2265" y="36570"/>
                  <a:pt x="2379" y="36406"/>
                  <a:pt x="2367" y="36355"/>
                </a:cubicBezTo>
                <a:cubicBezTo>
                  <a:pt x="2367" y="36304"/>
                  <a:pt x="2519" y="36266"/>
                  <a:pt x="2582" y="36266"/>
                </a:cubicBezTo>
                <a:cubicBezTo>
                  <a:pt x="2645" y="36266"/>
                  <a:pt x="2658" y="36393"/>
                  <a:pt x="2645" y="36431"/>
                </a:cubicBezTo>
                <a:cubicBezTo>
                  <a:pt x="2632" y="36469"/>
                  <a:pt x="2632" y="36519"/>
                  <a:pt x="2645" y="36519"/>
                </a:cubicBezTo>
                <a:cubicBezTo>
                  <a:pt x="2646" y="36520"/>
                  <a:pt x="2647" y="36520"/>
                  <a:pt x="2648" y="36520"/>
                </a:cubicBezTo>
                <a:cubicBezTo>
                  <a:pt x="2665" y="36520"/>
                  <a:pt x="2722" y="36429"/>
                  <a:pt x="2734" y="36393"/>
                </a:cubicBezTo>
                <a:cubicBezTo>
                  <a:pt x="2739" y="36382"/>
                  <a:pt x="2745" y="36377"/>
                  <a:pt x="2751" y="36377"/>
                </a:cubicBezTo>
                <a:cubicBezTo>
                  <a:pt x="2774" y="36377"/>
                  <a:pt x="2800" y="36448"/>
                  <a:pt x="2810" y="36557"/>
                </a:cubicBezTo>
                <a:lnTo>
                  <a:pt x="2734" y="36659"/>
                </a:lnTo>
                <a:cubicBezTo>
                  <a:pt x="2734" y="36671"/>
                  <a:pt x="2746" y="36735"/>
                  <a:pt x="2759" y="36747"/>
                </a:cubicBezTo>
                <a:cubicBezTo>
                  <a:pt x="2784" y="36747"/>
                  <a:pt x="2822" y="36747"/>
                  <a:pt x="2835" y="36722"/>
                </a:cubicBezTo>
                <a:lnTo>
                  <a:pt x="2873" y="36659"/>
                </a:lnTo>
                <a:cubicBezTo>
                  <a:pt x="2888" y="36606"/>
                  <a:pt x="2907" y="36576"/>
                  <a:pt x="2923" y="36576"/>
                </a:cubicBezTo>
                <a:cubicBezTo>
                  <a:pt x="2934" y="36576"/>
                  <a:pt x="2944" y="36590"/>
                  <a:pt x="2949" y="36621"/>
                </a:cubicBezTo>
                <a:lnTo>
                  <a:pt x="2961" y="36633"/>
                </a:lnTo>
                <a:cubicBezTo>
                  <a:pt x="3012" y="36646"/>
                  <a:pt x="3075" y="36671"/>
                  <a:pt x="3126" y="36671"/>
                </a:cubicBezTo>
                <a:cubicBezTo>
                  <a:pt x="3199" y="36683"/>
                  <a:pt x="3143" y="36824"/>
                  <a:pt x="3228" y="36824"/>
                </a:cubicBezTo>
                <a:cubicBezTo>
                  <a:pt x="3232" y="36824"/>
                  <a:pt x="3236" y="36824"/>
                  <a:pt x="3240" y="36823"/>
                </a:cubicBezTo>
                <a:lnTo>
                  <a:pt x="3366" y="36798"/>
                </a:lnTo>
                <a:cubicBezTo>
                  <a:pt x="3506" y="36798"/>
                  <a:pt x="3607" y="36621"/>
                  <a:pt x="3607" y="36557"/>
                </a:cubicBezTo>
                <a:cubicBezTo>
                  <a:pt x="3594" y="36507"/>
                  <a:pt x="3670" y="36443"/>
                  <a:pt x="3771" y="36431"/>
                </a:cubicBezTo>
                <a:lnTo>
                  <a:pt x="3822" y="36494"/>
                </a:lnTo>
                <a:lnTo>
                  <a:pt x="3910" y="36621"/>
                </a:lnTo>
                <a:cubicBezTo>
                  <a:pt x="4037" y="36646"/>
                  <a:pt x="4202" y="36697"/>
                  <a:pt x="4277" y="36709"/>
                </a:cubicBezTo>
                <a:lnTo>
                  <a:pt x="4303" y="36760"/>
                </a:lnTo>
                <a:cubicBezTo>
                  <a:pt x="4318" y="36786"/>
                  <a:pt x="4331" y="36794"/>
                  <a:pt x="4345" y="36794"/>
                </a:cubicBezTo>
                <a:cubicBezTo>
                  <a:pt x="4369" y="36794"/>
                  <a:pt x="4391" y="36764"/>
                  <a:pt x="4412" y="36764"/>
                </a:cubicBezTo>
                <a:cubicBezTo>
                  <a:pt x="4418" y="36764"/>
                  <a:pt x="4424" y="36767"/>
                  <a:pt x="4429" y="36772"/>
                </a:cubicBezTo>
                <a:cubicBezTo>
                  <a:pt x="4480" y="36810"/>
                  <a:pt x="4531" y="36848"/>
                  <a:pt x="4581" y="36886"/>
                </a:cubicBezTo>
                <a:cubicBezTo>
                  <a:pt x="4587" y="36893"/>
                  <a:pt x="4597" y="36896"/>
                  <a:pt x="4606" y="36896"/>
                </a:cubicBezTo>
                <a:cubicBezTo>
                  <a:pt x="4616" y="36896"/>
                  <a:pt x="4625" y="36893"/>
                  <a:pt x="4632" y="36886"/>
                </a:cubicBezTo>
                <a:cubicBezTo>
                  <a:pt x="4670" y="36798"/>
                  <a:pt x="4746" y="36848"/>
                  <a:pt x="4796" y="36810"/>
                </a:cubicBezTo>
                <a:lnTo>
                  <a:pt x="4847" y="36760"/>
                </a:lnTo>
                <a:cubicBezTo>
                  <a:pt x="4880" y="36694"/>
                  <a:pt x="4923" y="36656"/>
                  <a:pt x="4933" y="36656"/>
                </a:cubicBezTo>
                <a:cubicBezTo>
                  <a:pt x="4935" y="36656"/>
                  <a:pt x="4935" y="36657"/>
                  <a:pt x="4935" y="36659"/>
                </a:cubicBezTo>
                <a:cubicBezTo>
                  <a:pt x="4948" y="36659"/>
                  <a:pt x="4986" y="36735"/>
                  <a:pt x="5037" y="36823"/>
                </a:cubicBezTo>
                <a:lnTo>
                  <a:pt x="5163" y="36772"/>
                </a:lnTo>
                <a:lnTo>
                  <a:pt x="5189" y="36760"/>
                </a:lnTo>
                <a:cubicBezTo>
                  <a:pt x="5226" y="36772"/>
                  <a:pt x="5290" y="36823"/>
                  <a:pt x="5328" y="36874"/>
                </a:cubicBezTo>
                <a:lnTo>
                  <a:pt x="5366" y="36924"/>
                </a:lnTo>
                <a:lnTo>
                  <a:pt x="5467" y="37064"/>
                </a:lnTo>
                <a:cubicBezTo>
                  <a:pt x="5518" y="37013"/>
                  <a:pt x="5593" y="36899"/>
                  <a:pt x="5644" y="36823"/>
                </a:cubicBezTo>
                <a:lnTo>
                  <a:pt x="5745" y="36810"/>
                </a:lnTo>
                <a:cubicBezTo>
                  <a:pt x="5809" y="36798"/>
                  <a:pt x="5847" y="36671"/>
                  <a:pt x="5897" y="36608"/>
                </a:cubicBezTo>
                <a:lnTo>
                  <a:pt x="5910" y="36595"/>
                </a:lnTo>
                <a:cubicBezTo>
                  <a:pt x="5935" y="36608"/>
                  <a:pt x="5935" y="36823"/>
                  <a:pt x="5922" y="36899"/>
                </a:cubicBezTo>
                <a:cubicBezTo>
                  <a:pt x="5897" y="36975"/>
                  <a:pt x="5973" y="37026"/>
                  <a:pt x="6011" y="37026"/>
                </a:cubicBezTo>
                <a:cubicBezTo>
                  <a:pt x="6031" y="37015"/>
                  <a:pt x="6141" y="36948"/>
                  <a:pt x="6197" y="36948"/>
                </a:cubicBezTo>
                <a:cubicBezTo>
                  <a:pt x="6211" y="36948"/>
                  <a:pt x="6221" y="36952"/>
                  <a:pt x="6226" y="36962"/>
                </a:cubicBezTo>
                <a:cubicBezTo>
                  <a:pt x="6264" y="37013"/>
                  <a:pt x="6315" y="37114"/>
                  <a:pt x="6353" y="37177"/>
                </a:cubicBezTo>
                <a:lnTo>
                  <a:pt x="6416" y="37177"/>
                </a:lnTo>
                <a:cubicBezTo>
                  <a:pt x="6467" y="37177"/>
                  <a:pt x="6517" y="37241"/>
                  <a:pt x="6555" y="37241"/>
                </a:cubicBezTo>
                <a:lnTo>
                  <a:pt x="6631" y="37241"/>
                </a:lnTo>
                <a:cubicBezTo>
                  <a:pt x="6707" y="37253"/>
                  <a:pt x="6770" y="37266"/>
                  <a:pt x="6796" y="37279"/>
                </a:cubicBezTo>
                <a:lnTo>
                  <a:pt x="6796" y="37291"/>
                </a:lnTo>
                <a:cubicBezTo>
                  <a:pt x="6796" y="37317"/>
                  <a:pt x="6796" y="37355"/>
                  <a:pt x="6796" y="37355"/>
                </a:cubicBezTo>
                <a:cubicBezTo>
                  <a:pt x="6770" y="37380"/>
                  <a:pt x="6745" y="37393"/>
                  <a:pt x="6720" y="37393"/>
                </a:cubicBezTo>
                <a:cubicBezTo>
                  <a:pt x="6706" y="37388"/>
                  <a:pt x="6691" y="37386"/>
                  <a:pt x="6675" y="37386"/>
                </a:cubicBezTo>
                <a:cubicBezTo>
                  <a:pt x="6627" y="37386"/>
                  <a:pt x="6574" y="37404"/>
                  <a:pt x="6524" y="37404"/>
                </a:cubicBezTo>
                <a:cubicBezTo>
                  <a:pt x="6463" y="37404"/>
                  <a:pt x="6409" y="37376"/>
                  <a:pt x="6378" y="37253"/>
                </a:cubicBezTo>
                <a:cubicBezTo>
                  <a:pt x="6378" y="37253"/>
                  <a:pt x="6327" y="37253"/>
                  <a:pt x="6315" y="37279"/>
                </a:cubicBezTo>
                <a:lnTo>
                  <a:pt x="6277" y="37329"/>
                </a:lnTo>
                <a:cubicBezTo>
                  <a:pt x="6250" y="37376"/>
                  <a:pt x="6216" y="37391"/>
                  <a:pt x="6188" y="37391"/>
                </a:cubicBezTo>
                <a:cubicBezTo>
                  <a:pt x="6164" y="37391"/>
                  <a:pt x="6144" y="37379"/>
                  <a:pt x="6138" y="37367"/>
                </a:cubicBezTo>
                <a:cubicBezTo>
                  <a:pt x="6136" y="37364"/>
                  <a:pt x="6135" y="37362"/>
                  <a:pt x="6133" y="37362"/>
                </a:cubicBezTo>
                <a:cubicBezTo>
                  <a:pt x="6113" y="37362"/>
                  <a:pt x="6059" y="37514"/>
                  <a:pt x="6036" y="37582"/>
                </a:cubicBezTo>
                <a:cubicBezTo>
                  <a:pt x="6032" y="37606"/>
                  <a:pt x="5994" y="37612"/>
                  <a:pt x="5945" y="37612"/>
                </a:cubicBezTo>
                <a:cubicBezTo>
                  <a:pt x="5899" y="37612"/>
                  <a:pt x="5844" y="37607"/>
                  <a:pt x="5797" y="37607"/>
                </a:cubicBezTo>
                <a:cubicBezTo>
                  <a:pt x="5760" y="37607"/>
                  <a:pt x="5728" y="37610"/>
                  <a:pt x="5707" y="37620"/>
                </a:cubicBezTo>
                <a:cubicBezTo>
                  <a:pt x="5619" y="37658"/>
                  <a:pt x="5518" y="37747"/>
                  <a:pt x="5480" y="37823"/>
                </a:cubicBezTo>
                <a:cubicBezTo>
                  <a:pt x="5480" y="37823"/>
                  <a:pt x="5480" y="37823"/>
                  <a:pt x="5492" y="37861"/>
                </a:cubicBezTo>
                <a:cubicBezTo>
                  <a:pt x="5480" y="37854"/>
                  <a:pt x="5464" y="37851"/>
                  <a:pt x="5442" y="37851"/>
                </a:cubicBezTo>
                <a:cubicBezTo>
                  <a:pt x="5419" y="37851"/>
                  <a:pt x="5391" y="37854"/>
                  <a:pt x="5353" y="37861"/>
                </a:cubicBezTo>
                <a:lnTo>
                  <a:pt x="5277" y="37823"/>
                </a:lnTo>
                <a:lnTo>
                  <a:pt x="5163" y="37772"/>
                </a:lnTo>
                <a:cubicBezTo>
                  <a:pt x="5138" y="37810"/>
                  <a:pt x="5100" y="37848"/>
                  <a:pt x="5049" y="37873"/>
                </a:cubicBezTo>
                <a:cubicBezTo>
                  <a:pt x="5049" y="37848"/>
                  <a:pt x="5049" y="37835"/>
                  <a:pt x="5062" y="37823"/>
                </a:cubicBezTo>
                <a:cubicBezTo>
                  <a:pt x="5075" y="37797"/>
                  <a:pt x="4948" y="37658"/>
                  <a:pt x="4885" y="37646"/>
                </a:cubicBezTo>
                <a:cubicBezTo>
                  <a:pt x="4872" y="37641"/>
                  <a:pt x="4860" y="37639"/>
                  <a:pt x="4849" y="37639"/>
                </a:cubicBezTo>
                <a:cubicBezTo>
                  <a:pt x="4797" y="37639"/>
                  <a:pt x="4771" y="37686"/>
                  <a:pt x="4771" y="37759"/>
                </a:cubicBezTo>
                <a:lnTo>
                  <a:pt x="4897" y="37759"/>
                </a:lnTo>
                <a:cubicBezTo>
                  <a:pt x="4910" y="37759"/>
                  <a:pt x="4923" y="37772"/>
                  <a:pt x="4923" y="37797"/>
                </a:cubicBezTo>
                <a:cubicBezTo>
                  <a:pt x="4935" y="37810"/>
                  <a:pt x="4935" y="37848"/>
                  <a:pt x="4923" y="37861"/>
                </a:cubicBezTo>
                <a:cubicBezTo>
                  <a:pt x="4897" y="37886"/>
                  <a:pt x="4872" y="37899"/>
                  <a:pt x="4872" y="37911"/>
                </a:cubicBezTo>
                <a:lnTo>
                  <a:pt x="4834" y="37911"/>
                </a:lnTo>
                <a:lnTo>
                  <a:pt x="4822" y="37899"/>
                </a:lnTo>
                <a:cubicBezTo>
                  <a:pt x="4796" y="37899"/>
                  <a:pt x="4784" y="37924"/>
                  <a:pt x="4771" y="37962"/>
                </a:cubicBezTo>
                <a:lnTo>
                  <a:pt x="4784" y="37975"/>
                </a:lnTo>
                <a:cubicBezTo>
                  <a:pt x="4716" y="38013"/>
                  <a:pt x="4633" y="38030"/>
                  <a:pt x="4587" y="38030"/>
                </a:cubicBezTo>
                <a:cubicBezTo>
                  <a:pt x="4573" y="38030"/>
                  <a:pt x="4562" y="38028"/>
                  <a:pt x="4556" y="38025"/>
                </a:cubicBezTo>
                <a:cubicBezTo>
                  <a:pt x="4518" y="38013"/>
                  <a:pt x="4568" y="37747"/>
                  <a:pt x="4531" y="37722"/>
                </a:cubicBezTo>
                <a:cubicBezTo>
                  <a:pt x="4508" y="37707"/>
                  <a:pt x="4486" y="37701"/>
                  <a:pt x="4469" y="37701"/>
                </a:cubicBezTo>
                <a:cubicBezTo>
                  <a:pt x="4457" y="37701"/>
                  <a:pt x="4447" y="37704"/>
                  <a:pt x="4442" y="37709"/>
                </a:cubicBezTo>
                <a:cubicBezTo>
                  <a:pt x="4442" y="37722"/>
                  <a:pt x="4417" y="37899"/>
                  <a:pt x="4379" y="38101"/>
                </a:cubicBezTo>
                <a:lnTo>
                  <a:pt x="4214" y="38177"/>
                </a:lnTo>
                <a:lnTo>
                  <a:pt x="4164" y="38202"/>
                </a:lnTo>
                <a:cubicBezTo>
                  <a:pt x="4140" y="38232"/>
                  <a:pt x="4111" y="38242"/>
                  <a:pt x="4085" y="38242"/>
                </a:cubicBezTo>
                <a:cubicBezTo>
                  <a:pt x="4056" y="38242"/>
                  <a:pt x="4031" y="38229"/>
                  <a:pt x="4024" y="38215"/>
                </a:cubicBezTo>
                <a:cubicBezTo>
                  <a:pt x="4022" y="38210"/>
                  <a:pt x="4018" y="38208"/>
                  <a:pt x="4013" y="38208"/>
                </a:cubicBezTo>
                <a:cubicBezTo>
                  <a:pt x="3993" y="38208"/>
                  <a:pt x="3956" y="38245"/>
                  <a:pt x="3936" y="38266"/>
                </a:cubicBezTo>
                <a:cubicBezTo>
                  <a:pt x="3927" y="38275"/>
                  <a:pt x="3905" y="38284"/>
                  <a:pt x="3893" y="38284"/>
                </a:cubicBezTo>
                <a:cubicBezTo>
                  <a:pt x="3888" y="38284"/>
                  <a:pt x="3885" y="38282"/>
                  <a:pt x="3885" y="38278"/>
                </a:cubicBezTo>
                <a:cubicBezTo>
                  <a:pt x="3873" y="38266"/>
                  <a:pt x="3835" y="38139"/>
                  <a:pt x="3809" y="37987"/>
                </a:cubicBezTo>
                <a:lnTo>
                  <a:pt x="3683" y="37949"/>
                </a:lnTo>
                <a:lnTo>
                  <a:pt x="3670" y="37937"/>
                </a:lnTo>
                <a:cubicBezTo>
                  <a:pt x="3670" y="37888"/>
                  <a:pt x="3655" y="37869"/>
                  <a:pt x="3642" y="37869"/>
                </a:cubicBezTo>
                <a:cubicBezTo>
                  <a:pt x="3638" y="37869"/>
                  <a:pt x="3635" y="37871"/>
                  <a:pt x="3632" y="37873"/>
                </a:cubicBezTo>
                <a:cubicBezTo>
                  <a:pt x="3619" y="37886"/>
                  <a:pt x="3594" y="37987"/>
                  <a:pt x="3569" y="38114"/>
                </a:cubicBezTo>
                <a:lnTo>
                  <a:pt x="3417" y="37962"/>
                </a:lnTo>
                <a:cubicBezTo>
                  <a:pt x="3413" y="37958"/>
                  <a:pt x="3407" y="37956"/>
                  <a:pt x="3401" y="37956"/>
                </a:cubicBezTo>
                <a:cubicBezTo>
                  <a:pt x="3389" y="37956"/>
                  <a:pt x="3375" y="37962"/>
                  <a:pt x="3366" y="37962"/>
                </a:cubicBezTo>
                <a:cubicBezTo>
                  <a:pt x="3354" y="37975"/>
                  <a:pt x="3341" y="38000"/>
                  <a:pt x="3341" y="38013"/>
                </a:cubicBezTo>
                <a:lnTo>
                  <a:pt x="3455" y="38202"/>
                </a:lnTo>
                <a:cubicBezTo>
                  <a:pt x="3341" y="38240"/>
                  <a:pt x="3189" y="38304"/>
                  <a:pt x="3126" y="38354"/>
                </a:cubicBezTo>
                <a:lnTo>
                  <a:pt x="3075" y="38304"/>
                </a:lnTo>
                <a:lnTo>
                  <a:pt x="3050" y="38266"/>
                </a:lnTo>
                <a:cubicBezTo>
                  <a:pt x="3050" y="38177"/>
                  <a:pt x="2987" y="38114"/>
                  <a:pt x="2911" y="38114"/>
                </a:cubicBezTo>
                <a:lnTo>
                  <a:pt x="2848" y="38126"/>
                </a:lnTo>
                <a:cubicBezTo>
                  <a:pt x="2848" y="38152"/>
                  <a:pt x="2873" y="38177"/>
                  <a:pt x="2911" y="38177"/>
                </a:cubicBezTo>
                <a:lnTo>
                  <a:pt x="2949" y="38177"/>
                </a:lnTo>
                <a:cubicBezTo>
                  <a:pt x="2961" y="38177"/>
                  <a:pt x="2987" y="38190"/>
                  <a:pt x="2999" y="38202"/>
                </a:cubicBezTo>
                <a:cubicBezTo>
                  <a:pt x="2999" y="38228"/>
                  <a:pt x="2999" y="38291"/>
                  <a:pt x="2999" y="38291"/>
                </a:cubicBezTo>
                <a:lnTo>
                  <a:pt x="2886" y="38304"/>
                </a:lnTo>
                <a:cubicBezTo>
                  <a:pt x="2870" y="38311"/>
                  <a:pt x="2854" y="38315"/>
                  <a:pt x="2837" y="38315"/>
                </a:cubicBezTo>
                <a:cubicBezTo>
                  <a:pt x="2747" y="38315"/>
                  <a:pt x="2650" y="38215"/>
                  <a:pt x="2607" y="38215"/>
                </a:cubicBezTo>
                <a:cubicBezTo>
                  <a:pt x="2600" y="38217"/>
                  <a:pt x="2593" y="38218"/>
                  <a:pt x="2585" y="38218"/>
                </a:cubicBezTo>
                <a:cubicBezTo>
                  <a:pt x="2536" y="38218"/>
                  <a:pt x="2474" y="38186"/>
                  <a:pt x="2430" y="38164"/>
                </a:cubicBezTo>
                <a:cubicBezTo>
                  <a:pt x="2425" y="38163"/>
                  <a:pt x="2421" y="38162"/>
                  <a:pt x="2417" y="38162"/>
                </a:cubicBezTo>
                <a:cubicBezTo>
                  <a:pt x="2393" y="38162"/>
                  <a:pt x="2397" y="38199"/>
                  <a:pt x="2430" y="38266"/>
                </a:cubicBezTo>
                <a:lnTo>
                  <a:pt x="2455" y="38278"/>
                </a:lnTo>
                <a:cubicBezTo>
                  <a:pt x="2544" y="38342"/>
                  <a:pt x="2455" y="38405"/>
                  <a:pt x="2455" y="38468"/>
                </a:cubicBezTo>
                <a:cubicBezTo>
                  <a:pt x="2455" y="38528"/>
                  <a:pt x="2433" y="38544"/>
                  <a:pt x="2407" y="38544"/>
                </a:cubicBezTo>
                <a:cubicBezTo>
                  <a:pt x="2389" y="38544"/>
                  <a:pt x="2369" y="38536"/>
                  <a:pt x="2354" y="38531"/>
                </a:cubicBezTo>
                <a:lnTo>
                  <a:pt x="2240" y="38455"/>
                </a:lnTo>
                <a:cubicBezTo>
                  <a:pt x="2114" y="38506"/>
                  <a:pt x="1899" y="38468"/>
                  <a:pt x="1873" y="38519"/>
                </a:cubicBezTo>
                <a:cubicBezTo>
                  <a:pt x="1835" y="38569"/>
                  <a:pt x="1759" y="38633"/>
                  <a:pt x="1696" y="38658"/>
                </a:cubicBezTo>
                <a:lnTo>
                  <a:pt x="1683" y="38544"/>
                </a:lnTo>
                <a:cubicBezTo>
                  <a:pt x="1683" y="38503"/>
                  <a:pt x="1668" y="38468"/>
                  <a:pt x="1653" y="38468"/>
                </a:cubicBezTo>
                <a:cubicBezTo>
                  <a:pt x="1645" y="38468"/>
                  <a:pt x="1637" y="38479"/>
                  <a:pt x="1633" y="38506"/>
                </a:cubicBezTo>
                <a:lnTo>
                  <a:pt x="1620" y="38620"/>
                </a:lnTo>
                <a:cubicBezTo>
                  <a:pt x="1557" y="38721"/>
                  <a:pt x="1481" y="39012"/>
                  <a:pt x="1443" y="39088"/>
                </a:cubicBezTo>
                <a:cubicBezTo>
                  <a:pt x="1430" y="39118"/>
                  <a:pt x="1416" y="39132"/>
                  <a:pt x="1401" y="39132"/>
                </a:cubicBezTo>
                <a:cubicBezTo>
                  <a:pt x="1374" y="39132"/>
                  <a:pt x="1346" y="39079"/>
                  <a:pt x="1329" y="38987"/>
                </a:cubicBezTo>
                <a:lnTo>
                  <a:pt x="1418" y="38772"/>
                </a:lnTo>
                <a:lnTo>
                  <a:pt x="1456" y="38683"/>
                </a:lnTo>
                <a:cubicBezTo>
                  <a:pt x="1494" y="38569"/>
                  <a:pt x="1506" y="38430"/>
                  <a:pt x="1494" y="38380"/>
                </a:cubicBezTo>
                <a:lnTo>
                  <a:pt x="1494" y="38380"/>
                </a:lnTo>
                <a:lnTo>
                  <a:pt x="1456" y="38443"/>
                </a:lnTo>
                <a:lnTo>
                  <a:pt x="1443" y="38455"/>
                </a:lnTo>
                <a:cubicBezTo>
                  <a:pt x="1437" y="38451"/>
                  <a:pt x="1432" y="38449"/>
                  <a:pt x="1427" y="38449"/>
                </a:cubicBezTo>
                <a:cubicBezTo>
                  <a:pt x="1385" y="38449"/>
                  <a:pt x="1354" y="38576"/>
                  <a:pt x="1354" y="38633"/>
                </a:cubicBezTo>
                <a:cubicBezTo>
                  <a:pt x="1354" y="38666"/>
                  <a:pt x="1337" y="38682"/>
                  <a:pt x="1311" y="38682"/>
                </a:cubicBezTo>
                <a:cubicBezTo>
                  <a:pt x="1288" y="38682"/>
                  <a:pt x="1258" y="38669"/>
                  <a:pt x="1228" y="38645"/>
                </a:cubicBezTo>
                <a:lnTo>
                  <a:pt x="1177" y="38569"/>
                </a:lnTo>
                <a:lnTo>
                  <a:pt x="1127" y="38493"/>
                </a:lnTo>
                <a:cubicBezTo>
                  <a:pt x="1025" y="38443"/>
                  <a:pt x="1000" y="38354"/>
                  <a:pt x="1076" y="38266"/>
                </a:cubicBezTo>
                <a:lnTo>
                  <a:pt x="1076" y="38215"/>
                </a:lnTo>
                <a:lnTo>
                  <a:pt x="1076" y="38126"/>
                </a:lnTo>
                <a:cubicBezTo>
                  <a:pt x="1062" y="38098"/>
                  <a:pt x="1044" y="38086"/>
                  <a:pt x="1026" y="38086"/>
                </a:cubicBezTo>
                <a:cubicBezTo>
                  <a:pt x="981" y="38086"/>
                  <a:pt x="933" y="38157"/>
                  <a:pt x="924" y="38202"/>
                </a:cubicBezTo>
                <a:cubicBezTo>
                  <a:pt x="903" y="38255"/>
                  <a:pt x="829" y="38281"/>
                  <a:pt x="791" y="38281"/>
                </a:cubicBezTo>
                <a:cubicBezTo>
                  <a:pt x="783" y="38281"/>
                  <a:pt x="777" y="38280"/>
                  <a:pt x="772" y="38278"/>
                </a:cubicBezTo>
                <a:cubicBezTo>
                  <a:pt x="772" y="38278"/>
                  <a:pt x="771" y="38278"/>
                  <a:pt x="770" y="38278"/>
                </a:cubicBezTo>
                <a:cubicBezTo>
                  <a:pt x="743" y="38278"/>
                  <a:pt x="962" y="38596"/>
                  <a:pt x="962" y="38645"/>
                </a:cubicBezTo>
                <a:cubicBezTo>
                  <a:pt x="949" y="38709"/>
                  <a:pt x="886" y="38709"/>
                  <a:pt x="861" y="38721"/>
                </a:cubicBezTo>
                <a:cubicBezTo>
                  <a:pt x="836" y="38734"/>
                  <a:pt x="785" y="38835"/>
                  <a:pt x="760" y="38949"/>
                </a:cubicBezTo>
                <a:lnTo>
                  <a:pt x="658" y="38987"/>
                </a:lnTo>
                <a:cubicBezTo>
                  <a:pt x="620" y="39000"/>
                  <a:pt x="570" y="39050"/>
                  <a:pt x="532" y="39075"/>
                </a:cubicBezTo>
                <a:cubicBezTo>
                  <a:pt x="456" y="39126"/>
                  <a:pt x="545" y="39202"/>
                  <a:pt x="519" y="39227"/>
                </a:cubicBezTo>
                <a:lnTo>
                  <a:pt x="469" y="39291"/>
                </a:lnTo>
                <a:cubicBezTo>
                  <a:pt x="405" y="39341"/>
                  <a:pt x="304" y="39430"/>
                  <a:pt x="291" y="39442"/>
                </a:cubicBezTo>
                <a:cubicBezTo>
                  <a:pt x="279" y="39455"/>
                  <a:pt x="317" y="39506"/>
                  <a:pt x="380" y="39544"/>
                </a:cubicBezTo>
                <a:lnTo>
                  <a:pt x="393" y="39531"/>
                </a:lnTo>
                <a:cubicBezTo>
                  <a:pt x="412" y="39496"/>
                  <a:pt x="431" y="39483"/>
                  <a:pt x="449" y="39483"/>
                </a:cubicBezTo>
                <a:cubicBezTo>
                  <a:pt x="489" y="39483"/>
                  <a:pt x="526" y="39544"/>
                  <a:pt x="570" y="39544"/>
                </a:cubicBezTo>
                <a:lnTo>
                  <a:pt x="633" y="39544"/>
                </a:lnTo>
                <a:cubicBezTo>
                  <a:pt x="709" y="39544"/>
                  <a:pt x="810" y="39531"/>
                  <a:pt x="848" y="39518"/>
                </a:cubicBezTo>
                <a:lnTo>
                  <a:pt x="874" y="39607"/>
                </a:lnTo>
                <a:lnTo>
                  <a:pt x="899" y="39733"/>
                </a:lnTo>
                <a:cubicBezTo>
                  <a:pt x="962" y="39696"/>
                  <a:pt x="1000" y="39569"/>
                  <a:pt x="987" y="39544"/>
                </a:cubicBezTo>
                <a:cubicBezTo>
                  <a:pt x="987" y="39506"/>
                  <a:pt x="1013" y="39480"/>
                  <a:pt x="1063" y="39468"/>
                </a:cubicBezTo>
                <a:lnTo>
                  <a:pt x="1076" y="39493"/>
                </a:lnTo>
                <a:cubicBezTo>
                  <a:pt x="1099" y="39522"/>
                  <a:pt x="1119" y="39535"/>
                  <a:pt x="1139" y="39535"/>
                </a:cubicBezTo>
                <a:cubicBezTo>
                  <a:pt x="1163" y="39535"/>
                  <a:pt x="1187" y="39515"/>
                  <a:pt x="1215" y="39480"/>
                </a:cubicBezTo>
                <a:cubicBezTo>
                  <a:pt x="1232" y="39455"/>
                  <a:pt x="1249" y="39408"/>
                  <a:pt x="1276" y="39408"/>
                </a:cubicBezTo>
                <a:cubicBezTo>
                  <a:pt x="1290" y="39408"/>
                  <a:pt x="1308" y="39421"/>
                  <a:pt x="1329" y="39455"/>
                </a:cubicBezTo>
                <a:lnTo>
                  <a:pt x="1342" y="39468"/>
                </a:lnTo>
                <a:cubicBezTo>
                  <a:pt x="1380" y="39442"/>
                  <a:pt x="1468" y="39404"/>
                  <a:pt x="1519" y="39379"/>
                </a:cubicBezTo>
                <a:lnTo>
                  <a:pt x="1683" y="39379"/>
                </a:lnTo>
                <a:cubicBezTo>
                  <a:pt x="1715" y="39427"/>
                  <a:pt x="1753" y="39445"/>
                  <a:pt x="1779" y="39445"/>
                </a:cubicBezTo>
                <a:cubicBezTo>
                  <a:pt x="1794" y="39445"/>
                  <a:pt x="1805" y="39439"/>
                  <a:pt x="1810" y="39430"/>
                </a:cubicBezTo>
                <a:cubicBezTo>
                  <a:pt x="1810" y="39422"/>
                  <a:pt x="1812" y="39419"/>
                  <a:pt x="1816" y="39419"/>
                </a:cubicBezTo>
                <a:cubicBezTo>
                  <a:pt x="1833" y="39419"/>
                  <a:pt x="1876" y="39473"/>
                  <a:pt x="1886" y="39493"/>
                </a:cubicBezTo>
                <a:cubicBezTo>
                  <a:pt x="1894" y="39505"/>
                  <a:pt x="1905" y="39509"/>
                  <a:pt x="1917" y="39509"/>
                </a:cubicBezTo>
                <a:cubicBezTo>
                  <a:pt x="1945" y="39509"/>
                  <a:pt x="1978" y="39485"/>
                  <a:pt x="1987" y="39468"/>
                </a:cubicBezTo>
                <a:cubicBezTo>
                  <a:pt x="2000" y="39455"/>
                  <a:pt x="1949" y="39329"/>
                  <a:pt x="1924" y="39278"/>
                </a:cubicBezTo>
                <a:cubicBezTo>
                  <a:pt x="1899" y="39227"/>
                  <a:pt x="1924" y="39177"/>
                  <a:pt x="2000" y="39164"/>
                </a:cubicBezTo>
                <a:lnTo>
                  <a:pt x="2038" y="39189"/>
                </a:lnTo>
                <a:cubicBezTo>
                  <a:pt x="2088" y="39215"/>
                  <a:pt x="2139" y="39265"/>
                  <a:pt x="2190" y="39291"/>
                </a:cubicBezTo>
                <a:cubicBezTo>
                  <a:pt x="2240" y="39329"/>
                  <a:pt x="2303" y="39316"/>
                  <a:pt x="2341" y="39354"/>
                </a:cubicBezTo>
                <a:cubicBezTo>
                  <a:pt x="2355" y="39373"/>
                  <a:pt x="2367" y="39381"/>
                  <a:pt x="2377" y="39381"/>
                </a:cubicBezTo>
                <a:cubicBezTo>
                  <a:pt x="2407" y="39381"/>
                  <a:pt x="2426" y="39319"/>
                  <a:pt x="2465" y="39319"/>
                </a:cubicBezTo>
                <a:cubicBezTo>
                  <a:pt x="2473" y="39319"/>
                  <a:pt x="2483" y="39322"/>
                  <a:pt x="2493" y="39329"/>
                </a:cubicBezTo>
                <a:lnTo>
                  <a:pt x="2569" y="39379"/>
                </a:lnTo>
                <a:cubicBezTo>
                  <a:pt x="2594" y="39278"/>
                  <a:pt x="2544" y="39177"/>
                  <a:pt x="2519" y="39177"/>
                </a:cubicBezTo>
                <a:cubicBezTo>
                  <a:pt x="2481" y="39164"/>
                  <a:pt x="2531" y="39126"/>
                  <a:pt x="2632" y="39101"/>
                </a:cubicBezTo>
                <a:lnTo>
                  <a:pt x="2708" y="39113"/>
                </a:lnTo>
                <a:cubicBezTo>
                  <a:pt x="2757" y="39126"/>
                  <a:pt x="2713" y="39253"/>
                  <a:pt x="2786" y="39253"/>
                </a:cubicBezTo>
                <a:cubicBezTo>
                  <a:pt x="2790" y="39253"/>
                  <a:pt x="2793" y="39253"/>
                  <a:pt x="2797" y="39253"/>
                </a:cubicBezTo>
                <a:cubicBezTo>
                  <a:pt x="2848" y="39240"/>
                  <a:pt x="2911" y="39189"/>
                  <a:pt x="2961" y="39189"/>
                </a:cubicBezTo>
                <a:lnTo>
                  <a:pt x="3050" y="39177"/>
                </a:lnTo>
                <a:cubicBezTo>
                  <a:pt x="3151" y="39177"/>
                  <a:pt x="3240" y="39000"/>
                  <a:pt x="3240" y="38936"/>
                </a:cubicBezTo>
                <a:cubicBezTo>
                  <a:pt x="3240" y="38904"/>
                  <a:pt x="3301" y="38872"/>
                  <a:pt x="3342" y="38872"/>
                </a:cubicBezTo>
                <a:cubicBezTo>
                  <a:pt x="3366" y="38872"/>
                  <a:pt x="3384" y="38883"/>
                  <a:pt x="3379" y="38911"/>
                </a:cubicBezTo>
                <a:cubicBezTo>
                  <a:pt x="3376" y="38928"/>
                  <a:pt x="3378" y="38935"/>
                  <a:pt x="3383" y="38935"/>
                </a:cubicBezTo>
                <a:cubicBezTo>
                  <a:pt x="3399" y="38935"/>
                  <a:pt x="3440" y="38885"/>
                  <a:pt x="3468" y="38848"/>
                </a:cubicBezTo>
                <a:cubicBezTo>
                  <a:pt x="3472" y="38838"/>
                  <a:pt x="3480" y="38834"/>
                  <a:pt x="3491" y="38834"/>
                </a:cubicBezTo>
                <a:cubicBezTo>
                  <a:pt x="3533" y="38834"/>
                  <a:pt x="3612" y="38908"/>
                  <a:pt x="3632" y="38949"/>
                </a:cubicBezTo>
                <a:cubicBezTo>
                  <a:pt x="3640" y="38960"/>
                  <a:pt x="3654" y="38964"/>
                  <a:pt x="3671" y="38964"/>
                </a:cubicBezTo>
                <a:cubicBezTo>
                  <a:pt x="3699" y="38964"/>
                  <a:pt x="3735" y="38954"/>
                  <a:pt x="3764" y="38954"/>
                </a:cubicBezTo>
                <a:cubicBezTo>
                  <a:pt x="3777" y="38954"/>
                  <a:pt x="3788" y="38956"/>
                  <a:pt x="3797" y="38962"/>
                </a:cubicBezTo>
                <a:cubicBezTo>
                  <a:pt x="3746" y="39063"/>
                  <a:pt x="3759" y="39139"/>
                  <a:pt x="3835" y="39151"/>
                </a:cubicBezTo>
                <a:lnTo>
                  <a:pt x="3898" y="39189"/>
                </a:lnTo>
                <a:lnTo>
                  <a:pt x="3948" y="39227"/>
                </a:lnTo>
                <a:cubicBezTo>
                  <a:pt x="3971" y="39267"/>
                  <a:pt x="4012" y="39287"/>
                  <a:pt x="4060" y="39287"/>
                </a:cubicBezTo>
                <a:cubicBezTo>
                  <a:pt x="4119" y="39287"/>
                  <a:pt x="4190" y="39258"/>
                  <a:pt x="4252" y="39202"/>
                </a:cubicBezTo>
                <a:lnTo>
                  <a:pt x="4353" y="39164"/>
                </a:lnTo>
                <a:lnTo>
                  <a:pt x="4467" y="39126"/>
                </a:lnTo>
                <a:cubicBezTo>
                  <a:pt x="4518" y="39253"/>
                  <a:pt x="4581" y="39341"/>
                  <a:pt x="4619" y="39354"/>
                </a:cubicBezTo>
                <a:cubicBezTo>
                  <a:pt x="4606" y="39404"/>
                  <a:pt x="4581" y="39468"/>
                  <a:pt x="4568" y="39506"/>
                </a:cubicBezTo>
                <a:cubicBezTo>
                  <a:pt x="4539" y="39544"/>
                  <a:pt x="4555" y="39561"/>
                  <a:pt x="4575" y="39561"/>
                </a:cubicBezTo>
                <a:cubicBezTo>
                  <a:pt x="4581" y="39561"/>
                  <a:pt x="4588" y="39559"/>
                  <a:pt x="4594" y="39556"/>
                </a:cubicBezTo>
                <a:cubicBezTo>
                  <a:pt x="4597" y="39555"/>
                  <a:pt x="4600" y="39554"/>
                  <a:pt x="4602" y="39554"/>
                </a:cubicBezTo>
                <a:cubicBezTo>
                  <a:pt x="4619" y="39554"/>
                  <a:pt x="4617" y="39588"/>
                  <a:pt x="4606" y="39632"/>
                </a:cubicBezTo>
                <a:lnTo>
                  <a:pt x="4581" y="39658"/>
                </a:lnTo>
                <a:lnTo>
                  <a:pt x="4556" y="39696"/>
                </a:lnTo>
                <a:cubicBezTo>
                  <a:pt x="4544" y="39707"/>
                  <a:pt x="4529" y="39713"/>
                  <a:pt x="4511" y="39713"/>
                </a:cubicBezTo>
                <a:cubicBezTo>
                  <a:pt x="4472" y="39713"/>
                  <a:pt x="4422" y="39685"/>
                  <a:pt x="4379" y="39632"/>
                </a:cubicBezTo>
                <a:lnTo>
                  <a:pt x="4328" y="39620"/>
                </a:lnTo>
                <a:cubicBezTo>
                  <a:pt x="4265" y="39594"/>
                  <a:pt x="4277" y="39556"/>
                  <a:pt x="4265" y="39493"/>
                </a:cubicBezTo>
                <a:lnTo>
                  <a:pt x="4239" y="39367"/>
                </a:lnTo>
                <a:cubicBezTo>
                  <a:pt x="4204" y="39402"/>
                  <a:pt x="4160" y="39418"/>
                  <a:pt x="4120" y="39418"/>
                </a:cubicBezTo>
                <a:cubicBezTo>
                  <a:pt x="4088" y="39418"/>
                  <a:pt x="4059" y="39408"/>
                  <a:pt x="4037" y="39392"/>
                </a:cubicBezTo>
                <a:lnTo>
                  <a:pt x="3999" y="39367"/>
                </a:lnTo>
                <a:lnTo>
                  <a:pt x="3923" y="39316"/>
                </a:lnTo>
                <a:cubicBezTo>
                  <a:pt x="3847" y="39329"/>
                  <a:pt x="3784" y="39442"/>
                  <a:pt x="3784" y="39468"/>
                </a:cubicBezTo>
                <a:cubicBezTo>
                  <a:pt x="3784" y="39490"/>
                  <a:pt x="3824" y="39533"/>
                  <a:pt x="3842" y="39533"/>
                </a:cubicBezTo>
                <a:cubicBezTo>
                  <a:pt x="3844" y="39533"/>
                  <a:pt x="3846" y="39532"/>
                  <a:pt x="3847" y="39531"/>
                </a:cubicBezTo>
                <a:cubicBezTo>
                  <a:pt x="3871" y="39531"/>
                  <a:pt x="3915" y="39660"/>
                  <a:pt x="3952" y="39660"/>
                </a:cubicBezTo>
                <a:cubicBezTo>
                  <a:pt x="3955" y="39660"/>
                  <a:pt x="3958" y="39659"/>
                  <a:pt x="3961" y="39658"/>
                </a:cubicBezTo>
                <a:cubicBezTo>
                  <a:pt x="3966" y="39654"/>
                  <a:pt x="3973" y="39652"/>
                  <a:pt x="3981" y="39652"/>
                </a:cubicBezTo>
                <a:cubicBezTo>
                  <a:pt x="4026" y="39652"/>
                  <a:pt x="4106" y="39710"/>
                  <a:pt x="4138" y="39721"/>
                </a:cubicBezTo>
                <a:cubicBezTo>
                  <a:pt x="4176" y="39721"/>
                  <a:pt x="4164" y="39784"/>
                  <a:pt x="4113" y="39835"/>
                </a:cubicBezTo>
                <a:lnTo>
                  <a:pt x="3923" y="39885"/>
                </a:lnTo>
                <a:cubicBezTo>
                  <a:pt x="3910" y="39885"/>
                  <a:pt x="3895" y="39888"/>
                  <a:pt x="3880" y="39888"/>
                </a:cubicBezTo>
                <a:cubicBezTo>
                  <a:pt x="3866" y="39888"/>
                  <a:pt x="3854" y="39885"/>
                  <a:pt x="3847" y="39873"/>
                </a:cubicBezTo>
                <a:lnTo>
                  <a:pt x="3835" y="39847"/>
                </a:lnTo>
                <a:cubicBezTo>
                  <a:pt x="3830" y="39823"/>
                  <a:pt x="3823" y="39811"/>
                  <a:pt x="3815" y="39811"/>
                </a:cubicBezTo>
                <a:cubicBezTo>
                  <a:pt x="3802" y="39811"/>
                  <a:pt x="3787" y="39839"/>
                  <a:pt x="3771" y="39885"/>
                </a:cubicBezTo>
                <a:lnTo>
                  <a:pt x="3746" y="39885"/>
                </a:lnTo>
                <a:cubicBezTo>
                  <a:pt x="3657" y="39898"/>
                  <a:pt x="3569" y="39898"/>
                  <a:pt x="3493" y="39961"/>
                </a:cubicBezTo>
                <a:lnTo>
                  <a:pt x="3493" y="39974"/>
                </a:lnTo>
                <a:cubicBezTo>
                  <a:pt x="3468" y="39949"/>
                  <a:pt x="3442" y="39898"/>
                  <a:pt x="3417" y="39847"/>
                </a:cubicBezTo>
                <a:lnTo>
                  <a:pt x="3379" y="39822"/>
                </a:lnTo>
                <a:lnTo>
                  <a:pt x="3354" y="39797"/>
                </a:lnTo>
                <a:cubicBezTo>
                  <a:pt x="3345" y="39775"/>
                  <a:pt x="3321" y="39767"/>
                  <a:pt x="3292" y="39767"/>
                </a:cubicBezTo>
                <a:cubicBezTo>
                  <a:pt x="3235" y="39767"/>
                  <a:pt x="3155" y="39797"/>
                  <a:pt x="3113" y="39822"/>
                </a:cubicBezTo>
                <a:cubicBezTo>
                  <a:pt x="3108" y="39826"/>
                  <a:pt x="3101" y="39828"/>
                  <a:pt x="3094" y="39828"/>
                </a:cubicBezTo>
                <a:cubicBezTo>
                  <a:pt x="3036" y="39828"/>
                  <a:pt x="2933" y="39701"/>
                  <a:pt x="2911" y="39645"/>
                </a:cubicBezTo>
                <a:cubicBezTo>
                  <a:pt x="2895" y="39606"/>
                  <a:pt x="2837" y="39591"/>
                  <a:pt x="2783" y="39591"/>
                </a:cubicBezTo>
                <a:cubicBezTo>
                  <a:pt x="2748" y="39591"/>
                  <a:pt x="2715" y="39597"/>
                  <a:pt x="2696" y="39607"/>
                </a:cubicBezTo>
                <a:cubicBezTo>
                  <a:pt x="2658" y="39620"/>
                  <a:pt x="2620" y="39696"/>
                  <a:pt x="2632" y="39771"/>
                </a:cubicBezTo>
                <a:lnTo>
                  <a:pt x="2620" y="39835"/>
                </a:lnTo>
                <a:cubicBezTo>
                  <a:pt x="2620" y="39860"/>
                  <a:pt x="2582" y="39885"/>
                  <a:pt x="2569" y="39898"/>
                </a:cubicBezTo>
                <a:cubicBezTo>
                  <a:pt x="2557" y="39898"/>
                  <a:pt x="2519" y="39860"/>
                  <a:pt x="2519" y="39847"/>
                </a:cubicBezTo>
                <a:lnTo>
                  <a:pt x="2506" y="39721"/>
                </a:lnTo>
                <a:cubicBezTo>
                  <a:pt x="2506" y="39582"/>
                  <a:pt x="2417" y="39480"/>
                  <a:pt x="2392" y="39480"/>
                </a:cubicBezTo>
                <a:cubicBezTo>
                  <a:pt x="2354" y="39480"/>
                  <a:pt x="2392" y="39544"/>
                  <a:pt x="2392" y="39582"/>
                </a:cubicBezTo>
                <a:cubicBezTo>
                  <a:pt x="2405" y="39620"/>
                  <a:pt x="2417" y="39708"/>
                  <a:pt x="2430" y="39733"/>
                </a:cubicBezTo>
                <a:cubicBezTo>
                  <a:pt x="2430" y="39746"/>
                  <a:pt x="2455" y="39822"/>
                  <a:pt x="2455" y="39898"/>
                </a:cubicBezTo>
                <a:lnTo>
                  <a:pt x="2379" y="39898"/>
                </a:lnTo>
                <a:cubicBezTo>
                  <a:pt x="2329" y="39898"/>
                  <a:pt x="2278" y="39898"/>
                  <a:pt x="2291" y="39987"/>
                </a:cubicBezTo>
                <a:cubicBezTo>
                  <a:pt x="2307" y="40092"/>
                  <a:pt x="2271" y="40124"/>
                  <a:pt x="2230" y="40124"/>
                </a:cubicBezTo>
                <a:cubicBezTo>
                  <a:pt x="2207" y="40124"/>
                  <a:pt x="2182" y="40114"/>
                  <a:pt x="2164" y="40100"/>
                </a:cubicBezTo>
                <a:cubicBezTo>
                  <a:pt x="2063" y="40037"/>
                  <a:pt x="1924" y="40037"/>
                  <a:pt x="1911" y="39835"/>
                </a:cubicBezTo>
                <a:lnTo>
                  <a:pt x="1911" y="39784"/>
                </a:lnTo>
                <a:cubicBezTo>
                  <a:pt x="1901" y="39734"/>
                  <a:pt x="1876" y="39700"/>
                  <a:pt x="1847" y="39700"/>
                </a:cubicBezTo>
                <a:cubicBezTo>
                  <a:pt x="1839" y="39700"/>
                  <a:pt x="1831" y="39703"/>
                  <a:pt x="1823" y="39708"/>
                </a:cubicBezTo>
                <a:lnTo>
                  <a:pt x="1797" y="39721"/>
                </a:lnTo>
                <a:lnTo>
                  <a:pt x="1772" y="39733"/>
                </a:lnTo>
                <a:cubicBezTo>
                  <a:pt x="1734" y="39733"/>
                  <a:pt x="1721" y="39683"/>
                  <a:pt x="1721" y="39658"/>
                </a:cubicBezTo>
                <a:cubicBezTo>
                  <a:pt x="1721" y="39645"/>
                  <a:pt x="1645" y="39620"/>
                  <a:pt x="1607" y="39620"/>
                </a:cubicBezTo>
                <a:cubicBezTo>
                  <a:pt x="1570" y="39620"/>
                  <a:pt x="1709" y="39835"/>
                  <a:pt x="1759" y="39898"/>
                </a:cubicBezTo>
                <a:cubicBezTo>
                  <a:pt x="1810" y="39961"/>
                  <a:pt x="1835" y="40037"/>
                  <a:pt x="1835" y="40037"/>
                </a:cubicBezTo>
                <a:cubicBezTo>
                  <a:pt x="1833" y="40039"/>
                  <a:pt x="1829" y="40041"/>
                  <a:pt x="1825" y="40041"/>
                </a:cubicBezTo>
                <a:cubicBezTo>
                  <a:pt x="1805" y="40041"/>
                  <a:pt x="1767" y="40020"/>
                  <a:pt x="1747" y="39999"/>
                </a:cubicBezTo>
                <a:cubicBezTo>
                  <a:pt x="1746" y="39998"/>
                  <a:pt x="1745" y="39998"/>
                  <a:pt x="1744" y="39998"/>
                </a:cubicBezTo>
                <a:cubicBezTo>
                  <a:pt x="1722" y="39998"/>
                  <a:pt x="1631" y="40090"/>
                  <a:pt x="1595" y="40126"/>
                </a:cubicBezTo>
                <a:cubicBezTo>
                  <a:pt x="1557" y="40176"/>
                  <a:pt x="1557" y="40290"/>
                  <a:pt x="1557" y="40316"/>
                </a:cubicBezTo>
                <a:cubicBezTo>
                  <a:pt x="1570" y="40341"/>
                  <a:pt x="1532" y="40379"/>
                  <a:pt x="1494" y="40391"/>
                </a:cubicBezTo>
                <a:lnTo>
                  <a:pt x="1443" y="40391"/>
                </a:lnTo>
                <a:cubicBezTo>
                  <a:pt x="1430" y="40391"/>
                  <a:pt x="1405" y="40341"/>
                  <a:pt x="1380" y="40328"/>
                </a:cubicBezTo>
                <a:cubicBezTo>
                  <a:pt x="1296" y="40287"/>
                  <a:pt x="1213" y="40185"/>
                  <a:pt x="1123" y="40185"/>
                </a:cubicBezTo>
                <a:cubicBezTo>
                  <a:pt x="1076" y="40185"/>
                  <a:pt x="1027" y="40212"/>
                  <a:pt x="975" y="40290"/>
                </a:cubicBezTo>
                <a:cubicBezTo>
                  <a:pt x="971" y="40294"/>
                  <a:pt x="966" y="40295"/>
                  <a:pt x="961" y="40295"/>
                </a:cubicBezTo>
                <a:cubicBezTo>
                  <a:pt x="947" y="40295"/>
                  <a:pt x="929" y="40287"/>
                  <a:pt x="912" y="40278"/>
                </a:cubicBezTo>
                <a:cubicBezTo>
                  <a:pt x="878" y="40278"/>
                  <a:pt x="844" y="40266"/>
                  <a:pt x="814" y="40266"/>
                </a:cubicBezTo>
                <a:cubicBezTo>
                  <a:pt x="799" y="40266"/>
                  <a:pt x="785" y="40269"/>
                  <a:pt x="772" y="40278"/>
                </a:cubicBezTo>
                <a:cubicBezTo>
                  <a:pt x="750" y="40292"/>
                  <a:pt x="737" y="40307"/>
                  <a:pt x="722" y="40307"/>
                </a:cubicBezTo>
                <a:cubicBezTo>
                  <a:pt x="711" y="40307"/>
                  <a:pt x="700" y="40299"/>
                  <a:pt x="684" y="40278"/>
                </a:cubicBezTo>
                <a:lnTo>
                  <a:pt x="658" y="40240"/>
                </a:lnTo>
                <a:cubicBezTo>
                  <a:pt x="650" y="40229"/>
                  <a:pt x="637" y="40224"/>
                  <a:pt x="620" y="40224"/>
                </a:cubicBezTo>
                <a:cubicBezTo>
                  <a:pt x="557" y="40224"/>
                  <a:pt x="442" y="40292"/>
                  <a:pt x="342" y="40391"/>
                </a:cubicBezTo>
                <a:lnTo>
                  <a:pt x="228" y="40303"/>
                </a:lnTo>
                <a:lnTo>
                  <a:pt x="114" y="40214"/>
                </a:lnTo>
                <a:lnTo>
                  <a:pt x="114" y="40214"/>
                </a:lnTo>
                <a:cubicBezTo>
                  <a:pt x="76" y="40303"/>
                  <a:pt x="114" y="40366"/>
                  <a:pt x="203" y="40366"/>
                </a:cubicBezTo>
                <a:lnTo>
                  <a:pt x="241" y="40480"/>
                </a:lnTo>
                <a:cubicBezTo>
                  <a:pt x="260" y="40526"/>
                  <a:pt x="280" y="40542"/>
                  <a:pt x="301" y="40542"/>
                </a:cubicBezTo>
                <a:cubicBezTo>
                  <a:pt x="347" y="40542"/>
                  <a:pt x="394" y="40467"/>
                  <a:pt x="437" y="40467"/>
                </a:cubicBezTo>
                <a:cubicBezTo>
                  <a:pt x="439" y="40467"/>
                  <a:pt x="441" y="40467"/>
                  <a:pt x="443" y="40467"/>
                </a:cubicBezTo>
                <a:cubicBezTo>
                  <a:pt x="469" y="40480"/>
                  <a:pt x="481" y="40518"/>
                  <a:pt x="507" y="40543"/>
                </a:cubicBezTo>
                <a:lnTo>
                  <a:pt x="545" y="40581"/>
                </a:lnTo>
                <a:cubicBezTo>
                  <a:pt x="608" y="40632"/>
                  <a:pt x="620" y="40720"/>
                  <a:pt x="570" y="40771"/>
                </a:cubicBezTo>
                <a:lnTo>
                  <a:pt x="519" y="40822"/>
                </a:lnTo>
                <a:cubicBezTo>
                  <a:pt x="469" y="40872"/>
                  <a:pt x="545" y="40961"/>
                  <a:pt x="481" y="41037"/>
                </a:cubicBezTo>
                <a:cubicBezTo>
                  <a:pt x="457" y="41061"/>
                  <a:pt x="456" y="41189"/>
                  <a:pt x="556" y="41189"/>
                </a:cubicBezTo>
                <a:cubicBezTo>
                  <a:pt x="560" y="41189"/>
                  <a:pt x="565" y="41189"/>
                  <a:pt x="570" y="41189"/>
                </a:cubicBezTo>
                <a:cubicBezTo>
                  <a:pt x="595" y="41189"/>
                  <a:pt x="620" y="41227"/>
                  <a:pt x="658" y="41239"/>
                </a:cubicBezTo>
                <a:lnTo>
                  <a:pt x="684" y="41239"/>
                </a:lnTo>
                <a:cubicBezTo>
                  <a:pt x="722" y="41227"/>
                  <a:pt x="747" y="41075"/>
                  <a:pt x="785" y="41062"/>
                </a:cubicBezTo>
                <a:cubicBezTo>
                  <a:pt x="836" y="41049"/>
                  <a:pt x="810" y="40999"/>
                  <a:pt x="734" y="40948"/>
                </a:cubicBezTo>
                <a:lnTo>
                  <a:pt x="671" y="40885"/>
                </a:lnTo>
                <a:cubicBezTo>
                  <a:pt x="658" y="40872"/>
                  <a:pt x="658" y="40796"/>
                  <a:pt x="671" y="40771"/>
                </a:cubicBezTo>
                <a:cubicBezTo>
                  <a:pt x="681" y="40752"/>
                  <a:pt x="690" y="40698"/>
                  <a:pt x="720" y="40698"/>
                </a:cubicBezTo>
                <a:cubicBezTo>
                  <a:pt x="731" y="40698"/>
                  <a:pt x="744" y="40704"/>
                  <a:pt x="760" y="40720"/>
                </a:cubicBezTo>
                <a:lnTo>
                  <a:pt x="785" y="40746"/>
                </a:lnTo>
                <a:cubicBezTo>
                  <a:pt x="823" y="40733"/>
                  <a:pt x="912" y="40683"/>
                  <a:pt x="975" y="40619"/>
                </a:cubicBezTo>
                <a:lnTo>
                  <a:pt x="1101" y="40607"/>
                </a:lnTo>
                <a:cubicBezTo>
                  <a:pt x="1127" y="40607"/>
                  <a:pt x="1165" y="40607"/>
                  <a:pt x="1190" y="40581"/>
                </a:cubicBezTo>
                <a:lnTo>
                  <a:pt x="1266" y="40518"/>
                </a:lnTo>
                <a:cubicBezTo>
                  <a:pt x="1342" y="40543"/>
                  <a:pt x="1430" y="40683"/>
                  <a:pt x="1443" y="40822"/>
                </a:cubicBezTo>
                <a:lnTo>
                  <a:pt x="1481" y="40936"/>
                </a:lnTo>
                <a:cubicBezTo>
                  <a:pt x="1481" y="40986"/>
                  <a:pt x="1519" y="41012"/>
                  <a:pt x="1557" y="41037"/>
                </a:cubicBezTo>
                <a:lnTo>
                  <a:pt x="1570" y="41049"/>
                </a:lnTo>
                <a:cubicBezTo>
                  <a:pt x="1582" y="41049"/>
                  <a:pt x="1607" y="41012"/>
                  <a:pt x="1620" y="40986"/>
                </a:cubicBezTo>
                <a:lnTo>
                  <a:pt x="1607" y="40974"/>
                </a:lnTo>
                <a:cubicBezTo>
                  <a:pt x="1570" y="40910"/>
                  <a:pt x="1570" y="40860"/>
                  <a:pt x="1620" y="40834"/>
                </a:cubicBezTo>
                <a:cubicBezTo>
                  <a:pt x="1621" y="40833"/>
                  <a:pt x="1623" y="40832"/>
                  <a:pt x="1625" y="40832"/>
                </a:cubicBezTo>
                <a:cubicBezTo>
                  <a:pt x="1641" y="40832"/>
                  <a:pt x="1673" y="40875"/>
                  <a:pt x="1696" y="40898"/>
                </a:cubicBezTo>
                <a:cubicBezTo>
                  <a:pt x="1709" y="40923"/>
                  <a:pt x="1721" y="40974"/>
                  <a:pt x="1747" y="40999"/>
                </a:cubicBezTo>
                <a:cubicBezTo>
                  <a:pt x="1797" y="41062"/>
                  <a:pt x="1835" y="41113"/>
                  <a:pt x="1848" y="41176"/>
                </a:cubicBezTo>
                <a:cubicBezTo>
                  <a:pt x="1861" y="41214"/>
                  <a:pt x="1861" y="41252"/>
                  <a:pt x="1848" y="41303"/>
                </a:cubicBezTo>
                <a:cubicBezTo>
                  <a:pt x="1848" y="41303"/>
                  <a:pt x="1848" y="41303"/>
                  <a:pt x="1835" y="41315"/>
                </a:cubicBezTo>
                <a:lnTo>
                  <a:pt x="1810" y="41366"/>
                </a:lnTo>
                <a:cubicBezTo>
                  <a:pt x="1810" y="41442"/>
                  <a:pt x="1607" y="41556"/>
                  <a:pt x="1607" y="41581"/>
                </a:cubicBezTo>
                <a:cubicBezTo>
                  <a:pt x="1599" y="41605"/>
                  <a:pt x="1623" y="41619"/>
                  <a:pt x="1657" y="41619"/>
                </a:cubicBezTo>
                <a:cubicBezTo>
                  <a:pt x="1677" y="41619"/>
                  <a:pt x="1699" y="41615"/>
                  <a:pt x="1721" y="41606"/>
                </a:cubicBezTo>
                <a:lnTo>
                  <a:pt x="1785" y="41581"/>
                </a:lnTo>
                <a:lnTo>
                  <a:pt x="1848" y="41568"/>
                </a:lnTo>
                <a:cubicBezTo>
                  <a:pt x="1924" y="41556"/>
                  <a:pt x="1974" y="41416"/>
                  <a:pt x="2012" y="41416"/>
                </a:cubicBezTo>
                <a:cubicBezTo>
                  <a:pt x="2050" y="41416"/>
                  <a:pt x="2038" y="41366"/>
                  <a:pt x="1974" y="41315"/>
                </a:cubicBezTo>
                <a:lnTo>
                  <a:pt x="1949" y="41277"/>
                </a:lnTo>
                <a:cubicBezTo>
                  <a:pt x="1949" y="41265"/>
                  <a:pt x="1962" y="41265"/>
                  <a:pt x="1974" y="41265"/>
                </a:cubicBezTo>
                <a:lnTo>
                  <a:pt x="2063" y="41290"/>
                </a:lnTo>
                <a:cubicBezTo>
                  <a:pt x="2152" y="41341"/>
                  <a:pt x="2240" y="41442"/>
                  <a:pt x="2265" y="41505"/>
                </a:cubicBezTo>
                <a:lnTo>
                  <a:pt x="2329" y="41454"/>
                </a:lnTo>
                <a:cubicBezTo>
                  <a:pt x="2341" y="41442"/>
                  <a:pt x="2316" y="41341"/>
                  <a:pt x="2303" y="41315"/>
                </a:cubicBezTo>
                <a:cubicBezTo>
                  <a:pt x="2253" y="41239"/>
                  <a:pt x="2202" y="41176"/>
                  <a:pt x="2139" y="41125"/>
                </a:cubicBezTo>
                <a:cubicBezTo>
                  <a:pt x="2076" y="41075"/>
                  <a:pt x="2063" y="41062"/>
                  <a:pt x="2114" y="41024"/>
                </a:cubicBezTo>
                <a:cubicBezTo>
                  <a:pt x="2202" y="40961"/>
                  <a:pt x="2291" y="40847"/>
                  <a:pt x="2379" y="40847"/>
                </a:cubicBezTo>
                <a:cubicBezTo>
                  <a:pt x="2493" y="40860"/>
                  <a:pt x="2417" y="41087"/>
                  <a:pt x="2506" y="41163"/>
                </a:cubicBezTo>
                <a:cubicBezTo>
                  <a:pt x="2519" y="41163"/>
                  <a:pt x="2506" y="41176"/>
                  <a:pt x="2506" y="41189"/>
                </a:cubicBezTo>
                <a:cubicBezTo>
                  <a:pt x="2533" y="41295"/>
                  <a:pt x="2547" y="41333"/>
                  <a:pt x="2588" y="41333"/>
                </a:cubicBezTo>
                <a:cubicBezTo>
                  <a:pt x="2605" y="41333"/>
                  <a:pt x="2628" y="41326"/>
                  <a:pt x="2658" y="41315"/>
                </a:cubicBezTo>
                <a:cubicBezTo>
                  <a:pt x="2691" y="41293"/>
                  <a:pt x="2733" y="41262"/>
                  <a:pt x="2768" y="41262"/>
                </a:cubicBezTo>
                <a:cubicBezTo>
                  <a:pt x="2774" y="41262"/>
                  <a:pt x="2779" y="41263"/>
                  <a:pt x="2784" y="41265"/>
                </a:cubicBezTo>
                <a:lnTo>
                  <a:pt x="2911" y="41303"/>
                </a:lnTo>
                <a:cubicBezTo>
                  <a:pt x="2987" y="41176"/>
                  <a:pt x="2961" y="41012"/>
                  <a:pt x="2936" y="40986"/>
                </a:cubicBezTo>
                <a:cubicBezTo>
                  <a:pt x="2911" y="40961"/>
                  <a:pt x="3025" y="40885"/>
                  <a:pt x="3075" y="40885"/>
                </a:cubicBezTo>
                <a:cubicBezTo>
                  <a:pt x="3085" y="40887"/>
                  <a:pt x="3096" y="40888"/>
                  <a:pt x="3106" y="40888"/>
                </a:cubicBezTo>
                <a:cubicBezTo>
                  <a:pt x="3153" y="40888"/>
                  <a:pt x="3204" y="40870"/>
                  <a:pt x="3215" y="40860"/>
                </a:cubicBezTo>
                <a:cubicBezTo>
                  <a:pt x="3215" y="40855"/>
                  <a:pt x="3215" y="40854"/>
                  <a:pt x="3215" y="40854"/>
                </a:cubicBezTo>
                <a:cubicBezTo>
                  <a:pt x="3216" y="40854"/>
                  <a:pt x="3219" y="40860"/>
                  <a:pt x="3227" y="40860"/>
                </a:cubicBezTo>
                <a:cubicBezTo>
                  <a:pt x="3215" y="40860"/>
                  <a:pt x="3202" y="40872"/>
                  <a:pt x="3189" y="40885"/>
                </a:cubicBezTo>
                <a:cubicBezTo>
                  <a:pt x="3177" y="40898"/>
                  <a:pt x="3177" y="40923"/>
                  <a:pt x="3177" y="40961"/>
                </a:cubicBezTo>
                <a:lnTo>
                  <a:pt x="3164" y="40974"/>
                </a:lnTo>
                <a:cubicBezTo>
                  <a:pt x="3075" y="41100"/>
                  <a:pt x="3126" y="41252"/>
                  <a:pt x="3202" y="41315"/>
                </a:cubicBezTo>
                <a:cubicBezTo>
                  <a:pt x="3216" y="41332"/>
                  <a:pt x="3227" y="41339"/>
                  <a:pt x="3235" y="41339"/>
                </a:cubicBezTo>
                <a:cubicBezTo>
                  <a:pt x="3271" y="41339"/>
                  <a:pt x="3262" y="41209"/>
                  <a:pt x="3303" y="41189"/>
                </a:cubicBezTo>
                <a:lnTo>
                  <a:pt x="3328" y="41189"/>
                </a:lnTo>
                <a:lnTo>
                  <a:pt x="3493" y="41201"/>
                </a:lnTo>
                <a:cubicBezTo>
                  <a:pt x="3455" y="41075"/>
                  <a:pt x="3290" y="41024"/>
                  <a:pt x="3278" y="40986"/>
                </a:cubicBezTo>
                <a:cubicBezTo>
                  <a:pt x="3278" y="40948"/>
                  <a:pt x="3265" y="40898"/>
                  <a:pt x="3252" y="40872"/>
                </a:cubicBezTo>
                <a:lnTo>
                  <a:pt x="3252" y="40872"/>
                </a:lnTo>
                <a:lnTo>
                  <a:pt x="3265" y="40885"/>
                </a:lnTo>
                <a:cubicBezTo>
                  <a:pt x="3265" y="40891"/>
                  <a:pt x="3281" y="40894"/>
                  <a:pt x="3298" y="40894"/>
                </a:cubicBezTo>
                <a:cubicBezTo>
                  <a:pt x="3316" y="40894"/>
                  <a:pt x="3335" y="40891"/>
                  <a:pt x="3341" y="40885"/>
                </a:cubicBezTo>
                <a:cubicBezTo>
                  <a:pt x="3366" y="40885"/>
                  <a:pt x="3303" y="40695"/>
                  <a:pt x="3341" y="40645"/>
                </a:cubicBezTo>
                <a:cubicBezTo>
                  <a:pt x="3354" y="40627"/>
                  <a:pt x="3381" y="40620"/>
                  <a:pt x="3412" y="40620"/>
                </a:cubicBezTo>
                <a:cubicBezTo>
                  <a:pt x="3472" y="40620"/>
                  <a:pt x="3548" y="40645"/>
                  <a:pt x="3581" y="40670"/>
                </a:cubicBezTo>
                <a:cubicBezTo>
                  <a:pt x="3587" y="40676"/>
                  <a:pt x="3593" y="40678"/>
                  <a:pt x="3598" y="40678"/>
                </a:cubicBezTo>
                <a:cubicBezTo>
                  <a:pt x="3627" y="40678"/>
                  <a:pt x="3645" y="40599"/>
                  <a:pt x="3645" y="40556"/>
                </a:cubicBezTo>
                <a:cubicBezTo>
                  <a:pt x="3645" y="40525"/>
                  <a:pt x="3640" y="40509"/>
                  <a:pt x="3631" y="40509"/>
                </a:cubicBezTo>
                <a:cubicBezTo>
                  <a:pt x="3625" y="40509"/>
                  <a:pt x="3617" y="40516"/>
                  <a:pt x="3607" y="40531"/>
                </a:cubicBezTo>
                <a:lnTo>
                  <a:pt x="3581" y="40531"/>
                </a:lnTo>
                <a:lnTo>
                  <a:pt x="3544" y="40556"/>
                </a:lnTo>
                <a:cubicBezTo>
                  <a:pt x="3518" y="40505"/>
                  <a:pt x="3506" y="40404"/>
                  <a:pt x="3518" y="40328"/>
                </a:cubicBezTo>
                <a:lnTo>
                  <a:pt x="3493" y="40240"/>
                </a:lnTo>
                <a:cubicBezTo>
                  <a:pt x="3493" y="40240"/>
                  <a:pt x="3544" y="40189"/>
                  <a:pt x="3569" y="40189"/>
                </a:cubicBezTo>
                <a:lnTo>
                  <a:pt x="3607" y="40202"/>
                </a:lnTo>
                <a:cubicBezTo>
                  <a:pt x="3609" y="40207"/>
                  <a:pt x="3612" y="40209"/>
                  <a:pt x="3615" y="40209"/>
                </a:cubicBezTo>
                <a:cubicBezTo>
                  <a:pt x="3639" y="40209"/>
                  <a:pt x="3697" y="40120"/>
                  <a:pt x="3708" y="40088"/>
                </a:cubicBezTo>
                <a:cubicBezTo>
                  <a:pt x="3709" y="40086"/>
                  <a:pt x="3711" y="40085"/>
                  <a:pt x="3713" y="40085"/>
                </a:cubicBezTo>
                <a:cubicBezTo>
                  <a:pt x="3741" y="40085"/>
                  <a:pt x="3852" y="40202"/>
                  <a:pt x="3910" y="40202"/>
                </a:cubicBezTo>
                <a:cubicBezTo>
                  <a:pt x="3915" y="40201"/>
                  <a:pt x="3918" y="40200"/>
                  <a:pt x="3922" y="40200"/>
                </a:cubicBezTo>
                <a:cubicBezTo>
                  <a:pt x="3972" y="40200"/>
                  <a:pt x="4003" y="40266"/>
                  <a:pt x="4001" y="40355"/>
                </a:cubicBezTo>
                <a:lnTo>
                  <a:pt x="4001" y="40355"/>
                </a:lnTo>
                <a:cubicBezTo>
                  <a:pt x="4007" y="40340"/>
                  <a:pt x="4012" y="40328"/>
                  <a:pt x="4012" y="40328"/>
                </a:cubicBezTo>
                <a:cubicBezTo>
                  <a:pt x="4027" y="40333"/>
                  <a:pt x="4041" y="40337"/>
                  <a:pt x="4053" y="40337"/>
                </a:cubicBezTo>
                <a:cubicBezTo>
                  <a:pt x="4071" y="40337"/>
                  <a:pt x="4085" y="40330"/>
                  <a:pt x="4100" y="40316"/>
                </a:cubicBezTo>
                <a:cubicBezTo>
                  <a:pt x="4113" y="40354"/>
                  <a:pt x="4126" y="40366"/>
                  <a:pt x="4138" y="40366"/>
                </a:cubicBezTo>
                <a:lnTo>
                  <a:pt x="4151" y="40429"/>
                </a:lnTo>
                <a:cubicBezTo>
                  <a:pt x="4151" y="40442"/>
                  <a:pt x="4151" y="40455"/>
                  <a:pt x="4164" y="40455"/>
                </a:cubicBezTo>
                <a:cubicBezTo>
                  <a:pt x="4151" y="40467"/>
                  <a:pt x="4138" y="40480"/>
                  <a:pt x="4113" y="40480"/>
                </a:cubicBezTo>
                <a:lnTo>
                  <a:pt x="4100" y="40480"/>
                </a:lnTo>
                <a:cubicBezTo>
                  <a:pt x="4095" y="40495"/>
                  <a:pt x="4084" y="40502"/>
                  <a:pt x="4071" y="40502"/>
                </a:cubicBezTo>
                <a:cubicBezTo>
                  <a:pt x="4052" y="40502"/>
                  <a:pt x="4027" y="40485"/>
                  <a:pt x="4012" y="40455"/>
                </a:cubicBezTo>
                <a:cubicBezTo>
                  <a:pt x="4024" y="40429"/>
                  <a:pt x="4037" y="40417"/>
                  <a:pt x="4050" y="40404"/>
                </a:cubicBezTo>
                <a:cubicBezTo>
                  <a:pt x="4062" y="40391"/>
                  <a:pt x="4065" y="40385"/>
                  <a:pt x="4059" y="40385"/>
                </a:cubicBezTo>
                <a:cubicBezTo>
                  <a:pt x="4053" y="40385"/>
                  <a:pt x="4037" y="40391"/>
                  <a:pt x="4012" y="40404"/>
                </a:cubicBezTo>
                <a:cubicBezTo>
                  <a:pt x="4012" y="40404"/>
                  <a:pt x="3999" y="40417"/>
                  <a:pt x="3999" y="40417"/>
                </a:cubicBezTo>
                <a:lnTo>
                  <a:pt x="3996" y="40414"/>
                </a:lnTo>
                <a:lnTo>
                  <a:pt x="3996" y="40414"/>
                </a:lnTo>
                <a:lnTo>
                  <a:pt x="3986" y="40493"/>
                </a:lnTo>
                <a:cubicBezTo>
                  <a:pt x="3986" y="40505"/>
                  <a:pt x="3948" y="40543"/>
                  <a:pt x="3936" y="40543"/>
                </a:cubicBezTo>
                <a:lnTo>
                  <a:pt x="3923" y="40543"/>
                </a:lnTo>
                <a:cubicBezTo>
                  <a:pt x="3898" y="40518"/>
                  <a:pt x="3835" y="40278"/>
                  <a:pt x="3771" y="40265"/>
                </a:cubicBezTo>
                <a:cubicBezTo>
                  <a:pt x="3695" y="40265"/>
                  <a:pt x="3721" y="40379"/>
                  <a:pt x="3746" y="40417"/>
                </a:cubicBezTo>
                <a:cubicBezTo>
                  <a:pt x="3784" y="40455"/>
                  <a:pt x="3847" y="40581"/>
                  <a:pt x="3885" y="40683"/>
                </a:cubicBezTo>
                <a:lnTo>
                  <a:pt x="3936" y="40683"/>
                </a:lnTo>
                <a:lnTo>
                  <a:pt x="4012" y="40695"/>
                </a:lnTo>
                <a:cubicBezTo>
                  <a:pt x="4068" y="40686"/>
                  <a:pt x="4185" y="40656"/>
                  <a:pt x="4258" y="40656"/>
                </a:cubicBezTo>
                <a:cubicBezTo>
                  <a:pt x="4285" y="40656"/>
                  <a:pt x="4305" y="40660"/>
                  <a:pt x="4315" y="40670"/>
                </a:cubicBezTo>
                <a:cubicBezTo>
                  <a:pt x="4366" y="40708"/>
                  <a:pt x="4341" y="40758"/>
                  <a:pt x="4277" y="40796"/>
                </a:cubicBezTo>
                <a:lnTo>
                  <a:pt x="4227" y="40834"/>
                </a:lnTo>
                <a:lnTo>
                  <a:pt x="4202" y="40847"/>
                </a:lnTo>
                <a:cubicBezTo>
                  <a:pt x="4189" y="40872"/>
                  <a:pt x="4189" y="40885"/>
                  <a:pt x="4189" y="40885"/>
                </a:cubicBezTo>
                <a:cubicBezTo>
                  <a:pt x="4176" y="40910"/>
                  <a:pt x="4164" y="40923"/>
                  <a:pt x="4138" y="40936"/>
                </a:cubicBezTo>
                <a:cubicBezTo>
                  <a:pt x="4088" y="40885"/>
                  <a:pt x="4024" y="40847"/>
                  <a:pt x="3961" y="40834"/>
                </a:cubicBezTo>
                <a:lnTo>
                  <a:pt x="3936" y="40834"/>
                </a:lnTo>
                <a:cubicBezTo>
                  <a:pt x="3910" y="40885"/>
                  <a:pt x="3923" y="40986"/>
                  <a:pt x="3948" y="41075"/>
                </a:cubicBezTo>
                <a:lnTo>
                  <a:pt x="3948" y="41087"/>
                </a:lnTo>
                <a:lnTo>
                  <a:pt x="3948" y="41113"/>
                </a:lnTo>
                <a:cubicBezTo>
                  <a:pt x="3948" y="41138"/>
                  <a:pt x="3847" y="41290"/>
                  <a:pt x="3809" y="41353"/>
                </a:cubicBezTo>
                <a:cubicBezTo>
                  <a:pt x="3771" y="41404"/>
                  <a:pt x="3822" y="41454"/>
                  <a:pt x="3847" y="41454"/>
                </a:cubicBezTo>
                <a:cubicBezTo>
                  <a:pt x="3860" y="41454"/>
                  <a:pt x="4012" y="41581"/>
                  <a:pt x="3986" y="41606"/>
                </a:cubicBezTo>
                <a:cubicBezTo>
                  <a:pt x="3948" y="41644"/>
                  <a:pt x="3910" y="41733"/>
                  <a:pt x="3898" y="41809"/>
                </a:cubicBezTo>
                <a:lnTo>
                  <a:pt x="3885" y="41885"/>
                </a:lnTo>
                <a:lnTo>
                  <a:pt x="3885" y="41948"/>
                </a:lnTo>
                <a:cubicBezTo>
                  <a:pt x="3850" y="42017"/>
                  <a:pt x="3784" y="42076"/>
                  <a:pt x="3734" y="42076"/>
                </a:cubicBezTo>
                <a:cubicBezTo>
                  <a:pt x="3730" y="42076"/>
                  <a:pt x="3725" y="42076"/>
                  <a:pt x="3721" y="42074"/>
                </a:cubicBezTo>
                <a:lnTo>
                  <a:pt x="3683" y="42062"/>
                </a:lnTo>
                <a:cubicBezTo>
                  <a:pt x="3670" y="42049"/>
                  <a:pt x="3771" y="41695"/>
                  <a:pt x="3721" y="41644"/>
                </a:cubicBezTo>
                <a:cubicBezTo>
                  <a:pt x="3677" y="41589"/>
                  <a:pt x="3642" y="41553"/>
                  <a:pt x="3626" y="41553"/>
                </a:cubicBezTo>
                <a:cubicBezTo>
                  <a:pt x="3623" y="41553"/>
                  <a:pt x="3621" y="41554"/>
                  <a:pt x="3619" y="41556"/>
                </a:cubicBezTo>
                <a:lnTo>
                  <a:pt x="3607" y="41556"/>
                </a:lnTo>
                <a:cubicBezTo>
                  <a:pt x="3594" y="41568"/>
                  <a:pt x="3581" y="41581"/>
                  <a:pt x="3569" y="41594"/>
                </a:cubicBezTo>
                <a:lnTo>
                  <a:pt x="3544" y="41606"/>
                </a:lnTo>
                <a:cubicBezTo>
                  <a:pt x="3480" y="41568"/>
                  <a:pt x="3328" y="41454"/>
                  <a:pt x="3290" y="41416"/>
                </a:cubicBezTo>
                <a:cubicBezTo>
                  <a:pt x="3285" y="41414"/>
                  <a:pt x="3279" y="41412"/>
                  <a:pt x="3275" y="41412"/>
                </a:cubicBezTo>
                <a:cubicBezTo>
                  <a:pt x="3237" y="41412"/>
                  <a:pt x="3230" y="41496"/>
                  <a:pt x="3252" y="41619"/>
                </a:cubicBezTo>
                <a:lnTo>
                  <a:pt x="3227" y="41695"/>
                </a:lnTo>
                <a:lnTo>
                  <a:pt x="3189" y="41771"/>
                </a:lnTo>
                <a:cubicBezTo>
                  <a:pt x="3177" y="41778"/>
                  <a:pt x="3165" y="41781"/>
                  <a:pt x="3153" y="41781"/>
                </a:cubicBezTo>
                <a:cubicBezTo>
                  <a:pt x="3085" y="41781"/>
                  <a:pt x="3045" y="41666"/>
                  <a:pt x="3088" y="41644"/>
                </a:cubicBezTo>
                <a:cubicBezTo>
                  <a:pt x="3139" y="41632"/>
                  <a:pt x="3151" y="41594"/>
                  <a:pt x="3113" y="41543"/>
                </a:cubicBezTo>
                <a:lnTo>
                  <a:pt x="3113" y="41543"/>
                </a:lnTo>
                <a:lnTo>
                  <a:pt x="3063" y="41568"/>
                </a:lnTo>
                <a:lnTo>
                  <a:pt x="2961" y="41606"/>
                </a:lnTo>
                <a:cubicBezTo>
                  <a:pt x="2835" y="41505"/>
                  <a:pt x="2721" y="41404"/>
                  <a:pt x="2696" y="41378"/>
                </a:cubicBezTo>
                <a:lnTo>
                  <a:pt x="2670" y="41378"/>
                </a:lnTo>
                <a:cubicBezTo>
                  <a:pt x="2658" y="41378"/>
                  <a:pt x="2632" y="41416"/>
                  <a:pt x="2632" y="41442"/>
                </a:cubicBezTo>
                <a:lnTo>
                  <a:pt x="2632" y="41518"/>
                </a:lnTo>
                <a:cubicBezTo>
                  <a:pt x="2632" y="41581"/>
                  <a:pt x="2493" y="41682"/>
                  <a:pt x="2455" y="41707"/>
                </a:cubicBezTo>
                <a:cubicBezTo>
                  <a:pt x="2452" y="41708"/>
                  <a:pt x="2450" y="41709"/>
                  <a:pt x="2447" y="41709"/>
                </a:cubicBezTo>
                <a:cubicBezTo>
                  <a:pt x="2403" y="41709"/>
                  <a:pt x="2392" y="41616"/>
                  <a:pt x="2392" y="41568"/>
                </a:cubicBezTo>
                <a:cubicBezTo>
                  <a:pt x="2395" y="41557"/>
                  <a:pt x="2393" y="41553"/>
                  <a:pt x="2388" y="41553"/>
                </a:cubicBezTo>
                <a:cubicBezTo>
                  <a:pt x="2369" y="41553"/>
                  <a:pt x="2311" y="41612"/>
                  <a:pt x="2291" y="41632"/>
                </a:cubicBezTo>
                <a:cubicBezTo>
                  <a:pt x="2278" y="41657"/>
                  <a:pt x="2303" y="41834"/>
                  <a:pt x="2329" y="41897"/>
                </a:cubicBezTo>
                <a:cubicBezTo>
                  <a:pt x="2341" y="41948"/>
                  <a:pt x="2354" y="42011"/>
                  <a:pt x="2354" y="42049"/>
                </a:cubicBezTo>
                <a:lnTo>
                  <a:pt x="2354" y="42062"/>
                </a:lnTo>
                <a:cubicBezTo>
                  <a:pt x="2334" y="42109"/>
                  <a:pt x="2277" y="42135"/>
                  <a:pt x="2221" y="42135"/>
                </a:cubicBezTo>
                <a:cubicBezTo>
                  <a:pt x="2173" y="42135"/>
                  <a:pt x="2124" y="42116"/>
                  <a:pt x="2101" y="42074"/>
                </a:cubicBezTo>
                <a:lnTo>
                  <a:pt x="2088" y="42036"/>
                </a:lnTo>
                <a:cubicBezTo>
                  <a:pt x="2084" y="42028"/>
                  <a:pt x="2078" y="42024"/>
                  <a:pt x="2072" y="42024"/>
                </a:cubicBezTo>
                <a:cubicBezTo>
                  <a:pt x="2042" y="42024"/>
                  <a:pt x="1995" y="42111"/>
                  <a:pt x="1974" y="42163"/>
                </a:cubicBezTo>
                <a:cubicBezTo>
                  <a:pt x="1971" y="42171"/>
                  <a:pt x="1968" y="42175"/>
                  <a:pt x="1965" y="42175"/>
                </a:cubicBezTo>
                <a:cubicBezTo>
                  <a:pt x="1946" y="42175"/>
                  <a:pt x="1936" y="42003"/>
                  <a:pt x="1936" y="41948"/>
                </a:cubicBezTo>
                <a:cubicBezTo>
                  <a:pt x="1936" y="41872"/>
                  <a:pt x="2012" y="41796"/>
                  <a:pt x="2038" y="41783"/>
                </a:cubicBezTo>
                <a:cubicBezTo>
                  <a:pt x="2063" y="41783"/>
                  <a:pt x="2012" y="41758"/>
                  <a:pt x="1936" y="41733"/>
                </a:cubicBezTo>
                <a:lnTo>
                  <a:pt x="1848" y="41733"/>
                </a:lnTo>
                <a:cubicBezTo>
                  <a:pt x="1823" y="41771"/>
                  <a:pt x="1785" y="41847"/>
                  <a:pt x="1759" y="41897"/>
                </a:cubicBezTo>
                <a:lnTo>
                  <a:pt x="1721" y="41859"/>
                </a:lnTo>
                <a:lnTo>
                  <a:pt x="1671" y="41809"/>
                </a:lnTo>
                <a:cubicBezTo>
                  <a:pt x="1639" y="41736"/>
                  <a:pt x="1599" y="41688"/>
                  <a:pt x="1572" y="41688"/>
                </a:cubicBezTo>
                <a:cubicBezTo>
                  <a:pt x="1566" y="41688"/>
                  <a:pt x="1561" y="41690"/>
                  <a:pt x="1557" y="41695"/>
                </a:cubicBezTo>
                <a:cubicBezTo>
                  <a:pt x="1544" y="41707"/>
                  <a:pt x="1506" y="41821"/>
                  <a:pt x="1468" y="41910"/>
                </a:cubicBezTo>
                <a:lnTo>
                  <a:pt x="1418" y="41872"/>
                </a:lnTo>
                <a:lnTo>
                  <a:pt x="1291" y="41745"/>
                </a:lnTo>
                <a:cubicBezTo>
                  <a:pt x="1190" y="41834"/>
                  <a:pt x="1190" y="42049"/>
                  <a:pt x="1190" y="42112"/>
                </a:cubicBezTo>
                <a:cubicBezTo>
                  <a:pt x="1203" y="42163"/>
                  <a:pt x="1215" y="42290"/>
                  <a:pt x="1228" y="42315"/>
                </a:cubicBezTo>
                <a:cubicBezTo>
                  <a:pt x="1241" y="42340"/>
                  <a:pt x="1228" y="42378"/>
                  <a:pt x="1215" y="42391"/>
                </a:cubicBezTo>
                <a:cubicBezTo>
                  <a:pt x="1215" y="42391"/>
                  <a:pt x="1127" y="42302"/>
                  <a:pt x="1101" y="42264"/>
                </a:cubicBezTo>
                <a:cubicBezTo>
                  <a:pt x="1063" y="42226"/>
                  <a:pt x="1114" y="42049"/>
                  <a:pt x="1076" y="42024"/>
                </a:cubicBezTo>
                <a:cubicBezTo>
                  <a:pt x="1057" y="42005"/>
                  <a:pt x="1025" y="41999"/>
                  <a:pt x="997" y="41999"/>
                </a:cubicBezTo>
                <a:cubicBezTo>
                  <a:pt x="968" y="41999"/>
                  <a:pt x="943" y="42005"/>
                  <a:pt x="937" y="42011"/>
                </a:cubicBezTo>
                <a:cubicBezTo>
                  <a:pt x="912" y="42024"/>
                  <a:pt x="912" y="42100"/>
                  <a:pt x="924" y="42188"/>
                </a:cubicBezTo>
                <a:lnTo>
                  <a:pt x="899" y="42214"/>
                </a:lnTo>
                <a:cubicBezTo>
                  <a:pt x="861" y="42277"/>
                  <a:pt x="823" y="42378"/>
                  <a:pt x="734" y="42378"/>
                </a:cubicBezTo>
                <a:cubicBezTo>
                  <a:pt x="722" y="42403"/>
                  <a:pt x="760" y="42441"/>
                  <a:pt x="785" y="42454"/>
                </a:cubicBezTo>
                <a:cubicBezTo>
                  <a:pt x="796" y="42454"/>
                  <a:pt x="728" y="42602"/>
                  <a:pt x="678" y="42602"/>
                </a:cubicBezTo>
                <a:cubicBezTo>
                  <a:pt x="671" y="42602"/>
                  <a:pt x="664" y="42599"/>
                  <a:pt x="658" y="42593"/>
                </a:cubicBezTo>
                <a:cubicBezTo>
                  <a:pt x="654" y="42590"/>
                  <a:pt x="650" y="42589"/>
                  <a:pt x="646" y="42589"/>
                </a:cubicBezTo>
                <a:cubicBezTo>
                  <a:pt x="594" y="42589"/>
                  <a:pt x="520" y="42778"/>
                  <a:pt x="532" y="42872"/>
                </a:cubicBezTo>
                <a:cubicBezTo>
                  <a:pt x="541" y="42936"/>
                  <a:pt x="530" y="42980"/>
                  <a:pt x="504" y="42980"/>
                </a:cubicBezTo>
                <a:cubicBezTo>
                  <a:pt x="494" y="42980"/>
                  <a:pt x="482" y="42974"/>
                  <a:pt x="469" y="42960"/>
                </a:cubicBezTo>
                <a:lnTo>
                  <a:pt x="456" y="42948"/>
                </a:lnTo>
                <a:cubicBezTo>
                  <a:pt x="452" y="42943"/>
                  <a:pt x="445" y="42942"/>
                  <a:pt x="437" y="42942"/>
                </a:cubicBezTo>
                <a:cubicBezTo>
                  <a:pt x="422" y="42942"/>
                  <a:pt x="405" y="42948"/>
                  <a:pt x="405" y="42948"/>
                </a:cubicBezTo>
                <a:lnTo>
                  <a:pt x="380" y="42986"/>
                </a:lnTo>
                <a:cubicBezTo>
                  <a:pt x="380" y="43011"/>
                  <a:pt x="443" y="43112"/>
                  <a:pt x="469" y="43125"/>
                </a:cubicBezTo>
                <a:cubicBezTo>
                  <a:pt x="474" y="43126"/>
                  <a:pt x="480" y="43127"/>
                  <a:pt x="486" y="43127"/>
                </a:cubicBezTo>
                <a:cubicBezTo>
                  <a:pt x="526" y="43127"/>
                  <a:pt x="586" y="43096"/>
                  <a:pt x="608" y="43074"/>
                </a:cubicBezTo>
                <a:cubicBezTo>
                  <a:pt x="633" y="43062"/>
                  <a:pt x="621" y="42821"/>
                  <a:pt x="656" y="42821"/>
                </a:cubicBezTo>
                <a:cubicBezTo>
                  <a:pt x="657" y="42821"/>
                  <a:pt x="658" y="42821"/>
                  <a:pt x="658" y="42821"/>
                </a:cubicBezTo>
                <a:cubicBezTo>
                  <a:pt x="709" y="42821"/>
                  <a:pt x="734" y="42897"/>
                  <a:pt x="722" y="42922"/>
                </a:cubicBezTo>
                <a:cubicBezTo>
                  <a:pt x="709" y="42948"/>
                  <a:pt x="785" y="43011"/>
                  <a:pt x="810" y="43023"/>
                </a:cubicBezTo>
                <a:cubicBezTo>
                  <a:pt x="836" y="43036"/>
                  <a:pt x="836" y="43125"/>
                  <a:pt x="836" y="43150"/>
                </a:cubicBezTo>
                <a:cubicBezTo>
                  <a:pt x="828" y="43165"/>
                  <a:pt x="834" y="43171"/>
                  <a:pt x="845" y="43171"/>
                </a:cubicBezTo>
                <a:cubicBezTo>
                  <a:pt x="853" y="43171"/>
                  <a:pt x="863" y="43168"/>
                  <a:pt x="874" y="43163"/>
                </a:cubicBezTo>
                <a:lnTo>
                  <a:pt x="899" y="43163"/>
                </a:lnTo>
                <a:lnTo>
                  <a:pt x="962" y="43188"/>
                </a:lnTo>
                <a:cubicBezTo>
                  <a:pt x="1051" y="43239"/>
                  <a:pt x="1076" y="43315"/>
                  <a:pt x="1000" y="43352"/>
                </a:cubicBezTo>
                <a:lnTo>
                  <a:pt x="987" y="43340"/>
                </a:lnTo>
                <a:cubicBezTo>
                  <a:pt x="968" y="43325"/>
                  <a:pt x="955" y="43319"/>
                  <a:pt x="946" y="43319"/>
                </a:cubicBezTo>
                <a:cubicBezTo>
                  <a:pt x="924" y="43319"/>
                  <a:pt x="924" y="43351"/>
                  <a:pt x="924" y="43378"/>
                </a:cubicBezTo>
                <a:cubicBezTo>
                  <a:pt x="937" y="43416"/>
                  <a:pt x="975" y="43479"/>
                  <a:pt x="975" y="43492"/>
                </a:cubicBezTo>
                <a:lnTo>
                  <a:pt x="937" y="43555"/>
                </a:lnTo>
                <a:cubicBezTo>
                  <a:pt x="899" y="43504"/>
                  <a:pt x="823" y="43466"/>
                  <a:pt x="785" y="43454"/>
                </a:cubicBezTo>
                <a:lnTo>
                  <a:pt x="747" y="43492"/>
                </a:lnTo>
                <a:lnTo>
                  <a:pt x="696" y="43542"/>
                </a:lnTo>
                <a:cubicBezTo>
                  <a:pt x="633" y="43593"/>
                  <a:pt x="696" y="43656"/>
                  <a:pt x="747" y="43669"/>
                </a:cubicBezTo>
                <a:cubicBezTo>
                  <a:pt x="785" y="43669"/>
                  <a:pt x="760" y="43732"/>
                  <a:pt x="684" y="43795"/>
                </a:cubicBezTo>
                <a:lnTo>
                  <a:pt x="595" y="43808"/>
                </a:lnTo>
                <a:lnTo>
                  <a:pt x="380" y="43821"/>
                </a:lnTo>
                <a:cubicBezTo>
                  <a:pt x="355" y="44023"/>
                  <a:pt x="317" y="44238"/>
                  <a:pt x="329" y="44251"/>
                </a:cubicBezTo>
                <a:cubicBezTo>
                  <a:pt x="329" y="44264"/>
                  <a:pt x="380" y="44289"/>
                  <a:pt x="443" y="44302"/>
                </a:cubicBezTo>
                <a:lnTo>
                  <a:pt x="481" y="44339"/>
                </a:lnTo>
                <a:cubicBezTo>
                  <a:pt x="519" y="44377"/>
                  <a:pt x="532" y="44453"/>
                  <a:pt x="532" y="44517"/>
                </a:cubicBezTo>
                <a:cubicBezTo>
                  <a:pt x="545" y="44567"/>
                  <a:pt x="545" y="44618"/>
                  <a:pt x="532" y="44668"/>
                </a:cubicBezTo>
                <a:lnTo>
                  <a:pt x="532" y="44732"/>
                </a:lnTo>
                <a:cubicBezTo>
                  <a:pt x="512" y="44802"/>
                  <a:pt x="563" y="44824"/>
                  <a:pt x="598" y="44824"/>
                </a:cubicBezTo>
                <a:cubicBezTo>
                  <a:pt x="607" y="44824"/>
                  <a:pt x="615" y="44823"/>
                  <a:pt x="620" y="44820"/>
                </a:cubicBezTo>
                <a:cubicBezTo>
                  <a:pt x="658" y="44795"/>
                  <a:pt x="658" y="44719"/>
                  <a:pt x="646" y="44631"/>
                </a:cubicBezTo>
                <a:lnTo>
                  <a:pt x="671" y="44605"/>
                </a:lnTo>
                <a:lnTo>
                  <a:pt x="696" y="44567"/>
                </a:lnTo>
                <a:cubicBezTo>
                  <a:pt x="734" y="44618"/>
                  <a:pt x="810" y="44694"/>
                  <a:pt x="874" y="44744"/>
                </a:cubicBezTo>
                <a:lnTo>
                  <a:pt x="949" y="44732"/>
                </a:lnTo>
                <a:lnTo>
                  <a:pt x="949" y="44732"/>
                </a:lnTo>
                <a:cubicBezTo>
                  <a:pt x="962" y="44744"/>
                  <a:pt x="924" y="44833"/>
                  <a:pt x="912" y="44871"/>
                </a:cubicBezTo>
                <a:cubicBezTo>
                  <a:pt x="899" y="44896"/>
                  <a:pt x="949" y="45175"/>
                  <a:pt x="886" y="45200"/>
                </a:cubicBezTo>
                <a:cubicBezTo>
                  <a:pt x="823" y="45238"/>
                  <a:pt x="810" y="45390"/>
                  <a:pt x="810" y="45453"/>
                </a:cubicBezTo>
                <a:cubicBezTo>
                  <a:pt x="810" y="45504"/>
                  <a:pt x="823" y="45554"/>
                  <a:pt x="836" y="45580"/>
                </a:cubicBezTo>
                <a:lnTo>
                  <a:pt x="848" y="45580"/>
                </a:lnTo>
                <a:cubicBezTo>
                  <a:pt x="852" y="45584"/>
                  <a:pt x="859" y="45585"/>
                  <a:pt x="867" y="45585"/>
                </a:cubicBezTo>
                <a:cubicBezTo>
                  <a:pt x="882" y="45585"/>
                  <a:pt x="899" y="45580"/>
                  <a:pt x="899" y="45580"/>
                </a:cubicBezTo>
                <a:lnTo>
                  <a:pt x="937" y="45466"/>
                </a:lnTo>
                <a:cubicBezTo>
                  <a:pt x="956" y="45390"/>
                  <a:pt x="987" y="45364"/>
                  <a:pt x="1016" y="45364"/>
                </a:cubicBezTo>
                <a:cubicBezTo>
                  <a:pt x="1044" y="45364"/>
                  <a:pt x="1070" y="45390"/>
                  <a:pt x="1076" y="45415"/>
                </a:cubicBezTo>
                <a:cubicBezTo>
                  <a:pt x="1091" y="45446"/>
                  <a:pt x="1111" y="45462"/>
                  <a:pt x="1130" y="45462"/>
                </a:cubicBezTo>
                <a:cubicBezTo>
                  <a:pt x="1143" y="45462"/>
                  <a:pt x="1155" y="45455"/>
                  <a:pt x="1165" y="45440"/>
                </a:cubicBezTo>
                <a:lnTo>
                  <a:pt x="1203" y="45440"/>
                </a:lnTo>
                <a:lnTo>
                  <a:pt x="1304" y="45453"/>
                </a:lnTo>
                <a:cubicBezTo>
                  <a:pt x="1304" y="45482"/>
                  <a:pt x="1309" y="45493"/>
                  <a:pt x="1317" y="45493"/>
                </a:cubicBezTo>
                <a:cubicBezTo>
                  <a:pt x="1336" y="45493"/>
                  <a:pt x="1374" y="45419"/>
                  <a:pt x="1392" y="45364"/>
                </a:cubicBezTo>
                <a:cubicBezTo>
                  <a:pt x="1418" y="45289"/>
                  <a:pt x="1481" y="45225"/>
                  <a:pt x="1481" y="45225"/>
                </a:cubicBezTo>
                <a:cubicBezTo>
                  <a:pt x="1494" y="45225"/>
                  <a:pt x="1557" y="45402"/>
                  <a:pt x="1633" y="45605"/>
                </a:cubicBezTo>
                <a:lnTo>
                  <a:pt x="1835" y="45453"/>
                </a:lnTo>
                <a:lnTo>
                  <a:pt x="1848" y="45453"/>
                </a:lnTo>
                <a:cubicBezTo>
                  <a:pt x="1873" y="45491"/>
                  <a:pt x="1886" y="45580"/>
                  <a:pt x="1873" y="45655"/>
                </a:cubicBezTo>
                <a:lnTo>
                  <a:pt x="1848" y="45693"/>
                </a:lnTo>
                <a:lnTo>
                  <a:pt x="1823" y="45719"/>
                </a:lnTo>
                <a:cubicBezTo>
                  <a:pt x="1785" y="45719"/>
                  <a:pt x="1734" y="45795"/>
                  <a:pt x="1709" y="45871"/>
                </a:cubicBezTo>
                <a:lnTo>
                  <a:pt x="1785" y="45845"/>
                </a:lnTo>
                <a:cubicBezTo>
                  <a:pt x="1805" y="45839"/>
                  <a:pt x="1832" y="45825"/>
                  <a:pt x="1848" y="45825"/>
                </a:cubicBezTo>
                <a:cubicBezTo>
                  <a:pt x="1861" y="45825"/>
                  <a:pt x="1866" y="45835"/>
                  <a:pt x="1848" y="45871"/>
                </a:cubicBezTo>
                <a:cubicBezTo>
                  <a:pt x="1810" y="45984"/>
                  <a:pt x="1823" y="46048"/>
                  <a:pt x="1886" y="46086"/>
                </a:cubicBezTo>
                <a:lnTo>
                  <a:pt x="1987" y="46136"/>
                </a:lnTo>
                <a:cubicBezTo>
                  <a:pt x="1987" y="46083"/>
                  <a:pt x="2008" y="46065"/>
                  <a:pt x="2031" y="46065"/>
                </a:cubicBezTo>
                <a:cubicBezTo>
                  <a:pt x="2053" y="46065"/>
                  <a:pt x="2076" y="46080"/>
                  <a:pt x="2088" y="46098"/>
                </a:cubicBezTo>
                <a:cubicBezTo>
                  <a:pt x="2106" y="46116"/>
                  <a:pt x="2164" y="46129"/>
                  <a:pt x="2222" y="46129"/>
                </a:cubicBezTo>
                <a:cubicBezTo>
                  <a:pt x="2287" y="46129"/>
                  <a:pt x="2353" y="46113"/>
                  <a:pt x="2367" y="46073"/>
                </a:cubicBezTo>
                <a:cubicBezTo>
                  <a:pt x="2390" y="46026"/>
                  <a:pt x="2419" y="46013"/>
                  <a:pt x="2440" y="46013"/>
                </a:cubicBezTo>
                <a:cubicBezTo>
                  <a:pt x="2453" y="46013"/>
                  <a:pt x="2463" y="46018"/>
                  <a:pt x="2468" y="46022"/>
                </a:cubicBezTo>
                <a:cubicBezTo>
                  <a:pt x="2468" y="46026"/>
                  <a:pt x="2469" y="46027"/>
                  <a:pt x="2472" y="46027"/>
                </a:cubicBezTo>
                <a:cubicBezTo>
                  <a:pt x="2488" y="46027"/>
                  <a:pt x="2547" y="45967"/>
                  <a:pt x="2569" y="45934"/>
                </a:cubicBezTo>
                <a:cubicBezTo>
                  <a:pt x="2594" y="45896"/>
                  <a:pt x="2708" y="45731"/>
                  <a:pt x="2696" y="45681"/>
                </a:cubicBezTo>
                <a:cubicBezTo>
                  <a:pt x="2696" y="45630"/>
                  <a:pt x="2848" y="45592"/>
                  <a:pt x="2898" y="45592"/>
                </a:cubicBezTo>
                <a:cubicBezTo>
                  <a:pt x="2961" y="45592"/>
                  <a:pt x="2974" y="45719"/>
                  <a:pt x="2974" y="45769"/>
                </a:cubicBezTo>
                <a:cubicBezTo>
                  <a:pt x="2961" y="45807"/>
                  <a:pt x="2961" y="45858"/>
                  <a:pt x="2974" y="45858"/>
                </a:cubicBezTo>
                <a:cubicBezTo>
                  <a:pt x="2974" y="45858"/>
                  <a:pt x="3037" y="45769"/>
                  <a:pt x="3063" y="45719"/>
                </a:cubicBezTo>
                <a:cubicBezTo>
                  <a:pt x="3067" y="45712"/>
                  <a:pt x="3071" y="45709"/>
                  <a:pt x="3076" y="45709"/>
                </a:cubicBezTo>
                <a:cubicBezTo>
                  <a:pt x="3096" y="45709"/>
                  <a:pt x="3115" y="45781"/>
                  <a:pt x="3126" y="45896"/>
                </a:cubicBezTo>
                <a:lnTo>
                  <a:pt x="3063" y="45984"/>
                </a:lnTo>
                <a:cubicBezTo>
                  <a:pt x="3063" y="45997"/>
                  <a:pt x="3075" y="46060"/>
                  <a:pt x="3088" y="46073"/>
                </a:cubicBezTo>
                <a:cubicBezTo>
                  <a:pt x="3095" y="46077"/>
                  <a:pt x="3104" y="46078"/>
                  <a:pt x="3113" y="46078"/>
                </a:cubicBezTo>
                <a:cubicBezTo>
                  <a:pt x="3133" y="46078"/>
                  <a:pt x="3155" y="46069"/>
                  <a:pt x="3164" y="46060"/>
                </a:cubicBezTo>
                <a:lnTo>
                  <a:pt x="3189" y="45997"/>
                </a:lnTo>
                <a:cubicBezTo>
                  <a:pt x="3211" y="45939"/>
                  <a:pt x="3233" y="45910"/>
                  <a:pt x="3250" y="45910"/>
                </a:cubicBezTo>
                <a:cubicBezTo>
                  <a:pt x="3262" y="45910"/>
                  <a:pt x="3272" y="45927"/>
                  <a:pt x="3278" y="45959"/>
                </a:cubicBezTo>
                <a:cubicBezTo>
                  <a:pt x="3341" y="45984"/>
                  <a:pt x="3404" y="45997"/>
                  <a:pt x="3455" y="46010"/>
                </a:cubicBezTo>
                <a:cubicBezTo>
                  <a:pt x="3525" y="46010"/>
                  <a:pt x="3476" y="46152"/>
                  <a:pt x="3550" y="46152"/>
                </a:cubicBezTo>
                <a:cubicBezTo>
                  <a:pt x="3555" y="46152"/>
                  <a:pt x="3562" y="46151"/>
                  <a:pt x="3569" y="46149"/>
                </a:cubicBezTo>
                <a:lnTo>
                  <a:pt x="3695" y="46136"/>
                </a:lnTo>
                <a:cubicBezTo>
                  <a:pt x="3835" y="46136"/>
                  <a:pt x="3936" y="45959"/>
                  <a:pt x="3936" y="45896"/>
                </a:cubicBezTo>
                <a:cubicBezTo>
                  <a:pt x="3923" y="45833"/>
                  <a:pt x="3999" y="45782"/>
                  <a:pt x="4100" y="45769"/>
                </a:cubicBezTo>
                <a:lnTo>
                  <a:pt x="4138" y="45820"/>
                </a:lnTo>
                <a:lnTo>
                  <a:pt x="4239" y="45947"/>
                </a:lnTo>
                <a:cubicBezTo>
                  <a:pt x="4366" y="45984"/>
                  <a:pt x="4531" y="46035"/>
                  <a:pt x="4606" y="46048"/>
                </a:cubicBezTo>
                <a:lnTo>
                  <a:pt x="4632" y="46098"/>
                </a:lnTo>
                <a:cubicBezTo>
                  <a:pt x="4646" y="46124"/>
                  <a:pt x="4660" y="46133"/>
                  <a:pt x="4673" y="46133"/>
                </a:cubicBezTo>
                <a:cubicBezTo>
                  <a:pt x="4700" y="46133"/>
                  <a:pt x="4723" y="46095"/>
                  <a:pt x="4746" y="46095"/>
                </a:cubicBezTo>
                <a:cubicBezTo>
                  <a:pt x="4750" y="46095"/>
                  <a:pt x="4754" y="46096"/>
                  <a:pt x="4758" y="46098"/>
                </a:cubicBezTo>
                <a:cubicBezTo>
                  <a:pt x="4809" y="46136"/>
                  <a:pt x="4860" y="46187"/>
                  <a:pt x="4910" y="46225"/>
                </a:cubicBezTo>
                <a:cubicBezTo>
                  <a:pt x="4923" y="46225"/>
                  <a:pt x="4948" y="46225"/>
                  <a:pt x="4961" y="46212"/>
                </a:cubicBezTo>
                <a:cubicBezTo>
                  <a:pt x="4999" y="46124"/>
                  <a:pt x="5075" y="46174"/>
                  <a:pt x="5125" y="46136"/>
                </a:cubicBezTo>
                <a:lnTo>
                  <a:pt x="5176" y="46098"/>
                </a:lnTo>
                <a:cubicBezTo>
                  <a:pt x="5209" y="46021"/>
                  <a:pt x="5252" y="45982"/>
                  <a:pt x="5262" y="45982"/>
                </a:cubicBezTo>
                <a:cubicBezTo>
                  <a:pt x="5264" y="45982"/>
                  <a:pt x="5264" y="45983"/>
                  <a:pt x="5264" y="45984"/>
                </a:cubicBezTo>
                <a:cubicBezTo>
                  <a:pt x="5277" y="45997"/>
                  <a:pt x="5315" y="46073"/>
                  <a:pt x="5366" y="46162"/>
                </a:cubicBezTo>
                <a:lnTo>
                  <a:pt x="5492" y="46111"/>
                </a:lnTo>
                <a:lnTo>
                  <a:pt x="5518" y="46098"/>
                </a:lnTo>
                <a:cubicBezTo>
                  <a:pt x="5555" y="46098"/>
                  <a:pt x="5619" y="46149"/>
                  <a:pt x="5657" y="46212"/>
                </a:cubicBezTo>
                <a:lnTo>
                  <a:pt x="5695" y="46250"/>
                </a:lnTo>
                <a:lnTo>
                  <a:pt x="5796" y="46389"/>
                </a:lnTo>
                <a:cubicBezTo>
                  <a:pt x="5847" y="46351"/>
                  <a:pt x="5922" y="46238"/>
                  <a:pt x="5986" y="46149"/>
                </a:cubicBezTo>
                <a:lnTo>
                  <a:pt x="6074" y="46136"/>
                </a:lnTo>
                <a:cubicBezTo>
                  <a:pt x="6138" y="46136"/>
                  <a:pt x="6176" y="46010"/>
                  <a:pt x="6226" y="45934"/>
                </a:cubicBezTo>
                <a:lnTo>
                  <a:pt x="6239" y="45934"/>
                </a:lnTo>
                <a:cubicBezTo>
                  <a:pt x="6264" y="45934"/>
                  <a:pt x="6264" y="46149"/>
                  <a:pt x="6251" y="46225"/>
                </a:cubicBezTo>
                <a:cubicBezTo>
                  <a:pt x="6228" y="46294"/>
                  <a:pt x="6290" y="46353"/>
                  <a:pt x="6329" y="46353"/>
                </a:cubicBezTo>
                <a:cubicBezTo>
                  <a:pt x="6333" y="46353"/>
                  <a:pt x="6337" y="46353"/>
                  <a:pt x="6340" y="46351"/>
                </a:cubicBezTo>
                <a:cubicBezTo>
                  <a:pt x="6360" y="46351"/>
                  <a:pt x="6470" y="46287"/>
                  <a:pt x="6532" y="46287"/>
                </a:cubicBezTo>
                <a:cubicBezTo>
                  <a:pt x="6548" y="46287"/>
                  <a:pt x="6560" y="46291"/>
                  <a:pt x="6568" y="46301"/>
                </a:cubicBezTo>
                <a:cubicBezTo>
                  <a:pt x="6593" y="46351"/>
                  <a:pt x="6644" y="46440"/>
                  <a:pt x="6682" y="46503"/>
                </a:cubicBezTo>
                <a:lnTo>
                  <a:pt x="6745" y="46516"/>
                </a:lnTo>
                <a:cubicBezTo>
                  <a:pt x="6796" y="46516"/>
                  <a:pt x="6846" y="46579"/>
                  <a:pt x="6884" y="46579"/>
                </a:cubicBezTo>
                <a:lnTo>
                  <a:pt x="6960" y="46579"/>
                </a:lnTo>
                <a:cubicBezTo>
                  <a:pt x="7036" y="46579"/>
                  <a:pt x="7112" y="46592"/>
                  <a:pt x="7125" y="46605"/>
                </a:cubicBezTo>
                <a:lnTo>
                  <a:pt x="7125" y="46630"/>
                </a:lnTo>
                <a:cubicBezTo>
                  <a:pt x="7125" y="46642"/>
                  <a:pt x="7125" y="46680"/>
                  <a:pt x="7125" y="46693"/>
                </a:cubicBezTo>
                <a:cubicBezTo>
                  <a:pt x="7104" y="46703"/>
                  <a:pt x="7084" y="46722"/>
                  <a:pt x="7063" y="46722"/>
                </a:cubicBezTo>
                <a:cubicBezTo>
                  <a:pt x="7058" y="46722"/>
                  <a:pt x="7053" y="46721"/>
                  <a:pt x="7049" y="46718"/>
                </a:cubicBezTo>
                <a:cubicBezTo>
                  <a:pt x="7035" y="46714"/>
                  <a:pt x="7020" y="46712"/>
                  <a:pt x="7004" y="46712"/>
                </a:cubicBezTo>
                <a:cubicBezTo>
                  <a:pt x="6956" y="46712"/>
                  <a:pt x="6903" y="46730"/>
                  <a:pt x="6853" y="46730"/>
                </a:cubicBezTo>
                <a:cubicBezTo>
                  <a:pt x="6792" y="46730"/>
                  <a:pt x="6738" y="46702"/>
                  <a:pt x="6707" y="46579"/>
                </a:cubicBezTo>
                <a:cubicBezTo>
                  <a:pt x="6707" y="46579"/>
                  <a:pt x="6656" y="46592"/>
                  <a:pt x="6644" y="46605"/>
                </a:cubicBezTo>
                <a:lnTo>
                  <a:pt x="6606" y="46668"/>
                </a:lnTo>
                <a:cubicBezTo>
                  <a:pt x="6580" y="46712"/>
                  <a:pt x="6549" y="46728"/>
                  <a:pt x="6522" y="46728"/>
                </a:cubicBezTo>
                <a:cubicBezTo>
                  <a:pt x="6495" y="46728"/>
                  <a:pt x="6473" y="46712"/>
                  <a:pt x="6467" y="46693"/>
                </a:cubicBezTo>
                <a:cubicBezTo>
                  <a:pt x="6465" y="46690"/>
                  <a:pt x="6464" y="46688"/>
                  <a:pt x="6462" y="46688"/>
                </a:cubicBezTo>
                <a:cubicBezTo>
                  <a:pt x="6443" y="46688"/>
                  <a:pt x="6388" y="46851"/>
                  <a:pt x="6365" y="46908"/>
                </a:cubicBezTo>
                <a:cubicBezTo>
                  <a:pt x="6361" y="46936"/>
                  <a:pt x="6325" y="46944"/>
                  <a:pt x="6278" y="46944"/>
                </a:cubicBezTo>
                <a:cubicBezTo>
                  <a:pt x="6226" y="46944"/>
                  <a:pt x="6161" y="46935"/>
                  <a:pt x="6109" y="46935"/>
                </a:cubicBezTo>
                <a:cubicBezTo>
                  <a:pt x="6079" y="46935"/>
                  <a:pt x="6054" y="46938"/>
                  <a:pt x="6036" y="46946"/>
                </a:cubicBezTo>
                <a:cubicBezTo>
                  <a:pt x="5948" y="46984"/>
                  <a:pt x="5847" y="47073"/>
                  <a:pt x="5809" y="47149"/>
                </a:cubicBezTo>
                <a:lnTo>
                  <a:pt x="5821" y="47212"/>
                </a:lnTo>
                <a:lnTo>
                  <a:pt x="5834" y="47250"/>
                </a:lnTo>
                <a:cubicBezTo>
                  <a:pt x="5855" y="47281"/>
                  <a:pt x="5668" y="47408"/>
                  <a:pt x="5553" y="47408"/>
                </a:cubicBezTo>
                <a:cubicBezTo>
                  <a:pt x="5529" y="47408"/>
                  <a:pt x="5508" y="47402"/>
                  <a:pt x="5492" y="47389"/>
                </a:cubicBezTo>
                <a:cubicBezTo>
                  <a:pt x="5404" y="47313"/>
                  <a:pt x="5366" y="47187"/>
                  <a:pt x="5391" y="47161"/>
                </a:cubicBezTo>
                <a:cubicBezTo>
                  <a:pt x="5404" y="47136"/>
                  <a:pt x="5277" y="46997"/>
                  <a:pt x="5214" y="46971"/>
                </a:cubicBezTo>
                <a:cubicBezTo>
                  <a:pt x="5207" y="46970"/>
                  <a:pt x="5201" y="46970"/>
                  <a:pt x="5195" y="46970"/>
                </a:cubicBezTo>
                <a:cubicBezTo>
                  <a:pt x="5141" y="46970"/>
                  <a:pt x="5100" y="47017"/>
                  <a:pt x="5100" y="47085"/>
                </a:cubicBezTo>
                <a:lnTo>
                  <a:pt x="5226" y="47085"/>
                </a:lnTo>
                <a:cubicBezTo>
                  <a:pt x="5239" y="47085"/>
                  <a:pt x="5252" y="47111"/>
                  <a:pt x="5252" y="47123"/>
                </a:cubicBezTo>
                <a:cubicBezTo>
                  <a:pt x="5264" y="47149"/>
                  <a:pt x="5264" y="47187"/>
                  <a:pt x="5252" y="47187"/>
                </a:cubicBezTo>
                <a:lnTo>
                  <a:pt x="5176" y="47275"/>
                </a:lnTo>
                <a:cubicBezTo>
                  <a:pt x="5102" y="47339"/>
                  <a:pt x="4974" y="47367"/>
                  <a:pt x="4912" y="47367"/>
                </a:cubicBezTo>
                <a:cubicBezTo>
                  <a:pt x="4900" y="47367"/>
                  <a:pt x="4891" y="47366"/>
                  <a:pt x="4885" y="47364"/>
                </a:cubicBezTo>
                <a:cubicBezTo>
                  <a:pt x="4847" y="47351"/>
                  <a:pt x="4897" y="47073"/>
                  <a:pt x="4860" y="47047"/>
                </a:cubicBezTo>
                <a:cubicBezTo>
                  <a:pt x="4847" y="47041"/>
                  <a:pt x="4828" y="47038"/>
                  <a:pt x="4812" y="47038"/>
                </a:cubicBezTo>
                <a:cubicBezTo>
                  <a:pt x="4796" y="47038"/>
                  <a:pt x="4784" y="47041"/>
                  <a:pt x="4784" y="47047"/>
                </a:cubicBezTo>
                <a:cubicBezTo>
                  <a:pt x="4771" y="47047"/>
                  <a:pt x="4746" y="47225"/>
                  <a:pt x="4708" y="47440"/>
                </a:cubicBezTo>
                <a:lnTo>
                  <a:pt x="4543" y="47516"/>
                </a:lnTo>
                <a:lnTo>
                  <a:pt x="4493" y="47541"/>
                </a:lnTo>
                <a:cubicBezTo>
                  <a:pt x="4467" y="47566"/>
                  <a:pt x="4436" y="47576"/>
                  <a:pt x="4410" y="47576"/>
                </a:cubicBezTo>
                <a:cubicBezTo>
                  <a:pt x="4385" y="47576"/>
                  <a:pt x="4366" y="47566"/>
                  <a:pt x="4366" y="47554"/>
                </a:cubicBezTo>
                <a:cubicBezTo>
                  <a:pt x="4363" y="47548"/>
                  <a:pt x="4357" y="47545"/>
                  <a:pt x="4350" y="47545"/>
                </a:cubicBezTo>
                <a:cubicBezTo>
                  <a:pt x="4326" y="47545"/>
                  <a:pt x="4284" y="47572"/>
                  <a:pt x="4265" y="47592"/>
                </a:cubicBezTo>
                <a:cubicBezTo>
                  <a:pt x="4257" y="47606"/>
                  <a:pt x="4246" y="47612"/>
                  <a:pt x="4235" y="47612"/>
                </a:cubicBezTo>
                <a:cubicBezTo>
                  <a:pt x="4227" y="47612"/>
                  <a:pt x="4219" y="47609"/>
                  <a:pt x="4214" y="47604"/>
                </a:cubicBezTo>
                <a:cubicBezTo>
                  <a:pt x="4202" y="47592"/>
                  <a:pt x="4164" y="47465"/>
                  <a:pt x="4138" y="47326"/>
                </a:cubicBezTo>
                <a:lnTo>
                  <a:pt x="4012" y="47275"/>
                </a:lnTo>
                <a:lnTo>
                  <a:pt x="3999" y="47275"/>
                </a:lnTo>
                <a:cubicBezTo>
                  <a:pt x="3999" y="47216"/>
                  <a:pt x="3983" y="47195"/>
                  <a:pt x="3971" y="47195"/>
                </a:cubicBezTo>
                <a:cubicBezTo>
                  <a:pt x="3967" y="47195"/>
                  <a:pt x="3964" y="47197"/>
                  <a:pt x="3961" y="47199"/>
                </a:cubicBezTo>
                <a:cubicBezTo>
                  <a:pt x="3948" y="47212"/>
                  <a:pt x="3923" y="47326"/>
                  <a:pt x="3898" y="47440"/>
                </a:cubicBezTo>
                <a:lnTo>
                  <a:pt x="3746" y="47300"/>
                </a:lnTo>
                <a:cubicBezTo>
                  <a:pt x="3740" y="47294"/>
                  <a:pt x="3733" y="47291"/>
                  <a:pt x="3725" y="47291"/>
                </a:cubicBezTo>
                <a:cubicBezTo>
                  <a:pt x="3718" y="47291"/>
                  <a:pt x="3708" y="47294"/>
                  <a:pt x="3695" y="47300"/>
                </a:cubicBezTo>
                <a:cubicBezTo>
                  <a:pt x="3683" y="47300"/>
                  <a:pt x="3670" y="47338"/>
                  <a:pt x="3683" y="47338"/>
                </a:cubicBezTo>
                <a:lnTo>
                  <a:pt x="3784" y="47528"/>
                </a:lnTo>
                <a:cubicBezTo>
                  <a:pt x="3670" y="47566"/>
                  <a:pt x="3531" y="47642"/>
                  <a:pt x="3455" y="47680"/>
                </a:cubicBezTo>
                <a:lnTo>
                  <a:pt x="3417" y="47629"/>
                </a:lnTo>
                <a:lnTo>
                  <a:pt x="3379" y="47604"/>
                </a:lnTo>
                <a:cubicBezTo>
                  <a:pt x="3379" y="47512"/>
                  <a:pt x="3326" y="47451"/>
                  <a:pt x="3259" y="47451"/>
                </a:cubicBezTo>
                <a:cubicBezTo>
                  <a:pt x="3253" y="47451"/>
                  <a:pt x="3246" y="47451"/>
                  <a:pt x="3240" y="47452"/>
                </a:cubicBezTo>
                <a:lnTo>
                  <a:pt x="3189" y="47465"/>
                </a:lnTo>
                <a:lnTo>
                  <a:pt x="3177" y="47465"/>
                </a:lnTo>
                <a:cubicBezTo>
                  <a:pt x="3177" y="47490"/>
                  <a:pt x="3202" y="47503"/>
                  <a:pt x="3240" y="47503"/>
                </a:cubicBezTo>
                <a:lnTo>
                  <a:pt x="3278" y="47516"/>
                </a:lnTo>
                <a:cubicBezTo>
                  <a:pt x="3290" y="47516"/>
                  <a:pt x="3316" y="47516"/>
                  <a:pt x="3328" y="47528"/>
                </a:cubicBezTo>
                <a:cubicBezTo>
                  <a:pt x="3328" y="47566"/>
                  <a:pt x="3328" y="47629"/>
                  <a:pt x="3328" y="47629"/>
                </a:cubicBezTo>
                <a:lnTo>
                  <a:pt x="3227" y="47642"/>
                </a:lnTo>
                <a:cubicBezTo>
                  <a:pt x="3213" y="47647"/>
                  <a:pt x="3200" y="47649"/>
                  <a:pt x="3186" y="47649"/>
                </a:cubicBezTo>
                <a:cubicBezTo>
                  <a:pt x="3089" y="47649"/>
                  <a:pt x="2991" y="47553"/>
                  <a:pt x="2943" y="47553"/>
                </a:cubicBezTo>
                <a:cubicBezTo>
                  <a:pt x="2941" y="47553"/>
                  <a:pt x="2938" y="47553"/>
                  <a:pt x="2936" y="47554"/>
                </a:cubicBezTo>
                <a:cubicBezTo>
                  <a:pt x="2886" y="47554"/>
                  <a:pt x="2810" y="47516"/>
                  <a:pt x="2759" y="47503"/>
                </a:cubicBezTo>
                <a:cubicBezTo>
                  <a:pt x="2754" y="47501"/>
                  <a:pt x="2750" y="47501"/>
                  <a:pt x="2746" y="47501"/>
                </a:cubicBezTo>
                <a:cubicBezTo>
                  <a:pt x="2722" y="47501"/>
                  <a:pt x="2726" y="47536"/>
                  <a:pt x="2759" y="47592"/>
                </a:cubicBezTo>
                <a:lnTo>
                  <a:pt x="2784" y="47604"/>
                </a:lnTo>
                <a:cubicBezTo>
                  <a:pt x="2873" y="47667"/>
                  <a:pt x="2784" y="47731"/>
                  <a:pt x="2784" y="47794"/>
                </a:cubicBezTo>
                <a:cubicBezTo>
                  <a:pt x="2784" y="47856"/>
                  <a:pt x="2761" y="47875"/>
                  <a:pt x="2734" y="47875"/>
                </a:cubicBezTo>
                <a:cubicBezTo>
                  <a:pt x="2717" y="47875"/>
                  <a:pt x="2698" y="47867"/>
                  <a:pt x="2683" y="47857"/>
                </a:cubicBezTo>
                <a:lnTo>
                  <a:pt x="2569" y="47794"/>
                </a:lnTo>
                <a:cubicBezTo>
                  <a:pt x="2443" y="47832"/>
                  <a:pt x="2228" y="47807"/>
                  <a:pt x="2202" y="47845"/>
                </a:cubicBezTo>
                <a:cubicBezTo>
                  <a:pt x="2164" y="47895"/>
                  <a:pt x="2088" y="47958"/>
                  <a:pt x="2025" y="47984"/>
                </a:cubicBezTo>
                <a:lnTo>
                  <a:pt x="2012" y="47870"/>
                </a:lnTo>
                <a:cubicBezTo>
                  <a:pt x="2012" y="47836"/>
                  <a:pt x="1996" y="47802"/>
                  <a:pt x="1981" y="47802"/>
                </a:cubicBezTo>
                <a:cubicBezTo>
                  <a:pt x="1973" y="47802"/>
                  <a:pt x="1966" y="47811"/>
                  <a:pt x="1962" y="47832"/>
                </a:cubicBezTo>
                <a:lnTo>
                  <a:pt x="1949" y="47958"/>
                </a:lnTo>
                <a:cubicBezTo>
                  <a:pt x="1886" y="48047"/>
                  <a:pt x="1810" y="48338"/>
                  <a:pt x="1772" y="48427"/>
                </a:cubicBezTo>
                <a:cubicBezTo>
                  <a:pt x="1759" y="48452"/>
                  <a:pt x="1745" y="48465"/>
                  <a:pt x="1730" y="48465"/>
                </a:cubicBezTo>
                <a:cubicBezTo>
                  <a:pt x="1703" y="48465"/>
                  <a:pt x="1675" y="48417"/>
                  <a:pt x="1658" y="48325"/>
                </a:cubicBezTo>
                <a:lnTo>
                  <a:pt x="1747" y="48110"/>
                </a:lnTo>
                <a:lnTo>
                  <a:pt x="1785" y="48009"/>
                </a:lnTo>
                <a:cubicBezTo>
                  <a:pt x="1823" y="47895"/>
                  <a:pt x="1835" y="47769"/>
                  <a:pt x="1823" y="47718"/>
                </a:cubicBezTo>
                <a:lnTo>
                  <a:pt x="1823" y="47718"/>
                </a:lnTo>
                <a:lnTo>
                  <a:pt x="1785" y="47781"/>
                </a:lnTo>
                <a:lnTo>
                  <a:pt x="1772" y="47781"/>
                </a:lnTo>
                <a:cubicBezTo>
                  <a:pt x="1768" y="47779"/>
                  <a:pt x="1764" y="47778"/>
                  <a:pt x="1760" y="47778"/>
                </a:cubicBezTo>
                <a:cubicBezTo>
                  <a:pt x="1715" y="47778"/>
                  <a:pt x="1683" y="47900"/>
                  <a:pt x="1683" y="47958"/>
                </a:cubicBezTo>
                <a:cubicBezTo>
                  <a:pt x="1683" y="47993"/>
                  <a:pt x="1664" y="48013"/>
                  <a:pt x="1637" y="48013"/>
                </a:cubicBezTo>
                <a:cubicBezTo>
                  <a:pt x="1614" y="48013"/>
                  <a:pt x="1585" y="48000"/>
                  <a:pt x="1557" y="47971"/>
                </a:cubicBezTo>
                <a:lnTo>
                  <a:pt x="1506" y="47895"/>
                </a:lnTo>
                <a:lnTo>
                  <a:pt x="1456" y="47819"/>
                </a:lnTo>
                <a:cubicBezTo>
                  <a:pt x="1354" y="47781"/>
                  <a:pt x="1329" y="47680"/>
                  <a:pt x="1405" y="47604"/>
                </a:cubicBezTo>
                <a:lnTo>
                  <a:pt x="1405" y="47541"/>
                </a:lnTo>
                <a:lnTo>
                  <a:pt x="1405" y="47465"/>
                </a:lnTo>
                <a:cubicBezTo>
                  <a:pt x="1389" y="47430"/>
                  <a:pt x="1370" y="47416"/>
                  <a:pt x="1351" y="47416"/>
                </a:cubicBezTo>
                <a:cubicBezTo>
                  <a:pt x="1307" y="47416"/>
                  <a:pt x="1262" y="47484"/>
                  <a:pt x="1253" y="47528"/>
                </a:cubicBezTo>
                <a:cubicBezTo>
                  <a:pt x="1233" y="47588"/>
                  <a:pt x="1167" y="47608"/>
                  <a:pt x="1127" y="47608"/>
                </a:cubicBezTo>
                <a:cubicBezTo>
                  <a:pt x="1116" y="47608"/>
                  <a:pt x="1107" y="47607"/>
                  <a:pt x="1101" y="47604"/>
                </a:cubicBezTo>
                <a:cubicBezTo>
                  <a:pt x="1101" y="47604"/>
                  <a:pt x="1100" y="47604"/>
                  <a:pt x="1100" y="47604"/>
                </a:cubicBezTo>
                <a:cubicBezTo>
                  <a:pt x="1072" y="47604"/>
                  <a:pt x="1291" y="47934"/>
                  <a:pt x="1291" y="47984"/>
                </a:cubicBezTo>
                <a:cubicBezTo>
                  <a:pt x="1278" y="48034"/>
                  <a:pt x="1215" y="48034"/>
                  <a:pt x="1190" y="48047"/>
                </a:cubicBezTo>
                <a:cubicBezTo>
                  <a:pt x="1165" y="48060"/>
                  <a:pt x="1114" y="48161"/>
                  <a:pt x="1089" y="48275"/>
                </a:cubicBezTo>
                <a:lnTo>
                  <a:pt x="987" y="48313"/>
                </a:lnTo>
                <a:cubicBezTo>
                  <a:pt x="949" y="48325"/>
                  <a:pt x="899" y="48376"/>
                  <a:pt x="861" y="48414"/>
                </a:cubicBezTo>
                <a:cubicBezTo>
                  <a:pt x="785" y="48452"/>
                  <a:pt x="874" y="48528"/>
                  <a:pt x="848" y="48553"/>
                </a:cubicBezTo>
                <a:lnTo>
                  <a:pt x="798" y="48629"/>
                </a:lnTo>
                <a:cubicBezTo>
                  <a:pt x="734" y="48680"/>
                  <a:pt x="633" y="48756"/>
                  <a:pt x="620" y="48768"/>
                </a:cubicBezTo>
                <a:cubicBezTo>
                  <a:pt x="608" y="48794"/>
                  <a:pt x="646" y="48832"/>
                  <a:pt x="709" y="48882"/>
                </a:cubicBezTo>
                <a:lnTo>
                  <a:pt x="722" y="48857"/>
                </a:lnTo>
                <a:cubicBezTo>
                  <a:pt x="741" y="48826"/>
                  <a:pt x="759" y="48815"/>
                  <a:pt x="777" y="48815"/>
                </a:cubicBezTo>
                <a:cubicBezTo>
                  <a:pt x="817" y="48815"/>
                  <a:pt x="855" y="48870"/>
                  <a:pt x="899" y="48870"/>
                </a:cubicBezTo>
                <a:lnTo>
                  <a:pt x="962" y="48870"/>
                </a:lnTo>
                <a:cubicBezTo>
                  <a:pt x="1038" y="48870"/>
                  <a:pt x="1139" y="48857"/>
                  <a:pt x="1177" y="48844"/>
                </a:cubicBezTo>
                <a:lnTo>
                  <a:pt x="1203" y="48933"/>
                </a:lnTo>
                <a:lnTo>
                  <a:pt x="1228" y="49072"/>
                </a:lnTo>
                <a:cubicBezTo>
                  <a:pt x="1291" y="49021"/>
                  <a:pt x="1329" y="48895"/>
                  <a:pt x="1329" y="48870"/>
                </a:cubicBezTo>
                <a:cubicBezTo>
                  <a:pt x="1316" y="48844"/>
                  <a:pt x="1342" y="48806"/>
                  <a:pt x="1392" y="48806"/>
                </a:cubicBezTo>
                <a:lnTo>
                  <a:pt x="1405" y="48819"/>
                </a:lnTo>
                <a:cubicBezTo>
                  <a:pt x="1430" y="48851"/>
                  <a:pt x="1452" y="48866"/>
                  <a:pt x="1475" y="48866"/>
                </a:cubicBezTo>
                <a:cubicBezTo>
                  <a:pt x="1497" y="48866"/>
                  <a:pt x="1519" y="48851"/>
                  <a:pt x="1544" y="48819"/>
                </a:cubicBezTo>
                <a:cubicBezTo>
                  <a:pt x="1561" y="48785"/>
                  <a:pt x="1578" y="48735"/>
                  <a:pt x="1606" y="48735"/>
                </a:cubicBezTo>
                <a:cubicBezTo>
                  <a:pt x="1620" y="48735"/>
                  <a:pt x="1637" y="48747"/>
                  <a:pt x="1658" y="48781"/>
                </a:cubicBezTo>
                <a:lnTo>
                  <a:pt x="1671" y="48794"/>
                </a:lnTo>
                <a:cubicBezTo>
                  <a:pt x="1709" y="48768"/>
                  <a:pt x="1797" y="48730"/>
                  <a:pt x="1848" y="48718"/>
                </a:cubicBezTo>
                <a:lnTo>
                  <a:pt x="1911" y="48718"/>
                </a:lnTo>
                <a:lnTo>
                  <a:pt x="2012" y="48705"/>
                </a:lnTo>
                <a:cubicBezTo>
                  <a:pt x="2042" y="48757"/>
                  <a:pt x="2076" y="48774"/>
                  <a:pt x="2102" y="48774"/>
                </a:cubicBezTo>
                <a:cubicBezTo>
                  <a:pt x="2120" y="48774"/>
                  <a:pt x="2134" y="48766"/>
                  <a:pt x="2139" y="48756"/>
                </a:cubicBezTo>
                <a:cubicBezTo>
                  <a:pt x="2141" y="48752"/>
                  <a:pt x="2144" y="48750"/>
                  <a:pt x="2148" y="48750"/>
                </a:cubicBezTo>
                <a:cubicBezTo>
                  <a:pt x="2167" y="48750"/>
                  <a:pt x="2206" y="48800"/>
                  <a:pt x="2228" y="48832"/>
                </a:cubicBezTo>
                <a:cubicBezTo>
                  <a:pt x="2231" y="48838"/>
                  <a:pt x="2237" y="48840"/>
                  <a:pt x="2244" y="48840"/>
                </a:cubicBezTo>
                <a:cubicBezTo>
                  <a:pt x="2268" y="48840"/>
                  <a:pt x="2306" y="48816"/>
                  <a:pt x="2316" y="48806"/>
                </a:cubicBezTo>
                <a:cubicBezTo>
                  <a:pt x="2329" y="48781"/>
                  <a:pt x="2278" y="48654"/>
                  <a:pt x="2253" y="48604"/>
                </a:cubicBezTo>
                <a:cubicBezTo>
                  <a:pt x="2228" y="48566"/>
                  <a:pt x="2265" y="48515"/>
                  <a:pt x="2329" y="48503"/>
                </a:cubicBezTo>
                <a:lnTo>
                  <a:pt x="2367" y="48515"/>
                </a:lnTo>
                <a:cubicBezTo>
                  <a:pt x="2430" y="48541"/>
                  <a:pt x="2468" y="48591"/>
                  <a:pt x="2531" y="48629"/>
                </a:cubicBezTo>
                <a:cubicBezTo>
                  <a:pt x="2569" y="48654"/>
                  <a:pt x="2645" y="48642"/>
                  <a:pt x="2670" y="48680"/>
                </a:cubicBezTo>
                <a:cubicBezTo>
                  <a:pt x="2685" y="48703"/>
                  <a:pt x="2697" y="48712"/>
                  <a:pt x="2709" y="48712"/>
                </a:cubicBezTo>
                <a:cubicBezTo>
                  <a:pt x="2741" y="48712"/>
                  <a:pt x="2764" y="48645"/>
                  <a:pt x="2799" y="48645"/>
                </a:cubicBezTo>
                <a:cubicBezTo>
                  <a:pt x="2806" y="48645"/>
                  <a:pt x="2814" y="48648"/>
                  <a:pt x="2822" y="48654"/>
                </a:cubicBezTo>
                <a:lnTo>
                  <a:pt x="2898" y="48705"/>
                </a:lnTo>
                <a:cubicBezTo>
                  <a:pt x="2923" y="48616"/>
                  <a:pt x="2873" y="48515"/>
                  <a:pt x="2848" y="48503"/>
                </a:cubicBezTo>
                <a:cubicBezTo>
                  <a:pt x="2822" y="48490"/>
                  <a:pt x="2873" y="48465"/>
                  <a:pt x="2961" y="48427"/>
                </a:cubicBezTo>
                <a:lnTo>
                  <a:pt x="3037" y="48439"/>
                </a:lnTo>
                <a:cubicBezTo>
                  <a:pt x="3084" y="48451"/>
                  <a:pt x="3045" y="48581"/>
                  <a:pt x="3108" y="48581"/>
                </a:cubicBezTo>
                <a:cubicBezTo>
                  <a:pt x="3113" y="48581"/>
                  <a:pt x="3119" y="48580"/>
                  <a:pt x="3126" y="48579"/>
                </a:cubicBezTo>
                <a:cubicBezTo>
                  <a:pt x="3189" y="48566"/>
                  <a:pt x="3240" y="48528"/>
                  <a:pt x="3303" y="48515"/>
                </a:cubicBezTo>
                <a:lnTo>
                  <a:pt x="3379" y="48503"/>
                </a:lnTo>
                <a:cubicBezTo>
                  <a:pt x="3493" y="48503"/>
                  <a:pt x="3569" y="48325"/>
                  <a:pt x="3569" y="48275"/>
                </a:cubicBezTo>
                <a:cubicBezTo>
                  <a:pt x="3569" y="48234"/>
                  <a:pt x="3636" y="48204"/>
                  <a:pt x="3678" y="48204"/>
                </a:cubicBezTo>
                <a:cubicBezTo>
                  <a:pt x="3702" y="48204"/>
                  <a:pt x="3717" y="48214"/>
                  <a:pt x="3708" y="48237"/>
                </a:cubicBezTo>
                <a:cubicBezTo>
                  <a:pt x="3705" y="48254"/>
                  <a:pt x="3708" y="48261"/>
                  <a:pt x="3714" y="48261"/>
                </a:cubicBezTo>
                <a:cubicBezTo>
                  <a:pt x="3733" y="48261"/>
                  <a:pt x="3778" y="48211"/>
                  <a:pt x="3797" y="48174"/>
                </a:cubicBezTo>
                <a:cubicBezTo>
                  <a:pt x="3801" y="48167"/>
                  <a:pt x="3808" y="48164"/>
                  <a:pt x="3816" y="48164"/>
                </a:cubicBezTo>
                <a:cubicBezTo>
                  <a:pt x="3858" y="48164"/>
                  <a:pt x="3942" y="48233"/>
                  <a:pt x="3974" y="48275"/>
                </a:cubicBezTo>
                <a:cubicBezTo>
                  <a:pt x="3981" y="48289"/>
                  <a:pt x="3998" y="48293"/>
                  <a:pt x="4018" y="48293"/>
                </a:cubicBezTo>
                <a:cubicBezTo>
                  <a:pt x="4045" y="48293"/>
                  <a:pt x="4078" y="48286"/>
                  <a:pt x="4105" y="48286"/>
                </a:cubicBezTo>
                <a:cubicBezTo>
                  <a:pt x="4128" y="48286"/>
                  <a:pt x="4147" y="48292"/>
                  <a:pt x="4151" y="48313"/>
                </a:cubicBezTo>
                <a:cubicBezTo>
                  <a:pt x="4151" y="48331"/>
                  <a:pt x="4152" y="48338"/>
                  <a:pt x="4153" y="48338"/>
                </a:cubicBezTo>
                <a:cubicBezTo>
                  <a:pt x="4157" y="48338"/>
                  <a:pt x="4167" y="48260"/>
                  <a:pt x="4176" y="48212"/>
                </a:cubicBezTo>
                <a:cubicBezTo>
                  <a:pt x="4176" y="48175"/>
                  <a:pt x="4202" y="48155"/>
                  <a:pt x="4239" y="48155"/>
                </a:cubicBezTo>
                <a:cubicBezTo>
                  <a:pt x="4265" y="48155"/>
                  <a:pt x="4296" y="48165"/>
                  <a:pt x="4328" y="48186"/>
                </a:cubicBezTo>
                <a:lnTo>
                  <a:pt x="4252" y="48287"/>
                </a:lnTo>
                <a:lnTo>
                  <a:pt x="4176" y="48401"/>
                </a:lnTo>
                <a:cubicBezTo>
                  <a:pt x="4180" y="48402"/>
                  <a:pt x="4184" y="48402"/>
                  <a:pt x="4188" y="48402"/>
                </a:cubicBezTo>
                <a:cubicBezTo>
                  <a:pt x="4254" y="48402"/>
                  <a:pt x="4367" y="48310"/>
                  <a:pt x="4391" y="48262"/>
                </a:cubicBezTo>
                <a:cubicBezTo>
                  <a:pt x="4417" y="48212"/>
                  <a:pt x="4404" y="48148"/>
                  <a:pt x="4366" y="48110"/>
                </a:cubicBezTo>
                <a:lnTo>
                  <a:pt x="4353" y="48072"/>
                </a:lnTo>
                <a:cubicBezTo>
                  <a:pt x="4328" y="48022"/>
                  <a:pt x="4315" y="47933"/>
                  <a:pt x="4341" y="47908"/>
                </a:cubicBezTo>
                <a:cubicBezTo>
                  <a:pt x="4349" y="47883"/>
                  <a:pt x="4389" y="47869"/>
                  <a:pt x="4419" y="47869"/>
                </a:cubicBezTo>
                <a:cubicBezTo>
                  <a:pt x="4436" y="47869"/>
                  <a:pt x="4450" y="47874"/>
                  <a:pt x="4455" y="47883"/>
                </a:cubicBezTo>
                <a:cubicBezTo>
                  <a:pt x="4493" y="47921"/>
                  <a:pt x="4521" y="47939"/>
                  <a:pt x="4549" y="47939"/>
                </a:cubicBezTo>
                <a:cubicBezTo>
                  <a:pt x="4578" y="47939"/>
                  <a:pt x="4606" y="47921"/>
                  <a:pt x="4644" y="47883"/>
                </a:cubicBezTo>
                <a:lnTo>
                  <a:pt x="4682" y="47832"/>
                </a:lnTo>
                <a:cubicBezTo>
                  <a:pt x="4771" y="47832"/>
                  <a:pt x="4834" y="47870"/>
                  <a:pt x="4809" y="47921"/>
                </a:cubicBezTo>
                <a:lnTo>
                  <a:pt x="4784" y="47946"/>
                </a:lnTo>
                <a:lnTo>
                  <a:pt x="4733" y="48009"/>
                </a:lnTo>
                <a:cubicBezTo>
                  <a:pt x="4670" y="48072"/>
                  <a:pt x="4708" y="48300"/>
                  <a:pt x="4708" y="48376"/>
                </a:cubicBezTo>
                <a:cubicBezTo>
                  <a:pt x="4697" y="48442"/>
                  <a:pt x="4695" y="48480"/>
                  <a:pt x="4703" y="48480"/>
                </a:cubicBezTo>
                <a:cubicBezTo>
                  <a:pt x="4705" y="48480"/>
                  <a:pt x="4706" y="48479"/>
                  <a:pt x="4708" y="48477"/>
                </a:cubicBezTo>
                <a:lnTo>
                  <a:pt x="4720" y="48452"/>
                </a:lnTo>
                <a:cubicBezTo>
                  <a:pt x="4733" y="48401"/>
                  <a:pt x="4733" y="48325"/>
                  <a:pt x="4758" y="48313"/>
                </a:cubicBezTo>
                <a:cubicBezTo>
                  <a:pt x="4769" y="48305"/>
                  <a:pt x="4778" y="48301"/>
                  <a:pt x="4787" y="48301"/>
                </a:cubicBezTo>
                <a:cubicBezTo>
                  <a:pt x="4818" y="48301"/>
                  <a:pt x="4832" y="48351"/>
                  <a:pt x="4822" y="48401"/>
                </a:cubicBezTo>
                <a:lnTo>
                  <a:pt x="4822" y="48414"/>
                </a:lnTo>
                <a:cubicBezTo>
                  <a:pt x="4822" y="48414"/>
                  <a:pt x="4823" y="48415"/>
                  <a:pt x="4824" y="48415"/>
                </a:cubicBezTo>
                <a:cubicBezTo>
                  <a:pt x="4850" y="48415"/>
                  <a:pt x="4900" y="48236"/>
                  <a:pt x="4961" y="48199"/>
                </a:cubicBezTo>
                <a:cubicBezTo>
                  <a:pt x="5011" y="48174"/>
                  <a:pt x="5075" y="48072"/>
                  <a:pt x="5100" y="48047"/>
                </a:cubicBezTo>
                <a:cubicBezTo>
                  <a:pt x="5102" y="48045"/>
                  <a:pt x="5106" y="48044"/>
                  <a:pt x="5110" y="48044"/>
                </a:cubicBezTo>
                <a:cubicBezTo>
                  <a:pt x="5153" y="48044"/>
                  <a:pt x="5292" y="48154"/>
                  <a:pt x="5315" y="48212"/>
                </a:cubicBezTo>
                <a:cubicBezTo>
                  <a:pt x="5353" y="48287"/>
                  <a:pt x="5391" y="48351"/>
                  <a:pt x="5404" y="48376"/>
                </a:cubicBezTo>
                <a:lnTo>
                  <a:pt x="5416" y="48363"/>
                </a:lnTo>
                <a:cubicBezTo>
                  <a:pt x="5442" y="48363"/>
                  <a:pt x="5467" y="48351"/>
                  <a:pt x="5480" y="48325"/>
                </a:cubicBezTo>
                <a:cubicBezTo>
                  <a:pt x="5492" y="48313"/>
                  <a:pt x="5480" y="48275"/>
                  <a:pt x="5480" y="48250"/>
                </a:cubicBezTo>
                <a:cubicBezTo>
                  <a:pt x="5480" y="48185"/>
                  <a:pt x="5495" y="48152"/>
                  <a:pt x="5522" y="48152"/>
                </a:cubicBezTo>
                <a:cubicBezTo>
                  <a:pt x="5538" y="48152"/>
                  <a:pt x="5558" y="48163"/>
                  <a:pt x="5581" y="48186"/>
                </a:cubicBezTo>
                <a:lnTo>
                  <a:pt x="5619" y="48224"/>
                </a:lnTo>
                <a:cubicBezTo>
                  <a:pt x="5644" y="48199"/>
                  <a:pt x="5796" y="48136"/>
                  <a:pt x="5948" y="48085"/>
                </a:cubicBezTo>
                <a:lnTo>
                  <a:pt x="6087" y="48224"/>
                </a:lnTo>
                <a:lnTo>
                  <a:pt x="6087" y="48237"/>
                </a:lnTo>
                <a:cubicBezTo>
                  <a:pt x="6112" y="48224"/>
                  <a:pt x="6150" y="48123"/>
                  <a:pt x="6150" y="48085"/>
                </a:cubicBezTo>
                <a:cubicBezTo>
                  <a:pt x="6150" y="48068"/>
                  <a:pt x="6179" y="48059"/>
                  <a:pt x="6213" y="48059"/>
                </a:cubicBezTo>
                <a:cubicBezTo>
                  <a:pt x="6256" y="48059"/>
                  <a:pt x="6308" y="48075"/>
                  <a:pt x="6315" y="48110"/>
                </a:cubicBezTo>
                <a:cubicBezTo>
                  <a:pt x="6319" y="48133"/>
                  <a:pt x="6327" y="48141"/>
                  <a:pt x="6335" y="48141"/>
                </a:cubicBezTo>
                <a:cubicBezTo>
                  <a:pt x="6350" y="48141"/>
                  <a:pt x="6365" y="48114"/>
                  <a:pt x="6365" y="48098"/>
                </a:cubicBezTo>
                <a:cubicBezTo>
                  <a:pt x="6374" y="48073"/>
                  <a:pt x="6419" y="48059"/>
                  <a:pt x="6480" y="48059"/>
                </a:cubicBezTo>
                <a:cubicBezTo>
                  <a:pt x="6514" y="48059"/>
                  <a:pt x="6553" y="48063"/>
                  <a:pt x="6593" y="48072"/>
                </a:cubicBezTo>
                <a:lnTo>
                  <a:pt x="6682" y="48085"/>
                </a:lnTo>
                <a:cubicBezTo>
                  <a:pt x="6720" y="48085"/>
                  <a:pt x="6758" y="48085"/>
                  <a:pt x="6783" y="48072"/>
                </a:cubicBezTo>
                <a:lnTo>
                  <a:pt x="6808" y="48060"/>
                </a:lnTo>
                <a:cubicBezTo>
                  <a:pt x="6810" y="48058"/>
                  <a:pt x="6813" y="48056"/>
                  <a:pt x="6817" y="48056"/>
                </a:cubicBezTo>
                <a:cubicBezTo>
                  <a:pt x="6833" y="48056"/>
                  <a:pt x="6859" y="48081"/>
                  <a:pt x="6859" y="48123"/>
                </a:cubicBezTo>
                <a:lnTo>
                  <a:pt x="6884" y="48148"/>
                </a:lnTo>
                <a:lnTo>
                  <a:pt x="6897" y="48161"/>
                </a:lnTo>
                <a:cubicBezTo>
                  <a:pt x="6922" y="48148"/>
                  <a:pt x="6985" y="47984"/>
                  <a:pt x="7023" y="47971"/>
                </a:cubicBezTo>
                <a:cubicBezTo>
                  <a:pt x="7074" y="47971"/>
                  <a:pt x="7150" y="48060"/>
                  <a:pt x="7175" y="48098"/>
                </a:cubicBezTo>
                <a:cubicBezTo>
                  <a:pt x="7179" y="48104"/>
                  <a:pt x="7183" y="48106"/>
                  <a:pt x="7188" y="48106"/>
                </a:cubicBezTo>
                <a:cubicBezTo>
                  <a:pt x="7212" y="48106"/>
                  <a:pt x="7244" y="48022"/>
                  <a:pt x="7276" y="47883"/>
                </a:cubicBezTo>
                <a:lnTo>
                  <a:pt x="7428" y="47870"/>
                </a:lnTo>
                <a:lnTo>
                  <a:pt x="7441" y="47870"/>
                </a:lnTo>
                <a:cubicBezTo>
                  <a:pt x="7454" y="47908"/>
                  <a:pt x="7416" y="48034"/>
                  <a:pt x="7390" y="48072"/>
                </a:cubicBezTo>
                <a:cubicBezTo>
                  <a:pt x="7378" y="48098"/>
                  <a:pt x="7466" y="48136"/>
                  <a:pt x="7593" y="48148"/>
                </a:cubicBezTo>
                <a:lnTo>
                  <a:pt x="7580" y="47933"/>
                </a:lnTo>
                <a:cubicBezTo>
                  <a:pt x="7567" y="47921"/>
                  <a:pt x="7605" y="47883"/>
                  <a:pt x="7618" y="47870"/>
                </a:cubicBezTo>
                <a:lnTo>
                  <a:pt x="7643" y="47870"/>
                </a:lnTo>
                <a:cubicBezTo>
                  <a:pt x="7669" y="47895"/>
                  <a:pt x="7707" y="47958"/>
                  <a:pt x="7732" y="48022"/>
                </a:cubicBezTo>
                <a:lnTo>
                  <a:pt x="7795" y="47921"/>
                </a:lnTo>
                <a:lnTo>
                  <a:pt x="7846" y="47845"/>
                </a:lnTo>
                <a:cubicBezTo>
                  <a:pt x="7859" y="47835"/>
                  <a:pt x="7871" y="47831"/>
                  <a:pt x="7884" y="47831"/>
                </a:cubicBezTo>
                <a:cubicBezTo>
                  <a:pt x="7955" y="47831"/>
                  <a:pt x="8010" y="47971"/>
                  <a:pt x="8010" y="48047"/>
                </a:cubicBezTo>
                <a:cubicBezTo>
                  <a:pt x="8010" y="48079"/>
                  <a:pt x="8020" y="48091"/>
                  <a:pt x="8035" y="48091"/>
                </a:cubicBezTo>
                <a:cubicBezTo>
                  <a:pt x="8067" y="48091"/>
                  <a:pt x="8120" y="48035"/>
                  <a:pt x="8137" y="48009"/>
                </a:cubicBezTo>
                <a:cubicBezTo>
                  <a:pt x="8150" y="47982"/>
                  <a:pt x="8168" y="47969"/>
                  <a:pt x="8185" y="47969"/>
                </a:cubicBezTo>
                <a:cubicBezTo>
                  <a:pt x="8199" y="47969"/>
                  <a:pt x="8214" y="47979"/>
                  <a:pt x="8225" y="47996"/>
                </a:cubicBezTo>
                <a:lnTo>
                  <a:pt x="8251" y="47996"/>
                </a:lnTo>
                <a:cubicBezTo>
                  <a:pt x="8264" y="48001"/>
                  <a:pt x="8281" y="48003"/>
                  <a:pt x="8298" y="48003"/>
                </a:cubicBezTo>
                <a:cubicBezTo>
                  <a:pt x="8379" y="48003"/>
                  <a:pt x="8494" y="47960"/>
                  <a:pt x="8567" y="47908"/>
                </a:cubicBezTo>
                <a:cubicBezTo>
                  <a:pt x="8570" y="47905"/>
                  <a:pt x="8573" y="47904"/>
                  <a:pt x="8576" y="47904"/>
                </a:cubicBezTo>
                <a:cubicBezTo>
                  <a:pt x="8590" y="47904"/>
                  <a:pt x="8610" y="47921"/>
                  <a:pt x="8630" y="47921"/>
                </a:cubicBezTo>
                <a:lnTo>
                  <a:pt x="8681" y="47933"/>
                </a:lnTo>
                <a:cubicBezTo>
                  <a:pt x="8732" y="47933"/>
                  <a:pt x="8871" y="47895"/>
                  <a:pt x="8972" y="47845"/>
                </a:cubicBezTo>
                <a:lnTo>
                  <a:pt x="9061" y="47769"/>
                </a:lnTo>
                <a:cubicBezTo>
                  <a:pt x="9064" y="47765"/>
                  <a:pt x="9070" y="47763"/>
                  <a:pt x="9077" y="47763"/>
                </a:cubicBezTo>
                <a:cubicBezTo>
                  <a:pt x="9092" y="47763"/>
                  <a:pt x="9111" y="47772"/>
                  <a:pt x="9111" y="47781"/>
                </a:cubicBezTo>
                <a:lnTo>
                  <a:pt x="9174" y="47870"/>
                </a:lnTo>
                <a:cubicBezTo>
                  <a:pt x="9250" y="47832"/>
                  <a:pt x="9377" y="47781"/>
                  <a:pt x="9440" y="47743"/>
                </a:cubicBezTo>
                <a:lnTo>
                  <a:pt x="9516" y="47807"/>
                </a:lnTo>
                <a:cubicBezTo>
                  <a:pt x="9549" y="47835"/>
                  <a:pt x="9582" y="47846"/>
                  <a:pt x="9615" y="47846"/>
                </a:cubicBezTo>
                <a:cubicBezTo>
                  <a:pt x="9683" y="47846"/>
                  <a:pt x="9752" y="47802"/>
                  <a:pt x="9820" y="47794"/>
                </a:cubicBezTo>
                <a:lnTo>
                  <a:pt x="9921" y="47781"/>
                </a:lnTo>
                <a:cubicBezTo>
                  <a:pt x="9927" y="47805"/>
                  <a:pt x="9936" y="47815"/>
                  <a:pt x="9948" y="47815"/>
                </a:cubicBezTo>
                <a:cubicBezTo>
                  <a:pt x="9984" y="47815"/>
                  <a:pt x="10041" y="47710"/>
                  <a:pt x="10060" y="47642"/>
                </a:cubicBezTo>
                <a:cubicBezTo>
                  <a:pt x="10086" y="47554"/>
                  <a:pt x="10124" y="47465"/>
                  <a:pt x="10149" y="47465"/>
                </a:cubicBezTo>
                <a:cubicBezTo>
                  <a:pt x="10153" y="47463"/>
                  <a:pt x="10158" y="47462"/>
                  <a:pt x="10161" y="47462"/>
                </a:cubicBezTo>
                <a:cubicBezTo>
                  <a:pt x="10178" y="47462"/>
                  <a:pt x="10184" y="47482"/>
                  <a:pt x="10174" y="47503"/>
                </a:cubicBezTo>
                <a:lnTo>
                  <a:pt x="10174" y="47528"/>
                </a:lnTo>
                <a:lnTo>
                  <a:pt x="10161" y="47693"/>
                </a:lnTo>
                <a:cubicBezTo>
                  <a:pt x="10212" y="47794"/>
                  <a:pt x="10415" y="47870"/>
                  <a:pt x="10453" y="47908"/>
                </a:cubicBezTo>
                <a:cubicBezTo>
                  <a:pt x="10490" y="47958"/>
                  <a:pt x="10490" y="48072"/>
                  <a:pt x="10440" y="48161"/>
                </a:cubicBezTo>
                <a:cubicBezTo>
                  <a:pt x="10503" y="48161"/>
                  <a:pt x="10554" y="48136"/>
                  <a:pt x="10604" y="48085"/>
                </a:cubicBezTo>
                <a:lnTo>
                  <a:pt x="10642" y="48060"/>
                </a:lnTo>
                <a:cubicBezTo>
                  <a:pt x="10680" y="48022"/>
                  <a:pt x="10579" y="47870"/>
                  <a:pt x="10541" y="47807"/>
                </a:cubicBezTo>
                <a:cubicBezTo>
                  <a:pt x="10510" y="47754"/>
                  <a:pt x="10617" y="47667"/>
                  <a:pt x="10698" y="47667"/>
                </a:cubicBezTo>
                <a:cubicBezTo>
                  <a:pt x="10715" y="47667"/>
                  <a:pt x="10730" y="47671"/>
                  <a:pt x="10744" y="47680"/>
                </a:cubicBezTo>
                <a:cubicBezTo>
                  <a:pt x="10819" y="47731"/>
                  <a:pt x="10794" y="47794"/>
                  <a:pt x="10769" y="47807"/>
                </a:cubicBezTo>
                <a:cubicBezTo>
                  <a:pt x="10731" y="47807"/>
                  <a:pt x="10744" y="47857"/>
                  <a:pt x="10744" y="47870"/>
                </a:cubicBezTo>
                <a:cubicBezTo>
                  <a:pt x="10756" y="47895"/>
                  <a:pt x="10832" y="47958"/>
                  <a:pt x="10857" y="47971"/>
                </a:cubicBezTo>
                <a:cubicBezTo>
                  <a:pt x="10861" y="47975"/>
                  <a:pt x="10865" y="47976"/>
                  <a:pt x="10869" y="47976"/>
                </a:cubicBezTo>
                <a:cubicBezTo>
                  <a:pt x="10893" y="47976"/>
                  <a:pt x="10922" y="47915"/>
                  <a:pt x="10933" y="47883"/>
                </a:cubicBezTo>
                <a:cubicBezTo>
                  <a:pt x="10933" y="47845"/>
                  <a:pt x="10984" y="47819"/>
                  <a:pt x="11047" y="47807"/>
                </a:cubicBezTo>
                <a:lnTo>
                  <a:pt x="11035" y="47693"/>
                </a:lnTo>
                <a:lnTo>
                  <a:pt x="11035" y="47541"/>
                </a:lnTo>
                <a:cubicBezTo>
                  <a:pt x="11107" y="47562"/>
                  <a:pt x="11179" y="47582"/>
                  <a:pt x="11210" y="47582"/>
                </a:cubicBezTo>
                <a:cubicBezTo>
                  <a:pt x="11217" y="47582"/>
                  <a:pt x="11222" y="47581"/>
                  <a:pt x="11224" y="47579"/>
                </a:cubicBezTo>
                <a:cubicBezTo>
                  <a:pt x="11234" y="47569"/>
                  <a:pt x="11314" y="47513"/>
                  <a:pt x="11348" y="47513"/>
                </a:cubicBezTo>
                <a:cubicBezTo>
                  <a:pt x="11358" y="47513"/>
                  <a:pt x="11364" y="47517"/>
                  <a:pt x="11364" y="47528"/>
                </a:cubicBezTo>
                <a:cubicBezTo>
                  <a:pt x="11364" y="47556"/>
                  <a:pt x="11378" y="47567"/>
                  <a:pt x="11399" y="47567"/>
                </a:cubicBezTo>
                <a:cubicBezTo>
                  <a:pt x="11426" y="47567"/>
                  <a:pt x="11462" y="47549"/>
                  <a:pt x="11490" y="47528"/>
                </a:cubicBezTo>
                <a:cubicBezTo>
                  <a:pt x="11499" y="47520"/>
                  <a:pt x="11508" y="47516"/>
                  <a:pt x="11519" y="47516"/>
                </a:cubicBezTo>
                <a:cubicBezTo>
                  <a:pt x="11555" y="47516"/>
                  <a:pt x="11600" y="47566"/>
                  <a:pt x="11629" y="47655"/>
                </a:cubicBezTo>
                <a:lnTo>
                  <a:pt x="11731" y="47516"/>
                </a:lnTo>
                <a:cubicBezTo>
                  <a:pt x="11736" y="47510"/>
                  <a:pt x="11752" y="47507"/>
                  <a:pt x="11770" y="47507"/>
                </a:cubicBezTo>
                <a:cubicBezTo>
                  <a:pt x="11795" y="47507"/>
                  <a:pt x="11824" y="47513"/>
                  <a:pt x="11832" y="47528"/>
                </a:cubicBezTo>
                <a:cubicBezTo>
                  <a:pt x="11862" y="47576"/>
                  <a:pt x="11888" y="47594"/>
                  <a:pt x="11911" y="47594"/>
                </a:cubicBezTo>
                <a:cubicBezTo>
                  <a:pt x="11955" y="47594"/>
                  <a:pt x="11988" y="47528"/>
                  <a:pt x="12022" y="47478"/>
                </a:cubicBezTo>
                <a:lnTo>
                  <a:pt x="12224" y="47237"/>
                </a:lnTo>
                <a:cubicBezTo>
                  <a:pt x="12249" y="47237"/>
                  <a:pt x="12275" y="47237"/>
                  <a:pt x="12287" y="47263"/>
                </a:cubicBezTo>
                <a:cubicBezTo>
                  <a:pt x="12371" y="47356"/>
                  <a:pt x="12407" y="47387"/>
                  <a:pt x="12476" y="47387"/>
                </a:cubicBezTo>
                <a:cubicBezTo>
                  <a:pt x="12500" y="47387"/>
                  <a:pt x="12529" y="47383"/>
                  <a:pt x="12566" y="47376"/>
                </a:cubicBezTo>
                <a:lnTo>
                  <a:pt x="12743" y="47338"/>
                </a:lnTo>
                <a:cubicBezTo>
                  <a:pt x="12787" y="47377"/>
                  <a:pt x="12840" y="47396"/>
                  <a:pt x="12893" y="47396"/>
                </a:cubicBezTo>
                <a:cubicBezTo>
                  <a:pt x="12980" y="47396"/>
                  <a:pt x="13068" y="47348"/>
                  <a:pt x="13123" y="47263"/>
                </a:cubicBezTo>
                <a:lnTo>
                  <a:pt x="13274" y="47288"/>
                </a:lnTo>
                <a:cubicBezTo>
                  <a:pt x="13287" y="47288"/>
                  <a:pt x="13312" y="47174"/>
                  <a:pt x="13338" y="47174"/>
                </a:cubicBezTo>
                <a:cubicBezTo>
                  <a:pt x="13340" y="47173"/>
                  <a:pt x="13342" y="47172"/>
                  <a:pt x="13345" y="47172"/>
                </a:cubicBezTo>
                <a:cubicBezTo>
                  <a:pt x="13370" y="47172"/>
                  <a:pt x="13405" y="47225"/>
                  <a:pt x="13452" y="47225"/>
                </a:cubicBezTo>
                <a:cubicBezTo>
                  <a:pt x="13472" y="47230"/>
                  <a:pt x="13496" y="47233"/>
                  <a:pt x="13518" y="47233"/>
                </a:cubicBezTo>
                <a:cubicBezTo>
                  <a:pt x="13550" y="47233"/>
                  <a:pt x="13581" y="47227"/>
                  <a:pt x="13603" y="47212"/>
                </a:cubicBezTo>
                <a:cubicBezTo>
                  <a:pt x="13626" y="47185"/>
                  <a:pt x="13641" y="47174"/>
                  <a:pt x="13650" y="47174"/>
                </a:cubicBezTo>
                <a:cubicBezTo>
                  <a:pt x="13668" y="47174"/>
                  <a:pt x="13671" y="47209"/>
                  <a:pt x="13679" y="47250"/>
                </a:cubicBezTo>
                <a:cubicBezTo>
                  <a:pt x="13679" y="47275"/>
                  <a:pt x="13705" y="47300"/>
                  <a:pt x="13730" y="47300"/>
                </a:cubicBezTo>
                <a:cubicBezTo>
                  <a:pt x="13743" y="47305"/>
                  <a:pt x="13755" y="47306"/>
                  <a:pt x="13768" y="47306"/>
                </a:cubicBezTo>
                <a:cubicBezTo>
                  <a:pt x="13793" y="47306"/>
                  <a:pt x="13818" y="47300"/>
                  <a:pt x="13844" y="47300"/>
                </a:cubicBezTo>
                <a:lnTo>
                  <a:pt x="14008" y="47351"/>
                </a:lnTo>
                <a:cubicBezTo>
                  <a:pt x="14031" y="47289"/>
                  <a:pt x="14078" y="47270"/>
                  <a:pt x="14117" y="47270"/>
                </a:cubicBezTo>
                <a:cubicBezTo>
                  <a:pt x="14141" y="47270"/>
                  <a:pt x="14163" y="47278"/>
                  <a:pt x="14173" y="47288"/>
                </a:cubicBezTo>
                <a:cubicBezTo>
                  <a:pt x="14208" y="47323"/>
                  <a:pt x="14308" y="47455"/>
                  <a:pt x="14373" y="47455"/>
                </a:cubicBezTo>
                <a:cubicBezTo>
                  <a:pt x="14378" y="47455"/>
                  <a:pt x="14383" y="47454"/>
                  <a:pt x="14388" y="47452"/>
                </a:cubicBezTo>
                <a:cubicBezTo>
                  <a:pt x="14451" y="47440"/>
                  <a:pt x="14489" y="47376"/>
                  <a:pt x="14464" y="47338"/>
                </a:cubicBezTo>
                <a:lnTo>
                  <a:pt x="14464" y="47300"/>
                </a:lnTo>
                <a:cubicBezTo>
                  <a:pt x="14464" y="47263"/>
                  <a:pt x="14476" y="47225"/>
                  <a:pt x="14502" y="47199"/>
                </a:cubicBezTo>
                <a:cubicBezTo>
                  <a:pt x="14516" y="47181"/>
                  <a:pt x="14525" y="47175"/>
                  <a:pt x="14531" y="47175"/>
                </a:cubicBezTo>
                <a:cubicBezTo>
                  <a:pt x="14547" y="47175"/>
                  <a:pt x="14543" y="47219"/>
                  <a:pt x="14552" y="47237"/>
                </a:cubicBezTo>
                <a:lnTo>
                  <a:pt x="14590" y="47326"/>
                </a:lnTo>
                <a:cubicBezTo>
                  <a:pt x="14628" y="47288"/>
                  <a:pt x="14654" y="47199"/>
                  <a:pt x="14654" y="47136"/>
                </a:cubicBezTo>
                <a:lnTo>
                  <a:pt x="14730" y="47199"/>
                </a:lnTo>
                <a:cubicBezTo>
                  <a:pt x="14768" y="47238"/>
                  <a:pt x="14817" y="47240"/>
                  <a:pt x="14867" y="47240"/>
                </a:cubicBezTo>
                <a:cubicBezTo>
                  <a:pt x="14875" y="47240"/>
                  <a:pt x="14882" y="47240"/>
                  <a:pt x="14889" y="47240"/>
                </a:cubicBezTo>
                <a:cubicBezTo>
                  <a:pt x="14948" y="47240"/>
                  <a:pt x="15008" y="47244"/>
                  <a:pt x="15059" y="47300"/>
                </a:cubicBezTo>
                <a:lnTo>
                  <a:pt x="15071" y="47313"/>
                </a:lnTo>
                <a:cubicBezTo>
                  <a:pt x="15085" y="47302"/>
                  <a:pt x="15098" y="47297"/>
                  <a:pt x="15110" y="47297"/>
                </a:cubicBezTo>
                <a:cubicBezTo>
                  <a:pt x="15168" y="47297"/>
                  <a:pt x="15210" y="47400"/>
                  <a:pt x="15210" y="47452"/>
                </a:cubicBezTo>
                <a:cubicBezTo>
                  <a:pt x="15210" y="47503"/>
                  <a:pt x="15160" y="47592"/>
                  <a:pt x="15097" y="47629"/>
                </a:cubicBezTo>
                <a:lnTo>
                  <a:pt x="15210" y="47655"/>
                </a:lnTo>
                <a:cubicBezTo>
                  <a:pt x="15218" y="47658"/>
                  <a:pt x="15225" y="47659"/>
                  <a:pt x="15230" y="47659"/>
                </a:cubicBezTo>
                <a:cubicBezTo>
                  <a:pt x="15271" y="47659"/>
                  <a:pt x="15261" y="47585"/>
                  <a:pt x="15261" y="47541"/>
                </a:cubicBezTo>
                <a:lnTo>
                  <a:pt x="15261" y="47465"/>
                </a:lnTo>
                <a:cubicBezTo>
                  <a:pt x="15273" y="47393"/>
                  <a:pt x="15353" y="47185"/>
                  <a:pt x="15415" y="47185"/>
                </a:cubicBezTo>
                <a:cubicBezTo>
                  <a:pt x="15419" y="47185"/>
                  <a:pt x="15422" y="47185"/>
                  <a:pt x="15426" y="47187"/>
                </a:cubicBezTo>
                <a:cubicBezTo>
                  <a:pt x="15442" y="47193"/>
                  <a:pt x="15459" y="47197"/>
                  <a:pt x="15473" y="47197"/>
                </a:cubicBezTo>
                <a:cubicBezTo>
                  <a:pt x="15512" y="47197"/>
                  <a:pt x="15539" y="47173"/>
                  <a:pt x="15539" y="47136"/>
                </a:cubicBezTo>
                <a:lnTo>
                  <a:pt x="15539" y="47085"/>
                </a:lnTo>
                <a:lnTo>
                  <a:pt x="15539" y="46997"/>
                </a:lnTo>
                <a:cubicBezTo>
                  <a:pt x="15588" y="47021"/>
                  <a:pt x="15810" y="47149"/>
                  <a:pt x="15873" y="47149"/>
                </a:cubicBezTo>
                <a:cubicBezTo>
                  <a:pt x="15876" y="47149"/>
                  <a:pt x="15879" y="47149"/>
                  <a:pt x="15881" y="47149"/>
                </a:cubicBezTo>
                <a:cubicBezTo>
                  <a:pt x="15932" y="47136"/>
                  <a:pt x="16071" y="47060"/>
                  <a:pt x="16185" y="46997"/>
                </a:cubicBezTo>
                <a:lnTo>
                  <a:pt x="16286" y="46946"/>
                </a:lnTo>
                <a:lnTo>
                  <a:pt x="16324" y="46934"/>
                </a:lnTo>
                <a:cubicBezTo>
                  <a:pt x="16387" y="46934"/>
                  <a:pt x="16375" y="47022"/>
                  <a:pt x="16299" y="47111"/>
                </a:cubicBezTo>
                <a:lnTo>
                  <a:pt x="16235" y="47149"/>
                </a:lnTo>
                <a:lnTo>
                  <a:pt x="16159" y="47199"/>
                </a:lnTo>
                <a:cubicBezTo>
                  <a:pt x="16071" y="47225"/>
                  <a:pt x="16008" y="47300"/>
                  <a:pt x="16033" y="47376"/>
                </a:cubicBezTo>
                <a:lnTo>
                  <a:pt x="16121" y="47313"/>
                </a:lnTo>
                <a:cubicBezTo>
                  <a:pt x="16210" y="47263"/>
                  <a:pt x="16299" y="47263"/>
                  <a:pt x="16375" y="47136"/>
                </a:cubicBezTo>
                <a:lnTo>
                  <a:pt x="16400" y="47060"/>
                </a:lnTo>
                <a:cubicBezTo>
                  <a:pt x="16451" y="47049"/>
                  <a:pt x="16520" y="47042"/>
                  <a:pt x="16593" y="47042"/>
                </a:cubicBezTo>
                <a:cubicBezTo>
                  <a:pt x="16683" y="47042"/>
                  <a:pt x="16779" y="47052"/>
                  <a:pt x="16855" y="47073"/>
                </a:cubicBezTo>
                <a:lnTo>
                  <a:pt x="16995" y="47085"/>
                </a:lnTo>
                <a:lnTo>
                  <a:pt x="17121" y="47098"/>
                </a:lnTo>
                <a:cubicBezTo>
                  <a:pt x="17260" y="47085"/>
                  <a:pt x="17437" y="46934"/>
                  <a:pt x="17425" y="46883"/>
                </a:cubicBezTo>
                <a:cubicBezTo>
                  <a:pt x="17415" y="46868"/>
                  <a:pt x="17417" y="46861"/>
                  <a:pt x="17428" y="46861"/>
                </a:cubicBezTo>
                <a:cubicBezTo>
                  <a:pt x="17445" y="46861"/>
                  <a:pt x="17485" y="46878"/>
                  <a:pt x="17539" y="46908"/>
                </a:cubicBezTo>
                <a:lnTo>
                  <a:pt x="17564" y="47060"/>
                </a:lnTo>
                <a:lnTo>
                  <a:pt x="17577" y="47085"/>
                </a:lnTo>
                <a:cubicBezTo>
                  <a:pt x="17577" y="47097"/>
                  <a:pt x="17580" y="47103"/>
                  <a:pt x="17586" y="47103"/>
                </a:cubicBezTo>
                <a:cubicBezTo>
                  <a:pt x="17600" y="47103"/>
                  <a:pt x="17626" y="47074"/>
                  <a:pt x="17653" y="47022"/>
                </a:cubicBezTo>
                <a:lnTo>
                  <a:pt x="17691" y="46971"/>
                </a:lnTo>
                <a:cubicBezTo>
                  <a:pt x="17700" y="46953"/>
                  <a:pt x="17729" y="46941"/>
                  <a:pt x="17745" y="46941"/>
                </a:cubicBezTo>
                <a:cubicBezTo>
                  <a:pt x="17750" y="46941"/>
                  <a:pt x="17754" y="46943"/>
                  <a:pt x="17754" y="46946"/>
                </a:cubicBezTo>
                <a:lnTo>
                  <a:pt x="17855" y="47237"/>
                </a:lnTo>
                <a:cubicBezTo>
                  <a:pt x="17994" y="47163"/>
                  <a:pt x="18099" y="47116"/>
                  <a:pt x="18135" y="47116"/>
                </a:cubicBezTo>
                <a:cubicBezTo>
                  <a:pt x="18149" y="47116"/>
                  <a:pt x="18153" y="47122"/>
                  <a:pt x="18146" y="47136"/>
                </a:cubicBezTo>
                <a:lnTo>
                  <a:pt x="18133" y="47174"/>
                </a:lnTo>
                <a:lnTo>
                  <a:pt x="18083" y="47288"/>
                </a:lnTo>
                <a:cubicBezTo>
                  <a:pt x="18077" y="47286"/>
                  <a:pt x="18073" y="47285"/>
                  <a:pt x="18068" y="47285"/>
                </a:cubicBezTo>
                <a:cubicBezTo>
                  <a:pt x="18007" y="47285"/>
                  <a:pt x="18009" y="47431"/>
                  <a:pt x="18032" y="47490"/>
                </a:cubicBezTo>
                <a:cubicBezTo>
                  <a:pt x="18045" y="47554"/>
                  <a:pt x="17969" y="47655"/>
                  <a:pt x="17855" y="47705"/>
                </a:cubicBezTo>
                <a:lnTo>
                  <a:pt x="17703" y="47667"/>
                </a:lnTo>
                <a:lnTo>
                  <a:pt x="17653" y="47655"/>
                </a:lnTo>
                <a:cubicBezTo>
                  <a:pt x="17604" y="47703"/>
                  <a:pt x="17533" y="47820"/>
                  <a:pt x="17494" y="47820"/>
                </a:cubicBezTo>
                <a:cubicBezTo>
                  <a:pt x="17492" y="47820"/>
                  <a:pt x="17490" y="47820"/>
                  <a:pt x="17488" y="47819"/>
                </a:cubicBezTo>
                <a:cubicBezTo>
                  <a:pt x="17465" y="47808"/>
                  <a:pt x="17329" y="47662"/>
                  <a:pt x="17256" y="47662"/>
                </a:cubicBezTo>
                <a:cubicBezTo>
                  <a:pt x="17248" y="47662"/>
                  <a:pt x="17241" y="47664"/>
                  <a:pt x="17235" y="47667"/>
                </a:cubicBezTo>
                <a:cubicBezTo>
                  <a:pt x="17172" y="47705"/>
                  <a:pt x="17184" y="47807"/>
                  <a:pt x="17197" y="47819"/>
                </a:cubicBezTo>
                <a:cubicBezTo>
                  <a:pt x="17222" y="47845"/>
                  <a:pt x="17286" y="47946"/>
                  <a:pt x="17362" y="48060"/>
                </a:cubicBezTo>
                <a:lnTo>
                  <a:pt x="17551" y="48009"/>
                </a:lnTo>
                <a:cubicBezTo>
                  <a:pt x="17577" y="48009"/>
                  <a:pt x="17589" y="48022"/>
                  <a:pt x="17602" y="48034"/>
                </a:cubicBezTo>
                <a:lnTo>
                  <a:pt x="17627" y="48047"/>
                </a:lnTo>
                <a:cubicBezTo>
                  <a:pt x="17653" y="48085"/>
                  <a:pt x="17627" y="48136"/>
                  <a:pt x="17577" y="48161"/>
                </a:cubicBezTo>
                <a:lnTo>
                  <a:pt x="17324" y="48161"/>
                </a:lnTo>
                <a:cubicBezTo>
                  <a:pt x="17210" y="48250"/>
                  <a:pt x="17096" y="48338"/>
                  <a:pt x="17071" y="48351"/>
                </a:cubicBezTo>
                <a:lnTo>
                  <a:pt x="17033" y="48351"/>
                </a:lnTo>
                <a:lnTo>
                  <a:pt x="16792" y="48224"/>
                </a:lnTo>
                <a:lnTo>
                  <a:pt x="16704" y="48275"/>
                </a:lnTo>
                <a:cubicBezTo>
                  <a:pt x="16681" y="48285"/>
                  <a:pt x="16658" y="48289"/>
                  <a:pt x="16637" y="48289"/>
                </a:cubicBezTo>
                <a:cubicBezTo>
                  <a:pt x="16575" y="48289"/>
                  <a:pt x="16523" y="48249"/>
                  <a:pt x="16514" y="48174"/>
                </a:cubicBezTo>
                <a:lnTo>
                  <a:pt x="16590" y="48110"/>
                </a:lnTo>
                <a:cubicBezTo>
                  <a:pt x="16615" y="48085"/>
                  <a:pt x="16653" y="48085"/>
                  <a:pt x="16678" y="48060"/>
                </a:cubicBezTo>
                <a:cubicBezTo>
                  <a:pt x="16743" y="47982"/>
                  <a:pt x="16778" y="47944"/>
                  <a:pt x="16808" y="47944"/>
                </a:cubicBezTo>
                <a:cubicBezTo>
                  <a:pt x="16838" y="47944"/>
                  <a:pt x="16863" y="47979"/>
                  <a:pt x="16906" y="48047"/>
                </a:cubicBezTo>
                <a:lnTo>
                  <a:pt x="16969" y="48148"/>
                </a:lnTo>
                <a:cubicBezTo>
                  <a:pt x="17020" y="48136"/>
                  <a:pt x="17045" y="47921"/>
                  <a:pt x="17020" y="47870"/>
                </a:cubicBezTo>
                <a:cubicBezTo>
                  <a:pt x="16982" y="47807"/>
                  <a:pt x="16906" y="47743"/>
                  <a:pt x="16843" y="47731"/>
                </a:cubicBezTo>
                <a:lnTo>
                  <a:pt x="16805" y="47756"/>
                </a:lnTo>
                <a:cubicBezTo>
                  <a:pt x="16780" y="47772"/>
                  <a:pt x="16761" y="47794"/>
                  <a:pt x="16737" y="47794"/>
                </a:cubicBezTo>
                <a:cubicBezTo>
                  <a:pt x="16724" y="47794"/>
                  <a:pt x="16709" y="47787"/>
                  <a:pt x="16691" y="47769"/>
                </a:cubicBezTo>
                <a:lnTo>
                  <a:pt x="16653" y="47743"/>
                </a:lnTo>
                <a:cubicBezTo>
                  <a:pt x="16615" y="47718"/>
                  <a:pt x="16602" y="47655"/>
                  <a:pt x="16615" y="47604"/>
                </a:cubicBezTo>
                <a:lnTo>
                  <a:pt x="16628" y="47541"/>
                </a:lnTo>
                <a:cubicBezTo>
                  <a:pt x="16628" y="47516"/>
                  <a:pt x="16628" y="47465"/>
                  <a:pt x="16602" y="47452"/>
                </a:cubicBezTo>
                <a:cubicBezTo>
                  <a:pt x="16597" y="47447"/>
                  <a:pt x="16587" y="47444"/>
                  <a:pt x="16577" y="47444"/>
                </a:cubicBezTo>
                <a:cubicBezTo>
                  <a:pt x="16563" y="47444"/>
                  <a:pt x="16546" y="47450"/>
                  <a:pt x="16539" y="47465"/>
                </a:cubicBezTo>
                <a:lnTo>
                  <a:pt x="16501" y="47516"/>
                </a:lnTo>
                <a:cubicBezTo>
                  <a:pt x="16488" y="47592"/>
                  <a:pt x="16501" y="47718"/>
                  <a:pt x="16501" y="47794"/>
                </a:cubicBezTo>
                <a:lnTo>
                  <a:pt x="16539" y="47845"/>
                </a:lnTo>
                <a:cubicBezTo>
                  <a:pt x="16564" y="47895"/>
                  <a:pt x="16678" y="47870"/>
                  <a:pt x="16615" y="47996"/>
                </a:cubicBezTo>
                <a:cubicBezTo>
                  <a:pt x="16609" y="48008"/>
                  <a:pt x="16600" y="48013"/>
                  <a:pt x="16587" y="48013"/>
                </a:cubicBezTo>
                <a:cubicBezTo>
                  <a:pt x="16542" y="48013"/>
                  <a:pt x="16462" y="47949"/>
                  <a:pt x="16413" y="47870"/>
                </a:cubicBezTo>
                <a:lnTo>
                  <a:pt x="16400" y="47845"/>
                </a:lnTo>
                <a:cubicBezTo>
                  <a:pt x="16399" y="47843"/>
                  <a:pt x="16396" y="47843"/>
                  <a:pt x="16393" y="47843"/>
                </a:cubicBezTo>
                <a:cubicBezTo>
                  <a:pt x="16369" y="47843"/>
                  <a:pt x="16296" y="47887"/>
                  <a:pt x="16273" y="47921"/>
                </a:cubicBezTo>
                <a:cubicBezTo>
                  <a:pt x="16269" y="47925"/>
                  <a:pt x="16265" y="47927"/>
                  <a:pt x="16261" y="47927"/>
                </a:cubicBezTo>
                <a:cubicBezTo>
                  <a:pt x="16233" y="47927"/>
                  <a:pt x="16224" y="47813"/>
                  <a:pt x="16235" y="47769"/>
                </a:cubicBezTo>
                <a:cubicBezTo>
                  <a:pt x="16235" y="47751"/>
                  <a:pt x="16232" y="47743"/>
                  <a:pt x="16226" y="47743"/>
                </a:cubicBezTo>
                <a:cubicBezTo>
                  <a:pt x="16215" y="47743"/>
                  <a:pt x="16193" y="47774"/>
                  <a:pt x="16159" y="47832"/>
                </a:cubicBezTo>
                <a:lnTo>
                  <a:pt x="16071" y="47832"/>
                </a:lnTo>
                <a:cubicBezTo>
                  <a:pt x="16058" y="47832"/>
                  <a:pt x="16020" y="47832"/>
                  <a:pt x="16020" y="47819"/>
                </a:cubicBezTo>
                <a:cubicBezTo>
                  <a:pt x="16013" y="47743"/>
                  <a:pt x="15999" y="47713"/>
                  <a:pt x="15977" y="47713"/>
                </a:cubicBezTo>
                <a:cubicBezTo>
                  <a:pt x="15959" y="47713"/>
                  <a:pt x="15935" y="47734"/>
                  <a:pt x="15906" y="47769"/>
                </a:cubicBezTo>
                <a:cubicBezTo>
                  <a:pt x="15881" y="47794"/>
                  <a:pt x="15868" y="47832"/>
                  <a:pt x="15843" y="47845"/>
                </a:cubicBezTo>
                <a:lnTo>
                  <a:pt x="15830" y="47857"/>
                </a:lnTo>
                <a:cubicBezTo>
                  <a:pt x="15827" y="47858"/>
                  <a:pt x="15824" y="47859"/>
                  <a:pt x="15821" y="47859"/>
                </a:cubicBezTo>
                <a:cubicBezTo>
                  <a:pt x="15788" y="47859"/>
                  <a:pt x="15767" y="47804"/>
                  <a:pt x="15767" y="47781"/>
                </a:cubicBezTo>
                <a:cubicBezTo>
                  <a:pt x="15767" y="47769"/>
                  <a:pt x="15780" y="47642"/>
                  <a:pt x="15780" y="47592"/>
                </a:cubicBezTo>
                <a:cubicBezTo>
                  <a:pt x="15780" y="47567"/>
                  <a:pt x="15775" y="47553"/>
                  <a:pt x="15767" y="47553"/>
                </a:cubicBezTo>
                <a:cubicBezTo>
                  <a:pt x="15763" y="47553"/>
                  <a:pt x="15759" y="47557"/>
                  <a:pt x="15755" y="47566"/>
                </a:cubicBezTo>
                <a:lnTo>
                  <a:pt x="15755" y="47592"/>
                </a:lnTo>
                <a:lnTo>
                  <a:pt x="15742" y="47604"/>
                </a:lnTo>
                <a:cubicBezTo>
                  <a:pt x="15740" y="47607"/>
                  <a:pt x="15738" y="47609"/>
                  <a:pt x="15735" y="47609"/>
                </a:cubicBezTo>
                <a:cubicBezTo>
                  <a:pt x="15711" y="47609"/>
                  <a:pt x="15649" y="47536"/>
                  <a:pt x="15615" y="47503"/>
                </a:cubicBezTo>
                <a:cubicBezTo>
                  <a:pt x="15613" y="47502"/>
                  <a:pt x="15611" y="47501"/>
                  <a:pt x="15609" y="47501"/>
                </a:cubicBezTo>
                <a:cubicBezTo>
                  <a:pt x="15572" y="47501"/>
                  <a:pt x="15530" y="47696"/>
                  <a:pt x="15577" y="47743"/>
                </a:cubicBezTo>
                <a:cubicBezTo>
                  <a:pt x="15641" y="47794"/>
                  <a:pt x="15666" y="47946"/>
                  <a:pt x="15653" y="47971"/>
                </a:cubicBezTo>
                <a:cubicBezTo>
                  <a:pt x="15641" y="48009"/>
                  <a:pt x="15565" y="48072"/>
                  <a:pt x="15539" y="48072"/>
                </a:cubicBezTo>
                <a:cubicBezTo>
                  <a:pt x="15538" y="48073"/>
                  <a:pt x="15537" y="48073"/>
                  <a:pt x="15536" y="48073"/>
                </a:cubicBezTo>
                <a:cubicBezTo>
                  <a:pt x="15509" y="48073"/>
                  <a:pt x="15437" y="47918"/>
                  <a:pt x="15413" y="47857"/>
                </a:cubicBezTo>
                <a:cubicBezTo>
                  <a:pt x="15400" y="47794"/>
                  <a:pt x="15286" y="47781"/>
                  <a:pt x="15248" y="47781"/>
                </a:cubicBezTo>
                <a:cubicBezTo>
                  <a:pt x="15210" y="47794"/>
                  <a:pt x="15134" y="47807"/>
                  <a:pt x="15084" y="47819"/>
                </a:cubicBezTo>
                <a:lnTo>
                  <a:pt x="15046" y="47819"/>
                </a:lnTo>
                <a:lnTo>
                  <a:pt x="14983" y="47845"/>
                </a:lnTo>
                <a:cubicBezTo>
                  <a:pt x="14973" y="47847"/>
                  <a:pt x="14963" y="47849"/>
                  <a:pt x="14954" y="47849"/>
                </a:cubicBezTo>
                <a:cubicBezTo>
                  <a:pt x="14878" y="47849"/>
                  <a:pt x="14818" y="47765"/>
                  <a:pt x="14818" y="47731"/>
                </a:cubicBezTo>
                <a:cubicBezTo>
                  <a:pt x="14810" y="47697"/>
                  <a:pt x="14796" y="47680"/>
                  <a:pt x="14783" y="47680"/>
                </a:cubicBezTo>
                <a:cubicBezTo>
                  <a:pt x="14777" y="47680"/>
                  <a:pt x="14772" y="47684"/>
                  <a:pt x="14768" y="47693"/>
                </a:cubicBezTo>
                <a:lnTo>
                  <a:pt x="14742" y="47718"/>
                </a:lnTo>
                <a:cubicBezTo>
                  <a:pt x="14704" y="47756"/>
                  <a:pt x="14742" y="47781"/>
                  <a:pt x="14742" y="47819"/>
                </a:cubicBezTo>
                <a:lnTo>
                  <a:pt x="14755" y="47883"/>
                </a:lnTo>
                <a:cubicBezTo>
                  <a:pt x="14745" y="47932"/>
                  <a:pt x="14711" y="47966"/>
                  <a:pt x="14679" y="47966"/>
                </a:cubicBezTo>
                <a:cubicBezTo>
                  <a:pt x="14670" y="47966"/>
                  <a:pt x="14662" y="47964"/>
                  <a:pt x="14654" y="47958"/>
                </a:cubicBezTo>
                <a:lnTo>
                  <a:pt x="14616" y="47933"/>
                </a:lnTo>
                <a:lnTo>
                  <a:pt x="14590" y="47908"/>
                </a:lnTo>
                <a:cubicBezTo>
                  <a:pt x="14552" y="47857"/>
                  <a:pt x="14590" y="47705"/>
                  <a:pt x="14616" y="47667"/>
                </a:cubicBezTo>
                <a:cubicBezTo>
                  <a:pt x="14632" y="47643"/>
                  <a:pt x="14607" y="47635"/>
                  <a:pt x="14580" y="47635"/>
                </a:cubicBezTo>
                <a:cubicBezTo>
                  <a:pt x="14565" y="47635"/>
                  <a:pt x="14549" y="47637"/>
                  <a:pt x="14540" y="47642"/>
                </a:cubicBezTo>
                <a:cubicBezTo>
                  <a:pt x="14514" y="47667"/>
                  <a:pt x="14464" y="47680"/>
                  <a:pt x="14439" y="47680"/>
                </a:cubicBezTo>
                <a:lnTo>
                  <a:pt x="14413" y="47667"/>
                </a:lnTo>
                <a:lnTo>
                  <a:pt x="14388" y="47667"/>
                </a:lnTo>
                <a:cubicBezTo>
                  <a:pt x="14350" y="47680"/>
                  <a:pt x="14325" y="47731"/>
                  <a:pt x="14337" y="47769"/>
                </a:cubicBezTo>
                <a:lnTo>
                  <a:pt x="14350" y="47794"/>
                </a:lnTo>
                <a:cubicBezTo>
                  <a:pt x="14363" y="47819"/>
                  <a:pt x="14401" y="47857"/>
                  <a:pt x="14426" y="47870"/>
                </a:cubicBezTo>
                <a:cubicBezTo>
                  <a:pt x="14502" y="47895"/>
                  <a:pt x="14565" y="47946"/>
                  <a:pt x="14540" y="48034"/>
                </a:cubicBezTo>
                <a:lnTo>
                  <a:pt x="14502" y="48186"/>
                </a:lnTo>
                <a:cubicBezTo>
                  <a:pt x="14439" y="48098"/>
                  <a:pt x="14122" y="48110"/>
                  <a:pt x="14021" y="48085"/>
                </a:cubicBezTo>
                <a:cubicBezTo>
                  <a:pt x="13920" y="48060"/>
                  <a:pt x="13844" y="47908"/>
                  <a:pt x="13844" y="47870"/>
                </a:cubicBezTo>
                <a:cubicBezTo>
                  <a:pt x="13844" y="47832"/>
                  <a:pt x="13932" y="47807"/>
                  <a:pt x="13970" y="47807"/>
                </a:cubicBezTo>
                <a:cubicBezTo>
                  <a:pt x="14021" y="47807"/>
                  <a:pt x="14046" y="47769"/>
                  <a:pt x="14034" y="47731"/>
                </a:cubicBezTo>
                <a:lnTo>
                  <a:pt x="13945" y="47731"/>
                </a:lnTo>
                <a:cubicBezTo>
                  <a:pt x="13856" y="47731"/>
                  <a:pt x="13793" y="47807"/>
                  <a:pt x="13793" y="47895"/>
                </a:cubicBezTo>
                <a:lnTo>
                  <a:pt x="13768" y="47958"/>
                </a:lnTo>
                <a:cubicBezTo>
                  <a:pt x="13755" y="48009"/>
                  <a:pt x="13705" y="48034"/>
                  <a:pt x="13667" y="48072"/>
                </a:cubicBezTo>
                <a:cubicBezTo>
                  <a:pt x="13641" y="48098"/>
                  <a:pt x="13629" y="48148"/>
                  <a:pt x="13603" y="48161"/>
                </a:cubicBezTo>
                <a:cubicBezTo>
                  <a:pt x="13589" y="48165"/>
                  <a:pt x="13575" y="48166"/>
                  <a:pt x="13560" y="48166"/>
                </a:cubicBezTo>
                <a:cubicBezTo>
                  <a:pt x="13522" y="48166"/>
                  <a:pt x="13483" y="48157"/>
                  <a:pt x="13443" y="48157"/>
                </a:cubicBezTo>
                <a:cubicBezTo>
                  <a:pt x="13400" y="48157"/>
                  <a:pt x="13356" y="48168"/>
                  <a:pt x="13312" y="48212"/>
                </a:cubicBezTo>
                <a:cubicBezTo>
                  <a:pt x="13311" y="48213"/>
                  <a:pt x="13310" y="48213"/>
                  <a:pt x="13307" y="48213"/>
                </a:cubicBezTo>
                <a:cubicBezTo>
                  <a:pt x="13284" y="48213"/>
                  <a:pt x="13208" y="48156"/>
                  <a:pt x="13173" y="48110"/>
                </a:cubicBezTo>
                <a:lnTo>
                  <a:pt x="13135" y="48060"/>
                </a:lnTo>
                <a:cubicBezTo>
                  <a:pt x="13127" y="48011"/>
                  <a:pt x="13135" y="47983"/>
                  <a:pt x="13158" y="47983"/>
                </a:cubicBezTo>
                <a:cubicBezTo>
                  <a:pt x="13171" y="47983"/>
                  <a:pt x="13189" y="47991"/>
                  <a:pt x="13211" y="48009"/>
                </a:cubicBezTo>
                <a:lnTo>
                  <a:pt x="13274" y="47921"/>
                </a:lnTo>
                <a:lnTo>
                  <a:pt x="13312" y="47883"/>
                </a:lnTo>
                <a:cubicBezTo>
                  <a:pt x="13319" y="47884"/>
                  <a:pt x="13326" y="47884"/>
                  <a:pt x="13333" y="47884"/>
                </a:cubicBezTo>
                <a:cubicBezTo>
                  <a:pt x="13406" y="47884"/>
                  <a:pt x="13492" y="47830"/>
                  <a:pt x="13515" y="47807"/>
                </a:cubicBezTo>
                <a:cubicBezTo>
                  <a:pt x="13523" y="47783"/>
                  <a:pt x="13434" y="47774"/>
                  <a:pt x="13346" y="47774"/>
                </a:cubicBezTo>
                <a:cubicBezTo>
                  <a:pt x="13295" y="47774"/>
                  <a:pt x="13244" y="47777"/>
                  <a:pt x="13211" y="47781"/>
                </a:cubicBezTo>
                <a:cubicBezTo>
                  <a:pt x="13121" y="47781"/>
                  <a:pt x="12951" y="47821"/>
                  <a:pt x="12870" y="47821"/>
                </a:cubicBezTo>
                <a:cubicBezTo>
                  <a:pt x="12860" y="47821"/>
                  <a:pt x="12851" y="47821"/>
                  <a:pt x="12844" y="47819"/>
                </a:cubicBezTo>
                <a:cubicBezTo>
                  <a:pt x="12794" y="47807"/>
                  <a:pt x="12768" y="47680"/>
                  <a:pt x="12794" y="47629"/>
                </a:cubicBezTo>
                <a:cubicBezTo>
                  <a:pt x="12800" y="47609"/>
                  <a:pt x="12796" y="47596"/>
                  <a:pt x="12783" y="47596"/>
                </a:cubicBezTo>
                <a:cubicBezTo>
                  <a:pt x="12772" y="47596"/>
                  <a:pt x="12754" y="47606"/>
                  <a:pt x="12730" y="47629"/>
                </a:cubicBezTo>
                <a:lnTo>
                  <a:pt x="12718" y="47642"/>
                </a:lnTo>
                <a:lnTo>
                  <a:pt x="12692" y="47655"/>
                </a:lnTo>
                <a:cubicBezTo>
                  <a:pt x="12667" y="47667"/>
                  <a:pt x="12642" y="47693"/>
                  <a:pt x="12642" y="47705"/>
                </a:cubicBezTo>
                <a:cubicBezTo>
                  <a:pt x="12642" y="47718"/>
                  <a:pt x="12680" y="47845"/>
                  <a:pt x="12730" y="47984"/>
                </a:cubicBezTo>
                <a:lnTo>
                  <a:pt x="12869" y="47946"/>
                </a:lnTo>
                <a:cubicBezTo>
                  <a:pt x="12869" y="47946"/>
                  <a:pt x="12895" y="47984"/>
                  <a:pt x="12895" y="47996"/>
                </a:cubicBezTo>
                <a:cubicBezTo>
                  <a:pt x="12895" y="48034"/>
                  <a:pt x="12869" y="48085"/>
                  <a:pt x="12869" y="48085"/>
                </a:cubicBezTo>
                <a:cubicBezTo>
                  <a:pt x="12861" y="48081"/>
                  <a:pt x="12853" y="48079"/>
                  <a:pt x="12847" y="48079"/>
                </a:cubicBezTo>
                <a:cubicBezTo>
                  <a:pt x="12785" y="48079"/>
                  <a:pt x="12793" y="48242"/>
                  <a:pt x="12740" y="48242"/>
                </a:cubicBezTo>
                <a:cubicBezTo>
                  <a:pt x="12730" y="48242"/>
                  <a:pt x="12719" y="48237"/>
                  <a:pt x="12705" y="48224"/>
                </a:cubicBezTo>
                <a:lnTo>
                  <a:pt x="12566" y="48098"/>
                </a:lnTo>
                <a:cubicBezTo>
                  <a:pt x="12497" y="48175"/>
                  <a:pt x="12423" y="48205"/>
                  <a:pt x="12374" y="48205"/>
                </a:cubicBezTo>
                <a:cubicBezTo>
                  <a:pt x="12351" y="48205"/>
                  <a:pt x="12333" y="48198"/>
                  <a:pt x="12325" y="48186"/>
                </a:cubicBezTo>
                <a:cubicBezTo>
                  <a:pt x="12313" y="48161"/>
                  <a:pt x="12211" y="48047"/>
                  <a:pt x="12199" y="48009"/>
                </a:cubicBezTo>
                <a:cubicBezTo>
                  <a:pt x="12173" y="47971"/>
                  <a:pt x="12123" y="47908"/>
                  <a:pt x="12085" y="47870"/>
                </a:cubicBezTo>
                <a:lnTo>
                  <a:pt x="12060" y="47883"/>
                </a:lnTo>
                <a:lnTo>
                  <a:pt x="12034" y="47895"/>
                </a:lnTo>
                <a:cubicBezTo>
                  <a:pt x="11996" y="47946"/>
                  <a:pt x="11958" y="48060"/>
                  <a:pt x="11946" y="48136"/>
                </a:cubicBezTo>
                <a:lnTo>
                  <a:pt x="11908" y="48186"/>
                </a:lnTo>
                <a:cubicBezTo>
                  <a:pt x="11901" y="48201"/>
                  <a:pt x="11889" y="48205"/>
                  <a:pt x="11875" y="48205"/>
                </a:cubicBezTo>
                <a:cubicBezTo>
                  <a:pt x="11857" y="48205"/>
                  <a:pt x="11835" y="48197"/>
                  <a:pt x="11812" y="48197"/>
                </a:cubicBezTo>
                <a:cubicBezTo>
                  <a:pt x="11792" y="48197"/>
                  <a:pt x="11773" y="48203"/>
                  <a:pt x="11756" y="48224"/>
                </a:cubicBezTo>
                <a:lnTo>
                  <a:pt x="11743" y="48237"/>
                </a:lnTo>
                <a:cubicBezTo>
                  <a:pt x="11723" y="48216"/>
                  <a:pt x="11677" y="48196"/>
                  <a:pt x="11640" y="48196"/>
                </a:cubicBezTo>
                <a:cubicBezTo>
                  <a:pt x="11631" y="48196"/>
                  <a:pt x="11624" y="48197"/>
                  <a:pt x="11617" y="48199"/>
                </a:cubicBezTo>
                <a:lnTo>
                  <a:pt x="11591" y="48136"/>
                </a:lnTo>
                <a:lnTo>
                  <a:pt x="11566" y="48110"/>
                </a:lnTo>
                <a:cubicBezTo>
                  <a:pt x="11402" y="48161"/>
                  <a:pt x="11149" y="48237"/>
                  <a:pt x="11022" y="48287"/>
                </a:cubicBezTo>
                <a:lnTo>
                  <a:pt x="10895" y="48224"/>
                </a:lnTo>
                <a:lnTo>
                  <a:pt x="10857" y="48212"/>
                </a:lnTo>
                <a:cubicBezTo>
                  <a:pt x="10845" y="48199"/>
                  <a:pt x="10832" y="48194"/>
                  <a:pt x="10819" y="48194"/>
                </a:cubicBezTo>
                <a:cubicBezTo>
                  <a:pt x="10791" y="48194"/>
                  <a:pt x="10765" y="48219"/>
                  <a:pt x="10756" y="48262"/>
                </a:cubicBezTo>
                <a:lnTo>
                  <a:pt x="10718" y="48300"/>
                </a:lnTo>
                <a:cubicBezTo>
                  <a:pt x="10718" y="48303"/>
                  <a:pt x="10716" y="48304"/>
                  <a:pt x="10713" y="48304"/>
                </a:cubicBezTo>
                <a:cubicBezTo>
                  <a:pt x="10700" y="48304"/>
                  <a:pt x="10665" y="48285"/>
                  <a:pt x="10655" y="48275"/>
                </a:cubicBezTo>
                <a:cubicBezTo>
                  <a:pt x="10642" y="48237"/>
                  <a:pt x="10756" y="48199"/>
                  <a:pt x="10655" y="48161"/>
                </a:cubicBezTo>
                <a:lnTo>
                  <a:pt x="10554" y="48136"/>
                </a:lnTo>
                <a:lnTo>
                  <a:pt x="10554" y="48136"/>
                </a:lnTo>
                <a:cubicBezTo>
                  <a:pt x="10554" y="48250"/>
                  <a:pt x="10554" y="48414"/>
                  <a:pt x="10566" y="48490"/>
                </a:cubicBezTo>
                <a:lnTo>
                  <a:pt x="10516" y="48439"/>
                </a:lnTo>
                <a:lnTo>
                  <a:pt x="10427" y="48338"/>
                </a:lnTo>
                <a:cubicBezTo>
                  <a:pt x="10423" y="48339"/>
                  <a:pt x="10418" y="48339"/>
                  <a:pt x="10414" y="48339"/>
                </a:cubicBezTo>
                <a:cubicBezTo>
                  <a:pt x="10303" y="48339"/>
                  <a:pt x="10186" y="48196"/>
                  <a:pt x="10174" y="48136"/>
                </a:cubicBezTo>
                <a:cubicBezTo>
                  <a:pt x="10174" y="48072"/>
                  <a:pt x="10225" y="47921"/>
                  <a:pt x="10237" y="47908"/>
                </a:cubicBezTo>
                <a:cubicBezTo>
                  <a:pt x="10237" y="47906"/>
                  <a:pt x="10237" y="47906"/>
                  <a:pt x="10236" y="47906"/>
                </a:cubicBezTo>
                <a:cubicBezTo>
                  <a:pt x="10219" y="47906"/>
                  <a:pt x="10072" y="48088"/>
                  <a:pt x="10060" y="48136"/>
                </a:cubicBezTo>
                <a:cubicBezTo>
                  <a:pt x="10048" y="48186"/>
                  <a:pt x="10035" y="48275"/>
                  <a:pt x="10035" y="48338"/>
                </a:cubicBezTo>
                <a:lnTo>
                  <a:pt x="10010" y="48376"/>
                </a:lnTo>
                <a:cubicBezTo>
                  <a:pt x="9972" y="48414"/>
                  <a:pt x="9921" y="48439"/>
                  <a:pt x="9870" y="48439"/>
                </a:cubicBezTo>
                <a:lnTo>
                  <a:pt x="9845" y="48439"/>
                </a:lnTo>
                <a:cubicBezTo>
                  <a:pt x="9825" y="48379"/>
                  <a:pt x="9797" y="48343"/>
                  <a:pt x="9780" y="48343"/>
                </a:cubicBezTo>
                <a:cubicBezTo>
                  <a:pt x="9776" y="48343"/>
                  <a:pt x="9772" y="48345"/>
                  <a:pt x="9769" y="48351"/>
                </a:cubicBezTo>
                <a:lnTo>
                  <a:pt x="9744" y="48363"/>
                </a:lnTo>
                <a:lnTo>
                  <a:pt x="9731" y="48389"/>
                </a:lnTo>
                <a:cubicBezTo>
                  <a:pt x="9716" y="48404"/>
                  <a:pt x="9695" y="48415"/>
                  <a:pt x="9676" y="48415"/>
                </a:cubicBezTo>
                <a:cubicBezTo>
                  <a:pt x="9664" y="48415"/>
                  <a:pt x="9652" y="48411"/>
                  <a:pt x="9643" y="48401"/>
                </a:cubicBezTo>
                <a:lnTo>
                  <a:pt x="9630" y="48376"/>
                </a:lnTo>
                <a:lnTo>
                  <a:pt x="9605" y="48300"/>
                </a:lnTo>
                <a:cubicBezTo>
                  <a:pt x="9567" y="48199"/>
                  <a:pt x="9630" y="48098"/>
                  <a:pt x="9655" y="48085"/>
                </a:cubicBezTo>
                <a:cubicBezTo>
                  <a:pt x="9693" y="48072"/>
                  <a:pt x="9719" y="48047"/>
                  <a:pt x="9719" y="48047"/>
                </a:cubicBezTo>
                <a:cubicBezTo>
                  <a:pt x="9719" y="48034"/>
                  <a:pt x="9617" y="48022"/>
                  <a:pt x="9579" y="48022"/>
                </a:cubicBezTo>
                <a:cubicBezTo>
                  <a:pt x="9541" y="48022"/>
                  <a:pt x="9491" y="48098"/>
                  <a:pt x="9466" y="48186"/>
                </a:cubicBezTo>
                <a:lnTo>
                  <a:pt x="9440" y="48275"/>
                </a:lnTo>
                <a:cubicBezTo>
                  <a:pt x="9428" y="48300"/>
                  <a:pt x="9415" y="48351"/>
                  <a:pt x="9390" y="48376"/>
                </a:cubicBezTo>
                <a:cubicBezTo>
                  <a:pt x="9352" y="48401"/>
                  <a:pt x="9301" y="48427"/>
                  <a:pt x="9250" y="48439"/>
                </a:cubicBezTo>
                <a:cubicBezTo>
                  <a:pt x="9250" y="48441"/>
                  <a:pt x="9250" y="48442"/>
                  <a:pt x="9249" y="48442"/>
                </a:cubicBezTo>
                <a:cubicBezTo>
                  <a:pt x="9244" y="48442"/>
                  <a:pt x="9225" y="48412"/>
                  <a:pt x="9225" y="48401"/>
                </a:cubicBezTo>
                <a:cubicBezTo>
                  <a:pt x="9212" y="48376"/>
                  <a:pt x="9225" y="48338"/>
                  <a:pt x="9225" y="48338"/>
                </a:cubicBezTo>
                <a:lnTo>
                  <a:pt x="9276" y="48287"/>
                </a:lnTo>
                <a:cubicBezTo>
                  <a:pt x="9352" y="48237"/>
                  <a:pt x="9326" y="48136"/>
                  <a:pt x="9212" y="48072"/>
                </a:cubicBezTo>
                <a:lnTo>
                  <a:pt x="9124" y="48022"/>
                </a:lnTo>
                <a:cubicBezTo>
                  <a:pt x="9119" y="48017"/>
                  <a:pt x="9107" y="48012"/>
                  <a:pt x="9095" y="48012"/>
                </a:cubicBezTo>
                <a:cubicBezTo>
                  <a:pt x="9076" y="48012"/>
                  <a:pt x="9058" y="48025"/>
                  <a:pt x="9073" y="48072"/>
                </a:cubicBezTo>
                <a:lnTo>
                  <a:pt x="9086" y="48098"/>
                </a:lnTo>
                <a:cubicBezTo>
                  <a:pt x="9099" y="48110"/>
                  <a:pt x="9010" y="48136"/>
                  <a:pt x="8896" y="48148"/>
                </a:cubicBezTo>
                <a:lnTo>
                  <a:pt x="8845" y="47996"/>
                </a:lnTo>
                <a:lnTo>
                  <a:pt x="8833" y="47971"/>
                </a:lnTo>
                <a:cubicBezTo>
                  <a:pt x="8832" y="47971"/>
                  <a:pt x="8831" y="47970"/>
                  <a:pt x="8830" y="47970"/>
                </a:cubicBezTo>
                <a:cubicBezTo>
                  <a:pt x="8806" y="47970"/>
                  <a:pt x="8782" y="48113"/>
                  <a:pt x="8782" y="48174"/>
                </a:cubicBezTo>
                <a:cubicBezTo>
                  <a:pt x="8782" y="48224"/>
                  <a:pt x="8858" y="48262"/>
                  <a:pt x="8883" y="48262"/>
                </a:cubicBezTo>
                <a:cubicBezTo>
                  <a:pt x="8886" y="48261"/>
                  <a:pt x="8888" y="48261"/>
                  <a:pt x="8890" y="48261"/>
                </a:cubicBezTo>
                <a:cubicBezTo>
                  <a:pt x="8915" y="48261"/>
                  <a:pt x="8948" y="48319"/>
                  <a:pt x="8959" y="48389"/>
                </a:cubicBezTo>
                <a:lnTo>
                  <a:pt x="8934" y="48414"/>
                </a:lnTo>
                <a:lnTo>
                  <a:pt x="8883" y="48477"/>
                </a:lnTo>
                <a:cubicBezTo>
                  <a:pt x="8837" y="48511"/>
                  <a:pt x="8797" y="48526"/>
                  <a:pt x="8770" y="48526"/>
                </a:cubicBezTo>
                <a:cubicBezTo>
                  <a:pt x="8746" y="48526"/>
                  <a:pt x="8732" y="48514"/>
                  <a:pt x="8732" y="48490"/>
                </a:cubicBezTo>
                <a:lnTo>
                  <a:pt x="8719" y="48452"/>
                </a:lnTo>
                <a:cubicBezTo>
                  <a:pt x="8719" y="48427"/>
                  <a:pt x="8681" y="48376"/>
                  <a:pt x="8656" y="48376"/>
                </a:cubicBezTo>
                <a:cubicBezTo>
                  <a:pt x="8605" y="48401"/>
                  <a:pt x="8605" y="48452"/>
                  <a:pt x="8643" y="48503"/>
                </a:cubicBezTo>
                <a:lnTo>
                  <a:pt x="8643" y="48528"/>
                </a:lnTo>
                <a:cubicBezTo>
                  <a:pt x="8657" y="48555"/>
                  <a:pt x="8648" y="48568"/>
                  <a:pt x="8626" y="48568"/>
                </a:cubicBezTo>
                <a:cubicBezTo>
                  <a:pt x="8607" y="48568"/>
                  <a:pt x="8577" y="48558"/>
                  <a:pt x="8542" y="48541"/>
                </a:cubicBezTo>
                <a:lnTo>
                  <a:pt x="8479" y="48515"/>
                </a:lnTo>
                <a:cubicBezTo>
                  <a:pt x="8466" y="48503"/>
                  <a:pt x="8453" y="48477"/>
                  <a:pt x="8453" y="48465"/>
                </a:cubicBezTo>
                <a:cubicBezTo>
                  <a:pt x="8466" y="48401"/>
                  <a:pt x="8491" y="48338"/>
                  <a:pt x="8504" y="48275"/>
                </a:cubicBezTo>
                <a:cubicBezTo>
                  <a:pt x="8504" y="48262"/>
                  <a:pt x="8491" y="48237"/>
                  <a:pt x="8479" y="48237"/>
                </a:cubicBezTo>
                <a:cubicBezTo>
                  <a:pt x="8466" y="48231"/>
                  <a:pt x="8453" y="48227"/>
                  <a:pt x="8444" y="48227"/>
                </a:cubicBezTo>
                <a:cubicBezTo>
                  <a:pt x="8434" y="48227"/>
                  <a:pt x="8428" y="48231"/>
                  <a:pt x="8428" y="48237"/>
                </a:cubicBezTo>
                <a:lnTo>
                  <a:pt x="8403" y="48262"/>
                </a:lnTo>
                <a:cubicBezTo>
                  <a:pt x="8403" y="48300"/>
                  <a:pt x="8415" y="48490"/>
                  <a:pt x="8390" y="48541"/>
                </a:cubicBezTo>
                <a:cubicBezTo>
                  <a:pt x="8365" y="48591"/>
                  <a:pt x="8263" y="48642"/>
                  <a:pt x="8238" y="48654"/>
                </a:cubicBezTo>
                <a:cubicBezTo>
                  <a:pt x="8213" y="48654"/>
                  <a:pt x="8162" y="48490"/>
                  <a:pt x="8162" y="48439"/>
                </a:cubicBezTo>
                <a:cubicBezTo>
                  <a:pt x="8175" y="48389"/>
                  <a:pt x="8200" y="48325"/>
                  <a:pt x="8225" y="48313"/>
                </a:cubicBezTo>
                <a:lnTo>
                  <a:pt x="8251" y="48300"/>
                </a:lnTo>
                <a:lnTo>
                  <a:pt x="8289" y="48287"/>
                </a:lnTo>
                <a:cubicBezTo>
                  <a:pt x="8312" y="48265"/>
                  <a:pt x="8314" y="48118"/>
                  <a:pt x="8286" y="48118"/>
                </a:cubicBezTo>
                <a:cubicBezTo>
                  <a:pt x="8283" y="48118"/>
                  <a:pt x="8280" y="48119"/>
                  <a:pt x="8276" y="48123"/>
                </a:cubicBezTo>
                <a:cubicBezTo>
                  <a:pt x="8251" y="48161"/>
                  <a:pt x="8200" y="48199"/>
                  <a:pt x="8162" y="48212"/>
                </a:cubicBezTo>
                <a:lnTo>
                  <a:pt x="8150" y="48237"/>
                </a:lnTo>
                <a:cubicBezTo>
                  <a:pt x="8092" y="48306"/>
                  <a:pt x="8023" y="48365"/>
                  <a:pt x="7944" y="48365"/>
                </a:cubicBezTo>
                <a:cubicBezTo>
                  <a:pt x="7937" y="48365"/>
                  <a:pt x="7929" y="48364"/>
                  <a:pt x="7922" y="48363"/>
                </a:cubicBezTo>
                <a:lnTo>
                  <a:pt x="7846" y="48338"/>
                </a:lnTo>
                <a:cubicBezTo>
                  <a:pt x="7757" y="48300"/>
                  <a:pt x="7681" y="48186"/>
                  <a:pt x="7681" y="48136"/>
                </a:cubicBezTo>
                <a:cubicBezTo>
                  <a:pt x="7679" y="48127"/>
                  <a:pt x="7675" y="48123"/>
                  <a:pt x="7669" y="48123"/>
                </a:cubicBezTo>
                <a:cubicBezTo>
                  <a:pt x="7644" y="48123"/>
                  <a:pt x="7588" y="48208"/>
                  <a:pt x="7567" y="48250"/>
                </a:cubicBezTo>
                <a:cubicBezTo>
                  <a:pt x="7555" y="48287"/>
                  <a:pt x="7593" y="48414"/>
                  <a:pt x="7669" y="48541"/>
                </a:cubicBezTo>
                <a:lnTo>
                  <a:pt x="7783" y="48515"/>
                </a:lnTo>
                <a:lnTo>
                  <a:pt x="7808" y="48515"/>
                </a:lnTo>
                <a:cubicBezTo>
                  <a:pt x="7833" y="48566"/>
                  <a:pt x="7821" y="48616"/>
                  <a:pt x="7795" y="48654"/>
                </a:cubicBezTo>
                <a:lnTo>
                  <a:pt x="7770" y="48654"/>
                </a:lnTo>
                <a:cubicBezTo>
                  <a:pt x="7751" y="48661"/>
                  <a:pt x="7734" y="48664"/>
                  <a:pt x="7717" y="48664"/>
                </a:cubicBezTo>
                <a:cubicBezTo>
                  <a:pt x="7664" y="48664"/>
                  <a:pt x="7618" y="48633"/>
                  <a:pt x="7580" y="48566"/>
                </a:cubicBezTo>
                <a:cubicBezTo>
                  <a:pt x="7504" y="48452"/>
                  <a:pt x="7428" y="48363"/>
                  <a:pt x="7352" y="48262"/>
                </a:cubicBezTo>
                <a:lnTo>
                  <a:pt x="7340" y="48250"/>
                </a:lnTo>
                <a:cubicBezTo>
                  <a:pt x="7327" y="48250"/>
                  <a:pt x="7302" y="48376"/>
                  <a:pt x="7289" y="48414"/>
                </a:cubicBezTo>
                <a:cubicBezTo>
                  <a:pt x="7289" y="48439"/>
                  <a:pt x="7280" y="48452"/>
                  <a:pt x="7265" y="48452"/>
                </a:cubicBezTo>
                <a:cubicBezTo>
                  <a:pt x="7251" y="48452"/>
                  <a:pt x="7232" y="48439"/>
                  <a:pt x="7213" y="48414"/>
                </a:cubicBezTo>
                <a:lnTo>
                  <a:pt x="7175" y="48401"/>
                </a:lnTo>
                <a:cubicBezTo>
                  <a:pt x="7166" y="48395"/>
                  <a:pt x="7155" y="48393"/>
                  <a:pt x="7143" y="48393"/>
                </a:cubicBezTo>
                <a:cubicBezTo>
                  <a:pt x="7106" y="48393"/>
                  <a:pt x="7061" y="48414"/>
                  <a:pt x="7023" y="48414"/>
                </a:cubicBezTo>
                <a:cubicBezTo>
                  <a:pt x="7020" y="48398"/>
                  <a:pt x="7009" y="48392"/>
                  <a:pt x="6994" y="48392"/>
                </a:cubicBezTo>
                <a:cubicBezTo>
                  <a:pt x="6948" y="48392"/>
                  <a:pt x="6859" y="48452"/>
                  <a:pt x="6821" y="48490"/>
                </a:cubicBezTo>
                <a:cubicBezTo>
                  <a:pt x="6797" y="48508"/>
                  <a:pt x="6763" y="48517"/>
                  <a:pt x="6727" y="48517"/>
                </a:cubicBezTo>
                <a:cubicBezTo>
                  <a:pt x="6684" y="48517"/>
                  <a:pt x="6640" y="48504"/>
                  <a:pt x="6606" y="48477"/>
                </a:cubicBezTo>
                <a:lnTo>
                  <a:pt x="6542" y="48452"/>
                </a:lnTo>
                <a:cubicBezTo>
                  <a:pt x="6479" y="48427"/>
                  <a:pt x="6416" y="48414"/>
                  <a:pt x="6365" y="48414"/>
                </a:cubicBezTo>
                <a:lnTo>
                  <a:pt x="6315" y="48414"/>
                </a:lnTo>
                <a:cubicBezTo>
                  <a:pt x="6251" y="48439"/>
                  <a:pt x="6277" y="48553"/>
                  <a:pt x="6365" y="48667"/>
                </a:cubicBezTo>
                <a:cubicBezTo>
                  <a:pt x="6327" y="48680"/>
                  <a:pt x="6289" y="48680"/>
                  <a:pt x="6264" y="48692"/>
                </a:cubicBezTo>
                <a:cubicBezTo>
                  <a:pt x="6201" y="48730"/>
                  <a:pt x="6100" y="48806"/>
                  <a:pt x="6036" y="48844"/>
                </a:cubicBezTo>
                <a:lnTo>
                  <a:pt x="5973" y="48870"/>
                </a:lnTo>
                <a:cubicBezTo>
                  <a:pt x="5973" y="48870"/>
                  <a:pt x="5935" y="48832"/>
                  <a:pt x="5935" y="48806"/>
                </a:cubicBezTo>
                <a:cubicBezTo>
                  <a:pt x="5935" y="48781"/>
                  <a:pt x="5948" y="48743"/>
                  <a:pt x="5973" y="48730"/>
                </a:cubicBezTo>
                <a:lnTo>
                  <a:pt x="6011" y="48718"/>
                </a:lnTo>
                <a:cubicBezTo>
                  <a:pt x="6049" y="48718"/>
                  <a:pt x="5884" y="48680"/>
                  <a:pt x="5834" y="48604"/>
                </a:cubicBezTo>
                <a:cubicBezTo>
                  <a:pt x="5818" y="48581"/>
                  <a:pt x="5810" y="48572"/>
                  <a:pt x="5807" y="48572"/>
                </a:cubicBezTo>
                <a:cubicBezTo>
                  <a:pt x="5799" y="48572"/>
                  <a:pt x="5816" y="48619"/>
                  <a:pt x="5834" y="48654"/>
                </a:cubicBezTo>
                <a:cubicBezTo>
                  <a:pt x="5843" y="48669"/>
                  <a:pt x="5828" y="48676"/>
                  <a:pt x="5803" y="48676"/>
                </a:cubicBezTo>
                <a:cubicBezTo>
                  <a:pt x="5761" y="48676"/>
                  <a:pt x="5693" y="48656"/>
                  <a:pt x="5669" y="48616"/>
                </a:cubicBezTo>
                <a:cubicBezTo>
                  <a:pt x="5660" y="48598"/>
                  <a:pt x="5646" y="48592"/>
                  <a:pt x="5631" y="48592"/>
                </a:cubicBezTo>
                <a:cubicBezTo>
                  <a:pt x="5605" y="48592"/>
                  <a:pt x="5576" y="48613"/>
                  <a:pt x="5568" y="48629"/>
                </a:cubicBezTo>
                <a:cubicBezTo>
                  <a:pt x="5555" y="48667"/>
                  <a:pt x="5581" y="48705"/>
                  <a:pt x="5619" y="48718"/>
                </a:cubicBezTo>
                <a:lnTo>
                  <a:pt x="5669" y="48730"/>
                </a:lnTo>
                <a:lnTo>
                  <a:pt x="5682" y="48743"/>
                </a:lnTo>
                <a:cubicBezTo>
                  <a:pt x="5695" y="48756"/>
                  <a:pt x="5657" y="48870"/>
                  <a:pt x="5631" y="48908"/>
                </a:cubicBezTo>
                <a:cubicBezTo>
                  <a:pt x="5628" y="48920"/>
                  <a:pt x="5618" y="48925"/>
                  <a:pt x="5603" y="48925"/>
                </a:cubicBezTo>
                <a:cubicBezTo>
                  <a:pt x="5553" y="48925"/>
                  <a:pt x="5446" y="48868"/>
                  <a:pt x="5340" y="48781"/>
                </a:cubicBezTo>
                <a:lnTo>
                  <a:pt x="5480" y="48553"/>
                </a:lnTo>
                <a:cubicBezTo>
                  <a:pt x="5464" y="48534"/>
                  <a:pt x="5449" y="48526"/>
                  <a:pt x="5435" y="48526"/>
                </a:cubicBezTo>
                <a:cubicBezTo>
                  <a:pt x="5403" y="48526"/>
                  <a:pt x="5378" y="48565"/>
                  <a:pt x="5378" y="48591"/>
                </a:cubicBezTo>
                <a:cubicBezTo>
                  <a:pt x="5366" y="48629"/>
                  <a:pt x="5252" y="48667"/>
                  <a:pt x="5214" y="48680"/>
                </a:cubicBezTo>
                <a:cubicBezTo>
                  <a:pt x="5163" y="48680"/>
                  <a:pt x="5226" y="48730"/>
                  <a:pt x="5239" y="48743"/>
                </a:cubicBezTo>
                <a:cubicBezTo>
                  <a:pt x="5264" y="48743"/>
                  <a:pt x="5340" y="48819"/>
                  <a:pt x="5366" y="48857"/>
                </a:cubicBezTo>
                <a:cubicBezTo>
                  <a:pt x="5374" y="48866"/>
                  <a:pt x="5348" y="48871"/>
                  <a:pt x="5308" y="48871"/>
                </a:cubicBezTo>
                <a:cubicBezTo>
                  <a:pt x="5233" y="48871"/>
                  <a:pt x="5112" y="48851"/>
                  <a:pt x="5087" y="48794"/>
                </a:cubicBezTo>
                <a:cubicBezTo>
                  <a:pt x="5062" y="48718"/>
                  <a:pt x="5024" y="48616"/>
                  <a:pt x="4999" y="48604"/>
                </a:cubicBezTo>
                <a:cubicBezTo>
                  <a:pt x="4973" y="48604"/>
                  <a:pt x="4948" y="48781"/>
                  <a:pt x="4910" y="48832"/>
                </a:cubicBezTo>
                <a:cubicBezTo>
                  <a:pt x="4872" y="48895"/>
                  <a:pt x="4910" y="48895"/>
                  <a:pt x="4935" y="48895"/>
                </a:cubicBezTo>
                <a:cubicBezTo>
                  <a:pt x="4940" y="48893"/>
                  <a:pt x="4943" y="48892"/>
                  <a:pt x="4946" y="48892"/>
                </a:cubicBezTo>
                <a:cubicBezTo>
                  <a:pt x="4960" y="48892"/>
                  <a:pt x="4959" y="48918"/>
                  <a:pt x="4948" y="48971"/>
                </a:cubicBezTo>
                <a:lnTo>
                  <a:pt x="4923" y="48996"/>
                </a:lnTo>
                <a:lnTo>
                  <a:pt x="4897" y="49034"/>
                </a:lnTo>
                <a:cubicBezTo>
                  <a:pt x="4886" y="49046"/>
                  <a:pt x="4870" y="49051"/>
                  <a:pt x="4853" y="49051"/>
                </a:cubicBezTo>
                <a:cubicBezTo>
                  <a:pt x="4814" y="49051"/>
                  <a:pt x="4764" y="49023"/>
                  <a:pt x="4720" y="48971"/>
                </a:cubicBezTo>
                <a:lnTo>
                  <a:pt x="4670" y="48958"/>
                </a:lnTo>
                <a:cubicBezTo>
                  <a:pt x="4606" y="48933"/>
                  <a:pt x="4619" y="48895"/>
                  <a:pt x="4606" y="48832"/>
                </a:cubicBezTo>
                <a:lnTo>
                  <a:pt x="4581" y="48705"/>
                </a:lnTo>
                <a:cubicBezTo>
                  <a:pt x="4545" y="48741"/>
                  <a:pt x="4502" y="48756"/>
                  <a:pt x="4461" y="48756"/>
                </a:cubicBezTo>
                <a:cubicBezTo>
                  <a:pt x="4430" y="48756"/>
                  <a:pt x="4401" y="48747"/>
                  <a:pt x="4379" y="48730"/>
                </a:cubicBezTo>
                <a:lnTo>
                  <a:pt x="4341" y="48705"/>
                </a:lnTo>
                <a:lnTo>
                  <a:pt x="4252" y="48654"/>
                </a:lnTo>
                <a:cubicBezTo>
                  <a:pt x="4189" y="48667"/>
                  <a:pt x="4126" y="48781"/>
                  <a:pt x="4126" y="48806"/>
                </a:cubicBezTo>
                <a:cubicBezTo>
                  <a:pt x="4126" y="48829"/>
                  <a:pt x="4166" y="48872"/>
                  <a:pt x="4184" y="48872"/>
                </a:cubicBezTo>
                <a:cubicBezTo>
                  <a:pt x="4186" y="48872"/>
                  <a:pt x="4187" y="48871"/>
                  <a:pt x="4189" y="48870"/>
                </a:cubicBezTo>
                <a:cubicBezTo>
                  <a:pt x="4201" y="48870"/>
                  <a:pt x="4255" y="48999"/>
                  <a:pt x="4294" y="48999"/>
                </a:cubicBezTo>
                <a:cubicBezTo>
                  <a:pt x="4297" y="48999"/>
                  <a:pt x="4300" y="48998"/>
                  <a:pt x="4303" y="48996"/>
                </a:cubicBezTo>
                <a:cubicBezTo>
                  <a:pt x="4308" y="48993"/>
                  <a:pt x="4315" y="48991"/>
                  <a:pt x="4322" y="48991"/>
                </a:cubicBezTo>
                <a:cubicBezTo>
                  <a:pt x="4368" y="48991"/>
                  <a:pt x="4447" y="49048"/>
                  <a:pt x="4480" y="49059"/>
                </a:cubicBezTo>
                <a:cubicBezTo>
                  <a:pt x="4518" y="49059"/>
                  <a:pt x="4505" y="49110"/>
                  <a:pt x="4455" y="49173"/>
                </a:cubicBezTo>
                <a:lnTo>
                  <a:pt x="4265" y="49224"/>
                </a:lnTo>
                <a:cubicBezTo>
                  <a:pt x="4252" y="49224"/>
                  <a:pt x="4236" y="49227"/>
                  <a:pt x="4222" y="49227"/>
                </a:cubicBezTo>
                <a:cubicBezTo>
                  <a:pt x="4208" y="49227"/>
                  <a:pt x="4195" y="49224"/>
                  <a:pt x="4189" y="49211"/>
                </a:cubicBezTo>
                <a:lnTo>
                  <a:pt x="4164" y="49186"/>
                </a:lnTo>
                <a:cubicBezTo>
                  <a:pt x="4164" y="49161"/>
                  <a:pt x="4158" y="49150"/>
                  <a:pt x="4150" y="49150"/>
                </a:cubicBezTo>
                <a:cubicBezTo>
                  <a:pt x="4138" y="49150"/>
                  <a:pt x="4121" y="49178"/>
                  <a:pt x="4113" y="49224"/>
                </a:cubicBezTo>
                <a:lnTo>
                  <a:pt x="4088" y="49224"/>
                </a:lnTo>
                <a:cubicBezTo>
                  <a:pt x="3999" y="49237"/>
                  <a:pt x="3910" y="49237"/>
                  <a:pt x="3835" y="49300"/>
                </a:cubicBezTo>
                <a:lnTo>
                  <a:pt x="3835" y="49312"/>
                </a:lnTo>
                <a:cubicBezTo>
                  <a:pt x="3809" y="49287"/>
                  <a:pt x="3771" y="49237"/>
                  <a:pt x="3759" y="49186"/>
                </a:cubicBezTo>
                <a:lnTo>
                  <a:pt x="3721" y="49161"/>
                </a:lnTo>
                <a:lnTo>
                  <a:pt x="3695" y="49135"/>
                </a:lnTo>
                <a:cubicBezTo>
                  <a:pt x="3687" y="49114"/>
                  <a:pt x="3663" y="49105"/>
                  <a:pt x="3633" y="49105"/>
                </a:cubicBezTo>
                <a:cubicBezTo>
                  <a:pt x="3576" y="49105"/>
                  <a:pt x="3496" y="49136"/>
                  <a:pt x="3455" y="49161"/>
                </a:cubicBezTo>
                <a:cubicBezTo>
                  <a:pt x="3449" y="49165"/>
                  <a:pt x="3443" y="49167"/>
                  <a:pt x="3436" y="49167"/>
                </a:cubicBezTo>
                <a:cubicBezTo>
                  <a:pt x="3378" y="49167"/>
                  <a:pt x="3275" y="49040"/>
                  <a:pt x="3252" y="48983"/>
                </a:cubicBezTo>
                <a:cubicBezTo>
                  <a:pt x="3237" y="48945"/>
                  <a:pt x="3179" y="48930"/>
                  <a:pt x="3124" y="48930"/>
                </a:cubicBezTo>
                <a:cubicBezTo>
                  <a:pt x="3090" y="48930"/>
                  <a:pt x="3057" y="48936"/>
                  <a:pt x="3037" y="48945"/>
                </a:cubicBezTo>
                <a:cubicBezTo>
                  <a:pt x="2999" y="48958"/>
                  <a:pt x="2961" y="49034"/>
                  <a:pt x="2961" y="49110"/>
                </a:cubicBezTo>
                <a:lnTo>
                  <a:pt x="2961" y="49173"/>
                </a:lnTo>
                <a:cubicBezTo>
                  <a:pt x="2961" y="49199"/>
                  <a:pt x="2923" y="49224"/>
                  <a:pt x="2911" y="49237"/>
                </a:cubicBezTo>
                <a:cubicBezTo>
                  <a:pt x="2886" y="49237"/>
                  <a:pt x="2860" y="49199"/>
                  <a:pt x="2860" y="49186"/>
                </a:cubicBezTo>
                <a:lnTo>
                  <a:pt x="2848" y="49059"/>
                </a:lnTo>
                <a:cubicBezTo>
                  <a:pt x="2848" y="48920"/>
                  <a:pt x="2759" y="48819"/>
                  <a:pt x="2734" y="48819"/>
                </a:cubicBezTo>
                <a:cubicBezTo>
                  <a:pt x="2696" y="48819"/>
                  <a:pt x="2721" y="48882"/>
                  <a:pt x="2734" y="48920"/>
                </a:cubicBezTo>
                <a:cubicBezTo>
                  <a:pt x="2734" y="48958"/>
                  <a:pt x="2759" y="49047"/>
                  <a:pt x="2772" y="49072"/>
                </a:cubicBezTo>
                <a:cubicBezTo>
                  <a:pt x="2772" y="49085"/>
                  <a:pt x="2784" y="49161"/>
                  <a:pt x="2797" y="49237"/>
                </a:cubicBezTo>
                <a:lnTo>
                  <a:pt x="2721" y="49237"/>
                </a:lnTo>
                <a:cubicBezTo>
                  <a:pt x="2670" y="49237"/>
                  <a:pt x="2620" y="49237"/>
                  <a:pt x="2632" y="49325"/>
                </a:cubicBezTo>
                <a:cubicBezTo>
                  <a:pt x="2649" y="49430"/>
                  <a:pt x="2613" y="49463"/>
                  <a:pt x="2572" y="49463"/>
                </a:cubicBezTo>
                <a:cubicBezTo>
                  <a:pt x="2549" y="49463"/>
                  <a:pt x="2524" y="49453"/>
                  <a:pt x="2506" y="49439"/>
                </a:cubicBezTo>
                <a:cubicBezTo>
                  <a:pt x="2405" y="49376"/>
                  <a:pt x="2253" y="49376"/>
                  <a:pt x="2253" y="49173"/>
                </a:cubicBezTo>
                <a:lnTo>
                  <a:pt x="2240" y="49123"/>
                </a:lnTo>
                <a:cubicBezTo>
                  <a:pt x="2240" y="49073"/>
                  <a:pt x="2217" y="49039"/>
                  <a:pt x="2188" y="49039"/>
                </a:cubicBezTo>
                <a:cubicBezTo>
                  <a:pt x="2180" y="49039"/>
                  <a:pt x="2172" y="49041"/>
                  <a:pt x="2164" y="49047"/>
                </a:cubicBezTo>
                <a:lnTo>
                  <a:pt x="2139" y="49059"/>
                </a:lnTo>
                <a:lnTo>
                  <a:pt x="2114" y="49072"/>
                </a:lnTo>
                <a:cubicBezTo>
                  <a:pt x="2076" y="49072"/>
                  <a:pt x="2050" y="49021"/>
                  <a:pt x="2063" y="48996"/>
                </a:cubicBezTo>
                <a:cubicBezTo>
                  <a:pt x="2063" y="48983"/>
                  <a:pt x="1987" y="48958"/>
                  <a:pt x="1949" y="48958"/>
                </a:cubicBezTo>
                <a:cubicBezTo>
                  <a:pt x="1911" y="48958"/>
                  <a:pt x="2050" y="49173"/>
                  <a:pt x="2101" y="49237"/>
                </a:cubicBezTo>
                <a:cubicBezTo>
                  <a:pt x="2152" y="49300"/>
                  <a:pt x="2177" y="49376"/>
                  <a:pt x="2177" y="49376"/>
                </a:cubicBezTo>
                <a:cubicBezTo>
                  <a:pt x="2175" y="49378"/>
                  <a:pt x="2171" y="49379"/>
                  <a:pt x="2166" y="49379"/>
                </a:cubicBezTo>
                <a:cubicBezTo>
                  <a:pt x="2147" y="49379"/>
                  <a:pt x="2109" y="49358"/>
                  <a:pt x="2088" y="49338"/>
                </a:cubicBezTo>
                <a:cubicBezTo>
                  <a:pt x="2088" y="49337"/>
                  <a:pt x="2087" y="49337"/>
                  <a:pt x="2085" y="49337"/>
                </a:cubicBezTo>
                <a:cubicBezTo>
                  <a:pt x="2063" y="49337"/>
                  <a:pt x="1960" y="49429"/>
                  <a:pt x="1936" y="49464"/>
                </a:cubicBezTo>
                <a:cubicBezTo>
                  <a:pt x="1899" y="49515"/>
                  <a:pt x="1899" y="49629"/>
                  <a:pt x="1899" y="49654"/>
                </a:cubicBezTo>
                <a:cubicBezTo>
                  <a:pt x="1911" y="49679"/>
                  <a:pt x="1873" y="49717"/>
                  <a:pt x="1823" y="49730"/>
                </a:cubicBezTo>
                <a:lnTo>
                  <a:pt x="1785" y="49730"/>
                </a:lnTo>
                <a:cubicBezTo>
                  <a:pt x="1772" y="49730"/>
                  <a:pt x="1747" y="49679"/>
                  <a:pt x="1721" y="49667"/>
                </a:cubicBezTo>
                <a:cubicBezTo>
                  <a:pt x="1638" y="49625"/>
                  <a:pt x="1555" y="49523"/>
                  <a:pt x="1464" y="49523"/>
                </a:cubicBezTo>
                <a:cubicBezTo>
                  <a:pt x="1417" y="49523"/>
                  <a:pt x="1368" y="49551"/>
                  <a:pt x="1316" y="49629"/>
                </a:cubicBezTo>
                <a:cubicBezTo>
                  <a:pt x="1312" y="49633"/>
                  <a:pt x="1307" y="49634"/>
                  <a:pt x="1300" y="49634"/>
                </a:cubicBezTo>
                <a:cubicBezTo>
                  <a:pt x="1287" y="49634"/>
                  <a:pt x="1270" y="49629"/>
                  <a:pt x="1253" y="49629"/>
                </a:cubicBezTo>
                <a:cubicBezTo>
                  <a:pt x="1222" y="49621"/>
                  <a:pt x="1192" y="49609"/>
                  <a:pt x="1164" y="49609"/>
                </a:cubicBezTo>
                <a:cubicBezTo>
                  <a:pt x="1146" y="49609"/>
                  <a:pt x="1129" y="49614"/>
                  <a:pt x="1114" y="49629"/>
                </a:cubicBezTo>
                <a:cubicBezTo>
                  <a:pt x="1095" y="49641"/>
                  <a:pt x="1082" y="49651"/>
                  <a:pt x="1070" y="49651"/>
                </a:cubicBezTo>
                <a:cubicBezTo>
                  <a:pt x="1057" y="49651"/>
                  <a:pt x="1044" y="49641"/>
                  <a:pt x="1025" y="49616"/>
                </a:cubicBezTo>
                <a:lnTo>
                  <a:pt x="1000" y="49578"/>
                </a:lnTo>
                <a:cubicBezTo>
                  <a:pt x="992" y="49567"/>
                  <a:pt x="979" y="49562"/>
                  <a:pt x="962" y="49562"/>
                </a:cubicBezTo>
                <a:cubicBezTo>
                  <a:pt x="899" y="49562"/>
                  <a:pt x="784" y="49633"/>
                  <a:pt x="684" y="49743"/>
                </a:cubicBezTo>
                <a:lnTo>
                  <a:pt x="570" y="49641"/>
                </a:lnTo>
                <a:lnTo>
                  <a:pt x="456" y="49553"/>
                </a:lnTo>
                <a:lnTo>
                  <a:pt x="456" y="49553"/>
                </a:lnTo>
                <a:cubicBezTo>
                  <a:pt x="418" y="49641"/>
                  <a:pt x="456" y="49705"/>
                  <a:pt x="545" y="49705"/>
                </a:cubicBezTo>
                <a:lnTo>
                  <a:pt x="583" y="49819"/>
                </a:lnTo>
                <a:cubicBezTo>
                  <a:pt x="602" y="49869"/>
                  <a:pt x="623" y="49886"/>
                  <a:pt x="644" y="49886"/>
                </a:cubicBezTo>
                <a:cubicBezTo>
                  <a:pt x="687" y="49886"/>
                  <a:pt x="732" y="49816"/>
                  <a:pt x="773" y="49816"/>
                </a:cubicBezTo>
                <a:cubicBezTo>
                  <a:pt x="777" y="49816"/>
                  <a:pt x="781" y="49817"/>
                  <a:pt x="785" y="49819"/>
                </a:cubicBezTo>
                <a:cubicBezTo>
                  <a:pt x="810" y="49819"/>
                  <a:pt x="823" y="49857"/>
                  <a:pt x="848" y="49882"/>
                </a:cubicBezTo>
                <a:lnTo>
                  <a:pt x="886" y="49920"/>
                </a:lnTo>
                <a:cubicBezTo>
                  <a:pt x="949" y="49970"/>
                  <a:pt x="962" y="50059"/>
                  <a:pt x="912" y="50110"/>
                </a:cubicBezTo>
                <a:lnTo>
                  <a:pt x="861" y="50160"/>
                </a:lnTo>
                <a:cubicBezTo>
                  <a:pt x="810" y="50211"/>
                  <a:pt x="886" y="50299"/>
                  <a:pt x="823" y="50375"/>
                </a:cubicBezTo>
                <a:cubicBezTo>
                  <a:pt x="799" y="50400"/>
                  <a:pt x="798" y="50528"/>
                  <a:pt x="897" y="50528"/>
                </a:cubicBezTo>
                <a:cubicBezTo>
                  <a:pt x="902" y="50528"/>
                  <a:pt x="907" y="50528"/>
                  <a:pt x="912" y="50527"/>
                </a:cubicBezTo>
                <a:cubicBezTo>
                  <a:pt x="937" y="50527"/>
                  <a:pt x="962" y="50565"/>
                  <a:pt x="1000" y="50578"/>
                </a:cubicBezTo>
                <a:lnTo>
                  <a:pt x="1025" y="50578"/>
                </a:lnTo>
                <a:cubicBezTo>
                  <a:pt x="1063" y="50578"/>
                  <a:pt x="1089" y="50413"/>
                  <a:pt x="1127" y="50401"/>
                </a:cubicBezTo>
                <a:cubicBezTo>
                  <a:pt x="1177" y="50388"/>
                  <a:pt x="1139" y="50337"/>
                  <a:pt x="1076" y="50287"/>
                </a:cubicBezTo>
                <a:lnTo>
                  <a:pt x="1013" y="50224"/>
                </a:lnTo>
                <a:cubicBezTo>
                  <a:pt x="1000" y="50211"/>
                  <a:pt x="987" y="50135"/>
                  <a:pt x="1013" y="50110"/>
                </a:cubicBezTo>
                <a:cubicBezTo>
                  <a:pt x="1022" y="50091"/>
                  <a:pt x="1032" y="50037"/>
                  <a:pt x="1062" y="50037"/>
                </a:cubicBezTo>
                <a:cubicBezTo>
                  <a:pt x="1072" y="50037"/>
                  <a:pt x="1085" y="50043"/>
                  <a:pt x="1101" y="50059"/>
                </a:cubicBezTo>
                <a:lnTo>
                  <a:pt x="1127" y="50084"/>
                </a:lnTo>
                <a:cubicBezTo>
                  <a:pt x="1165" y="50084"/>
                  <a:pt x="1253" y="50021"/>
                  <a:pt x="1316" y="49958"/>
                </a:cubicBezTo>
                <a:lnTo>
                  <a:pt x="1430" y="49958"/>
                </a:lnTo>
                <a:cubicBezTo>
                  <a:pt x="1468" y="49958"/>
                  <a:pt x="1506" y="49945"/>
                  <a:pt x="1532" y="49920"/>
                </a:cubicBezTo>
                <a:lnTo>
                  <a:pt x="1607" y="49857"/>
                </a:lnTo>
                <a:cubicBezTo>
                  <a:pt x="1683" y="49882"/>
                  <a:pt x="1759" y="50021"/>
                  <a:pt x="1785" y="50160"/>
                </a:cubicBezTo>
                <a:lnTo>
                  <a:pt x="1810" y="50287"/>
                </a:lnTo>
                <a:cubicBezTo>
                  <a:pt x="1823" y="50325"/>
                  <a:pt x="1861" y="50350"/>
                  <a:pt x="1886" y="50375"/>
                </a:cubicBezTo>
                <a:lnTo>
                  <a:pt x="1899" y="50388"/>
                </a:lnTo>
                <a:cubicBezTo>
                  <a:pt x="1924" y="50388"/>
                  <a:pt x="1949" y="50363"/>
                  <a:pt x="1949" y="50325"/>
                </a:cubicBezTo>
                <a:lnTo>
                  <a:pt x="1936" y="50312"/>
                </a:lnTo>
                <a:cubicBezTo>
                  <a:pt x="1911" y="50261"/>
                  <a:pt x="1899" y="50198"/>
                  <a:pt x="1949" y="50173"/>
                </a:cubicBezTo>
                <a:cubicBezTo>
                  <a:pt x="1974" y="50173"/>
                  <a:pt x="2012" y="50211"/>
                  <a:pt x="2025" y="50236"/>
                </a:cubicBezTo>
                <a:cubicBezTo>
                  <a:pt x="2050" y="50274"/>
                  <a:pt x="2063" y="50325"/>
                  <a:pt x="2088" y="50350"/>
                </a:cubicBezTo>
                <a:cubicBezTo>
                  <a:pt x="2202" y="50464"/>
                  <a:pt x="2228" y="50603"/>
                  <a:pt x="2139" y="50755"/>
                </a:cubicBezTo>
                <a:lnTo>
                  <a:pt x="2139" y="50768"/>
                </a:lnTo>
                <a:cubicBezTo>
                  <a:pt x="2142" y="50774"/>
                  <a:pt x="2148" y="50778"/>
                  <a:pt x="2154" y="50778"/>
                </a:cubicBezTo>
                <a:cubicBezTo>
                  <a:pt x="2171" y="50778"/>
                  <a:pt x="2196" y="50754"/>
                  <a:pt x="2215" y="50717"/>
                </a:cubicBezTo>
                <a:lnTo>
                  <a:pt x="2253" y="50679"/>
                </a:lnTo>
                <a:cubicBezTo>
                  <a:pt x="2265" y="50654"/>
                  <a:pt x="2303" y="50603"/>
                  <a:pt x="2316" y="50603"/>
                </a:cubicBezTo>
                <a:lnTo>
                  <a:pt x="2405" y="50628"/>
                </a:lnTo>
                <a:cubicBezTo>
                  <a:pt x="2493" y="50679"/>
                  <a:pt x="2582" y="50780"/>
                  <a:pt x="2607" y="50844"/>
                </a:cubicBezTo>
                <a:lnTo>
                  <a:pt x="2670" y="50793"/>
                </a:lnTo>
                <a:cubicBezTo>
                  <a:pt x="2683" y="50780"/>
                  <a:pt x="2658" y="50692"/>
                  <a:pt x="2645" y="50654"/>
                </a:cubicBezTo>
                <a:cubicBezTo>
                  <a:pt x="2594" y="50578"/>
                  <a:pt x="2544" y="50515"/>
                  <a:pt x="2481" y="50464"/>
                </a:cubicBezTo>
                <a:cubicBezTo>
                  <a:pt x="2417" y="50413"/>
                  <a:pt x="2405" y="50413"/>
                  <a:pt x="2455" y="50363"/>
                </a:cubicBezTo>
                <a:cubicBezTo>
                  <a:pt x="2544" y="50299"/>
                  <a:pt x="2632" y="50186"/>
                  <a:pt x="2721" y="50186"/>
                </a:cubicBezTo>
                <a:cubicBezTo>
                  <a:pt x="2835" y="50198"/>
                  <a:pt x="2759" y="50426"/>
                  <a:pt x="2848" y="50502"/>
                </a:cubicBezTo>
                <a:cubicBezTo>
                  <a:pt x="2860" y="50502"/>
                  <a:pt x="2848" y="50527"/>
                  <a:pt x="2848" y="50527"/>
                </a:cubicBezTo>
                <a:cubicBezTo>
                  <a:pt x="2874" y="50634"/>
                  <a:pt x="2888" y="50672"/>
                  <a:pt x="2930" y="50672"/>
                </a:cubicBezTo>
                <a:cubicBezTo>
                  <a:pt x="2947" y="50672"/>
                  <a:pt x="2969" y="50665"/>
                  <a:pt x="2999" y="50654"/>
                </a:cubicBezTo>
                <a:cubicBezTo>
                  <a:pt x="3033" y="50642"/>
                  <a:pt x="3077" y="50601"/>
                  <a:pt x="3113" y="50601"/>
                </a:cubicBezTo>
                <a:cubicBezTo>
                  <a:pt x="3117" y="50601"/>
                  <a:pt x="3122" y="50602"/>
                  <a:pt x="3126" y="50603"/>
                </a:cubicBezTo>
                <a:lnTo>
                  <a:pt x="3252" y="50641"/>
                </a:lnTo>
                <a:cubicBezTo>
                  <a:pt x="3328" y="50515"/>
                  <a:pt x="3303" y="50350"/>
                  <a:pt x="3278" y="50325"/>
                </a:cubicBezTo>
                <a:cubicBezTo>
                  <a:pt x="3252" y="50299"/>
                  <a:pt x="3366" y="50224"/>
                  <a:pt x="3417" y="50224"/>
                </a:cubicBezTo>
                <a:cubicBezTo>
                  <a:pt x="3427" y="50226"/>
                  <a:pt x="3437" y="50227"/>
                  <a:pt x="3448" y="50227"/>
                </a:cubicBezTo>
                <a:cubicBezTo>
                  <a:pt x="3477" y="50227"/>
                  <a:pt x="3508" y="50220"/>
                  <a:pt x="3530" y="50212"/>
                </a:cubicBezTo>
                <a:lnTo>
                  <a:pt x="3530" y="50212"/>
                </a:lnTo>
                <a:cubicBezTo>
                  <a:pt x="3518" y="50225"/>
                  <a:pt x="3518" y="50262"/>
                  <a:pt x="3518" y="50299"/>
                </a:cubicBezTo>
                <a:lnTo>
                  <a:pt x="3506" y="50312"/>
                </a:lnTo>
                <a:cubicBezTo>
                  <a:pt x="3417" y="50439"/>
                  <a:pt x="3468" y="50590"/>
                  <a:pt x="3544" y="50654"/>
                </a:cubicBezTo>
                <a:cubicBezTo>
                  <a:pt x="3558" y="50670"/>
                  <a:pt x="3568" y="50677"/>
                  <a:pt x="3577" y="50677"/>
                </a:cubicBezTo>
                <a:cubicBezTo>
                  <a:pt x="3613" y="50677"/>
                  <a:pt x="3604" y="50548"/>
                  <a:pt x="3645" y="50527"/>
                </a:cubicBezTo>
                <a:lnTo>
                  <a:pt x="3670" y="50527"/>
                </a:lnTo>
                <a:lnTo>
                  <a:pt x="3835" y="50540"/>
                </a:lnTo>
                <a:cubicBezTo>
                  <a:pt x="3797" y="50413"/>
                  <a:pt x="3632" y="50375"/>
                  <a:pt x="3632" y="50325"/>
                </a:cubicBezTo>
                <a:cubicBezTo>
                  <a:pt x="3619" y="50287"/>
                  <a:pt x="3607" y="50236"/>
                  <a:pt x="3594" y="50211"/>
                </a:cubicBezTo>
                <a:lnTo>
                  <a:pt x="3594" y="50211"/>
                </a:lnTo>
                <a:cubicBezTo>
                  <a:pt x="3594" y="50211"/>
                  <a:pt x="3607" y="50211"/>
                  <a:pt x="3607" y="50224"/>
                </a:cubicBezTo>
                <a:cubicBezTo>
                  <a:pt x="3607" y="50230"/>
                  <a:pt x="3623" y="50233"/>
                  <a:pt x="3640" y="50233"/>
                </a:cubicBezTo>
                <a:cubicBezTo>
                  <a:pt x="3657" y="50233"/>
                  <a:pt x="3676" y="50230"/>
                  <a:pt x="3683" y="50224"/>
                </a:cubicBezTo>
                <a:cubicBezTo>
                  <a:pt x="3708" y="50224"/>
                  <a:pt x="3645" y="50046"/>
                  <a:pt x="3683" y="49983"/>
                </a:cubicBezTo>
                <a:cubicBezTo>
                  <a:pt x="3696" y="49966"/>
                  <a:pt x="3723" y="49959"/>
                  <a:pt x="3754" y="49959"/>
                </a:cubicBezTo>
                <a:cubicBezTo>
                  <a:pt x="3813" y="49959"/>
                  <a:pt x="3890" y="49984"/>
                  <a:pt x="3923" y="50008"/>
                </a:cubicBezTo>
                <a:cubicBezTo>
                  <a:pt x="3929" y="50014"/>
                  <a:pt x="3934" y="50017"/>
                  <a:pt x="3940" y="50017"/>
                </a:cubicBezTo>
                <a:cubicBezTo>
                  <a:pt x="3968" y="50017"/>
                  <a:pt x="3986" y="49937"/>
                  <a:pt x="3986" y="49895"/>
                </a:cubicBezTo>
                <a:cubicBezTo>
                  <a:pt x="3986" y="49864"/>
                  <a:pt x="3982" y="49847"/>
                  <a:pt x="3972" y="49847"/>
                </a:cubicBezTo>
                <a:cubicBezTo>
                  <a:pt x="3966" y="49847"/>
                  <a:pt x="3958" y="49854"/>
                  <a:pt x="3948" y="49869"/>
                </a:cubicBezTo>
                <a:lnTo>
                  <a:pt x="3923" y="49869"/>
                </a:lnTo>
                <a:lnTo>
                  <a:pt x="3873" y="49895"/>
                </a:lnTo>
                <a:cubicBezTo>
                  <a:pt x="3860" y="49857"/>
                  <a:pt x="3847" y="49743"/>
                  <a:pt x="3860" y="49667"/>
                </a:cubicBezTo>
                <a:lnTo>
                  <a:pt x="3835" y="49591"/>
                </a:lnTo>
                <a:cubicBezTo>
                  <a:pt x="3835" y="49591"/>
                  <a:pt x="3885" y="49528"/>
                  <a:pt x="3910" y="49528"/>
                </a:cubicBezTo>
                <a:lnTo>
                  <a:pt x="3948" y="49540"/>
                </a:lnTo>
                <a:cubicBezTo>
                  <a:pt x="3950" y="49546"/>
                  <a:pt x="3953" y="49548"/>
                  <a:pt x="3957" y="49548"/>
                </a:cubicBezTo>
                <a:cubicBezTo>
                  <a:pt x="3978" y="49548"/>
                  <a:pt x="4028" y="49461"/>
                  <a:pt x="4050" y="49439"/>
                </a:cubicBezTo>
                <a:cubicBezTo>
                  <a:pt x="4051" y="49434"/>
                  <a:pt x="4054" y="49432"/>
                  <a:pt x="4059" y="49432"/>
                </a:cubicBezTo>
                <a:cubicBezTo>
                  <a:pt x="4092" y="49432"/>
                  <a:pt x="4196" y="49540"/>
                  <a:pt x="4252" y="49540"/>
                </a:cubicBezTo>
                <a:cubicBezTo>
                  <a:pt x="4256" y="49539"/>
                  <a:pt x="4260" y="49539"/>
                  <a:pt x="4264" y="49539"/>
                </a:cubicBezTo>
                <a:cubicBezTo>
                  <a:pt x="4320" y="49539"/>
                  <a:pt x="4353" y="49623"/>
                  <a:pt x="4341" y="49730"/>
                </a:cubicBezTo>
                <a:lnTo>
                  <a:pt x="4328" y="49831"/>
                </a:lnTo>
                <a:cubicBezTo>
                  <a:pt x="4328" y="49857"/>
                  <a:pt x="4290" y="49882"/>
                  <a:pt x="4277" y="49882"/>
                </a:cubicBezTo>
                <a:lnTo>
                  <a:pt x="4252" y="49882"/>
                </a:lnTo>
                <a:cubicBezTo>
                  <a:pt x="4239" y="49857"/>
                  <a:pt x="4176" y="49616"/>
                  <a:pt x="4100" y="49616"/>
                </a:cubicBezTo>
                <a:cubicBezTo>
                  <a:pt x="4097" y="49616"/>
                  <a:pt x="4095" y="49615"/>
                  <a:pt x="4092" y="49615"/>
                </a:cubicBezTo>
                <a:cubicBezTo>
                  <a:pt x="4039" y="49615"/>
                  <a:pt x="4064" y="49732"/>
                  <a:pt x="4088" y="49768"/>
                </a:cubicBezTo>
                <a:cubicBezTo>
                  <a:pt x="4126" y="49806"/>
                  <a:pt x="4176" y="49920"/>
                  <a:pt x="4214" y="50021"/>
                </a:cubicBezTo>
                <a:lnTo>
                  <a:pt x="4277" y="50021"/>
                </a:lnTo>
                <a:lnTo>
                  <a:pt x="4353" y="50034"/>
                </a:lnTo>
                <a:cubicBezTo>
                  <a:pt x="4409" y="50024"/>
                  <a:pt x="4527" y="49995"/>
                  <a:pt x="4600" y="49995"/>
                </a:cubicBezTo>
                <a:cubicBezTo>
                  <a:pt x="4626" y="49995"/>
                  <a:pt x="4647" y="49998"/>
                  <a:pt x="4657" y="50008"/>
                </a:cubicBezTo>
                <a:cubicBezTo>
                  <a:pt x="4708" y="50046"/>
                  <a:pt x="4682" y="50110"/>
                  <a:pt x="4619" y="50135"/>
                </a:cubicBezTo>
                <a:lnTo>
                  <a:pt x="4568" y="50173"/>
                </a:lnTo>
                <a:lnTo>
                  <a:pt x="4543" y="50186"/>
                </a:lnTo>
                <a:cubicBezTo>
                  <a:pt x="4518" y="50224"/>
                  <a:pt x="4531" y="50236"/>
                  <a:pt x="4568" y="50236"/>
                </a:cubicBezTo>
                <a:lnTo>
                  <a:pt x="4568" y="50249"/>
                </a:lnTo>
                <a:lnTo>
                  <a:pt x="4619" y="50464"/>
                </a:lnTo>
                <a:cubicBezTo>
                  <a:pt x="4746" y="50426"/>
                  <a:pt x="4935" y="50363"/>
                  <a:pt x="5024" y="50325"/>
                </a:cubicBezTo>
                <a:lnTo>
                  <a:pt x="5113" y="50312"/>
                </a:lnTo>
                <a:lnTo>
                  <a:pt x="5125" y="50312"/>
                </a:lnTo>
                <a:cubicBezTo>
                  <a:pt x="5138" y="50287"/>
                  <a:pt x="5087" y="50236"/>
                  <a:pt x="5049" y="50211"/>
                </a:cubicBezTo>
                <a:cubicBezTo>
                  <a:pt x="5024" y="50186"/>
                  <a:pt x="5075" y="50160"/>
                  <a:pt x="5163" y="50160"/>
                </a:cubicBezTo>
                <a:lnTo>
                  <a:pt x="5176" y="50173"/>
                </a:lnTo>
                <a:cubicBezTo>
                  <a:pt x="5252" y="50363"/>
                  <a:pt x="5404" y="50274"/>
                  <a:pt x="5505" y="50375"/>
                </a:cubicBezTo>
                <a:cubicBezTo>
                  <a:pt x="5520" y="50391"/>
                  <a:pt x="5534" y="50397"/>
                  <a:pt x="5545" y="50397"/>
                </a:cubicBezTo>
                <a:cubicBezTo>
                  <a:pt x="5581" y="50397"/>
                  <a:pt x="5603" y="50338"/>
                  <a:pt x="5631" y="50299"/>
                </a:cubicBezTo>
                <a:cubicBezTo>
                  <a:pt x="5669" y="50236"/>
                  <a:pt x="5644" y="50173"/>
                  <a:pt x="5606" y="50160"/>
                </a:cubicBezTo>
                <a:lnTo>
                  <a:pt x="5505" y="50110"/>
                </a:lnTo>
                <a:cubicBezTo>
                  <a:pt x="5442" y="49996"/>
                  <a:pt x="5454" y="49907"/>
                  <a:pt x="5543" y="49895"/>
                </a:cubicBezTo>
                <a:lnTo>
                  <a:pt x="5631" y="49882"/>
                </a:lnTo>
                <a:cubicBezTo>
                  <a:pt x="5690" y="49882"/>
                  <a:pt x="5741" y="49807"/>
                  <a:pt x="5796" y="49807"/>
                </a:cubicBezTo>
                <a:cubicBezTo>
                  <a:pt x="5812" y="49807"/>
                  <a:pt x="5829" y="49814"/>
                  <a:pt x="5847" y="49831"/>
                </a:cubicBezTo>
                <a:cubicBezTo>
                  <a:pt x="5859" y="49848"/>
                  <a:pt x="5871" y="49855"/>
                  <a:pt x="5884" y="49855"/>
                </a:cubicBezTo>
                <a:cubicBezTo>
                  <a:pt x="5920" y="49855"/>
                  <a:pt x="5957" y="49806"/>
                  <a:pt x="5990" y="49806"/>
                </a:cubicBezTo>
                <a:cubicBezTo>
                  <a:pt x="6007" y="49806"/>
                  <a:pt x="6023" y="49819"/>
                  <a:pt x="6036" y="49857"/>
                </a:cubicBezTo>
                <a:cubicBezTo>
                  <a:pt x="6036" y="49860"/>
                  <a:pt x="6040" y="49862"/>
                  <a:pt x="6046" y="49862"/>
                </a:cubicBezTo>
                <a:cubicBezTo>
                  <a:pt x="6061" y="49862"/>
                  <a:pt x="6090" y="49850"/>
                  <a:pt x="6100" y="49831"/>
                </a:cubicBezTo>
                <a:lnTo>
                  <a:pt x="6125" y="49793"/>
                </a:lnTo>
                <a:cubicBezTo>
                  <a:pt x="6135" y="49770"/>
                  <a:pt x="6144" y="49761"/>
                  <a:pt x="6152" y="49761"/>
                </a:cubicBezTo>
                <a:cubicBezTo>
                  <a:pt x="6174" y="49761"/>
                  <a:pt x="6188" y="49832"/>
                  <a:pt x="6188" y="49869"/>
                </a:cubicBezTo>
                <a:cubicBezTo>
                  <a:pt x="6188" y="49920"/>
                  <a:pt x="6163" y="50008"/>
                  <a:pt x="6138" y="50072"/>
                </a:cubicBezTo>
                <a:lnTo>
                  <a:pt x="6087" y="50097"/>
                </a:lnTo>
                <a:cubicBezTo>
                  <a:pt x="6083" y="50099"/>
                  <a:pt x="6079" y="50100"/>
                  <a:pt x="6075" y="50100"/>
                </a:cubicBezTo>
                <a:cubicBezTo>
                  <a:pt x="6048" y="50100"/>
                  <a:pt x="6006" y="50070"/>
                  <a:pt x="5973" y="50059"/>
                </a:cubicBezTo>
                <a:lnTo>
                  <a:pt x="5834" y="49958"/>
                </a:lnTo>
                <a:cubicBezTo>
                  <a:pt x="5796" y="49983"/>
                  <a:pt x="5745" y="50008"/>
                  <a:pt x="5720" y="50046"/>
                </a:cubicBezTo>
                <a:cubicBezTo>
                  <a:pt x="5707" y="50072"/>
                  <a:pt x="5745" y="50135"/>
                  <a:pt x="5758" y="50173"/>
                </a:cubicBezTo>
                <a:cubicBezTo>
                  <a:pt x="5767" y="50221"/>
                  <a:pt x="5776" y="50238"/>
                  <a:pt x="5784" y="50238"/>
                </a:cubicBezTo>
                <a:cubicBezTo>
                  <a:pt x="5801" y="50238"/>
                  <a:pt x="5817" y="50181"/>
                  <a:pt x="5834" y="50173"/>
                </a:cubicBezTo>
                <a:cubicBezTo>
                  <a:pt x="5849" y="50164"/>
                  <a:pt x="5862" y="50161"/>
                  <a:pt x="5875" y="50161"/>
                </a:cubicBezTo>
                <a:cubicBezTo>
                  <a:pt x="5940" y="50161"/>
                  <a:pt x="5988" y="50249"/>
                  <a:pt x="6062" y="50249"/>
                </a:cubicBezTo>
                <a:lnTo>
                  <a:pt x="6074" y="50249"/>
                </a:lnTo>
                <a:cubicBezTo>
                  <a:pt x="6088" y="50290"/>
                  <a:pt x="6102" y="50312"/>
                  <a:pt x="6115" y="50312"/>
                </a:cubicBezTo>
                <a:cubicBezTo>
                  <a:pt x="6127" y="50312"/>
                  <a:pt x="6139" y="50296"/>
                  <a:pt x="6150" y="50261"/>
                </a:cubicBezTo>
                <a:lnTo>
                  <a:pt x="6176" y="50249"/>
                </a:lnTo>
                <a:lnTo>
                  <a:pt x="6315" y="50186"/>
                </a:lnTo>
                <a:cubicBezTo>
                  <a:pt x="6325" y="50052"/>
                  <a:pt x="6352" y="49969"/>
                  <a:pt x="6389" y="49969"/>
                </a:cubicBezTo>
                <a:cubicBezTo>
                  <a:pt x="6397" y="49969"/>
                  <a:pt x="6406" y="49973"/>
                  <a:pt x="6416" y="49983"/>
                </a:cubicBezTo>
                <a:lnTo>
                  <a:pt x="6416" y="50008"/>
                </a:lnTo>
                <a:lnTo>
                  <a:pt x="6391" y="50084"/>
                </a:lnTo>
                <a:cubicBezTo>
                  <a:pt x="6356" y="50154"/>
                  <a:pt x="6374" y="50212"/>
                  <a:pt x="6445" y="50212"/>
                </a:cubicBezTo>
                <a:cubicBezTo>
                  <a:pt x="6452" y="50212"/>
                  <a:pt x="6459" y="50212"/>
                  <a:pt x="6467" y="50211"/>
                </a:cubicBezTo>
                <a:lnTo>
                  <a:pt x="6530" y="50135"/>
                </a:lnTo>
                <a:cubicBezTo>
                  <a:pt x="6553" y="50119"/>
                  <a:pt x="6596" y="50108"/>
                  <a:pt x="6628" y="50108"/>
                </a:cubicBezTo>
                <a:cubicBezTo>
                  <a:pt x="6648" y="50108"/>
                  <a:pt x="6664" y="50113"/>
                  <a:pt x="6669" y="50122"/>
                </a:cubicBezTo>
                <a:cubicBezTo>
                  <a:pt x="6720" y="50198"/>
                  <a:pt x="6682" y="50249"/>
                  <a:pt x="6618" y="50249"/>
                </a:cubicBezTo>
                <a:lnTo>
                  <a:pt x="6606" y="50249"/>
                </a:lnTo>
                <a:cubicBezTo>
                  <a:pt x="6593" y="50312"/>
                  <a:pt x="6568" y="50401"/>
                  <a:pt x="6542" y="50451"/>
                </a:cubicBezTo>
                <a:lnTo>
                  <a:pt x="6530" y="50451"/>
                </a:lnTo>
                <a:cubicBezTo>
                  <a:pt x="6454" y="50477"/>
                  <a:pt x="6454" y="50540"/>
                  <a:pt x="6492" y="50578"/>
                </a:cubicBezTo>
                <a:lnTo>
                  <a:pt x="6517" y="50603"/>
                </a:lnTo>
                <a:cubicBezTo>
                  <a:pt x="6580" y="50603"/>
                  <a:pt x="6631" y="50451"/>
                  <a:pt x="6644" y="50401"/>
                </a:cubicBezTo>
                <a:cubicBezTo>
                  <a:pt x="6644" y="50363"/>
                  <a:pt x="6745" y="50261"/>
                  <a:pt x="6859" y="50186"/>
                </a:cubicBezTo>
                <a:lnTo>
                  <a:pt x="6960" y="50084"/>
                </a:lnTo>
                <a:cubicBezTo>
                  <a:pt x="6982" y="50062"/>
                  <a:pt x="7023" y="50031"/>
                  <a:pt x="7041" y="50031"/>
                </a:cubicBezTo>
                <a:cubicBezTo>
                  <a:pt x="7044" y="50031"/>
                  <a:pt x="7047" y="50032"/>
                  <a:pt x="7049" y="50034"/>
                </a:cubicBezTo>
                <a:lnTo>
                  <a:pt x="7074" y="50072"/>
                </a:lnTo>
                <a:cubicBezTo>
                  <a:pt x="7076" y="50083"/>
                  <a:pt x="7083" y="50087"/>
                  <a:pt x="7093" y="50087"/>
                </a:cubicBezTo>
                <a:cubicBezTo>
                  <a:pt x="7137" y="50087"/>
                  <a:pt x="7242" y="50006"/>
                  <a:pt x="7308" y="50006"/>
                </a:cubicBezTo>
                <a:cubicBezTo>
                  <a:pt x="7315" y="50006"/>
                  <a:pt x="7321" y="50006"/>
                  <a:pt x="7327" y="50008"/>
                </a:cubicBezTo>
                <a:cubicBezTo>
                  <a:pt x="7390" y="50034"/>
                  <a:pt x="7466" y="50148"/>
                  <a:pt x="7479" y="50186"/>
                </a:cubicBezTo>
                <a:cubicBezTo>
                  <a:pt x="7479" y="50206"/>
                  <a:pt x="7487" y="50227"/>
                  <a:pt x="7490" y="50227"/>
                </a:cubicBezTo>
                <a:cubicBezTo>
                  <a:pt x="7491" y="50227"/>
                  <a:pt x="7492" y="50226"/>
                  <a:pt x="7492" y="50224"/>
                </a:cubicBezTo>
                <a:cubicBezTo>
                  <a:pt x="7504" y="50224"/>
                  <a:pt x="7517" y="50135"/>
                  <a:pt x="7517" y="50097"/>
                </a:cubicBezTo>
                <a:cubicBezTo>
                  <a:pt x="7521" y="50085"/>
                  <a:pt x="7529" y="50079"/>
                  <a:pt x="7539" y="50079"/>
                </a:cubicBezTo>
                <a:cubicBezTo>
                  <a:pt x="7562" y="50079"/>
                  <a:pt x="7596" y="50105"/>
                  <a:pt x="7631" y="50148"/>
                </a:cubicBezTo>
                <a:lnTo>
                  <a:pt x="7694" y="50160"/>
                </a:lnTo>
                <a:lnTo>
                  <a:pt x="7732" y="50173"/>
                </a:lnTo>
                <a:cubicBezTo>
                  <a:pt x="7758" y="50156"/>
                  <a:pt x="7777" y="50147"/>
                  <a:pt x="7787" y="50147"/>
                </a:cubicBezTo>
                <a:cubicBezTo>
                  <a:pt x="7808" y="50147"/>
                  <a:pt x="7799" y="50178"/>
                  <a:pt x="7757" y="50236"/>
                </a:cubicBezTo>
                <a:lnTo>
                  <a:pt x="7745" y="50299"/>
                </a:lnTo>
                <a:lnTo>
                  <a:pt x="7719" y="50363"/>
                </a:lnTo>
                <a:cubicBezTo>
                  <a:pt x="7731" y="50445"/>
                  <a:pt x="7678" y="50516"/>
                  <a:pt x="7599" y="50516"/>
                </a:cubicBezTo>
                <a:cubicBezTo>
                  <a:pt x="7593" y="50516"/>
                  <a:pt x="7587" y="50515"/>
                  <a:pt x="7580" y="50515"/>
                </a:cubicBezTo>
                <a:lnTo>
                  <a:pt x="7605" y="50388"/>
                </a:lnTo>
                <a:lnTo>
                  <a:pt x="7605" y="50375"/>
                </a:lnTo>
                <a:cubicBezTo>
                  <a:pt x="7605" y="50350"/>
                  <a:pt x="7593" y="50325"/>
                  <a:pt x="7567" y="50312"/>
                </a:cubicBezTo>
                <a:lnTo>
                  <a:pt x="7567" y="50325"/>
                </a:lnTo>
                <a:cubicBezTo>
                  <a:pt x="7517" y="50363"/>
                  <a:pt x="7479" y="50413"/>
                  <a:pt x="7441" y="50451"/>
                </a:cubicBezTo>
                <a:lnTo>
                  <a:pt x="7428" y="50464"/>
                </a:lnTo>
                <a:cubicBezTo>
                  <a:pt x="7378" y="50464"/>
                  <a:pt x="7352" y="50312"/>
                  <a:pt x="7352" y="50261"/>
                </a:cubicBezTo>
                <a:cubicBezTo>
                  <a:pt x="7352" y="50211"/>
                  <a:pt x="7264" y="50186"/>
                  <a:pt x="7238" y="50186"/>
                </a:cubicBezTo>
                <a:cubicBezTo>
                  <a:pt x="7213" y="50186"/>
                  <a:pt x="7226" y="50236"/>
                  <a:pt x="7238" y="50236"/>
                </a:cubicBezTo>
                <a:cubicBezTo>
                  <a:pt x="7251" y="50249"/>
                  <a:pt x="7289" y="50350"/>
                  <a:pt x="7314" y="50464"/>
                </a:cubicBezTo>
                <a:lnTo>
                  <a:pt x="7340" y="50578"/>
                </a:lnTo>
                <a:lnTo>
                  <a:pt x="7340" y="50603"/>
                </a:lnTo>
                <a:cubicBezTo>
                  <a:pt x="7323" y="50616"/>
                  <a:pt x="7298" y="50621"/>
                  <a:pt x="7267" y="50621"/>
                </a:cubicBezTo>
                <a:cubicBezTo>
                  <a:pt x="7206" y="50621"/>
                  <a:pt x="7125" y="50599"/>
                  <a:pt x="7049" y="50565"/>
                </a:cubicBezTo>
                <a:lnTo>
                  <a:pt x="6973" y="50439"/>
                </a:lnTo>
                <a:cubicBezTo>
                  <a:pt x="6957" y="50407"/>
                  <a:pt x="6931" y="50380"/>
                  <a:pt x="6908" y="50380"/>
                </a:cubicBezTo>
                <a:cubicBezTo>
                  <a:pt x="6894" y="50380"/>
                  <a:pt x="6881" y="50390"/>
                  <a:pt x="6871" y="50413"/>
                </a:cubicBezTo>
                <a:cubicBezTo>
                  <a:pt x="6859" y="50439"/>
                  <a:pt x="6871" y="50502"/>
                  <a:pt x="6897" y="50540"/>
                </a:cubicBezTo>
                <a:lnTo>
                  <a:pt x="6909" y="50578"/>
                </a:lnTo>
                <a:cubicBezTo>
                  <a:pt x="6947" y="50616"/>
                  <a:pt x="6909" y="50717"/>
                  <a:pt x="6884" y="50742"/>
                </a:cubicBezTo>
                <a:cubicBezTo>
                  <a:pt x="6859" y="50768"/>
                  <a:pt x="7023" y="50844"/>
                  <a:pt x="7087" y="50869"/>
                </a:cubicBezTo>
                <a:cubicBezTo>
                  <a:pt x="7107" y="50876"/>
                  <a:pt x="7124" y="50879"/>
                  <a:pt x="7137" y="50879"/>
                </a:cubicBezTo>
                <a:cubicBezTo>
                  <a:pt x="7172" y="50879"/>
                  <a:pt x="7181" y="50855"/>
                  <a:pt x="7163" y="50818"/>
                </a:cubicBezTo>
                <a:lnTo>
                  <a:pt x="7087" y="50818"/>
                </a:lnTo>
                <a:cubicBezTo>
                  <a:pt x="7087" y="50768"/>
                  <a:pt x="7112" y="50692"/>
                  <a:pt x="7150" y="50666"/>
                </a:cubicBezTo>
                <a:lnTo>
                  <a:pt x="7188" y="50704"/>
                </a:lnTo>
                <a:cubicBezTo>
                  <a:pt x="7264" y="50793"/>
                  <a:pt x="7340" y="50856"/>
                  <a:pt x="7416" y="50932"/>
                </a:cubicBezTo>
                <a:cubicBezTo>
                  <a:pt x="7438" y="50949"/>
                  <a:pt x="7458" y="50961"/>
                  <a:pt x="7475" y="50961"/>
                </a:cubicBezTo>
                <a:cubicBezTo>
                  <a:pt x="7495" y="50961"/>
                  <a:pt x="7510" y="50943"/>
                  <a:pt x="7517" y="50894"/>
                </a:cubicBezTo>
                <a:cubicBezTo>
                  <a:pt x="7517" y="50806"/>
                  <a:pt x="7567" y="50831"/>
                  <a:pt x="7605" y="50806"/>
                </a:cubicBezTo>
                <a:cubicBezTo>
                  <a:pt x="7618" y="50793"/>
                  <a:pt x="7618" y="50730"/>
                  <a:pt x="7605" y="50692"/>
                </a:cubicBezTo>
                <a:lnTo>
                  <a:pt x="7605" y="50666"/>
                </a:lnTo>
                <a:cubicBezTo>
                  <a:pt x="7580" y="50641"/>
                  <a:pt x="7681" y="50616"/>
                  <a:pt x="7719" y="50616"/>
                </a:cubicBezTo>
                <a:cubicBezTo>
                  <a:pt x="7745" y="50616"/>
                  <a:pt x="7808" y="50780"/>
                  <a:pt x="7757" y="50806"/>
                </a:cubicBezTo>
                <a:cubicBezTo>
                  <a:pt x="7719" y="50831"/>
                  <a:pt x="7808" y="50907"/>
                  <a:pt x="7858" y="50932"/>
                </a:cubicBezTo>
                <a:cubicBezTo>
                  <a:pt x="7861" y="50933"/>
                  <a:pt x="7863" y="50933"/>
                  <a:pt x="7866" y="50933"/>
                </a:cubicBezTo>
                <a:cubicBezTo>
                  <a:pt x="7900" y="50933"/>
                  <a:pt x="7921" y="50854"/>
                  <a:pt x="7909" y="50818"/>
                </a:cubicBezTo>
                <a:cubicBezTo>
                  <a:pt x="7909" y="50780"/>
                  <a:pt x="7909" y="50666"/>
                  <a:pt x="7922" y="50565"/>
                </a:cubicBezTo>
                <a:lnTo>
                  <a:pt x="7846" y="50489"/>
                </a:lnTo>
                <a:cubicBezTo>
                  <a:pt x="7846" y="50489"/>
                  <a:pt x="7871" y="50401"/>
                  <a:pt x="7884" y="50375"/>
                </a:cubicBezTo>
                <a:lnTo>
                  <a:pt x="7922" y="50337"/>
                </a:lnTo>
                <a:cubicBezTo>
                  <a:pt x="7972" y="50299"/>
                  <a:pt x="7998" y="50261"/>
                  <a:pt x="7972" y="50249"/>
                </a:cubicBezTo>
                <a:lnTo>
                  <a:pt x="7960" y="50249"/>
                </a:lnTo>
                <a:lnTo>
                  <a:pt x="7934" y="50236"/>
                </a:lnTo>
                <a:cubicBezTo>
                  <a:pt x="7909" y="50211"/>
                  <a:pt x="8036" y="50122"/>
                  <a:pt x="8048" y="50072"/>
                </a:cubicBezTo>
                <a:cubicBezTo>
                  <a:pt x="8074" y="50008"/>
                  <a:pt x="8112" y="49920"/>
                  <a:pt x="8124" y="49907"/>
                </a:cubicBezTo>
                <a:cubicBezTo>
                  <a:pt x="8127" y="49905"/>
                  <a:pt x="8129" y="49904"/>
                  <a:pt x="8132" y="49904"/>
                </a:cubicBezTo>
                <a:cubicBezTo>
                  <a:pt x="8154" y="49904"/>
                  <a:pt x="8176" y="49998"/>
                  <a:pt x="8187" y="50021"/>
                </a:cubicBezTo>
                <a:cubicBezTo>
                  <a:pt x="8187" y="50056"/>
                  <a:pt x="8285" y="50124"/>
                  <a:pt x="8330" y="50124"/>
                </a:cubicBezTo>
                <a:cubicBezTo>
                  <a:pt x="8333" y="50124"/>
                  <a:pt x="8336" y="50123"/>
                  <a:pt x="8339" y="50122"/>
                </a:cubicBezTo>
                <a:cubicBezTo>
                  <a:pt x="8377" y="50097"/>
                  <a:pt x="8491" y="50072"/>
                  <a:pt x="8592" y="50059"/>
                </a:cubicBezTo>
                <a:lnTo>
                  <a:pt x="8681" y="50021"/>
                </a:lnTo>
                <a:cubicBezTo>
                  <a:pt x="8706" y="50021"/>
                  <a:pt x="8706" y="49945"/>
                  <a:pt x="8732" y="49920"/>
                </a:cubicBezTo>
                <a:cubicBezTo>
                  <a:pt x="8750" y="49911"/>
                  <a:pt x="8774" y="49902"/>
                  <a:pt x="8795" y="49902"/>
                </a:cubicBezTo>
                <a:cubicBezTo>
                  <a:pt x="8804" y="49902"/>
                  <a:pt x="8813" y="49903"/>
                  <a:pt x="8820" y="49907"/>
                </a:cubicBezTo>
                <a:cubicBezTo>
                  <a:pt x="8871" y="49932"/>
                  <a:pt x="8896" y="50008"/>
                  <a:pt x="8947" y="50021"/>
                </a:cubicBezTo>
                <a:lnTo>
                  <a:pt x="9023" y="50059"/>
                </a:lnTo>
                <a:cubicBezTo>
                  <a:pt x="9048" y="49983"/>
                  <a:pt x="9073" y="49907"/>
                  <a:pt x="9099" y="49907"/>
                </a:cubicBezTo>
                <a:lnTo>
                  <a:pt x="9111" y="49920"/>
                </a:lnTo>
                <a:cubicBezTo>
                  <a:pt x="9156" y="49951"/>
                  <a:pt x="9200" y="49967"/>
                  <a:pt x="9244" y="49967"/>
                </a:cubicBezTo>
                <a:cubicBezTo>
                  <a:pt x="9288" y="49967"/>
                  <a:pt x="9333" y="49951"/>
                  <a:pt x="9377" y="49920"/>
                </a:cubicBezTo>
                <a:lnTo>
                  <a:pt x="9428" y="49882"/>
                </a:lnTo>
                <a:cubicBezTo>
                  <a:pt x="9440" y="49920"/>
                  <a:pt x="9491" y="50034"/>
                  <a:pt x="9529" y="50059"/>
                </a:cubicBezTo>
                <a:cubicBezTo>
                  <a:pt x="9531" y="50061"/>
                  <a:pt x="9534" y="50062"/>
                  <a:pt x="9538" y="50062"/>
                </a:cubicBezTo>
                <a:cubicBezTo>
                  <a:pt x="9574" y="50062"/>
                  <a:pt x="9678" y="49985"/>
                  <a:pt x="9746" y="49985"/>
                </a:cubicBezTo>
                <a:cubicBezTo>
                  <a:pt x="9760" y="49985"/>
                  <a:pt x="9772" y="49988"/>
                  <a:pt x="9782" y="49996"/>
                </a:cubicBezTo>
                <a:cubicBezTo>
                  <a:pt x="9798" y="50005"/>
                  <a:pt x="9806" y="50009"/>
                  <a:pt x="9810" y="50009"/>
                </a:cubicBezTo>
                <a:cubicBezTo>
                  <a:pt x="9821" y="50009"/>
                  <a:pt x="9788" y="49974"/>
                  <a:pt x="9769" y="49945"/>
                </a:cubicBezTo>
                <a:cubicBezTo>
                  <a:pt x="9731" y="49920"/>
                  <a:pt x="9769" y="49882"/>
                  <a:pt x="9845" y="49882"/>
                </a:cubicBezTo>
                <a:lnTo>
                  <a:pt x="9896" y="49895"/>
                </a:lnTo>
                <a:cubicBezTo>
                  <a:pt x="9946" y="49895"/>
                  <a:pt x="9984" y="49945"/>
                  <a:pt x="10035" y="49958"/>
                </a:cubicBezTo>
                <a:cubicBezTo>
                  <a:pt x="10073" y="49958"/>
                  <a:pt x="10149" y="49932"/>
                  <a:pt x="10149" y="49907"/>
                </a:cubicBezTo>
                <a:cubicBezTo>
                  <a:pt x="10149" y="49831"/>
                  <a:pt x="10171" y="49815"/>
                  <a:pt x="10199" y="49815"/>
                </a:cubicBezTo>
                <a:cubicBezTo>
                  <a:pt x="10220" y="49815"/>
                  <a:pt x="10243" y="49823"/>
                  <a:pt x="10264" y="49823"/>
                </a:cubicBezTo>
                <a:cubicBezTo>
                  <a:pt x="10273" y="49823"/>
                  <a:pt x="10281" y="49822"/>
                  <a:pt x="10288" y="49819"/>
                </a:cubicBezTo>
                <a:lnTo>
                  <a:pt x="10389" y="49768"/>
                </a:lnTo>
                <a:cubicBezTo>
                  <a:pt x="10395" y="49811"/>
                  <a:pt x="10411" y="49826"/>
                  <a:pt x="10431" y="49826"/>
                </a:cubicBezTo>
                <a:cubicBezTo>
                  <a:pt x="10457" y="49826"/>
                  <a:pt x="10489" y="49797"/>
                  <a:pt x="10503" y="49768"/>
                </a:cubicBezTo>
                <a:cubicBezTo>
                  <a:pt x="10517" y="49750"/>
                  <a:pt x="10535" y="49742"/>
                  <a:pt x="10556" y="49742"/>
                </a:cubicBezTo>
                <a:cubicBezTo>
                  <a:pt x="10595" y="49742"/>
                  <a:pt x="10644" y="49770"/>
                  <a:pt x="10693" y="49819"/>
                </a:cubicBezTo>
                <a:lnTo>
                  <a:pt x="10807" y="49831"/>
                </a:lnTo>
                <a:lnTo>
                  <a:pt x="10895" y="49844"/>
                </a:lnTo>
                <a:cubicBezTo>
                  <a:pt x="10917" y="49849"/>
                  <a:pt x="10938" y="49852"/>
                  <a:pt x="10956" y="49852"/>
                </a:cubicBezTo>
                <a:cubicBezTo>
                  <a:pt x="11025" y="49852"/>
                  <a:pt x="11070" y="49818"/>
                  <a:pt x="11060" y="49768"/>
                </a:cubicBezTo>
                <a:lnTo>
                  <a:pt x="11136" y="49743"/>
                </a:lnTo>
                <a:cubicBezTo>
                  <a:pt x="11161" y="49730"/>
                  <a:pt x="11186" y="49692"/>
                  <a:pt x="11224" y="49679"/>
                </a:cubicBezTo>
                <a:lnTo>
                  <a:pt x="11250" y="49679"/>
                </a:lnTo>
                <a:cubicBezTo>
                  <a:pt x="11251" y="49681"/>
                  <a:pt x="11253" y="49682"/>
                  <a:pt x="11255" y="49682"/>
                </a:cubicBezTo>
                <a:cubicBezTo>
                  <a:pt x="11284" y="49682"/>
                  <a:pt x="11363" y="49514"/>
                  <a:pt x="11433" y="49514"/>
                </a:cubicBezTo>
                <a:cubicBezTo>
                  <a:pt x="11435" y="49514"/>
                  <a:pt x="11437" y="49515"/>
                  <a:pt x="11440" y="49515"/>
                </a:cubicBezTo>
                <a:cubicBezTo>
                  <a:pt x="11503" y="49528"/>
                  <a:pt x="11579" y="49578"/>
                  <a:pt x="11617" y="49616"/>
                </a:cubicBezTo>
                <a:lnTo>
                  <a:pt x="11617" y="49667"/>
                </a:lnTo>
                <a:lnTo>
                  <a:pt x="11617" y="49730"/>
                </a:lnTo>
                <a:cubicBezTo>
                  <a:pt x="11607" y="49775"/>
                  <a:pt x="11612" y="49790"/>
                  <a:pt x="11624" y="49790"/>
                </a:cubicBezTo>
                <a:cubicBezTo>
                  <a:pt x="11643" y="49790"/>
                  <a:pt x="11677" y="49753"/>
                  <a:pt x="11693" y="49730"/>
                </a:cubicBezTo>
                <a:cubicBezTo>
                  <a:pt x="11718" y="49679"/>
                  <a:pt x="11844" y="49553"/>
                  <a:pt x="11857" y="49490"/>
                </a:cubicBezTo>
                <a:cubicBezTo>
                  <a:pt x="11861" y="49473"/>
                  <a:pt x="11864" y="49465"/>
                  <a:pt x="11865" y="49465"/>
                </a:cubicBezTo>
                <a:lnTo>
                  <a:pt x="11865" y="49465"/>
                </a:lnTo>
                <a:cubicBezTo>
                  <a:pt x="11868" y="49465"/>
                  <a:pt x="11866" y="49501"/>
                  <a:pt x="11857" y="49578"/>
                </a:cubicBezTo>
                <a:lnTo>
                  <a:pt x="11958" y="49603"/>
                </a:lnTo>
                <a:lnTo>
                  <a:pt x="12060" y="49629"/>
                </a:lnTo>
                <a:cubicBezTo>
                  <a:pt x="12095" y="49567"/>
                  <a:pt x="12148" y="49530"/>
                  <a:pt x="12199" y="49530"/>
                </a:cubicBezTo>
                <a:cubicBezTo>
                  <a:pt x="12221" y="49530"/>
                  <a:pt x="12243" y="49537"/>
                  <a:pt x="12262" y="49553"/>
                </a:cubicBezTo>
                <a:lnTo>
                  <a:pt x="12300" y="49603"/>
                </a:lnTo>
                <a:cubicBezTo>
                  <a:pt x="12351" y="49667"/>
                  <a:pt x="12376" y="49743"/>
                  <a:pt x="12427" y="49806"/>
                </a:cubicBezTo>
                <a:lnTo>
                  <a:pt x="12439" y="49819"/>
                </a:lnTo>
                <a:cubicBezTo>
                  <a:pt x="12465" y="49806"/>
                  <a:pt x="12477" y="49743"/>
                  <a:pt x="12477" y="49717"/>
                </a:cubicBezTo>
                <a:cubicBezTo>
                  <a:pt x="12465" y="49705"/>
                  <a:pt x="12604" y="49616"/>
                  <a:pt x="12667" y="49591"/>
                </a:cubicBezTo>
                <a:cubicBezTo>
                  <a:pt x="12682" y="49579"/>
                  <a:pt x="12701" y="49575"/>
                  <a:pt x="12720" y="49575"/>
                </a:cubicBezTo>
                <a:cubicBezTo>
                  <a:pt x="12764" y="49575"/>
                  <a:pt x="12810" y="49599"/>
                  <a:pt x="12819" y="49616"/>
                </a:cubicBezTo>
                <a:cubicBezTo>
                  <a:pt x="12837" y="49625"/>
                  <a:pt x="12867" y="49634"/>
                  <a:pt x="12906" y="49634"/>
                </a:cubicBezTo>
                <a:cubicBezTo>
                  <a:pt x="12922" y="49634"/>
                  <a:pt x="12939" y="49632"/>
                  <a:pt x="12958" y="49629"/>
                </a:cubicBezTo>
                <a:lnTo>
                  <a:pt x="12996" y="49603"/>
                </a:lnTo>
                <a:cubicBezTo>
                  <a:pt x="13034" y="49578"/>
                  <a:pt x="13097" y="49540"/>
                  <a:pt x="13097" y="49502"/>
                </a:cubicBezTo>
                <a:lnTo>
                  <a:pt x="13085" y="49325"/>
                </a:lnTo>
                <a:cubicBezTo>
                  <a:pt x="13198" y="49211"/>
                  <a:pt x="13249" y="49110"/>
                  <a:pt x="13249" y="49110"/>
                </a:cubicBezTo>
                <a:lnTo>
                  <a:pt x="13249" y="49110"/>
                </a:lnTo>
                <a:cubicBezTo>
                  <a:pt x="13249" y="49110"/>
                  <a:pt x="13110" y="49237"/>
                  <a:pt x="13059" y="49287"/>
                </a:cubicBezTo>
                <a:cubicBezTo>
                  <a:pt x="13044" y="49303"/>
                  <a:pt x="13029" y="49310"/>
                  <a:pt x="13017" y="49310"/>
                </a:cubicBezTo>
                <a:cubicBezTo>
                  <a:pt x="12988" y="49310"/>
                  <a:pt x="12967" y="49273"/>
                  <a:pt x="12958" y="49211"/>
                </a:cubicBezTo>
                <a:lnTo>
                  <a:pt x="12857" y="49237"/>
                </a:lnTo>
                <a:lnTo>
                  <a:pt x="12768" y="49262"/>
                </a:lnTo>
                <a:cubicBezTo>
                  <a:pt x="12781" y="49173"/>
                  <a:pt x="12819" y="49021"/>
                  <a:pt x="12844" y="48996"/>
                </a:cubicBezTo>
                <a:cubicBezTo>
                  <a:pt x="12846" y="48993"/>
                  <a:pt x="12848" y="48992"/>
                  <a:pt x="12851" y="48992"/>
                </a:cubicBezTo>
                <a:cubicBezTo>
                  <a:pt x="12874" y="48992"/>
                  <a:pt x="12934" y="49064"/>
                  <a:pt x="12945" y="49097"/>
                </a:cubicBezTo>
                <a:cubicBezTo>
                  <a:pt x="12949" y="49103"/>
                  <a:pt x="12957" y="49106"/>
                  <a:pt x="12967" y="49106"/>
                </a:cubicBezTo>
                <a:cubicBezTo>
                  <a:pt x="13022" y="49106"/>
                  <a:pt x="13157" y="49026"/>
                  <a:pt x="13211" y="48983"/>
                </a:cubicBezTo>
                <a:cubicBezTo>
                  <a:pt x="13228" y="48970"/>
                  <a:pt x="13245" y="48965"/>
                  <a:pt x="13260" y="48965"/>
                </a:cubicBezTo>
                <a:cubicBezTo>
                  <a:pt x="13303" y="48965"/>
                  <a:pt x="13338" y="49006"/>
                  <a:pt x="13338" y="49034"/>
                </a:cubicBezTo>
                <a:cubicBezTo>
                  <a:pt x="13350" y="49072"/>
                  <a:pt x="13489" y="49059"/>
                  <a:pt x="13515" y="49123"/>
                </a:cubicBezTo>
                <a:cubicBezTo>
                  <a:pt x="13540" y="49173"/>
                  <a:pt x="13527" y="49224"/>
                  <a:pt x="13477" y="49224"/>
                </a:cubicBezTo>
                <a:lnTo>
                  <a:pt x="13439" y="49237"/>
                </a:lnTo>
                <a:lnTo>
                  <a:pt x="13211" y="49312"/>
                </a:lnTo>
                <a:cubicBezTo>
                  <a:pt x="13260" y="49404"/>
                  <a:pt x="13321" y="49429"/>
                  <a:pt x="13374" y="49429"/>
                </a:cubicBezTo>
                <a:cubicBezTo>
                  <a:pt x="13417" y="49429"/>
                  <a:pt x="13454" y="49412"/>
                  <a:pt x="13477" y="49401"/>
                </a:cubicBezTo>
                <a:cubicBezTo>
                  <a:pt x="13481" y="49400"/>
                  <a:pt x="13486" y="49399"/>
                  <a:pt x="13492" y="49399"/>
                </a:cubicBezTo>
                <a:cubicBezTo>
                  <a:pt x="13547" y="49399"/>
                  <a:pt x="13644" y="49455"/>
                  <a:pt x="13667" y="49490"/>
                </a:cubicBezTo>
                <a:cubicBezTo>
                  <a:pt x="13668" y="49492"/>
                  <a:pt x="13670" y="49494"/>
                  <a:pt x="13672" y="49494"/>
                </a:cubicBezTo>
                <a:cubicBezTo>
                  <a:pt x="13687" y="49494"/>
                  <a:pt x="13719" y="49407"/>
                  <a:pt x="13730" y="49350"/>
                </a:cubicBezTo>
                <a:cubicBezTo>
                  <a:pt x="13733" y="49339"/>
                  <a:pt x="13736" y="49333"/>
                  <a:pt x="13741" y="49333"/>
                </a:cubicBezTo>
                <a:cubicBezTo>
                  <a:pt x="13755" y="49333"/>
                  <a:pt x="13777" y="49395"/>
                  <a:pt x="13806" y="49502"/>
                </a:cubicBezTo>
                <a:lnTo>
                  <a:pt x="13831" y="49603"/>
                </a:lnTo>
                <a:cubicBezTo>
                  <a:pt x="13844" y="49629"/>
                  <a:pt x="13882" y="49667"/>
                  <a:pt x="13894" y="49667"/>
                </a:cubicBezTo>
                <a:cubicBezTo>
                  <a:pt x="13970" y="49641"/>
                  <a:pt x="13907" y="49616"/>
                  <a:pt x="13894" y="49578"/>
                </a:cubicBezTo>
                <a:cubicBezTo>
                  <a:pt x="13882" y="49515"/>
                  <a:pt x="13869" y="49477"/>
                  <a:pt x="13932" y="49452"/>
                </a:cubicBezTo>
                <a:cubicBezTo>
                  <a:pt x="13935" y="49451"/>
                  <a:pt x="13937" y="49451"/>
                  <a:pt x="13939" y="49451"/>
                </a:cubicBezTo>
                <a:cubicBezTo>
                  <a:pt x="13971" y="49451"/>
                  <a:pt x="13988" y="49514"/>
                  <a:pt x="14022" y="49514"/>
                </a:cubicBezTo>
                <a:cubicBezTo>
                  <a:pt x="14035" y="49514"/>
                  <a:pt x="14051" y="49504"/>
                  <a:pt x="14072" y="49477"/>
                </a:cubicBezTo>
                <a:cubicBezTo>
                  <a:pt x="14084" y="49458"/>
                  <a:pt x="14116" y="49448"/>
                  <a:pt x="14151" y="49448"/>
                </a:cubicBezTo>
                <a:cubicBezTo>
                  <a:pt x="14185" y="49448"/>
                  <a:pt x="14223" y="49458"/>
                  <a:pt x="14249" y="49477"/>
                </a:cubicBezTo>
                <a:cubicBezTo>
                  <a:pt x="14268" y="49490"/>
                  <a:pt x="14280" y="49496"/>
                  <a:pt x="14295" y="49496"/>
                </a:cubicBezTo>
                <a:cubicBezTo>
                  <a:pt x="14309" y="49496"/>
                  <a:pt x="14325" y="49490"/>
                  <a:pt x="14350" y="49477"/>
                </a:cubicBezTo>
                <a:cubicBezTo>
                  <a:pt x="14387" y="49455"/>
                  <a:pt x="14432" y="49441"/>
                  <a:pt x="14476" y="49441"/>
                </a:cubicBezTo>
                <a:cubicBezTo>
                  <a:pt x="14508" y="49441"/>
                  <a:pt x="14539" y="49448"/>
                  <a:pt x="14565" y="49464"/>
                </a:cubicBezTo>
                <a:cubicBezTo>
                  <a:pt x="14574" y="49469"/>
                  <a:pt x="14583" y="49471"/>
                  <a:pt x="14592" y="49471"/>
                </a:cubicBezTo>
                <a:cubicBezTo>
                  <a:pt x="14640" y="49471"/>
                  <a:pt x="14680" y="49410"/>
                  <a:pt x="14727" y="49410"/>
                </a:cubicBezTo>
                <a:cubicBezTo>
                  <a:pt x="14740" y="49410"/>
                  <a:pt x="14753" y="49414"/>
                  <a:pt x="14768" y="49426"/>
                </a:cubicBezTo>
                <a:lnTo>
                  <a:pt x="14818" y="49464"/>
                </a:lnTo>
                <a:cubicBezTo>
                  <a:pt x="14894" y="49452"/>
                  <a:pt x="14957" y="49426"/>
                  <a:pt x="14970" y="49401"/>
                </a:cubicBezTo>
                <a:lnTo>
                  <a:pt x="14983" y="49388"/>
                </a:lnTo>
                <a:cubicBezTo>
                  <a:pt x="15008" y="49363"/>
                  <a:pt x="15033" y="49312"/>
                  <a:pt x="15046" y="49312"/>
                </a:cubicBezTo>
                <a:lnTo>
                  <a:pt x="15134" y="49350"/>
                </a:lnTo>
                <a:cubicBezTo>
                  <a:pt x="15166" y="49369"/>
                  <a:pt x="15200" y="49375"/>
                  <a:pt x="15230" y="49375"/>
                </a:cubicBezTo>
                <a:cubicBezTo>
                  <a:pt x="15283" y="49375"/>
                  <a:pt x="15324" y="49354"/>
                  <a:pt x="15324" y="49338"/>
                </a:cubicBezTo>
                <a:cubicBezTo>
                  <a:pt x="15328" y="49327"/>
                  <a:pt x="15335" y="49322"/>
                  <a:pt x="15343" y="49322"/>
                </a:cubicBezTo>
                <a:cubicBezTo>
                  <a:pt x="15366" y="49322"/>
                  <a:pt x="15402" y="49352"/>
                  <a:pt x="15438" y="49388"/>
                </a:cubicBezTo>
                <a:lnTo>
                  <a:pt x="15489" y="49439"/>
                </a:lnTo>
                <a:lnTo>
                  <a:pt x="15514" y="49452"/>
                </a:lnTo>
                <a:cubicBezTo>
                  <a:pt x="15539" y="49452"/>
                  <a:pt x="15565" y="49414"/>
                  <a:pt x="15565" y="49363"/>
                </a:cubicBezTo>
                <a:lnTo>
                  <a:pt x="15565" y="49325"/>
                </a:lnTo>
                <a:cubicBezTo>
                  <a:pt x="15565" y="49312"/>
                  <a:pt x="15552" y="49312"/>
                  <a:pt x="15552" y="49300"/>
                </a:cubicBezTo>
                <a:cubicBezTo>
                  <a:pt x="15552" y="49287"/>
                  <a:pt x="15552" y="49249"/>
                  <a:pt x="15552" y="49249"/>
                </a:cubicBezTo>
                <a:cubicBezTo>
                  <a:pt x="15558" y="49243"/>
                  <a:pt x="15571" y="49240"/>
                  <a:pt x="15582" y="49240"/>
                </a:cubicBezTo>
                <a:cubicBezTo>
                  <a:pt x="15593" y="49240"/>
                  <a:pt x="15603" y="49243"/>
                  <a:pt x="15603" y="49249"/>
                </a:cubicBezTo>
                <a:lnTo>
                  <a:pt x="15653" y="49350"/>
                </a:lnTo>
                <a:cubicBezTo>
                  <a:pt x="15729" y="49490"/>
                  <a:pt x="15729" y="49591"/>
                  <a:pt x="15666" y="49591"/>
                </a:cubicBezTo>
                <a:lnTo>
                  <a:pt x="15641" y="49603"/>
                </a:lnTo>
                <a:cubicBezTo>
                  <a:pt x="15615" y="49603"/>
                  <a:pt x="15590" y="49641"/>
                  <a:pt x="15590" y="49667"/>
                </a:cubicBezTo>
                <a:cubicBezTo>
                  <a:pt x="15577" y="49755"/>
                  <a:pt x="15641" y="49730"/>
                  <a:pt x="15679" y="49755"/>
                </a:cubicBezTo>
                <a:lnTo>
                  <a:pt x="15704" y="49768"/>
                </a:lnTo>
                <a:cubicBezTo>
                  <a:pt x="15729" y="49768"/>
                  <a:pt x="15780" y="49730"/>
                  <a:pt x="15830" y="49667"/>
                </a:cubicBezTo>
                <a:lnTo>
                  <a:pt x="15894" y="49743"/>
                </a:lnTo>
                <a:cubicBezTo>
                  <a:pt x="15897" y="49746"/>
                  <a:pt x="15902" y="49748"/>
                  <a:pt x="15908" y="49748"/>
                </a:cubicBezTo>
                <a:cubicBezTo>
                  <a:pt x="15925" y="49748"/>
                  <a:pt x="15948" y="49736"/>
                  <a:pt x="15957" y="49717"/>
                </a:cubicBezTo>
                <a:cubicBezTo>
                  <a:pt x="15970" y="49705"/>
                  <a:pt x="15970" y="49654"/>
                  <a:pt x="15957" y="49629"/>
                </a:cubicBezTo>
                <a:cubicBezTo>
                  <a:pt x="15944" y="49591"/>
                  <a:pt x="15919" y="49578"/>
                  <a:pt x="15906" y="49553"/>
                </a:cubicBezTo>
                <a:cubicBezTo>
                  <a:pt x="15868" y="49515"/>
                  <a:pt x="15780" y="49540"/>
                  <a:pt x="15805" y="49426"/>
                </a:cubicBezTo>
                <a:lnTo>
                  <a:pt x="15818" y="49363"/>
                </a:lnTo>
                <a:cubicBezTo>
                  <a:pt x="15827" y="49345"/>
                  <a:pt x="15838" y="49338"/>
                  <a:pt x="15851" y="49338"/>
                </a:cubicBezTo>
                <a:cubicBezTo>
                  <a:pt x="15894" y="49338"/>
                  <a:pt x="15950" y="49416"/>
                  <a:pt x="15970" y="49464"/>
                </a:cubicBezTo>
                <a:cubicBezTo>
                  <a:pt x="15976" y="49481"/>
                  <a:pt x="15990" y="49489"/>
                  <a:pt x="16010" y="49489"/>
                </a:cubicBezTo>
                <a:cubicBezTo>
                  <a:pt x="16065" y="49489"/>
                  <a:pt x="16162" y="49430"/>
                  <a:pt x="16273" y="49338"/>
                </a:cubicBezTo>
                <a:lnTo>
                  <a:pt x="16425" y="49312"/>
                </a:lnTo>
                <a:lnTo>
                  <a:pt x="16577" y="49287"/>
                </a:lnTo>
                <a:cubicBezTo>
                  <a:pt x="16602" y="49085"/>
                  <a:pt x="16602" y="48844"/>
                  <a:pt x="16590" y="48819"/>
                </a:cubicBezTo>
                <a:cubicBezTo>
                  <a:pt x="16577" y="48794"/>
                  <a:pt x="16640" y="48756"/>
                  <a:pt x="16729" y="48730"/>
                </a:cubicBezTo>
                <a:lnTo>
                  <a:pt x="16767" y="48832"/>
                </a:lnTo>
                <a:cubicBezTo>
                  <a:pt x="16779" y="48844"/>
                  <a:pt x="16742" y="48895"/>
                  <a:pt x="16742" y="48920"/>
                </a:cubicBezTo>
                <a:cubicBezTo>
                  <a:pt x="16742" y="48983"/>
                  <a:pt x="16754" y="49034"/>
                  <a:pt x="16754" y="49097"/>
                </a:cubicBezTo>
                <a:cubicBezTo>
                  <a:pt x="16767" y="49135"/>
                  <a:pt x="16779" y="49173"/>
                  <a:pt x="16792" y="49211"/>
                </a:cubicBezTo>
                <a:cubicBezTo>
                  <a:pt x="16792" y="49224"/>
                  <a:pt x="16754" y="49237"/>
                  <a:pt x="16742" y="49249"/>
                </a:cubicBezTo>
                <a:lnTo>
                  <a:pt x="16704" y="49287"/>
                </a:lnTo>
                <a:cubicBezTo>
                  <a:pt x="16653" y="49325"/>
                  <a:pt x="16666" y="49477"/>
                  <a:pt x="16678" y="49528"/>
                </a:cubicBezTo>
                <a:cubicBezTo>
                  <a:pt x="16683" y="49535"/>
                  <a:pt x="16689" y="49538"/>
                  <a:pt x="16694" y="49538"/>
                </a:cubicBezTo>
                <a:cubicBezTo>
                  <a:pt x="16718" y="49538"/>
                  <a:pt x="16749" y="49478"/>
                  <a:pt x="16779" y="49376"/>
                </a:cubicBezTo>
                <a:lnTo>
                  <a:pt x="16868" y="49325"/>
                </a:lnTo>
                <a:cubicBezTo>
                  <a:pt x="16869" y="49325"/>
                  <a:pt x="16870" y="49324"/>
                  <a:pt x="16871" y="49324"/>
                </a:cubicBezTo>
                <a:cubicBezTo>
                  <a:pt x="16888" y="49324"/>
                  <a:pt x="16913" y="49377"/>
                  <a:pt x="16935" y="49377"/>
                </a:cubicBezTo>
                <a:cubicBezTo>
                  <a:pt x="16948" y="49377"/>
                  <a:pt x="16960" y="49358"/>
                  <a:pt x="16969" y="49300"/>
                </a:cubicBezTo>
                <a:cubicBezTo>
                  <a:pt x="16969" y="49249"/>
                  <a:pt x="17033" y="49199"/>
                  <a:pt x="17058" y="49148"/>
                </a:cubicBezTo>
                <a:cubicBezTo>
                  <a:pt x="17080" y="49119"/>
                  <a:pt x="17106" y="49098"/>
                  <a:pt x="17129" y="49098"/>
                </a:cubicBezTo>
                <a:cubicBezTo>
                  <a:pt x="17146" y="49098"/>
                  <a:pt x="17161" y="49109"/>
                  <a:pt x="17172" y="49135"/>
                </a:cubicBezTo>
                <a:cubicBezTo>
                  <a:pt x="17184" y="49161"/>
                  <a:pt x="17146" y="49211"/>
                  <a:pt x="17146" y="49262"/>
                </a:cubicBezTo>
                <a:lnTo>
                  <a:pt x="17134" y="49274"/>
                </a:lnTo>
                <a:cubicBezTo>
                  <a:pt x="17146" y="49300"/>
                  <a:pt x="17222" y="49312"/>
                  <a:pt x="17248" y="49312"/>
                </a:cubicBezTo>
                <a:cubicBezTo>
                  <a:pt x="17260" y="49312"/>
                  <a:pt x="17362" y="49110"/>
                  <a:pt x="17400" y="49072"/>
                </a:cubicBezTo>
                <a:cubicBezTo>
                  <a:pt x="17412" y="49064"/>
                  <a:pt x="17426" y="49060"/>
                  <a:pt x="17441" y="49060"/>
                </a:cubicBezTo>
                <a:cubicBezTo>
                  <a:pt x="17474" y="49060"/>
                  <a:pt x="17509" y="49079"/>
                  <a:pt x="17526" y="49123"/>
                </a:cubicBezTo>
                <a:lnTo>
                  <a:pt x="17564" y="49173"/>
                </a:lnTo>
                <a:cubicBezTo>
                  <a:pt x="17587" y="49196"/>
                  <a:pt x="17609" y="49239"/>
                  <a:pt x="17632" y="49239"/>
                </a:cubicBezTo>
                <a:cubicBezTo>
                  <a:pt x="17634" y="49239"/>
                  <a:pt x="17637" y="49238"/>
                  <a:pt x="17640" y="49237"/>
                </a:cubicBezTo>
                <a:cubicBezTo>
                  <a:pt x="17691" y="49211"/>
                  <a:pt x="17691" y="49161"/>
                  <a:pt x="17653" y="49110"/>
                </a:cubicBezTo>
                <a:cubicBezTo>
                  <a:pt x="17615" y="49059"/>
                  <a:pt x="17602" y="48996"/>
                  <a:pt x="17653" y="48971"/>
                </a:cubicBezTo>
                <a:cubicBezTo>
                  <a:pt x="17656" y="48969"/>
                  <a:pt x="17660" y="48968"/>
                  <a:pt x="17664" y="48968"/>
                </a:cubicBezTo>
                <a:cubicBezTo>
                  <a:pt x="17691" y="48968"/>
                  <a:pt x="17732" y="49001"/>
                  <a:pt x="17754" y="49034"/>
                </a:cubicBezTo>
                <a:lnTo>
                  <a:pt x="17779" y="49072"/>
                </a:lnTo>
                <a:cubicBezTo>
                  <a:pt x="17779" y="49123"/>
                  <a:pt x="17792" y="49199"/>
                  <a:pt x="17804" y="49211"/>
                </a:cubicBezTo>
                <a:cubicBezTo>
                  <a:pt x="17804" y="49224"/>
                  <a:pt x="17893" y="49287"/>
                  <a:pt x="17969" y="49338"/>
                </a:cubicBezTo>
                <a:lnTo>
                  <a:pt x="18070" y="49376"/>
                </a:lnTo>
                <a:lnTo>
                  <a:pt x="18171" y="49401"/>
                </a:lnTo>
                <a:cubicBezTo>
                  <a:pt x="18222" y="49325"/>
                  <a:pt x="18209" y="49224"/>
                  <a:pt x="18197" y="49211"/>
                </a:cubicBezTo>
                <a:cubicBezTo>
                  <a:pt x="18184" y="49186"/>
                  <a:pt x="18171" y="49059"/>
                  <a:pt x="18197" y="49021"/>
                </a:cubicBezTo>
                <a:cubicBezTo>
                  <a:pt x="18200" y="49018"/>
                  <a:pt x="18204" y="49017"/>
                  <a:pt x="18208" y="49017"/>
                </a:cubicBezTo>
                <a:cubicBezTo>
                  <a:pt x="18240" y="49017"/>
                  <a:pt x="18301" y="49089"/>
                  <a:pt x="18323" y="49123"/>
                </a:cubicBezTo>
                <a:cubicBezTo>
                  <a:pt x="18327" y="49133"/>
                  <a:pt x="18332" y="49138"/>
                  <a:pt x="18338" y="49138"/>
                </a:cubicBezTo>
                <a:cubicBezTo>
                  <a:pt x="18355" y="49138"/>
                  <a:pt x="18381" y="49102"/>
                  <a:pt x="18399" y="49047"/>
                </a:cubicBezTo>
                <a:lnTo>
                  <a:pt x="18424" y="49034"/>
                </a:lnTo>
                <a:lnTo>
                  <a:pt x="18513" y="48996"/>
                </a:lnTo>
                <a:cubicBezTo>
                  <a:pt x="18513" y="49085"/>
                  <a:pt x="18627" y="49350"/>
                  <a:pt x="18703" y="49350"/>
                </a:cubicBezTo>
                <a:cubicBezTo>
                  <a:pt x="18704" y="49351"/>
                  <a:pt x="18706" y="49351"/>
                  <a:pt x="18707" y="49351"/>
                </a:cubicBezTo>
                <a:cubicBezTo>
                  <a:pt x="18769" y="49351"/>
                  <a:pt x="18829" y="49095"/>
                  <a:pt x="18817" y="48996"/>
                </a:cubicBezTo>
                <a:cubicBezTo>
                  <a:pt x="18817" y="48951"/>
                  <a:pt x="18822" y="48929"/>
                  <a:pt x="18833" y="48929"/>
                </a:cubicBezTo>
                <a:cubicBezTo>
                  <a:pt x="18847" y="48929"/>
                  <a:pt x="18870" y="48964"/>
                  <a:pt x="18905" y="49034"/>
                </a:cubicBezTo>
                <a:lnTo>
                  <a:pt x="19032" y="49047"/>
                </a:lnTo>
                <a:lnTo>
                  <a:pt x="19108" y="49047"/>
                </a:lnTo>
                <a:cubicBezTo>
                  <a:pt x="19184" y="49034"/>
                  <a:pt x="19310" y="48983"/>
                  <a:pt x="19399" y="48945"/>
                </a:cubicBezTo>
                <a:lnTo>
                  <a:pt x="19424" y="48971"/>
                </a:lnTo>
                <a:cubicBezTo>
                  <a:pt x="19454" y="48993"/>
                  <a:pt x="19479" y="49003"/>
                  <a:pt x="19500" y="49003"/>
                </a:cubicBezTo>
                <a:cubicBezTo>
                  <a:pt x="19549" y="49003"/>
                  <a:pt x="19578" y="48952"/>
                  <a:pt x="19614" y="48908"/>
                </a:cubicBezTo>
                <a:cubicBezTo>
                  <a:pt x="19615" y="48906"/>
                  <a:pt x="19617" y="48905"/>
                  <a:pt x="19619" y="48905"/>
                </a:cubicBezTo>
                <a:cubicBezTo>
                  <a:pt x="19632" y="48905"/>
                  <a:pt x="19655" y="48945"/>
                  <a:pt x="19677" y="48945"/>
                </a:cubicBezTo>
                <a:lnTo>
                  <a:pt x="19715" y="48971"/>
                </a:lnTo>
                <a:cubicBezTo>
                  <a:pt x="19740" y="48920"/>
                  <a:pt x="19791" y="48844"/>
                  <a:pt x="19804" y="48844"/>
                </a:cubicBezTo>
                <a:cubicBezTo>
                  <a:pt x="19807" y="48843"/>
                  <a:pt x="19811" y="48842"/>
                  <a:pt x="19814" y="48842"/>
                </a:cubicBezTo>
                <a:cubicBezTo>
                  <a:pt x="19836" y="48842"/>
                  <a:pt x="19854" y="48873"/>
                  <a:pt x="19854" y="48895"/>
                </a:cubicBezTo>
                <a:cubicBezTo>
                  <a:pt x="19867" y="48920"/>
                  <a:pt x="19804" y="49085"/>
                  <a:pt x="19842" y="49123"/>
                </a:cubicBezTo>
                <a:cubicBezTo>
                  <a:pt x="19852" y="49130"/>
                  <a:pt x="19860" y="49133"/>
                  <a:pt x="19867" y="49133"/>
                </a:cubicBezTo>
                <a:cubicBezTo>
                  <a:pt x="19897" y="49133"/>
                  <a:pt x="19907" y="49080"/>
                  <a:pt x="19918" y="49059"/>
                </a:cubicBezTo>
                <a:cubicBezTo>
                  <a:pt x="19930" y="49034"/>
                  <a:pt x="19943" y="48958"/>
                  <a:pt x="19968" y="48920"/>
                </a:cubicBezTo>
                <a:cubicBezTo>
                  <a:pt x="19981" y="48882"/>
                  <a:pt x="20032" y="48768"/>
                  <a:pt x="20044" y="48730"/>
                </a:cubicBezTo>
                <a:cubicBezTo>
                  <a:pt x="20047" y="48724"/>
                  <a:pt x="20054" y="48721"/>
                  <a:pt x="20063" y="48721"/>
                </a:cubicBezTo>
                <a:cubicBezTo>
                  <a:pt x="20090" y="48721"/>
                  <a:pt x="20140" y="48747"/>
                  <a:pt x="20196" y="48794"/>
                </a:cubicBezTo>
                <a:lnTo>
                  <a:pt x="20259" y="48857"/>
                </a:lnTo>
                <a:lnTo>
                  <a:pt x="20272" y="48870"/>
                </a:lnTo>
                <a:cubicBezTo>
                  <a:pt x="20263" y="48896"/>
                  <a:pt x="20249" y="48906"/>
                  <a:pt x="20235" y="48906"/>
                </a:cubicBezTo>
                <a:cubicBezTo>
                  <a:pt x="20208" y="48906"/>
                  <a:pt x="20179" y="48873"/>
                  <a:pt x="20171" y="48857"/>
                </a:cubicBezTo>
                <a:cubicBezTo>
                  <a:pt x="20164" y="48847"/>
                  <a:pt x="20155" y="48843"/>
                  <a:pt x="20144" y="48843"/>
                </a:cubicBezTo>
                <a:cubicBezTo>
                  <a:pt x="20116" y="48843"/>
                  <a:pt x="20079" y="48873"/>
                  <a:pt x="20069" y="48882"/>
                </a:cubicBezTo>
                <a:cubicBezTo>
                  <a:pt x="20057" y="48908"/>
                  <a:pt x="20133" y="48996"/>
                  <a:pt x="20171" y="49034"/>
                </a:cubicBezTo>
                <a:cubicBezTo>
                  <a:pt x="20183" y="49042"/>
                  <a:pt x="20197" y="49046"/>
                  <a:pt x="20213" y="49046"/>
                </a:cubicBezTo>
                <a:cubicBezTo>
                  <a:pt x="20247" y="49046"/>
                  <a:pt x="20288" y="49027"/>
                  <a:pt x="20323" y="48983"/>
                </a:cubicBezTo>
                <a:lnTo>
                  <a:pt x="20361" y="48933"/>
                </a:lnTo>
                <a:cubicBezTo>
                  <a:pt x="20381" y="48912"/>
                  <a:pt x="20419" y="48891"/>
                  <a:pt x="20439" y="48891"/>
                </a:cubicBezTo>
                <a:cubicBezTo>
                  <a:pt x="20443" y="48891"/>
                  <a:pt x="20447" y="48893"/>
                  <a:pt x="20449" y="48895"/>
                </a:cubicBezTo>
                <a:lnTo>
                  <a:pt x="20474" y="48920"/>
                </a:lnTo>
                <a:cubicBezTo>
                  <a:pt x="20478" y="48930"/>
                  <a:pt x="20483" y="48934"/>
                  <a:pt x="20489" y="48934"/>
                </a:cubicBezTo>
                <a:cubicBezTo>
                  <a:pt x="20518" y="48934"/>
                  <a:pt x="20565" y="48805"/>
                  <a:pt x="20576" y="48730"/>
                </a:cubicBezTo>
                <a:cubicBezTo>
                  <a:pt x="20581" y="48713"/>
                  <a:pt x="20589" y="48705"/>
                  <a:pt x="20599" y="48705"/>
                </a:cubicBezTo>
                <a:cubicBezTo>
                  <a:pt x="20634" y="48705"/>
                  <a:pt x="20691" y="48804"/>
                  <a:pt x="20740" y="48971"/>
                </a:cubicBezTo>
                <a:lnTo>
                  <a:pt x="20841" y="48958"/>
                </a:lnTo>
                <a:lnTo>
                  <a:pt x="20955" y="48945"/>
                </a:lnTo>
                <a:cubicBezTo>
                  <a:pt x="21056" y="48864"/>
                  <a:pt x="21198" y="48840"/>
                  <a:pt x="21277" y="48840"/>
                </a:cubicBezTo>
                <a:cubicBezTo>
                  <a:pt x="21296" y="48840"/>
                  <a:pt x="21312" y="48842"/>
                  <a:pt x="21322" y="48844"/>
                </a:cubicBezTo>
                <a:cubicBezTo>
                  <a:pt x="21373" y="48844"/>
                  <a:pt x="21411" y="48806"/>
                  <a:pt x="21423" y="48743"/>
                </a:cubicBezTo>
                <a:lnTo>
                  <a:pt x="21398" y="48705"/>
                </a:lnTo>
                <a:lnTo>
                  <a:pt x="21385" y="48667"/>
                </a:lnTo>
                <a:cubicBezTo>
                  <a:pt x="21341" y="48656"/>
                  <a:pt x="21480" y="48559"/>
                  <a:pt x="21566" y="48559"/>
                </a:cubicBezTo>
                <a:cubicBezTo>
                  <a:pt x="21579" y="48559"/>
                  <a:pt x="21591" y="48561"/>
                  <a:pt x="21601" y="48566"/>
                </a:cubicBezTo>
                <a:cubicBezTo>
                  <a:pt x="21677" y="48604"/>
                  <a:pt x="21727" y="48654"/>
                  <a:pt x="21702" y="48680"/>
                </a:cubicBezTo>
                <a:lnTo>
                  <a:pt x="21702" y="48692"/>
                </a:lnTo>
                <a:cubicBezTo>
                  <a:pt x="21721" y="48741"/>
                  <a:pt x="21784" y="48781"/>
                  <a:pt x="21830" y="48781"/>
                </a:cubicBezTo>
                <a:cubicBezTo>
                  <a:pt x="21845" y="48781"/>
                  <a:pt x="21857" y="48777"/>
                  <a:pt x="21866" y="48768"/>
                </a:cubicBezTo>
                <a:cubicBezTo>
                  <a:pt x="21898" y="48720"/>
                  <a:pt x="21925" y="48672"/>
                  <a:pt x="21963" y="48672"/>
                </a:cubicBezTo>
                <a:cubicBezTo>
                  <a:pt x="21985" y="48672"/>
                  <a:pt x="22011" y="48688"/>
                  <a:pt x="22043" y="48730"/>
                </a:cubicBezTo>
                <a:cubicBezTo>
                  <a:pt x="22047" y="48736"/>
                  <a:pt x="22053" y="48739"/>
                  <a:pt x="22062" y="48739"/>
                </a:cubicBezTo>
                <a:cubicBezTo>
                  <a:pt x="22091" y="48739"/>
                  <a:pt x="22144" y="48715"/>
                  <a:pt x="22183" y="48705"/>
                </a:cubicBezTo>
                <a:cubicBezTo>
                  <a:pt x="22221" y="48692"/>
                  <a:pt x="22246" y="48680"/>
                  <a:pt x="22284" y="48680"/>
                </a:cubicBezTo>
                <a:cubicBezTo>
                  <a:pt x="22309" y="48680"/>
                  <a:pt x="22335" y="48705"/>
                  <a:pt x="22347" y="48718"/>
                </a:cubicBezTo>
                <a:cubicBezTo>
                  <a:pt x="22347" y="48743"/>
                  <a:pt x="22335" y="48794"/>
                  <a:pt x="22322" y="48806"/>
                </a:cubicBezTo>
                <a:lnTo>
                  <a:pt x="22271" y="48857"/>
                </a:lnTo>
                <a:cubicBezTo>
                  <a:pt x="22221" y="48895"/>
                  <a:pt x="22246" y="48945"/>
                  <a:pt x="22335" y="48958"/>
                </a:cubicBezTo>
                <a:lnTo>
                  <a:pt x="22385" y="48882"/>
                </a:lnTo>
                <a:cubicBezTo>
                  <a:pt x="22394" y="48865"/>
                  <a:pt x="22408" y="48830"/>
                  <a:pt x="22429" y="48830"/>
                </a:cubicBezTo>
                <a:cubicBezTo>
                  <a:pt x="22438" y="48830"/>
                  <a:pt x="22449" y="48837"/>
                  <a:pt x="22461" y="48857"/>
                </a:cubicBezTo>
                <a:lnTo>
                  <a:pt x="22474" y="48882"/>
                </a:lnTo>
                <a:cubicBezTo>
                  <a:pt x="22474" y="48920"/>
                  <a:pt x="22474" y="48996"/>
                  <a:pt x="22474" y="49034"/>
                </a:cubicBezTo>
                <a:lnTo>
                  <a:pt x="22512" y="49034"/>
                </a:lnTo>
                <a:lnTo>
                  <a:pt x="22537" y="49021"/>
                </a:lnTo>
                <a:cubicBezTo>
                  <a:pt x="22550" y="48996"/>
                  <a:pt x="22575" y="48857"/>
                  <a:pt x="22575" y="48819"/>
                </a:cubicBezTo>
                <a:cubicBezTo>
                  <a:pt x="22575" y="48768"/>
                  <a:pt x="22638" y="48743"/>
                  <a:pt x="22701" y="48743"/>
                </a:cubicBezTo>
                <a:lnTo>
                  <a:pt x="22727" y="48781"/>
                </a:lnTo>
                <a:cubicBezTo>
                  <a:pt x="22752" y="48832"/>
                  <a:pt x="22727" y="48882"/>
                  <a:pt x="22664" y="48895"/>
                </a:cubicBezTo>
                <a:lnTo>
                  <a:pt x="22651" y="48895"/>
                </a:lnTo>
                <a:cubicBezTo>
                  <a:pt x="22638" y="48958"/>
                  <a:pt x="22664" y="49009"/>
                  <a:pt x="22701" y="49034"/>
                </a:cubicBezTo>
                <a:lnTo>
                  <a:pt x="22714" y="49009"/>
                </a:lnTo>
                <a:cubicBezTo>
                  <a:pt x="22731" y="48988"/>
                  <a:pt x="22743" y="48981"/>
                  <a:pt x="22753" y="48981"/>
                </a:cubicBezTo>
                <a:cubicBezTo>
                  <a:pt x="22776" y="48981"/>
                  <a:pt x="22790" y="49013"/>
                  <a:pt x="22815" y="49021"/>
                </a:cubicBezTo>
                <a:lnTo>
                  <a:pt x="22853" y="49034"/>
                </a:lnTo>
                <a:cubicBezTo>
                  <a:pt x="22904" y="49009"/>
                  <a:pt x="22967" y="48933"/>
                  <a:pt x="22993" y="48882"/>
                </a:cubicBezTo>
                <a:lnTo>
                  <a:pt x="23056" y="48920"/>
                </a:lnTo>
                <a:lnTo>
                  <a:pt x="23182" y="48971"/>
                </a:lnTo>
                <a:cubicBezTo>
                  <a:pt x="23188" y="48971"/>
                  <a:pt x="23193" y="48971"/>
                  <a:pt x="23197" y="48971"/>
                </a:cubicBezTo>
                <a:cubicBezTo>
                  <a:pt x="23333" y="48971"/>
                  <a:pt x="23322" y="48803"/>
                  <a:pt x="23322" y="48705"/>
                </a:cubicBezTo>
                <a:cubicBezTo>
                  <a:pt x="23322" y="48616"/>
                  <a:pt x="23334" y="48389"/>
                  <a:pt x="23309" y="48325"/>
                </a:cubicBezTo>
                <a:cubicBezTo>
                  <a:pt x="23296" y="48262"/>
                  <a:pt x="23322" y="48186"/>
                  <a:pt x="23385" y="48148"/>
                </a:cubicBezTo>
                <a:lnTo>
                  <a:pt x="23435" y="48110"/>
                </a:lnTo>
                <a:cubicBezTo>
                  <a:pt x="23435" y="48110"/>
                  <a:pt x="23441" y="48105"/>
                  <a:pt x="23449" y="48105"/>
                </a:cubicBezTo>
                <a:cubicBezTo>
                  <a:pt x="23452" y="48105"/>
                  <a:pt x="23457" y="48106"/>
                  <a:pt x="23461" y="48110"/>
                </a:cubicBezTo>
                <a:cubicBezTo>
                  <a:pt x="23473" y="48123"/>
                  <a:pt x="23499" y="48136"/>
                  <a:pt x="23499" y="48148"/>
                </a:cubicBezTo>
                <a:cubicBezTo>
                  <a:pt x="23524" y="48212"/>
                  <a:pt x="23524" y="48275"/>
                  <a:pt x="23549" y="48338"/>
                </a:cubicBezTo>
                <a:cubicBezTo>
                  <a:pt x="23575" y="48363"/>
                  <a:pt x="23600" y="48376"/>
                  <a:pt x="23638" y="48389"/>
                </a:cubicBezTo>
                <a:lnTo>
                  <a:pt x="23701" y="48414"/>
                </a:lnTo>
                <a:cubicBezTo>
                  <a:pt x="23707" y="48415"/>
                  <a:pt x="23712" y="48416"/>
                  <a:pt x="23717" y="48416"/>
                </a:cubicBezTo>
                <a:cubicBezTo>
                  <a:pt x="23768" y="48416"/>
                  <a:pt x="23786" y="48357"/>
                  <a:pt x="23752" y="48287"/>
                </a:cubicBezTo>
                <a:lnTo>
                  <a:pt x="23714" y="48212"/>
                </a:lnTo>
                <a:lnTo>
                  <a:pt x="23714" y="48186"/>
                </a:lnTo>
                <a:cubicBezTo>
                  <a:pt x="23726" y="48148"/>
                  <a:pt x="23802" y="48098"/>
                  <a:pt x="23866" y="48072"/>
                </a:cubicBezTo>
                <a:lnTo>
                  <a:pt x="23942" y="48098"/>
                </a:lnTo>
                <a:lnTo>
                  <a:pt x="24017" y="48136"/>
                </a:lnTo>
                <a:cubicBezTo>
                  <a:pt x="24030" y="48224"/>
                  <a:pt x="23992" y="48325"/>
                  <a:pt x="23967" y="48325"/>
                </a:cubicBezTo>
                <a:cubicBezTo>
                  <a:pt x="23954" y="48338"/>
                  <a:pt x="24017" y="48465"/>
                  <a:pt x="24043" y="48515"/>
                </a:cubicBezTo>
                <a:cubicBezTo>
                  <a:pt x="24048" y="48526"/>
                  <a:pt x="24054" y="48530"/>
                  <a:pt x="24060" y="48530"/>
                </a:cubicBezTo>
                <a:cubicBezTo>
                  <a:pt x="24083" y="48530"/>
                  <a:pt x="24109" y="48469"/>
                  <a:pt x="24119" y="48439"/>
                </a:cubicBezTo>
                <a:cubicBezTo>
                  <a:pt x="24119" y="48430"/>
                  <a:pt x="24124" y="48425"/>
                  <a:pt x="24133" y="48425"/>
                </a:cubicBezTo>
                <a:cubicBezTo>
                  <a:pt x="24169" y="48425"/>
                  <a:pt x="24268" y="48497"/>
                  <a:pt x="24309" y="48528"/>
                </a:cubicBezTo>
                <a:cubicBezTo>
                  <a:pt x="24359" y="48579"/>
                  <a:pt x="24384" y="48629"/>
                  <a:pt x="24372" y="48667"/>
                </a:cubicBezTo>
                <a:lnTo>
                  <a:pt x="24359" y="48667"/>
                </a:lnTo>
                <a:cubicBezTo>
                  <a:pt x="24233" y="48692"/>
                  <a:pt x="24106" y="48718"/>
                  <a:pt x="23980" y="48756"/>
                </a:cubicBezTo>
                <a:cubicBezTo>
                  <a:pt x="23954" y="48756"/>
                  <a:pt x="23942" y="48806"/>
                  <a:pt x="23942" y="48832"/>
                </a:cubicBezTo>
                <a:lnTo>
                  <a:pt x="23942" y="48844"/>
                </a:lnTo>
                <a:cubicBezTo>
                  <a:pt x="23954" y="48870"/>
                  <a:pt x="24005" y="48882"/>
                  <a:pt x="24055" y="48882"/>
                </a:cubicBezTo>
                <a:lnTo>
                  <a:pt x="24093" y="48920"/>
                </a:lnTo>
                <a:lnTo>
                  <a:pt x="24119" y="48945"/>
                </a:lnTo>
                <a:cubicBezTo>
                  <a:pt x="24144" y="48895"/>
                  <a:pt x="24220" y="48781"/>
                  <a:pt x="24296" y="48705"/>
                </a:cubicBezTo>
                <a:lnTo>
                  <a:pt x="24384" y="48794"/>
                </a:lnTo>
                <a:cubicBezTo>
                  <a:pt x="24464" y="48896"/>
                  <a:pt x="24564" y="48947"/>
                  <a:pt x="24657" y="48947"/>
                </a:cubicBezTo>
                <a:cubicBezTo>
                  <a:pt x="24668" y="48947"/>
                  <a:pt x="24678" y="48947"/>
                  <a:pt x="24688" y="48945"/>
                </a:cubicBezTo>
                <a:lnTo>
                  <a:pt x="24802" y="48920"/>
                </a:lnTo>
                <a:cubicBezTo>
                  <a:pt x="24916" y="48832"/>
                  <a:pt x="25042" y="48680"/>
                  <a:pt x="25017" y="48654"/>
                </a:cubicBezTo>
                <a:cubicBezTo>
                  <a:pt x="24992" y="48629"/>
                  <a:pt x="24929" y="48553"/>
                  <a:pt x="24865" y="48465"/>
                </a:cubicBezTo>
                <a:lnTo>
                  <a:pt x="24815" y="48401"/>
                </a:lnTo>
                <a:cubicBezTo>
                  <a:pt x="24815" y="48389"/>
                  <a:pt x="24827" y="48338"/>
                  <a:pt x="24827" y="48338"/>
                </a:cubicBezTo>
                <a:cubicBezTo>
                  <a:pt x="24842" y="48331"/>
                  <a:pt x="24861" y="48323"/>
                  <a:pt x="24877" y="48323"/>
                </a:cubicBezTo>
                <a:cubicBezTo>
                  <a:pt x="24888" y="48323"/>
                  <a:pt x="24898" y="48327"/>
                  <a:pt x="24903" y="48338"/>
                </a:cubicBezTo>
                <a:lnTo>
                  <a:pt x="24929" y="48363"/>
                </a:lnTo>
                <a:cubicBezTo>
                  <a:pt x="24932" y="48375"/>
                  <a:pt x="24940" y="48380"/>
                  <a:pt x="24952" y="48380"/>
                </a:cubicBezTo>
                <a:cubicBezTo>
                  <a:pt x="24991" y="48380"/>
                  <a:pt x="25067" y="48326"/>
                  <a:pt x="25106" y="48287"/>
                </a:cubicBezTo>
                <a:cubicBezTo>
                  <a:pt x="25110" y="48282"/>
                  <a:pt x="25114" y="48280"/>
                  <a:pt x="25118" y="48280"/>
                </a:cubicBezTo>
                <a:cubicBezTo>
                  <a:pt x="25153" y="48280"/>
                  <a:pt x="25193" y="48461"/>
                  <a:pt x="25182" y="48541"/>
                </a:cubicBezTo>
                <a:cubicBezTo>
                  <a:pt x="25169" y="48616"/>
                  <a:pt x="25258" y="48667"/>
                  <a:pt x="25296" y="48667"/>
                </a:cubicBezTo>
                <a:cubicBezTo>
                  <a:pt x="25334" y="48667"/>
                  <a:pt x="25220" y="48528"/>
                  <a:pt x="25232" y="48452"/>
                </a:cubicBezTo>
                <a:cubicBezTo>
                  <a:pt x="25243" y="48379"/>
                  <a:pt x="25314" y="48332"/>
                  <a:pt x="25395" y="48332"/>
                </a:cubicBezTo>
                <a:cubicBezTo>
                  <a:pt x="25412" y="48332"/>
                  <a:pt x="25430" y="48334"/>
                  <a:pt x="25447" y="48338"/>
                </a:cubicBezTo>
                <a:lnTo>
                  <a:pt x="25498" y="48401"/>
                </a:lnTo>
                <a:cubicBezTo>
                  <a:pt x="25539" y="48450"/>
                  <a:pt x="25584" y="48473"/>
                  <a:pt x="25629" y="48473"/>
                </a:cubicBezTo>
                <a:cubicBezTo>
                  <a:pt x="25653" y="48473"/>
                  <a:pt x="25678" y="48466"/>
                  <a:pt x="25700" y="48452"/>
                </a:cubicBezTo>
                <a:cubicBezTo>
                  <a:pt x="25738" y="48425"/>
                  <a:pt x="25772" y="48409"/>
                  <a:pt x="25802" y="48409"/>
                </a:cubicBezTo>
                <a:cubicBezTo>
                  <a:pt x="25843" y="48409"/>
                  <a:pt x="25879" y="48437"/>
                  <a:pt x="25916" y="48503"/>
                </a:cubicBezTo>
                <a:lnTo>
                  <a:pt x="25966" y="48566"/>
                </a:lnTo>
                <a:cubicBezTo>
                  <a:pt x="26029" y="48528"/>
                  <a:pt x="26105" y="48439"/>
                  <a:pt x="26131" y="48363"/>
                </a:cubicBezTo>
                <a:lnTo>
                  <a:pt x="26131" y="48351"/>
                </a:lnTo>
                <a:lnTo>
                  <a:pt x="26042" y="48250"/>
                </a:lnTo>
                <a:cubicBezTo>
                  <a:pt x="26057" y="48241"/>
                  <a:pt x="26073" y="48237"/>
                  <a:pt x="26090" y="48237"/>
                </a:cubicBezTo>
                <a:cubicBezTo>
                  <a:pt x="26143" y="48237"/>
                  <a:pt x="26200" y="48280"/>
                  <a:pt x="26219" y="48338"/>
                </a:cubicBezTo>
                <a:lnTo>
                  <a:pt x="26270" y="48376"/>
                </a:lnTo>
                <a:cubicBezTo>
                  <a:pt x="26287" y="48389"/>
                  <a:pt x="26305" y="48394"/>
                  <a:pt x="26324" y="48394"/>
                </a:cubicBezTo>
                <a:cubicBezTo>
                  <a:pt x="26361" y="48394"/>
                  <a:pt x="26401" y="48372"/>
                  <a:pt x="26434" y="48338"/>
                </a:cubicBezTo>
                <a:lnTo>
                  <a:pt x="26485" y="48300"/>
                </a:lnTo>
                <a:cubicBezTo>
                  <a:pt x="26574" y="48313"/>
                  <a:pt x="26612" y="48414"/>
                  <a:pt x="26574" y="48490"/>
                </a:cubicBezTo>
                <a:lnTo>
                  <a:pt x="26574" y="48553"/>
                </a:lnTo>
                <a:lnTo>
                  <a:pt x="26586" y="48591"/>
                </a:lnTo>
                <a:cubicBezTo>
                  <a:pt x="26637" y="48629"/>
                  <a:pt x="26662" y="48667"/>
                  <a:pt x="26637" y="48667"/>
                </a:cubicBezTo>
                <a:lnTo>
                  <a:pt x="26624" y="48680"/>
                </a:lnTo>
                <a:lnTo>
                  <a:pt x="26586" y="48692"/>
                </a:lnTo>
                <a:cubicBezTo>
                  <a:pt x="26548" y="48705"/>
                  <a:pt x="26523" y="48756"/>
                  <a:pt x="26523" y="48806"/>
                </a:cubicBezTo>
                <a:lnTo>
                  <a:pt x="26586" y="48819"/>
                </a:lnTo>
                <a:lnTo>
                  <a:pt x="26650" y="48844"/>
                </a:lnTo>
                <a:cubicBezTo>
                  <a:pt x="26637" y="48933"/>
                  <a:pt x="26637" y="49047"/>
                  <a:pt x="26637" y="49085"/>
                </a:cubicBezTo>
                <a:lnTo>
                  <a:pt x="26662" y="49097"/>
                </a:lnTo>
                <a:lnTo>
                  <a:pt x="26675" y="49110"/>
                </a:lnTo>
                <a:cubicBezTo>
                  <a:pt x="26713" y="49097"/>
                  <a:pt x="26789" y="48971"/>
                  <a:pt x="26814" y="48933"/>
                </a:cubicBezTo>
                <a:cubicBezTo>
                  <a:pt x="26827" y="48895"/>
                  <a:pt x="26738" y="48718"/>
                  <a:pt x="26776" y="48654"/>
                </a:cubicBezTo>
                <a:cubicBezTo>
                  <a:pt x="26814" y="48604"/>
                  <a:pt x="26763" y="48528"/>
                  <a:pt x="26738" y="48528"/>
                </a:cubicBezTo>
                <a:cubicBezTo>
                  <a:pt x="26700" y="48515"/>
                  <a:pt x="26738" y="48389"/>
                  <a:pt x="26801" y="48250"/>
                </a:cubicBezTo>
                <a:lnTo>
                  <a:pt x="26915" y="48250"/>
                </a:lnTo>
                <a:cubicBezTo>
                  <a:pt x="26941" y="48287"/>
                  <a:pt x="26953" y="48338"/>
                  <a:pt x="26941" y="48376"/>
                </a:cubicBezTo>
                <a:lnTo>
                  <a:pt x="26915" y="48389"/>
                </a:lnTo>
                <a:lnTo>
                  <a:pt x="26903" y="48401"/>
                </a:lnTo>
                <a:cubicBezTo>
                  <a:pt x="26877" y="48414"/>
                  <a:pt x="26903" y="48490"/>
                  <a:pt x="26915" y="48515"/>
                </a:cubicBezTo>
                <a:cubicBezTo>
                  <a:pt x="26917" y="48517"/>
                  <a:pt x="26920" y="48519"/>
                  <a:pt x="26924" y="48519"/>
                </a:cubicBezTo>
                <a:cubicBezTo>
                  <a:pt x="26960" y="48519"/>
                  <a:pt x="27058" y="48409"/>
                  <a:pt x="27092" y="48363"/>
                </a:cubicBezTo>
                <a:cubicBezTo>
                  <a:pt x="27112" y="48330"/>
                  <a:pt x="27136" y="48314"/>
                  <a:pt x="27158" y="48314"/>
                </a:cubicBezTo>
                <a:cubicBezTo>
                  <a:pt x="27177" y="48314"/>
                  <a:pt x="27194" y="48327"/>
                  <a:pt x="27206" y="48351"/>
                </a:cubicBezTo>
                <a:lnTo>
                  <a:pt x="27232" y="48389"/>
                </a:lnTo>
                <a:lnTo>
                  <a:pt x="27270" y="48439"/>
                </a:lnTo>
                <a:cubicBezTo>
                  <a:pt x="27308" y="48477"/>
                  <a:pt x="27371" y="48553"/>
                  <a:pt x="27383" y="48579"/>
                </a:cubicBezTo>
                <a:cubicBezTo>
                  <a:pt x="27387" y="48582"/>
                  <a:pt x="27391" y="48583"/>
                  <a:pt x="27395" y="48583"/>
                </a:cubicBezTo>
                <a:cubicBezTo>
                  <a:pt x="27409" y="48583"/>
                  <a:pt x="27428" y="48569"/>
                  <a:pt x="27447" y="48541"/>
                </a:cubicBezTo>
                <a:lnTo>
                  <a:pt x="27459" y="48515"/>
                </a:lnTo>
                <a:lnTo>
                  <a:pt x="27459" y="48477"/>
                </a:lnTo>
                <a:cubicBezTo>
                  <a:pt x="27472" y="48439"/>
                  <a:pt x="27637" y="48199"/>
                  <a:pt x="27662" y="48085"/>
                </a:cubicBezTo>
                <a:cubicBezTo>
                  <a:pt x="27669" y="48057"/>
                  <a:pt x="27690" y="48047"/>
                  <a:pt x="27718" y="48047"/>
                </a:cubicBezTo>
                <a:cubicBezTo>
                  <a:pt x="27775" y="48047"/>
                  <a:pt x="27859" y="48084"/>
                  <a:pt x="27919" y="48084"/>
                </a:cubicBezTo>
                <a:cubicBezTo>
                  <a:pt x="27937" y="48084"/>
                  <a:pt x="27953" y="48081"/>
                  <a:pt x="27966" y="48072"/>
                </a:cubicBezTo>
                <a:cubicBezTo>
                  <a:pt x="27978" y="48063"/>
                  <a:pt x="27989" y="48059"/>
                  <a:pt x="27999" y="48059"/>
                </a:cubicBezTo>
                <a:cubicBezTo>
                  <a:pt x="28056" y="48059"/>
                  <a:pt x="28058" y="48201"/>
                  <a:pt x="28003" y="48212"/>
                </a:cubicBezTo>
                <a:cubicBezTo>
                  <a:pt x="27953" y="48224"/>
                  <a:pt x="27915" y="48338"/>
                  <a:pt x="27928" y="48376"/>
                </a:cubicBezTo>
                <a:cubicBezTo>
                  <a:pt x="27928" y="48414"/>
                  <a:pt x="27877" y="48591"/>
                  <a:pt x="27915" y="48604"/>
                </a:cubicBezTo>
                <a:cubicBezTo>
                  <a:pt x="27916" y="48604"/>
                  <a:pt x="27917" y="48605"/>
                  <a:pt x="27918" y="48605"/>
                </a:cubicBezTo>
                <a:cubicBezTo>
                  <a:pt x="27950" y="48605"/>
                  <a:pt x="28072" y="48456"/>
                  <a:pt x="28193" y="48250"/>
                </a:cubicBezTo>
                <a:lnTo>
                  <a:pt x="28396" y="48427"/>
                </a:lnTo>
                <a:lnTo>
                  <a:pt x="28408" y="48439"/>
                </a:lnTo>
                <a:cubicBezTo>
                  <a:pt x="28446" y="48439"/>
                  <a:pt x="28510" y="48376"/>
                  <a:pt x="28497" y="48351"/>
                </a:cubicBezTo>
                <a:cubicBezTo>
                  <a:pt x="28472" y="48325"/>
                  <a:pt x="28408" y="48186"/>
                  <a:pt x="28408" y="48123"/>
                </a:cubicBezTo>
                <a:cubicBezTo>
                  <a:pt x="28414" y="48097"/>
                  <a:pt x="28431" y="48088"/>
                  <a:pt x="28452" y="48088"/>
                </a:cubicBezTo>
                <a:cubicBezTo>
                  <a:pt x="28482" y="48088"/>
                  <a:pt x="28520" y="48108"/>
                  <a:pt x="28535" y="48123"/>
                </a:cubicBezTo>
                <a:cubicBezTo>
                  <a:pt x="28540" y="48126"/>
                  <a:pt x="28545" y="48128"/>
                  <a:pt x="28550" y="48128"/>
                </a:cubicBezTo>
                <a:cubicBezTo>
                  <a:pt x="28583" y="48128"/>
                  <a:pt x="28611" y="48065"/>
                  <a:pt x="28611" y="48022"/>
                </a:cubicBezTo>
                <a:cubicBezTo>
                  <a:pt x="28615" y="48010"/>
                  <a:pt x="28623" y="48005"/>
                  <a:pt x="28632" y="48005"/>
                </a:cubicBezTo>
                <a:cubicBezTo>
                  <a:pt x="28652" y="48005"/>
                  <a:pt x="28678" y="48026"/>
                  <a:pt x="28687" y="48034"/>
                </a:cubicBezTo>
                <a:cubicBezTo>
                  <a:pt x="28699" y="48060"/>
                  <a:pt x="28687" y="48123"/>
                  <a:pt x="28661" y="48186"/>
                </a:cubicBezTo>
                <a:lnTo>
                  <a:pt x="28750" y="48174"/>
                </a:lnTo>
                <a:lnTo>
                  <a:pt x="28775" y="48174"/>
                </a:lnTo>
                <a:cubicBezTo>
                  <a:pt x="28801" y="48174"/>
                  <a:pt x="28851" y="48148"/>
                  <a:pt x="28851" y="48136"/>
                </a:cubicBezTo>
                <a:cubicBezTo>
                  <a:pt x="28851" y="48136"/>
                  <a:pt x="28864" y="48148"/>
                  <a:pt x="28889" y="48174"/>
                </a:cubicBezTo>
                <a:cubicBezTo>
                  <a:pt x="28871" y="48165"/>
                  <a:pt x="28853" y="48156"/>
                  <a:pt x="28845" y="48156"/>
                </a:cubicBezTo>
                <a:cubicBezTo>
                  <a:pt x="28841" y="48156"/>
                  <a:pt x="28839" y="48157"/>
                  <a:pt x="28839" y="48161"/>
                </a:cubicBezTo>
                <a:cubicBezTo>
                  <a:pt x="28839" y="48174"/>
                  <a:pt x="28839" y="48262"/>
                  <a:pt x="28839" y="48351"/>
                </a:cubicBezTo>
                <a:cubicBezTo>
                  <a:pt x="28843" y="48379"/>
                  <a:pt x="28858" y="48389"/>
                  <a:pt x="28876" y="48389"/>
                </a:cubicBezTo>
                <a:cubicBezTo>
                  <a:pt x="28908" y="48389"/>
                  <a:pt x="28949" y="48357"/>
                  <a:pt x="28965" y="48325"/>
                </a:cubicBezTo>
                <a:cubicBezTo>
                  <a:pt x="28990" y="48363"/>
                  <a:pt x="29003" y="48401"/>
                  <a:pt x="29016" y="48427"/>
                </a:cubicBezTo>
                <a:cubicBezTo>
                  <a:pt x="29028" y="48528"/>
                  <a:pt x="29206" y="48629"/>
                  <a:pt x="29269" y="48642"/>
                </a:cubicBezTo>
                <a:cubicBezTo>
                  <a:pt x="29271" y="48642"/>
                  <a:pt x="29272" y="48642"/>
                  <a:pt x="29274" y="48642"/>
                </a:cubicBezTo>
                <a:cubicBezTo>
                  <a:pt x="29319" y="48642"/>
                  <a:pt x="29306" y="48475"/>
                  <a:pt x="29282" y="48401"/>
                </a:cubicBezTo>
                <a:cubicBezTo>
                  <a:pt x="29256" y="48338"/>
                  <a:pt x="29294" y="48199"/>
                  <a:pt x="29319" y="48161"/>
                </a:cubicBezTo>
                <a:cubicBezTo>
                  <a:pt x="29323" y="48149"/>
                  <a:pt x="29330" y="48144"/>
                  <a:pt x="29337" y="48144"/>
                </a:cubicBezTo>
                <a:cubicBezTo>
                  <a:pt x="29352" y="48144"/>
                  <a:pt x="29370" y="48165"/>
                  <a:pt x="29370" y="48174"/>
                </a:cubicBezTo>
                <a:cubicBezTo>
                  <a:pt x="29370" y="48186"/>
                  <a:pt x="29421" y="48313"/>
                  <a:pt x="29484" y="48452"/>
                </a:cubicBezTo>
                <a:lnTo>
                  <a:pt x="29585" y="48465"/>
                </a:lnTo>
                <a:lnTo>
                  <a:pt x="29611" y="48465"/>
                </a:lnTo>
                <a:cubicBezTo>
                  <a:pt x="29623" y="48439"/>
                  <a:pt x="29623" y="48376"/>
                  <a:pt x="29598" y="48351"/>
                </a:cubicBezTo>
                <a:cubicBezTo>
                  <a:pt x="29593" y="48340"/>
                  <a:pt x="29610" y="48336"/>
                  <a:pt x="29634" y="48336"/>
                </a:cubicBezTo>
                <a:cubicBezTo>
                  <a:pt x="29668" y="48336"/>
                  <a:pt x="29715" y="48343"/>
                  <a:pt x="29737" y="48351"/>
                </a:cubicBezTo>
                <a:cubicBezTo>
                  <a:pt x="29775" y="48351"/>
                  <a:pt x="29813" y="48300"/>
                  <a:pt x="29826" y="48262"/>
                </a:cubicBezTo>
                <a:cubicBezTo>
                  <a:pt x="29826" y="48228"/>
                  <a:pt x="29877" y="48132"/>
                  <a:pt x="29906" y="48132"/>
                </a:cubicBezTo>
                <a:cubicBezTo>
                  <a:pt x="29909" y="48132"/>
                  <a:pt x="29912" y="48133"/>
                  <a:pt x="29914" y="48136"/>
                </a:cubicBezTo>
                <a:cubicBezTo>
                  <a:pt x="29916" y="48136"/>
                  <a:pt x="29918" y="48137"/>
                  <a:pt x="29919" y="48137"/>
                </a:cubicBezTo>
                <a:cubicBezTo>
                  <a:pt x="29944" y="48137"/>
                  <a:pt x="29978" y="48057"/>
                  <a:pt x="29990" y="48022"/>
                </a:cubicBezTo>
                <a:cubicBezTo>
                  <a:pt x="29990" y="48015"/>
                  <a:pt x="29995" y="48012"/>
                  <a:pt x="30004" y="48012"/>
                </a:cubicBezTo>
                <a:cubicBezTo>
                  <a:pt x="30034" y="48012"/>
                  <a:pt x="30107" y="48044"/>
                  <a:pt x="30163" y="48044"/>
                </a:cubicBezTo>
                <a:cubicBezTo>
                  <a:pt x="30179" y="48044"/>
                  <a:pt x="30194" y="48041"/>
                  <a:pt x="30205" y="48034"/>
                </a:cubicBezTo>
                <a:cubicBezTo>
                  <a:pt x="30228" y="48025"/>
                  <a:pt x="30247" y="48021"/>
                  <a:pt x="30262" y="48021"/>
                </a:cubicBezTo>
                <a:cubicBezTo>
                  <a:pt x="30291" y="48021"/>
                  <a:pt x="30306" y="48035"/>
                  <a:pt x="30306" y="48060"/>
                </a:cubicBezTo>
                <a:lnTo>
                  <a:pt x="30306" y="48098"/>
                </a:lnTo>
                <a:cubicBezTo>
                  <a:pt x="30306" y="48156"/>
                  <a:pt x="30328" y="48181"/>
                  <a:pt x="30354" y="48181"/>
                </a:cubicBezTo>
                <a:cubicBezTo>
                  <a:pt x="30367" y="48181"/>
                  <a:pt x="30382" y="48174"/>
                  <a:pt x="30395" y="48161"/>
                </a:cubicBezTo>
                <a:cubicBezTo>
                  <a:pt x="30433" y="48136"/>
                  <a:pt x="30433" y="48060"/>
                  <a:pt x="30471" y="48034"/>
                </a:cubicBezTo>
                <a:lnTo>
                  <a:pt x="30496" y="48009"/>
                </a:lnTo>
                <a:cubicBezTo>
                  <a:pt x="30534" y="48009"/>
                  <a:pt x="30547" y="47921"/>
                  <a:pt x="30547" y="47883"/>
                </a:cubicBezTo>
                <a:cubicBezTo>
                  <a:pt x="30544" y="47874"/>
                  <a:pt x="30551" y="47871"/>
                  <a:pt x="30563" y="47871"/>
                </a:cubicBezTo>
                <a:cubicBezTo>
                  <a:pt x="30609" y="47871"/>
                  <a:pt x="30738" y="47919"/>
                  <a:pt x="30787" y="47958"/>
                </a:cubicBezTo>
                <a:cubicBezTo>
                  <a:pt x="30845" y="48005"/>
                  <a:pt x="30935" y="48126"/>
                  <a:pt x="30969" y="48126"/>
                </a:cubicBezTo>
                <a:cubicBezTo>
                  <a:pt x="30972" y="48126"/>
                  <a:pt x="30975" y="48125"/>
                  <a:pt x="30977" y="48123"/>
                </a:cubicBezTo>
                <a:cubicBezTo>
                  <a:pt x="30985" y="48118"/>
                  <a:pt x="30991" y="48115"/>
                  <a:pt x="30996" y="48115"/>
                </a:cubicBezTo>
                <a:cubicBezTo>
                  <a:pt x="31014" y="48115"/>
                  <a:pt x="31007" y="48154"/>
                  <a:pt x="30977" y="48224"/>
                </a:cubicBezTo>
                <a:lnTo>
                  <a:pt x="31028" y="48313"/>
                </a:lnTo>
                <a:lnTo>
                  <a:pt x="31040" y="48325"/>
                </a:lnTo>
                <a:cubicBezTo>
                  <a:pt x="31040" y="48328"/>
                  <a:pt x="31041" y="48329"/>
                  <a:pt x="31044" y="48329"/>
                </a:cubicBezTo>
                <a:cubicBezTo>
                  <a:pt x="31062" y="48329"/>
                  <a:pt x="31159" y="48232"/>
                  <a:pt x="31205" y="48186"/>
                </a:cubicBezTo>
                <a:cubicBezTo>
                  <a:pt x="31217" y="48171"/>
                  <a:pt x="31231" y="48165"/>
                  <a:pt x="31245" y="48165"/>
                </a:cubicBezTo>
                <a:cubicBezTo>
                  <a:pt x="31276" y="48165"/>
                  <a:pt x="31306" y="48194"/>
                  <a:pt x="31306" y="48212"/>
                </a:cubicBezTo>
                <a:cubicBezTo>
                  <a:pt x="31306" y="48212"/>
                  <a:pt x="31307" y="48212"/>
                  <a:pt x="31307" y="48212"/>
                </a:cubicBezTo>
                <a:cubicBezTo>
                  <a:pt x="31321" y="48212"/>
                  <a:pt x="31358" y="48007"/>
                  <a:pt x="31395" y="47946"/>
                </a:cubicBezTo>
                <a:cubicBezTo>
                  <a:pt x="31429" y="47903"/>
                  <a:pt x="31475" y="47877"/>
                  <a:pt x="31517" y="47877"/>
                </a:cubicBezTo>
                <a:cubicBezTo>
                  <a:pt x="31537" y="47877"/>
                  <a:pt x="31556" y="47883"/>
                  <a:pt x="31572" y="47895"/>
                </a:cubicBezTo>
                <a:lnTo>
                  <a:pt x="31585" y="47883"/>
                </a:lnTo>
                <a:lnTo>
                  <a:pt x="31660" y="47781"/>
                </a:lnTo>
                <a:cubicBezTo>
                  <a:pt x="31720" y="47853"/>
                  <a:pt x="31837" y="47959"/>
                  <a:pt x="31882" y="47959"/>
                </a:cubicBezTo>
                <a:cubicBezTo>
                  <a:pt x="31884" y="47959"/>
                  <a:pt x="31886" y="47959"/>
                  <a:pt x="31888" y="47958"/>
                </a:cubicBezTo>
                <a:cubicBezTo>
                  <a:pt x="31926" y="47946"/>
                  <a:pt x="32040" y="47870"/>
                  <a:pt x="32091" y="47845"/>
                </a:cubicBezTo>
                <a:cubicBezTo>
                  <a:pt x="32102" y="47833"/>
                  <a:pt x="32117" y="47829"/>
                  <a:pt x="32133" y="47829"/>
                </a:cubicBezTo>
                <a:cubicBezTo>
                  <a:pt x="32169" y="47829"/>
                  <a:pt x="32208" y="47852"/>
                  <a:pt x="32217" y="47870"/>
                </a:cubicBezTo>
                <a:cubicBezTo>
                  <a:pt x="32230" y="47908"/>
                  <a:pt x="32280" y="47933"/>
                  <a:pt x="32318" y="47933"/>
                </a:cubicBezTo>
                <a:lnTo>
                  <a:pt x="32369" y="47895"/>
                </a:lnTo>
                <a:lnTo>
                  <a:pt x="32382" y="47883"/>
                </a:lnTo>
                <a:cubicBezTo>
                  <a:pt x="32386" y="47884"/>
                  <a:pt x="32391" y="47884"/>
                  <a:pt x="32396" y="47884"/>
                </a:cubicBezTo>
                <a:cubicBezTo>
                  <a:pt x="32443" y="47884"/>
                  <a:pt x="32497" y="47830"/>
                  <a:pt x="32508" y="47807"/>
                </a:cubicBezTo>
                <a:cubicBezTo>
                  <a:pt x="32511" y="47804"/>
                  <a:pt x="32515" y="47803"/>
                  <a:pt x="32520" y="47803"/>
                </a:cubicBezTo>
                <a:cubicBezTo>
                  <a:pt x="32560" y="47803"/>
                  <a:pt x="32666" y="47885"/>
                  <a:pt x="32711" y="47908"/>
                </a:cubicBezTo>
                <a:cubicBezTo>
                  <a:pt x="32717" y="47910"/>
                  <a:pt x="32724" y="47911"/>
                  <a:pt x="32730" y="47911"/>
                </a:cubicBezTo>
                <a:cubicBezTo>
                  <a:pt x="32793" y="47911"/>
                  <a:pt x="32874" y="47816"/>
                  <a:pt x="32863" y="47781"/>
                </a:cubicBezTo>
                <a:cubicBezTo>
                  <a:pt x="32863" y="47773"/>
                  <a:pt x="32865" y="47770"/>
                  <a:pt x="32870" y="47770"/>
                </a:cubicBezTo>
                <a:cubicBezTo>
                  <a:pt x="32893" y="47770"/>
                  <a:pt x="32970" y="47867"/>
                  <a:pt x="33002" y="47921"/>
                </a:cubicBezTo>
                <a:cubicBezTo>
                  <a:pt x="33015" y="47942"/>
                  <a:pt x="33037" y="47951"/>
                  <a:pt x="33061" y="47951"/>
                </a:cubicBezTo>
                <a:cubicBezTo>
                  <a:pt x="33107" y="47951"/>
                  <a:pt x="33162" y="47920"/>
                  <a:pt x="33179" y="47895"/>
                </a:cubicBezTo>
                <a:cubicBezTo>
                  <a:pt x="33192" y="47845"/>
                  <a:pt x="33204" y="47769"/>
                  <a:pt x="33204" y="47731"/>
                </a:cubicBezTo>
                <a:lnTo>
                  <a:pt x="33204" y="47693"/>
                </a:lnTo>
                <a:lnTo>
                  <a:pt x="33192" y="47629"/>
                </a:lnTo>
                <a:cubicBezTo>
                  <a:pt x="33179" y="47579"/>
                  <a:pt x="33103" y="47516"/>
                  <a:pt x="33040" y="47490"/>
                </a:cubicBezTo>
                <a:lnTo>
                  <a:pt x="32976" y="47452"/>
                </a:lnTo>
                <a:cubicBezTo>
                  <a:pt x="32964" y="47452"/>
                  <a:pt x="32951" y="47402"/>
                  <a:pt x="32951" y="47364"/>
                </a:cubicBezTo>
                <a:lnTo>
                  <a:pt x="32951" y="47288"/>
                </a:lnTo>
                <a:cubicBezTo>
                  <a:pt x="33002" y="47149"/>
                  <a:pt x="33052" y="46971"/>
                  <a:pt x="33027" y="46896"/>
                </a:cubicBezTo>
                <a:lnTo>
                  <a:pt x="33103" y="46883"/>
                </a:lnTo>
                <a:lnTo>
                  <a:pt x="33217" y="46870"/>
                </a:lnTo>
                <a:cubicBezTo>
                  <a:pt x="33287" y="46855"/>
                  <a:pt x="33362" y="46844"/>
                  <a:pt x="33419" y="46844"/>
                </a:cubicBezTo>
                <a:cubicBezTo>
                  <a:pt x="33453" y="46844"/>
                  <a:pt x="33481" y="46848"/>
                  <a:pt x="33495" y="46858"/>
                </a:cubicBezTo>
                <a:lnTo>
                  <a:pt x="33521" y="46870"/>
                </a:lnTo>
                <a:cubicBezTo>
                  <a:pt x="33584" y="46934"/>
                  <a:pt x="33495" y="46959"/>
                  <a:pt x="33495" y="46997"/>
                </a:cubicBezTo>
                <a:cubicBezTo>
                  <a:pt x="33506" y="47071"/>
                  <a:pt x="33490" y="47101"/>
                  <a:pt x="33447" y="47101"/>
                </a:cubicBezTo>
                <a:cubicBezTo>
                  <a:pt x="33438" y="47101"/>
                  <a:pt x="33429" y="47100"/>
                  <a:pt x="33419" y="47098"/>
                </a:cubicBezTo>
                <a:lnTo>
                  <a:pt x="33394" y="47098"/>
                </a:lnTo>
                <a:cubicBezTo>
                  <a:pt x="33373" y="47087"/>
                  <a:pt x="33270" y="47014"/>
                  <a:pt x="33216" y="47014"/>
                </a:cubicBezTo>
                <a:cubicBezTo>
                  <a:pt x="33206" y="47014"/>
                  <a:pt x="33198" y="47016"/>
                  <a:pt x="33192" y="47022"/>
                </a:cubicBezTo>
                <a:cubicBezTo>
                  <a:pt x="33141" y="47060"/>
                  <a:pt x="33192" y="47300"/>
                  <a:pt x="33179" y="47376"/>
                </a:cubicBezTo>
                <a:cubicBezTo>
                  <a:pt x="33179" y="47465"/>
                  <a:pt x="33204" y="47541"/>
                  <a:pt x="33267" y="47566"/>
                </a:cubicBezTo>
                <a:lnTo>
                  <a:pt x="33280" y="47465"/>
                </a:lnTo>
                <a:cubicBezTo>
                  <a:pt x="33293" y="47414"/>
                  <a:pt x="33293" y="47338"/>
                  <a:pt x="33318" y="47326"/>
                </a:cubicBezTo>
                <a:cubicBezTo>
                  <a:pt x="33326" y="47318"/>
                  <a:pt x="33336" y="47315"/>
                  <a:pt x="33348" y="47315"/>
                </a:cubicBezTo>
                <a:cubicBezTo>
                  <a:pt x="33374" y="47315"/>
                  <a:pt x="33406" y="47330"/>
                  <a:pt x="33432" y="47338"/>
                </a:cubicBezTo>
                <a:lnTo>
                  <a:pt x="33508" y="47364"/>
                </a:lnTo>
                <a:cubicBezTo>
                  <a:pt x="33596" y="47389"/>
                  <a:pt x="33622" y="47465"/>
                  <a:pt x="33596" y="47478"/>
                </a:cubicBezTo>
                <a:cubicBezTo>
                  <a:pt x="33591" y="47483"/>
                  <a:pt x="33577" y="47486"/>
                  <a:pt x="33559" y="47486"/>
                </a:cubicBezTo>
                <a:cubicBezTo>
                  <a:pt x="33534" y="47486"/>
                  <a:pt x="33500" y="47480"/>
                  <a:pt x="33470" y="47465"/>
                </a:cubicBezTo>
                <a:lnTo>
                  <a:pt x="33419" y="47528"/>
                </a:lnTo>
                <a:lnTo>
                  <a:pt x="33293" y="47655"/>
                </a:lnTo>
                <a:cubicBezTo>
                  <a:pt x="33293" y="47827"/>
                  <a:pt x="33339" y="47944"/>
                  <a:pt x="33399" y="47944"/>
                </a:cubicBezTo>
                <a:cubicBezTo>
                  <a:pt x="33410" y="47944"/>
                  <a:pt x="33421" y="47941"/>
                  <a:pt x="33432" y="47933"/>
                </a:cubicBezTo>
                <a:lnTo>
                  <a:pt x="33419" y="47819"/>
                </a:lnTo>
                <a:lnTo>
                  <a:pt x="33419" y="47794"/>
                </a:lnTo>
                <a:cubicBezTo>
                  <a:pt x="33419" y="47769"/>
                  <a:pt x="33445" y="47743"/>
                  <a:pt x="33470" y="47743"/>
                </a:cubicBezTo>
                <a:lnTo>
                  <a:pt x="33483" y="47769"/>
                </a:lnTo>
                <a:cubicBezTo>
                  <a:pt x="33521" y="47807"/>
                  <a:pt x="33546" y="47857"/>
                  <a:pt x="33546" y="47921"/>
                </a:cubicBezTo>
                <a:lnTo>
                  <a:pt x="33571" y="48098"/>
                </a:lnTo>
                <a:cubicBezTo>
                  <a:pt x="33647" y="48047"/>
                  <a:pt x="33685" y="47958"/>
                  <a:pt x="33685" y="47933"/>
                </a:cubicBezTo>
                <a:cubicBezTo>
                  <a:pt x="33672" y="47921"/>
                  <a:pt x="33938" y="47819"/>
                  <a:pt x="34065" y="47769"/>
                </a:cubicBezTo>
                <a:cubicBezTo>
                  <a:pt x="34128" y="47743"/>
                  <a:pt x="34179" y="47731"/>
                  <a:pt x="34217" y="47731"/>
                </a:cubicBezTo>
                <a:cubicBezTo>
                  <a:pt x="34204" y="47731"/>
                  <a:pt x="34179" y="47718"/>
                  <a:pt x="34153" y="47705"/>
                </a:cubicBezTo>
                <a:lnTo>
                  <a:pt x="34052" y="47680"/>
                </a:lnTo>
                <a:cubicBezTo>
                  <a:pt x="33989" y="47566"/>
                  <a:pt x="33938" y="47452"/>
                  <a:pt x="33951" y="47414"/>
                </a:cubicBezTo>
                <a:lnTo>
                  <a:pt x="33963" y="47402"/>
                </a:lnTo>
                <a:lnTo>
                  <a:pt x="33976" y="47376"/>
                </a:lnTo>
                <a:cubicBezTo>
                  <a:pt x="34014" y="47389"/>
                  <a:pt x="34191" y="47579"/>
                  <a:pt x="34229" y="47617"/>
                </a:cubicBezTo>
                <a:cubicBezTo>
                  <a:pt x="34254" y="47642"/>
                  <a:pt x="34254" y="47680"/>
                  <a:pt x="34229" y="47731"/>
                </a:cubicBezTo>
                <a:cubicBezTo>
                  <a:pt x="34267" y="47731"/>
                  <a:pt x="34292" y="47731"/>
                  <a:pt x="34292" y="47756"/>
                </a:cubicBezTo>
                <a:lnTo>
                  <a:pt x="34229" y="47731"/>
                </a:lnTo>
                <a:cubicBezTo>
                  <a:pt x="34204" y="47756"/>
                  <a:pt x="34191" y="47781"/>
                  <a:pt x="34166" y="47794"/>
                </a:cubicBezTo>
                <a:lnTo>
                  <a:pt x="34179" y="47794"/>
                </a:lnTo>
                <a:lnTo>
                  <a:pt x="34305" y="47832"/>
                </a:lnTo>
                <a:cubicBezTo>
                  <a:pt x="34397" y="47773"/>
                  <a:pt x="34550" y="47726"/>
                  <a:pt x="34657" y="47726"/>
                </a:cubicBezTo>
                <a:cubicBezTo>
                  <a:pt x="34713" y="47726"/>
                  <a:pt x="34756" y="47739"/>
                  <a:pt x="34773" y="47769"/>
                </a:cubicBezTo>
                <a:cubicBezTo>
                  <a:pt x="34824" y="47857"/>
                  <a:pt x="34862" y="47971"/>
                  <a:pt x="34837" y="48009"/>
                </a:cubicBezTo>
                <a:lnTo>
                  <a:pt x="34824" y="48022"/>
                </a:lnTo>
                <a:cubicBezTo>
                  <a:pt x="34815" y="48031"/>
                  <a:pt x="34803" y="48034"/>
                  <a:pt x="34792" y="48034"/>
                </a:cubicBezTo>
                <a:cubicBezTo>
                  <a:pt x="34779" y="48034"/>
                  <a:pt x="34766" y="48031"/>
                  <a:pt x="34754" y="48031"/>
                </a:cubicBezTo>
                <a:cubicBezTo>
                  <a:pt x="34747" y="48031"/>
                  <a:pt x="34741" y="48032"/>
                  <a:pt x="34735" y="48034"/>
                </a:cubicBezTo>
                <a:cubicBezTo>
                  <a:pt x="34723" y="48047"/>
                  <a:pt x="34710" y="48085"/>
                  <a:pt x="34710" y="48110"/>
                </a:cubicBezTo>
                <a:cubicBezTo>
                  <a:pt x="34710" y="48136"/>
                  <a:pt x="34748" y="48174"/>
                  <a:pt x="34761" y="48174"/>
                </a:cubicBezTo>
                <a:lnTo>
                  <a:pt x="34811" y="48148"/>
                </a:lnTo>
                <a:cubicBezTo>
                  <a:pt x="34875" y="48123"/>
                  <a:pt x="34925" y="48009"/>
                  <a:pt x="34925" y="47908"/>
                </a:cubicBezTo>
                <a:lnTo>
                  <a:pt x="34925" y="47819"/>
                </a:lnTo>
                <a:cubicBezTo>
                  <a:pt x="34925" y="47794"/>
                  <a:pt x="34976" y="47769"/>
                  <a:pt x="34988" y="47743"/>
                </a:cubicBezTo>
                <a:cubicBezTo>
                  <a:pt x="35001" y="47731"/>
                  <a:pt x="35014" y="47693"/>
                  <a:pt x="35014" y="47680"/>
                </a:cubicBezTo>
                <a:cubicBezTo>
                  <a:pt x="34976" y="47642"/>
                  <a:pt x="34963" y="47604"/>
                  <a:pt x="35026" y="47604"/>
                </a:cubicBezTo>
                <a:lnTo>
                  <a:pt x="35052" y="47604"/>
                </a:lnTo>
                <a:cubicBezTo>
                  <a:pt x="35064" y="47629"/>
                  <a:pt x="35052" y="47870"/>
                  <a:pt x="35039" y="47946"/>
                </a:cubicBezTo>
                <a:cubicBezTo>
                  <a:pt x="35014" y="48034"/>
                  <a:pt x="34988" y="48110"/>
                  <a:pt x="34963" y="48110"/>
                </a:cubicBezTo>
                <a:cubicBezTo>
                  <a:pt x="34962" y="48110"/>
                  <a:pt x="34960" y="48109"/>
                  <a:pt x="34959" y="48109"/>
                </a:cubicBezTo>
                <a:cubicBezTo>
                  <a:pt x="34941" y="48109"/>
                  <a:pt x="34964" y="48201"/>
                  <a:pt x="34976" y="48237"/>
                </a:cubicBezTo>
                <a:cubicBezTo>
                  <a:pt x="34979" y="48246"/>
                  <a:pt x="34986" y="48250"/>
                  <a:pt x="34996" y="48250"/>
                </a:cubicBezTo>
                <a:cubicBezTo>
                  <a:pt x="35026" y="48250"/>
                  <a:pt x="35077" y="48212"/>
                  <a:pt x="35077" y="48174"/>
                </a:cubicBezTo>
                <a:cubicBezTo>
                  <a:pt x="35090" y="48123"/>
                  <a:pt x="35102" y="48060"/>
                  <a:pt x="35128" y="48034"/>
                </a:cubicBezTo>
                <a:lnTo>
                  <a:pt x="35140" y="48034"/>
                </a:lnTo>
                <a:cubicBezTo>
                  <a:pt x="35166" y="48034"/>
                  <a:pt x="35191" y="48060"/>
                  <a:pt x="35204" y="48085"/>
                </a:cubicBezTo>
                <a:lnTo>
                  <a:pt x="35204" y="48136"/>
                </a:lnTo>
                <a:cubicBezTo>
                  <a:pt x="35216" y="48199"/>
                  <a:pt x="35229" y="48250"/>
                  <a:pt x="35241" y="48250"/>
                </a:cubicBezTo>
                <a:cubicBezTo>
                  <a:pt x="35254" y="48250"/>
                  <a:pt x="35279" y="48123"/>
                  <a:pt x="35292" y="48085"/>
                </a:cubicBezTo>
                <a:cubicBezTo>
                  <a:pt x="35305" y="48034"/>
                  <a:pt x="35166" y="47895"/>
                  <a:pt x="35166" y="47819"/>
                </a:cubicBezTo>
                <a:cubicBezTo>
                  <a:pt x="35166" y="47743"/>
                  <a:pt x="35241" y="47693"/>
                  <a:pt x="35267" y="47693"/>
                </a:cubicBezTo>
                <a:cubicBezTo>
                  <a:pt x="35270" y="47694"/>
                  <a:pt x="35274" y="47695"/>
                  <a:pt x="35277" y="47695"/>
                </a:cubicBezTo>
                <a:cubicBezTo>
                  <a:pt x="35301" y="47695"/>
                  <a:pt x="35332" y="47659"/>
                  <a:pt x="35343" y="47604"/>
                </a:cubicBezTo>
                <a:lnTo>
                  <a:pt x="35444" y="47604"/>
                </a:lnTo>
                <a:cubicBezTo>
                  <a:pt x="35492" y="47612"/>
                  <a:pt x="35536" y="47641"/>
                  <a:pt x="35580" y="47641"/>
                </a:cubicBezTo>
                <a:cubicBezTo>
                  <a:pt x="35606" y="47641"/>
                  <a:pt x="35632" y="47632"/>
                  <a:pt x="35659" y="47604"/>
                </a:cubicBezTo>
                <a:cubicBezTo>
                  <a:pt x="35661" y="47602"/>
                  <a:pt x="35663" y="47602"/>
                  <a:pt x="35667" y="47602"/>
                </a:cubicBezTo>
                <a:cubicBezTo>
                  <a:pt x="35686" y="47602"/>
                  <a:pt x="35726" y="47629"/>
                  <a:pt x="35748" y="47629"/>
                </a:cubicBezTo>
                <a:cubicBezTo>
                  <a:pt x="35778" y="47649"/>
                  <a:pt x="35784" y="47724"/>
                  <a:pt x="35829" y="47724"/>
                </a:cubicBezTo>
                <a:cubicBezTo>
                  <a:pt x="35841" y="47724"/>
                  <a:pt x="35855" y="47719"/>
                  <a:pt x="35874" y="47705"/>
                </a:cubicBezTo>
                <a:lnTo>
                  <a:pt x="35899" y="47680"/>
                </a:lnTo>
                <a:cubicBezTo>
                  <a:pt x="35914" y="47687"/>
                  <a:pt x="35928" y="47691"/>
                  <a:pt x="35939" y="47691"/>
                </a:cubicBezTo>
                <a:cubicBezTo>
                  <a:pt x="35988" y="47691"/>
                  <a:pt x="36011" y="47630"/>
                  <a:pt x="36001" y="47528"/>
                </a:cubicBezTo>
                <a:lnTo>
                  <a:pt x="36191" y="47528"/>
                </a:lnTo>
                <a:cubicBezTo>
                  <a:pt x="36342" y="47541"/>
                  <a:pt x="36406" y="47756"/>
                  <a:pt x="36330" y="47769"/>
                </a:cubicBezTo>
                <a:cubicBezTo>
                  <a:pt x="36285" y="47778"/>
                  <a:pt x="36291" y="47787"/>
                  <a:pt x="36334" y="47787"/>
                </a:cubicBezTo>
                <a:cubicBezTo>
                  <a:pt x="36352" y="47787"/>
                  <a:pt x="36376" y="47785"/>
                  <a:pt x="36406" y="47781"/>
                </a:cubicBezTo>
                <a:lnTo>
                  <a:pt x="36507" y="47731"/>
                </a:lnTo>
                <a:lnTo>
                  <a:pt x="36646" y="47667"/>
                </a:lnTo>
                <a:cubicBezTo>
                  <a:pt x="36754" y="47589"/>
                  <a:pt x="36847" y="47541"/>
                  <a:pt x="36883" y="47541"/>
                </a:cubicBezTo>
                <a:cubicBezTo>
                  <a:pt x="36893" y="47541"/>
                  <a:pt x="36899" y="47545"/>
                  <a:pt x="36899" y="47554"/>
                </a:cubicBezTo>
                <a:lnTo>
                  <a:pt x="36899" y="47592"/>
                </a:lnTo>
                <a:cubicBezTo>
                  <a:pt x="36907" y="47649"/>
                  <a:pt x="36926" y="47669"/>
                  <a:pt x="36953" y="47669"/>
                </a:cubicBezTo>
                <a:cubicBezTo>
                  <a:pt x="36967" y="47669"/>
                  <a:pt x="36983" y="47664"/>
                  <a:pt x="37000" y="47655"/>
                </a:cubicBezTo>
                <a:cubicBezTo>
                  <a:pt x="37035" y="47632"/>
                  <a:pt x="36996" y="47525"/>
                  <a:pt x="37065" y="47525"/>
                </a:cubicBezTo>
                <a:cubicBezTo>
                  <a:pt x="37072" y="47525"/>
                  <a:pt x="37080" y="47526"/>
                  <a:pt x="37089" y="47528"/>
                </a:cubicBezTo>
                <a:lnTo>
                  <a:pt x="37127" y="47528"/>
                </a:lnTo>
                <a:cubicBezTo>
                  <a:pt x="37131" y="47526"/>
                  <a:pt x="37135" y="47525"/>
                  <a:pt x="37139" y="47525"/>
                </a:cubicBezTo>
                <a:cubicBezTo>
                  <a:pt x="37187" y="47525"/>
                  <a:pt x="37239" y="47660"/>
                  <a:pt x="37216" y="47718"/>
                </a:cubicBezTo>
                <a:cubicBezTo>
                  <a:pt x="37190" y="47752"/>
                  <a:pt x="37165" y="47769"/>
                  <a:pt x="37143" y="47769"/>
                </a:cubicBezTo>
                <a:cubicBezTo>
                  <a:pt x="37133" y="47769"/>
                  <a:pt x="37123" y="47764"/>
                  <a:pt x="37114" y="47756"/>
                </a:cubicBezTo>
                <a:lnTo>
                  <a:pt x="37089" y="47743"/>
                </a:lnTo>
                <a:lnTo>
                  <a:pt x="37064" y="47743"/>
                </a:lnTo>
                <a:cubicBezTo>
                  <a:pt x="37051" y="47743"/>
                  <a:pt x="37051" y="47895"/>
                  <a:pt x="37064" y="47946"/>
                </a:cubicBezTo>
                <a:cubicBezTo>
                  <a:pt x="37064" y="47957"/>
                  <a:pt x="37073" y="47961"/>
                  <a:pt x="37087" y="47961"/>
                </a:cubicBezTo>
                <a:cubicBezTo>
                  <a:pt x="37122" y="47961"/>
                  <a:pt x="37188" y="47931"/>
                  <a:pt x="37216" y="47895"/>
                </a:cubicBezTo>
                <a:cubicBezTo>
                  <a:pt x="37218" y="47890"/>
                  <a:pt x="37221" y="47887"/>
                  <a:pt x="37225" y="47887"/>
                </a:cubicBezTo>
                <a:cubicBezTo>
                  <a:pt x="37254" y="47887"/>
                  <a:pt x="37311" y="48061"/>
                  <a:pt x="37367" y="48072"/>
                </a:cubicBezTo>
                <a:cubicBezTo>
                  <a:pt x="37370" y="48073"/>
                  <a:pt x="37373" y="48073"/>
                  <a:pt x="37376" y="48073"/>
                </a:cubicBezTo>
                <a:cubicBezTo>
                  <a:pt x="37454" y="48073"/>
                  <a:pt x="37597" y="47918"/>
                  <a:pt x="37633" y="47845"/>
                </a:cubicBezTo>
                <a:cubicBezTo>
                  <a:pt x="37648" y="47826"/>
                  <a:pt x="37662" y="47817"/>
                  <a:pt x="37674" y="47817"/>
                </a:cubicBezTo>
                <a:cubicBezTo>
                  <a:pt x="37704" y="47817"/>
                  <a:pt x="37725" y="47869"/>
                  <a:pt x="37734" y="47958"/>
                </a:cubicBezTo>
                <a:lnTo>
                  <a:pt x="37836" y="47996"/>
                </a:lnTo>
                <a:lnTo>
                  <a:pt x="37886" y="48022"/>
                </a:lnTo>
                <a:cubicBezTo>
                  <a:pt x="37937" y="48022"/>
                  <a:pt x="37987" y="47933"/>
                  <a:pt x="38000" y="47895"/>
                </a:cubicBezTo>
                <a:cubicBezTo>
                  <a:pt x="38000" y="47857"/>
                  <a:pt x="37911" y="47819"/>
                  <a:pt x="37886" y="47807"/>
                </a:cubicBezTo>
                <a:cubicBezTo>
                  <a:pt x="37848" y="47807"/>
                  <a:pt x="37861" y="47629"/>
                  <a:pt x="37874" y="47566"/>
                </a:cubicBezTo>
                <a:cubicBezTo>
                  <a:pt x="37886" y="47516"/>
                  <a:pt x="38025" y="47452"/>
                  <a:pt x="38063" y="47452"/>
                </a:cubicBezTo>
                <a:cubicBezTo>
                  <a:pt x="38069" y="47451"/>
                  <a:pt x="38074" y="47450"/>
                  <a:pt x="38080" y="47450"/>
                </a:cubicBezTo>
                <a:cubicBezTo>
                  <a:pt x="38129" y="47450"/>
                  <a:pt x="38196" y="47498"/>
                  <a:pt x="38253" y="47566"/>
                </a:cubicBezTo>
                <a:lnTo>
                  <a:pt x="38329" y="47528"/>
                </a:lnTo>
                <a:lnTo>
                  <a:pt x="38367" y="47516"/>
                </a:lnTo>
                <a:cubicBezTo>
                  <a:pt x="38418" y="47503"/>
                  <a:pt x="38418" y="47465"/>
                  <a:pt x="38354" y="47427"/>
                </a:cubicBezTo>
                <a:lnTo>
                  <a:pt x="38367" y="47376"/>
                </a:lnTo>
                <a:lnTo>
                  <a:pt x="38392" y="47250"/>
                </a:lnTo>
                <a:cubicBezTo>
                  <a:pt x="38494" y="47275"/>
                  <a:pt x="38557" y="47402"/>
                  <a:pt x="38557" y="47440"/>
                </a:cubicBezTo>
                <a:cubicBezTo>
                  <a:pt x="38557" y="47453"/>
                  <a:pt x="38568" y="47460"/>
                  <a:pt x="38588" y="47460"/>
                </a:cubicBezTo>
                <a:cubicBezTo>
                  <a:pt x="38624" y="47460"/>
                  <a:pt x="38686" y="47438"/>
                  <a:pt x="38759" y="47389"/>
                </a:cubicBezTo>
                <a:lnTo>
                  <a:pt x="38848" y="47402"/>
                </a:lnTo>
                <a:lnTo>
                  <a:pt x="38987" y="47402"/>
                </a:lnTo>
                <a:cubicBezTo>
                  <a:pt x="39017" y="47320"/>
                  <a:pt x="39099" y="47291"/>
                  <a:pt x="39175" y="47291"/>
                </a:cubicBezTo>
                <a:cubicBezTo>
                  <a:pt x="39228" y="47291"/>
                  <a:pt x="39277" y="47305"/>
                  <a:pt x="39303" y="47326"/>
                </a:cubicBezTo>
                <a:cubicBezTo>
                  <a:pt x="39367" y="47376"/>
                  <a:pt x="39455" y="47440"/>
                  <a:pt x="39481" y="47440"/>
                </a:cubicBezTo>
                <a:cubicBezTo>
                  <a:pt x="39482" y="47441"/>
                  <a:pt x="39484" y="47442"/>
                  <a:pt x="39486" y="47442"/>
                </a:cubicBezTo>
                <a:cubicBezTo>
                  <a:pt x="39506" y="47442"/>
                  <a:pt x="39563" y="47395"/>
                  <a:pt x="39620" y="47338"/>
                </a:cubicBezTo>
                <a:lnTo>
                  <a:pt x="39708" y="47351"/>
                </a:lnTo>
                <a:cubicBezTo>
                  <a:pt x="39708" y="47351"/>
                  <a:pt x="39734" y="47288"/>
                  <a:pt x="39734" y="47250"/>
                </a:cubicBezTo>
                <a:cubicBezTo>
                  <a:pt x="39742" y="47172"/>
                  <a:pt x="39739" y="47148"/>
                  <a:pt x="39764" y="47148"/>
                </a:cubicBezTo>
                <a:cubicBezTo>
                  <a:pt x="39776" y="47148"/>
                  <a:pt x="39794" y="47153"/>
                  <a:pt x="39822" y="47161"/>
                </a:cubicBezTo>
                <a:cubicBezTo>
                  <a:pt x="39853" y="47161"/>
                  <a:pt x="39891" y="47177"/>
                  <a:pt x="39912" y="47177"/>
                </a:cubicBezTo>
                <a:cubicBezTo>
                  <a:pt x="39917" y="47177"/>
                  <a:pt x="39921" y="47176"/>
                  <a:pt x="39923" y="47174"/>
                </a:cubicBezTo>
                <a:lnTo>
                  <a:pt x="40025" y="47060"/>
                </a:lnTo>
                <a:cubicBezTo>
                  <a:pt x="40067" y="47146"/>
                  <a:pt x="40164" y="47177"/>
                  <a:pt x="40216" y="47177"/>
                </a:cubicBezTo>
                <a:cubicBezTo>
                  <a:pt x="40226" y="47177"/>
                  <a:pt x="40234" y="47176"/>
                  <a:pt x="40240" y="47174"/>
                </a:cubicBezTo>
                <a:cubicBezTo>
                  <a:pt x="40246" y="47170"/>
                  <a:pt x="40250" y="47168"/>
                  <a:pt x="40253" y="47168"/>
                </a:cubicBezTo>
                <a:cubicBezTo>
                  <a:pt x="40270" y="47168"/>
                  <a:pt x="40248" y="47218"/>
                  <a:pt x="40227" y="47250"/>
                </a:cubicBezTo>
                <a:cubicBezTo>
                  <a:pt x="40221" y="47260"/>
                  <a:pt x="40226" y="47264"/>
                  <a:pt x="40238" y="47264"/>
                </a:cubicBezTo>
                <a:cubicBezTo>
                  <a:pt x="40271" y="47264"/>
                  <a:pt x="40360" y="47231"/>
                  <a:pt x="40379" y="47212"/>
                </a:cubicBezTo>
                <a:cubicBezTo>
                  <a:pt x="40404" y="47187"/>
                  <a:pt x="40455" y="47136"/>
                  <a:pt x="40468" y="47123"/>
                </a:cubicBezTo>
                <a:cubicBezTo>
                  <a:pt x="40469" y="47122"/>
                  <a:pt x="40470" y="47122"/>
                  <a:pt x="40472" y="47122"/>
                </a:cubicBezTo>
                <a:cubicBezTo>
                  <a:pt x="40489" y="47122"/>
                  <a:pt x="40532" y="47176"/>
                  <a:pt x="40543" y="47199"/>
                </a:cubicBezTo>
                <a:cubicBezTo>
                  <a:pt x="40543" y="47209"/>
                  <a:pt x="40547" y="47213"/>
                  <a:pt x="40552" y="47213"/>
                </a:cubicBezTo>
                <a:cubicBezTo>
                  <a:pt x="40567" y="47213"/>
                  <a:pt x="40597" y="47180"/>
                  <a:pt x="40607" y="47161"/>
                </a:cubicBezTo>
                <a:cubicBezTo>
                  <a:pt x="40632" y="47136"/>
                  <a:pt x="40657" y="47060"/>
                  <a:pt x="40695" y="46997"/>
                </a:cubicBezTo>
                <a:lnTo>
                  <a:pt x="40746" y="47111"/>
                </a:lnTo>
                <a:cubicBezTo>
                  <a:pt x="40781" y="47158"/>
                  <a:pt x="40828" y="47238"/>
                  <a:pt x="40844" y="47238"/>
                </a:cubicBezTo>
                <a:cubicBezTo>
                  <a:pt x="40845" y="47238"/>
                  <a:pt x="40846" y="47238"/>
                  <a:pt x="40847" y="47237"/>
                </a:cubicBezTo>
                <a:cubicBezTo>
                  <a:pt x="40915" y="47215"/>
                  <a:pt x="40983" y="47172"/>
                  <a:pt x="41050" y="47172"/>
                </a:cubicBezTo>
                <a:cubicBezTo>
                  <a:pt x="41059" y="47172"/>
                  <a:pt x="41067" y="47173"/>
                  <a:pt x="41075" y="47174"/>
                </a:cubicBezTo>
                <a:lnTo>
                  <a:pt x="41151" y="47187"/>
                </a:lnTo>
                <a:cubicBezTo>
                  <a:pt x="41151" y="47123"/>
                  <a:pt x="41176" y="47060"/>
                  <a:pt x="41214" y="47047"/>
                </a:cubicBezTo>
                <a:lnTo>
                  <a:pt x="41239" y="47060"/>
                </a:lnTo>
                <a:cubicBezTo>
                  <a:pt x="41303" y="47111"/>
                  <a:pt x="41303" y="47187"/>
                  <a:pt x="41303" y="47275"/>
                </a:cubicBezTo>
                <a:lnTo>
                  <a:pt x="41303" y="47288"/>
                </a:lnTo>
                <a:cubicBezTo>
                  <a:pt x="41305" y="47290"/>
                  <a:pt x="41307" y="47291"/>
                  <a:pt x="41309" y="47291"/>
                </a:cubicBezTo>
                <a:cubicBezTo>
                  <a:pt x="41332" y="47291"/>
                  <a:pt x="41353" y="47169"/>
                  <a:pt x="41353" y="47111"/>
                </a:cubicBezTo>
                <a:cubicBezTo>
                  <a:pt x="41353" y="47073"/>
                  <a:pt x="41398" y="47062"/>
                  <a:pt x="41442" y="47062"/>
                </a:cubicBezTo>
                <a:cubicBezTo>
                  <a:pt x="41472" y="47062"/>
                  <a:pt x="41502" y="47068"/>
                  <a:pt x="41518" y="47073"/>
                </a:cubicBezTo>
                <a:cubicBezTo>
                  <a:pt x="41520" y="47073"/>
                  <a:pt x="41523" y="47074"/>
                  <a:pt x="41526" y="47074"/>
                </a:cubicBezTo>
                <a:cubicBezTo>
                  <a:pt x="41564" y="47074"/>
                  <a:pt x="41661" y="47026"/>
                  <a:pt x="41723" y="47026"/>
                </a:cubicBezTo>
                <a:cubicBezTo>
                  <a:pt x="41744" y="47026"/>
                  <a:pt x="41762" y="47032"/>
                  <a:pt x="41771" y="47047"/>
                </a:cubicBezTo>
                <a:cubicBezTo>
                  <a:pt x="41784" y="47085"/>
                  <a:pt x="41806" y="47098"/>
                  <a:pt x="41826" y="47098"/>
                </a:cubicBezTo>
                <a:cubicBezTo>
                  <a:pt x="41847" y="47098"/>
                  <a:pt x="41866" y="47085"/>
                  <a:pt x="41872" y="47073"/>
                </a:cubicBezTo>
                <a:cubicBezTo>
                  <a:pt x="41880" y="47058"/>
                  <a:pt x="41870" y="47052"/>
                  <a:pt x="41847" y="47052"/>
                </a:cubicBezTo>
                <a:cubicBezTo>
                  <a:pt x="41832" y="47052"/>
                  <a:pt x="41810" y="47055"/>
                  <a:pt x="41784" y="47060"/>
                </a:cubicBezTo>
                <a:lnTo>
                  <a:pt x="41796" y="46934"/>
                </a:lnTo>
                <a:lnTo>
                  <a:pt x="41796" y="46896"/>
                </a:lnTo>
                <a:cubicBezTo>
                  <a:pt x="41809" y="46845"/>
                  <a:pt x="41834" y="46756"/>
                  <a:pt x="41834" y="46731"/>
                </a:cubicBezTo>
                <a:cubicBezTo>
                  <a:pt x="41834" y="46713"/>
                  <a:pt x="41821" y="46701"/>
                  <a:pt x="41798" y="46701"/>
                </a:cubicBezTo>
                <a:cubicBezTo>
                  <a:pt x="41790" y="46701"/>
                  <a:pt x="41781" y="46702"/>
                  <a:pt x="41771" y="46706"/>
                </a:cubicBezTo>
                <a:lnTo>
                  <a:pt x="41657" y="46706"/>
                </a:lnTo>
                <a:cubicBezTo>
                  <a:pt x="41633" y="46730"/>
                  <a:pt x="41595" y="46742"/>
                  <a:pt x="41554" y="46742"/>
                </a:cubicBezTo>
                <a:cubicBezTo>
                  <a:pt x="41507" y="46742"/>
                  <a:pt x="41457" y="46726"/>
                  <a:pt x="41417" y="46693"/>
                </a:cubicBezTo>
                <a:lnTo>
                  <a:pt x="41353" y="46642"/>
                </a:lnTo>
                <a:cubicBezTo>
                  <a:pt x="41341" y="46630"/>
                  <a:pt x="41353" y="46592"/>
                  <a:pt x="41353" y="46579"/>
                </a:cubicBezTo>
                <a:cubicBezTo>
                  <a:pt x="41353" y="46554"/>
                  <a:pt x="41379" y="46541"/>
                  <a:pt x="41391" y="46541"/>
                </a:cubicBezTo>
                <a:cubicBezTo>
                  <a:pt x="41435" y="46563"/>
                  <a:pt x="41479" y="46594"/>
                  <a:pt x="41514" y="46594"/>
                </a:cubicBezTo>
                <a:cubicBezTo>
                  <a:pt x="41520" y="46594"/>
                  <a:pt x="41525" y="46594"/>
                  <a:pt x="41530" y="46592"/>
                </a:cubicBezTo>
                <a:lnTo>
                  <a:pt x="41581" y="46592"/>
                </a:lnTo>
                <a:cubicBezTo>
                  <a:pt x="41619" y="46592"/>
                  <a:pt x="41708" y="46567"/>
                  <a:pt x="41771" y="46529"/>
                </a:cubicBezTo>
                <a:lnTo>
                  <a:pt x="41822" y="46541"/>
                </a:lnTo>
                <a:lnTo>
                  <a:pt x="42062" y="46592"/>
                </a:lnTo>
                <a:cubicBezTo>
                  <a:pt x="42328" y="46554"/>
                  <a:pt x="42581" y="46516"/>
                  <a:pt x="42631" y="46491"/>
                </a:cubicBezTo>
                <a:lnTo>
                  <a:pt x="42669" y="46503"/>
                </a:lnTo>
                <a:lnTo>
                  <a:pt x="42758" y="46516"/>
                </a:lnTo>
                <a:cubicBezTo>
                  <a:pt x="42859" y="46516"/>
                  <a:pt x="42948" y="46377"/>
                  <a:pt x="42948" y="46313"/>
                </a:cubicBezTo>
                <a:cubicBezTo>
                  <a:pt x="42951" y="46298"/>
                  <a:pt x="42960" y="46291"/>
                  <a:pt x="42971" y="46291"/>
                </a:cubicBezTo>
                <a:cubicBezTo>
                  <a:pt x="42998" y="46291"/>
                  <a:pt x="43043" y="46331"/>
                  <a:pt x="43087" y="46402"/>
                </a:cubicBezTo>
                <a:cubicBezTo>
                  <a:pt x="43110" y="46433"/>
                  <a:pt x="43134" y="46455"/>
                  <a:pt x="43163" y="46455"/>
                </a:cubicBezTo>
                <a:cubicBezTo>
                  <a:pt x="43181" y="46455"/>
                  <a:pt x="43202" y="46447"/>
                  <a:pt x="43226" y="46427"/>
                </a:cubicBezTo>
                <a:lnTo>
                  <a:pt x="43289" y="46389"/>
                </a:lnTo>
                <a:cubicBezTo>
                  <a:pt x="43365" y="46478"/>
                  <a:pt x="43416" y="46605"/>
                  <a:pt x="43378" y="46668"/>
                </a:cubicBezTo>
                <a:lnTo>
                  <a:pt x="43302" y="46680"/>
                </a:lnTo>
                <a:lnTo>
                  <a:pt x="43289" y="46680"/>
                </a:lnTo>
                <a:cubicBezTo>
                  <a:pt x="43289" y="46706"/>
                  <a:pt x="43289" y="46756"/>
                  <a:pt x="43289" y="46794"/>
                </a:cubicBezTo>
                <a:lnTo>
                  <a:pt x="43302" y="46820"/>
                </a:lnTo>
                <a:lnTo>
                  <a:pt x="43365" y="46820"/>
                </a:lnTo>
                <a:cubicBezTo>
                  <a:pt x="43391" y="46820"/>
                  <a:pt x="43467" y="46794"/>
                  <a:pt x="43517" y="46769"/>
                </a:cubicBezTo>
                <a:lnTo>
                  <a:pt x="43542" y="46756"/>
                </a:lnTo>
                <a:cubicBezTo>
                  <a:pt x="43580" y="46769"/>
                  <a:pt x="43618" y="46832"/>
                  <a:pt x="43644" y="46896"/>
                </a:cubicBezTo>
                <a:lnTo>
                  <a:pt x="43707" y="46883"/>
                </a:lnTo>
                <a:lnTo>
                  <a:pt x="43770" y="46883"/>
                </a:lnTo>
                <a:cubicBezTo>
                  <a:pt x="43846" y="46883"/>
                  <a:pt x="43973" y="46744"/>
                  <a:pt x="43998" y="46706"/>
                </a:cubicBezTo>
                <a:cubicBezTo>
                  <a:pt x="44011" y="46668"/>
                  <a:pt x="43960" y="46579"/>
                  <a:pt x="43935" y="46579"/>
                </a:cubicBezTo>
                <a:cubicBezTo>
                  <a:pt x="43931" y="46577"/>
                  <a:pt x="43927" y="46577"/>
                  <a:pt x="43922" y="46577"/>
                </a:cubicBezTo>
                <a:cubicBezTo>
                  <a:pt x="43892" y="46577"/>
                  <a:pt x="43844" y="46605"/>
                  <a:pt x="43833" y="46605"/>
                </a:cubicBezTo>
                <a:cubicBezTo>
                  <a:pt x="43821" y="46617"/>
                  <a:pt x="43745" y="46630"/>
                  <a:pt x="43669" y="46630"/>
                </a:cubicBezTo>
                <a:lnTo>
                  <a:pt x="43618" y="46668"/>
                </a:lnTo>
                <a:lnTo>
                  <a:pt x="43606" y="46680"/>
                </a:lnTo>
                <a:cubicBezTo>
                  <a:pt x="43580" y="46668"/>
                  <a:pt x="43555" y="46579"/>
                  <a:pt x="43555" y="46541"/>
                </a:cubicBezTo>
                <a:cubicBezTo>
                  <a:pt x="43555" y="46503"/>
                  <a:pt x="43783" y="46465"/>
                  <a:pt x="43871" y="46465"/>
                </a:cubicBezTo>
                <a:cubicBezTo>
                  <a:pt x="43947" y="46465"/>
                  <a:pt x="44049" y="46465"/>
                  <a:pt x="44061" y="46453"/>
                </a:cubicBezTo>
                <a:cubicBezTo>
                  <a:pt x="44073" y="46441"/>
                  <a:pt x="44182" y="46375"/>
                  <a:pt x="44228" y="46375"/>
                </a:cubicBezTo>
                <a:cubicBezTo>
                  <a:pt x="44232" y="46375"/>
                  <a:pt x="44236" y="46376"/>
                  <a:pt x="44238" y="46377"/>
                </a:cubicBezTo>
                <a:cubicBezTo>
                  <a:pt x="44276" y="46389"/>
                  <a:pt x="44340" y="46642"/>
                  <a:pt x="44276" y="46642"/>
                </a:cubicBezTo>
                <a:cubicBezTo>
                  <a:pt x="44272" y="46642"/>
                  <a:pt x="44267" y="46641"/>
                  <a:pt x="44263" y="46641"/>
                </a:cubicBezTo>
                <a:cubicBezTo>
                  <a:pt x="44201" y="46641"/>
                  <a:pt x="44204" y="46726"/>
                  <a:pt x="44251" y="46845"/>
                </a:cubicBezTo>
                <a:lnTo>
                  <a:pt x="44314" y="46870"/>
                </a:lnTo>
                <a:lnTo>
                  <a:pt x="44378" y="46908"/>
                </a:lnTo>
                <a:cubicBezTo>
                  <a:pt x="44466" y="46845"/>
                  <a:pt x="44466" y="46718"/>
                  <a:pt x="44441" y="46706"/>
                </a:cubicBezTo>
                <a:cubicBezTo>
                  <a:pt x="44416" y="46680"/>
                  <a:pt x="44403" y="46529"/>
                  <a:pt x="44428" y="46478"/>
                </a:cubicBezTo>
                <a:cubicBezTo>
                  <a:pt x="44441" y="46427"/>
                  <a:pt x="44555" y="46364"/>
                  <a:pt x="44694" y="46339"/>
                </a:cubicBezTo>
                <a:lnTo>
                  <a:pt x="44770" y="46402"/>
                </a:lnTo>
                <a:lnTo>
                  <a:pt x="44922" y="46541"/>
                </a:lnTo>
                <a:cubicBezTo>
                  <a:pt x="44987" y="46468"/>
                  <a:pt x="45068" y="46426"/>
                  <a:pt x="45135" y="46426"/>
                </a:cubicBezTo>
                <a:cubicBezTo>
                  <a:pt x="45171" y="46426"/>
                  <a:pt x="45203" y="46438"/>
                  <a:pt x="45225" y="46465"/>
                </a:cubicBezTo>
                <a:lnTo>
                  <a:pt x="45263" y="46453"/>
                </a:lnTo>
                <a:lnTo>
                  <a:pt x="45314" y="46427"/>
                </a:lnTo>
                <a:cubicBezTo>
                  <a:pt x="45334" y="46388"/>
                  <a:pt x="45361" y="46373"/>
                  <a:pt x="45389" y="46373"/>
                </a:cubicBezTo>
                <a:cubicBezTo>
                  <a:pt x="45432" y="46373"/>
                  <a:pt x="45476" y="46409"/>
                  <a:pt x="45491" y="46440"/>
                </a:cubicBezTo>
                <a:cubicBezTo>
                  <a:pt x="45516" y="46491"/>
                  <a:pt x="45478" y="46529"/>
                  <a:pt x="45466" y="46529"/>
                </a:cubicBezTo>
                <a:cubicBezTo>
                  <a:pt x="45456" y="46529"/>
                  <a:pt x="45373" y="46470"/>
                  <a:pt x="45345" y="46470"/>
                </a:cubicBezTo>
                <a:cubicBezTo>
                  <a:pt x="45337" y="46470"/>
                  <a:pt x="45333" y="46476"/>
                  <a:pt x="45339" y="46491"/>
                </a:cubicBezTo>
                <a:cubicBezTo>
                  <a:pt x="45352" y="46554"/>
                  <a:pt x="45466" y="46642"/>
                  <a:pt x="45504" y="46655"/>
                </a:cubicBezTo>
                <a:cubicBezTo>
                  <a:pt x="45505" y="46655"/>
                  <a:pt x="45506" y="46656"/>
                  <a:pt x="45507" y="46656"/>
                </a:cubicBezTo>
                <a:cubicBezTo>
                  <a:pt x="45544" y="46656"/>
                  <a:pt x="45592" y="46437"/>
                  <a:pt x="45567" y="46339"/>
                </a:cubicBezTo>
                <a:cubicBezTo>
                  <a:pt x="45548" y="46273"/>
                  <a:pt x="45619" y="46236"/>
                  <a:pt x="45678" y="46236"/>
                </a:cubicBezTo>
                <a:cubicBezTo>
                  <a:pt x="45699" y="46236"/>
                  <a:pt x="45718" y="46240"/>
                  <a:pt x="45732" y="46250"/>
                </a:cubicBezTo>
                <a:cubicBezTo>
                  <a:pt x="45770" y="46288"/>
                  <a:pt x="45820" y="46351"/>
                  <a:pt x="45845" y="46377"/>
                </a:cubicBezTo>
                <a:lnTo>
                  <a:pt x="45883" y="46389"/>
                </a:lnTo>
                <a:lnTo>
                  <a:pt x="45921" y="46402"/>
                </a:lnTo>
                <a:cubicBezTo>
                  <a:pt x="45997" y="46415"/>
                  <a:pt x="45959" y="46465"/>
                  <a:pt x="45921" y="46491"/>
                </a:cubicBezTo>
                <a:cubicBezTo>
                  <a:pt x="45896" y="46503"/>
                  <a:pt x="46023" y="46516"/>
                  <a:pt x="46061" y="46516"/>
                </a:cubicBezTo>
                <a:cubicBezTo>
                  <a:pt x="46099" y="46516"/>
                  <a:pt x="46111" y="46478"/>
                  <a:pt x="46086" y="46427"/>
                </a:cubicBezTo>
                <a:lnTo>
                  <a:pt x="46099" y="46402"/>
                </a:lnTo>
                <a:cubicBezTo>
                  <a:pt x="46111" y="46377"/>
                  <a:pt x="46162" y="46339"/>
                  <a:pt x="46174" y="46339"/>
                </a:cubicBezTo>
                <a:lnTo>
                  <a:pt x="46225" y="46402"/>
                </a:lnTo>
                <a:cubicBezTo>
                  <a:pt x="46256" y="46441"/>
                  <a:pt x="46311" y="46456"/>
                  <a:pt x="46354" y="46456"/>
                </a:cubicBezTo>
                <a:cubicBezTo>
                  <a:pt x="46382" y="46456"/>
                  <a:pt x="46405" y="46450"/>
                  <a:pt x="46415" y="46440"/>
                </a:cubicBezTo>
                <a:cubicBezTo>
                  <a:pt x="46420" y="46435"/>
                  <a:pt x="46432" y="46433"/>
                  <a:pt x="46449" y="46433"/>
                </a:cubicBezTo>
                <a:cubicBezTo>
                  <a:pt x="46493" y="46433"/>
                  <a:pt x="46569" y="46447"/>
                  <a:pt x="46622" y="46447"/>
                </a:cubicBezTo>
                <a:cubicBezTo>
                  <a:pt x="46641" y="46447"/>
                  <a:pt x="46657" y="46445"/>
                  <a:pt x="46668" y="46440"/>
                </a:cubicBezTo>
                <a:cubicBezTo>
                  <a:pt x="46719" y="46415"/>
                  <a:pt x="46807" y="46250"/>
                  <a:pt x="46820" y="46200"/>
                </a:cubicBezTo>
                <a:cubicBezTo>
                  <a:pt x="46822" y="46193"/>
                  <a:pt x="46826" y="46189"/>
                  <a:pt x="46832" y="46189"/>
                </a:cubicBezTo>
                <a:cubicBezTo>
                  <a:pt x="46869" y="46189"/>
                  <a:pt x="46977" y="46310"/>
                  <a:pt x="47010" y="46364"/>
                </a:cubicBezTo>
                <a:cubicBezTo>
                  <a:pt x="47031" y="46385"/>
                  <a:pt x="47082" y="46393"/>
                  <a:pt x="47138" y="46393"/>
                </a:cubicBezTo>
                <a:cubicBezTo>
                  <a:pt x="47215" y="46393"/>
                  <a:pt x="47302" y="46379"/>
                  <a:pt x="47339" y="46364"/>
                </a:cubicBezTo>
                <a:cubicBezTo>
                  <a:pt x="47385" y="46346"/>
                  <a:pt x="47472" y="46334"/>
                  <a:pt x="47560" y="46334"/>
                </a:cubicBezTo>
                <a:cubicBezTo>
                  <a:pt x="47592" y="46334"/>
                  <a:pt x="47624" y="46335"/>
                  <a:pt x="47655" y="46339"/>
                </a:cubicBezTo>
                <a:lnTo>
                  <a:pt x="47756" y="46326"/>
                </a:lnTo>
                <a:lnTo>
                  <a:pt x="47794" y="46326"/>
                </a:lnTo>
                <a:cubicBezTo>
                  <a:pt x="47801" y="46330"/>
                  <a:pt x="47808" y="46331"/>
                  <a:pt x="47814" y="46331"/>
                </a:cubicBezTo>
                <a:cubicBezTo>
                  <a:pt x="47855" y="46331"/>
                  <a:pt x="47884" y="46270"/>
                  <a:pt x="47895" y="46238"/>
                </a:cubicBezTo>
                <a:cubicBezTo>
                  <a:pt x="47895" y="46220"/>
                  <a:pt x="47909" y="46210"/>
                  <a:pt x="47931" y="46210"/>
                </a:cubicBezTo>
                <a:cubicBezTo>
                  <a:pt x="47957" y="46210"/>
                  <a:pt x="47994" y="46223"/>
                  <a:pt x="48035" y="46250"/>
                </a:cubicBezTo>
                <a:lnTo>
                  <a:pt x="48098" y="46276"/>
                </a:lnTo>
                <a:cubicBezTo>
                  <a:pt x="48136" y="46285"/>
                  <a:pt x="48138" y="46379"/>
                  <a:pt x="48179" y="46379"/>
                </a:cubicBezTo>
                <a:cubicBezTo>
                  <a:pt x="48193" y="46379"/>
                  <a:pt x="48211" y="46368"/>
                  <a:pt x="48237" y="46339"/>
                </a:cubicBezTo>
                <a:cubicBezTo>
                  <a:pt x="48288" y="46288"/>
                  <a:pt x="48364" y="46288"/>
                  <a:pt x="48427" y="46263"/>
                </a:cubicBezTo>
                <a:cubicBezTo>
                  <a:pt x="48427" y="46263"/>
                  <a:pt x="48439" y="46288"/>
                  <a:pt x="48439" y="46288"/>
                </a:cubicBezTo>
                <a:cubicBezTo>
                  <a:pt x="48541" y="46364"/>
                  <a:pt x="48667" y="46276"/>
                  <a:pt x="48768" y="46389"/>
                </a:cubicBezTo>
                <a:cubicBezTo>
                  <a:pt x="48769" y="46390"/>
                  <a:pt x="48771" y="46391"/>
                  <a:pt x="48772" y="46391"/>
                </a:cubicBezTo>
                <a:cubicBezTo>
                  <a:pt x="48791" y="46391"/>
                  <a:pt x="48847" y="46326"/>
                  <a:pt x="48882" y="46326"/>
                </a:cubicBezTo>
                <a:lnTo>
                  <a:pt x="48908" y="46326"/>
                </a:lnTo>
                <a:cubicBezTo>
                  <a:pt x="48922" y="46336"/>
                  <a:pt x="48933" y="46340"/>
                  <a:pt x="48941" y="46340"/>
                </a:cubicBezTo>
                <a:cubicBezTo>
                  <a:pt x="48974" y="46340"/>
                  <a:pt x="48956" y="46268"/>
                  <a:pt x="48946" y="46238"/>
                </a:cubicBezTo>
                <a:cubicBezTo>
                  <a:pt x="48933" y="46212"/>
                  <a:pt x="48882" y="46086"/>
                  <a:pt x="48870" y="46048"/>
                </a:cubicBezTo>
                <a:cubicBezTo>
                  <a:pt x="48868" y="46041"/>
                  <a:pt x="48862" y="46038"/>
                  <a:pt x="48854" y="46038"/>
                </a:cubicBezTo>
                <a:cubicBezTo>
                  <a:pt x="48817" y="46038"/>
                  <a:pt x="48724" y="46105"/>
                  <a:pt x="48693" y="46136"/>
                </a:cubicBezTo>
                <a:cubicBezTo>
                  <a:pt x="48682" y="46147"/>
                  <a:pt x="48674" y="46151"/>
                  <a:pt x="48669" y="46151"/>
                </a:cubicBezTo>
                <a:cubicBezTo>
                  <a:pt x="48648" y="46151"/>
                  <a:pt x="48660" y="46088"/>
                  <a:pt x="48680" y="46048"/>
                </a:cubicBezTo>
                <a:cubicBezTo>
                  <a:pt x="48691" y="46016"/>
                  <a:pt x="48576" y="45966"/>
                  <a:pt x="48517" y="45966"/>
                </a:cubicBezTo>
                <a:cubicBezTo>
                  <a:pt x="48505" y="45966"/>
                  <a:pt x="48496" y="45968"/>
                  <a:pt x="48490" y="45972"/>
                </a:cubicBezTo>
                <a:cubicBezTo>
                  <a:pt x="48461" y="45991"/>
                  <a:pt x="48380" y="46018"/>
                  <a:pt x="48332" y="46018"/>
                </a:cubicBezTo>
                <a:cubicBezTo>
                  <a:pt x="48318" y="46018"/>
                  <a:pt x="48306" y="46016"/>
                  <a:pt x="48300" y="46010"/>
                </a:cubicBezTo>
                <a:cubicBezTo>
                  <a:pt x="48275" y="45984"/>
                  <a:pt x="48174" y="45883"/>
                  <a:pt x="48085" y="45782"/>
                </a:cubicBezTo>
                <a:lnTo>
                  <a:pt x="48110" y="45655"/>
                </a:lnTo>
                <a:lnTo>
                  <a:pt x="48123" y="45605"/>
                </a:lnTo>
                <a:cubicBezTo>
                  <a:pt x="48145" y="45583"/>
                  <a:pt x="48165" y="45573"/>
                  <a:pt x="48181" y="45573"/>
                </a:cubicBezTo>
                <a:cubicBezTo>
                  <a:pt x="48202" y="45573"/>
                  <a:pt x="48217" y="45589"/>
                  <a:pt x="48224" y="45618"/>
                </a:cubicBezTo>
                <a:lnTo>
                  <a:pt x="48212" y="45643"/>
                </a:lnTo>
                <a:cubicBezTo>
                  <a:pt x="48200" y="45738"/>
                  <a:pt x="48210" y="45821"/>
                  <a:pt x="48263" y="45821"/>
                </a:cubicBezTo>
                <a:cubicBezTo>
                  <a:pt x="48267" y="45821"/>
                  <a:pt x="48271" y="45821"/>
                  <a:pt x="48275" y="45820"/>
                </a:cubicBezTo>
                <a:lnTo>
                  <a:pt x="48338" y="45795"/>
                </a:lnTo>
                <a:cubicBezTo>
                  <a:pt x="48344" y="45796"/>
                  <a:pt x="48350" y="45796"/>
                  <a:pt x="48355" y="45796"/>
                </a:cubicBezTo>
                <a:cubicBezTo>
                  <a:pt x="48421" y="45796"/>
                  <a:pt x="48465" y="45728"/>
                  <a:pt x="48465" y="45681"/>
                </a:cubicBezTo>
                <a:cubicBezTo>
                  <a:pt x="48465" y="45643"/>
                  <a:pt x="48452" y="45618"/>
                  <a:pt x="48452" y="45618"/>
                </a:cubicBezTo>
                <a:lnTo>
                  <a:pt x="48503" y="45618"/>
                </a:lnTo>
                <a:cubicBezTo>
                  <a:pt x="48512" y="45615"/>
                  <a:pt x="48521" y="45614"/>
                  <a:pt x="48529" y="45614"/>
                </a:cubicBezTo>
                <a:cubicBezTo>
                  <a:pt x="48566" y="45614"/>
                  <a:pt x="48589" y="45635"/>
                  <a:pt x="48579" y="45655"/>
                </a:cubicBezTo>
                <a:lnTo>
                  <a:pt x="48579" y="45668"/>
                </a:lnTo>
                <a:lnTo>
                  <a:pt x="48579" y="45719"/>
                </a:lnTo>
                <a:cubicBezTo>
                  <a:pt x="48566" y="45757"/>
                  <a:pt x="48591" y="45807"/>
                  <a:pt x="48629" y="45820"/>
                </a:cubicBezTo>
                <a:lnTo>
                  <a:pt x="48642" y="45795"/>
                </a:lnTo>
                <a:lnTo>
                  <a:pt x="48680" y="45757"/>
                </a:lnTo>
                <a:cubicBezTo>
                  <a:pt x="48689" y="45738"/>
                  <a:pt x="48705" y="45732"/>
                  <a:pt x="48722" y="45732"/>
                </a:cubicBezTo>
                <a:cubicBezTo>
                  <a:pt x="48752" y="45732"/>
                  <a:pt x="48786" y="45753"/>
                  <a:pt x="48794" y="45769"/>
                </a:cubicBezTo>
                <a:cubicBezTo>
                  <a:pt x="48808" y="45783"/>
                  <a:pt x="48867" y="45793"/>
                  <a:pt x="48929" y="45793"/>
                </a:cubicBezTo>
                <a:cubicBezTo>
                  <a:pt x="48979" y="45793"/>
                  <a:pt x="49031" y="45786"/>
                  <a:pt x="49060" y="45769"/>
                </a:cubicBezTo>
                <a:cubicBezTo>
                  <a:pt x="49085" y="45749"/>
                  <a:pt x="49112" y="45741"/>
                  <a:pt x="49137" y="45741"/>
                </a:cubicBezTo>
                <a:cubicBezTo>
                  <a:pt x="49173" y="45741"/>
                  <a:pt x="49204" y="45759"/>
                  <a:pt x="49211" y="45782"/>
                </a:cubicBezTo>
                <a:cubicBezTo>
                  <a:pt x="49213" y="45787"/>
                  <a:pt x="49216" y="45790"/>
                  <a:pt x="49220" y="45790"/>
                </a:cubicBezTo>
                <a:cubicBezTo>
                  <a:pt x="49244" y="45790"/>
                  <a:pt x="49302" y="45701"/>
                  <a:pt x="49313" y="45668"/>
                </a:cubicBezTo>
                <a:cubicBezTo>
                  <a:pt x="49333" y="45637"/>
                  <a:pt x="49431" y="45614"/>
                  <a:pt x="49487" y="45614"/>
                </a:cubicBezTo>
                <a:cubicBezTo>
                  <a:pt x="49498" y="45614"/>
                  <a:pt x="49508" y="45615"/>
                  <a:pt x="49515" y="45618"/>
                </a:cubicBezTo>
                <a:cubicBezTo>
                  <a:pt x="49566" y="45618"/>
                  <a:pt x="49629" y="45630"/>
                  <a:pt x="49642" y="45643"/>
                </a:cubicBezTo>
                <a:lnTo>
                  <a:pt x="49629" y="45833"/>
                </a:lnTo>
                <a:cubicBezTo>
                  <a:pt x="49730" y="45807"/>
                  <a:pt x="49857" y="45795"/>
                  <a:pt x="49869" y="45757"/>
                </a:cubicBezTo>
                <a:cubicBezTo>
                  <a:pt x="49882" y="45719"/>
                  <a:pt x="49907" y="45592"/>
                  <a:pt x="49933" y="45478"/>
                </a:cubicBezTo>
                <a:lnTo>
                  <a:pt x="49983" y="45440"/>
                </a:lnTo>
                <a:cubicBezTo>
                  <a:pt x="50011" y="45422"/>
                  <a:pt x="50045" y="45351"/>
                  <a:pt x="50100" y="45351"/>
                </a:cubicBezTo>
                <a:cubicBezTo>
                  <a:pt x="50121" y="45351"/>
                  <a:pt x="50145" y="45362"/>
                  <a:pt x="50173" y="45390"/>
                </a:cubicBezTo>
                <a:lnTo>
                  <a:pt x="50211" y="45428"/>
                </a:lnTo>
                <a:cubicBezTo>
                  <a:pt x="50211" y="45466"/>
                  <a:pt x="50211" y="45554"/>
                  <a:pt x="50236" y="45618"/>
                </a:cubicBezTo>
                <a:lnTo>
                  <a:pt x="50312" y="45580"/>
                </a:lnTo>
                <a:lnTo>
                  <a:pt x="50376" y="45529"/>
                </a:lnTo>
                <a:cubicBezTo>
                  <a:pt x="50451" y="45491"/>
                  <a:pt x="50553" y="45440"/>
                  <a:pt x="50565" y="45415"/>
                </a:cubicBezTo>
                <a:cubicBezTo>
                  <a:pt x="50565" y="45402"/>
                  <a:pt x="50553" y="45352"/>
                  <a:pt x="50527" y="45326"/>
                </a:cubicBezTo>
                <a:lnTo>
                  <a:pt x="50502" y="45326"/>
                </a:lnTo>
                <a:cubicBezTo>
                  <a:pt x="50494" y="45328"/>
                  <a:pt x="50487" y="45328"/>
                  <a:pt x="50481" y="45328"/>
                </a:cubicBezTo>
                <a:cubicBezTo>
                  <a:pt x="50412" y="45328"/>
                  <a:pt x="50402" y="45269"/>
                  <a:pt x="50414" y="45200"/>
                </a:cubicBezTo>
                <a:lnTo>
                  <a:pt x="50439" y="45073"/>
                </a:lnTo>
                <a:cubicBezTo>
                  <a:pt x="50477" y="44934"/>
                  <a:pt x="50502" y="44542"/>
                  <a:pt x="50451" y="44466"/>
                </a:cubicBezTo>
                <a:cubicBezTo>
                  <a:pt x="50388" y="44390"/>
                  <a:pt x="50300" y="44238"/>
                  <a:pt x="50262" y="44124"/>
                </a:cubicBezTo>
                <a:lnTo>
                  <a:pt x="50312" y="44061"/>
                </a:lnTo>
                <a:cubicBezTo>
                  <a:pt x="50350" y="44023"/>
                  <a:pt x="50388" y="44010"/>
                  <a:pt x="50426" y="43973"/>
                </a:cubicBezTo>
                <a:cubicBezTo>
                  <a:pt x="50451" y="43947"/>
                  <a:pt x="50477" y="43884"/>
                  <a:pt x="50464" y="43871"/>
                </a:cubicBezTo>
                <a:cubicBezTo>
                  <a:pt x="50363" y="43745"/>
                  <a:pt x="50464" y="43707"/>
                  <a:pt x="50527" y="43694"/>
                </a:cubicBezTo>
                <a:lnTo>
                  <a:pt x="50578" y="43669"/>
                </a:lnTo>
                <a:cubicBezTo>
                  <a:pt x="50590" y="43663"/>
                  <a:pt x="50602" y="43660"/>
                  <a:pt x="50615" y="43660"/>
                </a:cubicBezTo>
                <a:cubicBezTo>
                  <a:pt x="50655" y="43660"/>
                  <a:pt x="50695" y="43687"/>
                  <a:pt x="50705" y="43707"/>
                </a:cubicBezTo>
                <a:cubicBezTo>
                  <a:pt x="50714" y="43725"/>
                  <a:pt x="50782" y="43769"/>
                  <a:pt x="50828" y="43769"/>
                </a:cubicBezTo>
                <a:cubicBezTo>
                  <a:pt x="50847" y="43769"/>
                  <a:pt x="50862" y="43763"/>
                  <a:pt x="50869" y="43745"/>
                </a:cubicBezTo>
                <a:cubicBezTo>
                  <a:pt x="50894" y="43694"/>
                  <a:pt x="50932" y="43530"/>
                  <a:pt x="50932" y="43466"/>
                </a:cubicBezTo>
                <a:cubicBezTo>
                  <a:pt x="50939" y="43441"/>
                  <a:pt x="50932" y="43428"/>
                  <a:pt x="50920" y="43428"/>
                </a:cubicBezTo>
                <a:cubicBezTo>
                  <a:pt x="50907" y="43428"/>
                  <a:pt x="50888" y="43441"/>
                  <a:pt x="50869" y="43466"/>
                </a:cubicBezTo>
                <a:lnTo>
                  <a:pt x="50831" y="43466"/>
                </a:lnTo>
                <a:cubicBezTo>
                  <a:pt x="50793" y="43466"/>
                  <a:pt x="50743" y="43428"/>
                  <a:pt x="50717" y="43390"/>
                </a:cubicBezTo>
                <a:lnTo>
                  <a:pt x="50667" y="43315"/>
                </a:lnTo>
                <a:cubicBezTo>
                  <a:pt x="50641" y="43378"/>
                  <a:pt x="50540" y="43454"/>
                  <a:pt x="50426" y="43492"/>
                </a:cubicBezTo>
                <a:lnTo>
                  <a:pt x="50363" y="43428"/>
                </a:lnTo>
                <a:lnTo>
                  <a:pt x="50312" y="43390"/>
                </a:lnTo>
                <a:cubicBezTo>
                  <a:pt x="50312" y="43390"/>
                  <a:pt x="50236" y="43352"/>
                  <a:pt x="50198" y="43327"/>
                </a:cubicBezTo>
                <a:cubicBezTo>
                  <a:pt x="50173" y="43302"/>
                  <a:pt x="50198" y="43239"/>
                  <a:pt x="50211" y="43226"/>
                </a:cubicBezTo>
                <a:cubicBezTo>
                  <a:pt x="50212" y="43225"/>
                  <a:pt x="50214" y="43224"/>
                  <a:pt x="50216" y="43224"/>
                </a:cubicBezTo>
                <a:cubicBezTo>
                  <a:pt x="50236" y="43224"/>
                  <a:pt x="50298" y="43256"/>
                  <a:pt x="50340" y="43256"/>
                </a:cubicBezTo>
                <a:cubicBezTo>
                  <a:pt x="50356" y="43256"/>
                  <a:pt x="50369" y="43252"/>
                  <a:pt x="50376" y="43239"/>
                </a:cubicBezTo>
                <a:cubicBezTo>
                  <a:pt x="50388" y="43188"/>
                  <a:pt x="50363" y="43074"/>
                  <a:pt x="50338" y="43049"/>
                </a:cubicBezTo>
                <a:cubicBezTo>
                  <a:pt x="50325" y="43023"/>
                  <a:pt x="50388" y="42935"/>
                  <a:pt x="50414" y="42910"/>
                </a:cubicBezTo>
                <a:cubicBezTo>
                  <a:pt x="50439" y="42884"/>
                  <a:pt x="50451" y="42821"/>
                  <a:pt x="50439" y="42808"/>
                </a:cubicBezTo>
                <a:cubicBezTo>
                  <a:pt x="50426" y="42796"/>
                  <a:pt x="50502" y="42745"/>
                  <a:pt x="50527" y="42732"/>
                </a:cubicBezTo>
                <a:cubicBezTo>
                  <a:pt x="50553" y="42720"/>
                  <a:pt x="50641" y="42467"/>
                  <a:pt x="50654" y="42365"/>
                </a:cubicBezTo>
                <a:cubicBezTo>
                  <a:pt x="50679" y="42264"/>
                  <a:pt x="50565" y="42226"/>
                  <a:pt x="50527" y="42214"/>
                </a:cubicBezTo>
                <a:cubicBezTo>
                  <a:pt x="50523" y="42212"/>
                  <a:pt x="50518" y="42212"/>
                  <a:pt x="50512" y="42212"/>
                </a:cubicBezTo>
                <a:cubicBezTo>
                  <a:pt x="50453" y="42212"/>
                  <a:pt x="50334" y="42268"/>
                  <a:pt x="50300" y="42302"/>
                </a:cubicBezTo>
                <a:cubicBezTo>
                  <a:pt x="50294" y="42305"/>
                  <a:pt x="50289" y="42306"/>
                  <a:pt x="50283" y="42306"/>
                </a:cubicBezTo>
                <a:cubicBezTo>
                  <a:pt x="50238" y="42306"/>
                  <a:pt x="50197" y="42222"/>
                  <a:pt x="50186" y="42188"/>
                </a:cubicBezTo>
                <a:cubicBezTo>
                  <a:pt x="50186" y="42158"/>
                  <a:pt x="50163" y="42141"/>
                  <a:pt x="50127" y="42141"/>
                </a:cubicBezTo>
                <a:cubicBezTo>
                  <a:pt x="50104" y="42141"/>
                  <a:pt x="50076" y="42148"/>
                  <a:pt x="50047" y="42163"/>
                </a:cubicBezTo>
                <a:lnTo>
                  <a:pt x="49996" y="42188"/>
                </a:lnTo>
                <a:cubicBezTo>
                  <a:pt x="49971" y="42201"/>
                  <a:pt x="49933" y="42226"/>
                  <a:pt x="49920" y="42264"/>
                </a:cubicBezTo>
                <a:lnTo>
                  <a:pt x="49882" y="42340"/>
                </a:lnTo>
                <a:cubicBezTo>
                  <a:pt x="49907" y="42441"/>
                  <a:pt x="49971" y="42530"/>
                  <a:pt x="50021" y="42543"/>
                </a:cubicBezTo>
                <a:lnTo>
                  <a:pt x="50059" y="42543"/>
                </a:lnTo>
                <a:lnTo>
                  <a:pt x="50110" y="42555"/>
                </a:lnTo>
                <a:cubicBezTo>
                  <a:pt x="50133" y="42510"/>
                  <a:pt x="50176" y="42412"/>
                  <a:pt x="50203" y="42412"/>
                </a:cubicBezTo>
                <a:cubicBezTo>
                  <a:pt x="50206" y="42412"/>
                  <a:pt x="50209" y="42414"/>
                  <a:pt x="50211" y="42416"/>
                </a:cubicBezTo>
                <a:cubicBezTo>
                  <a:pt x="50236" y="42441"/>
                  <a:pt x="50274" y="42530"/>
                  <a:pt x="50287" y="42568"/>
                </a:cubicBezTo>
                <a:cubicBezTo>
                  <a:pt x="50300" y="42593"/>
                  <a:pt x="50059" y="42644"/>
                  <a:pt x="49971" y="42682"/>
                </a:cubicBezTo>
                <a:cubicBezTo>
                  <a:pt x="49951" y="42690"/>
                  <a:pt x="49933" y="42694"/>
                  <a:pt x="49918" y="42694"/>
                </a:cubicBezTo>
                <a:cubicBezTo>
                  <a:pt x="49863" y="42694"/>
                  <a:pt x="49834" y="42651"/>
                  <a:pt x="49844" y="42631"/>
                </a:cubicBezTo>
                <a:cubicBezTo>
                  <a:pt x="49844" y="42606"/>
                  <a:pt x="49869" y="42517"/>
                  <a:pt x="49857" y="42479"/>
                </a:cubicBezTo>
                <a:cubicBezTo>
                  <a:pt x="49857" y="42454"/>
                  <a:pt x="49819" y="42353"/>
                  <a:pt x="49781" y="42277"/>
                </a:cubicBezTo>
                <a:lnTo>
                  <a:pt x="49743" y="42214"/>
                </a:lnTo>
                <a:lnTo>
                  <a:pt x="49705" y="42150"/>
                </a:lnTo>
                <a:cubicBezTo>
                  <a:pt x="49642" y="42150"/>
                  <a:pt x="49578" y="42176"/>
                  <a:pt x="49553" y="42188"/>
                </a:cubicBezTo>
                <a:lnTo>
                  <a:pt x="49540" y="42188"/>
                </a:lnTo>
                <a:lnTo>
                  <a:pt x="49464" y="42163"/>
                </a:lnTo>
                <a:cubicBezTo>
                  <a:pt x="49376" y="42163"/>
                  <a:pt x="49224" y="42138"/>
                  <a:pt x="49135" y="42112"/>
                </a:cubicBezTo>
                <a:lnTo>
                  <a:pt x="49047" y="42087"/>
                </a:lnTo>
                <a:cubicBezTo>
                  <a:pt x="49030" y="42087"/>
                  <a:pt x="49019" y="42081"/>
                  <a:pt x="49006" y="42081"/>
                </a:cubicBezTo>
                <a:cubicBezTo>
                  <a:pt x="48999" y="42081"/>
                  <a:pt x="48992" y="42083"/>
                  <a:pt x="48984" y="42087"/>
                </a:cubicBezTo>
                <a:lnTo>
                  <a:pt x="48844" y="42176"/>
                </a:lnTo>
                <a:cubicBezTo>
                  <a:pt x="48705" y="42087"/>
                  <a:pt x="48629" y="41821"/>
                  <a:pt x="48629" y="41745"/>
                </a:cubicBezTo>
                <a:cubicBezTo>
                  <a:pt x="48629" y="41682"/>
                  <a:pt x="48541" y="41581"/>
                  <a:pt x="48427" y="41530"/>
                </a:cubicBezTo>
                <a:lnTo>
                  <a:pt x="48326" y="41556"/>
                </a:lnTo>
                <a:lnTo>
                  <a:pt x="48237" y="41581"/>
                </a:lnTo>
                <a:cubicBezTo>
                  <a:pt x="48204" y="41614"/>
                  <a:pt x="48175" y="41629"/>
                  <a:pt x="48152" y="41629"/>
                </a:cubicBezTo>
                <a:cubicBezTo>
                  <a:pt x="48112" y="41629"/>
                  <a:pt x="48090" y="41585"/>
                  <a:pt x="48098" y="41505"/>
                </a:cubicBezTo>
                <a:lnTo>
                  <a:pt x="48098" y="41505"/>
                </a:lnTo>
                <a:lnTo>
                  <a:pt x="47946" y="41543"/>
                </a:lnTo>
                <a:cubicBezTo>
                  <a:pt x="47941" y="41544"/>
                  <a:pt x="47937" y="41544"/>
                  <a:pt x="47933" y="41544"/>
                </a:cubicBezTo>
                <a:cubicBezTo>
                  <a:pt x="47881" y="41544"/>
                  <a:pt x="47873" y="41476"/>
                  <a:pt x="47908" y="41429"/>
                </a:cubicBezTo>
                <a:cubicBezTo>
                  <a:pt x="47926" y="41393"/>
                  <a:pt x="47951" y="41331"/>
                  <a:pt x="47991" y="41331"/>
                </a:cubicBezTo>
                <a:cubicBezTo>
                  <a:pt x="48007" y="41331"/>
                  <a:pt x="48026" y="41341"/>
                  <a:pt x="48047" y="41366"/>
                </a:cubicBezTo>
                <a:cubicBezTo>
                  <a:pt x="48073" y="41378"/>
                  <a:pt x="48110" y="41391"/>
                  <a:pt x="48148" y="41391"/>
                </a:cubicBezTo>
                <a:lnTo>
                  <a:pt x="48224" y="41391"/>
                </a:lnTo>
                <a:cubicBezTo>
                  <a:pt x="48257" y="41398"/>
                  <a:pt x="48288" y="41401"/>
                  <a:pt x="48317" y="41401"/>
                </a:cubicBezTo>
                <a:cubicBezTo>
                  <a:pt x="48453" y="41401"/>
                  <a:pt x="48534" y="41329"/>
                  <a:pt x="48503" y="41214"/>
                </a:cubicBezTo>
                <a:lnTo>
                  <a:pt x="48503" y="41214"/>
                </a:lnTo>
                <a:lnTo>
                  <a:pt x="48389" y="41303"/>
                </a:lnTo>
                <a:cubicBezTo>
                  <a:pt x="48376" y="41310"/>
                  <a:pt x="48366" y="41313"/>
                  <a:pt x="48357" y="41313"/>
                </a:cubicBezTo>
                <a:cubicBezTo>
                  <a:pt x="48320" y="41313"/>
                  <a:pt x="48308" y="41262"/>
                  <a:pt x="48288" y="41252"/>
                </a:cubicBezTo>
                <a:cubicBezTo>
                  <a:pt x="48180" y="41203"/>
                  <a:pt x="48125" y="41184"/>
                  <a:pt x="48006" y="41184"/>
                </a:cubicBezTo>
                <a:cubicBezTo>
                  <a:pt x="47971" y="41184"/>
                  <a:pt x="47931" y="41186"/>
                  <a:pt x="47883" y="41189"/>
                </a:cubicBezTo>
                <a:cubicBezTo>
                  <a:pt x="47870" y="41189"/>
                  <a:pt x="47857" y="41163"/>
                  <a:pt x="47845" y="41163"/>
                </a:cubicBezTo>
                <a:lnTo>
                  <a:pt x="47756" y="41138"/>
                </a:lnTo>
                <a:cubicBezTo>
                  <a:pt x="47731" y="41227"/>
                  <a:pt x="47630" y="41518"/>
                  <a:pt x="47630" y="41606"/>
                </a:cubicBezTo>
                <a:cubicBezTo>
                  <a:pt x="47639" y="41669"/>
                  <a:pt x="47629" y="41694"/>
                  <a:pt x="47622" y="41694"/>
                </a:cubicBezTo>
                <a:cubicBezTo>
                  <a:pt x="47619" y="41694"/>
                  <a:pt x="47617" y="41690"/>
                  <a:pt x="47617" y="41682"/>
                </a:cubicBezTo>
                <a:cubicBezTo>
                  <a:pt x="47604" y="41657"/>
                  <a:pt x="47554" y="41556"/>
                  <a:pt x="47503" y="41467"/>
                </a:cubicBezTo>
                <a:lnTo>
                  <a:pt x="47554" y="41328"/>
                </a:lnTo>
                <a:lnTo>
                  <a:pt x="47592" y="41227"/>
                </a:lnTo>
                <a:cubicBezTo>
                  <a:pt x="47516" y="41214"/>
                  <a:pt x="47377" y="41189"/>
                  <a:pt x="47313" y="41189"/>
                </a:cubicBezTo>
                <a:lnTo>
                  <a:pt x="47288" y="41100"/>
                </a:lnTo>
                <a:cubicBezTo>
                  <a:pt x="47275" y="41037"/>
                  <a:pt x="47275" y="40961"/>
                  <a:pt x="47301" y="40923"/>
                </a:cubicBezTo>
                <a:lnTo>
                  <a:pt x="47339" y="40885"/>
                </a:lnTo>
                <a:cubicBezTo>
                  <a:pt x="47350" y="40879"/>
                  <a:pt x="47361" y="40877"/>
                  <a:pt x="47370" y="40877"/>
                </a:cubicBezTo>
                <a:cubicBezTo>
                  <a:pt x="47421" y="40877"/>
                  <a:pt x="47438" y="40954"/>
                  <a:pt x="47427" y="40986"/>
                </a:cubicBezTo>
                <a:cubicBezTo>
                  <a:pt x="47415" y="41012"/>
                  <a:pt x="47478" y="41062"/>
                  <a:pt x="47566" y="41100"/>
                </a:cubicBezTo>
                <a:lnTo>
                  <a:pt x="47566" y="40923"/>
                </a:lnTo>
                <a:lnTo>
                  <a:pt x="47566" y="40834"/>
                </a:lnTo>
                <a:cubicBezTo>
                  <a:pt x="47642" y="40834"/>
                  <a:pt x="47731" y="40822"/>
                  <a:pt x="47744" y="40796"/>
                </a:cubicBezTo>
                <a:cubicBezTo>
                  <a:pt x="47769" y="40784"/>
                  <a:pt x="47756" y="40733"/>
                  <a:pt x="47744" y="40695"/>
                </a:cubicBezTo>
                <a:lnTo>
                  <a:pt x="47718" y="40695"/>
                </a:lnTo>
                <a:lnTo>
                  <a:pt x="47617" y="40683"/>
                </a:lnTo>
                <a:cubicBezTo>
                  <a:pt x="47490" y="40683"/>
                  <a:pt x="47402" y="40569"/>
                  <a:pt x="47415" y="40543"/>
                </a:cubicBezTo>
                <a:cubicBezTo>
                  <a:pt x="47415" y="40515"/>
                  <a:pt x="47436" y="40501"/>
                  <a:pt x="47468" y="40501"/>
                </a:cubicBezTo>
                <a:cubicBezTo>
                  <a:pt x="47479" y="40501"/>
                  <a:pt x="47490" y="40502"/>
                  <a:pt x="47503" y="40505"/>
                </a:cubicBezTo>
                <a:lnTo>
                  <a:pt x="47528" y="40543"/>
                </a:lnTo>
                <a:cubicBezTo>
                  <a:pt x="47561" y="40576"/>
                  <a:pt x="47583" y="40619"/>
                  <a:pt x="47614" y="40619"/>
                </a:cubicBezTo>
                <a:cubicBezTo>
                  <a:pt x="47632" y="40619"/>
                  <a:pt x="47653" y="40605"/>
                  <a:pt x="47680" y="40569"/>
                </a:cubicBezTo>
                <a:cubicBezTo>
                  <a:pt x="47693" y="40556"/>
                  <a:pt x="47721" y="40550"/>
                  <a:pt x="47751" y="40550"/>
                </a:cubicBezTo>
                <a:cubicBezTo>
                  <a:pt x="47781" y="40550"/>
                  <a:pt x="47813" y="40556"/>
                  <a:pt x="47832" y="40569"/>
                </a:cubicBezTo>
                <a:cubicBezTo>
                  <a:pt x="47852" y="40589"/>
                  <a:pt x="47867" y="40596"/>
                  <a:pt x="47877" y="40596"/>
                </a:cubicBezTo>
                <a:cubicBezTo>
                  <a:pt x="47906" y="40596"/>
                  <a:pt x="47901" y="40537"/>
                  <a:pt x="47883" y="40518"/>
                </a:cubicBezTo>
                <a:lnTo>
                  <a:pt x="47845" y="40455"/>
                </a:lnTo>
                <a:cubicBezTo>
                  <a:pt x="47870" y="40404"/>
                  <a:pt x="47921" y="40278"/>
                  <a:pt x="47959" y="40189"/>
                </a:cubicBezTo>
                <a:lnTo>
                  <a:pt x="48047" y="40189"/>
                </a:lnTo>
                <a:cubicBezTo>
                  <a:pt x="48123" y="40189"/>
                  <a:pt x="48123" y="40126"/>
                  <a:pt x="48098" y="40062"/>
                </a:cubicBezTo>
                <a:cubicBezTo>
                  <a:pt x="48098" y="40037"/>
                  <a:pt x="48060" y="39999"/>
                  <a:pt x="48073" y="39999"/>
                </a:cubicBezTo>
                <a:lnTo>
                  <a:pt x="48148" y="39860"/>
                </a:lnTo>
                <a:cubicBezTo>
                  <a:pt x="48136" y="39683"/>
                  <a:pt x="48047" y="39544"/>
                  <a:pt x="48022" y="39544"/>
                </a:cubicBezTo>
                <a:cubicBezTo>
                  <a:pt x="48009" y="39544"/>
                  <a:pt x="47908" y="39594"/>
                  <a:pt x="47807" y="39658"/>
                </a:cubicBezTo>
                <a:lnTo>
                  <a:pt x="47706" y="39556"/>
                </a:lnTo>
                <a:cubicBezTo>
                  <a:pt x="47704" y="39555"/>
                  <a:pt x="47701" y="39554"/>
                  <a:pt x="47697" y="39554"/>
                </a:cubicBezTo>
                <a:cubicBezTo>
                  <a:pt x="47673" y="39554"/>
                  <a:pt x="47614" y="39587"/>
                  <a:pt x="47592" y="39620"/>
                </a:cubicBezTo>
                <a:lnTo>
                  <a:pt x="47566" y="39683"/>
                </a:lnTo>
                <a:cubicBezTo>
                  <a:pt x="47566" y="39721"/>
                  <a:pt x="47528" y="39746"/>
                  <a:pt x="47490" y="39746"/>
                </a:cubicBezTo>
                <a:cubicBezTo>
                  <a:pt x="47516" y="39708"/>
                  <a:pt x="47541" y="39632"/>
                  <a:pt x="47541" y="39620"/>
                </a:cubicBezTo>
                <a:cubicBezTo>
                  <a:pt x="47540" y="39619"/>
                  <a:pt x="47539" y="39618"/>
                  <a:pt x="47538" y="39618"/>
                </a:cubicBezTo>
                <a:cubicBezTo>
                  <a:pt x="47520" y="39618"/>
                  <a:pt x="47463" y="39700"/>
                  <a:pt x="47427" y="39759"/>
                </a:cubicBezTo>
                <a:cubicBezTo>
                  <a:pt x="47415" y="39759"/>
                  <a:pt x="47415" y="39759"/>
                  <a:pt x="47402" y="39746"/>
                </a:cubicBezTo>
                <a:cubicBezTo>
                  <a:pt x="47364" y="39733"/>
                  <a:pt x="47339" y="39582"/>
                  <a:pt x="47339" y="39518"/>
                </a:cubicBezTo>
                <a:cubicBezTo>
                  <a:pt x="47339" y="39468"/>
                  <a:pt x="47288" y="39430"/>
                  <a:pt x="47263" y="39430"/>
                </a:cubicBezTo>
                <a:cubicBezTo>
                  <a:pt x="47250" y="39430"/>
                  <a:pt x="47237" y="39291"/>
                  <a:pt x="47199" y="39291"/>
                </a:cubicBezTo>
                <a:cubicBezTo>
                  <a:pt x="47161" y="39278"/>
                  <a:pt x="47149" y="39265"/>
                  <a:pt x="47187" y="39253"/>
                </a:cubicBezTo>
                <a:lnTo>
                  <a:pt x="47187" y="39253"/>
                </a:lnTo>
                <a:lnTo>
                  <a:pt x="47212" y="39265"/>
                </a:lnTo>
                <a:lnTo>
                  <a:pt x="47402" y="39303"/>
                </a:lnTo>
                <a:cubicBezTo>
                  <a:pt x="47465" y="39177"/>
                  <a:pt x="47566" y="39012"/>
                  <a:pt x="47592" y="39000"/>
                </a:cubicBezTo>
                <a:cubicBezTo>
                  <a:pt x="47617" y="38974"/>
                  <a:pt x="47579" y="38949"/>
                  <a:pt x="47503" y="38924"/>
                </a:cubicBezTo>
                <a:lnTo>
                  <a:pt x="47490" y="38898"/>
                </a:lnTo>
                <a:cubicBezTo>
                  <a:pt x="47454" y="38812"/>
                  <a:pt x="47408" y="38786"/>
                  <a:pt x="47362" y="38786"/>
                </a:cubicBezTo>
                <a:cubicBezTo>
                  <a:pt x="47313" y="38786"/>
                  <a:pt x="47264" y="38816"/>
                  <a:pt x="47225" y="38835"/>
                </a:cubicBezTo>
                <a:lnTo>
                  <a:pt x="47123" y="38911"/>
                </a:lnTo>
                <a:cubicBezTo>
                  <a:pt x="47060" y="38848"/>
                  <a:pt x="47048" y="38671"/>
                  <a:pt x="47073" y="38620"/>
                </a:cubicBezTo>
                <a:cubicBezTo>
                  <a:pt x="47083" y="38589"/>
                  <a:pt x="47102" y="38566"/>
                  <a:pt x="47116" y="38566"/>
                </a:cubicBezTo>
                <a:cubicBezTo>
                  <a:pt x="47119" y="38566"/>
                  <a:pt x="47121" y="38567"/>
                  <a:pt x="47123" y="38569"/>
                </a:cubicBezTo>
                <a:cubicBezTo>
                  <a:pt x="47114" y="38668"/>
                  <a:pt x="47150" y="38690"/>
                  <a:pt x="47195" y="38690"/>
                </a:cubicBezTo>
                <a:cubicBezTo>
                  <a:pt x="47212" y="38690"/>
                  <a:pt x="47232" y="38687"/>
                  <a:pt x="47250" y="38683"/>
                </a:cubicBezTo>
                <a:lnTo>
                  <a:pt x="47364" y="38671"/>
                </a:lnTo>
                <a:cubicBezTo>
                  <a:pt x="47301" y="38607"/>
                  <a:pt x="47237" y="38506"/>
                  <a:pt x="47212" y="38455"/>
                </a:cubicBezTo>
                <a:lnTo>
                  <a:pt x="47237" y="38392"/>
                </a:lnTo>
                <a:cubicBezTo>
                  <a:pt x="47263" y="38329"/>
                  <a:pt x="47275" y="38266"/>
                  <a:pt x="47288" y="38202"/>
                </a:cubicBezTo>
                <a:lnTo>
                  <a:pt x="47288" y="38177"/>
                </a:lnTo>
                <a:cubicBezTo>
                  <a:pt x="47285" y="38172"/>
                  <a:pt x="47282" y="38169"/>
                  <a:pt x="47277" y="38169"/>
                </a:cubicBezTo>
                <a:cubicBezTo>
                  <a:pt x="47259" y="38169"/>
                  <a:pt x="47229" y="38206"/>
                  <a:pt x="47199" y="38266"/>
                </a:cubicBezTo>
                <a:lnTo>
                  <a:pt x="47174" y="38253"/>
                </a:lnTo>
                <a:cubicBezTo>
                  <a:pt x="47086" y="38228"/>
                  <a:pt x="47123" y="38164"/>
                  <a:pt x="47161" y="38101"/>
                </a:cubicBezTo>
                <a:cubicBezTo>
                  <a:pt x="47174" y="38088"/>
                  <a:pt x="47136" y="38000"/>
                  <a:pt x="47086" y="37886"/>
                </a:cubicBezTo>
                <a:lnTo>
                  <a:pt x="46984" y="37911"/>
                </a:lnTo>
                <a:cubicBezTo>
                  <a:pt x="46908" y="37911"/>
                  <a:pt x="46845" y="37911"/>
                  <a:pt x="46832" y="37785"/>
                </a:cubicBezTo>
                <a:cubicBezTo>
                  <a:pt x="46832" y="37776"/>
                  <a:pt x="46801" y="37767"/>
                  <a:pt x="46782" y="37767"/>
                </a:cubicBezTo>
                <a:cubicBezTo>
                  <a:pt x="46775" y="37767"/>
                  <a:pt x="46769" y="37768"/>
                  <a:pt x="46769" y="37772"/>
                </a:cubicBezTo>
                <a:lnTo>
                  <a:pt x="46719" y="37962"/>
                </a:lnTo>
                <a:cubicBezTo>
                  <a:pt x="46605" y="37924"/>
                  <a:pt x="46554" y="37759"/>
                  <a:pt x="46567" y="37722"/>
                </a:cubicBezTo>
                <a:cubicBezTo>
                  <a:pt x="46579" y="37684"/>
                  <a:pt x="46617" y="37608"/>
                  <a:pt x="46655" y="37570"/>
                </a:cubicBezTo>
                <a:lnTo>
                  <a:pt x="46681" y="37582"/>
                </a:lnTo>
                <a:lnTo>
                  <a:pt x="46757" y="37646"/>
                </a:lnTo>
                <a:cubicBezTo>
                  <a:pt x="46845" y="37608"/>
                  <a:pt x="46896" y="37468"/>
                  <a:pt x="46883" y="37430"/>
                </a:cubicBezTo>
                <a:cubicBezTo>
                  <a:pt x="46870" y="37393"/>
                  <a:pt x="46896" y="37342"/>
                  <a:pt x="46908" y="37329"/>
                </a:cubicBezTo>
                <a:cubicBezTo>
                  <a:pt x="46934" y="37317"/>
                  <a:pt x="47111" y="37139"/>
                  <a:pt x="47136" y="37051"/>
                </a:cubicBezTo>
                <a:cubicBezTo>
                  <a:pt x="47136" y="37038"/>
                  <a:pt x="47136" y="37038"/>
                  <a:pt x="47136" y="37026"/>
                </a:cubicBezTo>
                <a:cubicBezTo>
                  <a:pt x="47168" y="37019"/>
                  <a:pt x="47199" y="37016"/>
                  <a:pt x="47229" y="37016"/>
                </a:cubicBezTo>
                <a:cubicBezTo>
                  <a:pt x="47260" y="37016"/>
                  <a:pt x="47288" y="37019"/>
                  <a:pt x="47313" y="37026"/>
                </a:cubicBezTo>
                <a:lnTo>
                  <a:pt x="47415" y="37013"/>
                </a:lnTo>
                <a:lnTo>
                  <a:pt x="47452" y="37000"/>
                </a:lnTo>
                <a:cubicBezTo>
                  <a:pt x="47462" y="37007"/>
                  <a:pt x="47471" y="37011"/>
                  <a:pt x="47480" y="37011"/>
                </a:cubicBezTo>
                <a:cubicBezTo>
                  <a:pt x="47517" y="37011"/>
                  <a:pt x="47543" y="36955"/>
                  <a:pt x="47554" y="36924"/>
                </a:cubicBezTo>
                <a:cubicBezTo>
                  <a:pt x="47554" y="36905"/>
                  <a:pt x="47570" y="36896"/>
                  <a:pt x="47595" y="36896"/>
                </a:cubicBezTo>
                <a:cubicBezTo>
                  <a:pt x="47620" y="36896"/>
                  <a:pt x="47655" y="36905"/>
                  <a:pt x="47693" y="36924"/>
                </a:cubicBezTo>
                <a:lnTo>
                  <a:pt x="47756" y="36950"/>
                </a:lnTo>
                <a:cubicBezTo>
                  <a:pt x="47794" y="36969"/>
                  <a:pt x="47797" y="37065"/>
                  <a:pt x="47838" y="37065"/>
                </a:cubicBezTo>
                <a:cubicBezTo>
                  <a:pt x="47852" y="37065"/>
                  <a:pt x="47870" y="37054"/>
                  <a:pt x="47895" y="37026"/>
                </a:cubicBezTo>
                <a:cubicBezTo>
                  <a:pt x="47946" y="36975"/>
                  <a:pt x="48022" y="36975"/>
                  <a:pt x="48085" y="36950"/>
                </a:cubicBezTo>
                <a:cubicBezTo>
                  <a:pt x="48085" y="36950"/>
                  <a:pt x="48098" y="36962"/>
                  <a:pt x="48098" y="36975"/>
                </a:cubicBezTo>
                <a:cubicBezTo>
                  <a:pt x="48199" y="37051"/>
                  <a:pt x="48326" y="36962"/>
                  <a:pt x="48427" y="37076"/>
                </a:cubicBezTo>
                <a:cubicBezTo>
                  <a:pt x="48428" y="37077"/>
                  <a:pt x="48429" y="37078"/>
                  <a:pt x="48431" y="37078"/>
                </a:cubicBezTo>
                <a:cubicBezTo>
                  <a:pt x="48449" y="37078"/>
                  <a:pt x="48506" y="37013"/>
                  <a:pt x="48541" y="37013"/>
                </a:cubicBezTo>
                <a:lnTo>
                  <a:pt x="48566" y="37000"/>
                </a:lnTo>
                <a:cubicBezTo>
                  <a:pt x="48581" y="37010"/>
                  <a:pt x="48592" y="37014"/>
                  <a:pt x="48600" y="37014"/>
                </a:cubicBezTo>
                <a:cubicBezTo>
                  <a:pt x="48633" y="37014"/>
                  <a:pt x="48614" y="36945"/>
                  <a:pt x="48604" y="36924"/>
                </a:cubicBezTo>
                <a:cubicBezTo>
                  <a:pt x="48591" y="36899"/>
                  <a:pt x="48541" y="36772"/>
                  <a:pt x="48528" y="36735"/>
                </a:cubicBezTo>
                <a:cubicBezTo>
                  <a:pt x="48525" y="36724"/>
                  <a:pt x="48518" y="36719"/>
                  <a:pt x="48507" y="36719"/>
                </a:cubicBezTo>
                <a:cubicBezTo>
                  <a:pt x="48466" y="36719"/>
                  <a:pt x="48381" y="36783"/>
                  <a:pt x="48351" y="36823"/>
                </a:cubicBezTo>
                <a:cubicBezTo>
                  <a:pt x="48340" y="36834"/>
                  <a:pt x="48332" y="36838"/>
                  <a:pt x="48327" y="36838"/>
                </a:cubicBezTo>
                <a:cubicBezTo>
                  <a:pt x="48306" y="36838"/>
                  <a:pt x="48318" y="36774"/>
                  <a:pt x="48338" y="36735"/>
                </a:cubicBezTo>
                <a:cubicBezTo>
                  <a:pt x="48349" y="36693"/>
                  <a:pt x="48241" y="36652"/>
                  <a:pt x="48180" y="36652"/>
                </a:cubicBezTo>
                <a:cubicBezTo>
                  <a:pt x="48167" y="36652"/>
                  <a:pt x="48155" y="36654"/>
                  <a:pt x="48148" y="36659"/>
                </a:cubicBezTo>
                <a:cubicBezTo>
                  <a:pt x="48122" y="36676"/>
                  <a:pt x="48050" y="36694"/>
                  <a:pt x="48002" y="36694"/>
                </a:cubicBezTo>
                <a:cubicBezTo>
                  <a:pt x="47982" y="36694"/>
                  <a:pt x="47966" y="36691"/>
                  <a:pt x="47959" y="36684"/>
                </a:cubicBezTo>
                <a:cubicBezTo>
                  <a:pt x="47933" y="36671"/>
                  <a:pt x="47832" y="36570"/>
                  <a:pt x="47744" y="36469"/>
                </a:cubicBezTo>
                <a:lnTo>
                  <a:pt x="47769" y="36342"/>
                </a:lnTo>
                <a:lnTo>
                  <a:pt x="47781" y="36292"/>
                </a:lnTo>
                <a:cubicBezTo>
                  <a:pt x="47805" y="36268"/>
                  <a:pt x="47826" y="36255"/>
                  <a:pt x="47843" y="36255"/>
                </a:cubicBezTo>
                <a:cubicBezTo>
                  <a:pt x="47862" y="36255"/>
                  <a:pt x="47876" y="36271"/>
                  <a:pt x="47883" y="36304"/>
                </a:cubicBezTo>
                <a:lnTo>
                  <a:pt x="47870" y="36330"/>
                </a:lnTo>
                <a:cubicBezTo>
                  <a:pt x="47846" y="36424"/>
                  <a:pt x="47867" y="36508"/>
                  <a:pt x="47922" y="36508"/>
                </a:cubicBezTo>
                <a:cubicBezTo>
                  <a:pt x="47925" y="36508"/>
                  <a:pt x="47929" y="36508"/>
                  <a:pt x="47933" y="36507"/>
                </a:cubicBezTo>
                <a:lnTo>
                  <a:pt x="47997" y="36481"/>
                </a:lnTo>
                <a:cubicBezTo>
                  <a:pt x="48002" y="36482"/>
                  <a:pt x="48006" y="36483"/>
                  <a:pt x="48011" y="36483"/>
                </a:cubicBezTo>
                <a:cubicBezTo>
                  <a:pt x="48079" y="36483"/>
                  <a:pt x="48123" y="36403"/>
                  <a:pt x="48123" y="36368"/>
                </a:cubicBezTo>
                <a:cubicBezTo>
                  <a:pt x="48123" y="36330"/>
                  <a:pt x="48110" y="36304"/>
                  <a:pt x="48110" y="36304"/>
                </a:cubicBezTo>
                <a:lnTo>
                  <a:pt x="48123" y="36304"/>
                </a:lnTo>
                <a:lnTo>
                  <a:pt x="48161" y="36292"/>
                </a:lnTo>
                <a:cubicBezTo>
                  <a:pt x="48212" y="36292"/>
                  <a:pt x="48250" y="36317"/>
                  <a:pt x="48237" y="36342"/>
                </a:cubicBezTo>
                <a:lnTo>
                  <a:pt x="48237" y="36355"/>
                </a:lnTo>
                <a:lnTo>
                  <a:pt x="48237" y="36393"/>
                </a:lnTo>
                <a:cubicBezTo>
                  <a:pt x="48224" y="36443"/>
                  <a:pt x="48250" y="36494"/>
                  <a:pt x="48288" y="36494"/>
                </a:cubicBezTo>
                <a:lnTo>
                  <a:pt x="48300" y="36481"/>
                </a:lnTo>
                <a:lnTo>
                  <a:pt x="48338" y="36443"/>
                </a:lnTo>
                <a:cubicBezTo>
                  <a:pt x="48347" y="36421"/>
                  <a:pt x="48363" y="36413"/>
                  <a:pt x="48379" y="36413"/>
                </a:cubicBezTo>
                <a:cubicBezTo>
                  <a:pt x="48409" y="36413"/>
                  <a:pt x="48444" y="36440"/>
                  <a:pt x="48452" y="36456"/>
                </a:cubicBezTo>
                <a:cubicBezTo>
                  <a:pt x="48458" y="36469"/>
                  <a:pt x="48509" y="36478"/>
                  <a:pt x="48566" y="36478"/>
                </a:cubicBezTo>
                <a:cubicBezTo>
                  <a:pt x="48623" y="36478"/>
                  <a:pt x="48686" y="36469"/>
                  <a:pt x="48718" y="36443"/>
                </a:cubicBezTo>
                <a:cubicBezTo>
                  <a:pt x="48740" y="36430"/>
                  <a:pt x="48764" y="36425"/>
                  <a:pt x="48785" y="36425"/>
                </a:cubicBezTo>
                <a:cubicBezTo>
                  <a:pt x="48826" y="36425"/>
                  <a:pt x="48861" y="36444"/>
                  <a:pt x="48870" y="36469"/>
                </a:cubicBezTo>
                <a:cubicBezTo>
                  <a:pt x="48871" y="36474"/>
                  <a:pt x="48874" y="36476"/>
                  <a:pt x="48878" y="36476"/>
                </a:cubicBezTo>
                <a:cubicBezTo>
                  <a:pt x="48902" y="36476"/>
                  <a:pt x="48960" y="36388"/>
                  <a:pt x="48971" y="36355"/>
                </a:cubicBezTo>
                <a:cubicBezTo>
                  <a:pt x="48992" y="36324"/>
                  <a:pt x="49090" y="36301"/>
                  <a:pt x="49145" y="36301"/>
                </a:cubicBezTo>
                <a:cubicBezTo>
                  <a:pt x="49157" y="36301"/>
                  <a:pt x="49167" y="36302"/>
                  <a:pt x="49173" y="36304"/>
                </a:cubicBezTo>
                <a:cubicBezTo>
                  <a:pt x="49224" y="36304"/>
                  <a:pt x="49287" y="36317"/>
                  <a:pt x="49300" y="36330"/>
                </a:cubicBezTo>
                <a:lnTo>
                  <a:pt x="49287" y="36519"/>
                </a:lnTo>
                <a:cubicBezTo>
                  <a:pt x="49389" y="36494"/>
                  <a:pt x="49515" y="36481"/>
                  <a:pt x="49528" y="36443"/>
                </a:cubicBezTo>
                <a:cubicBezTo>
                  <a:pt x="49540" y="36406"/>
                  <a:pt x="49566" y="36279"/>
                  <a:pt x="49591" y="36165"/>
                </a:cubicBezTo>
                <a:lnTo>
                  <a:pt x="49642" y="36127"/>
                </a:lnTo>
                <a:cubicBezTo>
                  <a:pt x="49668" y="36100"/>
                  <a:pt x="49702" y="36036"/>
                  <a:pt x="49754" y="36036"/>
                </a:cubicBezTo>
                <a:cubicBezTo>
                  <a:pt x="49776" y="36036"/>
                  <a:pt x="49802" y="36047"/>
                  <a:pt x="49831" y="36077"/>
                </a:cubicBezTo>
                <a:lnTo>
                  <a:pt x="49869" y="36114"/>
                </a:lnTo>
                <a:cubicBezTo>
                  <a:pt x="49869" y="36152"/>
                  <a:pt x="49869" y="36241"/>
                  <a:pt x="49895" y="36304"/>
                </a:cubicBezTo>
                <a:lnTo>
                  <a:pt x="49971" y="36266"/>
                </a:lnTo>
                <a:lnTo>
                  <a:pt x="50034" y="36216"/>
                </a:lnTo>
                <a:cubicBezTo>
                  <a:pt x="50110" y="36178"/>
                  <a:pt x="50211" y="36114"/>
                  <a:pt x="50224" y="36102"/>
                </a:cubicBezTo>
                <a:cubicBezTo>
                  <a:pt x="50224" y="36089"/>
                  <a:pt x="50211" y="36039"/>
                  <a:pt x="50186" y="36013"/>
                </a:cubicBezTo>
                <a:lnTo>
                  <a:pt x="50160" y="36013"/>
                </a:lnTo>
                <a:cubicBezTo>
                  <a:pt x="50153" y="36014"/>
                  <a:pt x="50146" y="36015"/>
                  <a:pt x="50139" y="36015"/>
                </a:cubicBezTo>
                <a:cubicBezTo>
                  <a:pt x="50070" y="36015"/>
                  <a:pt x="50060" y="35956"/>
                  <a:pt x="50072" y="35887"/>
                </a:cubicBezTo>
                <a:lnTo>
                  <a:pt x="50097" y="35760"/>
                </a:lnTo>
                <a:cubicBezTo>
                  <a:pt x="50135" y="35621"/>
                  <a:pt x="50160" y="35216"/>
                  <a:pt x="50110" y="35153"/>
                </a:cubicBezTo>
                <a:cubicBezTo>
                  <a:pt x="50047" y="35077"/>
                  <a:pt x="49958" y="34925"/>
                  <a:pt x="49920" y="34811"/>
                </a:cubicBezTo>
                <a:lnTo>
                  <a:pt x="49971" y="34748"/>
                </a:lnTo>
                <a:cubicBezTo>
                  <a:pt x="50009" y="34710"/>
                  <a:pt x="50047" y="34685"/>
                  <a:pt x="50085" y="34647"/>
                </a:cubicBezTo>
                <a:cubicBezTo>
                  <a:pt x="50097" y="34621"/>
                  <a:pt x="50135" y="34558"/>
                  <a:pt x="50122" y="34558"/>
                </a:cubicBezTo>
                <a:cubicBezTo>
                  <a:pt x="50021" y="34432"/>
                  <a:pt x="50122" y="34394"/>
                  <a:pt x="50173" y="34368"/>
                </a:cubicBezTo>
                <a:lnTo>
                  <a:pt x="50236" y="34356"/>
                </a:lnTo>
                <a:cubicBezTo>
                  <a:pt x="50246" y="34346"/>
                  <a:pt x="50258" y="34342"/>
                  <a:pt x="50271" y="34342"/>
                </a:cubicBezTo>
                <a:cubicBezTo>
                  <a:pt x="50309" y="34342"/>
                  <a:pt x="50353" y="34375"/>
                  <a:pt x="50363" y="34394"/>
                </a:cubicBezTo>
                <a:cubicBezTo>
                  <a:pt x="50372" y="34412"/>
                  <a:pt x="50440" y="34456"/>
                  <a:pt x="50487" y="34456"/>
                </a:cubicBezTo>
                <a:cubicBezTo>
                  <a:pt x="50505" y="34456"/>
                  <a:pt x="50520" y="34449"/>
                  <a:pt x="50527" y="34432"/>
                </a:cubicBezTo>
                <a:cubicBezTo>
                  <a:pt x="50553" y="34381"/>
                  <a:pt x="50578" y="34204"/>
                  <a:pt x="50591" y="34153"/>
                </a:cubicBezTo>
                <a:cubicBezTo>
                  <a:pt x="50591" y="34128"/>
                  <a:pt x="50584" y="34115"/>
                  <a:pt x="50572" y="34115"/>
                </a:cubicBezTo>
                <a:cubicBezTo>
                  <a:pt x="50559" y="34115"/>
                  <a:pt x="50540" y="34128"/>
                  <a:pt x="50515" y="34153"/>
                </a:cubicBezTo>
                <a:lnTo>
                  <a:pt x="50489" y="34153"/>
                </a:lnTo>
                <a:cubicBezTo>
                  <a:pt x="50451" y="34153"/>
                  <a:pt x="50401" y="34115"/>
                  <a:pt x="50376" y="34077"/>
                </a:cubicBezTo>
                <a:lnTo>
                  <a:pt x="50312" y="34001"/>
                </a:lnTo>
                <a:cubicBezTo>
                  <a:pt x="50300" y="34065"/>
                  <a:pt x="50186" y="34140"/>
                  <a:pt x="50072" y="34166"/>
                </a:cubicBezTo>
                <a:lnTo>
                  <a:pt x="50021" y="34115"/>
                </a:lnTo>
                <a:lnTo>
                  <a:pt x="49971" y="34065"/>
                </a:lnTo>
                <a:cubicBezTo>
                  <a:pt x="49971" y="34066"/>
                  <a:pt x="49969" y="34067"/>
                  <a:pt x="49967" y="34067"/>
                </a:cubicBezTo>
                <a:cubicBezTo>
                  <a:pt x="49951" y="34067"/>
                  <a:pt x="49890" y="34036"/>
                  <a:pt x="49857" y="34014"/>
                </a:cubicBezTo>
                <a:cubicBezTo>
                  <a:pt x="49819" y="33989"/>
                  <a:pt x="49844" y="33913"/>
                  <a:pt x="49869" y="33900"/>
                </a:cubicBezTo>
                <a:cubicBezTo>
                  <a:pt x="49870" y="33899"/>
                  <a:pt x="49872" y="33899"/>
                  <a:pt x="49874" y="33899"/>
                </a:cubicBezTo>
                <a:cubicBezTo>
                  <a:pt x="49892" y="33899"/>
                  <a:pt x="49949" y="33930"/>
                  <a:pt x="49988" y="33930"/>
                </a:cubicBezTo>
                <a:cubicBezTo>
                  <a:pt x="50003" y="33930"/>
                  <a:pt x="50015" y="33926"/>
                  <a:pt x="50021" y="33913"/>
                </a:cubicBezTo>
                <a:cubicBezTo>
                  <a:pt x="50047" y="33862"/>
                  <a:pt x="50021" y="33761"/>
                  <a:pt x="49996" y="33736"/>
                </a:cubicBezTo>
                <a:cubicBezTo>
                  <a:pt x="49971" y="33698"/>
                  <a:pt x="50034" y="33609"/>
                  <a:pt x="50072" y="33584"/>
                </a:cubicBezTo>
                <a:cubicBezTo>
                  <a:pt x="50097" y="33558"/>
                  <a:pt x="50097" y="33508"/>
                  <a:pt x="50097" y="33495"/>
                </a:cubicBezTo>
                <a:cubicBezTo>
                  <a:pt x="50085" y="33482"/>
                  <a:pt x="50160" y="33432"/>
                  <a:pt x="50186" y="33407"/>
                </a:cubicBezTo>
                <a:cubicBezTo>
                  <a:pt x="50211" y="33394"/>
                  <a:pt x="50300" y="33141"/>
                  <a:pt x="50312" y="33052"/>
                </a:cubicBezTo>
                <a:cubicBezTo>
                  <a:pt x="50338" y="32951"/>
                  <a:pt x="50224" y="32913"/>
                  <a:pt x="50173" y="32900"/>
                </a:cubicBezTo>
                <a:cubicBezTo>
                  <a:pt x="50170" y="32899"/>
                  <a:pt x="50165" y="32899"/>
                  <a:pt x="50161" y="32899"/>
                </a:cubicBezTo>
                <a:cubicBezTo>
                  <a:pt x="50111" y="32899"/>
                  <a:pt x="49991" y="32953"/>
                  <a:pt x="49945" y="32976"/>
                </a:cubicBezTo>
                <a:cubicBezTo>
                  <a:pt x="49940" y="32982"/>
                  <a:pt x="49933" y="32985"/>
                  <a:pt x="49927" y="32985"/>
                </a:cubicBezTo>
                <a:cubicBezTo>
                  <a:pt x="49890" y="32985"/>
                  <a:pt x="49844" y="32905"/>
                  <a:pt x="49844" y="32862"/>
                </a:cubicBezTo>
                <a:cubicBezTo>
                  <a:pt x="49836" y="32838"/>
                  <a:pt x="49807" y="32824"/>
                  <a:pt x="49770" y="32824"/>
                </a:cubicBezTo>
                <a:cubicBezTo>
                  <a:pt x="49750" y="32824"/>
                  <a:pt x="49727" y="32828"/>
                  <a:pt x="49705" y="32837"/>
                </a:cubicBezTo>
                <a:lnTo>
                  <a:pt x="49654" y="32875"/>
                </a:lnTo>
                <a:cubicBezTo>
                  <a:pt x="49616" y="32888"/>
                  <a:pt x="49591" y="32913"/>
                  <a:pt x="49578" y="32951"/>
                </a:cubicBezTo>
                <a:lnTo>
                  <a:pt x="49540" y="33027"/>
                </a:lnTo>
                <a:cubicBezTo>
                  <a:pt x="49566" y="33128"/>
                  <a:pt x="49629" y="33204"/>
                  <a:pt x="49667" y="33217"/>
                </a:cubicBezTo>
                <a:lnTo>
                  <a:pt x="49718" y="33229"/>
                </a:lnTo>
                <a:lnTo>
                  <a:pt x="49768" y="33242"/>
                </a:lnTo>
                <a:cubicBezTo>
                  <a:pt x="49779" y="33186"/>
                  <a:pt x="49831" y="33099"/>
                  <a:pt x="49851" y="33099"/>
                </a:cubicBezTo>
                <a:cubicBezTo>
                  <a:pt x="49853" y="33099"/>
                  <a:pt x="49855" y="33100"/>
                  <a:pt x="49857" y="33103"/>
                </a:cubicBezTo>
                <a:cubicBezTo>
                  <a:pt x="49882" y="33128"/>
                  <a:pt x="49933" y="33217"/>
                  <a:pt x="49933" y="33242"/>
                </a:cubicBezTo>
                <a:cubicBezTo>
                  <a:pt x="49945" y="33280"/>
                  <a:pt x="49718" y="33331"/>
                  <a:pt x="49629" y="33369"/>
                </a:cubicBezTo>
                <a:cubicBezTo>
                  <a:pt x="49609" y="33377"/>
                  <a:pt x="49592" y="33380"/>
                  <a:pt x="49576" y="33380"/>
                </a:cubicBezTo>
                <a:cubicBezTo>
                  <a:pt x="49520" y="33380"/>
                  <a:pt x="49490" y="33338"/>
                  <a:pt x="49490" y="33318"/>
                </a:cubicBezTo>
                <a:cubicBezTo>
                  <a:pt x="49502" y="33293"/>
                  <a:pt x="49515" y="33191"/>
                  <a:pt x="49515" y="33166"/>
                </a:cubicBezTo>
                <a:cubicBezTo>
                  <a:pt x="49515" y="33141"/>
                  <a:pt x="49477" y="33040"/>
                  <a:pt x="49439" y="32964"/>
                </a:cubicBezTo>
                <a:lnTo>
                  <a:pt x="49389" y="32888"/>
                </a:lnTo>
                <a:lnTo>
                  <a:pt x="49363" y="32837"/>
                </a:lnTo>
                <a:cubicBezTo>
                  <a:pt x="49300" y="32837"/>
                  <a:pt x="49224" y="32850"/>
                  <a:pt x="49211" y="32875"/>
                </a:cubicBezTo>
                <a:lnTo>
                  <a:pt x="49199" y="32875"/>
                </a:lnTo>
                <a:lnTo>
                  <a:pt x="49123" y="32850"/>
                </a:lnTo>
                <a:cubicBezTo>
                  <a:pt x="49034" y="32837"/>
                  <a:pt x="48882" y="32812"/>
                  <a:pt x="48781" y="32799"/>
                </a:cubicBezTo>
                <a:lnTo>
                  <a:pt x="48705" y="32774"/>
                </a:lnTo>
                <a:cubicBezTo>
                  <a:pt x="48680" y="32774"/>
                  <a:pt x="48655" y="32761"/>
                  <a:pt x="48642" y="32761"/>
                </a:cubicBezTo>
                <a:lnTo>
                  <a:pt x="48503" y="32862"/>
                </a:lnTo>
                <a:cubicBezTo>
                  <a:pt x="48364" y="32761"/>
                  <a:pt x="48288" y="32508"/>
                  <a:pt x="48288" y="32432"/>
                </a:cubicBezTo>
                <a:cubicBezTo>
                  <a:pt x="48288" y="32356"/>
                  <a:pt x="48186" y="32268"/>
                  <a:pt x="48073" y="32217"/>
                </a:cubicBezTo>
                <a:lnTo>
                  <a:pt x="47984" y="32242"/>
                </a:lnTo>
                <a:lnTo>
                  <a:pt x="47883" y="32255"/>
                </a:lnTo>
                <a:cubicBezTo>
                  <a:pt x="47848" y="32295"/>
                  <a:pt x="47817" y="32313"/>
                  <a:pt x="47794" y="32313"/>
                </a:cubicBezTo>
                <a:cubicBezTo>
                  <a:pt x="47758" y="32313"/>
                  <a:pt x="47741" y="32269"/>
                  <a:pt x="47756" y="32192"/>
                </a:cubicBezTo>
                <a:lnTo>
                  <a:pt x="47756" y="32192"/>
                </a:lnTo>
                <a:lnTo>
                  <a:pt x="47604" y="32230"/>
                </a:lnTo>
                <a:cubicBezTo>
                  <a:pt x="47600" y="32231"/>
                  <a:pt x="47595" y="32231"/>
                  <a:pt x="47591" y="32231"/>
                </a:cubicBezTo>
                <a:cubicBezTo>
                  <a:pt x="47539" y="32231"/>
                  <a:pt x="47530" y="32163"/>
                  <a:pt x="47554" y="32116"/>
                </a:cubicBezTo>
                <a:cubicBezTo>
                  <a:pt x="47582" y="32079"/>
                  <a:pt x="47610" y="32007"/>
                  <a:pt x="47653" y="32007"/>
                </a:cubicBezTo>
                <a:cubicBezTo>
                  <a:pt x="47668" y="32007"/>
                  <a:pt x="47685" y="32016"/>
                  <a:pt x="47706" y="32040"/>
                </a:cubicBezTo>
                <a:cubicBezTo>
                  <a:pt x="47731" y="32065"/>
                  <a:pt x="47769" y="32078"/>
                  <a:pt x="47794" y="32078"/>
                </a:cubicBezTo>
                <a:lnTo>
                  <a:pt x="47883" y="32065"/>
                </a:lnTo>
                <a:cubicBezTo>
                  <a:pt x="47917" y="32075"/>
                  <a:pt x="47949" y="32080"/>
                  <a:pt x="47979" y="32080"/>
                </a:cubicBezTo>
                <a:cubicBezTo>
                  <a:pt x="48103" y="32080"/>
                  <a:pt x="48182" y="32000"/>
                  <a:pt x="48161" y="31888"/>
                </a:cubicBezTo>
                <a:lnTo>
                  <a:pt x="48161" y="31888"/>
                </a:lnTo>
                <a:lnTo>
                  <a:pt x="48047" y="31977"/>
                </a:lnTo>
                <a:cubicBezTo>
                  <a:pt x="48032" y="31989"/>
                  <a:pt x="48019" y="31994"/>
                  <a:pt x="48009" y="31994"/>
                </a:cubicBezTo>
                <a:cubicBezTo>
                  <a:pt x="47977" y="31994"/>
                  <a:pt x="47965" y="31948"/>
                  <a:pt x="47946" y="31939"/>
                </a:cubicBezTo>
                <a:cubicBezTo>
                  <a:pt x="47838" y="31890"/>
                  <a:pt x="47783" y="31871"/>
                  <a:pt x="47664" y="31871"/>
                </a:cubicBezTo>
                <a:cubicBezTo>
                  <a:pt x="47629" y="31871"/>
                  <a:pt x="47589" y="31873"/>
                  <a:pt x="47541" y="31875"/>
                </a:cubicBezTo>
                <a:cubicBezTo>
                  <a:pt x="47528" y="31875"/>
                  <a:pt x="47516" y="31850"/>
                  <a:pt x="47490" y="31850"/>
                </a:cubicBezTo>
                <a:lnTo>
                  <a:pt x="47415" y="31825"/>
                </a:lnTo>
                <a:cubicBezTo>
                  <a:pt x="47389" y="31913"/>
                  <a:pt x="47288" y="32204"/>
                  <a:pt x="47288" y="32293"/>
                </a:cubicBezTo>
                <a:cubicBezTo>
                  <a:pt x="47288" y="32357"/>
                  <a:pt x="47281" y="32375"/>
                  <a:pt x="47278" y="32375"/>
                </a:cubicBezTo>
                <a:cubicBezTo>
                  <a:pt x="47276" y="32375"/>
                  <a:pt x="47275" y="32372"/>
                  <a:pt x="47275" y="32369"/>
                </a:cubicBezTo>
                <a:cubicBezTo>
                  <a:pt x="47263" y="32344"/>
                  <a:pt x="47212" y="32242"/>
                  <a:pt x="47149" y="32141"/>
                </a:cubicBezTo>
                <a:lnTo>
                  <a:pt x="47212" y="32015"/>
                </a:lnTo>
                <a:lnTo>
                  <a:pt x="47250" y="31913"/>
                </a:lnTo>
                <a:cubicBezTo>
                  <a:pt x="47161" y="31888"/>
                  <a:pt x="47035" y="31875"/>
                  <a:pt x="46959" y="31863"/>
                </a:cubicBezTo>
                <a:lnTo>
                  <a:pt x="46946" y="31774"/>
                </a:lnTo>
                <a:cubicBezTo>
                  <a:pt x="46934" y="31749"/>
                  <a:pt x="46934" y="31724"/>
                  <a:pt x="46934" y="31686"/>
                </a:cubicBezTo>
                <a:cubicBezTo>
                  <a:pt x="46946" y="31686"/>
                  <a:pt x="46946" y="31686"/>
                  <a:pt x="46959" y="31698"/>
                </a:cubicBezTo>
                <a:lnTo>
                  <a:pt x="47010" y="31711"/>
                </a:lnTo>
                <a:cubicBezTo>
                  <a:pt x="47022" y="31698"/>
                  <a:pt x="47048" y="31686"/>
                  <a:pt x="47086" y="31673"/>
                </a:cubicBezTo>
                <a:cubicBezTo>
                  <a:pt x="47086" y="31698"/>
                  <a:pt x="47136" y="31749"/>
                  <a:pt x="47212" y="31787"/>
                </a:cubicBezTo>
                <a:lnTo>
                  <a:pt x="47225" y="31622"/>
                </a:lnTo>
                <a:cubicBezTo>
                  <a:pt x="47225" y="31622"/>
                  <a:pt x="47230" y="31617"/>
                  <a:pt x="47234" y="31617"/>
                </a:cubicBezTo>
                <a:cubicBezTo>
                  <a:pt x="47236" y="31617"/>
                  <a:pt x="47237" y="31618"/>
                  <a:pt x="47237" y="31622"/>
                </a:cubicBezTo>
                <a:cubicBezTo>
                  <a:pt x="47241" y="31626"/>
                  <a:pt x="47247" y="31627"/>
                  <a:pt x="47256" y="31627"/>
                </a:cubicBezTo>
                <a:cubicBezTo>
                  <a:pt x="47320" y="31627"/>
                  <a:pt x="47514" y="31559"/>
                  <a:pt x="47592" y="31559"/>
                </a:cubicBezTo>
                <a:cubicBezTo>
                  <a:pt x="47680" y="31559"/>
                  <a:pt x="47845" y="31521"/>
                  <a:pt x="47883" y="31508"/>
                </a:cubicBezTo>
                <a:cubicBezTo>
                  <a:pt x="47885" y="31507"/>
                  <a:pt x="47888" y="31507"/>
                  <a:pt x="47893" y="31507"/>
                </a:cubicBezTo>
                <a:cubicBezTo>
                  <a:pt x="47927" y="31507"/>
                  <a:pt x="48018" y="31540"/>
                  <a:pt x="48063" y="31540"/>
                </a:cubicBezTo>
                <a:cubicBezTo>
                  <a:pt x="48073" y="31540"/>
                  <a:pt x="48081" y="31538"/>
                  <a:pt x="48085" y="31534"/>
                </a:cubicBezTo>
                <a:cubicBezTo>
                  <a:pt x="48114" y="31505"/>
                  <a:pt x="48178" y="31491"/>
                  <a:pt x="48240" y="31491"/>
                </a:cubicBezTo>
                <a:cubicBezTo>
                  <a:pt x="48261" y="31491"/>
                  <a:pt x="48281" y="31493"/>
                  <a:pt x="48300" y="31496"/>
                </a:cubicBezTo>
                <a:lnTo>
                  <a:pt x="48376" y="31420"/>
                </a:lnTo>
                <a:cubicBezTo>
                  <a:pt x="48380" y="31421"/>
                  <a:pt x="48385" y="31422"/>
                  <a:pt x="48390" y="31422"/>
                </a:cubicBezTo>
                <a:cubicBezTo>
                  <a:pt x="48432" y="31422"/>
                  <a:pt x="48509" y="31375"/>
                  <a:pt x="48566" y="31319"/>
                </a:cubicBezTo>
                <a:lnTo>
                  <a:pt x="48591" y="31357"/>
                </a:lnTo>
                <a:cubicBezTo>
                  <a:pt x="48600" y="31386"/>
                  <a:pt x="48611" y="31396"/>
                  <a:pt x="48623" y="31396"/>
                </a:cubicBezTo>
                <a:cubicBezTo>
                  <a:pt x="48649" y="31396"/>
                  <a:pt x="48680" y="31348"/>
                  <a:pt x="48703" y="31348"/>
                </a:cubicBezTo>
                <a:cubicBezTo>
                  <a:pt x="48715" y="31348"/>
                  <a:pt x="48724" y="31359"/>
                  <a:pt x="48731" y="31395"/>
                </a:cubicBezTo>
                <a:cubicBezTo>
                  <a:pt x="48731" y="31395"/>
                  <a:pt x="48810" y="31351"/>
                  <a:pt x="48843" y="31351"/>
                </a:cubicBezTo>
                <a:cubicBezTo>
                  <a:pt x="48850" y="31351"/>
                  <a:pt x="48855" y="31352"/>
                  <a:pt x="48857" y="31357"/>
                </a:cubicBezTo>
                <a:lnTo>
                  <a:pt x="48920" y="31483"/>
                </a:lnTo>
                <a:cubicBezTo>
                  <a:pt x="48971" y="31407"/>
                  <a:pt x="49072" y="31306"/>
                  <a:pt x="49135" y="31268"/>
                </a:cubicBezTo>
                <a:lnTo>
                  <a:pt x="49351" y="31268"/>
                </a:lnTo>
                <a:cubicBezTo>
                  <a:pt x="49502" y="31268"/>
                  <a:pt x="49680" y="31230"/>
                  <a:pt x="49743" y="31205"/>
                </a:cubicBezTo>
                <a:lnTo>
                  <a:pt x="49819" y="31192"/>
                </a:lnTo>
                <a:lnTo>
                  <a:pt x="49882" y="31179"/>
                </a:lnTo>
                <a:cubicBezTo>
                  <a:pt x="49958" y="31154"/>
                  <a:pt x="50376" y="31116"/>
                  <a:pt x="50502" y="31066"/>
                </a:cubicBezTo>
                <a:cubicBezTo>
                  <a:pt x="50608" y="31013"/>
                  <a:pt x="50739" y="30986"/>
                  <a:pt x="50817" y="30986"/>
                </a:cubicBezTo>
                <a:cubicBezTo>
                  <a:pt x="50832" y="30986"/>
                  <a:pt x="50846" y="30988"/>
                  <a:pt x="50856" y="30990"/>
                </a:cubicBezTo>
                <a:lnTo>
                  <a:pt x="50907" y="30952"/>
                </a:lnTo>
                <a:lnTo>
                  <a:pt x="50958" y="30926"/>
                </a:lnTo>
                <a:cubicBezTo>
                  <a:pt x="51008" y="30888"/>
                  <a:pt x="51097" y="30863"/>
                  <a:pt x="51122" y="30863"/>
                </a:cubicBezTo>
                <a:cubicBezTo>
                  <a:pt x="51147" y="30850"/>
                  <a:pt x="51236" y="30787"/>
                  <a:pt x="51261" y="30762"/>
                </a:cubicBezTo>
                <a:cubicBezTo>
                  <a:pt x="51287" y="30737"/>
                  <a:pt x="51325" y="30724"/>
                  <a:pt x="51337" y="30724"/>
                </a:cubicBezTo>
                <a:cubicBezTo>
                  <a:pt x="51337" y="30724"/>
                  <a:pt x="51388" y="30737"/>
                  <a:pt x="51426" y="30762"/>
                </a:cubicBezTo>
                <a:lnTo>
                  <a:pt x="51401" y="30711"/>
                </a:lnTo>
                <a:lnTo>
                  <a:pt x="51325" y="30509"/>
                </a:lnTo>
                <a:cubicBezTo>
                  <a:pt x="51211" y="30319"/>
                  <a:pt x="51147" y="30142"/>
                  <a:pt x="51160" y="30129"/>
                </a:cubicBezTo>
                <a:cubicBezTo>
                  <a:pt x="51160" y="30129"/>
                  <a:pt x="51236" y="30053"/>
                  <a:pt x="51325" y="29977"/>
                </a:cubicBezTo>
                <a:lnTo>
                  <a:pt x="51223" y="29775"/>
                </a:lnTo>
                <a:lnTo>
                  <a:pt x="51173" y="29699"/>
                </a:lnTo>
                <a:cubicBezTo>
                  <a:pt x="51198" y="29623"/>
                  <a:pt x="51223" y="29509"/>
                  <a:pt x="51236" y="29446"/>
                </a:cubicBezTo>
                <a:lnTo>
                  <a:pt x="51198" y="29383"/>
                </a:lnTo>
                <a:lnTo>
                  <a:pt x="51160" y="29345"/>
                </a:lnTo>
                <a:cubicBezTo>
                  <a:pt x="51160" y="29269"/>
                  <a:pt x="51147" y="29155"/>
                  <a:pt x="51135" y="29079"/>
                </a:cubicBezTo>
                <a:lnTo>
                  <a:pt x="51135" y="29016"/>
                </a:lnTo>
                <a:lnTo>
                  <a:pt x="51147" y="28889"/>
                </a:lnTo>
                <a:cubicBezTo>
                  <a:pt x="51084" y="28876"/>
                  <a:pt x="51160" y="28801"/>
                  <a:pt x="51185" y="28737"/>
                </a:cubicBezTo>
                <a:cubicBezTo>
                  <a:pt x="51198" y="28687"/>
                  <a:pt x="51274" y="28547"/>
                  <a:pt x="51337" y="28459"/>
                </a:cubicBezTo>
                <a:lnTo>
                  <a:pt x="51236" y="28383"/>
                </a:lnTo>
                <a:cubicBezTo>
                  <a:pt x="51122" y="28294"/>
                  <a:pt x="51097" y="28218"/>
                  <a:pt x="51185" y="28079"/>
                </a:cubicBezTo>
                <a:lnTo>
                  <a:pt x="51211" y="28029"/>
                </a:lnTo>
                <a:cubicBezTo>
                  <a:pt x="51223" y="27927"/>
                  <a:pt x="51160" y="27776"/>
                  <a:pt x="51135" y="27738"/>
                </a:cubicBezTo>
                <a:cubicBezTo>
                  <a:pt x="51097" y="27700"/>
                  <a:pt x="51084" y="27649"/>
                  <a:pt x="51097" y="27649"/>
                </a:cubicBezTo>
                <a:cubicBezTo>
                  <a:pt x="51097" y="27636"/>
                  <a:pt x="51122" y="27586"/>
                  <a:pt x="51135" y="27573"/>
                </a:cubicBezTo>
                <a:cubicBezTo>
                  <a:pt x="51147" y="27573"/>
                  <a:pt x="51147" y="27485"/>
                  <a:pt x="51160" y="27459"/>
                </a:cubicBezTo>
                <a:cubicBezTo>
                  <a:pt x="51173" y="27434"/>
                  <a:pt x="51299" y="27333"/>
                  <a:pt x="51312" y="27282"/>
                </a:cubicBezTo>
                <a:cubicBezTo>
                  <a:pt x="51337" y="27219"/>
                  <a:pt x="51350" y="27156"/>
                  <a:pt x="51325" y="27130"/>
                </a:cubicBezTo>
                <a:lnTo>
                  <a:pt x="51312" y="27130"/>
                </a:lnTo>
                <a:cubicBezTo>
                  <a:pt x="51249" y="27130"/>
                  <a:pt x="51211" y="27067"/>
                  <a:pt x="51185" y="26978"/>
                </a:cubicBezTo>
                <a:lnTo>
                  <a:pt x="51160" y="26890"/>
                </a:lnTo>
                <a:cubicBezTo>
                  <a:pt x="51185" y="26801"/>
                  <a:pt x="51274" y="26738"/>
                  <a:pt x="51299" y="26738"/>
                </a:cubicBezTo>
                <a:cubicBezTo>
                  <a:pt x="51325" y="26738"/>
                  <a:pt x="51375" y="26573"/>
                  <a:pt x="51401" y="26573"/>
                </a:cubicBezTo>
                <a:cubicBezTo>
                  <a:pt x="51413" y="26573"/>
                  <a:pt x="51464" y="26611"/>
                  <a:pt x="51476" y="26637"/>
                </a:cubicBezTo>
                <a:cubicBezTo>
                  <a:pt x="51476" y="26642"/>
                  <a:pt x="51481" y="26644"/>
                  <a:pt x="51489" y="26644"/>
                </a:cubicBezTo>
                <a:cubicBezTo>
                  <a:pt x="51522" y="26644"/>
                  <a:pt x="51613" y="26607"/>
                  <a:pt x="51654" y="26586"/>
                </a:cubicBezTo>
                <a:cubicBezTo>
                  <a:pt x="51699" y="26552"/>
                  <a:pt x="51663" y="26508"/>
                  <a:pt x="51637" y="26508"/>
                </a:cubicBezTo>
                <a:cubicBezTo>
                  <a:pt x="51634" y="26508"/>
                  <a:pt x="51631" y="26509"/>
                  <a:pt x="51628" y="26510"/>
                </a:cubicBezTo>
                <a:cubicBezTo>
                  <a:pt x="51610" y="26510"/>
                  <a:pt x="51534" y="26542"/>
                  <a:pt x="51497" y="26542"/>
                </a:cubicBezTo>
                <a:cubicBezTo>
                  <a:pt x="51482" y="26542"/>
                  <a:pt x="51473" y="26537"/>
                  <a:pt x="51476" y="26523"/>
                </a:cubicBezTo>
                <a:cubicBezTo>
                  <a:pt x="51476" y="26468"/>
                  <a:pt x="51467" y="26432"/>
                  <a:pt x="51456" y="26432"/>
                </a:cubicBezTo>
                <a:cubicBezTo>
                  <a:pt x="51454" y="26432"/>
                  <a:pt x="51453" y="26433"/>
                  <a:pt x="51451" y="26434"/>
                </a:cubicBezTo>
                <a:cubicBezTo>
                  <a:pt x="51441" y="26434"/>
                  <a:pt x="51377" y="26478"/>
                  <a:pt x="51342" y="26478"/>
                </a:cubicBezTo>
                <a:cubicBezTo>
                  <a:pt x="51335" y="26478"/>
                  <a:pt x="51329" y="26476"/>
                  <a:pt x="51325" y="26472"/>
                </a:cubicBezTo>
                <a:cubicBezTo>
                  <a:pt x="51299" y="26447"/>
                  <a:pt x="51236" y="26371"/>
                  <a:pt x="51223" y="26346"/>
                </a:cubicBezTo>
                <a:cubicBezTo>
                  <a:pt x="51212" y="26335"/>
                  <a:pt x="51277" y="26305"/>
                  <a:pt x="51319" y="26305"/>
                </a:cubicBezTo>
                <a:cubicBezTo>
                  <a:pt x="51326" y="26305"/>
                  <a:pt x="51332" y="26306"/>
                  <a:pt x="51337" y="26308"/>
                </a:cubicBezTo>
                <a:cubicBezTo>
                  <a:pt x="51350" y="26314"/>
                  <a:pt x="51382" y="26317"/>
                  <a:pt x="51413" y="26317"/>
                </a:cubicBezTo>
                <a:cubicBezTo>
                  <a:pt x="51445" y="26317"/>
                  <a:pt x="51476" y="26314"/>
                  <a:pt x="51489" y="26308"/>
                </a:cubicBezTo>
                <a:cubicBezTo>
                  <a:pt x="51494" y="26305"/>
                  <a:pt x="51500" y="26304"/>
                  <a:pt x="51508" y="26304"/>
                </a:cubicBezTo>
                <a:cubicBezTo>
                  <a:pt x="51544" y="26304"/>
                  <a:pt x="51607" y="26327"/>
                  <a:pt x="51628" y="26358"/>
                </a:cubicBezTo>
                <a:cubicBezTo>
                  <a:pt x="51633" y="26364"/>
                  <a:pt x="51638" y="26366"/>
                  <a:pt x="51641" y="26366"/>
                </a:cubicBezTo>
                <a:cubicBezTo>
                  <a:pt x="51653" y="26366"/>
                  <a:pt x="51648" y="26328"/>
                  <a:pt x="51628" y="26257"/>
                </a:cubicBezTo>
                <a:lnTo>
                  <a:pt x="51603" y="26194"/>
                </a:lnTo>
                <a:lnTo>
                  <a:pt x="51590" y="26169"/>
                </a:lnTo>
                <a:cubicBezTo>
                  <a:pt x="51590" y="26118"/>
                  <a:pt x="51730" y="26042"/>
                  <a:pt x="51755" y="25991"/>
                </a:cubicBezTo>
                <a:cubicBezTo>
                  <a:pt x="51780" y="25941"/>
                  <a:pt x="51742" y="25802"/>
                  <a:pt x="51730" y="25776"/>
                </a:cubicBezTo>
                <a:cubicBezTo>
                  <a:pt x="51704" y="25751"/>
                  <a:pt x="51704" y="25662"/>
                  <a:pt x="51717" y="25586"/>
                </a:cubicBezTo>
                <a:lnTo>
                  <a:pt x="51742" y="25511"/>
                </a:lnTo>
                <a:lnTo>
                  <a:pt x="51793" y="25371"/>
                </a:lnTo>
                <a:cubicBezTo>
                  <a:pt x="51694" y="25316"/>
                  <a:pt x="51671" y="25280"/>
                  <a:pt x="51742" y="25280"/>
                </a:cubicBezTo>
                <a:cubicBezTo>
                  <a:pt x="51753" y="25280"/>
                  <a:pt x="51765" y="25281"/>
                  <a:pt x="51780" y="25283"/>
                </a:cubicBezTo>
                <a:lnTo>
                  <a:pt x="51793" y="25308"/>
                </a:lnTo>
                <a:lnTo>
                  <a:pt x="51805" y="25384"/>
                </a:lnTo>
                <a:cubicBezTo>
                  <a:pt x="51812" y="25386"/>
                  <a:pt x="51819" y="25386"/>
                  <a:pt x="51825" y="25386"/>
                </a:cubicBezTo>
                <a:cubicBezTo>
                  <a:pt x="51866" y="25386"/>
                  <a:pt x="51896" y="25352"/>
                  <a:pt x="51907" y="25308"/>
                </a:cubicBezTo>
                <a:lnTo>
                  <a:pt x="51869" y="25257"/>
                </a:lnTo>
                <a:cubicBezTo>
                  <a:pt x="51869" y="25257"/>
                  <a:pt x="51881" y="25207"/>
                  <a:pt x="51894" y="25182"/>
                </a:cubicBezTo>
                <a:cubicBezTo>
                  <a:pt x="51932" y="25093"/>
                  <a:pt x="51907" y="25068"/>
                  <a:pt x="51831" y="25055"/>
                </a:cubicBezTo>
                <a:lnTo>
                  <a:pt x="51793" y="25055"/>
                </a:lnTo>
                <a:cubicBezTo>
                  <a:pt x="51767" y="25030"/>
                  <a:pt x="51767" y="24966"/>
                  <a:pt x="51780" y="24954"/>
                </a:cubicBezTo>
                <a:cubicBezTo>
                  <a:pt x="51793" y="24941"/>
                  <a:pt x="51831" y="24865"/>
                  <a:pt x="51856" y="24789"/>
                </a:cubicBezTo>
                <a:lnTo>
                  <a:pt x="51831" y="24726"/>
                </a:lnTo>
                <a:cubicBezTo>
                  <a:pt x="51786" y="24591"/>
                  <a:pt x="51721" y="24507"/>
                  <a:pt x="51672" y="24507"/>
                </a:cubicBezTo>
                <a:cubicBezTo>
                  <a:pt x="51665" y="24507"/>
                  <a:pt x="51659" y="24508"/>
                  <a:pt x="51654" y="24511"/>
                </a:cubicBezTo>
                <a:lnTo>
                  <a:pt x="51628" y="24511"/>
                </a:lnTo>
                <a:cubicBezTo>
                  <a:pt x="51626" y="24517"/>
                  <a:pt x="51623" y="24519"/>
                  <a:pt x="51620" y="24519"/>
                </a:cubicBezTo>
                <a:cubicBezTo>
                  <a:pt x="51601" y="24519"/>
                  <a:pt x="51563" y="24442"/>
                  <a:pt x="51552" y="24410"/>
                </a:cubicBezTo>
                <a:cubicBezTo>
                  <a:pt x="51540" y="24372"/>
                  <a:pt x="51616" y="24245"/>
                  <a:pt x="51654" y="24207"/>
                </a:cubicBezTo>
                <a:cubicBezTo>
                  <a:pt x="51679" y="24182"/>
                  <a:pt x="51578" y="24131"/>
                  <a:pt x="51540" y="24131"/>
                </a:cubicBezTo>
                <a:cubicBezTo>
                  <a:pt x="51502" y="24119"/>
                  <a:pt x="51514" y="24017"/>
                  <a:pt x="51527" y="23979"/>
                </a:cubicBezTo>
                <a:cubicBezTo>
                  <a:pt x="51540" y="23954"/>
                  <a:pt x="51565" y="23916"/>
                  <a:pt x="51590" y="23916"/>
                </a:cubicBezTo>
                <a:lnTo>
                  <a:pt x="51603" y="23929"/>
                </a:lnTo>
                <a:lnTo>
                  <a:pt x="51641" y="23967"/>
                </a:lnTo>
                <a:cubicBezTo>
                  <a:pt x="51663" y="23996"/>
                  <a:pt x="51698" y="24009"/>
                  <a:pt x="51726" y="24009"/>
                </a:cubicBezTo>
                <a:cubicBezTo>
                  <a:pt x="51746" y="24009"/>
                  <a:pt x="51762" y="24003"/>
                  <a:pt x="51767" y="23992"/>
                </a:cubicBezTo>
                <a:cubicBezTo>
                  <a:pt x="51780" y="23979"/>
                  <a:pt x="51742" y="23866"/>
                  <a:pt x="51717" y="23752"/>
                </a:cubicBezTo>
                <a:cubicBezTo>
                  <a:pt x="51685" y="23666"/>
                  <a:pt x="51634" y="23607"/>
                  <a:pt x="51588" y="23607"/>
                </a:cubicBezTo>
                <a:cubicBezTo>
                  <a:pt x="51580" y="23607"/>
                  <a:pt x="51573" y="23609"/>
                  <a:pt x="51565" y="23612"/>
                </a:cubicBezTo>
                <a:lnTo>
                  <a:pt x="51540" y="23562"/>
                </a:lnTo>
                <a:lnTo>
                  <a:pt x="51489" y="23448"/>
                </a:lnTo>
                <a:cubicBezTo>
                  <a:pt x="51565" y="23372"/>
                  <a:pt x="51578" y="23283"/>
                  <a:pt x="51552" y="23258"/>
                </a:cubicBezTo>
                <a:cubicBezTo>
                  <a:pt x="51549" y="23257"/>
                  <a:pt x="51545" y="23256"/>
                  <a:pt x="51541" y="23256"/>
                </a:cubicBezTo>
                <a:cubicBezTo>
                  <a:pt x="51511" y="23256"/>
                  <a:pt x="51456" y="23292"/>
                  <a:pt x="51401" y="23347"/>
                </a:cubicBezTo>
                <a:lnTo>
                  <a:pt x="51337" y="23233"/>
                </a:lnTo>
                <a:lnTo>
                  <a:pt x="51337" y="23220"/>
                </a:lnTo>
                <a:cubicBezTo>
                  <a:pt x="51325" y="23220"/>
                  <a:pt x="51312" y="23258"/>
                  <a:pt x="51312" y="23309"/>
                </a:cubicBezTo>
                <a:lnTo>
                  <a:pt x="51299" y="23347"/>
                </a:lnTo>
                <a:lnTo>
                  <a:pt x="51274" y="23397"/>
                </a:lnTo>
                <a:cubicBezTo>
                  <a:pt x="51251" y="23428"/>
                  <a:pt x="51205" y="23445"/>
                  <a:pt x="51166" y="23445"/>
                </a:cubicBezTo>
                <a:cubicBezTo>
                  <a:pt x="51141" y="23445"/>
                  <a:pt x="51119" y="23438"/>
                  <a:pt x="51109" y="23423"/>
                </a:cubicBezTo>
                <a:cubicBezTo>
                  <a:pt x="51084" y="23397"/>
                  <a:pt x="51122" y="23283"/>
                  <a:pt x="51198" y="23170"/>
                </a:cubicBezTo>
                <a:lnTo>
                  <a:pt x="51211" y="23068"/>
                </a:lnTo>
                <a:cubicBezTo>
                  <a:pt x="51223" y="22980"/>
                  <a:pt x="51160" y="22879"/>
                  <a:pt x="51135" y="22777"/>
                </a:cubicBezTo>
                <a:lnTo>
                  <a:pt x="51135" y="22765"/>
                </a:lnTo>
                <a:cubicBezTo>
                  <a:pt x="51136" y="22760"/>
                  <a:pt x="51139" y="22758"/>
                  <a:pt x="51143" y="22758"/>
                </a:cubicBezTo>
                <a:cubicBezTo>
                  <a:pt x="51171" y="22758"/>
                  <a:pt x="51255" y="22872"/>
                  <a:pt x="51299" y="22916"/>
                </a:cubicBezTo>
                <a:cubicBezTo>
                  <a:pt x="51318" y="22930"/>
                  <a:pt x="51342" y="22936"/>
                  <a:pt x="51365" y="22936"/>
                </a:cubicBezTo>
                <a:cubicBezTo>
                  <a:pt x="51405" y="22936"/>
                  <a:pt x="51443" y="22920"/>
                  <a:pt x="51451" y="22904"/>
                </a:cubicBezTo>
                <a:cubicBezTo>
                  <a:pt x="51455" y="22900"/>
                  <a:pt x="51465" y="22899"/>
                  <a:pt x="51479" y="22899"/>
                </a:cubicBezTo>
                <a:cubicBezTo>
                  <a:pt x="51518" y="22899"/>
                  <a:pt x="51584" y="22911"/>
                  <a:pt x="51603" y="22929"/>
                </a:cubicBezTo>
                <a:cubicBezTo>
                  <a:pt x="51612" y="22938"/>
                  <a:pt x="51619" y="22942"/>
                  <a:pt x="51625" y="22942"/>
                </a:cubicBezTo>
                <a:cubicBezTo>
                  <a:pt x="51645" y="22942"/>
                  <a:pt x="51651" y="22899"/>
                  <a:pt x="51641" y="22841"/>
                </a:cubicBezTo>
                <a:lnTo>
                  <a:pt x="51628" y="22765"/>
                </a:lnTo>
                <a:lnTo>
                  <a:pt x="51616" y="22676"/>
                </a:lnTo>
                <a:cubicBezTo>
                  <a:pt x="51552" y="22676"/>
                  <a:pt x="51464" y="22651"/>
                  <a:pt x="51413" y="22625"/>
                </a:cubicBezTo>
                <a:lnTo>
                  <a:pt x="51413" y="22600"/>
                </a:lnTo>
                <a:lnTo>
                  <a:pt x="51401" y="22448"/>
                </a:lnTo>
                <a:cubicBezTo>
                  <a:pt x="51383" y="22483"/>
                  <a:pt x="51363" y="22499"/>
                  <a:pt x="51344" y="22499"/>
                </a:cubicBezTo>
                <a:cubicBezTo>
                  <a:pt x="51321" y="22499"/>
                  <a:pt x="51300" y="22477"/>
                  <a:pt x="51287" y="22436"/>
                </a:cubicBezTo>
                <a:lnTo>
                  <a:pt x="51261" y="22436"/>
                </a:lnTo>
                <a:cubicBezTo>
                  <a:pt x="51256" y="22436"/>
                  <a:pt x="51251" y="22437"/>
                  <a:pt x="51247" y="22437"/>
                </a:cubicBezTo>
                <a:cubicBezTo>
                  <a:pt x="51176" y="22437"/>
                  <a:pt x="51197" y="22345"/>
                  <a:pt x="51173" y="22309"/>
                </a:cubicBezTo>
                <a:lnTo>
                  <a:pt x="51160" y="22284"/>
                </a:lnTo>
                <a:cubicBezTo>
                  <a:pt x="51122" y="22284"/>
                  <a:pt x="50983" y="22258"/>
                  <a:pt x="50983" y="22208"/>
                </a:cubicBezTo>
                <a:cubicBezTo>
                  <a:pt x="50970" y="22157"/>
                  <a:pt x="51008" y="22018"/>
                  <a:pt x="51021" y="21980"/>
                </a:cubicBezTo>
                <a:cubicBezTo>
                  <a:pt x="51023" y="21973"/>
                  <a:pt x="51028" y="21971"/>
                  <a:pt x="51036" y="21971"/>
                </a:cubicBezTo>
                <a:cubicBezTo>
                  <a:pt x="51071" y="21971"/>
                  <a:pt x="51156" y="22033"/>
                  <a:pt x="51198" y="22043"/>
                </a:cubicBezTo>
                <a:cubicBezTo>
                  <a:pt x="51236" y="22056"/>
                  <a:pt x="51451" y="22043"/>
                  <a:pt x="51514" y="22081"/>
                </a:cubicBezTo>
                <a:cubicBezTo>
                  <a:pt x="51571" y="22115"/>
                  <a:pt x="51768" y="22199"/>
                  <a:pt x="51855" y="22199"/>
                </a:cubicBezTo>
                <a:cubicBezTo>
                  <a:pt x="51865" y="22199"/>
                  <a:pt x="51874" y="22198"/>
                  <a:pt x="51881" y="22195"/>
                </a:cubicBezTo>
                <a:cubicBezTo>
                  <a:pt x="51943" y="22175"/>
                  <a:pt x="52070" y="22138"/>
                  <a:pt x="52137" y="22138"/>
                </a:cubicBezTo>
                <a:cubicBezTo>
                  <a:pt x="52153" y="22138"/>
                  <a:pt x="52165" y="22140"/>
                  <a:pt x="52172" y="22145"/>
                </a:cubicBezTo>
                <a:cubicBezTo>
                  <a:pt x="52210" y="22183"/>
                  <a:pt x="52274" y="22208"/>
                  <a:pt x="52312" y="22221"/>
                </a:cubicBezTo>
                <a:lnTo>
                  <a:pt x="52324" y="22208"/>
                </a:lnTo>
                <a:cubicBezTo>
                  <a:pt x="52336" y="22176"/>
                  <a:pt x="52348" y="22165"/>
                  <a:pt x="52361" y="22165"/>
                </a:cubicBezTo>
                <a:cubicBezTo>
                  <a:pt x="52382" y="22165"/>
                  <a:pt x="52404" y="22199"/>
                  <a:pt x="52426" y="22199"/>
                </a:cubicBezTo>
                <a:cubicBezTo>
                  <a:pt x="52430" y="22199"/>
                  <a:pt x="52434" y="22198"/>
                  <a:pt x="52438" y="22195"/>
                </a:cubicBezTo>
                <a:lnTo>
                  <a:pt x="52476" y="22170"/>
                </a:lnTo>
                <a:cubicBezTo>
                  <a:pt x="52514" y="22145"/>
                  <a:pt x="52476" y="22031"/>
                  <a:pt x="52451" y="21993"/>
                </a:cubicBezTo>
                <a:cubicBezTo>
                  <a:pt x="52425" y="21967"/>
                  <a:pt x="52388" y="21778"/>
                  <a:pt x="52425" y="21752"/>
                </a:cubicBezTo>
                <a:cubicBezTo>
                  <a:pt x="52463" y="21714"/>
                  <a:pt x="52425" y="21360"/>
                  <a:pt x="52388" y="21246"/>
                </a:cubicBezTo>
                <a:cubicBezTo>
                  <a:pt x="52362" y="21145"/>
                  <a:pt x="52362" y="20942"/>
                  <a:pt x="52400" y="20930"/>
                </a:cubicBezTo>
                <a:cubicBezTo>
                  <a:pt x="52438" y="20930"/>
                  <a:pt x="52527" y="20905"/>
                  <a:pt x="52603" y="20879"/>
                </a:cubicBezTo>
                <a:lnTo>
                  <a:pt x="52615" y="20778"/>
                </a:lnTo>
                <a:lnTo>
                  <a:pt x="52628" y="20715"/>
                </a:lnTo>
                <a:cubicBezTo>
                  <a:pt x="52628" y="20647"/>
                  <a:pt x="52656" y="20613"/>
                  <a:pt x="52694" y="20613"/>
                </a:cubicBezTo>
                <a:cubicBezTo>
                  <a:pt x="52712" y="20613"/>
                  <a:pt x="52733" y="20622"/>
                  <a:pt x="52754" y="20639"/>
                </a:cubicBezTo>
                <a:lnTo>
                  <a:pt x="52868" y="20639"/>
                </a:lnTo>
                <a:cubicBezTo>
                  <a:pt x="52944" y="20576"/>
                  <a:pt x="52944" y="20512"/>
                  <a:pt x="52881" y="20474"/>
                </a:cubicBezTo>
                <a:lnTo>
                  <a:pt x="52818" y="20436"/>
                </a:lnTo>
                <a:cubicBezTo>
                  <a:pt x="52805" y="20424"/>
                  <a:pt x="52780" y="20386"/>
                  <a:pt x="52780" y="20360"/>
                </a:cubicBezTo>
                <a:cubicBezTo>
                  <a:pt x="52780" y="20335"/>
                  <a:pt x="52818" y="20297"/>
                  <a:pt x="52830" y="20297"/>
                </a:cubicBezTo>
                <a:cubicBezTo>
                  <a:pt x="52840" y="20299"/>
                  <a:pt x="52849" y="20300"/>
                  <a:pt x="52858" y="20300"/>
                </a:cubicBezTo>
                <a:cubicBezTo>
                  <a:pt x="52919" y="20300"/>
                  <a:pt x="52962" y="20262"/>
                  <a:pt x="52995" y="20196"/>
                </a:cubicBezTo>
                <a:cubicBezTo>
                  <a:pt x="53008" y="20171"/>
                  <a:pt x="52995" y="20120"/>
                  <a:pt x="52982" y="20107"/>
                </a:cubicBezTo>
                <a:cubicBezTo>
                  <a:pt x="52970" y="20082"/>
                  <a:pt x="52944" y="20082"/>
                  <a:pt x="52919" y="20082"/>
                </a:cubicBezTo>
                <a:lnTo>
                  <a:pt x="52894" y="20095"/>
                </a:lnTo>
                <a:cubicBezTo>
                  <a:pt x="52890" y="20098"/>
                  <a:pt x="52887" y="20100"/>
                  <a:pt x="52883" y="20100"/>
                </a:cubicBezTo>
                <a:cubicBezTo>
                  <a:pt x="52865" y="20100"/>
                  <a:pt x="52854" y="20038"/>
                  <a:pt x="52843" y="19930"/>
                </a:cubicBezTo>
                <a:lnTo>
                  <a:pt x="52767" y="19867"/>
                </a:lnTo>
                <a:cubicBezTo>
                  <a:pt x="52729" y="19842"/>
                  <a:pt x="52704" y="19766"/>
                  <a:pt x="52679" y="19702"/>
                </a:cubicBezTo>
                <a:cubicBezTo>
                  <a:pt x="52655" y="19620"/>
                  <a:pt x="52687" y="19537"/>
                  <a:pt x="52763" y="19537"/>
                </a:cubicBezTo>
                <a:cubicBezTo>
                  <a:pt x="52769" y="19537"/>
                  <a:pt x="52774" y="19537"/>
                  <a:pt x="52780" y="19538"/>
                </a:cubicBezTo>
                <a:lnTo>
                  <a:pt x="52818" y="19551"/>
                </a:lnTo>
                <a:cubicBezTo>
                  <a:pt x="52830" y="19525"/>
                  <a:pt x="52742" y="19260"/>
                  <a:pt x="52653" y="19260"/>
                </a:cubicBezTo>
                <a:cubicBezTo>
                  <a:pt x="52637" y="19257"/>
                  <a:pt x="52618" y="19256"/>
                  <a:pt x="52597" y="19256"/>
                </a:cubicBezTo>
                <a:cubicBezTo>
                  <a:pt x="52539" y="19256"/>
                  <a:pt x="52470" y="19263"/>
                  <a:pt x="52425" y="19263"/>
                </a:cubicBezTo>
                <a:cubicBezTo>
                  <a:pt x="52409" y="19263"/>
                  <a:pt x="52396" y="19262"/>
                  <a:pt x="52388" y="19260"/>
                </a:cubicBezTo>
                <a:cubicBezTo>
                  <a:pt x="52350" y="19260"/>
                  <a:pt x="52299" y="19247"/>
                  <a:pt x="52261" y="19247"/>
                </a:cubicBezTo>
                <a:lnTo>
                  <a:pt x="52236" y="19247"/>
                </a:lnTo>
                <a:lnTo>
                  <a:pt x="52185" y="19260"/>
                </a:lnTo>
                <a:cubicBezTo>
                  <a:pt x="52182" y="19260"/>
                  <a:pt x="52179" y="19260"/>
                  <a:pt x="52176" y="19260"/>
                </a:cubicBezTo>
                <a:cubicBezTo>
                  <a:pt x="52117" y="19260"/>
                  <a:pt x="52071" y="19143"/>
                  <a:pt x="52071" y="19095"/>
                </a:cubicBezTo>
                <a:cubicBezTo>
                  <a:pt x="52071" y="19057"/>
                  <a:pt x="52210" y="19006"/>
                  <a:pt x="52261" y="18994"/>
                </a:cubicBezTo>
                <a:cubicBezTo>
                  <a:pt x="52299" y="18994"/>
                  <a:pt x="52261" y="18968"/>
                  <a:pt x="52160" y="18943"/>
                </a:cubicBezTo>
                <a:lnTo>
                  <a:pt x="52071" y="18931"/>
                </a:lnTo>
                <a:cubicBezTo>
                  <a:pt x="51970" y="18918"/>
                  <a:pt x="51894" y="18703"/>
                  <a:pt x="51932" y="18576"/>
                </a:cubicBezTo>
                <a:lnTo>
                  <a:pt x="51983" y="18450"/>
                </a:lnTo>
                <a:cubicBezTo>
                  <a:pt x="51970" y="18323"/>
                  <a:pt x="51907" y="18057"/>
                  <a:pt x="51919" y="18007"/>
                </a:cubicBezTo>
                <a:cubicBezTo>
                  <a:pt x="51945" y="17944"/>
                  <a:pt x="51907" y="17880"/>
                  <a:pt x="51843" y="17842"/>
                </a:cubicBezTo>
                <a:lnTo>
                  <a:pt x="51818" y="17792"/>
                </a:lnTo>
                <a:cubicBezTo>
                  <a:pt x="51810" y="17778"/>
                  <a:pt x="51802" y="17772"/>
                  <a:pt x="51795" y="17772"/>
                </a:cubicBezTo>
                <a:cubicBezTo>
                  <a:pt x="51767" y="17772"/>
                  <a:pt x="51743" y="17849"/>
                  <a:pt x="51716" y="17849"/>
                </a:cubicBezTo>
                <a:cubicBezTo>
                  <a:pt x="51704" y="17849"/>
                  <a:pt x="51692" y="17834"/>
                  <a:pt x="51679" y="17792"/>
                </a:cubicBezTo>
                <a:lnTo>
                  <a:pt x="51666" y="17741"/>
                </a:lnTo>
                <a:cubicBezTo>
                  <a:pt x="51616" y="17690"/>
                  <a:pt x="51552" y="17627"/>
                  <a:pt x="51540" y="17615"/>
                </a:cubicBezTo>
                <a:cubicBezTo>
                  <a:pt x="51514" y="17615"/>
                  <a:pt x="51654" y="17539"/>
                  <a:pt x="51704" y="17513"/>
                </a:cubicBezTo>
                <a:cubicBezTo>
                  <a:pt x="51755" y="17488"/>
                  <a:pt x="51742" y="17007"/>
                  <a:pt x="51692" y="16817"/>
                </a:cubicBezTo>
                <a:cubicBezTo>
                  <a:pt x="51654" y="16685"/>
                  <a:pt x="51729" y="16638"/>
                  <a:pt x="51795" y="16638"/>
                </a:cubicBezTo>
                <a:cubicBezTo>
                  <a:pt x="51818" y="16638"/>
                  <a:pt x="51840" y="16643"/>
                  <a:pt x="51856" y="16653"/>
                </a:cubicBezTo>
                <a:cubicBezTo>
                  <a:pt x="51873" y="16663"/>
                  <a:pt x="51888" y="16668"/>
                  <a:pt x="51902" y="16668"/>
                </a:cubicBezTo>
                <a:cubicBezTo>
                  <a:pt x="51941" y="16668"/>
                  <a:pt x="51967" y="16630"/>
                  <a:pt x="51957" y="16564"/>
                </a:cubicBezTo>
                <a:lnTo>
                  <a:pt x="51945" y="16526"/>
                </a:lnTo>
                <a:lnTo>
                  <a:pt x="51907" y="16450"/>
                </a:lnTo>
                <a:cubicBezTo>
                  <a:pt x="51856" y="16400"/>
                  <a:pt x="51818" y="16286"/>
                  <a:pt x="51818" y="16261"/>
                </a:cubicBezTo>
                <a:cubicBezTo>
                  <a:pt x="51818" y="16242"/>
                  <a:pt x="51798" y="16230"/>
                  <a:pt x="51767" y="16230"/>
                </a:cubicBezTo>
                <a:cubicBezTo>
                  <a:pt x="51756" y="16230"/>
                  <a:pt x="51743" y="16232"/>
                  <a:pt x="51730" y="16235"/>
                </a:cubicBezTo>
                <a:lnTo>
                  <a:pt x="51692" y="16248"/>
                </a:lnTo>
                <a:cubicBezTo>
                  <a:pt x="51692" y="16248"/>
                  <a:pt x="51679" y="16273"/>
                  <a:pt x="51679" y="16273"/>
                </a:cubicBezTo>
                <a:cubicBezTo>
                  <a:pt x="51666" y="16273"/>
                  <a:pt x="51641" y="16273"/>
                  <a:pt x="51641" y="16261"/>
                </a:cubicBezTo>
                <a:cubicBezTo>
                  <a:pt x="51628" y="16248"/>
                  <a:pt x="51628" y="16197"/>
                  <a:pt x="51628" y="16197"/>
                </a:cubicBezTo>
                <a:lnTo>
                  <a:pt x="51666" y="16159"/>
                </a:lnTo>
                <a:cubicBezTo>
                  <a:pt x="51704" y="16134"/>
                  <a:pt x="51742" y="16096"/>
                  <a:pt x="51742" y="16071"/>
                </a:cubicBezTo>
                <a:cubicBezTo>
                  <a:pt x="51742" y="16058"/>
                  <a:pt x="51730" y="16045"/>
                  <a:pt x="51704" y="16045"/>
                </a:cubicBezTo>
                <a:lnTo>
                  <a:pt x="51666" y="16045"/>
                </a:lnTo>
                <a:cubicBezTo>
                  <a:pt x="51654" y="16033"/>
                  <a:pt x="51616" y="15906"/>
                  <a:pt x="51590" y="15742"/>
                </a:cubicBezTo>
                <a:lnTo>
                  <a:pt x="51578" y="15603"/>
                </a:lnTo>
                <a:lnTo>
                  <a:pt x="51565" y="15527"/>
                </a:lnTo>
                <a:cubicBezTo>
                  <a:pt x="51565" y="15451"/>
                  <a:pt x="51590" y="15337"/>
                  <a:pt x="51616" y="15248"/>
                </a:cubicBezTo>
                <a:lnTo>
                  <a:pt x="51540" y="15210"/>
                </a:lnTo>
                <a:cubicBezTo>
                  <a:pt x="51552" y="15160"/>
                  <a:pt x="51527" y="15084"/>
                  <a:pt x="51514" y="15071"/>
                </a:cubicBezTo>
                <a:cubicBezTo>
                  <a:pt x="51489" y="15071"/>
                  <a:pt x="51413" y="15020"/>
                  <a:pt x="51325" y="14970"/>
                </a:cubicBezTo>
                <a:lnTo>
                  <a:pt x="51312" y="14907"/>
                </a:lnTo>
                <a:cubicBezTo>
                  <a:pt x="51287" y="14767"/>
                  <a:pt x="51160" y="14755"/>
                  <a:pt x="51147" y="14679"/>
                </a:cubicBezTo>
                <a:lnTo>
                  <a:pt x="51122" y="14540"/>
                </a:lnTo>
                <a:cubicBezTo>
                  <a:pt x="51041" y="14505"/>
                  <a:pt x="50842" y="14385"/>
                  <a:pt x="50752" y="14385"/>
                </a:cubicBezTo>
                <a:cubicBezTo>
                  <a:pt x="50743" y="14385"/>
                  <a:pt x="50736" y="14386"/>
                  <a:pt x="50730" y="14388"/>
                </a:cubicBezTo>
                <a:cubicBezTo>
                  <a:pt x="50721" y="14391"/>
                  <a:pt x="50712" y="14392"/>
                  <a:pt x="50703" y="14392"/>
                </a:cubicBezTo>
                <a:cubicBezTo>
                  <a:pt x="50639" y="14392"/>
                  <a:pt x="50591" y="14320"/>
                  <a:pt x="50591" y="14287"/>
                </a:cubicBezTo>
                <a:cubicBezTo>
                  <a:pt x="50583" y="14272"/>
                  <a:pt x="50558" y="14266"/>
                  <a:pt x="50537" y="14266"/>
                </a:cubicBezTo>
                <a:cubicBezTo>
                  <a:pt x="50521" y="14266"/>
                  <a:pt x="50507" y="14269"/>
                  <a:pt x="50502" y="14274"/>
                </a:cubicBezTo>
                <a:cubicBezTo>
                  <a:pt x="50501" y="14275"/>
                  <a:pt x="50499" y="14275"/>
                  <a:pt x="50497" y="14275"/>
                </a:cubicBezTo>
                <a:cubicBezTo>
                  <a:pt x="50460" y="14275"/>
                  <a:pt x="50296" y="14160"/>
                  <a:pt x="50224" y="14160"/>
                </a:cubicBezTo>
                <a:cubicBezTo>
                  <a:pt x="50173" y="14160"/>
                  <a:pt x="50117" y="14154"/>
                  <a:pt x="50077" y="14154"/>
                </a:cubicBezTo>
                <a:cubicBezTo>
                  <a:pt x="50058" y="14154"/>
                  <a:pt x="50042" y="14156"/>
                  <a:pt x="50034" y="14160"/>
                </a:cubicBezTo>
                <a:cubicBezTo>
                  <a:pt x="50015" y="14170"/>
                  <a:pt x="49938" y="14215"/>
                  <a:pt x="49901" y="14215"/>
                </a:cubicBezTo>
                <a:cubicBezTo>
                  <a:pt x="49890" y="14215"/>
                  <a:pt x="49882" y="14210"/>
                  <a:pt x="49882" y="14198"/>
                </a:cubicBezTo>
                <a:cubicBezTo>
                  <a:pt x="49882" y="14161"/>
                  <a:pt x="49864" y="14150"/>
                  <a:pt x="49845" y="14150"/>
                </a:cubicBezTo>
                <a:cubicBezTo>
                  <a:pt x="49831" y="14150"/>
                  <a:pt x="49816" y="14155"/>
                  <a:pt x="49806" y="14160"/>
                </a:cubicBezTo>
                <a:cubicBezTo>
                  <a:pt x="49803" y="14161"/>
                  <a:pt x="49799" y="14162"/>
                  <a:pt x="49794" y="14162"/>
                </a:cubicBezTo>
                <a:cubicBezTo>
                  <a:pt x="49761" y="14162"/>
                  <a:pt x="49687" y="14133"/>
                  <a:pt x="49653" y="14133"/>
                </a:cubicBezTo>
                <a:cubicBezTo>
                  <a:pt x="49648" y="14133"/>
                  <a:pt x="49644" y="14133"/>
                  <a:pt x="49642" y="14135"/>
                </a:cubicBezTo>
                <a:cubicBezTo>
                  <a:pt x="49638" y="14136"/>
                  <a:pt x="49632" y="14137"/>
                  <a:pt x="49624" y="14137"/>
                </a:cubicBezTo>
                <a:cubicBezTo>
                  <a:pt x="49562" y="14137"/>
                  <a:pt x="49396" y="14093"/>
                  <a:pt x="49351" y="14059"/>
                </a:cubicBezTo>
                <a:cubicBezTo>
                  <a:pt x="49300" y="14033"/>
                  <a:pt x="49211" y="13996"/>
                  <a:pt x="49123" y="13958"/>
                </a:cubicBezTo>
                <a:cubicBezTo>
                  <a:pt x="49135" y="13958"/>
                  <a:pt x="49148" y="13945"/>
                  <a:pt x="49161" y="13920"/>
                </a:cubicBezTo>
                <a:cubicBezTo>
                  <a:pt x="49199" y="13869"/>
                  <a:pt x="49211" y="13768"/>
                  <a:pt x="49224" y="13679"/>
                </a:cubicBezTo>
                <a:lnTo>
                  <a:pt x="49224" y="13603"/>
                </a:lnTo>
                <a:cubicBezTo>
                  <a:pt x="49205" y="13526"/>
                  <a:pt x="49237" y="13493"/>
                  <a:pt x="49265" y="13493"/>
                </a:cubicBezTo>
                <a:cubicBezTo>
                  <a:pt x="49273" y="13493"/>
                  <a:pt x="49281" y="13496"/>
                  <a:pt x="49287" y="13502"/>
                </a:cubicBezTo>
                <a:cubicBezTo>
                  <a:pt x="49290" y="13503"/>
                  <a:pt x="49292" y="13504"/>
                  <a:pt x="49295" y="13504"/>
                </a:cubicBezTo>
                <a:cubicBezTo>
                  <a:pt x="49315" y="13504"/>
                  <a:pt x="49324" y="13456"/>
                  <a:pt x="49313" y="13388"/>
                </a:cubicBezTo>
                <a:lnTo>
                  <a:pt x="49338" y="13350"/>
                </a:lnTo>
                <a:lnTo>
                  <a:pt x="49376" y="13300"/>
                </a:lnTo>
                <a:cubicBezTo>
                  <a:pt x="49387" y="13233"/>
                  <a:pt x="49369" y="13196"/>
                  <a:pt x="49339" y="13196"/>
                </a:cubicBezTo>
                <a:cubicBezTo>
                  <a:pt x="49335" y="13196"/>
                  <a:pt x="49330" y="13197"/>
                  <a:pt x="49325" y="13198"/>
                </a:cubicBezTo>
                <a:cubicBezTo>
                  <a:pt x="49313" y="13203"/>
                  <a:pt x="49284" y="13205"/>
                  <a:pt x="49251" y="13205"/>
                </a:cubicBezTo>
                <a:cubicBezTo>
                  <a:pt x="49185" y="13205"/>
                  <a:pt x="49097" y="13194"/>
                  <a:pt x="49072" y="13160"/>
                </a:cubicBezTo>
                <a:cubicBezTo>
                  <a:pt x="49053" y="13141"/>
                  <a:pt x="49028" y="13132"/>
                  <a:pt x="49003" y="13132"/>
                </a:cubicBezTo>
                <a:cubicBezTo>
                  <a:pt x="48977" y="13132"/>
                  <a:pt x="48952" y="13141"/>
                  <a:pt x="48933" y="13160"/>
                </a:cubicBezTo>
                <a:lnTo>
                  <a:pt x="48908" y="13198"/>
                </a:lnTo>
                <a:lnTo>
                  <a:pt x="48882" y="13224"/>
                </a:lnTo>
                <a:cubicBezTo>
                  <a:pt x="48933" y="13249"/>
                  <a:pt x="49034" y="13287"/>
                  <a:pt x="49060" y="13312"/>
                </a:cubicBezTo>
                <a:cubicBezTo>
                  <a:pt x="49085" y="13338"/>
                  <a:pt x="49123" y="13451"/>
                  <a:pt x="49085" y="13464"/>
                </a:cubicBezTo>
                <a:cubicBezTo>
                  <a:pt x="49047" y="13464"/>
                  <a:pt x="49009" y="13477"/>
                  <a:pt x="49009" y="13489"/>
                </a:cubicBezTo>
                <a:cubicBezTo>
                  <a:pt x="49009" y="13591"/>
                  <a:pt x="49009" y="13679"/>
                  <a:pt x="49009" y="13780"/>
                </a:cubicBezTo>
                <a:cubicBezTo>
                  <a:pt x="48971" y="13755"/>
                  <a:pt x="48933" y="13742"/>
                  <a:pt x="48895" y="13742"/>
                </a:cubicBezTo>
                <a:cubicBezTo>
                  <a:pt x="48893" y="13741"/>
                  <a:pt x="48890" y="13741"/>
                  <a:pt x="48888" y="13741"/>
                </a:cubicBezTo>
                <a:cubicBezTo>
                  <a:pt x="48865" y="13741"/>
                  <a:pt x="48836" y="13782"/>
                  <a:pt x="48814" y="13782"/>
                </a:cubicBezTo>
                <a:cubicBezTo>
                  <a:pt x="48811" y="13782"/>
                  <a:pt x="48809" y="13782"/>
                  <a:pt x="48806" y="13780"/>
                </a:cubicBezTo>
                <a:cubicBezTo>
                  <a:pt x="48731" y="13742"/>
                  <a:pt x="48844" y="13692"/>
                  <a:pt x="48819" y="13679"/>
                </a:cubicBezTo>
                <a:cubicBezTo>
                  <a:pt x="48757" y="13638"/>
                  <a:pt x="48679" y="13580"/>
                  <a:pt x="48632" y="13580"/>
                </a:cubicBezTo>
                <a:cubicBezTo>
                  <a:pt x="48621" y="13580"/>
                  <a:pt x="48611" y="13583"/>
                  <a:pt x="48604" y="13591"/>
                </a:cubicBezTo>
                <a:cubicBezTo>
                  <a:pt x="48579" y="13616"/>
                  <a:pt x="48553" y="13616"/>
                  <a:pt x="48528" y="13616"/>
                </a:cubicBezTo>
                <a:cubicBezTo>
                  <a:pt x="48528" y="13591"/>
                  <a:pt x="48528" y="13578"/>
                  <a:pt x="48528" y="13553"/>
                </a:cubicBezTo>
                <a:cubicBezTo>
                  <a:pt x="48528" y="13547"/>
                  <a:pt x="48533" y="13545"/>
                  <a:pt x="48540" y="13545"/>
                </a:cubicBezTo>
                <a:cubicBezTo>
                  <a:pt x="48573" y="13545"/>
                  <a:pt x="48666" y="13585"/>
                  <a:pt x="48734" y="13585"/>
                </a:cubicBezTo>
                <a:cubicBezTo>
                  <a:pt x="48758" y="13585"/>
                  <a:pt x="48780" y="13580"/>
                  <a:pt x="48794" y="13565"/>
                </a:cubicBezTo>
                <a:cubicBezTo>
                  <a:pt x="48857" y="13515"/>
                  <a:pt x="48844" y="13350"/>
                  <a:pt x="48819" y="13300"/>
                </a:cubicBezTo>
                <a:cubicBezTo>
                  <a:pt x="48794" y="13262"/>
                  <a:pt x="48819" y="13160"/>
                  <a:pt x="48882" y="13084"/>
                </a:cubicBezTo>
                <a:lnTo>
                  <a:pt x="48933" y="13021"/>
                </a:lnTo>
                <a:lnTo>
                  <a:pt x="48946" y="13021"/>
                </a:lnTo>
                <a:cubicBezTo>
                  <a:pt x="48965" y="13040"/>
                  <a:pt x="49003" y="13046"/>
                  <a:pt x="49041" y="13046"/>
                </a:cubicBezTo>
                <a:cubicBezTo>
                  <a:pt x="49079" y="13046"/>
                  <a:pt x="49116" y="13040"/>
                  <a:pt x="49135" y="13034"/>
                </a:cubicBezTo>
                <a:cubicBezTo>
                  <a:pt x="49173" y="13021"/>
                  <a:pt x="49237" y="12971"/>
                  <a:pt x="49275" y="12920"/>
                </a:cubicBezTo>
                <a:lnTo>
                  <a:pt x="49338" y="12983"/>
                </a:lnTo>
                <a:lnTo>
                  <a:pt x="49376" y="13034"/>
                </a:lnTo>
                <a:cubicBezTo>
                  <a:pt x="49382" y="13072"/>
                  <a:pt x="49411" y="13084"/>
                  <a:pt x="49442" y="13084"/>
                </a:cubicBezTo>
                <a:cubicBezTo>
                  <a:pt x="49474" y="13084"/>
                  <a:pt x="49509" y="13072"/>
                  <a:pt x="49528" y="13059"/>
                </a:cubicBezTo>
                <a:cubicBezTo>
                  <a:pt x="49566" y="13021"/>
                  <a:pt x="49616" y="12958"/>
                  <a:pt x="49616" y="12933"/>
                </a:cubicBezTo>
                <a:cubicBezTo>
                  <a:pt x="49616" y="12907"/>
                  <a:pt x="49591" y="12869"/>
                  <a:pt x="49566" y="12844"/>
                </a:cubicBezTo>
                <a:lnTo>
                  <a:pt x="49553" y="12819"/>
                </a:lnTo>
                <a:lnTo>
                  <a:pt x="49540" y="12793"/>
                </a:lnTo>
                <a:cubicBezTo>
                  <a:pt x="49540" y="12779"/>
                  <a:pt x="49537" y="12772"/>
                  <a:pt x="49532" y="12772"/>
                </a:cubicBezTo>
                <a:cubicBezTo>
                  <a:pt x="49523" y="12772"/>
                  <a:pt x="49510" y="12792"/>
                  <a:pt x="49502" y="12831"/>
                </a:cubicBezTo>
                <a:lnTo>
                  <a:pt x="49490" y="12857"/>
                </a:lnTo>
                <a:lnTo>
                  <a:pt x="49477" y="12882"/>
                </a:lnTo>
                <a:cubicBezTo>
                  <a:pt x="49439" y="12869"/>
                  <a:pt x="49414" y="12844"/>
                  <a:pt x="49426" y="12819"/>
                </a:cubicBezTo>
                <a:lnTo>
                  <a:pt x="49426" y="12793"/>
                </a:lnTo>
                <a:lnTo>
                  <a:pt x="49439" y="12755"/>
                </a:lnTo>
                <a:cubicBezTo>
                  <a:pt x="49401" y="12743"/>
                  <a:pt x="49376" y="12743"/>
                  <a:pt x="49351" y="12743"/>
                </a:cubicBezTo>
                <a:cubicBezTo>
                  <a:pt x="49287" y="12793"/>
                  <a:pt x="49186" y="12882"/>
                  <a:pt x="49161" y="12895"/>
                </a:cubicBezTo>
                <a:cubicBezTo>
                  <a:pt x="49148" y="12907"/>
                  <a:pt x="49116" y="12917"/>
                  <a:pt x="49086" y="12917"/>
                </a:cubicBezTo>
                <a:cubicBezTo>
                  <a:pt x="49056" y="12917"/>
                  <a:pt x="49028" y="12907"/>
                  <a:pt x="49022" y="12882"/>
                </a:cubicBezTo>
                <a:cubicBezTo>
                  <a:pt x="49009" y="12844"/>
                  <a:pt x="49022" y="12781"/>
                  <a:pt x="49085" y="12755"/>
                </a:cubicBezTo>
                <a:cubicBezTo>
                  <a:pt x="49110" y="12743"/>
                  <a:pt x="49161" y="12717"/>
                  <a:pt x="49237" y="12692"/>
                </a:cubicBezTo>
                <a:cubicBezTo>
                  <a:pt x="49275" y="12667"/>
                  <a:pt x="49300" y="12629"/>
                  <a:pt x="49313" y="12591"/>
                </a:cubicBezTo>
                <a:lnTo>
                  <a:pt x="49363" y="12540"/>
                </a:lnTo>
                <a:lnTo>
                  <a:pt x="49376" y="12515"/>
                </a:lnTo>
                <a:cubicBezTo>
                  <a:pt x="49414" y="12540"/>
                  <a:pt x="49439" y="12591"/>
                  <a:pt x="49439" y="12629"/>
                </a:cubicBezTo>
                <a:cubicBezTo>
                  <a:pt x="49452" y="12629"/>
                  <a:pt x="49477" y="12616"/>
                  <a:pt x="49502" y="12616"/>
                </a:cubicBezTo>
                <a:lnTo>
                  <a:pt x="49528" y="12591"/>
                </a:lnTo>
                <a:cubicBezTo>
                  <a:pt x="49573" y="12546"/>
                  <a:pt x="49628" y="12460"/>
                  <a:pt x="49657" y="12460"/>
                </a:cubicBezTo>
                <a:cubicBezTo>
                  <a:pt x="49661" y="12460"/>
                  <a:pt x="49664" y="12462"/>
                  <a:pt x="49667" y="12464"/>
                </a:cubicBezTo>
                <a:cubicBezTo>
                  <a:pt x="49730" y="12502"/>
                  <a:pt x="49781" y="12591"/>
                  <a:pt x="49831" y="12667"/>
                </a:cubicBezTo>
                <a:lnTo>
                  <a:pt x="49844" y="12680"/>
                </a:lnTo>
                <a:cubicBezTo>
                  <a:pt x="49920" y="12730"/>
                  <a:pt x="50072" y="12844"/>
                  <a:pt x="50148" y="12920"/>
                </a:cubicBezTo>
                <a:lnTo>
                  <a:pt x="50047" y="12933"/>
                </a:lnTo>
                <a:cubicBezTo>
                  <a:pt x="49933" y="12920"/>
                  <a:pt x="49819" y="12882"/>
                  <a:pt x="49793" y="12844"/>
                </a:cubicBezTo>
                <a:lnTo>
                  <a:pt x="49793" y="12819"/>
                </a:lnTo>
                <a:lnTo>
                  <a:pt x="49806" y="12793"/>
                </a:lnTo>
                <a:cubicBezTo>
                  <a:pt x="49810" y="12787"/>
                  <a:pt x="49817" y="12785"/>
                  <a:pt x="49824" y="12785"/>
                </a:cubicBezTo>
                <a:cubicBezTo>
                  <a:pt x="49860" y="12785"/>
                  <a:pt x="49926" y="12835"/>
                  <a:pt x="49950" y="12835"/>
                </a:cubicBezTo>
                <a:cubicBezTo>
                  <a:pt x="49954" y="12835"/>
                  <a:pt x="49957" y="12834"/>
                  <a:pt x="49958" y="12831"/>
                </a:cubicBezTo>
                <a:cubicBezTo>
                  <a:pt x="49983" y="12806"/>
                  <a:pt x="49907" y="12768"/>
                  <a:pt x="49793" y="12743"/>
                </a:cubicBezTo>
                <a:lnTo>
                  <a:pt x="49768" y="12730"/>
                </a:lnTo>
                <a:cubicBezTo>
                  <a:pt x="49736" y="12720"/>
                  <a:pt x="49696" y="12674"/>
                  <a:pt x="49654" y="12674"/>
                </a:cubicBezTo>
                <a:cubicBezTo>
                  <a:pt x="49646" y="12674"/>
                  <a:pt x="49637" y="12675"/>
                  <a:pt x="49629" y="12680"/>
                </a:cubicBezTo>
                <a:lnTo>
                  <a:pt x="49566" y="12692"/>
                </a:lnTo>
                <a:cubicBezTo>
                  <a:pt x="49604" y="12768"/>
                  <a:pt x="49616" y="12844"/>
                  <a:pt x="49616" y="12857"/>
                </a:cubicBezTo>
                <a:cubicBezTo>
                  <a:pt x="49604" y="12869"/>
                  <a:pt x="49654" y="12882"/>
                  <a:pt x="49705" y="12895"/>
                </a:cubicBezTo>
                <a:lnTo>
                  <a:pt x="49755" y="12945"/>
                </a:lnTo>
                <a:lnTo>
                  <a:pt x="49806" y="13034"/>
                </a:lnTo>
                <a:cubicBezTo>
                  <a:pt x="49882" y="13097"/>
                  <a:pt x="50110" y="13198"/>
                  <a:pt x="50173" y="13236"/>
                </a:cubicBezTo>
                <a:cubicBezTo>
                  <a:pt x="50179" y="13240"/>
                  <a:pt x="50184" y="13242"/>
                  <a:pt x="50189" y="13242"/>
                </a:cubicBezTo>
                <a:cubicBezTo>
                  <a:pt x="50229" y="13242"/>
                  <a:pt x="50249" y="13116"/>
                  <a:pt x="50249" y="13059"/>
                </a:cubicBezTo>
                <a:cubicBezTo>
                  <a:pt x="50245" y="13033"/>
                  <a:pt x="50263" y="13024"/>
                  <a:pt x="50290" y="13024"/>
                </a:cubicBezTo>
                <a:cubicBezTo>
                  <a:pt x="50344" y="13024"/>
                  <a:pt x="50435" y="13059"/>
                  <a:pt x="50477" y="13084"/>
                </a:cubicBezTo>
                <a:cubicBezTo>
                  <a:pt x="50489" y="13094"/>
                  <a:pt x="50499" y="13098"/>
                  <a:pt x="50509" y="13098"/>
                </a:cubicBezTo>
                <a:cubicBezTo>
                  <a:pt x="50548" y="13098"/>
                  <a:pt x="50563" y="13022"/>
                  <a:pt x="50553" y="12971"/>
                </a:cubicBezTo>
                <a:cubicBezTo>
                  <a:pt x="50553" y="12945"/>
                  <a:pt x="50562" y="12933"/>
                  <a:pt x="50581" y="12933"/>
                </a:cubicBezTo>
                <a:cubicBezTo>
                  <a:pt x="50600" y="12933"/>
                  <a:pt x="50629" y="12945"/>
                  <a:pt x="50667" y="12971"/>
                </a:cubicBezTo>
                <a:lnTo>
                  <a:pt x="50717" y="12996"/>
                </a:lnTo>
                <a:lnTo>
                  <a:pt x="50780" y="13034"/>
                </a:lnTo>
                <a:cubicBezTo>
                  <a:pt x="50787" y="13042"/>
                  <a:pt x="50793" y="13045"/>
                  <a:pt x="50800" y="13045"/>
                </a:cubicBezTo>
                <a:cubicBezTo>
                  <a:pt x="50847" y="13045"/>
                  <a:pt x="50901" y="12869"/>
                  <a:pt x="50945" y="12781"/>
                </a:cubicBezTo>
                <a:cubicBezTo>
                  <a:pt x="50989" y="12692"/>
                  <a:pt x="50927" y="12652"/>
                  <a:pt x="50885" y="12652"/>
                </a:cubicBezTo>
                <a:cubicBezTo>
                  <a:pt x="50879" y="12652"/>
                  <a:pt x="50874" y="12653"/>
                  <a:pt x="50869" y="12654"/>
                </a:cubicBezTo>
                <a:cubicBezTo>
                  <a:pt x="50868" y="12655"/>
                  <a:pt x="50868" y="12655"/>
                  <a:pt x="50867" y="12655"/>
                </a:cubicBezTo>
                <a:cubicBezTo>
                  <a:pt x="50849" y="12655"/>
                  <a:pt x="50917" y="12477"/>
                  <a:pt x="50989" y="12477"/>
                </a:cubicBezTo>
                <a:cubicBezTo>
                  <a:pt x="50991" y="12477"/>
                  <a:pt x="50993" y="12477"/>
                  <a:pt x="50996" y="12477"/>
                </a:cubicBezTo>
                <a:cubicBezTo>
                  <a:pt x="51059" y="12477"/>
                  <a:pt x="51084" y="12439"/>
                  <a:pt x="51034" y="12363"/>
                </a:cubicBezTo>
                <a:lnTo>
                  <a:pt x="50996" y="12313"/>
                </a:lnTo>
                <a:lnTo>
                  <a:pt x="50970" y="12287"/>
                </a:lnTo>
                <a:cubicBezTo>
                  <a:pt x="50945" y="12249"/>
                  <a:pt x="50958" y="12199"/>
                  <a:pt x="50983" y="12186"/>
                </a:cubicBezTo>
                <a:cubicBezTo>
                  <a:pt x="50985" y="12184"/>
                  <a:pt x="50990" y="12183"/>
                  <a:pt x="50998" y="12183"/>
                </a:cubicBezTo>
                <a:cubicBezTo>
                  <a:pt x="51032" y="12183"/>
                  <a:pt x="51117" y="12205"/>
                  <a:pt x="51211" y="12237"/>
                </a:cubicBezTo>
                <a:lnTo>
                  <a:pt x="51236" y="12338"/>
                </a:lnTo>
                <a:cubicBezTo>
                  <a:pt x="51274" y="12452"/>
                  <a:pt x="51312" y="12452"/>
                  <a:pt x="51375" y="12452"/>
                </a:cubicBezTo>
                <a:lnTo>
                  <a:pt x="51413" y="12452"/>
                </a:lnTo>
                <a:cubicBezTo>
                  <a:pt x="51430" y="12448"/>
                  <a:pt x="51451" y="12446"/>
                  <a:pt x="51474" y="12446"/>
                </a:cubicBezTo>
                <a:cubicBezTo>
                  <a:pt x="51519" y="12446"/>
                  <a:pt x="51569" y="12452"/>
                  <a:pt x="51603" y="12452"/>
                </a:cubicBezTo>
                <a:lnTo>
                  <a:pt x="51641" y="12502"/>
                </a:lnTo>
                <a:lnTo>
                  <a:pt x="51654" y="12540"/>
                </a:lnTo>
                <a:cubicBezTo>
                  <a:pt x="51656" y="12561"/>
                  <a:pt x="51662" y="12569"/>
                  <a:pt x="51669" y="12569"/>
                </a:cubicBezTo>
                <a:cubicBezTo>
                  <a:pt x="51693" y="12569"/>
                  <a:pt x="51735" y="12475"/>
                  <a:pt x="51755" y="12426"/>
                </a:cubicBezTo>
                <a:cubicBezTo>
                  <a:pt x="51762" y="12409"/>
                  <a:pt x="51772" y="12402"/>
                  <a:pt x="51783" y="12402"/>
                </a:cubicBezTo>
                <a:cubicBezTo>
                  <a:pt x="51811" y="12402"/>
                  <a:pt x="51847" y="12450"/>
                  <a:pt x="51856" y="12477"/>
                </a:cubicBezTo>
                <a:cubicBezTo>
                  <a:pt x="51869" y="12528"/>
                  <a:pt x="51983" y="12540"/>
                  <a:pt x="52021" y="12540"/>
                </a:cubicBezTo>
                <a:cubicBezTo>
                  <a:pt x="52059" y="12528"/>
                  <a:pt x="52109" y="12502"/>
                  <a:pt x="52122" y="12477"/>
                </a:cubicBezTo>
                <a:lnTo>
                  <a:pt x="52134" y="12439"/>
                </a:lnTo>
                <a:cubicBezTo>
                  <a:pt x="52134" y="12426"/>
                  <a:pt x="52122" y="12388"/>
                  <a:pt x="52109" y="12388"/>
                </a:cubicBezTo>
                <a:cubicBezTo>
                  <a:pt x="52096" y="12382"/>
                  <a:pt x="52084" y="12382"/>
                  <a:pt x="52071" y="12382"/>
                </a:cubicBezTo>
                <a:cubicBezTo>
                  <a:pt x="52059" y="12382"/>
                  <a:pt x="52046" y="12382"/>
                  <a:pt x="52033" y="12376"/>
                </a:cubicBezTo>
                <a:lnTo>
                  <a:pt x="52008" y="12363"/>
                </a:lnTo>
                <a:cubicBezTo>
                  <a:pt x="51983" y="12325"/>
                  <a:pt x="52008" y="12275"/>
                  <a:pt x="52046" y="12237"/>
                </a:cubicBezTo>
                <a:lnTo>
                  <a:pt x="52046" y="12249"/>
                </a:lnTo>
                <a:lnTo>
                  <a:pt x="52096" y="12313"/>
                </a:lnTo>
                <a:cubicBezTo>
                  <a:pt x="52147" y="12414"/>
                  <a:pt x="52210" y="12578"/>
                  <a:pt x="52236" y="12629"/>
                </a:cubicBezTo>
                <a:cubicBezTo>
                  <a:pt x="52240" y="12637"/>
                  <a:pt x="52244" y="12641"/>
                  <a:pt x="52249" y="12641"/>
                </a:cubicBezTo>
                <a:cubicBezTo>
                  <a:pt x="52272" y="12641"/>
                  <a:pt x="52299" y="12547"/>
                  <a:pt x="52299" y="12515"/>
                </a:cubicBezTo>
                <a:cubicBezTo>
                  <a:pt x="52312" y="12477"/>
                  <a:pt x="52362" y="12452"/>
                  <a:pt x="52425" y="12439"/>
                </a:cubicBezTo>
                <a:lnTo>
                  <a:pt x="52438" y="12477"/>
                </a:lnTo>
                <a:lnTo>
                  <a:pt x="52476" y="12528"/>
                </a:lnTo>
                <a:cubicBezTo>
                  <a:pt x="52476" y="12583"/>
                  <a:pt x="52490" y="12619"/>
                  <a:pt x="52512" y="12619"/>
                </a:cubicBezTo>
                <a:cubicBezTo>
                  <a:pt x="52520" y="12619"/>
                  <a:pt x="52529" y="12614"/>
                  <a:pt x="52539" y="12604"/>
                </a:cubicBezTo>
                <a:lnTo>
                  <a:pt x="52577" y="12604"/>
                </a:lnTo>
                <a:lnTo>
                  <a:pt x="52691" y="12553"/>
                </a:lnTo>
                <a:cubicBezTo>
                  <a:pt x="52675" y="12495"/>
                  <a:pt x="52729" y="12464"/>
                  <a:pt x="52783" y="12464"/>
                </a:cubicBezTo>
                <a:cubicBezTo>
                  <a:pt x="52811" y="12464"/>
                  <a:pt x="52838" y="12472"/>
                  <a:pt x="52856" y="12490"/>
                </a:cubicBezTo>
                <a:cubicBezTo>
                  <a:pt x="52868" y="12502"/>
                  <a:pt x="52878" y="12507"/>
                  <a:pt x="52887" y="12507"/>
                </a:cubicBezTo>
                <a:cubicBezTo>
                  <a:pt x="52915" y="12507"/>
                  <a:pt x="52926" y="12447"/>
                  <a:pt x="52906" y="12351"/>
                </a:cubicBezTo>
                <a:lnTo>
                  <a:pt x="52868" y="12237"/>
                </a:lnTo>
                <a:cubicBezTo>
                  <a:pt x="52868" y="12211"/>
                  <a:pt x="52881" y="12186"/>
                  <a:pt x="52894" y="12173"/>
                </a:cubicBezTo>
                <a:lnTo>
                  <a:pt x="52894" y="12161"/>
                </a:lnTo>
                <a:cubicBezTo>
                  <a:pt x="52919" y="12173"/>
                  <a:pt x="53147" y="12351"/>
                  <a:pt x="53185" y="12351"/>
                </a:cubicBezTo>
                <a:cubicBezTo>
                  <a:pt x="53186" y="12351"/>
                  <a:pt x="53188" y="12351"/>
                  <a:pt x="53190" y="12351"/>
                </a:cubicBezTo>
                <a:cubicBezTo>
                  <a:pt x="53236" y="12351"/>
                  <a:pt x="53249" y="12184"/>
                  <a:pt x="53273" y="12135"/>
                </a:cubicBezTo>
                <a:cubicBezTo>
                  <a:pt x="53277" y="12126"/>
                  <a:pt x="53284" y="12122"/>
                  <a:pt x="53294" y="12122"/>
                </a:cubicBezTo>
                <a:cubicBezTo>
                  <a:pt x="53339" y="12122"/>
                  <a:pt x="53434" y="12208"/>
                  <a:pt x="53481" y="12208"/>
                </a:cubicBezTo>
                <a:cubicBezTo>
                  <a:pt x="53489" y="12208"/>
                  <a:pt x="53496" y="12205"/>
                  <a:pt x="53501" y="12199"/>
                </a:cubicBezTo>
                <a:cubicBezTo>
                  <a:pt x="53534" y="12144"/>
                  <a:pt x="53538" y="12108"/>
                  <a:pt x="53506" y="12108"/>
                </a:cubicBezTo>
                <a:cubicBezTo>
                  <a:pt x="53501" y="12108"/>
                  <a:pt x="53495" y="12108"/>
                  <a:pt x="53488" y="12110"/>
                </a:cubicBezTo>
                <a:lnTo>
                  <a:pt x="53463" y="12097"/>
                </a:lnTo>
                <a:lnTo>
                  <a:pt x="53438" y="12085"/>
                </a:lnTo>
                <a:cubicBezTo>
                  <a:pt x="53412" y="12047"/>
                  <a:pt x="53425" y="11984"/>
                  <a:pt x="53438" y="11971"/>
                </a:cubicBezTo>
                <a:cubicBezTo>
                  <a:pt x="53442" y="11967"/>
                  <a:pt x="53450" y="11965"/>
                  <a:pt x="53461" y="11965"/>
                </a:cubicBezTo>
                <a:cubicBezTo>
                  <a:pt x="53483" y="11965"/>
                  <a:pt x="53514" y="11971"/>
                  <a:pt x="53539" y="11971"/>
                </a:cubicBezTo>
                <a:lnTo>
                  <a:pt x="53577" y="12009"/>
                </a:lnTo>
                <a:lnTo>
                  <a:pt x="53640" y="12085"/>
                </a:lnTo>
                <a:cubicBezTo>
                  <a:pt x="53704" y="12173"/>
                  <a:pt x="53767" y="12224"/>
                  <a:pt x="53779" y="12224"/>
                </a:cubicBezTo>
                <a:cubicBezTo>
                  <a:pt x="53779" y="12224"/>
                  <a:pt x="53767" y="12059"/>
                  <a:pt x="53754" y="11996"/>
                </a:cubicBezTo>
                <a:cubicBezTo>
                  <a:pt x="53741" y="11933"/>
                  <a:pt x="53805" y="11882"/>
                  <a:pt x="53893" y="11882"/>
                </a:cubicBezTo>
                <a:lnTo>
                  <a:pt x="53982" y="11882"/>
                </a:lnTo>
                <a:cubicBezTo>
                  <a:pt x="54007" y="11882"/>
                  <a:pt x="54045" y="11870"/>
                  <a:pt x="54045" y="11857"/>
                </a:cubicBezTo>
                <a:lnTo>
                  <a:pt x="54083" y="11642"/>
                </a:lnTo>
                <a:cubicBezTo>
                  <a:pt x="54210" y="11693"/>
                  <a:pt x="54286" y="11806"/>
                  <a:pt x="54248" y="11908"/>
                </a:cubicBezTo>
                <a:lnTo>
                  <a:pt x="54222" y="11908"/>
                </a:lnTo>
                <a:lnTo>
                  <a:pt x="54083" y="11920"/>
                </a:lnTo>
                <a:cubicBezTo>
                  <a:pt x="54096" y="12047"/>
                  <a:pt x="54121" y="12173"/>
                  <a:pt x="54121" y="12199"/>
                </a:cubicBezTo>
                <a:cubicBezTo>
                  <a:pt x="54127" y="12211"/>
                  <a:pt x="54140" y="12218"/>
                  <a:pt x="54157" y="12218"/>
                </a:cubicBezTo>
                <a:cubicBezTo>
                  <a:pt x="54175" y="12218"/>
                  <a:pt x="54197" y="12211"/>
                  <a:pt x="54222" y="12199"/>
                </a:cubicBezTo>
                <a:lnTo>
                  <a:pt x="54222" y="12173"/>
                </a:lnTo>
                <a:cubicBezTo>
                  <a:pt x="54222" y="12097"/>
                  <a:pt x="54222" y="12047"/>
                  <a:pt x="54311" y="12009"/>
                </a:cubicBezTo>
                <a:lnTo>
                  <a:pt x="54399" y="11958"/>
                </a:lnTo>
                <a:cubicBezTo>
                  <a:pt x="54475" y="11819"/>
                  <a:pt x="54551" y="11680"/>
                  <a:pt x="54551" y="11655"/>
                </a:cubicBezTo>
                <a:cubicBezTo>
                  <a:pt x="54542" y="11646"/>
                  <a:pt x="54527" y="11637"/>
                  <a:pt x="54514" y="11637"/>
                </a:cubicBezTo>
                <a:cubicBezTo>
                  <a:pt x="54509" y="11637"/>
                  <a:pt x="54504" y="11638"/>
                  <a:pt x="54501" y="11642"/>
                </a:cubicBezTo>
                <a:cubicBezTo>
                  <a:pt x="54488" y="11642"/>
                  <a:pt x="54399" y="11629"/>
                  <a:pt x="54374" y="11617"/>
                </a:cubicBezTo>
                <a:cubicBezTo>
                  <a:pt x="54349" y="11604"/>
                  <a:pt x="54298" y="11579"/>
                  <a:pt x="54286" y="11553"/>
                </a:cubicBezTo>
                <a:lnTo>
                  <a:pt x="54286" y="11528"/>
                </a:lnTo>
                <a:cubicBezTo>
                  <a:pt x="54286" y="11503"/>
                  <a:pt x="54311" y="11452"/>
                  <a:pt x="54324" y="11452"/>
                </a:cubicBezTo>
                <a:lnTo>
                  <a:pt x="54501" y="11503"/>
                </a:lnTo>
                <a:cubicBezTo>
                  <a:pt x="54623" y="11332"/>
                  <a:pt x="54580" y="11173"/>
                  <a:pt x="54543" y="11173"/>
                </a:cubicBezTo>
                <a:cubicBezTo>
                  <a:pt x="54541" y="11173"/>
                  <a:pt x="54540" y="11173"/>
                  <a:pt x="54539" y="11174"/>
                </a:cubicBezTo>
                <a:cubicBezTo>
                  <a:pt x="54530" y="11178"/>
                  <a:pt x="54523" y="11180"/>
                  <a:pt x="54517" y="11180"/>
                </a:cubicBezTo>
                <a:cubicBezTo>
                  <a:pt x="54484" y="11180"/>
                  <a:pt x="54475" y="11132"/>
                  <a:pt x="54475" y="11110"/>
                </a:cubicBezTo>
                <a:cubicBezTo>
                  <a:pt x="54488" y="11072"/>
                  <a:pt x="54463" y="11047"/>
                  <a:pt x="54412" y="11035"/>
                </a:cubicBezTo>
                <a:lnTo>
                  <a:pt x="54399" y="11047"/>
                </a:lnTo>
                <a:lnTo>
                  <a:pt x="54349" y="11136"/>
                </a:lnTo>
                <a:cubicBezTo>
                  <a:pt x="54328" y="11085"/>
                  <a:pt x="54192" y="10992"/>
                  <a:pt x="54120" y="10992"/>
                </a:cubicBezTo>
                <a:cubicBezTo>
                  <a:pt x="54104" y="10992"/>
                  <a:pt x="54090" y="10997"/>
                  <a:pt x="54083" y="11009"/>
                </a:cubicBezTo>
                <a:cubicBezTo>
                  <a:pt x="54045" y="11072"/>
                  <a:pt x="54020" y="11136"/>
                  <a:pt x="54033" y="11148"/>
                </a:cubicBezTo>
                <a:lnTo>
                  <a:pt x="54045" y="11148"/>
                </a:lnTo>
                <a:lnTo>
                  <a:pt x="54108" y="11072"/>
                </a:lnTo>
                <a:cubicBezTo>
                  <a:pt x="54157" y="11109"/>
                  <a:pt x="54206" y="11288"/>
                  <a:pt x="54164" y="11288"/>
                </a:cubicBezTo>
                <a:cubicBezTo>
                  <a:pt x="54162" y="11288"/>
                  <a:pt x="54161" y="11288"/>
                  <a:pt x="54159" y="11288"/>
                </a:cubicBezTo>
                <a:cubicBezTo>
                  <a:pt x="54155" y="11286"/>
                  <a:pt x="54150" y="11286"/>
                  <a:pt x="54147" y="11286"/>
                </a:cubicBezTo>
                <a:cubicBezTo>
                  <a:pt x="54109" y="11286"/>
                  <a:pt x="54111" y="11342"/>
                  <a:pt x="54134" y="11376"/>
                </a:cubicBezTo>
                <a:cubicBezTo>
                  <a:pt x="54141" y="11391"/>
                  <a:pt x="54086" y="11411"/>
                  <a:pt x="54032" y="11411"/>
                </a:cubicBezTo>
                <a:cubicBezTo>
                  <a:pt x="53995" y="11411"/>
                  <a:pt x="53959" y="11402"/>
                  <a:pt x="53944" y="11376"/>
                </a:cubicBezTo>
                <a:cubicBezTo>
                  <a:pt x="53919" y="11313"/>
                  <a:pt x="53919" y="11072"/>
                  <a:pt x="53893" y="11009"/>
                </a:cubicBezTo>
                <a:cubicBezTo>
                  <a:pt x="53884" y="10980"/>
                  <a:pt x="53874" y="10970"/>
                  <a:pt x="53865" y="10970"/>
                </a:cubicBezTo>
                <a:cubicBezTo>
                  <a:pt x="53851" y="10970"/>
                  <a:pt x="53838" y="10998"/>
                  <a:pt x="53830" y="11022"/>
                </a:cubicBezTo>
                <a:cubicBezTo>
                  <a:pt x="53830" y="11034"/>
                  <a:pt x="53825" y="11039"/>
                  <a:pt x="53817" y="11039"/>
                </a:cubicBezTo>
                <a:cubicBezTo>
                  <a:pt x="53799" y="11039"/>
                  <a:pt x="53764" y="11011"/>
                  <a:pt x="53729" y="10959"/>
                </a:cubicBezTo>
                <a:lnTo>
                  <a:pt x="53678" y="10959"/>
                </a:lnTo>
                <a:cubicBezTo>
                  <a:pt x="53635" y="10959"/>
                  <a:pt x="53591" y="10987"/>
                  <a:pt x="53540" y="10987"/>
                </a:cubicBezTo>
                <a:cubicBezTo>
                  <a:pt x="53532" y="10987"/>
                  <a:pt x="53523" y="10986"/>
                  <a:pt x="53514" y="10984"/>
                </a:cubicBezTo>
                <a:lnTo>
                  <a:pt x="53450" y="10984"/>
                </a:lnTo>
                <a:cubicBezTo>
                  <a:pt x="53387" y="11022"/>
                  <a:pt x="53337" y="11174"/>
                  <a:pt x="53337" y="11212"/>
                </a:cubicBezTo>
                <a:cubicBezTo>
                  <a:pt x="53337" y="11256"/>
                  <a:pt x="53317" y="11290"/>
                  <a:pt x="53288" y="11290"/>
                </a:cubicBezTo>
                <a:cubicBezTo>
                  <a:pt x="53283" y="11290"/>
                  <a:pt x="53278" y="11289"/>
                  <a:pt x="53273" y="11288"/>
                </a:cubicBezTo>
                <a:lnTo>
                  <a:pt x="53223" y="11199"/>
                </a:lnTo>
                <a:lnTo>
                  <a:pt x="53185" y="11123"/>
                </a:lnTo>
                <a:cubicBezTo>
                  <a:pt x="53135" y="11073"/>
                  <a:pt x="53085" y="11039"/>
                  <a:pt x="53054" y="11039"/>
                </a:cubicBezTo>
                <a:cubicBezTo>
                  <a:pt x="53045" y="11039"/>
                  <a:pt x="53038" y="11042"/>
                  <a:pt x="53033" y="11047"/>
                </a:cubicBezTo>
                <a:lnTo>
                  <a:pt x="53020" y="11060"/>
                </a:lnTo>
                <a:lnTo>
                  <a:pt x="52944" y="11085"/>
                </a:lnTo>
                <a:cubicBezTo>
                  <a:pt x="52910" y="11165"/>
                  <a:pt x="52845" y="11214"/>
                  <a:pt x="52778" y="11214"/>
                </a:cubicBezTo>
                <a:cubicBezTo>
                  <a:pt x="52770" y="11214"/>
                  <a:pt x="52762" y="11213"/>
                  <a:pt x="52754" y="11212"/>
                </a:cubicBezTo>
                <a:lnTo>
                  <a:pt x="52691" y="11161"/>
                </a:lnTo>
                <a:lnTo>
                  <a:pt x="52641" y="11136"/>
                </a:lnTo>
                <a:cubicBezTo>
                  <a:pt x="52590" y="11110"/>
                  <a:pt x="52539" y="11110"/>
                  <a:pt x="52527" y="11110"/>
                </a:cubicBezTo>
                <a:cubicBezTo>
                  <a:pt x="52527" y="11110"/>
                  <a:pt x="52438" y="11326"/>
                  <a:pt x="52388" y="11326"/>
                </a:cubicBezTo>
                <a:cubicBezTo>
                  <a:pt x="52324" y="11326"/>
                  <a:pt x="52248" y="11313"/>
                  <a:pt x="52210" y="11313"/>
                </a:cubicBezTo>
                <a:lnTo>
                  <a:pt x="52172" y="11313"/>
                </a:lnTo>
                <a:lnTo>
                  <a:pt x="52008" y="11300"/>
                </a:lnTo>
                <a:cubicBezTo>
                  <a:pt x="51978" y="11274"/>
                  <a:pt x="51953" y="11265"/>
                  <a:pt x="51935" y="11265"/>
                </a:cubicBezTo>
                <a:cubicBezTo>
                  <a:pt x="51899" y="11265"/>
                  <a:pt x="51886" y="11301"/>
                  <a:pt x="51894" y="11326"/>
                </a:cubicBezTo>
                <a:cubicBezTo>
                  <a:pt x="51907" y="11364"/>
                  <a:pt x="51818" y="11490"/>
                  <a:pt x="51780" y="11515"/>
                </a:cubicBezTo>
                <a:cubicBezTo>
                  <a:pt x="51774" y="11521"/>
                  <a:pt x="51768" y="11524"/>
                  <a:pt x="51761" y="11524"/>
                </a:cubicBezTo>
                <a:cubicBezTo>
                  <a:pt x="51723" y="11524"/>
                  <a:pt x="51671" y="11441"/>
                  <a:pt x="51628" y="11313"/>
                </a:cubicBezTo>
                <a:lnTo>
                  <a:pt x="51565" y="11389"/>
                </a:lnTo>
                <a:lnTo>
                  <a:pt x="51489" y="11477"/>
                </a:lnTo>
                <a:cubicBezTo>
                  <a:pt x="51392" y="11526"/>
                  <a:pt x="51191" y="11655"/>
                  <a:pt x="51130" y="11655"/>
                </a:cubicBezTo>
                <a:cubicBezTo>
                  <a:pt x="51127" y="11655"/>
                  <a:pt x="51124" y="11655"/>
                  <a:pt x="51122" y="11655"/>
                </a:cubicBezTo>
                <a:cubicBezTo>
                  <a:pt x="51072" y="11642"/>
                  <a:pt x="51059" y="11452"/>
                  <a:pt x="51109" y="11439"/>
                </a:cubicBezTo>
                <a:cubicBezTo>
                  <a:pt x="51160" y="11414"/>
                  <a:pt x="51147" y="11364"/>
                  <a:pt x="51122" y="11338"/>
                </a:cubicBezTo>
                <a:cubicBezTo>
                  <a:pt x="51122" y="11338"/>
                  <a:pt x="51121" y="11338"/>
                  <a:pt x="51121" y="11338"/>
                </a:cubicBezTo>
                <a:cubicBezTo>
                  <a:pt x="51099" y="11338"/>
                  <a:pt x="50905" y="11567"/>
                  <a:pt x="50818" y="11617"/>
                </a:cubicBezTo>
                <a:cubicBezTo>
                  <a:pt x="50751" y="11655"/>
                  <a:pt x="50661" y="11672"/>
                  <a:pt x="50600" y="11672"/>
                </a:cubicBezTo>
                <a:cubicBezTo>
                  <a:pt x="50581" y="11672"/>
                  <a:pt x="50565" y="11670"/>
                  <a:pt x="50553" y="11667"/>
                </a:cubicBezTo>
                <a:lnTo>
                  <a:pt x="50502" y="11667"/>
                </a:lnTo>
                <a:lnTo>
                  <a:pt x="50388" y="11680"/>
                </a:lnTo>
                <a:cubicBezTo>
                  <a:pt x="50262" y="11730"/>
                  <a:pt x="50072" y="11794"/>
                  <a:pt x="50034" y="11794"/>
                </a:cubicBezTo>
                <a:cubicBezTo>
                  <a:pt x="49996" y="11794"/>
                  <a:pt x="50059" y="11579"/>
                  <a:pt x="50097" y="11528"/>
                </a:cubicBezTo>
                <a:cubicBezTo>
                  <a:pt x="50135" y="11500"/>
                  <a:pt x="50223" y="11485"/>
                  <a:pt x="50280" y="11485"/>
                </a:cubicBezTo>
                <a:cubicBezTo>
                  <a:pt x="50300" y="11485"/>
                  <a:pt x="50315" y="11487"/>
                  <a:pt x="50325" y="11490"/>
                </a:cubicBezTo>
                <a:cubicBezTo>
                  <a:pt x="50327" y="11491"/>
                  <a:pt x="50329" y="11491"/>
                  <a:pt x="50332" y="11491"/>
                </a:cubicBezTo>
                <a:cubicBezTo>
                  <a:pt x="50361" y="11491"/>
                  <a:pt x="50447" y="11443"/>
                  <a:pt x="50492" y="11443"/>
                </a:cubicBezTo>
                <a:cubicBezTo>
                  <a:pt x="50502" y="11443"/>
                  <a:pt x="50510" y="11445"/>
                  <a:pt x="50515" y="11452"/>
                </a:cubicBezTo>
                <a:cubicBezTo>
                  <a:pt x="50517" y="11454"/>
                  <a:pt x="50520" y="11455"/>
                  <a:pt x="50523" y="11455"/>
                </a:cubicBezTo>
                <a:cubicBezTo>
                  <a:pt x="50558" y="11455"/>
                  <a:pt x="50589" y="11307"/>
                  <a:pt x="50565" y="11224"/>
                </a:cubicBezTo>
                <a:cubicBezTo>
                  <a:pt x="50547" y="11169"/>
                  <a:pt x="50569" y="11134"/>
                  <a:pt x="50612" y="11134"/>
                </a:cubicBezTo>
                <a:cubicBezTo>
                  <a:pt x="50628" y="11134"/>
                  <a:pt x="50646" y="11138"/>
                  <a:pt x="50667" y="11148"/>
                </a:cubicBezTo>
                <a:lnTo>
                  <a:pt x="50692" y="11123"/>
                </a:lnTo>
                <a:lnTo>
                  <a:pt x="50743" y="11098"/>
                </a:lnTo>
                <a:cubicBezTo>
                  <a:pt x="50757" y="11063"/>
                  <a:pt x="50799" y="11048"/>
                  <a:pt x="50846" y="11048"/>
                </a:cubicBezTo>
                <a:cubicBezTo>
                  <a:pt x="50921" y="11048"/>
                  <a:pt x="51010" y="11086"/>
                  <a:pt x="51034" y="11148"/>
                </a:cubicBezTo>
                <a:cubicBezTo>
                  <a:pt x="51044" y="11183"/>
                  <a:pt x="51063" y="11193"/>
                  <a:pt x="51086" y="11193"/>
                </a:cubicBezTo>
                <a:cubicBezTo>
                  <a:pt x="51112" y="11193"/>
                  <a:pt x="51141" y="11181"/>
                  <a:pt x="51164" y="11181"/>
                </a:cubicBezTo>
                <a:cubicBezTo>
                  <a:pt x="51172" y="11181"/>
                  <a:pt x="51179" y="11182"/>
                  <a:pt x="51185" y="11186"/>
                </a:cubicBezTo>
                <a:cubicBezTo>
                  <a:pt x="51189" y="11188"/>
                  <a:pt x="51191" y="11189"/>
                  <a:pt x="51194" y="11189"/>
                </a:cubicBezTo>
                <a:cubicBezTo>
                  <a:pt x="51231" y="11189"/>
                  <a:pt x="51196" y="11017"/>
                  <a:pt x="51173" y="10946"/>
                </a:cubicBezTo>
                <a:cubicBezTo>
                  <a:pt x="51162" y="10892"/>
                  <a:pt x="51260" y="10839"/>
                  <a:pt x="51313" y="10839"/>
                </a:cubicBezTo>
                <a:cubicBezTo>
                  <a:pt x="51323" y="10839"/>
                  <a:pt x="51331" y="10841"/>
                  <a:pt x="51337" y="10845"/>
                </a:cubicBezTo>
                <a:cubicBezTo>
                  <a:pt x="51388" y="10883"/>
                  <a:pt x="51413" y="10921"/>
                  <a:pt x="51388" y="10933"/>
                </a:cubicBezTo>
                <a:lnTo>
                  <a:pt x="51375" y="10946"/>
                </a:lnTo>
                <a:lnTo>
                  <a:pt x="51350" y="10959"/>
                </a:lnTo>
                <a:cubicBezTo>
                  <a:pt x="51325" y="10971"/>
                  <a:pt x="51325" y="11022"/>
                  <a:pt x="51337" y="11060"/>
                </a:cubicBezTo>
                <a:lnTo>
                  <a:pt x="51363" y="11085"/>
                </a:lnTo>
                <a:cubicBezTo>
                  <a:pt x="51388" y="11110"/>
                  <a:pt x="51438" y="11136"/>
                  <a:pt x="51464" y="11136"/>
                </a:cubicBezTo>
                <a:cubicBezTo>
                  <a:pt x="51489" y="11123"/>
                  <a:pt x="51514" y="11072"/>
                  <a:pt x="51527" y="11022"/>
                </a:cubicBezTo>
                <a:cubicBezTo>
                  <a:pt x="51540" y="10997"/>
                  <a:pt x="51527" y="10959"/>
                  <a:pt x="51527" y="10921"/>
                </a:cubicBezTo>
                <a:cubicBezTo>
                  <a:pt x="51540" y="10895"/>
                  <a:pt x="51578" y="10883"/>
                  <a:pt x="51590" y="10883"/>
                </a:cubicBezTo>
                <a:lnTo>
                  <a:pt x="51616" y="10883"/>
                </a:lnTo>
                <a:cubicBezTo>
                  <a:pt x="51628" y="10921"/>
                  <a:pt x="51641" y="11047"/>
                  <a:pt x="51641" y="11085"/>
                </a:cubicBezTo>
                <a:cubicBezTo>
                  <a:pt x="51641" y="11123"/>
                  <a:pt x="51692" y="11123"/>
                  <a:pt x="51704" y="11123"/>
                </a:cubicBezTo>
                <a:cubicBezTo>
                  <a:pt x="51711" y="11117"/>
                  <a:pt x="51730" y="11114"/>
                  <a:pt x="51755" y="11114"/>
                </a:cubicBezTo>
                <a:cubicBezTo>
                  <a:pt x="51780" y="11114"/>
                  <a:pt x="51812" y="11117"/>
                  <a:pt x="51843" y="11123"/>
                </a:cubicBezTo>
                <a:lnTo>
                  <a:pt x="51805" y="10984"/>
                </a:lnTo>
                <a:lnTo>
                  <a:pt x="51805" y="10959"/>
                </a:lnTo>
                <a:cubicBezTo>
                  <a:pt x="51805" y="10948"/>
                  <a:pt x="51812" y="10943"/>
                  <a:pt x="51824" y="10943"/>
                </a:cubicBezTo>
                <a:cubicBezTo>
                  <a:pt x="51866" y="10943"/>
                  <a:pt x="51971" y="11005"/>
                  <a:pt x="52021" y="11035"/>
                </a:cubicBezTo>
                <a:cubicBezTo>
                  <a:pt x="52034" y="11048"/>
                  <a:pt x="52048" y="11054"/>
                  <a:pt x="52060" y="11054"/>
                </a:cubicBezTo>
                <a:cubicBezTo>
                  <a:pt x="52095" y="11054"/>
                  <a:pt x="52122" y="11007"/>
                  <a:pt x="52122" y="10933"/>
                </a:cubicBezTo>
                <a:lnTo>
                  <a:pt x="52134" y="10857"/>
                </a:lnTo>
                <a:lnTo>
                  <a:pt x="52147" y="10769"/>
                </a:lnTo>
                <a:cubicBezTo>
                  <a:pt x="52163" y="10777"/>
                  <a:pt x="52181" y="10780"/>
                  <a:pt x="52199" y="10780"/>
                </a:cubicBezTo>
                <a:cubicBezTo>
                  <a:pt x="52239" y="10780"/>
                  <a:pt x="52278" y="10765"/>
                  <a:pt x="52286" y="10756"/>
                </a:cubicBezTo>
                <a:cubicBezTo>
                  <a:pt x="52286" y="10743"/>
                  <a:pt x="52299" y="10706"/>
                  <a:pt x="52299" y="10668"/>
                </a:cubicBezTo>
                <a:lnTo>
                  <a:pt x="52299" y="10630"/>
                </a:lnTo>
                <a:cubicBezTo>
                  <a:pt x="52312" y="10592"/>
                  <a:pt x="52324" y="10554"/>
                  <a:pt x="52350" y="10528"/>
                </a:cubicBezTo>
                <a:cubicBezTo>
                  <a:pt x="52350" y="10526"/>
                  <a:pt x="52351" y="10525"/>
                  <a:pt x="52354" y="10525"/>
                </a:cubicBezTo>
                <a:cubicBezTo>
                  <a:pt x="52366" y="10525"/>
                  <a:pt x="52400" y="10546"/>
                  <a:pt x="52400" y="10566"/>
                </a:cubicBezTo>
                <a:lnTo>
                  <a:pt x="52425" y="10718"/>
                </a:lnTo>
                <a:cubicBezTo>
                  <a:pt x="52475" y="10768"/>
                  <a:pt x="52532" y="10793"/>
                  <a:pt x="52580" y="10793"/>
                </a:cubicBezTo>
                <a:cubicBezTo>
                  <a:pt x="52617" y="10793"/>
                  <a:pt x="52649" y="10777"/>
                  <a:pt x="52666" y="10743"/>
                </a:cubicBezTo>
                <a:lnTo>
                  <a:pt x="52679" y="10883"/>
                </a:lnTo>
                <a:cubicBezTo>
                  <a:pt x="52691" y="10933"/>
                  <a:pt x="52653" y="11009"/>
                  <a:pt x="52729" y="11022"/>
                </a:cubicBezTo>
                <a:cubicBezTo>
                  <a:pt x="52767" y="11022"/>
                  <a:pt x="52805" y="10971"/>
                  <a:pt x="52830" y="10933"/>
                </a:cubicBezTo>
                <a:lnTo>
                  <a:pt x="52856" y="10895"/>
                </a:lnTo>
                <a:cubicBezTo>
                  <a:pt x="52864" y="10862"/>
                  <a:pt x="52974" y="10862"/>
                  <a:pt x="53068" y="10862"/>
                </a:cubicBezTo>
                <a:lnTo>
                  <a:pt x="53068" y="10862"/>
                </a:lnTo>
                <a:cubicBezTo>
                  <a:pt x="53116" y="10862"/>
                  <a:pt x="53159" y="10862"/>
                  <a:pt x="53185" y="10857"/>
                </a:cubicBezTo>
                <a:cubicBezTo>
                  <a:pt x="53261" y="10857"/>
                  <a:pt x="53337" y="10731"/>
                  <a:pt x="53337" y="10680"/>
                </a:cubicBezTo>
                <a:cubicBezTo>
                  <a:pt x="53337" y="10636"/>
                  <a:pt x="53308" y="10602"/>
                  <a:pt x="53267" y="10602"/>
                </a:cubicBezTo>
                <a:cubicBezTo>
                  <a:pt x="53261" y="10602"/>
                  <a:pt x="53255" y="10603"/>
                  <a:pt x="53248" y="10604"/>
                </a:cubicBezTo>
                <a:lnTo>
                  <a:pt x="53210" y="10592"/>
                </a:lnTo>
                <a:cubicBezTo>
                  <a:pt x="53197" y="10579"/>
                  <a:pt x="53172" y="10541"/>
                  <a:pt x="53185" y="10516"/>
                </a:cubicBezTo>
                <a:lnTo>
                  <a:pt x="53185" y="10490"/>
                </a:lnTo>
                <a:cubicBezTo>
                  <a:pt x="53188" y="10483"/>
                  <a:pt x="53202" y="10481"/>
                  <a:pt x="53221" y="10481"/>
                </a:cubicBezTo>
                <a:cubicBezTo>
                  <a:pt x="53240" y="10481"/>
                  <a:pt x="53265" y="10483"/>
                  <a:pt x="53289" y="10483"/>
                </a:cubicBezTo>
                <a:cubicBezTo>
                  <a:pt x="53319" y="10483"/>
                  <a:pt x="53347" y="10480"/>
                  <a:pt x="53362" y="10465"/>
                </a:cubicBezTo>
                <a:cubicBezTo>
                  <a:pt x="53385" y="10442"/>
                  <a:pt x="53492" y="10388"/>
                  <a:pt x="53540" y="10388"/>
                </a:cubicBezTo>
                <a:cubicBezTo>
                  <a:pt x="53544" y="10388"/>
                  <a:pt x="53548" y="10388"/>
                  <a:pt x="53552" y="10389"/>
                </a:cubicBezTo>
                <a:cubicBezTo>
                  <a:pt x="53602" y="10414"/>
                  <a:pt x="53628" y="10503"/>
                  <a:pt x="53602" y="10592"/>
                </a:cubicBezTo>
                <a:lnTo>
                  <a:pt x="53615" y="10668"/>
                </a:lnTo>
                <a:lnTo>
                  <a:pt x="53615" y="10693"/>
                </a:lnTo>
                <a:cubicBezTo>
                  <a:pt x="53617" y="10695"/>
                  <a:pt x="53621" y="10696"/>
                  <a:pt x="53625" y="10696"/>
                </a:cubicBezTo>
                <a:cubicBezTo>
                  <a:pt x="53649" y="10696"/>
                  <a:pt x="53704" y="10670"/>
                  <a:pt x="53767" y="10617"/>
                </a:cubicBezTo>
                <a:lnTo>
                  <a:pt x="53843" y="10706"/>
                </a:lnTo>
                <a:lnTo>
                  <a:pt x="53881" y="10756"/>
                </a:lnTo>
                <a:cubicBezTo>
                  <a:pt x="53885" y="10759"/>
                  <a:pt x="53890" y="10761"/>
                  <a:pt x="53895" y="10761"/>
                </a:cubicBezTo>
                <a:cubicBezTo>
                  <a:pt x="53954" y="10761"/>
                  <a:pt x="54076" y="10587"/>
                  <a:pt x="54134" y="10541"/>
                </a:cubicBezTo>
                <a:cubicBezTo>
                  <a:pt x="54210" y="10490"/>
                  <a:pt x="54108" y="10452"/>
                  <a:pt x="54070" y="10452"/>
                </a:cubicBezTo>
                <a:cubicBezTo>
                  <a:pt x="54020" y="10452"/>
                  <a:pt x="54007" y="10377"/>
                  <a:pt x="54020" y="10301"/>
                </a:cubicBezTo>
                <a:lnTo>
                  <a:pt x="54033" y="10237"/>
                </a:lnTo>
                <a:lnTo>
                  <a:pt x="54033" y="10212"/>
                </a:lnTo>
                <a:cubicBezTo>
                  <a:pt x="54020" y="10187"/>
                  <a:pt x="53995" y="10174"/>
                  <a:pt x="53957" y="10174"/>
                </a:cubicBezTo>
                <a:lnTo>
                  <a:pt x="53957" y="10199"/>
                </a:lnTo>
                <a:lnTo>
                  <a:pt x="53944" y="10275"/>
                </a:lnTo>
                <a:cubicBezTo>
                  <a:pt x="53944" y="10346"/>
                  <a:pt x="53913" y="10386"/>
                  <a:pt x="53872" y="10386"/>
                </a:cubicBezTo>
                <a:cubicBezTo>
                  <a:pt x="53855" y="10386"/>
                  <a:pt x="53836" y="10379"/>
                  <a:pt x="53817" y="10364"/>
                </a:cubicBezTo>
                <a:lnTo>
                  <a:pt x="53754" y="10313"/>
                </a:lnTo>
                <a:cubicBezTo>
                  <a:pt x="53741" y="10301"/>
                  <a:pt x="53716" y="10237"/>
                  <a:pt x="53729" y="10225"/>
                </a:cubicBezTo>
                <a:cubicBezTo>
                  <a:pt x="53740" y="10203"/>
                  <a:pt x="53770" y="10172"/>
                  <a:pt x="53794" y="10172"/>
                </a:cubicBezTo>
                <a:cubicBezTo>
                  <a:pt x="53798" y="10172"/>
                  <a:pt x="53801" y="10172"/>
                  <a:pt x="53805" y="10174"/>
                </a:cubicBezTo>
                <a:cubicBezTo>
                  <a:pt x="53881" y="10174"/>
                  <a:pt x="53906" y="10123"/>
                  <a:pt x="53893" y="10048"/>
                </a:cubicBezTo>
                <a:lnTo>
                  <a:pt x="53881" y="9984"/>
                </a:lnTo>
                <a:cubicBezTo>
                  <a:pt x="53855" y="9908"/>
                  <a:pt x="53906" y="9794"/>
                  <a:pt x="53995" y="9706"/>
                </a:cubicBezTo>
                <a:lnTo>
                  <a:pt x="54007" y="9554"/>
                </a:lnTo>
                <a:cubicBezTo>
                  <a:pt x="54013" y="9553"/>
                  <a:pt x="54018" y="9552"/>
                  <a:pt x="54023" y="9552"/>
                </a:cubicBezTo>
                <a:cubicBezTo>
                  <a:pt x="54066" y="9552"/>
                  <a:pt x="54096" y="9593"/>
                  <a:pt x="54096" y="9605"/>
                </a:cubicBezTo>
                <a:cubicBezTo>
                  <a:pt x="54096" y="9617"/>
                  <a:pt x="53982" y="9832"/>
                  <a:pt x="53995" y="9934"/>
                </a:cubicBezTo>
                <a:cubicBezTo>
                  <a:pt x="54006" y="10013"/>
                  <a:pt x="54140" y="10062"/>
                  <a:pt x="54213" y="10062"/>
                </a:cubicBezTo>
                <a:cubicBezTo>
                  <a:pt x="54221" y="10062"/>
                  <a:pt x="54229" y="10061"/>
                  <a:pt x="54235" y="10060"/>
                </a:cubicBezTo>
                <a:cubicBezTo>
                  <a:pt x="54239" y="10059"/>
                  <a:pt x="54243" y="10059"/>
                  <a:pt x="54246" y="10059"/>
                </a:cubicBezTo>
                <a:cubicBezTo>
                  <a:pt x="54295" y="10059"/>
                  <a:pt x="54272" y="10138"/>
                  <a:pt x="54260" y="10161"/>
                </a:cubicBezTo>
                <a:cubicBezTo>
                  <a:pt x="54235" y="10187"/>
                  <a:pt x="54324" y="10263"/>
                  <a:pt x="54362" y="10288"/>
                </a:cubicBezTo>
                <a:cubicBezTo>
                  <a:pt x="54365" y="10290"/>
                  <a:pt x="54368" y="10291"/>
                  <a:pt x="54371" y="10291"/>
                </a:cubicBezTo>
                <a:cubicBezTo>
                  <a:pt x="54405" y="10291"/>
                  <a:pt x="54437" y="10171"/>
                  <a:pt x="54437" y="10136"/>
                </a:cubicBezTo>
                <a:cubicBezTo>
                  <a:pt x="54448" y="10094"/>
                  <a:pt x="54502" y="10070"/>
                  <a:pt x="54527" y="10070"/>
                </a:cubicBezTo>
                <a:cubicBezTo>
                  <a:pt x="54532" y="10070"/>
                  <a:pt x="54536" y="10071"/>
                  <a:pt x="54539" y="10073"/>
                </a:cubicBezTo>
                <a:cubicBezTo>
                  <a:pt x="54564" y="10073"/>
                  <a:pt x="54665" y="9997"/>
                  <a:pt x="54691" y="9959"/>
                </a:cubicBezTo>
                <a:cubicBezTo>
                  <a:pt x="54716" y="9921"/>
                  <a:pt x="54766" y="9883"/>
                  <a:pt x="54792" y="9883"/>
                </a:cubicBezTo>
                <a:lnTo>
                  <a:pt x="54804" y="9908"/>
                </a:lnTo>
                <a:lnTo>
                  <a:pt x="54817" y="9921"/>
                </a:lnTo>
                <a:cubicBezTo>
                  <a:pt x="54817" y="9959"/>
                  <a:pt x="54728" y="10085"/>
                  <a:pt x="54703" y="10111"/>
                </a:cubicBezTo>
                <a:cubicBezTo>
                  <a:pt x="54665" y="10136"/>
                  <a:pt x="54703" y="10263"/>
                  <a:pt x="54728" y="10301"/>
                </a:cubicBezTo>
                <a:cubicBezTo>
                  <a:pt x="54754" y="10339"/>
                  <a:pt x="54678" y="10389"/>
                  <a:pt x="54640" y="10389"/>
                </a:cubicBezTo>
                <a:cubicBezTo>
                  <a:pt x="54615" y="10402"/>
                  <a:pt x="54640" y="10465"/>
                  <a:pt x="54665" y="10490"/>
                </a:cubicBezTo>
                <a:cubicBezTo>
                  <a:pt x="54667" y="10492"/>
                  <a:pt x="54670" y="10493"/>
                  <a:pt x="54674" y="10493"/>
                </a:cubicBezTo>
                <a:cubicBezTo>
                  <a:pt x="54704" y="10493"/>
                  <a:pt x="54794" y="10457"/>
                  <a:pt x="54893" y="10402"/>
                </a:cubicBezTo>
                <a:lnTo>
                  <a:pt x="54868" y="10250"/>
                </a:lnTo>
                <a:lnTo>
                  <a:pt x="54855" y="10225"/>
                </a:lnTo>
                <a:cubicBezTo>
                  <a:pt x="54855" y="10199"/>
                  <a:pt x="54956" y="10149"/>
                  <a:pt x="54956" y="10085"/>
                </a:cubicBezTo>
                <a:cubicBezTo>
                  <a:pt x="54969" y="10035"/>
                  <a:pt x="54855" y="9769"/>
                  <a:pt x="54792" y="9706"/>
                </a:cubicBezTo>
                <a:lnTo>
                  <a:pt x="54792" y="9681"/>
                </a:lnTo>
                <a:cubicBezTo>
                  <a:pt x="54770" y="9659"/>
                  <a:pt x="54748" y="9651"/>
                  <a:pt x="54729" y="9651"/>
                </a:cubicBezTo>
                <a:cubicBezTo>
                  <a:pt x="54692" y="9651"/>
                  <a:pt x="54665" y="9681"/>
                  <a:pt x="54665" y="9706"/>
                </a:cubicBezTo>
                <a:cubicBezTo>
                  <a:pt x="54656" y="9733"/>
                  <a:pt x="54621" y="9754"/>
                  <a:pt x="54578" y="9754"/>
                </a:cubicBezTo>
                <a:cubicBezTo>
                  <a:pt x="54561" y="9754"/>
                  <a:pt x="54544" y="9751"/>
                  <a:pt x="54526" y="9744"/>
                </a:cubicBezTo>
                <a:lnTo>
                  <a:pt x="54488" y="9782"/>
                </a:lnTo>
                <a:cubicBezTo>
                  <a:pt x="54480" y="9788"/>
                  <a:pt x="54473" y="9791"/>
                  <a:pt x="54465" y="9791"/>
                </a:cubicBezTo>
                <a:cubicBezTo>
                  <a:pt x="54425" y="9791"/>
                  <a:pt x="54388" y="9719"/>
                  <a:pt x="54366" y="9719"/>
                </a:cubicBezTo>
                <a:cubicBezTo>
                  <a:pt x="54358" y="9719"/>
                  <a:pt x="54352" y="9729"/>
                  <a:pt x="54349" y="9756"/>
                </a:cubicBezTo>
                <a:cubicBezTo>
                  <a:pt x="54324" y="9870"/>
                  <a:pt x="54260" y="9820"/>
                  <a:pt x="54235" y="9870"/>
                </a:cubicBezTo>
                <a:cubicBezTo>
                  <a:pt x="54235" y="9883"/>
                  <a:pt x="54222" y="9896"/>
                  <a:pt x="54210" y="9896"/>
                </a:cubicBezTo>
                <a:cubicBezTo>
                  <a:pt x="54184" y="9870"/>
                  <a:pt x="54146" y="9845"/>
                  <a:pt x="54121" y="9807"/>
                </a:cubicBezTo>
                <a:lnTo>
                  <a:pt x="54108" y="9794"/>
                </a:lnTo>
                <a:cubicBezTo>
                  <a:pt x="54121" y="9756"/>
                  <a:pt x="54197" y="9643"/>
                  <a:pt x="54273" y="9554"/>
                </a:cubicBezTo>
                <a:lnTo>
                  <a:pt x="54463" y="9554"/>
                </a:lnTo>
                <a:cubicBezTo>
                  <a:pt x="54472" y="9466"/>
                  <a:pt x="54422" y="9431"/>
                  <a:pt x="54387" y="9431"/>
                </a:cubicBezTo>
                <a:cubicBezTo>
                  <a:pt x="54377" y="9431"/>
                  <a:pt x="54367" y="9434"/>
                  <a:pt x="54362" y="9440"/>
                </a:cubicBezTo>
                <a:cubicBezTo>
                  <a:pt x="54338" y="9456"/>
                  <a:pt x="54305" y="9467"/>
                  <a:pt x="54271" y="9467"/>
                </a:cubicBezTo>
                <a:cubicBezTo>
                  <a:pt x="54250" y="9467"/>
                  <a:pt x="54229" y="9462"/>
                  <a:pt x="54210" y="9453"/>
                </a:cubicBezTo>
                <a:lnTo>
                  <a:pt x="54222" y="9390"/>
                </a:lnTo>
                <a:lnTo>
                  <a:pt x="54235" y="9352"/>
                </a:lnTo>
                <a:cubicBezTo>
                  <a:pt x="54248" y="9314"/>
                  <a:pt x="54222" y="9288"/>
                  <a:pt x="54210" y="9288"/>
                </a:cubicBezTo>
                <a:cubicBezTo>
                  <a:pt x="54197" y="9288"/>
                  <a:pt x="54146" y="9339"/>
                  <a:pt x="54083" y="9402"/>
                </a:cubicBezTo>
                <a:lnTo>
                  <a:pt x="54058" y="9263"/>
                </a:lnTo>
                <a:lnTo>
                  <a:pt x="54058" y="9238"/>
                </a:lnTo>
                <a:cubicBezTo>
                  <a:pt x="54053" y="9233"/>
                  <a:pt x="54038" y="9230"/>
                  <a:pt x="54017" y="9230"/>
                </a:cubicBezTo>
                <a:cubicBezTo>
                  <a:pt x="53980" y="9230"/>
                  <a:pt x="53924" y="9239"/>
                  <a:pt x="53868" y="9263"/>
                </a:cubicBezTo>
                <a:lnTo>
                  <a:pt x="53843" y="9149"/>
                </a:lnTo>
                <a:lnTo>
                  <a:pt x="53817" y="8985"/>
                </a:lnTo>
                <a:cubicBezTo>
                  <a:pt x="53783" y="9002"/>
                  <a:pt x="53736" y="9009"/>
                  <a:pt x="53692" y="9009"/>
                </a:cubicBezTo>
                <a:cubicBezTo>
                  <a:pt x="53639" y="9009"/>
                  <a:pt x="53591" y="8998"/>
                  <a:pt x="53577" y="8985"/>
                </a:cubicBezTo>
                <a:cubicBezTo>
                  <a:pt x="53573" y="8981"/>
                  <a:pt x="53566" y="8979"/>
                  <a:pt x="53556" y="8979"/>
                </a:cubicBezTo>
                <a:cubicBezTo>
                  <a:pt x="53518" y="8979"/>
                  <a:pt x="53442" y="9002"/>
                  <a:pt x="53385" y="9002"/>
                </a:cubicBezTo>
                <a:cubicBezTo>
                  <a:pt x="53359" y="9002"/>
                  <a:pt x="53337" y="8998"/>
                  <a:pt x="53324" y="8985"/>
                </a:cubicBezTo>
                <a:cubicBezTo>
                  <a:pt x="53294" y="8936"/>
                  <a:pt x="53250" y="8917"/>
                  <a:pt x="53225" y="8917"/>
                </a:cubicBezTo>
                <a:cubicBezTo>
                  <a:pt x="53218" y="8917"/>
                  <a:pt x="53213" y="8918"/>
                  <a:pt x="53210" y="8921"/>
                </a:cubicBezTo>
                <a:cubicBezTo>
                  <a:pt x="53197" y="8934"/>
                  <a:pt x="53273" y="9010"/>
                  <a:pt x="53299" y="9048"/>
                </a:cubicBezTo>
                <a:cubicBezTo>
                  <a:pt x="53337" y="9073"/>
                  <a:pt x="53324" y="9124"/>
                  <a:pt x="53286" y="9162"/>
                </a:cubicBezTo>
                <a:lnTo>
                  <a:pt x="53210" y="9136"/>
                </a:lnTo>
                <a:lnTo>
                  <a:pt x="53185" y="9124"/>
                </a:lnTo>
                <a:cubicBezTo>
                  <a:pt x="53159" y="9124"/>
                  <a:pt x="53109" y="9200"/>
                  <a:pt x="53109" y="9225"/>
                </a:cubicBezTo>
                <a:cubicBezTo>
                  <a:pt x="53096" y="9250"/>
                  <a:pt x="53058" y="9288"/>
                  <a:pt x="53033" y="9314"/>
                </a:cubicBezTo>
                <a:lnTo>
                  <a:pt x="52995" y="9339"/>
                </a:lnTo>
                <a:lnTo>
                  <a:pt x="52982" y="9352"/>
                </a:lnTo>
                <a:cubicBezTo>
                  <a:pt x="52979" y="9356"/>
                  <a:pt x="52975" y="9359"/>
                  <a:pt x="52970" y="9359"/>
                </a:cubicBezTo>
                <a:cubicBezTo>
                  <a:pt x="52936" y="9359"/>
                  <a:pt x="52872" y="9258"/>
                  <a:pt x="52894" y="9225"/>
                </a:cubicBezTo>
                <a:cubicBezTo>
                  <a:pt x="52932" y="9200"/>
                  <a:pt x="53008" y="9124"/>
                  <a:pt x="53033" y="9098"/>
                </a:cubicBezTo>
                <a:cubicBezTo>
                  <a:pt x="53058" y="9073"/>
                  <a:pt x="53046" y="9023"/>
                  <a:pt x="53008" y="8959"/>
                </a:cubicBezTo>
                <a:lnTo>
                  <a:pt x="52982" y="9010"/>
                </a:lnTo>
                <a:cubicBezTo>
                  <a:pt x="52932" y="9136"/>
                  <a:pt x="52805" y="9098"/>
                  <a:pt x="52729" y="9174"/>
                </a:cubicBezTo>
                <a:cubicBezTo>
                  <a:pt x="52679" y="9238"/>
                  <a:pt x="52577" y="9149"/>
                  <a:pt x="52552" y="9276"/>
                </a:cubicBezTo>
                <a:lnTo>
                  <a:pt x="52539" y="9314"/>
                </a:lnTo>
                <a:cubicBezTo>
                  <a:pt x="52527" y="9339"/>
                  <a:pt x="52565" y="9390"/>
                  <a:pt x="52603" y="9415"/>
                </a:cubicBezTo>
                <a:lnTo>
                  <a:pt x="52615" y="9402"/>
                </a:lnTo>
                <a:lnTo>
                  <a:pt x="52691" y="9288"/>
                </a:lnTo>
                <a:lnTo>
                  <a:pt x="52691" y="9288"/>
                </a:lnTo>
                <a:cubicBezTo>
                  <a:pt x="52729" y="9390"/>
                  <a:pt x="52641" y="9529"/>
                  <a:pt x="52603" y="9554"/>
                </a:cubicBezTo>
                <a:cubicBezTo>
                  <a:pt x="52565" y="9567"/>
                  <a:pt x="52539" y="9605"/>
                  <a:pt x="52552" y="9617"/>
                </a:cubicBezTo>
                <a:lnTo>
                  <a:pt x="52552" y="9630"/>
                </a:lnTo>
                <a:lnTo>
                  <a:pt x="52590" y="9693"/>
                </a:lnTo>
                <a:cubicBezTo>
                  <a:pt x="52613" y="9750"/>
                  <a:pt x="52595" y="9796"/>
                  <a:pt x="52545" y="9796"/>
                </a:cubicBezTo>
                <a:cubicBezTo>
                  <a:pt x="52539" y="9796"/>
                  <a:pt x="52533" y="9796"/>
                  <a:pt x="52527" y="9794"/>
                </a:cubicBezTo>
                <a:lnTo>
                  <a:pt x="52476" y="9832"/>
                </a:lnTo>
                <a:cubicBezTo>
                  <a:pt x="52476" y="9832"/>
                  <a:pt x="52425" y="9782"/>
                  <a:pt x="52413" y="9756"/>
                </a:cubicBezTo>
                <a:lnTo>
                  <a:pt x="52400" y="9719"/>
                </a:lnTo>
                <a:cubicBezTo>
                  <a:pt x="52400" y="9697"/>
                  <a:pt x="52360" y="9687"/>
                  <a:pt x="52312" y="9687"/>
                </a:cubicBezTo>
                <a:cubicBezTo>
                  <a:pt x="52245" y="9687"/>
                  <a:pt x="52162" y="9707"/>
                  <a:pt x="52147" y="9744"/>
                </a:cubicBezTo>
                <a:cubicBezTo>
                  <a:pt x="52134" y="9769"/>
                  <a:pt x="52040" y="9769"/>
                  <a:pt x="51932" y="9769"/>
                </a:cubicBezTo>
                <a:cubicBezTo>
                  <a:pt x="51824" y="9769"/>
                  <a:pt x="51704" y="9769"/>
                  <a:pt x="51641" y="9794"/>
                </a:cubicBezTo>
                <a:cubicBezTo>
                  <a:pt x="51514" y="9845"/>
                  <a:pt x="51451" y="10212"/>
                  <a:pt x="51464" y="10351"/>
                </a:cubicBezTo>
                <a:cubicBezTo>
                  <a:pt x="51470" y="10409"/>
                  <a:pt x="51438" y="10433"/>
                  <a:pt x="51402" y="10433"/>
                </a:cubicBezTo>
                <a:cubicBezTo>
                  <a:pt x="51358" y="10433"/>
                  <a:pt x="51306" y="10399"/>
                  <a:pt x="51299" y="10351"/>
                </a:cubicBezTo>
                <a:cubicBezTo>
                  <a:pt x="51295" y="10318"/>
                  <a:pt x="51276" y="10306"/>
                  <a:pt x="51252" y="10306"/>
                </a:cubicBezTo>
                <a:cubicBezTo>
                  <a:pt x="51212" y="10306"/>
                  <a:pt x="51159" y="10340"/>
                  <a:pt x="51135" y="10364"/>
                </a:cubicBezTo>
                <a:cubicBezTo>
                  <a:pt x="51127" y="10375"/>
                  <a:pt x="51116" y="10380"/>
                  <a:pt x="51102" y="10380"/>
                </a:cubicBezTo>
                <a:cubicBezTo>
                  <a:pt x="51069" y="10380"/>
                  <a:pt x="51026" y="10353"/>
                  <a:pt x="51008" y="10326"/>
                </a:cubicBezTo>
                <a:cubicBezTo>
                  <a:pt x="50983" y="10301"/>
                  <a:pt x="51021" y="10225"/>
                  <a:pt x="51046" y="10199"/>
                </a:cubicBezTo>
                <a:cubicBezTo>
                  <a:pt x="51072" y="10174"/>
                  <a:pt x="50996" y="10098"/>
                  <a:pt x="50958" y="10073"/>
                </a:cubicBezTo>
                <a:cubicBezTo>
                  <a:pt x="50920" y="10048"/>
                  <a:pt x="50869" y="10022"/>
                  <a:pt x="50844" y="9997"/>
                </a:cubicBezTo>
                <a:lnTo>
                  <a:pt x="50831" y="10010"/>
                </a:lnTo>
                <a:cubicBezTo>
                  <a:pt x="50808" y="10044"/>
                  <a:pt x="50787" y="10061"/>
                  <a:pt x="50768" y="10061"/>
                </a:cubicBezTo>
                <a:cubicBezTo>
                  <a:pt x="50746" y="10061"/>
                  <a:pt x="50725" y="10038"/>
                  <a:pt x="50705" y="9997"/>
                </a:cubicBezTo>
                <a:cubicBezTo>
                  <a:pt x="50682" y="9957"/>
                  <a:pt x="50661" y="9943"/>
                  <a:pt x="50640" y="9943"/>
                </a:cubicBezTo>
                <a:cubicBezTo>
                  <a:pt x="50614" y="9943"/>
                  <a:pt x="50587" y="9963"/>
                  <a:pt x="50553" y="9984"/>
                </a:cubicBezTo>
                <a:lnTo>
                  <a:pt x="50527" y="9997"/>
                </a:lnTo>
                <a:cubicBezTo>
                  <a:pt x="50477" y="9984"/>
                  <a:pt x="50629" y="9858"/>
                  <a:pt x="50705" y="9832"/>
                </a:cubicBezTo>
                <a:cubicBezTo>
                  <a:pt x="50780" y="9807"/>
                  <a:pt x="50844" y="9782"/>
                  <a:pt x="50844" y="9769"/>
                </a:cubicBezTo>
                <a:lnTo>
                  <a:pt x="50856" y="9769"/>
                </a:lnTo>
                <a:lnTo>
                  <a:pt x="50907" y="9820"/>
                </a:lnTo>
                <a:cubicBezTo>
                  <a:pt x="50926" y="9831"/>
                  <a:pt x="50946" y="9835"/>
                  <a:pt x="50967" y="9835"/>
                </a:cubicBezTo>
                <a:cubicBezTo>
                  <a:pt x="51016" y="9835"/>
                  <a:pt x="51063" y="9809"/>
                  <a:pt x="51072" y="9782"/>
                </a:cubicBezTo>
                <a:cubicBezTo>
                  <a:pt x="51084" y="9756"/>
                  <a:pt x="51160" y="9554"/>
                  <a:pt x="51122" y="9516"/>
                </a:cubicBezTo>
                <a:cubicBezTo>
                  <a:pt x="51111" y="9495"/>
                  <a:pt x="51094" y="9487"/>
                  <a:pt x="51075" y="9487"/>
                </a:cubicBezTo>
                <a:cubicBezTo>
                  <a:pt x="51050" y="9487"/>
                  <a:pt x="51023" y="9501"/>
                  <a:pt x="51008" y="9516"/>
                </a:cubicBezTo>
                <a:cubicBezTo>
                  <a:pt x="51006" y="9521"/>
                  <a:pt x="51002" y="9523"/>
                  <a:pt x="50997" y="9523"/>
                </a:cubicBezTo>
                <a:cubicBezTo>
                  <a:pt x="50978" y="9523"/>
                  <a:pt x="50943" y="9486"/>
                  <a:pt x="50932" y="9465"/>
                </a:cubicBezTo>
                <a:cubicBezTo>
                  <a:pt x="50927" y="9455"/>
                  <a:pt x="50904" y="9451"/>
                  <a:pt x="50875" y="9451"/>
                </a:cubicBezTo>
                <a:cubicBezTo>
                  <a:pt x="50837" y="9451"/>
                  <a:pt x="50790" y="9458"/>
                  <a:pt x="50768" y="9465"/>
                </a:cubicBezTo>
                <a:cubicBezTo>
                  <a:pt x="50717" y="9478"/>
                  <a:pt x="50679" y="9516"/>
                  <a:pt x="50654" y="9541"/>
                </a:cubicBezTo>
                <a:lnTo>
                  <a:pt x="50654" y="9567"/>
                </a:lnTo>
                <a:lnTo>
                  <a:pt x="50667" y="9605"/>
                </a:lnTo>
                <a:cubicBezTo>
                  <a:pt x="50679" y="9643"/>
                  <a:pt x="50654" y="9668"/>
                  <a:pt x="50641" y="9668"/>
                </a:cubicBezTo>
                <a:cubicBezTo>
                  <a:pt x="50616" y="9668"/>
                  <a:pt x="50553" y="9630"/>
                  <a:pt x="50477" y="9605"/>
                </a:cubicBezTo>
                <a:lnTo>
                  <a:pt x="50414" y="9630"/>
                </a:lnTo>
                <a:lnTo>
                  <a:pt x="50363" y="9643"/>
                </a:lnTo>
                <a:cubicBezTo>
                  <a:pt x="50355" y="9646"/>
                  <a:pt x="50345" y="9647"/>
                  <a:pt x="50333" y="9647"/>
                </a:cubicBezTo>
                <a:cubicBezTo>
                  <a:pt x="50283" y="9647"/>
                  <a:pt x="50208" y="9619"/>
                  <a:pt x="50167" y="9619"/>
                </a:cubicBezTo>
                <a:cubicBezTo>
                  <a:pt x="50147" y="9619"/>
                  <a:pt x="50135" y="9625"/>
                  <a:pt x="50135" y="9643"/>
                </a:cubicBezTo>
                <a:cubicBezTo>
                  <a:pt x="50135" y="9719"/>
                  <a:pt x="50085" y="9769"/>
                  <a:pt x="50072" y="9769"/>
                </a:cubicBezTo>
                <a:cubicBezTo>
                  <a:pt x="50062" y="9769"/>
                  <a:pt x="49935" y="9710"/>
                  <a:pt x="49853" y="9710"/>
                </a:cubicBezTo>
                <a:cubicBezTo>
                  <a:pt x="49827" y="9710"/>
                  <a:pt x="49806" y="9716"/>
                  <a:pt x="49793" y="9731"/>
                </a:cubicBezTo>
                <a:cubicBezTo>
                  <a:pt x="49730" y="9782"/>
                  <a:pt x="49629" y="9870"/>
                  <a:pt x="49604" y="9883"/>
                </a:cubicBezTo>
                <a:cubicBezTo>
                  <a:pt x="49603" y="9884"/>
                  <a:pt x="49602" y="9884"/>
                  <a:pt x="49601" y="9884"/>
                </a:cubicBezTo>
                <a:cubicBezTo>
                  <a:pt x="49582" y="9884"/>
                  <a:pt x="49514" y="9793"/>
                  <a:pt x="49502" y="9769"/>
                </a:cubicBezTo>
                <a:cubicBezTo>
                  <a:pt x="49500" y="9762"/>
                  <a:pt x="49496" y="9759"/>
                  <a:pt x="49492" y="9759"/>
                </a:cubicBezTo>
                <a:cubicBezTo>
                  <a:pt x="49472" y="9759"/>
                  <a:pt x="49437" y="9814"/>
                  <a:pt x="49426" y="9845"/>
                </a:cubicBezTo>
                <a:cubicBezTo>
                  <a:pt x="49401" y="9883"/>
                  <a:pt x="49414" y="9934"/>
                  <a:pt x="49439" y="9959"/>
                </a:cubicBezTo>
                <a:cubicBezTo>
                  <a:pt x="49424" y="9943"/>
                  <a:pt x="49403" y="9933"/>
                  <a:pt x="49384" y="9933"/>
                </a:cubicBezTo>
                <a:cubicBezTo>
                  <a:pt x="49372" y="9933"/>
                  <a:pt x="49360" y="9937"/>
                  <a:pt x="49351" y="9946"/>
                </a:cubicBezTo>
                <a:cubicBezTo>
                  <a:pt x="49325" y="9959"/>
                  <a:pt x="49123" y="9997"/>
                  <a:pt x="49123" y="10035"/>
                </a:cubicBezTo>
                <a:cubicBezTo>
                  <a:pt x="49123" y="10085"/>
                  <a:pt x="49110" y="10187"/>
                  <a:pt x="49085" y="10212"/>
                </a:cubicBezTo>
                <a:cubicBezTo>
                  <a:pt x="49072" y="10250"/>
                  <a:pt x="49135" y="10339"/>
                  <a:pt x="49211" y="10414"/>
                </a:cubicBezTo>
                <a:cubicBezTo>
                  <a:pt x="49175" y="10378"/>
                  <a:pt x="49113" y="10362"/>
                  <a:pt x="49058" y="10362"/>
                </a:cubicBezTo>
                <a:cubicBezTo>
                  <a:pt x="48997" y="10362"/>
                  <a:pt x="48946" y="10381"/>
                  <a:pt x="48946" y="10414"/>
                </a:cubicBezTo>
                <a:cubicBezTo>
                  <a:pt x="48936" y="10471"/>
                  <a:pt x="48870" y="10479"/>
                  <a:pt x="48821" y="10479"/>
                </a:cubicBezTo>
                <a:cubicBezTo>
                  <a:pt x="48805" y="10479"/>
                  <a:pt x="48791" y="10478"/>
                  <a:pt x="48781" y="10478"/>
                </a:cubicBezTo>
                <a:cubicBezTo>
                  <a:pt x="48778" y="10477"/>
                  <a:pt x="48774" y="10476"/>
                  <a:pt x="48769" y="10476"/>
                </a:cubicBezTo>
                <a:cubicBezTo>
                  <a:pt x="48722" y="10476"/>
                  <a:pt x="48607" y="10536"/>
                  <a:pt x="48503" y="10617"/>
                </a:cubicBezTo>
                <a:lnTo>
                  <a:pt x="48465" y="10756"/>
                </a:lnTo>
                <a:lnTo>
                  <a:pt x="48439" y="10857"/>
                </a:lnTo>
                <a:cubicBezTo>
                  <a:pt x="48389" y="10832"/>
                  <a:pt x="48376" y="10756"/>
                  <a:pt x="48402" y="10706"/>
                </a:cubicBezTo>
                <a:lnTo>
                  <a:pt x="48402" y="10503"/>
                </a:lnTo>
                <a:lnTo>
                  <a:pt x="48414" y="10402"/>
                </a:lnTo>
                <a:cubicBezTo>
                  <a:pt x="48470" y="10383"/>
                  <a:pt x="48532" y="10372"/>
                  <a:pt x="48567" y="10372"/>
                </a:cubicBezTo>
                <a:cubicBezTo>
                  <a:pt x="48579" y="10372"/>
                  <a:pt x="48588" y="10373"/>
                  <a:pt x="48591" y="10377"/>
                </a:cubicBezTo>
                <a:cubicBezTo>
                  <a:pt x="48592" y="10377"/>
                  <a:pt x="48593" y="10377"/>
                  <a:pt x="48594" y="10377"/>
                </a:cubicBezTo>
                <a:cubicBezTo>
                  <a:pt x="48614" y="10377"/>
                  <a:pt x="48708" y="10263"/>
                  <a:pt x="48768" y="10263"/>
                </a:cubicBezTo>
                <a:cubicBezTo>
                  <a:pt x="48819" y="10263"/>
                  <a:pt x="48908" y="10225"/>
                  <a:pt x="48920" y="10187"/>
                </a:cubicBezTo>
                <a:cubicBezTo>
                  <a:pt x="48933" y="10136"/>
                  <a:pt x="48920" y="10085"/>
                  <a:pt x="48870" y="10048"/>
                </a:cubicBezTo>
                <a:lnTo>
                  <a:pt x="48832" y="10098"/>
                </a:lnTo>
                <a:cubicBezTo>
                  <a:pt x="48832" y="10098"/>
                  <a:pt x="48794" y="10073"/>
                  <a:pt x="48768" y="10073"/>
                </a:cubicBezTo>
                <a:cubicBezTo>
                  <a:pt x="48743" y="10073"/>
                  <a:pt x="48680" y="10073"/>
                  <a:pt x="48680" y="10085"/>
                </a:cubicBezTo>
                <a:lnTo>
                  <a:pt x="48680" y="10225"/>
                </a:lnTo>
                <a:cubicBezTo>
                  <a:pt x="48617" y="10187"/>
                  <a:pt x="48452" y="10060"/>
                  <a:pt x="48414" y="10035"/>
                </a:cubicBezTo>
                <a:cubicBezTo>
                  <a:pt x="48377" y="10016"/>
                  <a:pt x="48327" y="10005"/>
                  <a:pt x="48287" y="10005"/>
                </a:cubicBezTo>
                <a:cubicBezTo>
                  <a:pt x="48273" y="10005"/>
                  <a:pt x="48260" y="10006"/>
                  <a:pt x="48250" y="10010"/>
                </a:cubicBezTo>
                <a:lnTo>
                  <a:pt x="48250" y="10035"/>
                </a:lnTo>
                <a:lnTo>
                  <a:pt x="48237" y="10085"/>
                </a:lnTo>
                <a:cubicBezTo>
                  <a:pt x="48237" y="10141"/>
                  <a:pt x="48151" y="10176"/>
                  <a:pt x="48103" y="10176"/>
                </a:cubicBezTo>
                <a:cubicBezTo>
                  <a:pt x="48096" y="10176"/>
                  <a:pt x="48090" y="10176"/>
                  <a:pt x="48085" y="10174"/>
                </a:cubicBezTo>
                <a:cubicBezTo>
                  <a:pt x="48067" y="10174"/>
                  <a:pt x="47997" y="10142"/>
                  <a:pt x="47968" y="10142"/>
                </a:cubicBezTo>
                <a:cubicBezTo>
                  <a:pt x="47957" y="10142"/>
                  <a:pt x="47951" y="10147"/>
                  <a:pt x="47959" y="10161"/>
                </a:cubicBezTo>
                <a:cubicBezTo>
                  <a:pt x="47997" y="10225"/>
                  <a:pt x="47706" y="10288"/>
                  <a:pt x="47617" y="10326"/>
                </a:cubicBezTo>
                <a:cubicBezTo>
                  <a:pt x="47552" y="10354"/>
                  <a:pt x="47439" y="10395"/>
                  <a:pt x="47384" y="10395"/>
                </a:cubicBezTo>
                <a:cubicBezTo>
                  <a:pt x="47364" y="10395"/>
                  <a:pt x="47351" y="10390"/>
                  <a:pt x="47351" y="10377"/>
                </a:cubicBezTo>
                <a:cubicBezTo>
                  <a:pt x="47341" y="10327"/>
                  <a:pt x="47316" y="10309"/>
                  <a:pt x="47294" y="10309"/>
                </a:cubicBezTo>
                <a:cubicBezTo>
                  <a:pt x="47287" y="10309"/>
                  <a:pt x="47281" y="10310"/>
                  <a:pt x="47275" y="10313"/>
                </a:cubicBezTo>
                <a:cubicBezTo>
                  <a:pt x="47263" y="10326"/>
                  <a:pt x="47098" y="10389"/>
                  <a:pt x="47035" y="10402"/>
                </a:cubicBezTo>
                <a:cubicBezTo>
                  <a:pt x="46984" y="10402"/>
                  <a:pt x="46908" y="10427"/>
                  <a:pt x="46870" y="10452"/>
                </a:cubicBezTo>
                <a:lnTo>
                  <a:pt x="46845" y="10478"/>
                </a:lnTo>
                <a:lnTo>
                  <a:pt x="46807" y="10503"/>
                </a:lnTo>
                <a:cubicBezTo>
                  <a:pt x="46800" y="10511"/>
                  <a:pt x="46792" y="10514"/>
                  <a:pt x="46784" y="10514"/>
                </a:cubicBezTo>
                <a:cubicBezTo>
                  <a:pt x="46751" y="10514"/>
                  <a:pt x="46716" y="10455"/>
                  <a:pt x="46706" y="10364"/>
                </a:cubicBezTo>
                <a:lnTo>
                  <a:pt x="46668" y="10351"/>
                </a:lnTo>
                <a:lnTo>
                  <a:pt x="46567" y="10301"/>
                </a:lnTo>
                <a:cubicBezTo>
                  <a:pt x="46554" y="10414"/>
                  <a:pt x="46529" y="10566"/>
                  <a:pt x="46516" y="10617"/>
                </a:cubicBezTo>
                <a:lnTo>
                  <a:pt x="46478" y="10655"/>
                </a:lnTo>
                <a:cubicBezTo>
                  <a:pt x="46469" y="10673"/>
                  <a:pt x="46439" y="10685"/>
                  <a:pt x="46414" y="10685"/>
                </a:cubicBezTo>
                <a:cubicBezTo>
                  <a:pt x="46405" y="10685"/>
                  <a:pt x="46396" y="10684"/>
                  <a:pt x="46390" y="10680"/>
                </a:cubicBezTo>
                <a:cubicBezTo>
                  <a:pt x="46374" y="10664"/>
                  <a:pt x="46363" y="10648"/>
                  <a:pt x="46347" y="10648"/>
                </a:cubicBezTo>
                <a:cubicBezTo>
                  <a:pt x="46338" y="10648"/>
                  <a:pt x="46328" y="10654"/>
                  <a:pt x="46314" y="10668"/>
                </a:cubicBezTo>
                <a:lnTo>
                  <a:pt x="46263" y="10718"/>
                </a:lnTo>
                <a:cubicBezTo>
                  <a:pt x="46254" y="10721"/>
                  <a:pt x="46244" y="10723"/>
                  <a:pt x="46234" y="10723"/>
                </a:cubicBezTo>
                <a:cubicBezTo>
                  <a:pt x="46161" y="10723"/>
                  <a:pt x="46072" y="10650"/>
                  <a:pt x="46061" y="10617"/>
                </a:cubicBezTo>
                <a:cubicBezTo>
                  <a:pt x="46054" y="10607"/>
                  <a:pt x="46044" y="10603"/>
                  <a:pt x="46033" y="10603"/>
                </a:cubicBezTo>
                <a:cubicBezTo>
                  <a:pt x="46000" y="10603"/>
                  <a:pt x="45956" y="10636"/>
                  <a:pt x="45947" y="10655"/>
                </a:cubicBezTo>
                <a:cubicBezTo>
                  <a:pt x="45934" y="10680"/>
                  <a:pt x="45845" y="10693"/>
                  <a:pt x="45770" y="10693"/>
                </a:cubicBezTo>
                <a:lnTo>
                  <a:pt x="45732" y="10794"/>
                </a:lnTo>
                <a:cubicBezTo>
                  <a:pt x="45706" y="10832"/>
                  <a:pt x="45630" y="10845"/>
                  <a:pt x="45694" y="10921"/>
                </a:cubicBezTo>
                <a:cubicBezTo>
                  <a:pt x="45728" y="10955"/>
                  <a:pt x="45710" y="11063"/>
                  <a:pt x="45783" y="11063"/>
                </a:cubicBezTo>
                <a:cubicBezTo>
                  <a:pt x="45790" y="11063"/>
                  <a:pt x="45798" y="11062"/>
                  <a:pt x="45807" y="11060"/>
                </a:cubicBezTo>
                <a:lnTo>
                  <a:pt x="45845" y="11047"/>
                </a:lnTo>
                <a:lnTo>
                  <a:pt x="45845" y="11047"/>
                </a:lnTo>
                <a:cubicBezTo>
                  <a:pt x="45921" y="11060"/>
                  <a:pt x="45820" y="11136"/>
                  <a:pt x="45770" y="11148"/>
                </a:cubicBezTo>
                <a:cubicBezTo>
                  <a:pt x="45755" y="11158"/>
                  <a:pt x="45727" y="11164"/>
                  <a:pt x="45697" y="11164"/>
                </a:cubicBezTo>
                <a:cubicBezTo>
                  <a:pt x="45651" y="11164"/>
                  <a:pt x="45600" y="11149"/>
                  <a:pt x="45592" y="11110"/>
                </a:cubicBezTo>
                <a:cubicBezTo>
                  <a:pt x="45567" y="11060"/>
                  <a:pt x="45554" y="10870"/>
                  <a:pt x="45516" y="10857"/>
                </a:cubicBezTo>
                <a:cubicBezTo>
                  <a:pt x="45491" y="10857"/>
                  <a:pt x="45441" y="10870"/>
                  <a:pt x="45403" y="10870"/>
                </a:cubicBezTo>
                <a:lnTo>
                  <a:pt x="45377" y="10807"/>
                </a:lnTo>
                <a:lnTo>
                  <a:pt x="45365" y="10769"/>
                </a:lnTo>
                <a:cubicBezTo>
                  <a:pt x="45289" y="10769"/>
                  <a:pt x="45225" y="10921"/>
                  <a:pt x="45213" y="10971"/>
                </a:cubicBezTo>
                <a:cubicBezTo>
                  <a:pt x="45213" y="10983"/>
                  <a:pt x="45208" y="10988"/>
                  <a:pt x="45200" y="10988"/>
                </a:cubicBezTo>
                <a:cubicBezTo>
                  <a:pt x="45174" y="10988"/>
                  <a:pt x="45118" y="10937"/>
                  <a:pt x="45099" y="10908"/>
                </a:cubicBezTo>
                <a:cubicBezTo>
                  <a:pt x="45082" y="10883"/>
                  <a:pt x="45012" y="10858"/>
                  <a:pt x="44954" y="10858"/>
                </a:cubicBezTo>
                <a:cubicBezTo>
                  <a:pt x="44924" y="10858"/>
                  <a:pt x="44897" y="10865"/>
                  <a:pt x="44884" y="10883"/>
                </a:cubicBezTo>
                <a:cubicBezTo>
                  <a:pt x="44863" y="10917"/>
                  <a:pt x="44836" y="10929"/>
                  <a:pt x="44813" y="10929"/>
                </a:cubicBezTo>
                <a:cubicBezTo>
                  <a:pt x="44792" y="10929"/>
                  <a:pt x="44776" y="10920"/>
                  <a:pt x="44770" y="10908"/>
                </a:cubicBezTo>
                <a:cubicBezTo>
                  <a:pt x="44767" y="10903"/>
                  <a:pt x="44764" y="10900"/>
                  <a:pt x="44761" y="10900"/>
                </a:cubicBezTo>
                <a:cubicBezTo>
                  <a:pt x="44748" y="10900"/>
                  <a:pt x="44732" y="10936"/>
                  <a:pt x="44732" y="10997"/>
                </a:cubicBezTo>
                <a:lnTo>
                  <a:pt x="44694" y="11047"/>
                </a:lnTo>
                <a:lnTo>
                  <a:pt x="44631" y="11148"/>
                </a:lnTo>
                <a:cubicBezTo>
                  <a:pt x="44650" y="11174"/>
                  <a:pt x="44678" y="11183"/>
                  <a:pt x="44705" y="11183"/>
                </a:cubicBezTo>
                <a:cubicBezTo>
                  <a:pt x="44732" y="11183"/>
                  <a:pt x="44757" y="11174"/>
                  <a:pt x="44770" y="11161"/>
                </a:cubicBezTo>
                <a:cubicBezTo>
                  <a:pt x="44775" y="11156"/>
                  <a:pt x="44793" y="11153"/>
                  <a:pt x="44820" y="11153"/>
                </a:cubicBezTo>
                <a:cubicBezTo>
                  <a:pt x="44858" y="11153"/>
                  <a:pt x="44913" y="11159"/>
                  <a:pt x="44972" y="11174"/>
                </a:cubicBezTo>
                <a:lnTo>
                  <a:pt x="45023" y="11262"/>
                </a:lnTo>
                <a:cubicBezTo>
                  <a:pt x="45061" y="11326"/>
                  <a:pt x="45061" y="11313"/>
                  <a:pt x="44972" y="11351"/>
                </a:cubicBezTo>
                <a:cubicBezTo>
                  <a:pt x="44922" y="11364"/>
                  <a:pt x="44871" y="11401"/>
                  <a:pt x="44820" y="11401"/>
                </a:cubicBezTo>
                <a:cubicBezTo>
                  <a:pt x="44783" y="11401"/>
                  <a:pt x="44732" y="11364"/>
                  <a:pt x="44681" y="11338"/>
                </a:cubicBezTo>
                <a:lnTo>
                  <a:pt x="44631" y="11313"/>
                </a:lnTo>
                <a:cubicBezTo>
                  <a:pt x="44567" y="11288"/>
                  <a:pt x="44416" y="11224"/>
                  <a:pt x="44441" y="11199"/>
                </a:cubicBezTo>
                <a:cubicBezTo>
                  <a:pt x="44479" y="11174"/>
                  <a:pt x="44378" y="11072"/>
                  <a:pt x="44340" y="11047"/>
                </a:cubicBezTo>
                <a:cubicBezTo>
                  <a:pt x="44330" y="11042"/>
                  <a:pt x="44318" y="11040"/>
                  <a:pt x="44306" y="11040"/>
                </a:cubicBezTo>
                <a:cubicBezTo>
                  <a:pt x="44253" y="11040"/>
                  <a:pt x="44183" y="11077"/>
                  <a:pt x="44162" y="11098"/>
                </a:cubicBezTo>
                <a:cubicBezTo>
                  <a:pt x="44158" y="11102"/>
                  <a:pt x="44153" y="11104"/>
                  <a:pt x="44146" y="11104"/>
                </a:cubicBezTo>
                <a:cubicBezTo>
                  <a:pt x="44110" y="11104"/>
                  <a:pt x="44045" y="11056"/>
                  <a:pt x="44023" y="11035"/>
                </a:cubicBezTo>
                <a:cubicBezTo>
                  <a:pt x="44021" y="11032"/>
                  <a:pt x="44017" y="11031"/>
                  <a:pt x="44012" y="11031"/>
                </a:cubicBezTo>
                <a:cubicBezTo>
                  <a:pt x="43969" y="11031"/>
                  <a:pt x="43840" y="11126"/>
                  <a:pt x="43783" y="11148"/>
                </a:cubicBezTo>
                <a:cubicBezTo>
                  <a:pt x="43720" y="11174"/>
                  <a:pt x="43656" y="11199"/>
                  <a:pt x="43644" y="11199"/>
                </a:cubicBezTo>
                <a:lnTo>
                  <a:pt x="43644" y="11212"/>
                </a:lnTo>
                <a:lnTo>
                  <a:pt x="43631" y="11224"/>
                </a:lnTo>
                <a:cubicBezTo>
                  <a:pt x="43631" y="11250"/>
                  <a:pt x="43593" y="11300"/>
                  <a:pt x="43580" y="11313"/>
                </a:cubicBezTo>
                <a:cubicBezTo>
                  <a:pt x="43578" y="11315"/>
                  <a:pt x="43576" y="11316"/>
                  <a:pt x="43573" y="11316"/>
                </a:cubicBezTo>
                <a:cubicBezTo>
                  <a:pt x="43559" y="11316"/>
                  <a:pt x="43540" y="11294"/>
                  <a:pt x="43530" y="11262"/>
                </a:cubicBezTo>
                <a:lnTo>
                  <a:pt x="43530" y="11224"/>
                </a:lnTo>
                <a:lnTo>
                  <a:pt x="43530" y="11186"/>
                </a:lnTo>
                <a:cubicBezTo>
                  <a:pt x="43530" y="11168"/>
                  <a:pt x="43523" y="11156"/>
                  <a:pt x="43509" y="11156"/>
                </a:cubicBezTo>
                <a:cubicBezTo>
                  <a:pt x="43504" y="11156"/>
                  <a:pt x="43499" y="11158"/>
                  <a:pt x="43492" y="11161"/>
                </a:cubicBezTo>
                <a:lnTo>
                  <a:pt x="43467" y="11186"/>
                </a:lnTo>
                <a:lnTo>
                  <a:pt x="43441" y="11212"/>
                </a:lnTo>
                <a:cubicBezTo>
                  <a:pt x="43416" y="11237"/>
                  <a:pt x="43201" y="11326"/>
                  <a:pt x="43138" y="11351"/>
                </a:cubicBezTo>
                <a:cubicBezTo>
                  <a:pt x="43120" y="11357"/>
                  <a:pt x="43099" y="11359"/>
                  <a:pt x="43078" y="11359"/>
                </a:cubicBezTo>
                <a:cubicBezTo>
                  <a:pt x="43008" y="11359"/>
                  <a:pt x="42929" y="11332"/>
                  <a:pt x="42910" y="11313"/>
                </a:cubicBezTo>
                <a:cubicBezTo>
                  <a:pt x="42905" y="11308"/>
                  <a:pt x="42900" y="11306"/>
                  <a:pt x="42894" y="11306"/>
                </a:cubicBezTo>
                <a:cubicBezTo>
                  <a:pt x="42871" y="11306"/>
                  <a:pt x="42844" y="11343"/>
                  <a:pt x="42834" y="11364"/>
                </a:cubicBezTo>
                <a:cubicBezTo>
                  <a:pt x="42826" y="11378"/>
                  <a:pt x="42802" y="11384"/>
                  <a:pt x="42767" y="11384"/>
                </a:cubicBezTo>
                <a:cubicBezTo>
                  <a:pt x="42743" y="11384"/>
                  <a:pt x="42713" y="11381"/>
                  <a:pt x="42682" y="11376"/>
                </a:cubicBezTo>
                <a:lnTo>
                  <a:pt x="42682" y="11376"/>
                </a:lnTo>
                <a:lnTo>
                  <a:pt x="42695" y="11515"/>
                </a:lnTo>
                <a:lnTo>
                  <a:pt x="42695" y="11528"/>
                </a:lnTo>
                <a:cubicBezTo>
                  <a:pt x="42631" y="11528"/>
                  <a:pt x="42530" y="11465"/>
                  <a:pt x="42530" y="11427"/>
                </a:cubicBezTo>
                <a:cubicBezTo>
                  <a:pt x="42524" y="11409"/>
                  <a:pt x="42513" y="11400"/>
                  <a:pt x="42500" y="11400"/>
                </a:cubicBezTo>
                <a:cubicBezTo>
                  <a:pt x="42485" y="11400"/>
                  <a:pt x="42468" y="11412"/>
                  <a:pt x="42454" y="11439"/>
                </a:cubicBezTo>
                <a:lnTo>
                  <a:pt x="42416" y="11452"/>
                </a:lnTo>
                <a:cubicBezTo>
                  <a:pt x="42366" y="11465"/>
                  <a:pt x="42302" y="11465"/>
                  <a:pt x="42252" y="11477"/>
                </a:cubicBezTo>
                <a:cubicBezTo>
                  <a:pt x="42226" y="11490"/>
                  <a:pt x="42201" y="11503"/>
                  <a:pt x="42188" y="11528"/>
                </a:cubicBezTo>
                <a:cubicBezTo>
                  <a:pt x="42143" y="11596"/>
                  <a:pt x="42093" y="11624"/>
                  <a:pt x="42038" y="11624"/>
                </a:cubicBezTo>
                <a:cubicBezTo>
                  <a:pt x="42002" y="11624"/>
                  <a:pt x="41963" y="11612"/>
                  <a:pt x="41923" y="11591"/>
                </a:cubicBezTo>
                <a:lnTo>
                  <a:pt x="41758" y="11490"/>
                </a:lnTo>
                <a:cubicBezTo>
                  <a:pt x="41619" y="11604"/>
                  <a:pt x="41417" y="11781"/>
                  <a:pt x="41379" y="11806"/>
                </a:cubicBezTo>
                <a:cubicBezTo>
                  <a:pt x="41353" y="11819"/>
                  <a:pt x="41303" y="11870"/>
                  <a:pt x="41265" y="11895"/>
                </a:cubicBezTo>
                <a:lnTo>
                  <a:pt x="41265" y="11920"/>
                </a:lnTo>
                <a:cubicBezTo>
                  <a:pt x="41277" y="12059"/>
                  <a:pt x="41189" y="12097"/>
                  <a:pt x="41138" y="12173"/>
                </a:cubicBezTo>
                <a:cubicBezTo>
                  <a:pt x="41132" y="12180"/>
                  <a:pt x="41119" y="12183"/>
                  <a:pt x="41107" y="12183"/>
                </a:cubicBezTo>
                <a:cubicBezTo>
                  <a:pt x="41094" y="12183"/>
                  <a:pt x="41081" y="12180"/>
                  <a:pt x="41075" y="12173"/>
                </a:cubicBezTo>
                <a:cubicBezTo>
                  <a:pt x="41050" y="12161"/>
                  <a:pt x="41037" y="12097"/>
                  <a:pt x="41050" y="12085"/>
                </a:cubicBezTo>
                <a:cubicBezTo>
                  <a:pt x="41138" y="11984"/>
                  <a:pt x="41126" y="11920"/>
                  <a:pt x="41012" y="11882"/>
                </a:cubicBezTo>
                <a:lnTo>
                  <a:pt x="40961" y="11870"/>
                </a:lnTo>
                <a:cubicBezTo>
                  <a:pt x="40932" y="11821"/>
                  <a:pt x="40879" y="11802"/>
                  <a:pt x="40851" y="11802"/>
                </a:cubicBezTo>
                <a:cubicBezTo>
                  <a:pt x="40843" y="11802"/>
                  <a:pt x="40837" y="11804"/>
                  <a:pt x="40835" y="11806"/>
                </a:cubicBezTo>
                <a:cubicBezTo>
                  <a:pt x="40831" y="11810"/>
                  <a:pt x="40824" y="11811"/>
                  <a:pt x="40815" y="11811"/>
                </a:cubicBezTo>
                <a:cubicBezTo>
                  <a:pt x="40791" y="11811"/>
                  <a:pt x="40752" y="11800"/>
                  <a:pt x="40733" y="11781"/>
                </a:cubicBezTo>
                <a:cubicBezTo>
                  <a:pt x="40732" y="11779"/>
                  <a:pt x="40731" y="11778"/>
                  <a:pt x="40728" y="11778"/>
                </a:cubicBezTo>
                <a:cubicBezTo>
                  <a:pt x="40703" y="11778"/>
                  <a:pt x="40605" y="11900"/>
                  <a:pt x="40581" y="11958"/>
                </a:cubicBezTo>
                <a:cubicBezTo>
                  <a:pt x="40556" y="12009"/>
                  <a:pt x="40506" y="12110"/>
                  <a:pt x="40506" y="12161"/>
                </a:cubicBezTo>
                <a:cubicBezTo>
                  <a:pt x="40499" y="12191"/>
                  <a:pt x="40508" y="12207"/>
                  <a:pt x="40526" y="12207"/>
                </a:cubicBezTo>
                <a:cubicBezTo>
                  <a:pt x="40547" y="12207"/>
                  <a:pt x="40580" y="12188"/>
                  <a:pt x="40619" y="12148"/>
                </a:cubicBezTo>
                <a:lnTo>
                  <a:pt x="40683" y="12123"/>
                </a:lnTo>
                <a:lnTo>
                  <a:pt x="40733" y="12097"/>
                </a:lnTo>
                <a:cubicBezTo>
                  <a:pt x="40737" y="12097"/>
                  <a:pt x="40741" y="12097"/>
                  <a:pt x="40744" y="12097"/>
                </a:cubicBezTo>
                <a:cubicBezTo>
                  <a:pt x="40820" y="12097"/>
                  <a:pt x="40924" y="12214"/>
                  <a:pt x="40948" y="12275"/>
                </a:cubicBezTo>
                <a:cubicBezTo>
                  <a:pt x="40974" y="12338"/>
                  <a:pt x="40923" y="12414"/>
                  <a:pt x="40847" y="12452"/>
                </a:cubicBezTo>
                <a:lnTo>
                  <a:pt x="40784" y="12439"/>
                </a:lnTo>
                <a:lnTo>
                  <a:pt x="40683" y="12426"/>
                </a:lnTo>
                <a:cubicBezTo>
                  <a:pt x="40692" y="12330"/>
                  <a:pt x="40672" y="12270"/>
                  <a:pt x="40628" y="12270"/>
                </a:cubicBezTo>
                <a:cubicBezTo>
                  <a:pt x="40615" y="12270"/>
                  <a:pt x="40599" y="12275"/>
                  <a:pt x="40581" y="12287"/>
                </a:cubicBezTo>
                <a:lnTo>
                  <a:pt x="40543" y="12338"/>
                </a:lnTo>
                <a:cubicBezTo>
                  <a:pt x="40518" y="12363"/>
                  <a:pt x="40543" y="12452"/>
                  <a:pt x="40518" y="12477"/>
                </a:cubicBezTo>
                <a:cubicBezTo>
                  <a:pt x="40480" y="12502"/>
                  <a:pt x="40430" y="12515"/>
                  <a:pt x="40379" y="12528"/>
                </a:cubicBezTo>
                <a:lnTo>
                  <a:pt x="40354" y="12540"/>
                </a:lnTo>
                <a:cubicBezTo>
                  <a:pt x="40316" y="12528"/>
                  <a:pt x="40290" y="12490"/>
                  <a:pt x="40303" y="12439"/>
                </a:cubicBezTo>
                <a:lnTo>
                  <a:pt x="40328" y="12401"/>
                </a:lnTo>
                <a:cubicBezTo>
                  <a:pt x="40328" y="12401"/>
                  <a:pt x="40334" y="12407"/>
                  <a:pt x="40341" y="12407"/>
                </a:cubicBezTo>
                <a:cubicBezTo>
                  <a:pt x="40345" y="12407"/>
                  <a:pt x="40349" y="12405"/>
                  <a:pt x="40354" y="12401"/>
                </a:cubicBezTo>
                <a:lnTo>
                  <a:pt x="40366" y="12376"/>
                </a:lnTo>
                <a:cubicBezTo>
                  <a:pt x="40379" y="12338"/>
                  <a:pt x="40366" y="12287"/>
                  <a:pt x="40328" y="12275"/>
                </a:cubicBezTo>
                <a:lnTo>
                  <a:pt x="40303" y="12287"/>
                </a:lnTo>
                <a:lnTo>
                  <a:pt x="40278" y="12287"/>
                </a:lnTo>
                <a:cubicBezTo>
                  <a:pt x="40272" y="12293"/>
                  <a:pt x="40266" y="12296"/>
                  <a:pt x="40259" y="12296"/>
                </a:cubicBezTo>
                <a:cubicBezTo>
                  <a:pt x="40222" y="12296"/>
                  <a:pt x="40178" y="12216"/>
                  <a:pt x="40189" y="12173"/>
                </a:cubicBezTo>
                <a:cubicBezTo>
                  <a:pt x="40202" y="12135"/>
                  <a:pt x="40316" y="11933"/>
                  <a:pt x="40328" y="11857"/>
                </a:cubicBezTo>
                <a:cubicBezTo>
                  <a:pt x="40328" y="11781"/>
                  <a:pt x="40442" y="11642"/>
                  <a:pt x="40468" y="11604"/>
                </a:cubicBezTo>
                <a:cubicBezTo>
                  <a:pt x="40476" y="11596"/>
                  <a:pt x="40485" y="11592"/>
                  <a:pt x="40496" y="11592"/>
                </a:cubicBezTo>
                <a:cubicBezTo>
                  <a:pt x="40535" y="11592"/>
                  <a:pt x="40584" y="11640"/>
                  <a:pt x="40594" y="11680"/>
                </a:cubicBezTo>
                <a:cubicBezTo>
                  <a:pt x="40599" y="11694"/>
                  <a:pt x="40606" y="11701"/>
                  <a:pt x="40615" y="11701"/>
                </a:cubicBezTo>
                <a:cubicBezTo>
                  <a:pt x="40631" y="11701"/>
                  <a:pt x="40649" y="11678"/>
                  <a:pt x="40657" y="11629"/>
                </a:cubicBezTo>
                <a:lnTo>
                  <a:pt x="40670" y="11617"/>
                </a:lnTo>
                <a:cubicBezTo>
                  <a:pt x="40680" y="11596"/>
                  <a:pt x="40691" y="11575"/>
                  <a:pt x="40701" y="11575"/>
                </a:cubicBezTo>
                <a:cubicBezTo>
                  <a:pt x="40703" y="11575"/>
                  <a:pt x="40706" y="11576"/>
                  <a:pt x="40708" y="11579"/>
                </a:cubicBezTo>
                <a:lnTo>
                  <a:pt x="40759" y="11579"/>
                </a:lnTo>
                <a:cubicBezTo>
                  <a:pt x="40766" y="11583"/>
                  <a:pt x="40772" y="11586"/>
                  <a:pt x="40778" y="11586"/>
                </a:cubicBezTo>
                <a:cubicBezTo>
                  <a:pt x="40800" y="11586"/>
                  <a:pt x="40807" y="11549"/>
                  <a:pt x="40797" y="11528"/>
                </a:cubicBezTo>
                <a:cubicBezTo>
                  <a:pt x="40792" y="11513"/>
                  <a:pt x="40796" y="11506"/>
                  <a:pt x="40809" y="11506"/>
                </a:cubicBezTo>
                <a:cubicBezTo>
                  <a:pt x="40828" y="11506"/>
                  <a:pt x="40864" y="11523"/>
                  <a:pt x="40910" y="11553"/>
                </a:cubicBezTo>
                <a:lnTo>
                  <a:pt x="40974" y="11541"/>
                </a:lnTo>
                <a:lnTo>
                  <a:pt x="41024" y="11528"/>
                </a:lnTo>
                <a:cubicBezTo>
                  <a:pt x="41048" y="11486"/>
                  <a:pt x="41081" y="11473"/>
                  <a:pt x="41108" y="11473"/>
                </a:cubicBezTo>
                <a:cubicBezTo>
                  <a:pt x="41139" y="11473"/>
                  <a:pt x="41164" y="11489"/>
                  <a:pt x="41164" y="11503"/>
                </a:cubicBezTo>
                <a:cubicBezTo>
                  <a:pt x="41166" y="11508"/>
                  <a:pt x="41171" y="11510"/>
                  <a:pt x="41179" y="11510"/>
                </a:cubicBezTo>
                <a:cubicBezTo>
                  <a:pt x="41208" y="11510"/>
                  <a:pt x="41273" y="11472"/>
                  <a:pt x="41353" y="11401"/>
                </a:cubicBezTo>
                <a:lnTo>
                  <a:pt x="41455" y="11439"/>
                </a:lnTo>
                <a:cubicBezTo>
                  <a:pt x="41459" y="11442"/>
                  <a:pt x="41464" y="11443"/>
                  <a:pt x="41469" y="11443"/>
                </a:cubicBezTo>
                <a:cubicBezTo>
                  <a:pt x="41519" y="11443"/>
                  <a:pt x="41587" y="11338"/>
                  <a:pt x="41644" y="11338"/>
                </a:cubicBezTo>
                <a:cubicBezTo>
                  <a:pt x="41733" y="11338"/>
                  <a:pt x="41771" y="11288"/>
                  <a:pt x="41834" y="11224"/>
                </a:cubicBezTo>
                <a:lnTo>
                  <a:pt x="41847" y="11212"/>
                </a:lnTo>
                <a:cubicBezTo>
                  <a:pt x="41878" y="11212"/>
                  <a:pt x="42004" y="11272"/>
                  <a:pt x="42075" y="11272"/>
                </a:cubicBezTo>
                <a:cubicBezTo>
                  <a:pt x="42091" y="11272"/>
                  <a:pt x="42104" y="11269"/>
                  <a:pt x="42113" y="11262"/>
                </a:cubicBezTo>
                <a:cubicBezTo>
                  <a:pt x="42163" y="11212"/>
                  <a:pt x="42214" y="11110"/>
                  <a:pt x="42214" y="11085"/>
                </a:cubicBezTo>
                <a:cubicBezTo>
                  <a:pt x="42215" y="11082"/>
                  <a:pt x="42217" y="11081"/>
                  <a:pt x="42220" y="11081"/>
                </a:cubicBezTo>
                <a:cubicBezTo>
                  <a:pt x="42242" y="11081"/>
                  <a:pt x="42304" y="11165"/>
                  <a:pt x="42315" y="11199"/>
                </a:cubicBezTo>
                <a:cubicBezTo>
                  <a:pt x="42320" y="11206"/>
                  <a:pt x="42330" y="11209"/>
                  <a:pt x="42343" y="11209"/>
                </a:cubicBezTo>
                <a:cubicBezTo>
                  <a:pt x="42399" y="11209"/>
                  <a:pt x="42514" y="11154"/>
                  <a:pt x="42555" y="11123"/>
                </a:cubicBezTo>
                <a:cubicBezTo>
                  <a:pt x="42606" y="11085"/>
                  <a:pt x="42720" y="10895"/>
                  <a:pt x="42771" y="10895"/>
                </a:cubicBezTo>
                <a:cubicBezTo>
                  <a:pt x="42773" y="10896"/>
                  <a:pt x="42775" y="10896"/>
                  <a:pt x="42777" y="10896"/>
                </a:cubicBezTo>
                <a:cubicBezTo>
                  <a:pt x="42816" y="10896"/>
                  <a:pt x="42756" y="10769"/>
                  <a:pt x="42707" y="10769"/>
                </a:cubicBezTo>
                <a:cubicBezTo>
                  <a:pt x="42644" y="10769"/>
                  <a:pt x="42505" y="10743"/>
                  <a:pt x="42480" y="10706"/>
                </a:cubicBezTo>
                <a:cubicBezTo>
                  <a:pt x="42454" y="10680"/>
                  <a:pt x="42530" y="10617"/>
                  <a:pt x="42631" y="10566"/>
                </a:cubicBezTo>
                <a:lnTo>
                  <a:pt x="42733" y="10554"/>
                </a:lnTo>
                <a:lnTo>
                  <a:pt x="42834" y="10541"/>
                </a:lnTo>
                <a:cubicBezTo>
                  <a:pt x="42948" y="10566"/>
                  <a:pt x="42948" y="10617"/>
                  <a:pt x="42922" y="10630"/>
                </a:cubicBezTo>
                <a:cubicBezTo>
                  <a:pt x="42897" y="10630"/>
                  <a:pt x="42897" y="10781"/>
                  <a:pt x="42910" y="10819"/>
                </a:cubicBezTo>
                <a:cubicBezTo>
                  <a:pt x="42914" y="10837"/>
                  <a:pt x="42922" y="10846"/>
                  <a:pt x="42932" y="10846"/>
                </a:cubicBezTo>
                <a:cubicBezTo>
                  <a:pt x="42949" y="10846"/>
                  <a:pt x="42974" y="10818"/>
                  <a:pt x="42998" y="10769"/>
                </a:cubicBezTo>
                <a:lnTo>
                  <a:pt x="43049" y="10895"/>
                </a:lnTo>
                <a:lnTo>
                  <a:pt x="43062" y="10908"/>
                </a:lnTo>
                <a:cubicBezTo>
                  <a:pt x="43087" y="10908"/>
                  <a:pt x="43201" y="10807"/>
                  <a:pt x="43327" y="10668"/>
                </a:cubicBezTo>
                <a:lnTo>
                  <a:pt x="43479" y="10642"/>
                </a:lnTo>
                <a:cubicBezTo>
                  <a:pt x="43479" y="10642"/>
                  <a:pt x="43479" y="10604"/>
                  <a:pt x="43479" y="10579"/>
                </a:cubicBezTo>
                <a:lnTo>
                  <a:pt x="43504" y="10503"/>
                </a:lnTo>
                <a:cubicBezTo>
                  <a:pt x="43519" y="10464"/>
                  <a:pt x="43542" y="10449"/>
                  <a:pt x="43565" y="10449"/>
                </a:cubicBezTo>
                <a:cubicBezTo>
                  <a:pt x="43602" y="10449"/>
                  <a:pt x="43641" y="10485"/>
                  <a:pt x="43656" y="10516"/>
                </a:cubicBezTo>
                <a:cubicBezTo>
                  <a:pt x="43682" y="10566"/>
                  <a:pt x="43644" y="10630"/>
                  <a:pt x="43631" y="10630"/>
                </a:cubicBezTo>
                <a:cubicBezTo>
                  <a:pt x="43618" y="10630"/>
                  <a:pt x="43568" y="10794"/>
                  <a:pt x="43606" y="10845"/>
                </a:cubicBezTo>
                <a:cubicBezTo>
                  <a:pt x="43618" y="10857"/>
                  <a:pt x="43632" y="10862"/>
                  <a:pt x="43647" y="10862"/>
                </a:cubicBezTo>
                <a:cubicBezTo>
                  <a:pt x="43695" y="10862"/>
                  <a:pt x="43751" y="10810"/>
                  <a:pt x="43770" y="10781"/>
                </a:cubicBezTo>
                <a:cubicBezTo>
                  <a:pt x="43785" y="10759"/>
                  <a:pt x="43837" y="10754"/>
                  <a:pt x="43881" y="10754"/>
                </a:cubicBezTo>
                <a:cubicBezTo>
                  <a:pt x="43911" y="10754"/>
                  <a:pt x="43937" y="10756"/>
                  <a:pt x="43947" y="10756"/>
                </a:cubicBezTo>
                <a:cubicBezTo>
                  <a:pt x="43950" y="10757"/>
                  <a:pt x="43952" y="10757"/>
                  <a:pt x="43954" y="10757"/>
                </a:cubicBezTo>
                <a:cubicBezTo>
                  <a:pt x="43990" y="10757"/>
                  <a:pt x="44023" y="10665"/>
                  <a:pt x="44023" y="10630"/>
                </a:cubicBezTo>
                <a:cubicBezTo>
                  <a:pt x="44028" y="10615"/>
                  <a:pt x="44038" y="10608"/>
                  <a:pt x="44052" y="10608"/>
                </a:cubicBezTo>
                <a:cubicBezTo>
                  <a:pt x="44074" y="10608"/>
                  <a:pt x="44106" y="10628"/>
                  <a:pt x="44137" y="10668"/>
                </a:cubicBezTo>
                <a:lnTo>
                  <a:pt x="44251" y="10668"/>
                </a:lnTo>
                <a:cubicBezTo>
                  <a:pt x="44340" y="10630"/>
                  <a:pt x="44454" y="10566"/>
                  <a:pt x="44529" y="10528"/>
                </a:cubicBezTo>
                <a:lnTo>
                  <a:pt x="44593" y="10554"/>
                </a:lnTo>
                <a:cubicBezTo>
                  <a:pt x="44593" y="10554"/>
                  <a:pt x="44631" y="10528"/>
                  <a:pt x="44631" y="10516"/>
                </a:cubicBezTo>
                <a:lnTo>
                  <a:pt x="44618" y="10339"/>
                </a:lnTo>
                <a:lnTo>
                  <a:pt x="44618" y="10339"/>
                </a:lnTo>
                <a:cubicBezTo>
                  <a:pt x="44707" y="10364"/>
                  <a:pt x="44896" y="10339"/>
                  <a:pt x="44922" y="10377"/>
                </a:cubicBezTo>
                <a:cubicBezTo>
                  <a:pt x="44928" y="10390"/>
                  <a:pt x="44933" y="10395"/>
                  <a:pt x="44937" y="10395"/>
                </a:cubicBezTo>
                <a:cubicBezTo>
                  <a:pt x="44946" y="10395"/>
                  <a:pt x="44944" y="10354"/>
                  <a:pt x="44934" y="10326"/>
                </a:cubicBezTo>
                <a:cubicBezTo>
                  <a:pt x="44930" y="10310"/>
                  <a:pt x="44937" y="10304"/>
                  <a:pt x="44950" y="10304"/>
                </a:cubicBezTo>
                <a:cubicBezTo>
                  <a:pt x="44978" y="10304"/>
                  <a:pt x="45035" y="10334"/>
                  <a:pt x="45061" y="10351"/>
                </a:cubicBezTo>
                <a:cubicBezTo>
                  <a:pt x="45064" y="10354"/>
                  <a:pt x="45068" y="10356"/>
                  <a:pt x="45072" y="10356"/>
                </a:cubicBezTo>
                <a:cubicBezTo>
                  <a:pt x="45104" y="10356"/>
                  <a:pt x="45164" y="10283"/>
                  <a:pt x="45175" y="10250"/>
                </a:cubicBezTo>
                <a:cubicBezTo>
                  <a:pt x="45200" y="10225"/>
                  <a:pt x="45301" y="10161"/>
                  <a:pt x="45403" y="10136"/>
                </a:cubicBezTo>
                <a:lnTo>
                  <a:pt x="45314" y="9972"/>
                </a:lnTo>
                <a:cubicBezTo>
                  <a:pt x="45301" y="9946"/>
                  <a:pt x="45352" y="9883"/>
                  <a:pt x="45377" y="9845"/>
                </a:cubicBezTo>
                <a:cubicBezTo>
                  <a:pt x="45377" y="9839"/>
                  <a:pt x="45387" y="9836"/>
                  <a:pt x="45398" y="9836"/>
                </a:cubicBezTo>
                <a:cubicBezTo>
                  <a:pt x="45409" y="9836"/>
                  <a:pt x="45422" y="9839"/>
                  <a:pt x="45428" y="9845"/>
                </a:cubicBezTo>
                <a:cubicBezTo>
                  <a:pt x="45441" y="9883"/>
                  <a:pt x="45453" y="9921"/>
                  <a:pt x="45441" y="9959"/>
                </a:cubicBezTo>
                <a:lnTo>
                  <a:pt x="45441" y="9997"/>
                </a:lnTo>
                <a:cubicBezTo>
                  <a:pt x="45441" y="10022"/>
                  <a:pt x="45478" y="10085"/>
                  <a:pt x="45542" y="10123"/>
                </a:cubicBezTo>
                <a:lnTo>
                  <a:pt x="45567" y="10199"/>
                </a:lnTo>
                <a:cubicBezTo>
                  <a:pt x="45592" y="10250"/>
                  <a:pt x="45656" y="10288"/>
                  <a:pt x="45668" y="10351"/>
                </a:cubicBezTo>
                <a:lnTo>
                  <a:pt x="45694" y="10414"/>
                </a:lnTo>
                <a:cubicBezTo>
                  <a:pt x="45719" y="10389"/>
                  <a:pt x="45795" y="10326"/>
                  <a:pt x="45820" y="10313"/>
                </a:cubicBezTo>
                <a:cubicBezTo>
                  <a:pt x="45845" y="10301"/>
                  <a:pt x="45770" y="10237"/>
                  <a:pt x="45744" y="10225"/>
                </a:cubicBezTo>
                <a:cubicBezTo>
                  <a:pt x="45719" y="10199"/>
                  <a:pt x="45694" y="10161"/>
                  <a:pt x="45668" y="10123"/>
                </a:cubicBezTo>
                <a:lnTo>
                  <a:pt x="45681" y="10098"/>
                </a:lnTo>
                <a:lnTo>
                  <a:pt x="45681" y="10073"/>
                </a:lnTo>
                <a:cubicBezTo>
                  <a:pt x="45683" y="10072"/>
                  <a:pt x="45686" y="10072"/>
                  <a:pt x="45689" y="10072"/>
                </a:cubicBezTo>
                <a:cubicBezTo>
                  <a:pt x="45728" y="10072"/>
                  <a:pt x="45827" y="10125"/>
                  <a:pt x="45891" y="10125"/>
                </a:cubicBezTo>
                <a:cubicBezTo>
                  <a:pt x="45909" y="10125"/>
                  <a:pt x="45924" y="10121"/>
                  <a:pt x="45934" y="10111"/>
                </a:cubicBezTo>
                <a:cubicBezTo>
                  <a:pt x="45972" y="10048"/>
                  <a:pt x="46061" y="9984"/>
                  <a:pt x="46111" y="9946"/>
                </a:cubicBezTo>
                <a:lnTo>
                  <a:pt x="46162" y="9896"/>
                </a:lnTo>
                <a:lnTo>
                  <a:pt x="46250" y="9794"/>
                </a:lnTo>
                <a:cubicBezTo>
                  <a:pt x="46268" y="9840"/>
                  <a:pt x="46293" y="9855"/>
                  <a:pt x="46318" y="9855"/>
                </a:cubicBezTo>
                <a:cubicBezTo>
                  <a:pt x="46349" y="9855"/>
                  <a:pt x="46381" y="9834"/>
                  <a:pt x="46402" y="9820"/>
                </a:cubicBezTo>
                <a:cubicBezTo>
                  <a:pt x="46417" y="9810"/>
                  <a:pt x="46451" y="9804"/>
                  <a:pt x="46487" y="9804"/>
                </a:cubicBezTo>
                <a:cubicBezTo>
                  <a:pt x="46545" y="9804"/>
                  <a:pt x="46610" y="9819"/>
                  <a:pt x="46617" y="9858"/>
                </a:cubicBezTo>
                <a:cubicBezTo>
                  <a:pt x="46617" y="9872"/>
                  <a:pt x="46626" y="9878"/>
                  <a:pt x="46639" y="9878"/>
                </a:cubicBezTo>
                <a:cubicBezTo>
                  <a:pt x="46685" y="9878"/>
                  <a:pt x="46793" y="9806"/>
                  <a:pt x="46832" y="9756"/>
                </a:cubicBezTo>
                <a:cubicBezTo>
                  <a:pt x="46896" y="9693"/>
                  <a:pt x="47010" y="9541"/>
                  <a:pt x="47048" y="9516"/>
                </a:cubicBezTo>
                <a:cubicBezTo>
                  <a:pt x="47064" y="9491"/>
                  <a:pt x="47135" y="9466"/>
                  <a:pt x="47189" y="9466"/>
                </a:cubicBezTo>
                <a:cubicBezTo>
                  <a:pt x="47217" y="9466"/>
                  <a:pt x="47241" y="9473"/>
                  <a:pt x="47250" y="9491"/>
                </a:cubicBezTo>
                <a:cubicBezTo>
                  <a:pt x="47288" y="9541"/>
                  <a:pt x="47326" y="9579"/>
                  <a:pt x="47339" y="9592"/>
                </a:cubicBezTo>
                <a:cubicBezTo>
                  <a:pt x="47339" y="9594"/>
                  <a:pt x="47339" y="9594"/>
                  <a:pt x="47340" y="9594"/>
                </a:cubicBezTo>
                <a:cubicBezTo>
                  <a:pt x="47348" y="9594"/>
                  <a:pt x="47380" y="9559"/>
                  <a:pt x="47402" y="9503"/>
                </a:cubicBezTo>
                <a:lnTo>
                  <a:pt x="47427" y="9491"/>
                </a:lnTo>
                <a:lnTo>
                  <a:pt x="47465" y="9478"/>
                </a:lnTo>
                <a:cubicBezTo>
                  <a:pt x="47470" y="9483"/>
                  <a:pt x="47476" y="9486"/>
                  <a:pt x="47481" y="9486"/>
                </a:cubicBezTo>
                <a:cubicBezTo>
                  <a:pt x="47513" y="9486"/>
                  <a:pt x="47543" y="9395"/>
                  <a:pt x="47554" y="9352"/>
                </a:cubicBezTo>
                <a:cubicBezTo>
                  <a:pt x="47554" y="9334"/>
                  <a:pt x="47563" y="9326"/>
                  <a:pt x="47578" y="9326"/>
                </a:cubicBezTo>
                <a:cubicBezTo>
                  <a:pt x="47607" y="9326"/>
                  <a:pt x="47660" y="9357"/>
                  <a:pt x="47718" y="9415"/>
                </a:cubicBezTo>
                <a:lnTo>
                  <a:pt x="47781" y="9478"/>
                </a:lnTo>
                <a:cubicBezTo>
                  <a:pt x="47789" y="9482"/>
                  <a:pt x="47796" y="9483"/>
                  <a:pt x="47804" y="9483"/>
                </a:cubicBezTo>
                <a:cubicBezTo>
                  <a:pt x="47822" y="9483"/>
                  <a:pt x="47840" y="9474"/>
                  <a:pt x="47857" y="9465"/>
                </a:cubicBezTo>
                <a:cubicBezTo>
                  <a:pt x="47870" y="9453"/>
                  <a:pt x="47870" y="9415"/>
                  <a:pt x="47870" y="9402"/>
                </a:cubicBezTo>
                <a:lnTo>
                  <a:pt x="47819" y="9250"/>
                </a:lnTo>
                <a:cubicBezTo>
                  <a:pt x="47655" y="9212"/>
                  <a:pt x="47452" y="9200"/>
                  <a:pt x="47415" y="9187"/>
                </a:cubicBezTo>
                <a:cubicBezTo>
                  <a:pt x="47389" y="9187"/>
                  <a:pt x="47528" y="9035"/>
                  <a:pt x="47604" y="9010"/>
                </a:cubicBezTo>
                <a:cubicBezTo>
                  <a:pt x="47668" y="8997"/>
                  <a:pt x="47769" y="8985"/>
                  <a:pt x="47794" y="8959"/>
                </a:cubicBezTo>
                <a:cubicBezTo>
                  <a:pt x="47819" y="8934"/>
                  <a:pt x="47933" y="8833"/>
                  <a:pt x="47921" y="8782"/>
                </a:cubicBezTo>
                <a:cubicBezTo>
                  <a:pt x="47908" y="8744"/>
                  <a:pt x="47870" y="8668"/>
                  <a:pt x="47845" y="8656"/>
                </a:cubicBezTo>
                <a:cubicBezTo>
                  <a:pt x="47844" y="8655"/>
                  <a:pt x="47844" y="8655"/>
                  <a:pt x="47843" y="8655"/>
                </a:cubicBezTo>
                <a:cubicBezTo>
                  <a:pt x="47829" y="8655"/>
                  <a:pt x="47781" y="8833"/>
                  <a:pt x="47756" y="8833"/>
                </a:cubicBezTo>
                <a:cubicBezTo>
                  <a:pt x="47727" y="8833"/>
                  <a:pt x="47615" y="8795"/>
                  <a:pt x="47548" y="8795"/>
                </a:cubicBezTo>
                <a:cubicBezTo>
                  <a:pt x="47528" y="8795"/>
                  <a:pt x="47512" y="8799"/>
                  <a:pt x="47503" y="8807"/>
                </a:cubicBezTo>
                <a:cubicBezTo>
                  <a:pt x="47470" y="8841"/>
                  <a:pt x="47388" y="8913"/>
                  <a:pt x="47360" y="8913"/>
                </a:cubicBezTo>
                <a:cubicBezTo>
                  <a:pt x="47356" y="8913"/>
                  <a:pt x="47353" y="8912"/>
                  <a:pt x="47351" y="8909"/>
                </a:cubicBezTo>
                <a:cubicBezTo>
                  <a:pt x="47333" y="8890"/>
                  <a:pt x="47280" y="8878"/>
                  <a:pt x="47239" y="8878"/>
                </a:cubicBezTo>
                <a:cubicBezTo>
                  <a:pt x="47223" y="8878"/>
                  <a:pt x="47210" y="8880"/>
                  <a:pt x="47199" y="8883"/>
                </a:cubicBezTo>
                <a:cubicBezTo>
                  <a:pt x="47199" y="8884"/>
                  <a:pt x="47198" y="8885"/>
                  <a:pt x="47198" y="8885"/>
                </a:cubicBezTo>
                <a:cubicBezTo>
                  <a:pt x="47193" y="8885"/>
                  <a:pt x="47438" y="8578"/>
                  <a:pt x="47565" y="8578"/>
                </a:cubicBezTo>
                <a:cubicBezTo>
                  <a:pt x="47570" y="8578"/>
                  <a:pt x="47575" y="8579"/>
                  <a:pt x="47579" y="8580"/>
                </a:cubicBezTo>
                <a:cubicBezTo>
                  <a:pt x="47596" y="8583"/>
                  <a:pt x="47612" y="8584"/>
                  <a:pt x="47627" y="8584"/>
                </a:cubicBezTo>
                <a:cubicBezTo>
                  <a:pt x="47736" y="8584"/>
                  <a:pt x="47794" y="8512"/>
                  <a:pt x="47794" y="8478"/>
                </a:cubicBezTo>
                <a:cubicBezTo>
                  <a:pt x="47791" y="8468"/>
                  <a:pt x="47800" y="8463"/>
                  <a:pt x="47815" y="8463"/>
                </a:cubicBezTo>
                <a:cubicBezTo>
                  <a:pt x="47872" y="8463"/>
                  <a:pt x="48028" y="8524"/>
                  <a:pt x="48098" y="8554"/>
                </a:cubicBezTo>
                <a:cubicBezTo>
                  <a:pt x="48108" y="8559"/>
                  <a:pt x="48118" y="8561"/>
                  <a:pt x="48126" y="8561"/>
                </a:cubicBezTo>
                <a:cubicBezTo>
                  <a:pt x="48189" y="8561"/>
                  <a:pt x="48198" y="8446"/>
                  <a:pt x="48186" y="8390"/>
                </a:cubicBezTo>
                <a:cubicBezTo>
                  <a:pt x="48176" y="8337"/>
                  <a:pt x="48253" y="8311"/>
                  <a:pt x="48309" y="8311"/>
                </a:cubicBezTo>
                <a:cubicBezTo>
                  <a:pt x="48320" y="8311"/>
                  <a:pt x="48330" y="8312"/>
                  <a:pt x="48338" y="8314"/>
                </a:cubicBezTo>
                <a:cubicBezTo>
                  <a:pt x="48340" y="8314"/>
                  <a:pt x="48342" y="8315"/>
                  <a:pt x="48344" y="8315"/>
                </a:cubicBezTo>
                <a:cubicBezTo>
                  <a:pt x="48392" y="8315"/>
                  <a:pt x="48429" y="8162"/>
                  <a:pt x="48477" y="8149"/>
                </a:cubicBezTo>
                <a:cubicBezTo>
                  <a:pt x="48494" y="8146"/>
                  <a:pt x="48511" y="8144"/>
                  <a:pt x="48528" y="8144"/>
                </a:cubicBezTo>
                <a:cubicBezTo>
                  <a:pt x="48573" y="8144"/>
                  <a:pt x="48614" y="8156"/>
                  <a:pt x="48642" y="8175"/>
                </a:cubicBezTo>
                <a:lnTo>
                  <a:pt x="48642" y="8238"/>
                </a:lnTo>
                <a:cubicBezTo>
                  <a:pt x="48642" y="8248"/>
                  <a:pt x="48675" y="8267"/>
                  <a:pt x="48694" y="8267"/>
                </a:cubicBezTo>
                <a:cubicBezTo>
                  <a:pt x="48699" y="8267"/>
                  <a:pt x="48703" y="8266"/>
                  <a:pt x="48705" y="8263"/>
                </a:cubicBezTo>
                <a:cubicBezTo>
                  <a:pt x="48731" y="8263"/>
                  <a:pt x="48743" y="8213"/>
                  <a:pt x="48743" y="8187"/>
                </a:cubicBezTo>
                <a:lnTo>
                  <a:pt x="48743" y="8124"/>
                </a:lnTo>
                <a:cubicBezTo>
                  <a:pt x="48728" y="8072"/>
                  <a:pt x="48757" y="8055"/>
                  <a:pt x="48791" y="8055"/>
                </a:cubicBezTo>
                <a:cubicBezTo>
                  <a:pt x="48815" y="8055"/>
                  <a:pt x="48841" y="8063"/>
                  <a:pt x="48857" y="8074"/>
                </a:cubicBezTo>
                <a:cubicBezTo>
                  <a:pt x="48862" y="8079"/>
                  <a:pt x="48867" y="8081"/>
                  <a:pt x="48872" y="8081"/>
                </a:cubicBezTo>
                <a:cubicBezTo>
                  <a:pt x="48891" y="8081"/>
                  <a:pt x="48905" y="8041"/>
                  <a:pt x="48895" y="7960"/>
                </a:cubicBezTo>
                <a:lnTo>
                  <a:pt x="48895" y="7960"/>
                </a:lnTo>
                <a:lnTo>
                  <a:pt x="48958" y="7998"/>
                </a:lnTo>
                <a:lnTo>
                  <a:pt x="49072" y="8048"/>
                </a:lnTo>
                <a:cubicBezTo>
                  <a:pt x="49173" y="8010"/>
                  <a:pt x="49325" y="7833"/>
                  <a:pt x="49376" y="7833"/>
                </a:cubicBezTo>
                <a:cubicBezTo>
                  <a:pt x="49414" y="7820"/>
                  <a:pt x="49439" y="7782"/>
                  <a:pt x="49426" y="7770"/>
                </a:cubicBezTo>
                <a:cubicBezTo>
                  <a:pt x="49414" y="7757"/>
                  <a:pt x="49426" y="7681"/>
                  <a:pt x="49439" y="7605"/>
                </a:cubicBezTo>
                <a:lnTo>
                  <a:pt x="49414" y="7517"/>
                </a:lnTo>
                <a:lnTo>
                  <a:pt x="49376" y="7352"/>
                </a:lnTo>
                <a:cubicBezTo>
                  <a:pt x="49325" y="7378"/>
                  <a:pt x="49249" y="7403"/>
                  <a:pt x="49237" y="7403"/>
                </a:cubicBezTo>
                <a:cubicBezTo>
                  <a:pt x="49224" y="7403"/>
                  <a:pt x="49224" y="7378"/>
                  <a:pt x="49237" y="7340"/>
                </a:cubicBezTo>
                <a:lnTo>
                  <a:pt x="49237" y="7314"/>
                </a:lnTo>
                <a:lnTo>
                  <a:pt x="49249" y="7238"/>
                </a:lnTo>
                <a:cubicBezTo>
                  <a:pt x="49244" y="7235"/>
                  <a:pt x="49236" y="7233"/>
                  <a:pt x="49226" y="7233"/>
                </a:cubicBezTo>
                <a:cubicBezTo>
                  <a:pt x="49170" y="7233"/>
                  <a:pt x="49053" y="7291"/>
                  <a:pt x="48946" y="7378"/>
                </a:cubicBezTo>
                <a:lnTo>
                  <a:pt x="48971" y="7542"/>
                </a:lnTo>
                <a:lnTo>
                  <a:pt x="48996" y="7643"/>
                </a:lnTo>
                <a:cubicBezTo>
                  <a:pt x="49034" y="7732"/>
                  <a:pt x="48958" y="7871"/>
                  <a:pt x="48920" y="7884"/>
                </a:cubicBezTo>
                <a:cubicBezTo>
                  <a:pt x="48917" y="7885"/>
                  <a:pt x="48913" y="7885"/>
                  <a:pt x="48908" y="7885"/>
                </a:cubicBezTo>
                <a:cubicBezTo>
                  <a:pt x="48857" y="7885"/>
                  <a:pt x="48731" y="7826"/>
                  <a:pt x="48731" y="7745"/>
                </a:cubicBezTo>
                <a:cubicBezTo>
                  <a:pt x="48731" y="7684"/>
                  <a:pt x="48691" y="7648"/>
                  <a:pt x="48637" y="7648"/>
                </a:cubicBezTo>
                <a:cubicBezTo>
                  <a:pt x="48622" y="7648"/>
                  <a:pt x="48607" y="7651"/>
                  <a:pt x="48591" y="7656"/>
                </a:cubicBezTo>
                <a:lnTo>
                  <a:pt x="48515" y="7669"/>
                </a:lnTo>
                <a:cubicBezTo>
                  <a:pt x="48495" y="7679"/>
                  <a:pt x="48466" y="7697"/>
                  <a:pt x="48456" y="7697"/>
                </a:cubicBezTo>
                <a:cubicBezTo>
                  <a:pt x="48454" y="7697"/>
                  <a:pt x="48452" y="7696"/>
                  <a:pt x="48452" y="7694"/>
                </a:cubicBezTo>
                <a:lnTo>
                  <a:pt x="48351" y="7542"/>
                </a:lnTo>
                <a:cubicBezTo>
                  <a:pt x="48300" y="7669"/>
                  <a:pt x="48186" y="7884"/>
                  <a:pt x="48136" y="7909"/>
                </a:cubicBezTo>
                <a:cubicBezTo>
                  <a:pt x="48134" y="7909"/>
                  <a:pt x="48133" y="7910"/>
                  <a:pt x="48131" y="7910"/>
                </a:cubicBezTo>
                <a:cubicBezTo>
                  <a:pt x="48089" y="7910"/>
                  <a:pt x="48149" y="7730"/>
                  <a:pt x="48174" y="7681"/>
                </a:cubicBezTo>
                <a:cubicBezTo>
                  <a:pt x="48199" y="7631"/>
                  <a:pt x="48288" y="7555"/>
                  <a:pt x="48376" y="7517"/>
                </a:cubicBezTo>
                <a:lnTo>
                  <a:pt x="48452" y="7479"/>
                </a:lnTo>
                <a:cubicBezTo>
                  <a:pt x="48477" y="7466"/>
                  <a:pt x="48528" y="7441"/>
                  <a:pt x="48528" y="7416"/>
                </a:cubicBezTo>
                <a:lnTo>
                  <a:pt x="48515" y="7213"/>
                </a:lnTo>
                <a:cubicBezTo>
                  <a:pt x="48528" y="7211"/>
                  <a:pt x="48539" y="7209"/>
                  <a:pt x="48550" y="7209"/>
                </a:cubicBezTo>
                <a:cubicBezTo>
                  <a:pt x="48651" y="7209"/>
                  <a:pt x="48691" y="7307"/>
                  <a:pt x="48680" y="7352"/>
                </a:cubicBezTo>
                <a:cubicBezTo>
                  <a:pt x="48665" y="7383"/>
                  <a:pt x="48677" y="7400"/>
                  <a:pt x="48706" y="7400"/>
                </a:cubicBezTo>
                <a:cubicBezTo>
                  <a:pt x="48725" y="7400"/>
                  <a:pt x="48751" y="7393"/>
                  <a:pt x="48781" y="7378"/>
                </a:cubicBezTo>
                <a:lnTo>
                  <a:pt x="48844" y="7352"/>
                </a:lnTo>
                <a:lnTo>
                  <a:pt x="48984" y="7289"/>
                </a:lnTo>
                <a:cubicBezTo>
                  <a:pt x="48920" y="7213"/>
                  <a:pt x="48971" y="7112"/>
                  <a:pt x="49009" y="7087"/>
                </a:cubicBezTo>
                <a:cubicBezTo>
                  <a:pt x="49043" y="7075"/>
                  <a:pt x="49147" y="7034"/>
                  <a:pt x="49196" y="7034"/>
                </a:cubicBezTo>
                <a:cubicBezTo>
                  <a:pt x="49202" y="7034"/>
                  <a:pt x="49207" y="7035"/>
                  <a:pt x="49211" y="7036"/>
                </a:cubicBezTo>
                <a:cubicBezTo>
                  <a:pt x="49249" y="7049"/>
                  <a:pt x="49351" y="7099"/>
                  <a:pt x="49439" y="7150"/>
                </a:cubicBezTo>
                <a:lnTo>
                  <a:pt x="49502" y="7213"/>
                </a:lnTo>
                <a:lnTo>
                  <a:pt x="49553" y="7276"/>
                </a:lnTo>
                <a:cubicBezTo>
                  <a:pt x="49591" y="7378"/>
                  <a:pt x="49604" y="7491"/>
                  <a:pt x="49578" y="7517"/>
                </a:cubicBezTo>
                <a:lnTo>
                  <a:pt x="49566" y="7542"/>
                </a:lnTo>
                <a:lnTo>
                  <a:pt x="49490" y="7593"/>
                </a:lnTo>
                <a:cubicBezTo>
                  <a:pt x="49515" y="7669"/>
                  <a:pt x="49591" y="7757"/>
                  <a:pt x="49604" y="7757"/>
                </a:cubicBezTo>
                <a:cubicBezTo>
                  <a:pt x="49623" y="7757"/>
                  <a:pt x="49723" y="7698"/>
                  <a:pt x="49781" y="7698"/>
                </a:cubicBezTo>
                <a:cubicBezTo>
                  <a:pt x="49799" y="7698"/>
                  <a:pt x="49813" y="7704"/>
                  <a:pt x="49819" y="7719"/>
                </a:cubicBezTo>
                <a:cubicBezTo>
                  <a:pt x="49841" y="7757"/>
                  <a:pt x="49868" y="7768"/>
                  <a:pt x="49889" y="7768"/>
                </a:cubicBezTo>
                <a:cubicBezTo>
                  <a:pt x="49903" y="7768"/>
                  <a:pt x="49915" y="7762"/>
                  <a:pt x="49920" y="7757"/>
                </a:cubicBezTo>
                <a:cubicBezTo>
                  <a:pt x="49929" y="7739"/>
                  <a:pt x="49959" y="7727"/>
                  <a:pt x="49989" y="7727"/>
                </a:cubicBezTo>
                <a:cubicBezTo>
                  <a:pt x="50000" y="7727"/>
                  <a:pt x="50011" y="7728"/>
                  <a:pt x="50021" y="7732"/>
                </a:cubicBezTo>
                <a:lnTo>
                  <a:pt x="50009" y="7656"/>
                </a:lnTo>
                <a:lnTo>
                  <a:pt x="49996" y="7580"/>
                </a:lnTo>
                <a:cubicBezTo>
                  <a:pt x="49958" y="7504"/>
                  <a:pt x="49958" y="7416"/>
                  <a:pt x="49983" y="7403"/>
                </a:cubicBezTo>
                <a:cubicBezTo>
                  <a:pt x="50001" y="7394"/>
                  <a:pt x="49929" y="7353"/>
                  <a:pt x="49873" y="7353"/>
                </a:cubicBezTo>
                <a:cubicBezTo>
                  <a:pt x="49850" y="7353"/>
                  <a:pt x="49830" y="7359"/>
                  <a:pt x="49819" y="7378"/>
                </a:cubicBezTo>
                <a:cubicBezTo>
                  <a:pt x="49809" y="7402"/>
                  <a:pt x="49797" y="7413"/>
                  <a:pt x="49786" y="7413"/>
                </a:cubicBezTo>
                <a:cubicBezTo>
                  <a:pt x="49768" y="7413"/>
                  <a:pt x="49751" y="7386"/>
                  <a:pt x="49743" y="7340"/>
                </a:cubicBezTo>
                <a:lnTo>
                  <a:pt x="49718" y="7276"/>
                </a:lnTo>
                <a:lnTo>
                  <a:pt x="49692" y="7226"/>
                </a:lnTo>
                <a:cubicBezTo>
                  <a:pt x="49642" y="7162"/>
                  <a:pt x="49667" y="7049"/>
                  <a:pt x="49692" y="7023"/>
                </a:cubicBezTo>
                <a:cubicBezTo>
                  <a:pt x="49694" y="7020"/>
                  <a:pt x="49696" y="7019"/>
                  <a:pt x="49698" y="7019"/>
                </a:cubicBezTo>
                <a:cubicBezTo>
                  <a:pt x="49714" y="7019"/>
                  <a:pt x="49743" y="7093"/>
                  <a:pt x="49743" y="7137"/>
                </a:cubicBezTo>
                <a:cubicBezTo>
                  <a:pt x="49746" y="7149"/>
                  <a:pt x="49754" y="7153"/>
                  <a:pt x="49765" y="7153"/>
                </a:cubicBezTo>
                <a:cubicBezTo>
                  <a:pt x="49800" y="7153"/>
                  <a:pt x="49868" y="7111"/>
                  <a:pt x="49909" y="7111"/>
                </a:cubicBezTo>
                <a:cubicBezTo>
                  <a:pt x="49913" y="7111"/>
                  <a:pt x="49917" y="7111"/>
                  <a:pt x="49920" y="7112"/>
                </a:cubicBezTo>
                <a:cubicBezTo>
                  <a:pt x="49971" y="7112"/>
                  <a:pt x="50085" y="7112"/>
                  <a:pt x="50160" y="7099"/>
                </a:cubicBezTo>
                <a:lnTo>
                  <a:pt x="50173" y="6998"/>
                </a:lnTo>
                <a:cubicBezTo>
                  <a:pt x="50186" y="6909"/>
                  <a:pt x="50224" y="6909"/>
                  <a:pt x="50262" y="6909"/>
                </a:cubicBezTo>
                <a:lnTo>
                  <a:pt x="50312" y="6909"/>
                </a:lnTo>
                <a:cubicBezTo>
                  <a:pt x="50376" y="6909"/>
                  <a:pt x="50376" y="6846"/>
                  <a:pt x="50350" y="6821"/>
                </a:cubicBezTo>
                <a:cubicBezTo>
                  <a:pt x="50338" y="6808"/>
                  <a:pt x="50388" y="6783"/>
                  <a:pt x="50401" y="6783"/>
                </a:cubicBezTo>
                <a:cubicBezTo>
                  <a:pt x="50418" y="6783"/>
                  <a:pt x="50480" y="6788"/>
                  <a:pt x="50530" y="6788"/>
                </a:cubicBezTo>
                <a:cubicBezTo>
                  <a:pt x="50556" y="6788"/>
                  <a:pt x="50578" y="6787"/>
                  <a:pt x="50591" y="6783"/>
                </a:cubicBezTo>
                <a:cubicBezTo>
                  <a:pt x="50620" y="6783"/>
                  <a:pt x="50716" y="6820"/>
                  <a:pt x="50777" y="6820"/>
                </a:cubicBezTo>
                <a:cubicBezTo>
                  <a:pt x="50795" y="6820"/>
                  <a:pt x="50810" y="6817"/>
                  <a:pt x="50818" y="6808"/>
                </a:cubicBezTo>
                <a:cubicBezTo>
                  <a:pt x="50850" y="6776"/>
                  <a:pt x="50909" y="6726"/>
                  <a:pt x="50935" y="6726"/>
                </a:cubicBezTo>
                <a:cubicBezTo>
                  <a:pt x="50939" y="6726"/>
                  <a:pt x="50943" y="6728"/>
                  <a:pt x="50945" y="6732"/>
                </a:cubicBezTo>
                <a:cubicBezTo>
                  <a:pt x="50958" y="6745"/>
                  <a:pt x="51034" y="6758"/>
                  <a:pt x="51109" y="6770"/>
                </a:cubicBezTo>
                <a:lnTo>
                  <a:pt x="51185" y="6770"/>
                </a:lnTo>
                <a:cubicBezTo>
                  <a:pt x="51192" y="6771"/>
                  <a:pt x="51198" y="6772"/>
                  <a:pt x="51204" y="6772"/>
                </a:cubicBezTo>
                <a:cubicBezTo>
                  <a:pt x="51316" y="6772"/>
                  <a:pt x="51270" y="6555"/>
                  <a:pt x="51379" y="6555"/>
                </a:cubicBezTo>
                <a:cubicBezTo>
                  <a:pt x="51382" y="6555"/>
                  <a:pt x="51385" y="6555"/>
                  <a:pt x="51388" y="6555"/>
                </a:cubicBezTo>
                <a:lnTo>
                  <a:pt x="51401" y="6555"/>
                </a:lnTo>
                <a:cubicBezTo>
                  <a:pt x="51426" y="6530"/>
                  <a:pt x="51375" y="6479"/>
                  <a:pt x="51350" y="6479"/>
                </a:cubicBezTo>
                <a:cubicBezTo>
                  <a:pt x="51337" y="6466"/>
                  <a:pt x="51350" y="6429"/>
                  <a:pt x="51375" y="6378"/>
                </a:cubicBezTo>
                <a:lnTo>
                  <a:pt x="51413" y="6353"/>
                </a:lnTo>
                <a:cubicBezTo>
                  <a:pt x="51438" y="6327"/>
                  <a:pt x="51489" y="6277"/>
                  <a:pt x="51514" y="6277"/>
                </a:cubicBezTo>
                <a:lnTo>
                  <a:pt x="51552" y="6277"/>
                </a:lnTo>
                <a:cubicBezTo>
                  <a:pt x="51603" y="6365"/>
                  <a:pt x="51565" y="6492"/>
                  <a:pt x="51540" y="6517"/>
                </a:cubicBezTo>
                <a:cubicBezTo>
                  <a:pt x="51502" y="6542"/>
                  <a:pt x="51616" y="6555"/>
                  <a:pt x="51654" y="6555"/>
                </a:cubicBezTo>
                <a:cubicBezTo>
                  <a:pt x="51692" y="6555"/>
                  <a:pt x="51717" y="6517"/>
                  <a:pt x="51717" y="6479"/>
                </a:cubicBezTo>
                <a:lnTo>
                  <a:pt x="51717" y="6454"/>
                </a:lnTo>
                <a:lnTo>
                  <a:pt x="51704" y="6416"/>
                </a:lnTo>
                <a:cubicBezTo>
                  <a:pt x="51695" y="6387"/>
                  <a:pt x="51707" y="6373"/>
                  <a:pt x="51729" y="6373"/>
                </a:cubicBezTo>
                <a:cubicBezTo>
                  <a:pt x="51737" y="6373"/>
                  <a:pt x="51745" y="6375"/>
                  <a:pt x="51755" y="6378"/>
                </a:cubicBezTo>
                <a:lnTo>
                  <a:pt x="51767" y="6403"/>
                </a:lnTo>
                <a:lnTo>
                  <a:pt x="51793" y="6416"/>
                </a:lnTo>
                <a:cubicBezTo>
                  <a:pt x="51793" y="6420"/>
                  <a:pt x="51795" y="6422"/>
                  <a:pt x="51798" y="6422"/>
                </a:cubicBezTo>
                <a:cubicBezTo>
                  <a:pt x="51833" y="6422"/>
                  <a:pt x="52040" y="6199"/>
                  <a:pt x="52109" y="6175"/>
                </a:cubicBezTo>
                <a:cubicBezTo>
                  <a:pt x="52185" y="6150"/>
                  <a:pt x="52286" y="6125"/>
                  <a:pt x="52324" y="6100"/>
                </a:cubicBezTo>
                <a:lnTo>
                  <a:pt x="52324" y="6087"/>
                </a:lnTo>
                <a:cubicBezTo>
                  <a:pt x="52317" y="6004"/>
                  <a:pt x="52341" y="5985"/>
                  <a:pt x="52371" y="5985"/>
                </a:cubicBezTo>
                <a:cubicBezTo>
                  <a:pt x="52397" y="5985"/>
                  <a:pt x="52428" y="5998"/>
                  <a:pt x="52451" y="5998"/>
                </a:cubicBezTo>
                <a:cubicBezTo>
                  <a:pt x="52452" y="5998"/>
                  <a:pt x="52453" y="5998"/>
                  <a:pt x="52454" y="5998"/>
                </a:cubicBezTo>
                <a:cubicBezTo>
                  <a:pt x="52479" y="5998"/>
                  <a:pt x="52514" y="6141"/>
                  <a:pt x="52514" y="6213"/>
                </a:cubicBezTo>
                <a:lnTo>
                  <a:pt x="52514" y="6226"/>
                </a:lnTo>
                <a:cubicBezTo>
                  <a:pt x="52514" y="6247"/>
                  <a:pt x="52539" y="6267"/>
                  <a:pt x="52569" y="6267"/>
                </a:cubicBezTo>
                <a:cubicBezTo>
                  <a:pt x="52576" y="6267"/>
                  <a:pt x="52583" y="6266"/>
                  <a:pt x="52590" y="6264"/>
                </a:cubicBezTo>
                <a:lnTo>
                  <a:pt x="52590" y="6239"/>
                </a:lnTo>
                <a:lnTo>
                  <a:pt x="52603" y="6188"/>
                </a:lnTo>
                <a:cubicBezTo>
                  <a:pt x="52603" y="6165"/>
                  <a:pt x="52621" y="6156"/>
                  <a:pt x="52644" y="6156"/>
                </a:cubicBezTo>
                <a:cubicBezTo>
                  <a:pt x="52685" y="6156"/>
                  <a:pt x="52742" y="6186"/>
                  <a:pt x="52742" y="6226"/>
                </a:cubicBezTo>
                <a:cubicBezTo>
                  <a:pt x="52742" y="6251"/>
                  <a:pt x="52757" y="6261"/>
                  <a:pt x="52777" y="6261"/>
                </a:cubicBezTo>
                <a:cubicBezTo>
                  <a:pt x="52820" y="6261"/>
                  <a:pt x="52889" y="6218"/>
                  <a:pt x="52906" y="6175"/>
                </a:cubicBezTo>
                <a:cubicBezTo>
                  <a:pt x="52944" y="6112"/>
                  <a:pt x="53083" y="6062"/>
                  <a:pt x="53008" y="6062"/>
                </a:cubicBezTo>
                <a:cubicBezTo>
                  <a:pt x="52995" y="6062"/>
                  <a:pt x="52957" y="6049"/>
                  <a:pt x="52919" y="6036"/>
                </a:cubicBezTo>
                <a:cubicBezTo>
                  <a:pt x="52970" y="5973"/>
                  <a:pt x="53071" y="5884"/>
                  <a:pt x="53096" y="5872"/>
                </a:cubicBezTo>
                <a:cubicBezTo>
                  <a:pt x="53121" y="5859"/>
                  <a:pt x="53185" y="5821"/>
                  <a:pt x="53223" y="5783"/>
                </a:cubicBezTo>
                <a:lnTo>
                  <a:pt x="53134" y="5707"/>
                </a:lnTo>
                <a:cubicBezTo>
                  <a:pt x="53083" y="5669"/>
                  <a:pt x="53083" y="5631"/>
                  <a:pt x="53109" y="5581"/>
                </a:cubicBezTo>
                <a:lnTo>
                  <a:pt x="53121" y="5555"/>
                </a:lnTo>
                <a:cubicBezTo>
                  <a:pt x="53121" y="5530"/>
                  <a:pt x="53046" y="5176"/>
                  <a:pt x="53008" y="5125"/>
                </a:cubicBezTo>
                <a:cubicBezTo>
                  <a:pt x="52973" y="5068"/>
                  <a:pt x="53032" y="4970"/>
                  <a:pt x="53081" y="4970"/>
                </a:cubicBezTo>
                <a:cubicBezTo>
                  <a:pt x="53086" y="4970"/>
                  <a:pt x="53091" y="4971"/>
                  <a:pt x="53096" y="4973"/>
                </a:cubicBezTo>
                <a:cubicBezTo>
                  <a:pt x="53111" y="4983"/>
                  <a:pt x="53134" y="4987"/>
                  <a:pt x="53163" y="4987"/>
                </a:cubicBezTo>
                <a:cubicBezTo>
                  <a:pt x="53210" y="4987"/>
                  <a:pt x="53269" y="4976"/>
                  <a:pt x="53324" y="4961"/>
                </a:cubicBezTo>
                <a:lnTo>
                  <a:pt x="53387" y="4923"/>
                </a:lnTo>
                <a:lnTo>
                  <a:pt x="53463" y="4859"/>
                </a:lnTo>
                <a:cubicBezTo>
                  <a:pt x="53499" y="4802"/>
                  <a:pt x="53560" y="4781"/>
                  <a:pt x="53611" y="4781"/>
                </a:cubicBezTo>
                <a:cubicBezTo>
                  <a:pt x="53648" y="4781"/>
                  <a:pt x="53680" y="4793"/>
                  <a:pt x="53691" y="4809"/>
                </a:cubicBezTo>
                <a:cubicBezTo>
                  <a:pt x="53699" y="4817"/>
                  <a:pt x="53708" y="4821"/>
                  <a:pt x="53716" y="4821"/>
                </a:cubicBezTo>
                <a:cubicBezTo>
                  <a:pt x="53732" y="4821"/>
                  <a:pt x="53746" y="4805"/>
                  <a:pt x="53754" y="4771"/>
                </a:cubicBezTo>
                <a:lnTo>
                  <a:pt x="53754" y="4733"/>
                </a:lnTo>
                <a:cubicBezTo>
                  <a:pt x="53741" y="4657"/>
                  <a:pt x="53666" y="4556"/>
                  <a:pt x="53779" y="4492"/>
                </a:cubicBezTo>
                <a:cubicBezTo>
                  <a:pt x="53779" y="4455"/>
                  <a:pt x="53678" y="4417"/>
                  <a:pt x="53678" y="4379"/>
                </a:cubicBezTo>
                <a:cubicBezTo>
                  <a:pt x="53678" y="4328"/>
                  <a:pt x="53526" y="4075"/>
                  <a:pt x="53463" y="4075"/>
                </a:cubicBezTo>
                <a:cubicBezTo>
                  <a:pt x="53427" y="4075"/>
                  <a:pt x="53313" y="4107"/>
                  <a:pt x="53251" y="4107"/>
                </a:cubicBezTo>
                <a:cubicBezTo>
                  <a:pt x="53227" y="4107"/>
                  <a:pt x="53210" y="4102"/>
                  <a:pt x="53210" y="4088"/>
                </a:cubicBezTo>
                <a:cubicBezTo>
                  <a:pt x="53210" y="4077"/>
                  <a:pt x="53206" y="4072"/>
                  <a:pt x="53198" y="4072"/>
                </a:cubicBezTo>
                <a:cubicBezTo>
                  <a:pt x="53170" y="4072"/>
                  <a:pt x="53098" y="4136"/>
                  <a:pt x="53058" y="4176"/>
                </a:cubicBezTo>
                <a:cubicBezTo>
                  <a:pt x="53008" y="4227"/>
                  <a:pt x="52957" y="4277"/>
                  <a:pt x="52932" y="4290"/>
                </a:cubicBezTo>
                <a:lnTo>
                  <a:pt x="52919" y="4277"/>
                </a:lnTo>
                <a:cubicBezTo>
                  <a:pt x="52906" y="4265"/>
                  <a:pt x="52868" y="4227"/>
                  <a:pt x="52868" y="4214"/>
                </a:cubicBezTo>
                <a:lnTo>
                  <a:pt x="52881" y="4138"/>
                </a:lnTo>
                <a:cubicBezTo>
                  <a:pt x="52868" y="4126"/>
                  <a:pt x="52843" y="4100"/>
                  <a:pt x="52818" y="4088"/>
                </a:cubicBezTo>
                <a:cubicBezTo>
                  <a:pt x="52818" y="4100"/>
                  <a:pt x="52818" y="4113"/>
                  <a:pt x="52818" y="4113"/>
                </a:cubicBezTo>
                <a:cubicBezTo>
                  <a:pt x="52805" y="4151"/>
                  <a:pt x="52780" y="4189"/>
                  <a:pt x="52754" y="4201"/>
                </a:cubicBezTo>
                <a:lnTo>
                  <a:pt x="52691" y="4239"/>
                </a:lnTo>
                <a:cubicBezTo>
                  <a:pt x="52688" y="4240"/>
                  <a:pt x="52685" y="4240"/>
                  <a:pt x="52681" y="4240"/>
                </a:cubicBezTo>
                <a:cubicBezTo>
                  <a:pt x="52619" y="4240"/>
                  <a:pt x="52542" y="4135"/>
                  <a:pt x="52590" y="4075"/>
                </a:cubicBezTo>
                <a:cubicBezTo>
                  <a:pt x="52603" y="4050"/>
                  <a:pt x="52666" y="4037"/>
                  <a:pt x="52729" y="4012"/>
                </a:cubicBezTo>
                <a:cubicBezTo>
                  <a:pt x="52679" y="3961"/>
                  <a:pt x="52641" y="3910"/>
                  <a:pt x="52653" y="3860"/>
                </a:cubicBezTo>
                <a:cubicBezTo>
                  <a:pt x="52676" y="3813"/>
                  <a:pt x="52714" y="3786"/>
                  <a:pt x="52748" y="3786"/>
                </a:cubicBezTo>
                <a:cubicBezTo>
                  <a:pt x="52770" y="3786"/>
                  <a:pt x="52790" y="3797"/>
                  <a:pt x="52805" y="3822"/>
                </a:cubicBezTo>
                <a:lnTo>
                  <a:pt x="52856" y="3847"/>
                </a:lnTo>
                <a:cubicBezTo>
                  <a:pt x="52906" y="3860"/>
                  <a:pt x="52932" y="3885"/>
                  <a:pt x="52919" y="3936"/>
                </a:cubicBezTo>
                <a:cubicBezTo>
                  <a:pt x="52995" y="3910"/>
                  <a:pt x="53046" y="3885"/>
                  <a:pt x="53046" y="3872"/>
                </a:cubicBezTo>
                <a:cubicBezTo>
                  <a:pt x="53058" y="3809"/>
                  <a:pt x="53096" y="3733"/>
                  <a:pt x="53109" y="3733"/>
                </a:cubicBezTo>
                <a:cubicBezTo>
                  <a:pt x="53110" y="3732"/>
                  <a:pt x="53111" y="3732"/>
                  <a:pt x="53112" y="3732"/>
                </a:cubicBezTo>
                <a:cubicBezTo>
                  <a:pt x="53133" y="3732"/>
                  <a:pt x="53212" y="3812"/>
                  <a:pt x="53235" y="3847"/>
                </a:cubicBezTo>
                <a:cubicBezTo>
                  <a:pt x="53256" y="3878"/>
                  <a:pt x="53286" y="3901"/>
                  <a:pt x="53295" y="3901"/>
                </a:cubicBezTo>
                <a:cubicBezTo>
                  <a:pt x="53297" y="3901"/>
                  <a:pt x="53299" y="3900"/>
                  <a:pt x="53299" y="3898"/>
                </a:cubicBezTo>
                <a:cubicBezTo>
                  <a:pt x="53299" y="3898"/>
                  <a:pt x="53311" y="3733"/>
                  <a:pt x="53324" y="3670"/>
                </a:cubicBezTo>
                <a:cubicBezTo>
                  <a:pt x="53324" y="3646"/>
                  <a:pt x="53338" y="3633"/>
                  <a:pt x="53360" y="3633"/>
                </a:cubicBezTo>
                <a:cubicBezTo>
                  <a:pt x="53384" y="3633"/>
                  <a:pt x="53417" y="3649"/>
                  <a:pt x="53450" y="3683"/>
                </a:cubicBezTo>
                <a:lnTo>
                  <a:pt x="53514" y="3695"/>
                </a:lnTo>
                <a:cubicBezTo>
                  <a:pt x="53532" y="3703"/>
                  <a:pt x="53554" y="3706"/>
                  <a:pt x="53576" y="3706"/>
                </a:cubicBezTo>
                <a:cubicBezTo>
                  <a:pt x="53629" y="3706"/>
                  <a:pt x="53682" y="3688"/>
                  <a:pt x="53691" y="3670"/>
                </a:cubicBezTo>
                <a:cubicBezTo>
                  <a:pt x="53708" y="3569"/>
                  <a:pt x="53674" y="3563"/>
                  <a:pt x="53631" y="3563"/>
                </a:cubicBezTo>
                <a:cubicBezTo>
                  <a:pt x="53625" y="3563"/>
                  <a:pt x="53620" y="3563"/>
                  <a:pt x="53614" y="3563"/>
                </a:cubicBezTo>
                <a:cubicBezTo>
                  <a:pt x="53598" y="3563"/>
                  <a:pt x="53580" y="3562"/>
                  <a:pt x="53564" y="3556"/>
                </a:cubicBezTo>
                <a:cubicBezTo>
                  <a:pt x="53564" y="3556"/>
                  <a:pt x="53552" y="3556"/>
                  <a:pt x="53552" y="3543"/>
                </a:cubicBezTo>
                <a:cubicBezTo>
                  <a:pt x="53488" y="3493"/>
                  <a:pt x="53463" y="3430"/>
                  <a:pt x="53476" y="3328"/>
                </a:cubicBezTo>
                <a:cubicBezTo>
                  <a:pt x="53482" y="3288"/>
                  <a:pt x="53498" y="3279"/>
                  <a:pt x="53518" y="3279"/>
                </a:cubicBezTo>
                <a:cubicBezTo>
                  <a:pt x="53533" y="3279"/>
                  <a:pt x="53550" y="3284"/>
                  <a:pt x="53565" y="3284"/>
                </a:cubicBezTo>
                <a:cubicBezTo>
                  <a:pt x="53574" y="3284"/>
                  <a:pt x="53582" y="3283"/>
                  <a:pt x="53590" y="3278"/>
                </a:cubicBezTo>
                <a:cubicBezTo>
                  <a:pt x="53615" y="3240"/>
                  <a:pt x="53640" y="3176"/>
                  <a:pt x="53678" y="3139"/>
                </a:cubicBezTo>
                <a:cubicBezTo>
                  <a:pt x="53678" y="3132"/>
                  <a:pt x="53688" y="3129"/>
                  <a:pt x="53699" y="3129"/>
                </a:cubicBezTo>
                <a:cubicBezTo>
                  <a:pt x="53710" y="3129"/>
                  <a:pt x="53722" y="3132"/>
                  <a:pt x="53729" y="3139"/>
                </a:cubicBezTo>
                <a:lnTo>
                  <a:pt x="53729" y="3151"/>
                </a:lnTo>
                <a:cubicBezTo>
                  <a:pt x="53729" y="3164"/>
                  <a:pt x="53678" y="3316"/>
                  <a:pt x="53716" y="3328"/>
                </a:cubicBezTo>
                <a:cubicBezTo>
                  <a:pt x="53754" y="3328"/>
                  <a:pt x="53805" y="3265"/>
                  <a:pt x="53817" y="3189"/>
                </a:cubicBezTo>
                <a:lnTo>
                  <a:pt x="53805" y="3126"/>
                </a:lnTo>
                <a:cubicBezTo>
                  <a:pt x="53779" y="3088"/>
                  <a:pt x="53729" y="3063"/>
                  <a:pt x="53691" y="3025"/>
                </a:cubicBezTo>
                <a:lnTo>
                  <a:pt x="53666" y="2987"/>
                </a:lnTo>
                <a:cubicBezTo>
                  <a:pt x="53640" y="2949"/>
                  <a:pt x="53552" y="2822"/>
                  <a:pt x="53577" y="2784"/>
                </a:cubicBezTo>
                <a:cubicBezTo>
                  <a:pt x="53596" y="2765"/>
                  <a:pt x="53535" y="2717"/>
                  <a:pt x="53494" y="2717"/>
                </a:cubicBezTo>
                <a:cubicBezTo>
                  <a:pt x="53480" y="2717"/>
                  <a:pt x="53469" y="2721"/>
                  <a:pt x="53463" y="2734"/>
                </a:cubicBezTo>
                <a:cubicBezTo>
                  <a:pt x="53453" y="2747"/>
                  <a:pt x="53440" y="2753"/>
                  <a:pt x="53426" y="2753"/>
                </a:cubicBezTo>
                <a:cubicBezTo>
                  <a:pt x="53386" y="2753"/>
                  <a:pt x="53333" y="2704"/>
                  <a:pt x="53286" y="2620"/>
                </a:cubicBezTo>
                <a:lnTo>
                  <a:pt x="53324" y="2594"/>
                </a:lnTo>
                <a:lnTo>
                  <a:pt x="53450" y="2544"/>
                </a:lnTo>
                <a:cubicBezTo>
                  <a:pt x="53438" y="2430"/>
                  <a:pt x="53412" y="2316"/>
                  <a:pt x="53412" y="2303"/>
                </a:cubicBezTo>
                <a:cubicBezTo>
                  <a:pt x="53400" y="2303"/>
                  <a:pt x="53311" y="2379"/>
                  <a:pt x="53261" y="2405"/>
                </a:cubicBezTo>
                <a:cubicBezTo>
                  <a:pt x="53251" y="2415"/>
                  <a:pt x="53243" y="2419"/>
                  <a:pt x="53236" y="2419"/>
                </a:cubicBezTo>
                <a:cubicBezTo>
                  <a:pt x="53220" y="2419"/>
                  <a:pt x="53220" y="2381"/>
                  <a:pt x="53248" y="2316"/>
                </a:cubicBezTo>
                <a:lnTo>
                  <a:pt x="53261" y="2265"/>
                </a:lnTo>
                <a:cubicBezTo>
                  <a:pt x="53273" y="2202"/>
                  <a:pt x="53273" y="2139"/>
                  <a:pt x="53286" y="2063"/>
                </a:cubicBezTo>
                <a:lnTo>
                  <a:pt x="53286" y="2050"/>
                </a:lnTo>
                <a:cubicBezTo>
                  <a:pt x="53286" y="2012"/>
                  <a:pt x="53261" y="2000"/>
                  <a:pt x="53223" y="2000"/>
                </a:cubicBezTo>
                <a:lnTo>
                  <a:pt x="53210" y="2025"/>
                </a:lnTo>
                <a:lnTo>
                  <a:pt x="53197" y="2050"/>
                </a:lnTo>
                <a:cubicBezTo>
                  <a:pt x="53193" y="2066"/>
                  <a:pt x="53181" y="2072"/>
                  <a:pt x="53164" y="2072"/>
                </a:cubicBezTo>
                <a:cubicBezTo>
                  <a:pt x="53127" y="2072"/>
                  <a:pt x="53068" y="2042"/>
                  <a:pt x="53033" y="2025"/>
                </a:cubicBezTo>
                <a:cubicBezTo>
                  <a:pt x="52995" y="2012"/>
                  <a:pt x="52932" y="1987"/>
                  <a:pt x="52894" y="1987"/>
                </a:cubicBezTo>
                <a:lnTo>
                  <a:pt x="52894" y="1974"/>
                </a:lnTo>
                <a:lnTo>
                  <a:pt x="52868" y="1772"/>
                </a:lnTo>
                <a:cubicBezTo>
                  <a:pt x="52754" y="1823"/>
                  <a:pt x="52501" y="1873"/>
                  <a:pt x="52463" y="1949"/>
                </a:cubicBezTo>
                <a:cubicBezTo>
                  <a:pt x="52445" y="1995"/>
                  <a:pt x="52380" y="2027"/>
                  <a:pt x="52312" y="2027"/>
                </a:cubicBezTo>
                <a:cubicBezTo>
                  <a:pt x="52286" y="2027"/>
                  <a:pt x="52260" y="2023"/>
                  <a:pt x="52236" y="2012"/>
                </a:cubicBezTo>
                <a:lnTo>
                  <a:pt x="52172" y="1962"/>
                </a:lnTo>
                <a:lnTo>
                  <a:pt x="52134" y="1936"/>
                </a:lnTo>
                <a:cubicBezTo>
                  <a:pt x="52113" y="1926"/>
                  <a:pt x="51977" y="1880"/>
                  <a:pt x="51903" y="1880"/>
                </a:cubicBezTo>
                <a:cubicBezTo>
                  <a:pt x="51889" y="1880"/>
                  <a:pt x="51877" y="1882"/>
                  <a:pt x="51869" y="1886"/>
                </a:cubicBezTo>
                <a:cubicBezTo>
                  <a:pt x="51846" y="1890"/>
                  <a:pt x="51819" y="1893"/>
                  <a:pt x="51792" y="1893"/>
                </a:cubicBezTo>
                <a:cubicBezTo>
                  <a:pt x="51746" y="1893"/>
                  <a:pt x="51698" y="1885"/>
                  <a:pt x="51666" y="1860"/>
                </a:cubicBezTo>
                <a:lnTo>
                  <a:pt x="51628" y="1924"/>
                </a:lnTo>
                <a:lnTo>
                  <a:pt x="51616" y="1949"/>
                </a:lnTo>
                <a:cubicBezTo>
                  <a:pt x="51597" y="1968"/>
                  <a:pt x="51558" y="1979"/>
                  <a:pt x="51509" y="1979"/>
                </a:cubicBezTo>
                <a:cubicBezTo>
                  <a:pt x="51491" y="1979"/>
                  <a:pt x="51471" y="1978"/>
                  <a:pt x="51451" y="1974"/>
                </a:cubicBezTo>
                <a:lnTo>
                  <a:pt x="51401" y="2000"/>
                </a:lnTo>
                <a:cubicBezTo>
                  <a:pt x="51386" y="2002"/>
                  <a:pt x="51373" y="2003"/>
                  <a:pt x="51360" y="2003"/>
                </a:cubicBezTo>
                <a:cubicBezTo>
                  <a:pt x="51345" y="2003"/>
                  <a:pt x="51331" y="2002"/>
                  <a:pt x="51317" y="2002"/>
                </a:cubicBezTo>
                <a:cubicBezTo>
                  <a:pt x="51276" y="2002"/>
                  <a:pt x="51237" y="2009"/>
                  <a:pt x="51198" y="2063"/>
                </a:cubicBezTo>
                <a:cubicBezTo>
                  <a:pt x="51193" y="2068"/>
                  <a:pt x="51187" y="2070"/>
                  <a:pt x="51179" y="2070"/>
                </a:cubicBezTo>
                <a:cubicBezTo>
                  <a:pt x="51145" y="2070"/>
                  <a:pt x="51087" y="2033"/>
                  <a:pt x="51046" y="2012"/>
                </a:cubicBezTo>
                <a:cubicBezTo>
                  <a:pt x="51021" y="2000"/>
                  <a:pt x="50996" y="1949"/>
                  <a:pt x="50970" y="1924"/>
                </a:cubicBezTo>
                <a:cubicBezTo>
                  <a:pt x="50958" y="1916"/>
                  <a:pt x="50946" y="1913"/>
                  <a:pt x="50935" y="1913"/>
                </a:cubicBezTo>
                <a:cubicBezTo>
                  <a:pt x="50889" y="1913"/>
                  <a:pt x="50854" y="1972"/>
                  <a:pt x="50844" y="2063"/>
                </a:cubicBezTo>
                <a:lnTo>
                  <a:pt x="50831" y="2088"/>
                </a:lnTo>
                <a:cubicBezTo>
                  <a:pt x="50830" y="2095"/>
                  <a:pt x="50825" y="2097"/>
                  <a:pt x="50818" y="2097"/>
                </a:cubicBezTo>
                <a:cubicBezTo>
                  <a:pt x="50767" y="2097"/>
                  <a:pt x="50592" y="1959"/>
                  <a:pt x="50515" y="1936"/>
                </a:cubicBezTo>
                <a:cubicBezTo>
                  <a:pt x="50499" y="1934"/>
                  <a:pt x="50484" y="1933"/>
                  <a:pt x="50469" y="1933"/>
                </a:cubicBezTo>
                <a:cubicBezTo>
                  <a:pt x="50402" y="1933"/>
                  <a:pt x="50350" y="1956"/>
                  <a:pt x="50350" y="1987"/>
                </a:cubicBezTo>
                <a:lnTo>
                  <a:pt x="50350" y="2012"/>
                </a:lnTo>
                <a:lnTo>
                  <a:pt x="50338" y="2063"/>
                </a:lnTo>
                <a:cubicBezTo>
                  <a:pt x="50321" y="2087"/>
                  <a:pt x="50294" y="2101"/>
                  <a:pt x="50274" y="2101"/>
                </a:cubicBezTo>
                <a:cubicBezTo>
                  <a:pt x="50263" y="2101"/>
                  <a:pt x="50253" y="2097"/>
                  <a:pt x="50249" y="2088"/>
                </a:cubicBezTo>
                <a:cubicBezTo>
                  <a:pt x="50249" y="2063"/>
                  <a:pt x="50198" y="1860"/>
                  <a:pt x="50148" y="1848"/>
                </a:cubicBezTo>
                <a:cubicBezTo>
                  <a:pt x="50097" y="1823"/>
                  <a:pt x="50186" y="1734"/>
                  <a:pt x="50236" y="1696"/>
                </a:cubicBezTo>
                <a:cubicBezTo>
                  <a:pt x="50287" y="1671"/>
                  <a:pt x="50249" y="1595"/>
                  <a:pt x="50224" y="1569"/>
                </a:cubicBezTo>
                <a:cubicBezTo>
                  <a:pt x="50198" y="1557"/>
                  <a:pt x="50224" y="1531"/>
                  <a:pt x="50287" y="1506"/>
                </a:cubicBezTo>
                <a:lnTo>
                  <a:pt x="50325" y="1494"/>
                </a:lnTo>
                <a:cubicBezTo>
                  <a:pt x="50330" y="1492"/>
                  <a:pt x="50336" y="1492"/>
                  <a:pt x="50341" y="1492"/>
                </a:cubicBezTo>
                <a:cubicBezTo>
                  <a:pt x="50372" y="1492"/>
                  <a:pt x="50408" y="1505"/>
                  <a:pt x="50438" y="1505"/>
                </a:cubicBezTo>
                <a:cubicBezTo>
                  <a:pt x="50470" y="1505"/>
                  <a:pt x="50496" y="1490"/>
                  <a:pt x="50502" y="1430"/>
                </a:cubicBezTo>
                <a:lnTo>
                  <a:pt x="50515" y="1342"/>
                </a:lnTo>
                <a:lnTo>
                  <a:pt x="50515" y="1342"/>
                </a:lnTo>
                <a:cubicBezTo>
                  <a:pt x="50489" y="1345"/>
                  <a:pt x="50462" y="1347"/>
                  <a:pt x="50436" y="1347"/>
                </a:cubicBezTo>
                <a:cubicBezTo>
                  <a:pt x="50372" y="1347"/>
                  <a:pt x="50314" y="1338"/>
                  <a:pt x="50287" y="1329"/>
                </a:cubicBezTo>
                <a:lnTo>
                  <a:pt x="50287" y="1304"/>
                </a:lnTo>
                <a:cubicBezTo>
                  <a:pt x="50287" y="1244"/>
                  <a:pt x="50281" y="1226"/>
                  <a:pt x="50271" y="1226"/>
                </a:cubicBezTo>
                <a:cubicBezTo>
                  <a:pt x="50255" y="1226"/>
                  <a:pt x="50229" y="1271"/>
                  <a:pt x="50198" y="1278"/>
                </a:cubicBezTo>
                <a:lnTo>
                  <a:pt x="50173" y="1291"/>
                </a:lnTo>
                <a:cubicBezTo>
                  <a:pt x="50134" y="1252"/>
                  <a:pt x="50096" y="1236"/>
                  <a:pt x="50080" y="1236"/>
                </a:cubicBezTo>
                <a:cubicBezTo>
                  <a:pt x="50075" y="1236"/>
                  <a:pt x="50072" y="1237"/>
                  <a:pt x="50072" y="1240"/>
                </a:cubicBezTo>
                <a:cubicBezTo>
                  <a:pt x="50072" y="1240"/>
                  <a:pt x="50122" y="1316"/>
                  <a:pt x="50148" y="1342"/>
                </a:cubicBezTo>
                <a:cubicBezTo>
                  <a:pt x="50160" y="1365"/>
                  <a:pt x="50094" y="1444"/>
                  <a:pt x="50055" y="1444"/>
                </a:cubicBezTo>
                <a:cubicBezTo>
                  <a:pt x="50052" y="1444"/>
                  <a:pt x="50049" y="1444"/>
                  <a:pt x="50047" y="1443"/>
                </a:cubicBezTo>
                <a:cubicBezTo>
                  <a:pt x="50043" y="1442"/>
                  <a:pt x="50040" y="1441"/>
                  <a:pt x="50037" y="1441"/>
                </a:cubicBezTo>
                <a:cubicBezTo>
                  <a:pt x="50002" y="1441"/>
                  <a:pt x="49970" y="1502"/>
                  <a:pt x="49958" y="1595"/>
                </a:cubicBezTo>
                <a:lnTo>
                  <a:pt x="49920" y="1645"/>
                </a:lnTo>
                <a:lnTo>
                  <a:pt x="49806" y="1823"/>
                </a:lnTo>
                <a:cubicBezTo>
                  <a:pt x="49768" y="2063"/>
                  <a:pt x="49718" y="2265"/>
                  <a:pt x="49718" y="2265"/>
                </a:cubicBezTo>
                <a:cubicBezTo>
                  <a:pt x="49705" y="2265"/>
                  <a:pt x="49680" y="2202"/>
                  <a:pt x="49667" y="2164"/>
                </a:cubicBezTo>
                <a:cubicBezTo>
                  <a:pt x="49667" y="2161"/>
                  <a:pt x="49665" y="2159"/>
                  <a:pt x="49663" y="2159"/>
                </a:cubicBezTo>
                <a:cubicBezTo>
                  <a:pt x="49647" y="2159"/>
                  <a:pt x="49589" y="2218"/>
                  <a:pt x="49578" y="2240"/>
                </a:cubicBezTo>
                <a:cubicBezTo>
                  <a:pt x="49572" y="2250"/>
                  <a:pt x="49560" y="2254"/>
                  <a:pt x="49544" y="2254"/>
                </a:cubicBezTo>
                <a:cubicBezTo>
                  <a:pt x="49500" y="2254"/>
                  <a:pt x="49429" y="2221"/>
                  <a:pt x="49401" y="2202"/>
                </a:cubicBezTo>
                <a:cubicBezTo>
                  <a:pt x="49396" y="2199"/>
                  <a:pt x="49389" y="2197"/>
                  <a:pt x="49381" y="2197"/>
                </a:cubicBezTo>
                <a:cubicBezTo>
                  <a:pt x="49346" y="2197"/>
                  <a:pt x="49286" y="2221"/>
                  <a:pt x="49248" y="2221"/>
                </a:cubicBezTo>
                <a:cubicBezTo>
                  <a:pt x="49226" y="2221"/>
                  <a:pt x="49211" y="2213"/>
                  <a:pt x="49211" y="2189"/>
                </a:cubicBezTo>
                <a:cubicBezTo>
                  <a:pt x="49208" y="2172"/>
                  <a:pt x="49205" y="2165"/>
                  <a:pt x="49201" y="2165"/>
                </a:cubicBezTo>
                <a:cubicBezTo>
                  <a:pt x="49193" y="2165"/>
                  <a:pt x="49186" y="2216"/>
                  <a:pt x="49186" y="2253"/>
                </a:cubicBezTo>
                <a:cubicBezTo>
                  <a:pt x="49186" y="2303"/>
                  <a:pt x="49047" y="2341"/>
                  <a:pt x="49009" y="2341"/>
                </a:cubicBezTo>
                <a:cubicBezTo>
                  <a:pt x="48958" y="2341"/>
                  <a:pt x="48870" y="2152"/>
                  <a:pt x="48832" y="2139"/>
                </a:cubicBezTo>
                <a:cubicBezTo>
                  <a:pt x="48794" y="2126"/>
                  <a:pt x="48832" y="2038"/>
                  <a:pt x="48857" y="2012"/>
                </a:cubicBezTo>
                <a:cubicBezTo>
                  <a:pt x="48895" y="1987"/>
                  <a:pt x="48806" y="1924"/>
                  <a:pt x="48768" y="1886"/>
                </a:cubicBezTo>
                <a:cubicBezTo>
                  <a:pt x="48736" y="1864"/>
                  <a:pt x="48684" y="1805"/>
                  <a:pt x="48663" y="1805"/>
                </a:cubicBezTo>
                <a:cubicBezTo>
                  <a:pt x="48659" y="1805"/>
                  <a:pt x="48656" y="1806"/>
                  <a:pt x="48655" y="1810"/>
                </a:cubicBezTo>
                <a:cubicBezTo>
                  <a:pt x="48629" y="1823"/>
                  <a:pt x="48553" y="1873"/>
                  <a:pt x="48528" y="1873"/>
                </a:cubicBezTo>
                <a:cubicBezTo>
                  <a:pt x="48503" y="1873"/>
                  <a:pt x="48541" y="1911"/>
                  <a:pt x="48566" y="1924"/>
                </a:cubicBezTo>
                <a:cubicBezTo>
                  <a:pt x="48591" y="1924"/>
                  <a:pt x="48642" y="1936"/>
                  <a:pt x="48667" y="1936"/>
                </a:cubicBezTo>
                <a:lnTo>
                  <a:pt x="48680" y="1949"/>
                </a:lnTo>
                <a:cubicBezTo>
                  <a:pt x="48693" y="1974"/>
                  <a:pt x="48693" y="2025"/>
                  <a:pt x="48680" y="2050"/>
                </a:cubicBezTo>
                <a:lnTo>
                  <a:pt x="48655" y="2101"/>
                </a:lnTo>
                <a:cubicBezTo>
                  <a:pt x="48617" y="2139"/>
                  <a:pt x="48705" y="2253"/>
                  <a:pt x="48743" y="2278"/>
                </a:cubicBezTo>
                <a:cubicBezTo>
                  <a:pt x="48781" y="2303"/>
                  <a:pt x="48718" y="2354"/>
                  <a:pt x="48693" y="2379"/>
                </a:cubicBezTo>
                <a:cubicBezTo>
                  <a:pt x="48655" y="2392"/>
                  <a:pt x="48591" y="2417"/>
                  <a:pt x="48541" y="2443"/>
                </a:cubicBezTo>
                <a:lnTo>
                  <a:pt x="48515" y="2417"/>
                </a:lnTo>
                <a:lnTo>
                  <a:pt x="48490" y="2405"/>
                </a:lnTo>
                <a:cubicBezTo>
                  <a:pt x="48478" y="2332"/>
                  <a:pt x="48443" y="2201"/>
                  <a:pt x="48418" y="2201"/>
                </a:cubicBezTo>
                <a:cubicBezTo>
                  <a:pt x="48416" y="2201"/>
                  <a:pt x="48415" y="2202"/>
                  <a:pt x="48414" y="2202"/>
                </a:cubicBezTo>
                <a:cubicBezTo>
                  <a:pt x="48389" y="2215"/>
                  <a:pt x="48364" y="2329"/>
                  <a:pt x="48364" y="2367"/>
                </a:cubicBezTo>
                <a:cubicBezTo>
                  <a:pt x="48364" y="2386"/>
                  <a:pt x="48354" y="2395"/>
                  <a:pt x="48341" y="2395"/>
                </a:cubicBezTo>
                <a:cubicBezTo>
                  <a:pt x="48329" y="2395"/>
                  <a:pt x="48313" y="2386"/>
                  <a:pt x="48300" y="2367"/>
                </a:cubicBezTo>
                <a:lnTo>
                  <a:pt x="48262" y="2354"/>
                </a:lnTo>
                <a:lnTo>
                  <a:pt x="48250" y="2354"/>
                </a:lnTo>
                <a:cubicBezTo>
                  <a:pt x="48224" y="2379"/>
                  <a:pt x="48199" y="2468"/>
                  <a:pt x="48212" y="2544"/>
                </a:cubicBezTo>
                <a:lnTo>
                  <a:pt x="48148" y="2569"/>
                </a:lnTo>
                <a:lnTo>
                  <a:pt x="48123" y="2569"/>
                </a:lnTo>
                <a:cubicBezTo>
                  <a:pt x="48073" y="2531"/>
                  <a:pt x="48148" y="2253"/>
                  <a:pt x="48224" y="2240"/>
                </a:cubicBezTo>
                <a:cubicBezTo>
                  <a:pt x="48300" y="2227"/>
                  <a:pt x="48376" y="2088"/>
                  <a:pt x="48402" y="1936"/>
                </a:cubicBezTo>
                <a:lnTo>
                  <a:pt x="48351" y="1810"/>
                </a:lnTo>
                <a:lnTo>
                  <a:pt x="48300" y="1671"/>
                </a:lnTo>
                <a:cubicBezTo>
                  <a:pt x="48186" y="1709"/>
                  <a:pt x="48174" y="1860"/>
                  <a:pt x="48212" y="1911"/>
                </a:cubicBezTo>
                <a:cubicBezTo>
                  <a:pt x="48235" y="1945"/>
                  <a:pt x="48133" y="2094"/>
                  <a:pt x="48086" y="2094"/>
                </a:cubicBezTo>
                <a:cubicBezTo>
                  <a:pt x="48081" y="2094"/>
                  <a:pt x="48076" y="2092"/>
                  <a:pt x="48073" y="2088"/>
                </a:cubicBezTo>
                <a:cubicBezTo>
                  <a:pt x="48065" y="2081"/>
                  <a:pt x="48056" y="2077"/>
                  <a:pt x="48047" y="2077"/>
                </a:cubicBezTo>
                <a:cubicBezTo>
                  <a:pt x="48006" y="2077"/>
                  <a:pt x="47949" y="2138"/>
                  <a:pt x="47908" y="2240"/>
                </a:cubicBezTo>
                <a:lnTo>
                  <a:pt x="47794" y="2076"/>
                </a:lnTo>
                <a:cubicBezTo>
                  <a:pt x="47793" y="2074"/>
                  <a:pt x="47791" y="2074"/>
                  <a:pt x="47789" y="2074"/>
                </a:cubicBezTo>
                <a:cubicBezTo>
                  <a:pt x="47770" y="2074"/>
                  <a:pt x="47727" y="2114"/>
                  <a:pt x="47693" y="2114"/>
                </a:cubicBezTo>
                <a:lnTo>
                  <a:pt x="47655" y="2126"/>
                </a:lnTo>
                <a:cubicBezTo>
                  <a:pt x="47592" y="2114"/>
                  <a:pt x="47528" y="2101"/>
                  <a:pt x="47503" y="2088"/>
                </a:cubicBezTo>
                <a:lnTo>
                  <a:pt x="47490" y="2101"/>
                </a:lnTo>
                <a:lnTo>
                  <a:pt x="47452" y="2164"/>
                </a:lnTo>
                <a:cubicBezTo>
                  <a:pt x="47415" y="2227"/>
                  <a:pt x="47389" y="2367"/>
                  <a:pt x="47402" y="2455"/>
                </a:cubicBezTo>
                <a:lnTo>
                  <a:pt x="47301" y="2417"/>
                </a:lnTo>
                <a:cubicBezTo>
                  <a:pt x="47288" y="2417"/>
                  <a:pt x="47275" y="2329"/>
                  <a:pt x="47275" y="2278"/>
                </a:cubicBezTo>
                <a:lnTo>
                  <a:pt x="47263" y="2240"/>
                </a:lnTo>
                <a:cubicBezTo>
                  <a:pt x="47263" y="2224"/>
                  <a:pt x="47250" y="2218"/>
                  <a:pt x="47230" y="2218"/>
                </a:cubicBezTo>
                <a:cubicBezTo>
                  <a:pt x="47195" y="2218"/>
                  <a:pt x="47136" y="2237"/>
                  <a:pt x="47094" y="2237"/>
                </a:cubicBezTo>
                <a:cubicBezTo>
                  <a:pt x="47072" y="2237"/>
                  <a:pt x="47054" y="2231"/>
                  <a:pt x="47048" y="2215"/>
                </a:cubicBezTo>
                <a:cubicBezTo>
                  <a:pt x="47043" y="2206"/>
                  <a:pt x="47033" y="2202"/>
                  <a:pt x="47019" y="2202"/>
                </a:cubicBezTo>
                <a:cubicBezTo>
                  <a:pt x="46957" y="2202"/>
                  <a:pt x="46819" y="2278"/>
                  <a:pt x="46757" y="2278"/>
                </a:cubicBezTo>
                <a:cubicBezTo>
                  <a:pt x="46681" y="2291"/>
                  <a:pt x="46579" y="2316"/>
                  <a:pt x="46554" y="2354"/>
                </a:cubicBezTo>
                <a:cubicBezTo>
                  <a:pt x="46550" y="2362"/>
                  <a:pt x="46541" y="2365"/>
                  <a:pt x="46530" y="2365"/>
                </a:cubicBezTo>
                <a:cubicBezTo>
                  <a:pt x="46506" y="2365"/>
                  <a:pt x="46470" y="2350"/>
                  <a:pt x="46453" y="2341"/>
                </a:cubicBezTo>
                <a:cubicBezTo>
                  <a:pt x="46449" y="2333"/>
                  <a:pt x="46429" y="2331"/>
                  <a:pt x="46403" y="2331"/>
                </a:cubicBezTo>
                <a:cubicBezTo>
                  <a:pt x="46344" y="2331"/>
                  <a:pt x="46251" y="2345"/>
                  <a:pt x="46225" y="2354"/>
                </a:cubicBezTo>
                <a:cubicBezTo>
                  <a:pt x="46174" y="2354"/>
                  <a:pt x="46124" y="2392"/>
                  <a:pt x="46124" y="2417"/>
                </a:cubicBezTo>
                <a:cubicBezTo>
                  <a:pt x="46124" y="2443"/>
                  <a:pt x="46162" y="2455"/>
                  <a:pt x="46187" y="2455"/>
                </a:cubicBezTo>
                <a:cubicBezTo>
                  <a:pt x="46200" y="2455"/>
                  <a:pt x="46200" y="2556"/>
                  <a:pt x="46187" y="2582"/>
                </a:cubicBezTo>
                <a:cubicBezTo>
                  <a:pt x="46162" y="2620"/>
                  <a:pt x="46086" y="2683"/>
                  <a:pt x="46061" y="2721"/>
                </a:cubicBezTo>
                <a:cubicBezTo>
                  <a:pt x="46048" y="2759"/>
                  <a:pt x="45985" y="2835"/>
                  <a:pt x="45959" y="2898"/>
                </a:cubicBezTo>
                <a:cubicBezTo>
                  <a:pt x="45954" y="2909"/>
                  <a:pt x="45943" y="2913"/>
                  <a:pt x="45929" y="2913"/>
                </a:cubicBezTo>
                <a:cubicBezTo>
                  <a:pt x="45875" y="2913"/>
                  <a:pt x="45772" y="2850"/>
                  <a:pt x="45732" y="2810"/>
                </a:cubicBezTo>
                <a:cubicBezTo>
                  <a:pt x="45723" y="2801"/>
                  <a:pt x="45716" y="2798"/>
                  <a:pt x="45710" y="2798"/>
                </a:cubicBezTo>
                <a:cubicBezTo>
                  <a:pt x="45677" y="2798"/>
                  <a:pt x="45664" y="2894"/>
                  <a:pt x="45643" y="2936"/>
                </a:cubicBezTo>
                <a:cubicBezTo>
                  <a:pt x="45630" y="2987"/>
                  <a:pt x="45605" y="3050"/>
                  <a:pt x="45592" y="3063"/>
                </a:cubicBezTo>
                <a:lnTo>
                  <a:pt x="45580" y="3075"/>
                </a:lnTo>
                <a:cubicBezTo>
                  <a:pt x="45567" y="3075"/>
                  <a:pt x="45542" y="3075"/>
                  <a:pt x="45542" y="3063"/>
                </a:cubicBezTo>
                <a:cubicBezTo>
                  <a:pt x="45529" y="3037"/>
                  <a:pt x="45516" y="2999"/>
                  <a:pt x="45516" y="2961"/>
                </a:cubicBezTo>
                <a:lnTo>
                  <a:pt x="45504" y="2885"/>
                </a:lnTo>
                <a:cubicBezTo>
                  <a:pt x="45542" y="2810"/>
                  <a:pt x="45491" y="2645"/>
                  <a:pt x="45466" y="2607"/>
                </a:cubicBezTo>
                <a:cubicBezTo>
                  <a:pt x="45441" y="2569"/>
                  <a:pt x="45377" y="2354"/>
                  <a:pt x="45327" y="2329"/>
                </a:cubicBezTo>
                <a:cubicBezTo>
                  <a:pt x="45323" y="2327"/>
                  <a:pt x="45319" y="2326"/>
                  <a:pt x="45315" y="2326"/>
                </a:cubicBezTo>
                <a:cubicBezTo>
                  <a:pt x="45255" y="2326"/>
                  <a:pt x="45122" y="2474"/>
                  <a:pt x="45099" y="2556"/>
                </a:cubicBezTo>
                <a:cubicBezTo>
                  <a:pt x="45084" y="2610"/>
                  <a:pt x="45045" y="2631"/>
                  <a:pt x="45014" y="2631"/>
                </a:cubicBezTo>
                <a:cubicBezTo>
                  <a:pt x="44994" y="2631"/>
                  <a:pt x="44977" y="2622"/>
                  <a:pt x="44972" y="2607"/>
                </a:cubicBezTo>
                <a:cubicBezTo>
                  <a:pt x="44970" y="2605"/>
                  <a:pt x="44965" y="2604"/>
                  <a:pt x="44959" y="2604"/>
                </a:cubicBezTo>
                <a:cubicBezTo>
                  <a:pt x="44909" y="2604"/>
                  <a:pt x="44750" y="2663"/>
                  <a:pt x="44649" y="2663"/>
                </a:cubicBezTo>
                <a:cubicBezTo>
                  <a:pt x="44620" y="2663"/>
                  <a:pt x="44596" y="2658"/>
                  <a:pt x="44580" y="2645"/>
                </a:cubicBezTo>
                <a:cubicBezTo>
                  <a:pt x="44491" y="2594"/>
                  <a:pt x="44454" y="2430"/>
                  <a:pt x="44466" y="2379"/>
                </a:cubicBezTo>
                <a:cubicBezTo>
                  <a:pt x="44470" y="2364"/>
                  <a:pt x="44456" y="2358"/>
                  <a:pt x="44432" y="2358"/>
                </a:cubicBezTo>
                <a:cubicBezTo>
                  <a:pt x="44380" y="2358"/>
                  <a:pt x="44282" y="2387"/>
                  <a:pt x="44238" y="2405"/>
                </a:cubicBezTo>
                <a:cubicBezTo>
                  <a:pt x="44162" y="2443"/>
                  <a:pt x="44238" y="2544"/>
                  <a:pt x="44276" y="2569"/>
                </a:cubicBezTo>
                <a:cubicBezTo>
                  <a:pt x="44314" y="2594"/>
                  <a:pt x="44352" y="2708"/>
                  <a:pt x="44352" y="2759"/>
                </a:cubicBezTo>
                <a:cubicBezTo>
                  <a:pt x="44352" y="2822"/>
                  <a:pt x="44226" y="2835"/>
                  <a:pt x="44188" y="2873"/>
                </a:cubicBezTo>
                <a:cubicBezTo>
                  <a:pt x="44150" y="2898"/>
                  <a:pt x="43985" y="2949"/>
                  <a:pt x="43947" y="2999"/>
                </a:cubicBezTo>
                <a:cubicBezTo>
                  <a:pt x="43929" y="3023"/>
                  <a:pt x="43912" y="3036"/>
                  <a:pt x="43898" y="3036"/>
                </a:cubicBezTo>
                <a:cubicBezTo>
                  <a:pt x="43882" y="3036"/>
                  <a:pt x="43871" y="3020"/>
                  <a:pt x="43871" y="2987"/>
                </a:cubicBezTo>
                <a:lnTo>
                  <a:pt x="43871" y="2936"/>
                </a:lnTo>
                <a:cubicBezTo>
                  <a:pt x="43859" y="2797"/>
                  <a:pt x="43821" y="2759"/>
                  <a:pt x="43707" y="2746"/>
                </a:cubicBezTo>
                <a:lnTo>
                  <a:pt x="43656" y="2746"/>
                </a:lnTo>
                <a:cubicBezTo>
                  <a:pt x="43618" y="2708"/>
                  <a:pt x="43758" y="2544"/>
                  <a:pt x="43745" y="2455"/>
                </a:cubicBezTo>
                <a:cubicBezTo>
                  <a:pt x="43732" y="2367"/>
                  <a:pt x="43644" y="2253"/>
                  <a:pt x="43555" y="2202"/>
                </a:cubicBezTo>
                <a:lnTo>
                  <a:pt x="43530" y="2379"/>
                </a:lnTo>
                <a:lnTo>
                  <a:pt x="43517" y="2481"/>
                </a:lnTo>
                <a:cubicBezTo>
                  <a:pt x="43500" y="2474"/>
                  <a:pt x="43479" y="2471"/>
                  <a:pt x="43455" y="2471"/>
                </a:cubicBezTo>
                <a:cubicBezTo>
                  <a:pt x="43390" y="2471"/>
                  <a:pt x="43307" y="2494"/>
                  <a:pt x="43251" y="2531"/>
                </a:cubicBezTo>
                <a:lnTo>
                  <a:pt x="43264" y="2670"/>
                </a:lnTo>
                <a:lnTo>
                  <a:pt x="43277" y="2797"/>
                </a:lnTo>
                <a:cubicBezTo>
                  <a:pt x="43269" y="2803"/>
                  <a:pt x="43260" y="2805"/>
                  <a:pt x="43250" y="2805"/>
                </a:cubicBezTo>
                <a:cubicBezTo>
                  <a:pt x="43194" y="2805"/>
                  <a:pt x="43108" y="2724"/>
                  <a:pt x="43087" y="2670"/>
                </a:cubicBezTo>
                <a:cubicBezTo>
                  <a:pt x="43079" y="2655"/>
                  <a:pt x="43074" y="2649"/>
                  <a:pt x="43070" y="2649"/>
                </a:cubicBezTo>
                <a:cubicBezTo>
                  <a:pt x="43062" y="2649"/>
                  <a:pt x="43062" y="2678"/>
                  <a:pt x="43062" y="2696"/>
                </a:cubicBezTo>
                <a:cubicBezTo>
                  <a:pt x="43074" y="2734"/>
                  <a:pt x="43011" y="2810"/>
                  <a:pt x="42986" y="2822"/>
                </a:cubicBezTo>
                <a:cubicBezTo>
                  <a:pt x="42960" y="2847"/>
                  <a:pt x="42872" y="2898"/>
                  <a:pt x="42783" y="2949"/>
                </a:cubicBezTo>
                <a:lnTo>
                  <a:pt x="42720" y="2835"/>
                </a:lnTo>
                <a:lnTo>
                  <a:pt x="42695" y="2810"/>
                </a:lnTo>
                <a:cubicBezTo>
                  <a:pt x="42667" y="2810"/>
                  <a:pt x="42566" y="2863"/>
                  <a:pt x="42503" y="2863"/>
                </a:cubicBezTo>
                <a:cubicBezTo>
                  <a:pt x="42479" y="2863"/>
                  <a:pt x="42461" y="2856"/>
                  <a:pt x="42454" y="2835"/>
                </a:cubicBezTo>
                <a:cubicBezTo>
                  <a:pt x="42436" y="2805"/>
                  <a:pt x="42418" y="2789"/>
                  <a:pt x="42400" y="2789"/>
                </a:cubicBezTo>
                <a:cubicBezTo>
                  <a:pt x="42380" y="2789"/>
                  <a:pt x="42360" y="2808"/>
                  <a:pt x="42340" y="2847"/>
                </a:cubicBezTo>
                <a:lnTo>
                  <a:pt x="42328" y="2923"/>
                </a:lnTo>
                <a:lnTo>
                  <a:pt x="42315" y="2999"/>
                </a:lnTo>
                <a:cubicBezTo>
                  <a:pt x="42302" y="3075"/>
                  <a:pt x="42302" y="3214"/>
                  <a:pt x="42315" y="3303"/>
                </a:cubicBezTo>
                <a:lnTo>
                  <a:pt x="42353" y="3341"/>
                </a:lnTo>
                <a:cubicBezTo>
                  <a:pt x="42366" y="3354"/>
                  <a:pt x="42381" y="3361"/>
                  <a:pt x="42394" y="3361"/>
                </a:cubicBezTo>
                <a:cubicBezTo>
                  <a:pt x="42420" y="3361"/>
                  <a:pt x="42442" y="3336"/>
                  <a:pt x="42442" y="3278"/>
                </a:cubicBezTo>
                <a:lnTo>
                  <a:pt x="42442" y="3240"/>
                </a:lnTo>
                <a:cubicBezTo>
                  <a:pt x="42444" y="3231"/>
                  <a:pt x="42447" y="3227"/>
                  <a:pt x="42452" y="3227"/>
                </a:cubicBezTo>
                <a:cubicBezTo>
                  <a:pt x="42475" y="3227"/>
                  <a:pt x="42522" y="3316"/>
                  <a:pt x="42543" y="3379"/>
                </a:cubicBezTo>
                <a:cubicBezTo>
                  <a:pt x="42551" y="3419"/>
                  <a:pt x="42539" y="3444"/>
                  <a:pt x="42509" y="3444"/>
                </a:cubicBezTo>
                <a:cubicBezTo>
                  <a:pt x="42492" y="3444"/>
                  <a:pt x="42469" y="3435"/>
                  <a:pt x="42442" y="3417"/>
                </a:cubicBezTo>
                <a:lnTo>
                  <a:pt x="42416" y="3442"/>
                </a:lnTo>
                <a:lnTo>
                  <a:pt x="42366" y="3468"/>
                </a:lnTo>
                <a:cubicBezTo>
                  <a:pt x="42359" y="3485"/>
                  <a:pt x="42335" y="3493"/>
                  <a:pt x="42306" y="3493"/>
                </a:cubicBezTo>
                <a:cubicBezTo>
                  <a:pt x="42231" y="3493"/>
                  <a:pt x="42116" y="3443"/>
                  <a:pt x="42125" y="3379"/>
                </a:cubicBezTo>
                <a:cubicBezTo>
                  <a:pt x="42125" y="3355"/>
                  <a:pt x="42123" y="3345"/>
                  <a:pt x="42119" y="3345"/>
                </a:cubicBezTo>
                <a:cubicBezTo>
                  <a:pt x="42106" y="3345"/>
                  <a:pt x="42075" y="3442"/>
                  <a:pt x="42037" y="3480"/>
                </a:cubicBezTo>
                <a:cubicBezTo>
                  <a:pt x="42016" y="3506"/>
                  <a:pt x="41981" y="3515"/>
                  <a:pt x="41944" y="3515"/>
                </a:cubicBezTo>
                <a:cubicBezTo>
                  <a:pt x="41890" y="3515"/>
                  <a:pt x="41831" y="3495"/>
                  <a:pt x="41809" y="3480"/>
                </a:cubicBezTo>
                <a:cubicBezTo>
                  <a:pt x="41771" y="3442"/>
                  <a:pt x="41822" y="3290"/>
                  <a:pt x="41859" y="3240"/>
                </a:cubicBezTo>
                <a:cubicBezTo>
                  <a:pt x="41869" y="3227"/>
                  <a:pt x="41882" y="3222"/>
                  <a:pt x="41896" y="3222"/>
                </a:cubicBezTo>
                <a:cubicBezTo>
                  <a:pt x="41938" y="3222"/>
                  <a:pt x="41992" y="3265"/>
                  <a:pt x="42011" y="3265"/>
                </a:cubicBezTo>
                <a:cubicBezTo>
                  <a:pt x="42037" y="3252"/>
                  <a:pt x="42049" y="3252"/>
                  <a:pt x="42049" y="3240"/>
                </a:cubicBezTo>
                <a:lnTo>
                  <a:pt x="42037" y="3227"/>
                </a:lnTo>
                <a:lnTo>
                  <a:pt x="42024" y="3214"/>
                </a:lnTo>
                <a:cubicBezTo>
                  <a:pt x="41999" y="3189"/>
                  <a:pt x="42100" y="3151"/>
                  <a:pt x="42138" y="3139"/>
                </a:cubicBezTo>
                <a:cubicBezTo>
                  <a:pt x="42176" y="3139"/>
                  <a:pt x="42188" y="3075"/>
                  <a:pt x="42176" y="3012"/>
                </a:cubicBezTo>
                <a:lnTo>
                  <a:pt x="42176" y="2961"/>
                </a:lnTo>
                <a:lnTo>
                  <a:pt x="42176" y="2911"/>
                </a:lnTo>
                <a:cubicBezTo>
                  <a:pt x="42214" y="2847"/>
                  <a:pt x="42151" y="2759"/>
                  <a:pt x="42037" y="2721"/>
                </a:cubicBezTo>
                <a:lnTo>
                  <a:pt x="42037" y="2721"/>
                </a:lnTo>
                <a:lnTo>
                  <a:pt x="42049" y="2923"/>
                </a:lnTo>
                <a:lnTo>
                  <a:pt x="42049" y="2949"/>
                </a:lnTo>
                <a:cubicBezTo>
                  <a:pt x="42041" y="2964"/>
                  <a:pt x="42024" y="2975"/>
                  <a:pt x="42003" y="2975"/>
                </a:cubicBezTo>
                <a:cubicBezTo>
                  <a:pt x="41990" y="2975"/>
                  <a:pt x="41975" y="2971"/>
                  <a:pt x="41961" y="2961"/>
                </a:cubicBezTo>
                <a:lnTo>
                  <a:pt x="41948" y="2936"/>
                </a:lnTo>
                <a:lnTo>
                  <a:pt x="41923" y="2885"/>
                </a:lnTo>
                <a:cubicBezTo>
                  <a:pt x="41885" y="2860"/>
                  <a:pt x="41847" y="2822"/>
                  <a:pt x="41796" y="2797"/>
                </a:cubicBezTo>
                <a:cubicBezTo>
                  <a:pt x="41771" y="2810"/>
                  <a:pt x="41733" y="2810"/>
                  <a:pt x="41720" y="2835"/>
                </a:cubicBezTo>
                <a:lnTo>
                  <a:pt x="41644" y="2949"/>
                </a:lnTo>
                <a:cubicBezTo>
                  <a:pt x="41581" y="2873"/>
                  <a:pt x="41493" y="2734"/>
                  <a:pt x="41455" y="2708"/>
                </a:cubicBezTo>
                <a:cubicBezTo>
                  <a:pt x="41417" y="2683"/>
                  <a:pt x="41379" y="2658"/>
                  <a:pt x="41366" y="2658"/>
                </a:cubicBezTo>
                <a:cubicBezTo>
                  <a:pt x="41343" y="2689"/>
                  <a:pt x="41310" y="2724"/>
                  <a:pt x="41283" y="2724"/>
                </a:cubicBezTo>
                <a:cubicBezTo>
                  <a:pt x="41265" y="2724"/>
                  <a:pt x="41249" y="2710"/>
                  <a:pt x="41239" y="2670"/>
                </a:cubicBezTo>
                <a:lnTo>
                  <a:pt x="41214" y="2582"/>
                </a:lnTo>
                <a:lnTo>
                  <a:pt x="41214" y="2582"/>
                </a:lnTo>
                <a:cubicBezTo>
                  <a:pt x="41315" y="2594"/>
                  <a:pt x="41467" y="2632"/>
                  <a:pt x="41619" y="2670"/>
                </a:cubicBezTo>
                <a:cubicBezTo>
                  <a:pt x="41594" y="2658"/>
                  <a:pt x="41568" y="2645"/>
                  <a:pt x="41543" y="2632"/>
                </a:cubicBezTo>
                <a:cubicBezTo>
                  <a:pt x="41632" y="2468"/>
                  <a:pt x="41644" y="2468"/>
                  <a:pt x="41644" y="2468"/>
                </a:cubicBezTo>
                <a:cubicBezTo>
                  <a:pt x="41746" y="2569"/>
                  <a:pt x="41847" y="2670"/>
                  <a:pt x="41885" y="2683"/>
                </a:cubicBezTo>
                <a:lnTo>
                  <a:pt x="41897" y="2721"/>
                </a:lnTo>
                <a:cubicBezTo>
                  <a:pt x="41897" y="2721"/>
                  <a:pt x="41897" y="2734"/>
                  <a:pt x="41897" y="2734"/>
                </a:cubicBezTo>
                <a:cubicBezTo>
                  <a:pt x="41933" y="2743"/>
                  <a:pt x="41969" y="2751"/>
                  <a:pt x="41987" y="2751"/>
                </a:cubicBezTo>
                <a:cubicBezTo>
                  <a:pt x="41994" y="2751"/>
                  <a:pt x="41999" y="2750"/>
                  <a:pt x="41999" y="2746"/>
                </a:cubicBezTo>
                <a:cubicBezTo>
                  <a:pt x="41999" y="2708"/>
                  <a:pt x="41872" y="2518"/>
                  <a:pt x="41822" y="2518"/>
                </a:cubicBezTo>
                <a:cubicBezTo>
                  <a:pt x="41771" y="2506"/>
                  <a:pt x="41670" y="2493"/>
                  <a:pt x="41657" y="2468"/>
                </a:cubicBezTo>
                <a:cubicBezTo>
                  <a:pt x="41635" y="2457"/>
                  <a:pt x="41642" y="2335"/>
                  <a:pt x="41662" y="2335"/>
                </a:cubicBezTo>
                <a:cubicBezTo>
                  <a:pt x="41664" y="2335"/>
                  <a:pt x="41667" y="2337"/>
                  <a:pt x="41670" y="2341"/>
                </a:cubicBezTo>
                <a:cubicBezTo>
                  <a:pt x="41682" y="2360"/>
                  <a:pt x="41708" y="2367"/>
                  <a:pt x="41733" y="2367"/>
                </a:cubicBezTo>
                <a:cubicBezTo>
                  <a:pt x="41758" y="2367"/>
                  <a:pt x="41784" y="2360"/>
                  <a:pt x="41796" y="2354"/>
                </a:cubicBezTo>
                <a:cubicBezTo>
                  <a:pt x="41822" y="2329"/>
                  <a:pt x="41746" y="2316"/>
                  <a:pt x="41708" y="2303"/>
                </a:cubicBezTo>
                <a:cubicBezTo>
                  <a:pt x="41670" y="2291"/>
                  <a:pt x="41632" y="2227"/>
                  <a:pt x="41619" y="2189"/>
                </a:cubicBezTo>
                <a:cubicBezTo>
                  <a:pt x="41614" y="2175"/>
                  <a:pt x="41636" y="2169"/>
                  <a:pt x="41669" y="2169"/>
                </a:cubicBezTo>
                <a:cubicBezTo>
                  <a:pt x="41720" y="2169"/>
                  <a:pt x="41796" y="2182"/>
                  <a:pt x="41834" y="2189"/>
                </a:cubicBezTo>
                <a:cubicBezTo>
                  <a:pt x="41869" y="2198"/>
                  <a:pt x="41928" y="2213"/>
                  <a:pt x="41974" y="2213"/>
                </a:cubicBezTo>
                <a:cubicBezTo>
                  <a:pt x="41994" y="2213"/>
                  <a:pt x="42012" y="2210"/>
                  <a:pt x="42024" y="2202"/>
                </a:cubicBezTo>
                <a:cubicBezTo>
                  <a:pt x="42025" y="2202"/>
                  <a:pt x="42027" y="2202"/>
                  <a:pt x="42028" y="2202"/>
                </a:cubicBezTo>
                <a:cubicBezTo>
                  <a:pt x="42079" y="2202"/>
                  <a:pt x="42162" y="2432"/>
                  <a:pt x="42113" y="2518"/>
                </a:cubicBezTo>
                <a:cubicBezTo>
                  <a:pt x="42071" y="2576"/>
                  <a:pt x="42079" y="2602"/>
                  <a:pt x="42096" y="2602"/>
                </a:cubicBezTo>
                <a:cubicBezTo>
                  <a:pt x="42105" y="2602"/>
                  <a:pt x="42116" y="2595"/>
                  <a:pt x="42125" y="2582"/>
                </a:cubicBezTo>
                <a:cubicBezTo>
                  <a:pt x="42151" y="2544"/>
                  <a:pt x="42201" y="2341"/>
                  <a:pt x="42214" y="2265"/>
                </a:cubicBezTo>
                <a:cubicBezTo>
                  <a:pt x="42226" y="2202"/>
                  <a:pt x="42328" y="2152"/>
                  <a:pt x="42366" y="2152"/>
                </a:cubicBezTo>
                <a:cubicBezTo>
                  <a:pt x="42404" y="2152"/>
                  <a:pt x="42404" y="2215"/>
                  <a:pt x="42366" y="2303"/>
                </a:cubicBezTo>
                <a:lnTo>
                  <a:pt x="42328" y="2367"/>
                </a:lnTo>
                <a:lnTo>
                  <a:pt x="42290" y="2443"/>
                </a:lnTo>
                <a:cubicBezTo>
                  <a:pt x="42252" y="2499"/>
                  <a:pt x="42325" y="2555"/>
                  <a:pt x="42366" y="2555"/>
                </a:cubicBezTo>
                <a:cubicBezTo>
                  <a:pt x="42381" y="2555"/>
                  <a:pt x="42391" y="2548"/>
                  <a:pt x="42391" y="2531"/>
                </a:cubicBezTo>
                <a:cubicBezTo>
                  <a:pt x="42391" y="2468"/>
                  <a:pt x="42404" y="2392"/>
                  <a:pt x="42416" y="2354"/>
                </a:cubicBezTo>
                <a:lnTo>
                  <a:pt x="42429" y="2341"/>
                </a:lnTo>
                <a:lnTo>
                  <a:pt x="42581" y="2114"/>
                </a:lnTo>
                <a:cubicBezTo>
                  <a:pt x="42596" y="2004"/>
                  <a:pt x="42666" y="1967"/>
                  <a:pt x="42731" y="1967"/>
                </a:cubicBezTo>
                <a:cubicBezTo>
                  <a:pt x="42771" y="1967"/>
                  <a:pt x="42810" y="1980"/>
                  <a:pt x="42834" y="2000"/>
                </a:cubicBezTo>
                <a:cubicBezTo>
                  <a:pt x="42884" y="2063"/>
                  <a:pt x="42884" y="2139"/>
                  <a:pt x="42859" y="2152"/>
                </a:cubicBezTo>
                <a:cubicBezTo>
                  <a:pt x="42834" y="2164"/>
                  <a:pt x="42884" y="2215"/>
                  <a:pt x="42897" y="2227"/>
                </a:cubicBezTo>
                <a:cubicBezTo>
                  <a:pt x="42922" y="2240"/>
                  <a:pt x="42897" y="2430"/>
                  <a:pt x="42884" y="2493"/>
                </a:cubicBezTo>
                <a:cubicBezTo>
                  <a:pt x="42874" y="2557"/>
                  <a:pt x="42934" y="2585"/>
                  <a:pt x="42976" y="2585"/>
                </a:cubicBezTo>
                <a:cubicBezTo>
                  <a:pt x="42985" y="2585"/>
                  <a:pt x="42992" y="2584"/>
                  <a:pt x="42998" y="2582"/>
                </a:cubicBezTo>
                <a:cubicBezTo>
                  <a:pt x="43024" y="2582"/>
                  <a:pt x="43087" y="2417"/>
                  <a:pt x="43100" y="2354"/>
                </a:cubicBezTo>
                <a:cubicBezTo>
                  <a:pt x="43112" y="2291"/>
                  <a:pt x="43201" y="2202"/>
                  <a:pt x="43239" y="2189"/>
                </a:cubicBezTo>
                <a:cubicBezTo>
                  <a:pt x="43241" y="2188"/>
                  <a:pt x="43244" y="2188"/>
                  <a:pt x="43247" y="2188"/>
                </a:cubicBezTo>
                <a:cubicBezTo>
                  <a:pt x="43277" y="2188"/>
                  <a:pt x="43341" y="2245"/>
                  <a:pt x="43353" y="2291"/>
                </a:cubicBezTo>
                <a:cubicBezTo>
                  <a:pt x="43356" y="2296"/>
                  <a:pt x="43362" y="2298"/>
                  <a:pt x="43369" y="2298"/>
                </a:cubicBezTo>
                <a:cubicBezTo>
                  <a:pt x="43414" y="2298"/>
                  <a:pt x="43522" y="2206"/>
                  <a:pt x="43555" y="2152"/>
                </a:cubicBezTo>
                <a:cubicBezTo>
                  <a:pt x="43570" y="2136"/>
                  <a:pt x="43595" y="2130"/>
                  <a:pt x="43622" y="2130"/>
                </a:cubicBezTo>
                <a:cubicBezTo>
                  <a:pt x="43687" y="2130"/>
                  <a:pt x="43769" y="2163"/>
                  <a:pt x="43796" y="2189"/>
                </a:cubicBezTo>
                <a:cubicBezTo>
                  <a:pt x="43833" y="2227"/>
                  <a:pt x="43808" y="2329"/>
                  <a:pt x="43783" y="2367"/>
                </a:cubicBezTo>
                <a:cubicBezTo>
                  <a:pt x="43758" y="2392"/>
                  <a:pt x="43833" y="2417"/>
                  <a:pt x="43859" y="2417"/>
                </a:cubicBezTo>
                <a:cubicBezTo>
                  <a:pt x="43884" y="2405"/>
                  <a:pt x="43935" y="2392"/>
                  <a:pt x="43960" y="2367"/>
                </a:cubicBezTo>
                <a:lnTo>
                  <a:pt x="43973" y="2354"/>
                </a:lnTo>
                <a:lnTo>
                  <a:pt x="44023" y="2354"/>
                </a:lnTo>
                <a:cubicBezTo>
                  <a:pt x="44087" y="2354"/>
                  <a:pt x="44125" y="2291"/>
                  <a:pt x="44125" y="2227"/>
                </a:cubicBezTo>
                <a:lnTo>
                  <a:pt x="44099" y="2177"/>
                </a:lnTo>
                <a:lnTo>
                  <a:pt x="44087" y="2164"/>
                </a:lnTo>
                <a:cubicBezTo>
                  <a:pt x="44104" y="2147"/>
                  <a:pt x="44129" y="2140"/>
                  <a:pt x="44156" y="2140"/>
                </a:cubicBezTo>
                <a:cubicBezTo>
                  <a:pt x="44207" y="2140"/>
                  <a:pt x="44264" y="2165"/>
                  <a:pt x="44289" y="2189"/>
                </a:cubicBezTo>
                <a:cubicBezTo>
                  <a:pt x="44292" y="2193"/>
                  <a:pt x="44296" y="2194"/>
                  <a:pt x="44299" y="2194"/>
                </a:cubicBezTo>
                <a:cubicBezTo>
                  <a:pt x="44326" y="2194"/>
                  <a:pt x="44365" y="2122"/>
                  <a:pt x="44365" y="2088"/>
                </a:cubicBezTo>
                <a:cubicBezTo>
                  <a:pt x="44371" y="2071"/>
                  <a:pt x="44420" y="2064"/>
                  <a:pt x="44481" y="2064"/>
                </a:cubicBezTo>
                <a:cubicBezTo>
                  <a:pt x="44555" y="2064"/>
                  <a:pt x="44645" y="2074"/>
                  <a:pt x="44694" y="2088"/>
                </a:cubicBezTo>
                <a:cubicBezTo>
                  <a:pt x="44706" y="2090"/>
                  <a:pt x="44719" y="2091"/>
                  <a:pt x="44731" y="2091"/>
                </a:cubicBezTo>
                <a:cubicBezTo>
                  <a:pt x="44812" y="2091"/>
                  <a:pt x="44898" y="2059"/>
                  <a:pt x="44909" y="2038"/>
                </a:cubicBezTo>
                <a:cubicBezTo>
                  <a:pt x="44910" y="2036"/>
                  <a:pt x="44912" y="2035"/>
                  <a:pt x="44914" y="2035"/>
                </a:cubicBezTo>
                <a:cubicBezTo>
                  <a:pt x="44944" y="2035"/>
                  <a:pt x="45078" y="2167"/>
                  <a:pt x="45137" y="2202"/>
                </a:cubicBezTo>
                <a:cubicBezTo>
                  <a:pt x="45179" y="2236"/>
                  <a:pt x="45227" y="2253"/>
                  <a:pt x="45265" y="2253"/>
                </a:cubicBezTo>
                <a:cubicBezTo>
                  <a:pt x="45284" y="2253"/>
                  <a:pt x="45301" y="2249"/>
                  <a:pt x="45314" y="2240"/>
                </a:cubicBezTo>
                <a:lnTo>
                  <a:pt x="45327" y="2202"/>
                </a:lnTo>
                <a:cubicBezTo>
                  <a:pt x="45339" y="2189"/>
                  <a:pt x="45301" y="2114"/>
                  <a:pt x="45301" y="2114"/>
                </a:cubicBezTo>
                <a:cubicBezTo>
                  <a:pt x="45339" y="2076"/>
                  <a:pt x="45403" y="2063"/>
                  <a:pt x="45403" y="2025"/>
                </a:cubicBezTo>
                <a:cubicBezTo>
                  <a:pt x="45441" y="1911"/>
                  <a:pt x="45542" y="1873"/>
                  <a:pt x="45567" y="1759"/>
                </a:cubicBezTo>
                <a:lnTo>
                  <a:pt x="45580" y="1683"/>
                </a:lnTo>
                <a:cubicBezTo>
                  <a:pt x="45529" y="1620"/>
                  <a:pt x="45466" y="1519"/>
                  <a:pt x="45441" y="1456"/>
                </a:cubicBezTo>
                <a:cubicBezTo>
                  <a:pt x="45438" y="1444"/>
                  <a:pt x="45435" y="1438"/>
                  <a:pt x="45432" y="1438"/>
                </a:cubicBezTo>
                <a:cubicBezTo>
                  <a:pt x="45423" y="1438"/>
                  <a:pt x="45418" y="1498"/>
                  <a:pt x="45428" y="1595"/>
                </a:cubicBezTo>
                <a:lnTo>
                  <a:pt x="45403" y="1671"/>
                </a:lnTo>
                <a:lnTo>
                  <a:pt x="45377" y="1734"/>
                </a:lnTo>
                <a:cubicBezTo>
                  <a:pt x="45375" y="1734"/>
                  <a:pt x="45373" y="1734"/>
                  <a:pt x="45371" y="1734"/>
                </a:cubicBezTo>
                <a:cubicBezTo>
                  <a:pt x="45304" y="1734"/>
                  <a:pt x="45351" y="1518"/>
                  <a:pt x="45301" y="1481"/>
                </a:cubicBezTo>
                <a:cubicBezTo>
                  <a:pt x="45251" y="1456"/>
                  <a:pt x="45187" y="1392"/>
                  <a:pt x="45175" y="1380"/>
                </a:cubicBezTo>
                <a:cubicBezTo>
                  <a:pt x="45173" y="1378"/>
                  <a:pt x="45171" y="1377"/>
                  <a:pt x="45169" y="1377"/>
                </a:cubicBezTo>
                <a:cubicBezTo>
                  <a:pt x="45152" y="1377"/>
                  <a:pt x="45119" y="1415"/>
                  <a:pt x="45086" y="1481"/>
                </a:cubicBezTo>
                <a:lnTo>
                  <a:pt x="45086" y="1544"/>
                </a:lnTo>
                <a:lnTo>
                  <a:pt x="45086" y="1595"/>
                </a:lnTo>
                <a:cubicBezTo>
                  <a:pt x="45099" y="1658"/>
                  <a:pt x="45023" y="1734"/>
                  <a:pt x="44998" y="1734"/>
                </a:cubicBezTo>
                <a:cubicBezTo>
                  <a:pt x="44960" y="1721"/>
                  <a:pt x="44884" y="1658"/>
                  <a:pt x="44820" y="1595"/>
                </a:cubicBezTo>
                <a:lnTo>
                  <a:pt x="44757" y="1582"/>
                </a:lnTo>
                <a:lnTo>
                  <a:pt x="44669" y="1557"/>
                </a:lnTo>
                <a:cubicBezTo>
                  <a:pt x="44681" y="1481"/>
                  <a:pt x="44719" y="1291"/>
                  <a:pt x="44694" y="1266"/>
                </a:cubicBezTo>
                <a:cubicBezTo>
                  <a:pt x="44671" y="1232"/>
                  <a:pt x="44568" y="1188"/>
                  <a:pt x="44519" y="1188"/>
                </a:cubicBezTo>
                <a:cubicBezTo>
                  <a:pt x="44513" y="1188"/>
                  <a:pt x="44508" y="1188"/>
                  <a:pt x="44504" y="1190"/>
                </a:cubicBezTo>
                <a:cubicBezTo>
                  <a:pt x="44499" y="1191"/>
                  <a:pt x="44493" y="1192"/>
                  <a:pt x="44487" y="1192"/>
                </a:cubicBezTo>
                <a:cubicBezTo>
                  <a:pt x="44443" y="1192"/>
                  <a:pt x="44366" y="1156"/>
                  <a:pt x="44289" y="1101"/>
                </a:cubicBezTo>
                <a:lnTo>
                  <a:pt x="44238" y="1215"/>
                </a:lnTo>
                <a:lnTo>
                  <a:pt x="44188" y="1291"/>
                </a:lnTo>
                <a:cubicBezTo>
                  <a:pt x="44137" y="1380"/>
                  <a:pt x="44074" y="1468"/>
                  <a:pt x="44049" y="1481"/>
                </a:cubicBezTo>
                <a:cubicBezTo>
                  <a:pt x="44044" y="1483"/>
                  <a:pt x="44040" y="1484"/>
                  <a:pt x="44035" y="1484"/>
                </a:cubicBezTo>
                <a:cubicBezTo>
                  <a:pt x="44015" y="1484"/>
                  <a:pt x="43996" y="1461"/>
                  <a:pt x="43985" y="1430"/>
                </a:cubicBezTo>
                <a:lnTo>
                  <a:pt x="43985" y="1405"/>
                </a:lnTo>
                <a:lnTo>
                  <a:pt x="43985" y="1380"/>
                </a:lnTo>
                <a:cubicBezTo>
                  <a:pt x="44011" y="1342"/>
                  <a:pt x="43973" y="1291"/>
                  <a:pt x="43897" y="1240"/>
                </a:cubicBezTo>
                <a:lnTo>
                  <a:pt x="43833" y="1202"/>
                </a:lnTo>
                <a:lnTo>
                  <a:pt x="43796" y="1177"/>
                </a:lnTo>
                <a:cubicBezTo>
                  <a:pt x="43730" y="1210"/>
                  <a:pt x="43608" y="1271"/>
                  <a:pt x="43560" y="1271"/>
                </a:cubicBezTo>
                <a:cubicBezTo>
                  <a:pt x="43552" y="1271"/>
                  <a:pt x="43546" y="1269"/>
                  <a:pt x="43542" y="1266"/>
                </a:cubicBezTo>
                <a:cubicBezTo>
                  <a:pt x="43517" y="1240"/>
                  <a:pt x="43454" y="1139"/>
                  <a:pt x="43441" y="1101"/>
                </a:cubicBezTo>
                <a:cubicBezTo>
                  <a:pt x="43429" y="1063"/>
                  <a:pt x="43492" y="975"/>
                  <a:pt x="43568" y="899"/>
                </a:cubicBezTo>
                <a:lnTo>
                  <a:pt x="43656" y="1000"/>
                </a:lnTo>
                <a:cubicBezTo>
                  <a:pt x="43682" y="987"/>
                  <a:pt x="43656" y="886"/>
                  <a:pt x="43644" y="848"/>
                </a:cubicBezTo>
                <a:cubicBezTo>
                  <a:pt x="43631" y="823"/>
                  <a:pt x="43580" y="785"/>
                  <a:pt x="43530" y="772"/>
                </a:cubicBezTo>
                <a:lnTo>
                  <a:pt x="43492" y="734"/>
                </a:lnTo>
                <a:lnTo>
                  <a:pt x="43467" y="709"/>
                </a:lnTo>
                <a:cubicBezTo>
                  <a:pt x="43461" y="696"/>
                  <a:pt x="43454" y="690"/>
                  <a:pt x="43445" y="690"/>
                </a:cubicBezTo>
                <a:cubicBezTo>
                  <a:pt x="43412" y="690"/>
                  <a:pt x="43363" y="768"/>
                  <a:pt x="43353" y="798"/>
                </a:cubicBezTo>
                <a:cubicBezTo>
                  <a:pt x="43340" y="836"/>
                  <a:pt x="43315" y="962"/>
                  <a:pt x="43315" y="1076"/>
                </a:cubicBezTo>
                <a:lnTo>
                  <a:pt x="43315" y="1177"/>
                </a:lnTo>
                <a:cubicBezTo>
                  <a:pt x="43314" y="1178"/>
                  <a:pt x="43312" y="1179"/>
                  <a:pt x="43311" y="1179"/>
                </a:cubicBezTo>
                <a:cubicBezTo>
                  <a:pt x="43293" y="1179"/>
                  <a:pt x="43238" y="1111"/>
                  <a:pt x="43226" y="1076"/>
                </a:cubicBezTo>
                <a:cubicBezTo>
                  <a:pt x="43216" y="1066"/>
                  <a:pt x="43201" y="1062"/>
                  <a:pt x="43184" y="1062"/>
                </a:cubicBezTo>
                <a:cubicBezTo>
                  <a:pt x="43156" y="1062"/>
                  <a:pt x="43123" y="1073"/>
                  <a:pt x="43100" y="1089"/>
                </a:cubicBezTo>
                <a:cubicBezTo>
                  <a:pt x="43062" y="1114"/>
                  <a:pt x="43138" y="1228"/>
                  <a:pt x="43150" y="1240"/>
                </a:cubicBezTo>
                <a:cubicBezTo>
                  <a:pt x="43175" y="1266"/>
                  <a:pt x="43062" y="1342"/>
                  <a:pt x="43011" y="1354"/>
                </a:cubicBezTo>
                <a:cubicBezTo>
                  <a:pt x="43009" y="1355"/>
                  <a:pt x="43007" y="1355"/>
                  <a:pt x="43005" y="1355"/>
                </a:cubicBezTo>
                <a:cubicBezTo>
                  <a:pt x="42950" y="1355"/>
                  <a:pt x="42833" y="1213"/>
                  <a:pt x="42809" y="1165"/>
                </a:cubicBezTo>
                <a:cubicBezTo>
                  <a:pt x="42801" y="1155"/>
                  <a:pt x="42791" y="1151"/>
                  <a:pt x="42778" y="1151"/>
                </a:cubicBezTo>
                <a:cubicBezTo>
                  <a:pt x="42723" y="1151"/>
                  <a:pt x="42634" y="1227"/>
                  <a:pt x="42644" y="1278"/>
                </a:cubicBezTo>
                <a:cubicBezTo>
                  <a:pt x="42644" y="1342"/>
                  <a:pt x="42517" y="1456"/>
                  <a:pt x="42530" y="1519"/>
                </a:cubicBezTo>
                <a:cubicBezTo>
                  <a:pt x="42530" y="1538"/>
                  <a:pt x="42523" y="1545"/>
                  <a:pt x="42514" y="1545"/>
                </a:cubicBezTo>
                <a:cubicBezTo>
                  <a:pt x="42493" y="1545"/>
                  <a:pt x="42458" y="1504"/>
                  <a:pt x="42467" y="1468"/>
                </a:cubicBezTo>
                <a:cubicBezTo>
                  <a:pt x="42467" y="1418"/>
                  <a:pt x="42467" y="1329"/>
                  <a:pt x="42467" y="1266"/>
                </a:cubicBezTo>
                <a:lnTo>
                  <a:pt x="42442" y="1240"/>
                </a:lnTo>
                <a:lnTo>
                  <a:pt x="42378" y="1190"/>
                </a:lnTo>
                <a:cubicBezTo>
                  <a:pt x="42290" y="1215"/>
                  <a:pt x="42264" y="1405"/>
                  <a:pt x="42239" y="1430"/>
                </a:cubicBezTo>
                <a:cubicBezTo>
                  <a:pt x="42235" y="1436"/>
                  <a:pt x="42231" y="1439"/>
                  <a:pt x="42226" y="1439"/>
                </a:cubicBezTo>
                <a:cubicBezTo>
                  <a:pt x="42200" y="1439"/>
                  <a:pt x="42163" y="1359"/>
                  <a:pt x="42163" y="1316"/>
                </a:cubicBezTo>
                <a:cubicBezTo>
                  <a:pt x="42151" y="1266"/>
                  <a:pt x="42125" y="1152"/>
                  <a:pt x="42100" y="1051"/>
                </a:cubicBezTo>
                <a:lnTo>
                  <a:pt x="42075" y="975"/>
                </a:lnTo>
                <a:cubicBezTo>
                  <a:pt x="42062" y="949"/>
                  <a:pt x="42125" y="899"/>
                  <a:pt x="42113" y="873"/>
                </a:cubicBezTo>
                <a:lnTo>
                  <a:pt x="42100" y="810"/>
                </a:lnTo>
                <a:cubicBezTo>
                  <a:pt x="42091" y="798"/>
                  <a:pt x="42080" y="794"/>
                  <a:pt x="42067" y="794"/>
                </a:cubicBezTo>
                <a:cubicBezTo>
                  <a:pt x="42024" y="794"/>
                  <a:pt x="41967" y="847"/>
                  <a:pt x="41948" y="886"/>
                </a:cubicBezTo>
                <a:cubicBezTo>
                  <a:pt x="41943" y="894"/>
                  <a:pt x="41938" y="897"/>
                  <a:pt x="41933" y="897"/>
                </a:cubicBezTo>
                <a:cubicBezTo>
                  <a:pt x="41914" y="897"/>
                  <a:pt x="41897" y="838"/>
                  <a:pt x="41897" y="747"/>
                </a:cubicBezTo>
                <a:lnTo>
                  <a:pt x="41885" y="671"/>
                </a:lnTo>
                <a:lnTo>
                  <a:pt x="41885" y="658"/>
                </a:lnTo>
                <a:cubicBezTo>
                  <a:pt x="41884" y="658"/>
                  <a:pt x="41884" y="658"/>
                  <a:pt x="41883" y="658"/>
                </a:cubicBezTo>
                <a:cubicBezTo>
                  <a:pt x="41863" y="658"/>
                  <a:pt x="41740" y="811"/>
                  <a:pt x="41688" y="811"/>
                </a:cubicBezTo>
                <a:cubicBezTo>
                  <a:pt x="41686" y="811"/>
                  <a:pt x="41684" y="811"/>
                  <a:pt x="41682" y="810"/>
                </a:cubicBezTo>
                <a:cubicBezTo>
                  <a:pt x="41647" y="801"/>
                  <a:pt x="41554" y="792"/>
                  <a:pt x="41489" y="792"/>
                </a:cubicBezTo>
                <a:cubicBezTo>
                  <a:pt x="41462" y="792"/>
                  <a:pt x="41440" y="794"/>
                  <a:pt x="41429" y="798"/>
                </a:cubicBezTo>
                <a:cubicBezTo>
                  <a:pt x="41400" y="812"/>
                  <a:pt x="41370" y="819"/>
                  <a:pt x="41345" y="819"/>
                </a:cubicBezTo>
                <a:cubicBezTo>
                  <a:pt x="41328" y="819"/>
                  <a:pt x="41313" y="815"/>
                  <a:pt x="41303" y="810"/>
                </a:cubicBezTo>
                <a:lnTo>
                  <a:pt x="41277" y="810"/>
                </a:lnTo>
                <a:lnTo>
                  <a:pt x="41239" y="798"/>
                </a:lnTo>
                <a:cubicBezTo>
                  <a:pt x="41199" y="798"/>
                  <a:pt x="41110" y="846"/>
                  <a:pt x="41063" y="846"/>
                </a:cubicBezTo>
                <a:cubicBezTo>
                  <a:pt x="41051" y="846"/>
                  <a:pt x="41042" y="843"/>
                  <a:pt x="41037" y="836"/>
                </a:cubicBezTo>
                <a:cubicBezTo>
                  <a:pt x="40999" y="798"/>
                  <a:pt x="40974" y="747"/>
                  <a:pt x="40961" y="722"/>
                </a:cubicBezTo>
                <a:lnTo>
                  <a:pt x="40961" y="709"/>
                </a:lnTo>
                <a:cubicBezTo>
                  <a:pt x="40974" y="684"/>
                  <a:pt x="40999" y="646"/>
                  <a:pt x="41012" y="646"/>
                </a:cubicBezTo>
                <a:cubicBezTo>
                  <a:pt x="41050" y="646"/>
                  <a:pt x="41088" y="671"/>
                  <a:pt x="41138" y="684"/>
                </a:cubicBezTo>
                <a:lnTo>
                  <a:pt x="41164" y="696"/>
                </a:lnTo>
                <a:cubicBezTo>
                  <a:pt x="41201" y="696"/>
                  <a:pt x="41201" y="620"/>
                  <a:pt x="41201" y="595"/>
                </a:cubicBezTo>
                <a:cubicBezTo>
                  <a:pt x="41189" y="570"/>
                  <a:pt x="41113" y="456"/>
                  <a:pt x="41100" y="405"/>
                </a:cubicBezTo>
                <a:cubicBezTo>
                  <a:pt x="41088" y="367"/>
                  <a:pt x="40999" y="304"/>
                  <a:pt x="40961" y="304"/>
                </a:cubicBezTo>
                <a:cubicBezTo>
                  <a:pt x="40956" y="302"/>
                  <a:pt x="40950" y="301"/>
                  <a:pt x="40945" y="301"/>
                </a:cubicBezTo>
                <a:cubicBezTo>
                  <a:pt x="40922" y="301"/>
                  <a:pt x="40898" y="317"/>
                  <a:pt x="40898" y="317"/>
                </a:cubicBezTo>
                <a:cubicBezTo>
                  <a:pt x="40898" y="329"/>
                  <a:pt x="40948" y="393"/>
                  <a:pt x="40974" y="418"/>
                </a:cubicBezTo>
                <a:cubicBezTo>
                  <a:pt x="40999" y="443"/>
                  <a:pt x="40974" y="494"/>
                  <a:pt x="40910" y="532"/>
                </a:cubicBezTo>
                <a:lnTo>
                  <a:pt x="40872" y="570"/>
                </a:lnTo>
                <a:cubicBezTo>
                  <a:pt x="40856" y="595"/>
                  <a:pt x="40845" y="619"/>
                  <a:pt x="40821" y="619"/>
                </a:cubicBezTo>
                <a:cubicBezTo>
                  <a:pt x="40809" y="619"/>
                  <a:pt x="40793" y="613"/>
                  <a:pt x="40771" y="595"/>
                </a:cubicBezTo>
                <a:cubicBezTo>
                  <a:pt x="40759" y="577"/>
                  <a:pt x="40729" y="559"/>
                  <a:pt x="40700" y="559"/>
                </a:cubicBezTo>
                <a:cubicBezTo>
                  <a:pt x="40669" y="559"/>
                  <a:pt x="40639" y="580"/>
                  <a:pt x="40632" y="646"/>
                </a:cubicBezTo>
                <a:cubicBezTo>
                  <a:pt x="40632" y="707"/>
                  <a:pt x="40654" y="717"/>
                  <a:pt x="40683" y="717"/>
                </a:cubicBezTo>
                <a:cubicBezTo>
                  <a:pt x="40696" y="717"/>
                  <a:pt x="40710" y="715"/>
                  <a:pt x="40725" y="715"/>
                </a:cubicBezTo>
                <a:cubicBezTo>
                  <a:pt x="40737" y="715"/>
                  <a:pt x="40748" y="716"/>
                  <a:pt x="40759" y="722"/>
                </a:cubicBezTo>
                <a:cubicBezTo>
                  <a:pt x="40771" y="734"/>
                  <a:pt x="40797" y="772"/>
                  <a:pt x="40797" y="798"/>
                </a:cubicBezTo>
                <a:cubicBezTo>
                  <a:pt x="40797" y="810"/>
                  <a:pt x="40759" y="848"/>
                  <a:pt x="40746" y="861"/>
                </a:cubicBezTo>
                <a:lnTo>
                  <a:pt x="40695" y="861"/>
                </a:lnTo>
                <a:cubicBezTo>
                  <a:pt x="40666" y="853"/>
                  <a:pt x="40627" y="802"/>
                  <a:pt x="40598" y="802"/>
                </a:cubicBezTo>
                <a:cubicBezTo>
                  <a:pt x="40577" y="802"/>
                  <a:pt x="40561" y="828"/>
                  <a:pt x="40556" y="911"/>
                </a:cubicBezTo>
                <a:cubicBezTo>
                  <a:pt x="40552" y="913"/>
                  <a:pt x="40548" y="913"/>
                  <a:pt x="40543" y="913"/>
                </a:cubicBezTo>
                <a:cubicBezTo>
                  <a:pt x="40505" y="913"/>
                  <a:pt x="40450" y="868"/>
                  <a:pt x="40404" y="823"/>
                </a:cubicBezTo>
                <a:lnTo>
                  <a:pt x="40404" y="962"/>
                </a:lnTo>
                <a:cubicBezTo>
                  <a:pt x="40404" y="975"/>
                  <a:pt x="40366" y="1000"/>
                  <a:pt x="40341" y="1000"/>
                </a:cubicBezTo>
                <a:lnTo>
                  <a:pt x="40252" y="1013"/>
                </a:lnTo>
                <a:cubicBezTo>
                  <a:pt x="40189" y="924"/>
                  <a:pt x="40113" y="823"/>
                  <a:pt x="40101" y="798"/>
                </a:cubicBezTo>
                <a:lnTo>
                  <a:pt x="40025" y="873"/>
                </a:lnTo>
                <a:cubicBezTo>
                  <a:pt x="39923" y="975"/>
                  <a:pt x="39797" y="987"/>
                  <a:pt x="39683" y="1076"/>
                </a:cubicBezTo>
                <a:cubicBezTo>
                  <a:pt x="39683" y="1076"/>
                  <a:pt x="39645" y="1051"/>
                  <a:pt x="39645" y="1038"/>
                </a:cubicBezTo>
                <a:cubicBezTo>
                  <a:pt x="39645" y="1013"/>
                  <a:pt x="39645" y="962"/>
                  <a:pt x="39658" y="949"/>
                </a:cubicBezTo>
                <a:lnTo>
                  <a:pt x="39683" y="924"/>
                </a:lnTo>
                <a:cubicBezTo>
                  <a:pt x="39759" y="899"/>
                  <a:pt x="39696" y="861"/>
                  <a:pt x="39670" y="861"/>
                </a:cubicBezTo>
                <a:cubicBezTo>
                  <a:pt x="39645" y="861"/>
                  <a:pt x="39556" y="886"/>
                  <a:pt x="39481" y="924"/>
                </a:cubicBezTo>
                <a:lnTo>
                  <a:pt x="39519" y="1101"/>
                </a:lnTo>
                <a:cubicBezTo>
                  <a:pt x="39531" y="1139"/>
                  <a:pt x="39544" y="1190"/>
                  <a:pt x="39531" y="1240"/>
                </a:cubicBezTo>
                <a:cubicBezTo>
                  <a:pt x="39531" y="1253"/>
                  <a:pt x="39493" y="1278"/>
                  <a:pt x="39481" y="1291"/>
                </a:cubicBezTo>
                <a:cubicBezTo>
                  <a:pt x="39468" y="1291"/>
                  <a:pt x="39430" y="1266"/>
                  <a:pt x="39430" y="1266"/>
                </a:cubicBezTo>
                <a:cubicBezTo>
                  <a:pt x="39468" y="1101"/>
                  <a:pt x="39316" y="949"/>
                  <a:pt x="39417" y="785"/>
                </a:cubicBezTo>
                <a:lnTo>
                  <a:pt x="39443" y="747"/>
                </a:lnTo>
                <a:cubicBezTo>
                  <a:pt x="39440" y="719"/>
                  <a:pt x="39431" y="707"/>
                  <a:pt x="39417" y="707"/>
                </a:cubicBezTo>
                <a:cubicBezTo>
                  <a:pt x="39372" y="707"/>
                  <a:pt x="39279" y="841"/>
                  <a:pt x="39240" y="861"/>
                </a:cubicBezTo>
                <a:cubicBezTo>
                  <a:pt x="39190" y="886"/>
                  <a:pt x="39114" y="911"/>
                  <a:pt x="39063" y="924"/>
                </a:cubicBezTo>
                <a:lnTo>
                  <a:pt x="39038" y="937"/>
                </a:lnTo>
                <a:lnTo>
                  <a:pt x="39000" y="949"/>
                </a:lnTo>
                <a:cubicBezTo>
                  <a:pt x="38990" y="956"/>
                  <a:pt x="38980" y="959"/>
                  <a:pt x="38972" y="959"/>
                </a:cubicBezTo>
                <a:cubicBezTo>
                  <a:pt x="38950" y="959"/>
                  <a:pt x="38936" y="936"/>
                  <a:pt x="38936" y="899"/>
                </a:cubicBezTo>
                <a:lnTo>
                  <a:pt x="38924" y="861"/>
                </a:lnTo>
                <a:lnTo>
                  <a:pt x="38924" y="836"/>
                </a:lnTo>
                <a:cubicBezTo>
                  <a:pt x="38905" y="817"/>
                  <a:pt x="38880" y="805"/>
                  <a:pt x="38858" y="805"/>
                </a:cubicBezTo>
                <a:cubicBezTo>
                  <a:pt x="38850" y="805"/>
                  <a:pt x="38842" y="807"/>
                  <a:pt x="38835" y="810"/>
                </a:cubicBezTo>
                <a:lnTo>
                  <a:pt x="38823" y="823"/>
                </a:lnTo>
                <a:lnTo>
                  <a:pt x="38810" y="861"/>
                </a:lnTo>
                <a:cubicBezTo>
                  <a:pt x="38808" y="862"/>
                  <a:pt x="38806" y="862"/>
                  <a:pt x="38802" y="862"/>
                </a:cubicBezTo>
                <a:cubicBezTo>
                  <a:pt x="38752" y="862"/>
                  <a:pt x="38526" y="785"/>
                  <a:pt x="38443" y="785"/>
                </a:cubicBezTo>
                <a:cubicBezTo>
                  <a:pt x="38342" y="785"/>
                  <a:pt x="38291" y="873"/>
                  <a:pt x="38278" y="899"/>
                </a:cubicBezTo>
                <a:cubicBezTo>
                  <a:pt x="38266" y="924"/>
                  <a:pt x="38240" y="975"/>
                  <a:pt x="38228" y="987"/>
                </a:cubicBezTo>
                <a:cubicBezTo>
                  <a:pt x="38228" y="987"/>
                  <a:pt x="38165" y="987"/>
                  <a:pt x="38101" y="975"/>
                </a:cubicBezTo>
                <a:lnTo>
                  <a:pt x="38089" y="924"/>
                </a:lnTo>
                <a:lnTo>
                  <a:pt x="38013" y="684"/>
                </a:lnTo>
                <a:cubicBezTo>
                  <a:pt x="37899" y="785"/>
                  <a:pt x="37798" y="886"/>
                  <a:pt x="37785" y="899"/>
                </a:cubicBezTo>
                <a:lnTo>
                  <a:pt x="37772" y="924"/>
                </a:lnTo>
                <a:lnTo>
                  <a:pt x="37760" y="949"/>
                </a:lnTo>
                <a:cubicBezTo>
                  <a:pt x="37753" y="962"/>
                  <a:pt x="37747" y="968"/>
                  <a:pt x="37742" y="968"/>
                </a:cubicBezTo>
                <a:cubicBezTo>
                  <a:pt x="37737" y="968"/>
                  <a:pt x="37734" y="962"/>
                  <a:pt x="37734" y="949"/>
                </a:cubicBezTo>
                <a:lnTo>
                  <a:pt x="37722" y="937"/>
                </a:lnTo>
                <a:lnTo>
                  <a:pt x="37709" y="911"/>
                </a:lnTo>
                <a:cubicBezTo>
                  <a:pt x="37696" y="886"/>
                  <a:pt x="37532" y="836"/>
                  <a:pt x="37545" y="772"/>
                </a:cubicBezTo>
                <a:cubicBezTo>
                  <a:pt x="37545" y="753"/>
                  <a:pt x="37538" y="745"/>
                  <a:pt x="37528" y="745"/>
                </a:cubicBezTo>
                <a:cubicBezTo>
                  <a:pt x="37497" y="745"/>
                  <a:pt x="37434" y="814"/>
                  <a:pt x="37405" y="861"/>
                </a:cubicBezTo>
                <a:cubicBezTo>
                  <a:pt x="37390" y="908"/>
                  <a:pt x="37364" y="921"/>
                  <a:pt x="37347" y="921"/>
                </a:cubicBezTo>
                <a:cubicBezTo>
                  <a:pt x="37337" y="921"/>
                  <a:pt x="37329" y="916"/>
                  <a:pt x="37329" y="911"/>
                </a:cubicBezTo>
                <a:cubicBezTo>
                  <a:pt x="37317" y="886"/>
                  <a:pt x="37266" y="873"/>
                  <a:pt x="37216" y="873"/>
                </a:cubicBezTo>
                <a:lnTo>
                  <a:pt x="37165" y="861"/>
                </a:lnTo>
                <a:lnTo>
                  <a:pt x="37064" y="823"/>
                </a:lnTo>
                <a:cubicBezTo>
                  <a:pt x="37075" y="743"/>
                  <a:pt x="37127" y="694"/>
                  <a:pt x="37156" y="694"/>
                </a:cubicBezTo>
                <a:cubicBezTo>
                  <a:pt x="37159" y="694"/>
                  <a:pt x="37162" y="695"/>
                  <a:pt x="37165" y="696"/>
                </a:cubicBezTo>
                <a:cubicBezTo>
                  <a:pt x="37175" y="696"/>
                  <a:pt x="37258" y="638"/>
                  <a:pt x="37297" y="638"/>
                </a:cubicBezTo>
                <a:cubicBezTo>
                  <a:pt x="37309" y="638"/>
                  <a:pt x="37317" y="643"/>
                  <a:pt x="37317" y="658"/>
                </a:cubicBezTo>
                <a:cubicBezTo>
                  <a:pt x="37310" y="690"/>
                  <a:pt x="37314" y="706"/>
                  <a:pt x="37321" y="706"/>
                </a:cubicBezTo>
                <a:cubicBezTo>
                  <a:pt x="37329" y="706"/>
                  <a:pt x="37342" y="690"/>
                  <a:pt x="37355" y="658"/>
                </a:cubicBezTo>
                <a:lnTo>
                  <a:pt x="37380" y="646"/>
                </a:lnTo>
                <a:lnTo>
                  <a:pt x="37481" y="620"/>
                </a:lnTo>
                <a:cubicBezTo>
                  <a:pt x="37434" y="585"/>
                  <a:pt x="37307" y="493"/>
                  <a:pt x="37261" y="493"/>
                </a:cubicBezTo>
                <a:cubicBezTo>
                  <a:pt x="37258" y="493"/>
                  <a:pt x="37256" y="493"/>
                  <a:pt x="37253" y="494"/>
                </a:cubicBezTo>
                <a:cubicBezTo>
                  <a:pt x="37203" y="519"/>
                  <a:pt x="37127" y="544"/>
                  <a:pt x="37114" y="557"/>
                </a:cubicBezTo>
                <a:cubicBezTo>
                  <a:pt x="37091" y="557"/>
                  <a:pt x="36979" y="480"/>
                  <a:pt x="36923" y="480"/>
                </a:cubicBezTo>
                <a:cubicBezTo>
                  <a:pt x="36919" y="480"/>
                  <a:pt x="36915" y="480"/>
                  <a:pt x="36912" y="481"/>
                </a:cubicBezTo>
                <a:cubicBezTo>
                  <a:pt x="36902" y="484"/>
                  <a:pt x="36887" y="486"/>
                  <a:pt x="36869" y="486"/>
                </a:cubicBezTo>
                <a:cubicBezTo>
                  <a:pt x="36813" y="486"/>
                  <a:pt x="36725" y="472"/>
                  <a:pt x="36659" y="443"/>
                </a:cubicBezTo>
                <a:lnTo>
                  <a:pt x="36570" y="507"/>
                </a:lnTo>
                <a:cubicBezTo>
                  <a:pt x="36545" y="519"/>
                  <a:pt x="36520" y="532"/>
                  <a:pt x="36507" y="557"/>
                </a:cubicBezTo>
                <a:lnTo>
                  <a:pt x="36498" y="683"/>
                </a:lnTo>
                <a:lnTo>
                  <a:pt x="36498" y="683"/>
                </a:lnTo>
                <a:cubicBezTo>
                  <a:pt x="36500" y="682"/>
                  <a:pt x="36502" y="682"/>
                  <a:pt x="36504" y="682"/>
                </a:cubicBezTo>
                <a:cubicBezTo>
                  <a:pt x="36548" y="682"/>
                  <a:pt x="36690" y="737"/>
                  <a:pt x="36747" y="760"/>
                </a:cubicBezTo>
                <a:cubicBezTo>
                  <a:pt x="36811" y="798"/>
                  <a:pt x="36785" y="836"/>
                  <a:pt x="36697" y="861"/>
                </a:cubicBezTo>
                <a:lnTo>
                  <a:pt x="36671" y="899"/>
                </a:lnTo>
                <a:cubicBezTo>
                  <a:pt x="36650" y="917"/>
                  <a:pt x="36634" y="925"/>
                  <a:pt x="36621" y="925"/>
                </a:cubicBezTo>
                <a:cubicBezTo>
                  <a:pt x="36581" y="925"/>
                  <a:pt x="36577" y="855"/>
                  <a:pt x="36557" y="836"/>
                </a:cubicBezTo>
                <a:cubicBezTo>
                  <a:pt x="36522" y="800"/>
                  <a:pt x="36509" y="743"/>
                  <a:pt x="36497" y="695"/>
                </a:cubicBezTo>
                <a:lnTo>
                  <a:pt x="36497" y="695"/>
                </a:lnTo>
                <a:lnTo>
                  <a:pt x="36494" y="734"/>
                </a:lnTo>
                <a:cubicBezTo>
                  <a:pt x="36406" y="684"/>
                  <a:pt x="36393" y="544"/>
                  <a:pt x="36418" y="507"/>
                </a:cubicBezTo>
                <a:cubicBezTo>
                  <a:pt x="36420" y="503"/>
                  <a:pt x="36421" y="502"/>
                  <a:pt x="36420" y="502"/>
                </a:cubicBezTo>
                <a:lnTo>
                  <a:pt x="36420" y="502"/>
                </a:lnTo>
                <a:cubicBezTo>
                  <a:pt x="36417" y="502"/>
                  <a:pt x="36369" y="570"/>
                  <a:pt x="36292" y="658"/>
                </a:cubicBezTo>
                <a:lnTo>
                  <a:pt x="36153" y="570"/>
                </a:lnTo>
                <a:cubicBezTo>
                  <a:pt x="36153" y="570"/>
                  <a:pt x="36127" y="608"/>
                  <a:pt x="36127" y="620"/>
                </a:cubicBezTo>
                <a:lnTo>
                  <a:pt x="36127" y="671"/>
                </a:lnTo>
                <a:cubicBezTo>
                  <a:pt x="36140" y="734"/>
                  <a:pt x="36292" y="861"/>
                  <a:pt x="36279" y="937"/>
                </a:cubicBezTo>
                <a:cubicBezTo>
                  <a:pt x="36273" y="956"/>
                  <a:pt x="36253" y="964"/>
                  <a:pt x="36226" y="964"/>
                </a:cubicBezTo>
                <a:cubicBezTo>
                  <a:pt x="36148" y="964"/>
                  <a:pt x="36010" y="898"/>
                  <a:pt x="35963" y="861"/>
                </a:cubicBezTo>
                <a:cubicBezTo>
                  <a:pt x="35944" y="849"/>
                  <a:pt x="35921" y="844"/>
                  <a:pt x="35898" y="844"/>
                </a:cubicBezTo>
                <a:cubicBezTo>
                  <a:pt x="35842" y="844"/>
                  <a:pt x="35779" y="875"/>
                  <a:pt x="35735" y="937"/>
                </a:cubicBezTo>
                <a:lnTo>
                  <a:pt x="35735" y="1051"/>
                </a:lnTo>
                <a:cubicBezTo>
                  <a:pt x="35700" y="1155"/>
                  <a:pt x="35591" y="1217"/>
                  <a:pt x="35544" y="1217"/>
                </a:cubicBezTo>
                <a:cubicBezTo>
                  <a:pt x="35540" y="1217"/>
                  <a:pt x="35536" y="1216"/>
                  <a:pt x="35533" y="1215"/>
                </a:cubicBezTo>
                <a:cubicBezTo>
                  <a:pt x="35497" y="1191"/>
                  <a:pt x="35427" y="1010"/>
                  <a:pt x="35367" y="1010"/>
                </a:cubicBezTo>
                <a:cubicBezTo>
                  <a:pt x="35363" y="1010"/>
                  <a:pt x="35359" y="1011"/>
                  <a:pt x="35355" y="1013"/>
                </a:cubicBezTo>
                <a:cubicBezTo>
                  <a:pt x="35341" y="1020"/>
                  <a:pt x="35324" y="1023"/>
                  <a:pt x="35307" y="1023"/>
                </a:cubicBezTo>
                <a:cubicBezTo>
                  <a:pt x="35266" y="1023"/>
                  <a:pt x="35225" y="1005"/>
                  <a:pt x="35216" y="987"/>
                </a:cubicBezTo>
                <a:cubicBezTo>
                  <a:pt x="35204" y="975"/>
                  <a:pt x="35305" y="823"/>
                  <a:pt x="35267" y="760"/>
                </a:cubicBezTo>
                <a:cubicBezTo>
                  <a:pt x="35239" y="723"/>
                  <a:pt x="35238" y="699"/>
                  <a:pt x="35260" y="699"/>
                </a:cubicBezTo>
                <a:cubicBezTo>
                  <a:pt x="35268" y="699"/>
                  <a:pt x="35279" y="702"/>
                  <a:pt x="35292" y="709"/>
                </a:cubicBezTo>
                <a:lnTo>
                  <a:pt x="35343" y="709"/>
                </a:lnTo>
                <a:lnTo>
                  <a:pt x="35431" y="734"/>
                </a:lnTo>
                <a:cubicBezTo>
                  <a:pt x="35419" y="646"/>
                  <a:pt x="35317" y="544"/>
                  <a:pt x="35279" y="532"/>
                </a:cubicBezTo>
                <a:cubicBezTo>
                  <a:pt x="35241" y="519"/>
                  <a:pt x="35166" y="494"/>
                  <a:pt x="35090" y="481"/>
                </a:cubicBezTo>
                <a:lnTo>
                  <a:pt x="35039" y="418"/>
                </a:lnTo>
                <a:cubicBezTo>
                  <a:pt x="35014" y="393"/>
                  <a:pt x="34988" y="355"/>
                  <a:pt x="34976" y="317"/>
                </a:cubicBezTo>
                <a:lnTo>
                  <a:pt x="34976" y="291"/>
                </a:lnTo>
                <a:cubicBezTo>
                  <a:pt x="34976" y="264"/>
                  <a:pt x="34949" y="243"/>
                  <a:pt x="34930" y="243"/>
                </a:cubicBezTo>
                <a:cubicBezTo>
                  <a:pt x="34923" y="243"/>
                  <a:pt x="34916" y="246"/>
                  <a:pt x="34912" y="253"/>
                </a:cubicBezTo>
                <a:cubicBezTo>
                  <a:pt x="34911" y="255"/>
                  <a:pt x="34909" y="255"/>
                  <a:pt x="34907" y="255"/>
                </a:cubicBezTo>
                <a:cubicBezTo>
                  <a:pt x="34889" y="255"/>
                  <a:pt x="34849" y="214"/>
                  <a:pt x="34849" y="203"/>
                </a:cubicBezTo>
                <a:cubicBezTo>
                  <a:pt x="34847" y="199"/>
                  <a:pt x="34844" y="198"/>
                  <a:pt x="34838" y="198"/>
                </a:cubicBezTo>
                <a:cubicBezTo>
                  <a:pt x="34816" y="198"/>
                  <a:pt x="34766" y="226"/>
                  <a:pt x="34734" y="226"/>
                </a:cubicBezTo>
                <a:cubicBezTo>
                  <a:pt x="34724" y="226"/>
                  <a:pt x="34715" y="223"/>
                  <a:pt x="34710" y="215"/>
                </a:cubicBezTo>
                <a:cubicBezTo>
                  <a:pt x="34677" y="183"/>
                  <a:pt x="34597" y="150"/>
                  <a:pt x="34559" y="150"/>
                </a:cubicBezTo>
                <a:cubicBezTo>
                  <a:pt x="34554" y="150"/>
                  <a:pt x="34549" y="151"/>
                  <a:pt x="34546" y="152"/>
                </a:cubicBezTo>
                <a:cubicBezTo>
                  <a:pt x="34508" y="152"/>
                  <a:pt x="34508" y="253"/>
                  <a:pt x="34508" y="279"/>
                </a:cubicBezTo>
                <a:cubicBezTo>
                  <a:pt x="34508" y="304"/>
                  <a:pt x="34482" y="367"/>
                  <a:pt x="34444" y="418"/>
                </a:cubicBezTo>
                <a:lnTo>
                  <a:pt x="34432" y="456"/>
                </a:lnTo>
                <a:lnTo>
                  <a:pt x="34419" y="481"/>
                </a:lnTo>
                <a:cubicBezTo>
                  <a:pt x="34444" y="519"/>
                  <a:pt x="34406" y="544"/>
                  <a:pt x="34394" y="544"/>
                </a:cubicBezTo>
                <a:cubicBezTo>
                  <a:pt x="34381" y="544"/>
                  <a:pt x="34191" y="418"/>
                  <a:pt x="34115" y="393"/>
                </a:cubicBezTo>
                <a:cubicBezTo>
                  <a:pt x="34112" y="391"/>
                  <a:pt x="34108" y="391"/>
                  <a:pt x="34104" y="391"/>
                </a:cubicBezTo>
                <a:cubicBezTo>
                  <a:pt x="34036" y="391"/>
                  <a:pt x="34001" y="612"/>
                  <a:pt x="34001" y="696"/>
                </a:cubicBezTo>
                <a:cubicBezTo>
                  <a:pt x="34005" y="721"/>
                  <a:pt x="34009" y="731"/>
                  <a:pt x="34014" y="731"/>
                </a:cubicBezTo>
                <a:cubicBezTo>
                  <a:pt x="34026" y="731"/>
                  <a:pt x="34039" y="663"/>
                  <a:pt x="34039" y="608"/>
                </a:cubicBezTo>
                <a:cubicBezTo>
                  <a:pt x="34039" y="594"/>
                  <a:pt x="34047" y="587"/>
                  <a:pt x="34059" y="587"/>
                </a:cubicBezTo>
                <a:cubicBezTo>
                  <a:pt x="34112" y="587"/>
                  <a:pt x="34252" y="705"/>
                  <a:pt x="34242" y="798"/>
                </a:cubicBezTo>
                <a:cubicBezTo>
                  <a:pt x="34242" y="899"/>
                  <a:pt x="34179" y="1000"/>
                  <a:pt x="34090" y="1013"/>
                </a:cubicBezTo>
                <a:lnTo>
                  <a:pt x="34027" y="1051"/>
                </a:lnTo>
                <a:cubicBezTo>
                  <a:pt x="33925" y="1101"/>
                  <a:pt x="34065" y="1177"/>
                  <a:pt x="34039" y="1240"/>
                </a:cubicBezTo>
                <a:cubicBezTo>
                  <a:pt x="34027" y="1253"/>
                  <a:pt x="34014" y="1278"/>
                  <a:pt x="34001" y="1278"/>
                </a:cubicBezTo>
                <a:cubicBezTo>
                  <a:pt x="33976" y="1278"/>
                  <a:pt x="33938" y="1266"/>
                  <a:pt x="33925" y="1253"/>
                </a:cubicBezTo>
                <a:lnTo>
                  <a:pt x="33913" y="1177"/>
                </a:lnTo>
                <a:cubicBezTo>
                  <a:pt x="33913" y="1134"/>
                  <a:pt x="33902" y="1118"/>
                  <a:pt x="33887" y="1118"/>
                </a:cubicBezTo>
                <a:cubicBezTo>
                  <a:pt x="33862" y="1118"/>
                  <a:pt x="33827" y="1159"/>
                  <a:pt x="33812" y="1190"/>
                </a:cubicBezTo>
                <a:cubicBezTo>
                  <a:pt x="33797" y="1212"/>
                  <a:pt x="33769" y="1225"/>
                  <a:pt x="33739" y="1225"/>
                </a:cubicBezTo>
                <a:cubicBezTo>
                  <a:pt x="33717" y="1225"/>
                  <a:pt x="33694" y="1218"/>
                  <a:pt x="33672" y="1202"/>
                </a:cubicBezTo>
                <a:lnTo>
                  <a:pt x="33748" y="1114"/>
                </a:lnTo>
                <a:cubicBezTo>
                  <a:pt x="33786" y="1063"/>
                  <a:pt x="33786" y="962"/>
                  <a:pt x="33812" y="899"/>
                </a:cubicBezTo>
                <a:lnTo>
                  <a:pt x="33837" y="861"/>
                </a:lnTo>
                <a:cubicBezTo>
                  <a:pt x="33913" y="823"/>
                  <a:pt x="33913" y="785"/>
                  <a:pt x="33837" y="785"/>
                </a:cubicBezTo>
                <a:lnTo>
                  <a:pt x="33799" y="785"/>
                </a:lnTo>
                <a:cubicBezTo>
                  <a:pt x="33791" y="785"/>
                  <a:pt x="33776" y="791"/>
                  <a:pt x="33764" y="791"/>
                </a:cubicBezTo>
                <a:cubicBezTo>
                  <a:pt x="33758" y="791"/>
                  <a:pt x="33753" y="789"/>
                  <a:pt x="33748" y="785"/>
                </a:cubicBezTo>
                <a:cubicBezTo>
                  <a:pt x="33736" y="772"/>
                  <a:pt x="33710" y="734"/>
                  <a:pt x="33710" y="709"/>
                </a:cubicBezTo>
                <a:lnTo>
                  <a:pt x="33710" y="696"/>
                </a:lnTo>
                <a:cubicBezTo>
                  <a:pt x="33736" y="671"/>
                  <a:pt x="33850" y="620"/>
                  <a:pt x="33875" y="595"/>
                </a:cubicBezTo>
                <a:cubicBezTo>
                  <a:pt x="33900" y="557"/>
                  <a:pt x="33824" y="494"/>
                  <a:pt x="33786" y="481"/>
                </a:cubicBezTo>
                <a:cubicBezTo>
                  <a:pt x="33785" y="481"/>
                  <a:pt x="33783" y="480"/>
                  <a:pt x="33781" y="480"/>
                </a:cubicBezTo>
                <a:cubicBezTo>
                  <a:pt x="33741" y="480"/>
                  <a:pt x="33672" y="599"/>
                  <a:pt x="33660" y="671"/>
                </a:cubicBezTo>
                <a:cubicBezTo>
                  <a:pt x="33660" y="734"/>
                  <a:pt x="33559" y="810"/>
                  <a:pt x="33470" y="836"/>
                </a:cubicBezTo>
                <a:lnTo>
                  <a:pt x="33432" y="975"/>
                </a:lnTo>
                <a:lnTo>
                  <a:pt x="33419" y="987"/>
                </a:lnTo>
                <a:cubicBezTo>
                  <a:pt x="33407" y="987"/>
                  <a:pt x="33331" y="785"/>
                  <a:pt x="33267" y="785"/>
                </a:cubicBezTo>
                <a:cubicBezTo>
                  <a:pt x="33217" y="785"/>
                  <a:pt x="33166" y="684"/>
                  <a:pt x="33166" y="646"/>
                </a:cubicBezTo>
                <a:cubicBezTo>
                  <a:pt x="33166" y="620"/>
                  <a:pt x="33255" y="570"/>
                  <a:pt x="33293" y="570"/>
                </a:cubicBezTo>
                <a:cubicBezTo>
                  <a:pt x="33318" y="557"/>
                  <a:pt x="33166" y="431"/>
                  <a:pt x="33116" y="380"/>
                </a:cubicBezTo>
                <a:cubicBezTo>
                  <a:pt x="33065" y="342"/>
                  <a:pt x="33002" y="291"/>
                  <a:pt x="32976" y="279"/>
                </a:cubicBezTo>
                <a:lnTo>
                  <a:pt x="32976" y="291"/>
                </a:lnTo>
                <a:cubicBezTo>
                  <a:pt x="32964" y="304"/>
                  <a:pt x="32964" y="342"/>
                  <a:pt x="32964" y="367"/>
                </a:cubicBezTo>
                <a:cubicBezTo>
                  <a:pt x="32964" y="393"/>
                  <a:pt x="33002" y="431"/>
                  <a:pt x="32989" y="456"/>
                </a:cubicBezTo>
                <a:lnTo>
                  <a:pt x="32964" y="519"/>
                </a:lnTo>
                <a:cubicBezTo>
                  <a:pt x="33002" y="557"/>
                  <a:pt x="33052" y="620"/>
                  <a:pt x="33065" y="646"/>
                </a:cubicBezTo>
                <a:cubicBezTo>
                  <a:pt x="33078" y="684"/>
                  <a:pt x="33052" y="823"/>
                  <a:pt x="33078" y="836"/>
                </a:cubicBezTo>
                <a:cubicBezTo>
                  <a:pt x="33103" y="861"/>
                  <a:pt x="33204" y="962"/>
                  <a:pt x="33204" y="1025"/>
                </a:cubicBezTo>
                <a:cubicBezTo>
                  <a:pt x="33199" y="1060"/>
                  <a:pt x="33159" y="1073"/>
                  <a:pt x="33117" y="1073"/>
                </a:cubicBezTo>
                <a:cubicBezTo>
                  <a:pt x="33065" y="1073"/>
                  <a:pt x="33009" y="1053"/>
                  <a:pt x="33002" y="1025"/>
                </a:cubicBezTo>
                <a:cubicBezTo>
                  <a:pt x="33002" y="987"/>
                  <a:pt x="32888" y="633"/>
                  <a:pt x="32825" y="557"/>
                </a:cubicBezTo>
                <a:cubicBezTo>
                  <a:pt x="32780" y="505"/>
                  <a:pt x="32717" y="488"/>
                  <a:pt x="32671" y="488"/>
                </a:cubicBezTo>
                <a:cubicBezTo>
                  <a:pt x="32639" y="488"/>
                  <a:pt x="32615" y="496"/>
                  <a:pt x="32609" y="507"/>
                </a:cubicBezTo>
                <a:cubicBezTo>
                  <a:pt x="32584" y="532"/>
                  <a:pt x="32597" y="570"/>
                  <a:pt x="32609" y="582"/>
                </a:cubicBezTo>
                <a:cubicBezTo>
                  <a:pt x="32635" y="582"/>
                  <a:pt x="32685" y="633"/>
                  <a:pt x="32736" y="696"/>
                </a:cubicBezTo>
                <a:lnTo>
                  <a:pt x="32673" y="772"/>
                </a:lnTo>
                <a:cubicBezTo>
                  <a:pt x="32673" y="772"/>
                  <a:pt x="32698" y="836"/>
                  <a:pt x="32723" y="861"/>
                </a:cubicBezTo>
                <a:cubicBezTo>
                  <a:pt x="32723" y="861"/>
                  <a:pt x="32746" y="846"/>
                  <a:pt x="32762" y="833"/>
                </a:cubicBezTo>
                <a:lnTo>
                  <a:pt x="32762" y="833"/>
                </a:lnTo>
                <a:cubicBezTo>
                  <a:pt x="32761" y="837"/>
                  <a:pt x="32761" y="843"/>
                  <a:pt x="32761" y="848"/>
                </a:cubicBezTo>
                <a:cubicBezTo>
                  <a:pt x="32749" y="899"/>
                  <a:pt x="32749" y="962"/>
                  <a:pt x="32749" y="987"/>
                </a:cubicBezTo>
                <a:lnTo>
                  <a:pt x="32749" y="1013"/>
                </a:lnTo>
                <a:lnTo>
                  <a:pt x="32761" y="1063"/>
                </a:lnTo>
                <a:cubicBezTo>
                  <a:pt x="32761" y="1095"/>
                  <a:pt x="32727" y="1117"/>
                  <a:pt x="32708" y="1117"/>
                </a:cubicBezTo>
                <a:cubicBezTo>
                  <a:pt x="32704" y="1117"/>
                  <a:pt x="32700" y="1116"/>
                  <a:pt x="32698" y="1114"/>
                </a:cubicBezTo>
                <a:cubicBezTo>
                  <a:pt x="32673" y="1114"/>
                  <a:pt x="32597" y="1013"/>
                  <a:pt x="32572" y="962"/>
                </a:cubicBezTo>
                <a:cubicBezTo>
                  <a:pt x="32568" y="955"/>
                  <a:pt x="32565" y="953"/>
                  <a:pt x="32561" y="953"/>
                </a:cubicBezTo>
                <a:cubicBezTo>
                  <a:pt x="32534" y="953"/>
                  <a:pt x="32496" y="1084"/>
                  <a:pt x="32496" y="1139"/>
                </a:cubicBezTo>
                <a:cubicBezTo>
                  <a:pt x="32496" y="1152"/>
                  <a:pt x="32491" y="1158"/>
                  <a:pt x="32484" y="1158"/>
                </a:cubicBezTo>
                <a:cubicBezTo>
                  <a:pt x="32457" y="1158"/>
                  <a:pt x="32389" y="1076"/>
                  <a:pt x="32369" y="1025"/>
                </a:cubicBezTo>
                <a:cubicBezTo>
                  <a:pt x="32349" y="985"/>
                  <a:pt x="32250" y="922"/>
                  <a:pt x="32191" y="922"/>
                </a:cubicBezTo>
                <a:cubicBezTo>
                  <a:pt x="32175" y="922"/>
                  <a:pt x="32162" y="926"/>
                  <a:pt x="32154" y="937"/>
                </a:cubicBezTo>
                <a:cubicBezTo>
                  <a:pt x="32144" y="947"/>
                  <a:pt x="32132" y="951"/>
                  <a:pt x="32118" y="951"/>
                </a:cubicBezTo>
                <a:cubicBezTo>
                  <a:pt x="32078" y="951"/>
                  <a:pt x="32027" y="914"/>
                  <a:pt x="31989" y="848"/>
                </a:cubicBezTo>
                <a:lnTo>
                  <a:pt x="31939" y="823"/>
                </a:lnTo>
                <a:cubicBezTo>
                  <a:pt x="31812" y="760"/>
                  <a:pt x="31812" y="709"/>
                  <a:pt x="31888" y="608"/>
                </a:cubicBezTo>
                <a:cubicBezTo>
                  <a:pt x="31901" y="595"/>
                  <a:pt x="31888" y="532"/>
                  <a:pt x="31876" y="519"/>
                </a:cubicBezTo>
                <a:cubicBezTo>
                  <a:pt x="31870" y="514"/>
                  <a:pt x="31859" y="511"/>
                  <a:pt x="31846" y="511"/>
                </a:cubicBezTo>
                <a:cubicBezTo>
                  <a:pt x="31827" y="511"/>
                  <a:pt x="31807" y="517"/>
                  <a:pt x="31800" y="532"/>
                </a:cubicBezTo>
                <a:lnTo>
                  <a:pt x="31749" y="582"/>
                </a:lnTo>
                <a:cubicBezTo>
                  <a:pt x="31673" y="620"/>
                  <a:pt x="31635" y="772"/>
                  <a:pt x="31673" y="785"/>
                </a:cubicBezTo>
                <a:cubicBezTo>
                  <a:pt x="31711" y="798"/>
                  <a:pt x="31686" y="886"/>
                  <a:pt x="31673" y="899"/>
                </a:cubicBezTo>
                <a:cubicBezTo>
                  <a:pt x="31671" y="903"/>
                  <a:pt x="31665" y="905"/>
                  <a:pt x="31656" y="905"/>
                </a:cubicBezTo>
                <a:cubicBezTo>
                  <a:pt x="31611" y="905"/>
                  <a:pt x="31492" y="861"/>
                  <a:pt x="31407" y="861"/>
                </a:cubicBezTo>
                <a:cubicBezTo>
                  <a:pt x="31306" y="873"/>
                  <a:pt x="31268" y="937"/>
                  <a:pt x="31268" y="949"/>
                </a:cubicBezTo>
                <a:cubicBezTo>
                  <a:pt x="31269" y="951"/>
                  <a:pt x="31269" y="951"/>
                  <a:pt x="31266" y="951"/>
                </a:cubicBezTo>
                <a:cubicBezTo>
                  <a:pt x="31246" y="951"/>
                  <a:pt x="31102" y="904"/>
                  <a:pt x="31091" y="836"/>
                </a:cubicBezTo>
                <a:cubicBezTo>
                  <a:pt x="31091" y="747"/>
                  <a:pt x="31116" y="608"/>
                  <a:pt x="31154" y="532"/>
                </a:cubicBezTo>
                <a:lnTo>
                  <a:pt x="31205" y="582"/>
                </a:lnTo>
                <a:lnTo>
                  <a:pt x="31319" y="709"/>
                </a:lnTo>
                <a:cubicBezTo>
                  <a:pt x="31331" y="595"/>
                  <a:pt x="31293" y="481"/>
                  <a:pt x="31268" y="469"/>
                </a:cubicBezTo>
                <a:cubicBezTo>
                  <a:pt x="31262" y="462"/>
                  <a:pt x="31221" y="459"/>
                  <a:pt x="31162" y="459"/>
                </a:cubicBezTo>
                <a:cubicBezTo>
                  <a:pt x="31104" y="459"/>
                  <a:pt x="31028" y="462"/>
                  <a:pt x="30952" y="469"/>
                </a:cubicBezTo>
                <a:lnTo>
                  <a:pt x="30825" y="519"/>
                </a:lnTo>
                <a:cubicBezTo>
                  <a:pt x="30775" y="544"/>
                  <a:pt x="30711" y="620"/>
                  <a:pt x="30787" y="696"/>
                </a:cubicBezTo>
                <a:cubicBezTo>
                  <a:pt x="30800" y="709"/>
                  <a:pt x="30749" y="823"/>
                  <a:pt x="30711" y="861"/>
                </a:cubicBezTo>
                <a:lnTo>
                  <a:pt x="30699" y="873"/>
                </a:lnTo>
                <a:cubicBezTo>
                  <a:pt x="30648" y="823"/>
                  <a:pt x="30496" y="582"/>
                  <a:pt x="30446" y="532"/>
                </a:cubicBezTo>
                <a:cubicBezTo>
                  <a:pt x="30382" y="481"/>
                  <a:pt x="30332" y="393"/>
                  <a:pt x="30319" y="329"/>
                </a:cubicBezTo>
                <a:lnTo>
                  <a:pt x="30294" y="291"/>
                </a:lnTo>
                <a:cubicBezTo>
                  <a:pt x="30294" y="266"/>
                  <a:pt x="30269" y="228"/>
                  <a:pt x="30256" y="228"/>
                </a:cubicBezTo>
                <a:cubicBezTo>
                  <a:pt x="30231" y="228"/>
                  <a:pt x="30205" y="253"/>
                  <a:pt x="30193" y="279"/>
                </a:cubicBezTo>
                <a:cubicBezTo>
                  <a:pt x="30180" y="291"/>
                  <a:pt x="30193" y="317"/>
                  <a:pt x="30193" y="342"/>
                </a:cubicBezTo>
                <a:cubicBezTo>
                  <a:pt x="30193" y="410"/>
                  <a:pt x="30176" y="443"/>
                  <a:pt x="30146" y="443"/>
                </a:cubicBezTo>
                <a:cubicBezTo>
                  <a:pt x="30131" y="443"/>
                  <a:pt x="30112" y="435"/>
                  <a:pt x="30091" y="418"/>
                </a:cubicBezTo>
                <a:lnTo>
                  <a:pt x="30079" y="405"/>
                </a:lnTo>
                <a:cubicBezTo>
                  <a:pt x="30076" y="404"/>
                  <a:pt x="30073" y="403"/>
                  <a:pt x="30070" y="403"/>
                </a:cubicBezTo>
                <a:cubicBezTo>
                  <a:pt x="30043" y="403"/>
                  <a:pt x="30000" y="450"/>
                  <a:pt x="29977" y="507"/>
                </a:cubicBezTo>
                <a:lnTo>
                  <a:pt x="29914" y="519"/>
                </a:lnTo>
                <a:cubicBezTo>
                  <a:pt x="29889" y="519"/>
                  <a:pt x="29864" y="570"/>
                  <a:pt x="29864" y="608"/>
                </a:cubicBezTo>
                <a:lnTo>
                  <a:pt x="29864" y="671"/>
                </a:lnTo>
                <a:cubicBezTo>
                  <a:pt x="29836" y="690"/>
                  <a:pt x="29788" y="701"/>
                  <a:pt x="29754" y="701"/>
                </a:cubicBezTo>
                <a:cubicBezTo>
                  <a:pt x="29742" y="701"/>
                  <a:pt x="29731" y="700"/>
                  <a:pt x="29724" y="696"/>
                </a:cubicBezTo>
                <a:cubicBezTo>
                  <a:pt x="29712" y="696"/>
                  <a:pt x="29724" y="608"/>
                  <a:pt x="29724" y="582"/>
                </a:cubicBezTo>
                <a:cubicBezTo>
                  <a:pt x="29737" y="557"/>
                  <a:pt x="29674" y="481"/>
                  <a:pt x="29598" y="418"/>
                </a:cubicBezTo>
                <a:lnTo>
                  <a:pt x="29573" y="443"/>
                </a:lnTo>
                <a:lnTo>
                  <a:pt x="29446" y="570"/>
                </a:lnTo>
                <a:cubicBezTo>
                  <a:pt x="29319" y="532"/>
                  <a:pt x="29092" y="519"/>
                  <a:pt x="29054" y="507"/>
                </a:cubicBezTo>
                <a:cubicBezTo>
                  <a:pt x="29003" y="494"/>
                  <a:pt x="28826" y="456"/>
                  <a:pt x="28775" y="393"/>
                </a:cubicBezTo>
                <a:cubicBezTo>
                  <a:pt x="28765" y="379"/>
                  <a:pt x="28753" y="374"/>
                  <a:pt x="28741" y="374"/>
                </a:cubicBezTo>
                <a:cubicBezTo>
                  <a:pt x="28697" y="374"/>
                  <a:pt x="28654" y="451"/>
                  <a:pt x="28674" y="481"/>
                </a:cubicBezTo>
                <a:cubicBezTo>
                  <a:pt x="28686" y="499"/>
                  <a:pt x="28703" y="508"/>
                  <a:pt x="28722" y="508"/>
                </a:cubicBezTo>
                <a:cubicBezTo>
                  <a:pt x="28744" y="508"/>
                  <a:pt x="28768" y="496"/>
                  <a:pt x="28788" y="469"/>
                </a:cubicBezTo>
                <a:lnTo>
                  <a:pt x="28839" y="557"/>
                </a:lnTo>
                <a:lnTo>
                  <a:pt x="28889" y="684"/>
                </a:lnTo>
                <a:cubicBezTo>
                  <a:pt x="28981" y="649"/>
                  <a:pt x="29147" y="541"/>
                  <a:pt x="29195" y="541"/>
                </a:cubicBezTo>
                <a:cubicBezTo>
                  <a:pt x="29200" y="541"/>
                  <a:pt x="29203" y="542"/>
                  <a:pt x="29206" y="544"/>
                </a:cubicBezTo>
                <a:cubicBezTo>
                  <a:pt x="29244" y="582"/>
                  <a:pt x="29345" y="633"/>
                  <a:pt x="29421" y="671"/>
                </a:cubicBezTo>
                <a:lnTo>
                  <a:pt x="29573" y="671"/>
                </a:lnTo>
                <a:cubicBezTo>
                  <a:pt x="29674" y="772"/>
                  <a:pt x="29611" y="861"/>
                  <a:pt x="29573" y="861"/>
                </a:cubicBezTo>
                <a:cubicBezTo>
                  <a:pt x="29553" y="861"/>
                  <a:pt x="29440" y="791"/>
                  <a:pt x="29380" y="791"/>
                </a:cubicBezTo>
                <a:cubicBezTo>
                  <a:pt x="29363" y="791"/>
                  <a:pt x="29350" y="796"/>
                  <a:pt x="29345" y="810"/>
                </a:cubicBezTo>
                <a:cubicBezTo>
                  <a:pt x="29322" y="849"/>
                  <a:pt x="29284" y="864"/>
                  <a:pt x="29253" y="864"/>
                </a:cubicBezTo>
                <a:cubicBezTo>
                  <a:pt x="29233" y="864"/>
                  <a:pt x="29215" y="858"/>
                  <a:pt x="29206" y="848"/>
                </a:cubicBezTo>
                <a:cubicBezTo>
                  <a:pt x="29202" y="841"/>
                  <a:pt x="29194" y="838"/>
                  <a:pt x="29182" y="838"/>
                </a:cubicBezTo>
                <a:cubicBezTo>
                  <a:pt x="29151" y="838"/>
                  <a:pt x="29096" y="859"/>
                  <a:pt x="29041" y="886"/>
                </a:cubicBezTo>
                <a:lnTo>
                  <a:pt x="28965" y="798"/>
                </a:lnTo>
                <a:lnTo>
                  <a:pt x="28927" y="772"/>
                </a:lnTo>
                <a:cubicBezTo>
                  <a:pt x="28877" y="810"/>
                  <a:pt x="28801" y="886"/>
                  <a:pt x="28788" y="949"/>
                </a:cubicBezTo>
                <a:lnTo>
                  <a:pt x="28750" y="975"/>
                </a:lnTo>
                <a:lnTo>
                  <a:pt x="28737" y="1000"/>
                </a:lnTo>
                <a:cubicBezTo>
                  <a:pt x="28732" y="998"/>
                  <a:pt x="28725" y="997"/>
                  <a:pt x="28718" y="997"/>
                </a:cubicBezTo>
                <a:cubicBezTo>
                  <a:pt x="28669" y="997"/>
                  <a:pt x="28582" y="1027"/>
                  <a:pt x="28560" y="1038"/>
                </a:cubicBezTo>
                <a:cubicBezTo>
                  <a:pt x="28522" y="1063"/>
                  <a:pt x="28396" y="1076"/>
                  <a:pt x="28383" y="1139"/>
                </a:cubicBezTo>
                <a:cubicBezTo>
                  <a:pt x="28370" y="1190"/>
                  <a:pt x="28307" y="1253"/>
                  <a:pt x="28282" y="1278"/>
                </a:cubicBezTo>
                <a:cubicBezTo>
                  <a:pt x="28279" y="1283"/>
                  <a:pt x="28274" y="1285"/>
                  <a:pt x="28268" y="1285"/>
                </a:cubicBezTo>
                <a:cubicBezTo>
                  <a:pt x="28223" y="1285"/>
                  <a:pt x="28108" y="1171"/>
                  <a:pt x="28130" y="1127"/>
                </a:cubicBezTo>
                <a:cubicBezTo>
                  <a:pt x="28143" y="1076"/>
                  <a:pt x="28117" y="924"/>
                  <a:pt x="28105" y="873"/>
                </a:cubicBezTo>
                <a:cubicBezTo>
                  <a:pt x="28100" y="867"/>
                  <a:pt x="28095" y="864"/>
                  <a:pt x="28089" y="864"/>
                </a:cubicBezTo>
                <a:cubicBezTo>
                  <a:pt x="28059" y="864"/>
                  <a:pt x="28012" y="928"/>
                  <a:pt x="27991" y="949"/>
                </a:cubicBezTo>
                <a:cubicBezTo>
                  <a:pt x="27966" y="987"/>
                  <a:pt x="27928" y="1038"/>
                  <a:pt x="27902" y="1063"/>
                </a:cubicBezTo>
                <a:lnTo>
                  <a:pt x="27890" y="1101"/>
                </a:lnTo>
                <a:lnTo>
                  <a:pt x="27864" y="1165"/>
                </a:lnTo>
                <a:cubicBezTo>
                  <a:pt x="27846" y="1211"/>
                  <a:pt x="27806" y="1237"/>
                  <a:pt x="27766" y="1237"/>
                </a:cubicBezTo>
                <a:cubicBezTo>
                  <a:pt x="27752" y="1237"/>
                  <a:pt x="27738" y="1234"/>
                  <a:pt x="27725" y="1228"/>
                </a:cubicBezTo>
                <a:lnTo>
                  <a:pt x="27687" y="1202"/>
                </a:lnTo>
                <a:lnTo>
                  <a:pt x="27637" y="1177"/>
                </a:lnTo>
                <a:cubicBezTo>
                  <a:pt x="27586" y="1127"/>
                  <a:pt x="27561" y="1038"/>
                  <a:pt x="27599" y="975"/>
                </a:cubicBezTo>
                <a:lnTo>
                  <a:pt x="27637" y="937"/>
                </a:lnTo>
                <a:cubicBezTo>
                  <a:pt x="27638" y="935"/>
                  <a:pt x="27640" y="935"/>
                  <a:pt x="27642" y="935"/>
                </a:cubicBezTo>
                <a:cubicBezTo>
                  <a:pt x="27657" y="935"/>
                  <a:pt x="27690" y="975"/>
                  <a:pt x="27712" y="975"/>
                </a:cubicBezTo>
                <a:lnTo>
                  <a:pt x="27738" y="962"/>
                </a:lnTo>
                <a:cubicBezTo>
                  <a:pt x="27776" y="911"/>
                  <a:pt x="27649" y="861"/>
                  <a:pt x="27611" y="861"/>
                </a:cubicBezTo>
                <a:cubicBezTo>
                  <a:pt x="27573" y="861"/>
                  <a:pt x="27447" y="810"/>
                  <a:pt x="27396" y="785"/>
                </a:cubicBezTo>
                <a:cubicBezTo>
                  <a:pt x="27393" y="783"/>
                  <a:pt x="27390" y="782"/>
                  <a:pt x="27387" y="782"/>
                </a:cubicBezTo>
                <a:cubicBezTo>
                  <a:pt x="27348" y="782"/>
                  <a:pt x="27283" y="900"/>
                  <a:pt x="27227" y="900"/>
                </a:cubicBezTo>
                <a:cubicBezTo>
                  <a:pt x="27224" y="900"/>
                  <a:pt x="27221" y="899"/>
                  <a:pt x="27219" y="899"/>
                </a:cubicBezTo>
                <a:cubicBezTo>
                  <a:pt x="27168" y="873"/>
                  <a:pt x="27105" y="696"/>
                  <a:pt x="27105" y="633"/>
                </a:cubicBezTo>
                <a:cubicBezTo>
                  <a:pt x="27103" y="621"/>
                  <a:pt x="27098" y="615"/>
                  <a:pt x="27091" y="615"/>
                </a:cubicBezTo>
                <a:cubicBezTo>
                  <a:pt x="27054" y="615"/>
                  <a:pt x="26960" y="757"/>
                  <a:pt x="26928" y="810"/>
                </a:cubicBezTo>
                <a:cubicBezTo>
                  <a:pt x="26913" y="835"/>
                  <a:pt x="26889" y="842"/>
                  <a:pt x="26863" y="842"/>
                </a:cubicBezTo>
                <a:cubicBezTo>
                  <a:pt x="26821" y="842"/>
                  <a:pt x="26774" y="823"/>
                  <a:pt x="26751" y="823"/>
                </a:cubicBezTo>
                <a:cubicBezTo>
                  <a:pt x="26700" y="823"/>
                  <a:pt x="26599" y="861"/>
                  <a:pt x="26574" y="911"/>
                </a:cubicBezTo>
                <a:cubicBezTo>
                  <a:pt x="26571" y="917"/>
                  <a:pt x="26568" y="920"/>
                  <a:pt x="26565" y="920"/>
                </a:cubicBezTo>
                <a:cubicBezTo>
                  <a:pt x="26543" y="920"/>
                  <a:pt x="26524" y="766"/>
                  <a:pt x="26536" y="722"/>
                </a:cubicBezTo>
                <a:cubicBezTo>
                  <a:pt x="26548" y="658"/>
                  <a:pt x="26561" y="570"/>
                  <a:pt x="26548" y="544"/>
                </a:cubicBezTo>
                <a:cubicBezTo>
                  <a:pt x="26544" y="537"/>
                  <a:pt x="26537" y="534"/>
                  <a:pt x="26528" y="534"/>
                </a:cubicBezTo>
                <a:cubicBezTo>
                  <a:pt x="26508" y="534"/>
                  <a:pt x="26481" y="548"/>
                  <a:pt x="26472" y="557"/>
                </a:cubicBezTo>
                <a:cubicBezTo>
                  <a:pt x="26460" y="570"/>
                  <a:pt x="26434" y="709"/>
                  <a:pt x="26409" y="873"/>
                </a:cubicBezTo>
                <a:lnTo>
                  <a:pt x="26232" y="861"/>
                </a:lnTo>
                <a:cubicBezTo>
                  <a:pt x="26131" y="861"/>
                  <a:pt x="26042" y="772"/>
                  <a:pt x="26067" y="709"/>
                </a:cubicBezTo>
                <a:cubicBezTo>
                  <a:pt x="26091" y="662"/>
                  <a:pt x="26120" y="642"/>
                  <a:pt x="26149" y="642"/>
                </a:cubicBezTo>
                <a:cubicBezTo>
                  <a:pt x="26183" y="642"/>
                  <a:pt x="26217" y="668"/>
                  <a:pt x="26245" y="709"/>
                </a:cubicBezTo>
                <a:cubicBezTo>
                  <a:pt x="26257" y="709"/>
                  <a:pt x="26283" y="696"/>
                  <a:pt x="26283" y="696"/>
                </a:cubicBezTo>
                <a:cubicBezTo>
                  <a:pt x="26283" y="658"/>
                  <a:pt x="26283" y="608"/>
                  <a:pt x="26270" y="595"/>
                </a:cubicBezTo>
                <a:lnTo>
                  <a:pt x="26245" y="570"/>
                </a:lnTo>
                <a:cubicBezTo>
                  <a:pt x="26207" y="557"/>
                  <a:pt x="26232" y="507"/>
                  <a:pt x="26257" y="494"/>
                </a:cubicBezTo>
                <a:cubicBezTo>
                  <a:pt x="26283" y="481"/>
                  <a:pt x="26245" y="342"/>
                  <a:pt x="26232" y="291"/>
                </a:cubicBezTo>
                <a:cubicBezTo>
                  <a:pt x="26224" y="276"/>
                  <a:pt x="26202" y="270"/>
                  <a:pt x="26172" y="270"/>
                </a:cubicBezTo>
                <a:cubicBezTo>
                  <a:pt x="26104" y="270"/>
                  <a:pt x="25998" y="303"/>
                  <a:pt x="25954" y="329"/>
                </a:cubicBezTo>
                <a:cubicBezTo>
                  <a:pt x="25922" y="355"/>
                  <a:pt x="25903" y="364"/>
                  <a:pt x="25893" y="364"/>
                </a:cubicBezTo>
                <a:cubicBezTo>
                  <a:pt x="25884" y="364"/>
                  <a:pt x="25884" y="355"/>
                  <a:pt x="25890" y="342"/>
                </a:cubicBezTo>
                <a:cubicBezTo>
                  <a:pt x="25903" y="329"/>
                  <a:pt x="25827" y="304"/>
                  <a:pt x="25802" y="304"/>
                </a:cubicBezTo>
                <a:cubicBezTo>
                  <a:pt x="25764" y="304"/>
                  <a:pt x="25764" y="342"/>
                  <a:pt x="25789" y="380"/>
                </a:cubicBezTo>
                <a:lnTo>
                  <a:pt x="25789" y="418"/>
                </a:lnTo>
                <a:lnTo>
                  <a:pt x="25802" y="469"/>
                </a:lnTo>
                <a:cubicBezTo>
                  <a:pt x="25802" y="490"/>
                  <a:pt x="25752" y="503"/>
                  <a:pt x="25695" y="503"/>
                </a:cubicBezTo>
                <a:cubicBezTo>
                  <a:pt x="25620" y="503"/>
                  <a:pt x="25531" y="481"/>
                  <a:pt x="25523" y="431"/>
                </a:cubicBezTo>
                <a:cubicBezTo>
                  <a:pt x="25511" y="355"/>
                  <a:pt x="25397" y="304"/>
                  <a:pt x="25359" y="304"/>
                </a:cubicBezTo>
                <a:cubicBezTo>
                  <a:pt x="25321" y="304"/>
                  <a:pt x="25397" y="519"/>
                  <a:pt x="25384" y="608"/>
                </a:cubicBezTo>
                <a:cubicBezTo>
                  <a:pt x="25371" y="684"/>
                  <a:pt x="25283" y="810"/>
                  <a:pt x="25258" y="823"/>
                </a:cubicBezTo>
                <a:cubicBezTo>
                  <a:pt x="25253" y="828"/>
                  <a:pt x="25247" y="830"/>
                  <a:pt x="25239" y="830"/>
                </a:cubicBezTo>
                <a:cubicBezTo>
                  <a:pt x="25209" y="830"/>
                  <a:pt x="25164" y="793"/>
                  <a:pt x="25144" y="772"/>
                </a:cubicBezTo>
                <a:cubicBezTo>
                  <a:pt x="25139" y="767"/>
                  <a:pt x="25134" y="765"/>
                  <a:pt x="25128" y="765"/>
                </a:cubicBezTo>
                <a:cubicBezTo>
                  <a:pt x="25105" y="765"/>
                  <a:pt x="25078" y="802"/>
                  <a:pt x="25068" y="823"/>
                </a:cubicBezTo>
                <a:cubicBezTo>
                  <a:pt x="25068" y="828"/>
                  <a:pt x="25066" y="831"/>
                  <a:pt x="25062" y="831"/>
                </a:cubicBezTo>
                <a:cubicBezTo>
                  <a:pt x="25046" y="831"/>
                  <a:pt x="25004" y="794"/>
                  <a:pt x="24954" y="734"/>
                </a:cubicBezTo>
                <a:lnTo>
                  <a:pt x="24903" y="684"/>
                </a:lnTo>
                <a:lnTo>
                  <a:pt x="24903" y="671"/>
                </a:lnTo>
                <a:cubicBezTo>
                  <a:pt x="24891" y="671"/>
                  <a:pt x="24840" y="760"/>
                  <a:pt x="24827" y="798"/>
                </a:cubicBezTo>
                <a:cubicBezTo>
                  <a:pt x="24827" y="823"/>
                  <a:pt x="24916" y="911"/>
                  <a:pt x="24941" y="962"/>
                </a:cubicBezTo>
                <a:cubicBezTo>
                  <a:pt x="24954" y="1000"/>
                  <a:pt x="24903" y="1089"/>
                  <a:pt x="24878" y="1114"/>
                </a:cubicBezTo>
                <a:cubicBezTo>
                  <a:pt x="24853" y="1139"/>
                  <a:pt x="24929" y="1253"/>
                  <a:pt x="24954" y="1291"/>
                </a:cubicBezTo>
                <a:cubicBezTo>
                  <a:pt x="24976" y="1306"/>
                  <a:pt x="25011" y="1312"/>
                  <a:pt x="25042" y="1312"/>
                </a:cubicBezTo>
                <a:cubicBezTo>
                  <a:pt x="25063" y="1312"/>
                  <a:pt x="25083" y="1309"/>
                  <a:pt x="25093" y="1304"/>
                </a:cubicBezTo>
                <a:cubicBezTo>
                  <a:pt x="25094" y="1303"/>
                  <a:pt x="25095" y="1303"/>
                  <a:pt x="25096" y="1303"/>
                </a:cubicBezTo>
                <a:cubicBezTo>
                  <a:pt x="25125" y="1303"/>
                  <a:pt x="25041" y="1483"/>
                  <a:pt x="24992" y="1544"/>
                </a:cubicBezTo>
                <a:cubicBezTo>
                  <a:pt x="24985" y="1553"/>
                  <a:pt x="24979" y="1557"/>
                  <a:pt x="24973" y="1557"/>
                </a:cubicBezTo>
                <a:cubicBezTo>
                  <a:pt x="24947" y="1557"/>
                  <a:pt x="24933" y="1461"/>
                  <a:pt x="24954" y="1304"/>
                </a:cubicBezTo>
                <a:lnTo>
                  <a:pt x="24777" y="1278"/>
                </a:lnTo>
                <a:cubicBezTo>
                  <a:pt x="24777" y="1278"/>
                  <a:pt x="24751" y="1190"/>
                  <a:pt x="24777" y="1165"/>
                </a:cubicBezTo>
                <a:lnTo>
                  <a:pt x="24827" y="1089"/>
                </a:lnTo>
                <a:cubicBezTo>
                  <a:pt x="24777" y="1038"/>
                  <a:pt x="24688" y="975"/>
                  <a:pt x="24676" y="949"/>
                </a:cubicBezTo>
                <a:cubicBezTo>
                  <a:pt x="24663" y="911"/>
                  <a:pt x="24701" y="810"/>
                  <a:pt x="24676" y="810"/>
                </a:cubicBezTo>
                <a:cubicBezTo>
                  <a:pt x="24638" y="810"/>
                  <a:pt x="24562" y="823"/>
                  <a:pt x="24486" y="848"/>
                </a:cubicBezTo>
                <a:lnTo>
                  <a:pt x="24422" y="873"/>
                </a:lnTo>
                <a:lnTo>
                  <a:pt x="24359" y="886"/>
                </a:lnTo>
                <a:cubicBezTo>
                  <a:pt x="24296" y="924"/>
                  <a:pt x="24347" y="1063"/>
                  <a:pt x="24384" y="1101"/>
                </a:cubicBezTo>
                <a:cubicBezTo>
                  <a:pt x="24422" y="1139"/>
                  <a:pt x="24384" y="1228"/>
                  <a:pt x="24372" y="1240"/>
                </a:cubicBezTo>
                <a:cubicBezTo>
                  <a:pt x="24366" y="1246"/>
                  <a:pt x="24359" y="1249"/>
                  <a:pt x="24353" y="1249"/>
                </a:cubicBezTo>
                <a:cubicBezTo>
                  <a:pt x="24331" y="1249"/>
                  <a:pt x="24309" y="1222"/>
                  <a:pt x="24309" y="1202"/>
                </a:cubicBezTo>
                <a:cubicBezTo>
                  <a:pt x="24304" y="1194"/>
                  <a:pt x="24295" y="1189"/>
                  <a:pt x="24283" y="1189"/>
                </a:cubicBezTo>
                <a:cubicBezTo>
                  <a:pt x="24262" y="1189"/>
                  <a:pt x="24232" y="1203"/>
                  <a:pt x="24207" y="1228"/>
                </a:cubicBezTo>
                <a:lnTo>
                  <a:pt x="24207" y="1114"/>
                </a:lnTo>
                <a:lnTo>
                  <a:pt x="24207" y="1076"/>
                </a:lnTo>
                <a:cubicBezTo>
                  <a:pt x="24194" y="1066"/>
                  <a:pt x="24180" y="1062"/>
                  <a:pt x="24165" y="1062"/>
                </a:cubicBezTo>
                <a:cubicBezTo>
                  <a:pt x="24122" y="1062"/>
                  <a:pt x="24078" y="1095"/>
                  <a:pt x="24068" y="1114"/>
                </a:cubicBezTo>
                <a:cubicBezTo>
                  <a:pt x="24066" y="1119"/>
                  <a:pt x="24061" y="1121"/>
                  <a:pt x="24056" y="1121"/>
                </a:cubicBezTo>
                <a:cubicBezTo>
                  <a:pt x="24033" y="1121"/>
                  <a:pt x="23990" y="1086"/>
                  <a:pt x="23980" y="1076"/>
                </a:cubicBezTo>
                <a:cubicBezTo>
                  <a:pt x="23954" y="1051"/>
                  <a:pt x="24017" y="937"/>
                  <a:pt x="23980" y="911"/>
                </a:cubicBezTo>
                <a:cubicBezTo>
                  <a:pt x="23954" y="886"/>
                  <a:pt x="23790" y="836"/>
                  <a:pt x="23764" y="760"/>
                </a:cubicBezTo>
                <a:cubicBezTo>
                  <a:pt x="23752" y="696"/>
                  <a:pt x="23651" y="570"/>
                  <a:pt x="23613" y="507"/>
                </a:cubicBezTo>
                <a:cubicBezTo>
                  <a:pt x="23603" y="483"/>
                  <a:pt x="23586" y="472"/>
                  <a:pt x="23562" y="472"/>
                </a:cubicBezTo>
                <a:cubicBezTo>
                  <a:pt x="23522" y="472"/>
                  <a:pt x="23466" y="506"/>
                  <a:pt x="23410" y="570"/>
                </a:cubicBezTo>
                <a:lnTo>
                  <a:pt x="23385" y="456"/>
                </a:lnTo>
                <a:lnTo>
                  <a:pt x="23347" y="291"/>
                </a:lnTo>
                <a:cubicBezTo>
                  <a:pt x="23284" y="342"/>
                  <a:pt x="23271" y="456"/>
                  <a:pt x="23322" y="544"/>
                </a:cubicBezTo>
                <a:lnTo>
                  <a:pt x="23322" y="620"/>
                </a:lnTo>
                <a:cubicBezTo>
                  <a:pt x="23322" y="711"/>
                  <a:pt x="23354" y="732"/>
                  <a:pt x="23390" y="732"/>
                </a:cubicBezTo>
                <a:cubicBezTo>
                  <a:pt x="23410" y="732"/>
                  <a:pt x="23430" y="726"/>
                  <a:pt x="23448" y="722"/>
                </a:cubicBezTo>
                <a:lnTo>
                  <a:pt x="23486" y="722"/>
                </a:lnTo>
                <a:cubicBezTo>
                  <a:pt x="23488" y="720"/>
                  <a:pt x="23489" y="719"/>
                  <a:pt x="23490" y="719"/>
                </a:cubicBezTo>
                <a:cubicBezTo>
                  <a:pt x="23511" y="719"/>
                  <a:pt x="23508" y="900"/>
                  <a:pt x="23461" y="911"/>
                </a:cubicBezTo>
                <a:cubicBezTo>
                  <a:pt x="23459" y="912"/>
                  <a:pt x="23457" y="912"/>
                  <a:pt x="23454" y="912"/>
                </a:cubicBezTo>
                <a:cubicBezTo>
                  <a:pt x="23389" y="912"/>
                  <a:pt x="23270" y="732"/>
                  <a:pt x="23246" y="658"/>
                </a:cubicBezTo>
                <a:cubicBezTo>
                  <a:pt x="23228" y="604"/>
                  <a:pt x="23165" y="589"/>
                  <a:pt x="23117" y="589"/>
                </a:cubicBezTo>
                <a:cubicBezTo>
                  <a:pt x="23097" y="589"/>
                  <a:pt x="23079" y="591"/>
                  <a:pt x="23068" y="595"/>
                </a:cubicBezTo>
                <a:cubicBezTo>
                  <a:pt x="23059" y="604"/>
                  <a:pt x="23041" y="607"/>
                  <a:pt x="23022" y="607"/>
                </a:cubicBezTo>
                <a:cubicBezTo>
                  <a:pt x="23000" y="607"/>
                  <a:pt x="22977" y="604"/>
                  <a:pt x="22961" y="604"/>
                </a:cubicBezTo>
                <a:cubicBezTo>
                  <a:pt x="22952" y="604"/>
                  <a:pt x="22945" y="605"/>
                  <a:pt x="22942" y="608"/>
                </a:cubicBezTo>
                <a:cubicBezTo>
                  <a:pt x="22917" y="608"/>
                  <a:pt x="22904" y="646"/>
                  <a:pt x="22904" y="696"/>
                </a:cubicBezTo>
                <a:lnTo>
                  <a:pt x="22917" y="734"/>
                </a:lnTo>
                <a:cubicBezTo>
                  <a:pt x="22955" y="785"/>
                  <a:pt x="22955" y="836"/>
                  <a:pt x="22904" y="873"/>
                </a:cubicBezTo>
                <a:cubicBezTo>
                  <a:pt x="22879" y="911"/>
                  <a:pt x="22828" y="924"/>
                  <a:pt x="22803" y="962"/>
                </a:cubicBezTo>
                <a:lnTo>
                  <a:pt x="22777" y="987"/>
                </a:lnTo>
                <a:cubicBezTo>
                  <a:pt x="22771" y="999"/>
                  <a:pt x="22766" y="1004"/>
                  <a:pt x="22761" y="1004"/>
                </a:cubicBezTo>
                <a:cubicBezTo>
                  <a:pt x="22746" y="1004"/>
                  <a:pt x="22736" y="953"/>
                  <a:pt x="22727" y="924"/>
                </a:cubicBezTo>
                <a:cubicBezTo>
                  <a:pt x="22714" y="873"/>
                  <a:pt x="22727" y="798"/>
                  <a:pt x="22765" y="734"/>
                </a:cubicBezTo>
                <a:lnTo>
                  <a:pt x="22777" y="671"/>
                </a:lnTo>
                <a:lnTo>
                  <a:pt x="22777" y="658"/>
                </a:lnTo>
                <a:cubicBezTo>
                  <a:pt x="22777" y="620"/>
                  <a:pt x="22689" y="595"/>
                  <a:pt x="22664" y="595"/>
                </a:cubicBezTo>
                <a:cubicBezTo>
                  <a:pt x="22638" y="595"/>
                  <a:pt x="22638" y="722"/>
                  <a:pt x="22613" y="747"/>
                </a:cubicBezTo>
                <a:cubicBezTo>
                  <a:pt x="22588" y="760"/>
                  <a:pt x="22550" y="772"/>
                  <a:pt x="22537" y="772"/>
                </a:cubicBezTo>
                <a:cubicBezTo>
                  <a:pt x="22537" y="772"/>
                  <a:pt x="22536" y="772"/>
                  <a:pt x="22536" y="772"/>
                </a:cubicBezTo>
                <a:cubicBezTo>
                  <a:pt x="22521" y="772"/>
                  <a:pt x="22459" y="962"/>
                  <a:pt x="22398" y="962"/>
                </a:cubicBezTo>
                <a:cubicBezTo>
                  <a:pt x="22396" y="962"/>
                  <a:pt x="22395" y="962"/>
                  <a:pt x="22394" y="962"/>
                </a:cubicBezTo>
                <a:cubicBezTo>
                  <a:pt x="22334" y="962"/>
                  <a:pt x="22323" y="683"/>
                  <a:pt x="22385" y="658"/>
                </a:cubicBezTo>
                <a:cubicBezTo>
                  <a:pt x="22448" y="633"/>
                  <a:pt x="22461" y="532"/>
                  <a:pt x="22474" y="507"/>
                </a:cubicBezTo>
                <a:cubicBezTo>
                  <a:pt x="22486" y="469"/>
                  <a:pt x="22550" y="393"/>
                  <a:pt x="22562" y="355"/>
                </a:cubicBezTo>
                <a:cubicBezTo>
                  <a:pt x="22588" y="317"/>
                  <a:pt x="22474" y="279"/>
                  <a:pt x="22309" y="253"/>
                </a:cubicBezTo>
                <a:lnTo>
                  <a:pt x="22208" y="418"/>
                </a:lnTo>
                <a:lnTo>
                  <a:pt x="22170" y="481"/>
                </a:lnTo>
                <a:cubicBezTo>
                  <a:pt x="22081" y="494"/>
                  <a:pt x="21930" y="570"/>
                  <a:pt x="21942" y="595"/>
                </a:cubicBezTo>
                <a:cubicBezTo>
                  <a:pt x="21955" y="633"/>
                  <a:pt x="22081" y="684"/>
                  <a:pt x="22132" y="684"/>
                </a:cubicBezTo>
                <a:cubicBezTo>
                  <a:pt x="22183" y="696"/>
                  <a:pt x="22221" y="823"/>
                  <a:pt x="22221" y="899"/>
                </a:cubicBezTo>
                <a:cubicBezTo>
                  <a:pt x="22221" y="943"/>
                  <a:pt x="22130" y="956"/>
                  <a:pt x="22053" y="956"/>
                </a:cubicBezTo>
                <a:cubicBezTo>
                  <a:pt x="22019" y="956"/>
                  <a:pt x="21987" y="953"/>
                  <a:pt x="21968" y="949"/>
                </a:cubicBezTo>
                <a:cubicBezTo>
                  <a:pt x="21892" y="924"/>
                  <a:pt x="21866" y="823"/>
                  <a:pt x="21879" y="785"/>
                </a:cubicBezTo>
                <a:cubicBezTo>
                  <a:pt x="21892" y="760"/>
                  <a:pt x="21854" y="722"/>
                  <a:pt x="21828" y="722"/>
                </a:cubicBezTo>
                <a:cubicBezTo>
                  <a:pt x="21803" y="722"/>
                  <a:pt x="21790" y="760"/>
                  <a:pt x="21803" y="798"/>
                </a:cubicBezTo>
                <a:lnTo>
                  <a:pt x="21790" y="836"/>
                </a:lnTo>
                <a:lnTo>
                  <a:pt x="21765" y="1000"/>
                </a:lnTo>
                <a:cubicBezTo>
                  <a:pt x="21664" y="1000"/>
                  <a:pt x="21449" y="911"/>
                  <a:pt x="21385" y="899"/>
                </a:cubicBezTo>
                <a:cubicBezTo>
                  <a:pt x="21322" y="873"/>
                  <a:pt x="21259" y="836"/>
                  <a:pt x="21246" y="810"/>
                </a:cubicBezTo>
                <a:cubicBezTo>
                  <a:pt x="21246" y="785"/>
                  <a:pt x="21385" y="722"/>
                  <a:pt x="21436" y="696"/>
                </a:cubicBezTo>
                <a:cubicBezTo>
                  <a:pt x="21473" y="687"/>
                  <a:pt x="21579" y="657"/>
                  <a:pt x="21653" y="657"/>
                </a:cubicBezTo>
                <a:cubicBezTo>
                  <a:pt x="21679" y="657"/>
                  <a:pt x="21701" y="661"/>
                  <a:pt x="21714" y="671"/>
                </a:cubicBezTo>
                <a:cubicBezTo>
                  <a:pt x="21725" y="678"/>
                  <a:pt x="21737" y="681"/>
                  <a:pt x="21749" y="681"/>
                </a:cubicBezTo>
                <a:cubicBezTo>
                  <a:pt x="21783" y="681"/>
                  <a:pt x="21819" y="657"/>
                  <a:pt x="21828" y="620"/>
                </a:cubicBezTo>
                <a:lnTo>
                  <a:pt x="21828" y="595"/>
                </a:lnTo>
                <a:cubicBezTo>
                  <a:pt x="21814" y="559"/>
                  <a:pt x="21796" y="536"/>
                  <a:pt x="21771" y="536"/>
                </a:cubicBezTo>
                <a:cubicBezTo>
                  <a:pt x="21752" y="536"/>
                  <a:pt x="21729" y="550"/>
                  <a:pt x="21702" y="582"/>
                </a:cubicBezTo>
                <a:cubicBezTo>
                  <a:pt x="21688" y="596"/>
                  <a:pt x="21655" y="606"/>
                  <a:pt x="21622" y="606"/>
                </a:cubicBezTo>
                <a:cubicBezTo>
                  <a:pt x="21595" y="606"/>
                  <a:pt x="21567" y="600"/>
                  <a:pt x="21550" y="582"/>
                </a:cubicBezTo>
                <a:lnTo>
                  <a:pt x="21449" y="456"/>
                </a:lnTo>
                <a:cubicBezTo>
                  <a:pt x="21322" y="481"/>
                  <a:pt x="21107" y="519"/>
                  <a:pt x="21107" y="570"/>
                </a:cubicBezTo>
                <a:cubicBezTo>
                  <a:pt x="21107" y="604"/>
                  <a:pt x="21096" y="620"/>
                  <a:pt x="21085" y="620"/>
                </a:cubicBezTo>
                <a:cubicBezTo>
                  <a:pt x="21079" y="620"/>
                  <a:pt x="21073" y="616"/>
                  <a:pt x="21069" y="608"/>
                </a:cubicBezTo>
                <a:lnTo>
                  <a:pt x="21044" y="582"/>
                </a:lnTo>
                <a:cubicBezTo>
                  <a:pt x="21033" y="549"/>
                  <a:pt x="20940" y="505"/>
                  <a:pt x="20894" y="505"/>
                </a:cubicBezTo>
                <a:cubicBezTo>
                  <a:pt x="20888" y="505"/>
                  <a:pt x="20883" y="505"/>
                  <a:pt x="20879" y="507"/>
                </a:cubicBezTo>
                <a:cubicBezTo>
                  <a:pt x="20867" y="513"/>
                  <a:pt x="20851" y="513"/>
                  <a:pt x="20835" y="513"/>
                </a:cubicBezTo>
                <a:cubicBezTo>
                  <a:pt x="20819" y="513"/>
                  <a:pt x="20803" y="513"/>
                  <a:pt x="20791" y="519"/>
                </a:cubicBezTo>
                <a:lnTo>
                  <a:pt x="20727" y="557"/>
                </a:lnTo>
                <a:cubicBezTo>
                  <a:pt x="20753" y="582"/>
                  <a:pt x="20791" y="646"/>
                  <a:pt x="20816" y="696"/>
                </a:cubicBezTo>
                <a:cubicBezTo>
                  <a:pt x="20854" y="696"/>
                  <a:pt x="20917" y="709"/>
                  <a:pt x="20905" y="722"/>
                </a:cubicBezTo>
                <a:cubicBezTo>
                  <a:pt x="20905" y="722"/>
                  <a:pt x="20867" y="722"/>
                  <a:pt x="20816" y="709"/>
                </a:cubicBezTo>
                <a:lnTo>
                  <a:pt x="20816" y="709"/>
                </a:lnTo>
                <a:cubicBezTo>
                  <a:pt x="20867" y="836"/>
                  <a:pt x="20892" y="962"/>
                  <a:pt x="20841" y="975"/>
                </a:cubicBezTo>
                <a:cubicBezTo>
                  <a:pt x="20826" y="980"/>
                  <a:pt x="20810" y="983"/>
                  <a:pt x="20795" y="983"/>
                </a:cubicBezTo>
                <a:cubicBezTo>
                  <a:pt x="20737" y="983"/>
                  <a:pt x="20690" y="946"/>
                  <a:pt x="20690" y="886"/>
                </a:cubicBezTo>
                <a:lnTo>
                  <a:pt x="20690" y="836"/>
                </a:lnTo>
                <a:cubicBezTo>
                  <a:pt x="20702" y="798"/>
                  <a:pt x="20702" y="747"/>
                  <a:pt x="20727" y="734"/>
                </a:cubicBezTo>
                <a:lnTo>
                  <a:pt x="20765" y="709"/>
                </a:lnTo>
                <a:cubicBezTo>
                  <a:pt x="20727" y="696"/>
                  <a:pt x="20677" y="684"/>
                  <a:pt x="20614" y="671"/>
                </a:cubicBezTo>
                <a:lnTo>
                  <a:pt x="20588" y="620"/>
                </a:lnTo>
                <a:lnTo>
                  <a:pt x="20576" y="595"/>
                </a:lnTo>
                <a:cubicBezTo>
                  <a:pt x="20588" y="557"/>
                  <a:pt x="20550" y="494"/>
                  <a:pt x="20487" y="469"/>
                </a:cubicBezTo>
                <a:lnTo>
                  <a:pt x="20474" y="582"/>
                </a:lnTo>
                <a:lnTo>
                  <a:pt x="20462" y="633"/>
                </a:lnTo>
                <a:cubicBezTo>
                  <a:pt x="20449" y="684"/>
                  <a:pt x="20525" y="772"/>
                  <a:pt x="20538" y="798"/>
                </a:cubicBezTo>
                <a:cubicBezTo>
                  <a:pt x="20561" y="821"/>
                  <a:pt x="20552" y="977"/>
                  <a:pt x="20520" y="977"/>
                </a:cubicBezTo>
                <a:cubicBezTo>
                  <a:pt x="20517" y="977"/>
                  <a:pt x="20515" y="976"/>
                  <a:pt x="20512" y="975"/>
                </a:cubicBezTo>
                <a:cubicBezTo>
                  <a:pt x="20474" y="949"/>
                  <a:pt x="20398" y="975"/>
                  <a:pt x="20373" y="937"/>
                </a:cubicBezTo>
                <a:cubicBezTo>
                  <a:pt x="20358" y="921"/>
                  <a:pt x="20327" y="910"/>
                  <a:pt x="20292" y="910"/>
                </a:cubicBezTo>
                <a:cubicBezTo>
                  <a:pt x="20270" y="910"/>
                  <a:pt x="20246" y="914"/>
                  <a:pt x="20221" y="924"/>
                </a:cubicBezTo>
                <a:lnTo>
                  <a:pt x="20183" y="937"/>
                </a:lnTo>
                <a:cubicBezTo>
                  <a:pt x="20182" y="939"/>
                  <a:pt x="20180" y="939"/>
                  <a:pt x="20177" y="939"/>
                </a:cubicBezTo>
                <a:cubicBezTo>
                  <a:pt x="20164" y="939"/>
                  <a:pt x="20145" y="910"/>
                  <a:pt x="20145" y="899"/>
                </a:cubicBezTo>
                <a:lnTo>
                  <a:pt x="20107" y="772"/>
                </a:lnTo>
                <a:cubicBezTo>
                  <a:pt x="20032" y="658"/>
                  <a:pt x="20032" y="469"/>
                  <a:pt x="20069" y="431"/>
                </a:cubicBezTo>
                <a:cubicBezTo>
                  <a:pt x="20089" y="392"/>
                  <a:pt x="20056" y="375"/>
                  <a:pt x="20001" y="375"/>
                </a:cubicBezTo>
                <a:cubicBezTo>
                  <a:pt x="19983" y="375"/>
                  <a:pt x="19964" y="377"/>
                  <a:pt x="19943" y="380"/>
                </a:cubicBezTo>
                <a:lnTo>
                  <a:pt x="19930" y="418"/>
                </a:lnTo>
                <a:lnTo>
                  <a:pt x="19918" y="469"/>
                </a:lnTo>
                <a:cubicBezTo>
                  <a:pt x="19891" y="486"/>
                  <a:pt x="19744" y="504"/>
                  <a:pt x="19629" y="504"/>
                </a:cubicBezTo>
                <a:cubicBezTo>
                  <a:pt x="19581" y="504"/>
                  <a:pt x="19539" y="501"/>
                  <a:pt x="19513" y="494"/>
                </a:cubicBezTo>
                <a:cubicBezTo>
                  <a:pt x="19424" y="469"/>
                  <a:pt x="19336" y="431"/>
                  <a:pt x="19323" y="405"/>
                </a:cubicBezTo>
                <a:lnTo>
                  <a:pt x="19323" y="393"/>
                </a:lnTo>
                <a:lnTo>
                  <a:pt x="19323" y="266"/>
                </a:lnTo>
                <a:cubicBezTo>
                  <a:pt x="19260" y="291"/>
                  <a:pt x="19133" y="304"/>
                  <a:pt x="19108" y="329"/>
                </a:cubicBezTo>
                <a:cubicBezTo>
                  <a:pt x="19105" y="332"/>
                  <a:pt x="19101" y="333"/>
                  <a:pt x="19096" y="333"/>
                </a:cubicBezTo>
                <a:cubicBezTo>
                  <a:pt x="19052" y="333"/>
                  <a:pt x="18915" y="267"/>
                  <a:pt x="18829" y="267"/>
                </a:cubicBezTo>
                <a:cubicBezTo>
                  <a:pt x="18809" y="267"/>
                  <a:pt x="18792" y="270"/>
                  <a:pt x="18779" y="279"/>
                </a:cubicBezTo>
                <a:cubicBezTo>
                  <a:pt x="18703" y="342"/>
                  <a:pt x="18690" y="519"/>
                  <a:pt x="18703" y="557"/>
                </a:cubicBezTo>
                <a:cubicBezTo>
                  <a:pt x="18716" y="595"/>
                  <a:pt x="18602" y="658"/>
                  <a:pt x="18564" y="671"/>
                </a:cubicBezTo>
                <a:cubicBezTo>
                  <a:pt x="18526" y="671"/>
                  <a:pt x="18564" y="722"/>
                  <a:pt x="18640" y="785"/>
                </a:cubicBezTo>
                <a:lnTo>
                  <a:pt x="18703" y="836"/>
                </a:lnTo>
                <a:cubicBezTo>
                  <a:pt x="18741" y="861"/>
                  <a:pt x="18766" y="937"/>
                  <a:pt x="18766" y="975"/>
                </a:cubicBezTo>
                <a:cubicBezTo>
                  <a:pt x="18754" y="1005"/>
                  <a:pt x="18739" y="1018"/>
                  <a:pt x="18722" y="1018"/>
                </a:cubicBezTo>
                <a:cubicBezTo>
                  <a:pt x="18702" y="1018"/>
                  <a:pt x="18679" y="1001"/>
                  <a:pt x="18652" y="975"/>
                </a:cubicBezTo>
                <a:lnTo>
                  <a:pt x="18627" y="962"/>
                </a:lnTo>
                <a:cubicBezTo>
                  <a:pt x="18610" y="955"/>
                  <a:pt x="18597" y="952"/>
                  <a:pt x="18587" y="952"/>
                </a:cubicBezTo>
                <a:cubicBezTo>
                  <a:pt x="18561" y="952"/>
                  <a:pt x="18561" y="976"/>
                  <a:pt x="18589" y="1013"/>
                </a:cubicBezTo>
                <a:lnTo>
                  <a:pt x="18589" y="1038"/>
                </a:lnTo>
                <a:lnTo>
                  <a:pt x="18602" y="1063"/>
                </a:lnTo>
                <a:cubicBezTo>
                  <a:pt x="18602" y="1101"/>
                  <a:pt x="18564" y="1139"/>
                  <a:pt x="18538" y="1139"/>
                </a:cubicBezTo>
                <a:lnTo>
                  <a:pt x="18500" y="1127"/>
                </a:lnTo>
                <a:lnTo>
                  <a:pt x="18462" y="1114"/>
                </a:lnTo>
                <a:cubicBezTo>
                  <a:pt x="18412" y="1076"/>
                  <a:pt x="18323" y="1038"/>
                  <a:pt x="18260" y="1025"/>
                </a:cubicBezTo>
                <a:lnTo>
                  <a:pt x="18235" y="873"/>
                </a:lnTo>
                <a:cubicBezTo>
                  <a:pt x="18222" y="772"/>
                  <a:pt x="18298" y="772"/>
                  <a:pt x="18311" y="722"/>
                </a:cubicBezTo>
                <a:lnTo>
                  <a:pt x="18311" y="684"/>
                </a:lnTo>
                <a:cubicBezTo>
                  <a:pt x="18311" y="633"/>
                  <a:pt x="18285" y="608"/>
                  <a:pt x="18247" y="608"/>
                </a:cubicBezTo>
                <a:lnTo>
                  <a:pt x="18222" y="620"/>
                </a:lnTo>
                <a:lnTo>
                  <a:pt x="18184" y="646"/>
                </a:lnTo>
                <a:cubicBezTo>
                  <a:pt x="18179" y="656"/>
                  <a:pt x="18166" y="659"/>
                  <a:pt x="18147" y="659"/>
                </a:cubicBezTo>
                <a:cubicBezTo>
                  <a:pt x="18100" y="659"/>
                  <a:pt x="18018" y="636"/>
                  <a:pt x="17954" y="636"/>
                </a:cubicBezTo>
                <a:cubicBezTo>
                  <a:pt x="17915" y="636"/>
                  <a:pt x="17883" y="644"/>
                  <a:pt x="17868" y="671"/>
                </a:cubicBezTo>
                <a:cubicBezTo>
                  <a:pt x="17823" y="761"/>
                  <a:pt x="17907" y="880"/>
                  <a:pt x="17962" y="880"/>
                </a:cubicBezTo>
                <a:cubicBezTo>
                  <a:pt x="17969" y="880"/>
                  <a:pt x="17976" y="878"/>
                  <a:pt x="17982" y="873"/>
                </a:cubicBezTo>
                <a:cubicBezTo>
                  <a:pt x="18016" y="846"/>
                  <a:pt x="18046" y="834"/>
                  <a:pt x="18069" y="834"/>
                </a:cubicBezTo>
                <a:cubicBezTo>
                  <a:pt x="18088" y="834"/>
                  <a:pt x="18102" y="843"/>
                  <a:pt x="18108" y="861"/>
                </a:cubicBezTo>
                <a:lnTo>
                  <a:pt x="18108" y="886"/>
                </a:lnTo>
                <a:cubicBezTo>
                  <a:pt x="18121" y="949"/>
                  <a:pt x="18222" y="1013"/>
                  <a:pt x="18133" y="1076"/>
                </a:cubicBezTo>
                <a:lnTo>
                  <a:pt x="18108" y="1101"/>
                </a:lnTo>
                <a:cubicBezTo>
                  <a:pt x="18045" y="1038"/>
                  <a:pt x="17982" y="975"/>
                  <a:pt x="17982" y="962"/>
                </a:cubicBezTo>
                <a:cubicBezTo>
                  <a:pt x="17969" y="962"/>
                  <a:pt x="17918" y="1025"/>
                  <a:pt x="17893" y="1038"/>
                </a:cubicBezTo>
                <a:cubicBezTo>
                  <a:pt x="17890" y="1045"/>
                  <a:pt x="17886" y="1048"/>
                  <a:pt x="17881" y="1048"/>
                </a:cubicBezTo>
                <a:cubicBezTo>
                  <a:pt x="17867" y="1048"/>
                  <a:pt x="17849" y="1022"/>
                  <a:pt x="17830" y="975"/>
                </a:cubicBezTo>
                <a:lnTo>
                  <a:pt x="17804" y="949"/>
                </a:lnTo>
                <a:lnTo>
                  <a:pt x="17779" y="924"/>
                </a:lnTo>
                <a:cubicBezTo>
                  <a:pt x="17776" y="925"/>
                  <a:pt x="17773" y="925"/>
                  <a:pt x="17771" y="925"/>
                </a:cubicBezTo>
                <a:cubicBezTo>
                  <a:pt x="17712" y="925"/>
                  <a:pt x="17678" y="802"/>
                  <a:pt x="17678" y="633"/>
                </a:cubicBezTo>
                <a:lnTo>
                  <a:pt x="17678" y="494"/>
                </a:lnTo>
                <a:cubicBezTo>
                  <a:pt x="17665" y="481"/>
                  <a:pt x="17653" y="456"/>
                  <a:pt x="17640" y="443"/>
                </a:cubicBezTo>
                <a:lnTo>
                  <a:pt x="17627" y="443"/>
                </a:lnTo>
                <a:cubicBezTo>
                  <a:pt x="17602" y="443"/>
                  <a:pt x="17589" y="595"/>
                  <a:pt x="17577" y="658"/>
                </a:cubicBezTo>
                <a:cubicBezTo>
                  <a:pt x="17551" y="709"/>
                  <a:pt x="17564" y="924"/>
                  <a:pt x="17501" y="949"/>
                </a:cubicBezTo>
                <a:cubicBezTo>
                  <a:pt x="17484" y="956"/>
                  <a:pt x="17470" y="959"/>
                  <a:pt x="17457" y="959"/>
                </a:cubicBezTo>
                <a:cubicBezTo>
                  <a:pt x="17420" y="959"/>
                  <a:pt x="17400" y="933"/>
                  <a:pt x="17400" y="886"/>
                </a:cubicBezTo>
                <a:lnTo>
                  <a:pt x="17400" y="823"/>
                </a:lnTo>
                <a:cubicBezTo>
                  <a:pt x="17412" y="785"/>
                  <a:pt x="17437" y="747"/>
                  <a:pt x="17450" y="709"/>
                </a:cubicBezTo>
                <a:cubicBezTo>
                  <a:pt x="17463" y="608"/>
                  <a:pt x="17412" y="544"/>
                  <a:pt x="17362" y="519"/>
                </a:cubicBezTo>
                <a:cubicBezTo>
                  <a:pt x="17353" y="517"/>
                  <a:pt x="17345" y="516"/>
                  <a:pt x="17339" y="516"/>
                </a:cubicBezTo>
                <a:cubicBezTo>
                  <a:pt x="17280" y="516"/>
                  <a:pt x="17308" y="611"/>
                  <a:pt x="17286" y="646"/>
                </a:cubicBezTo>
                <a:lnTo>
                  <a:pt x="17235" y="734"/>
                </a:lnTo>
                <a:cubicBezTo>
                  <a:pt x="17159" y="810"/>
                  <a:pt x="17096" y="924"/>
                  <a:pt x="17083" y="975"/>
                </a:cubicBezTo>
                <a:lnTo>
                  <a:pt x="17071" y="1025"/>
                </a:lnTo>
                <a:lnTo>
                  <a:pt x="17058" y="1038"/>
                </a:lnTo>
                <a:cubicBezTo>
                  <a:pt x="17056" y="1043"/>
                  <a:pt x="17054" y="1045"/>
                  <a:pt x="17052" y="1045"/>
                </a:cubicBezTo>
                <a:cubicBezTo>
                  <a:pt x="17039" y="1045"/>
                  <a:pt x="17020" y="945"/>
                  <a:pt x="17020" y="911"/>
                </a:cubicBezTo>
                <a:cubicBezTo>
                  <a:pt x="17020" y="861"/>
                  <a:pt x="17083" y="810"/>
                  <a:pt x="17159" y="785"/>
                </a:cubicBezTo>
                <a:lnTo>
                  <a:pt x="17172" y="747"/>
                </a:lnTo>
                <a:cubicBezTo>
                  <a:pt x="17210" y="633"/>
                  <a:pt x="17108" y="684"/>
                  <a:pt x="17071" y="633"/>
                </a:cubicBezTo>
                <a:cubicBezTo>
                  <a:pt x="17044" y="593"/>
                  <a:pt x="17014" y="574"/>
                  <a:pt x="16984" y="574"/>
                </a:cubicBezTo>
                <a:cubicBezTo>
                  <a:pt x="16957" y="574"/>
                  <a:pt x="16930" y="590"/>
                  <a:pt x="16906" y="620"/>
                </a:cubicBezTo>
                <a:cubicBezTo>
                  <a:pt x="16880" y="646"/>
                  <a:pt x="16861" y="657"/>
                  <a:pt x="16844" y="657"/>
                </a:cubicBezTo>
                <a:cubicBezTo>
                  <a:pt x="16818" y="657"/>
                  <a:pt x="16797" y="633"/>
                  <a:pt x="16767" y="595"/>
                </a:cubicBezTo>
                <a:cubicBezTo>
                  <a:pt x="16742" y="544"/>
                  <a:pt x="16716" y="507"/>
                  <a:pt x="16767" y="456"/>
                </a:cubicBezTo>
                <a:cubicBezTo>
                  <a:pt x="16800" y="412"/>
                  <a:pt x="16795" y="378"/>
                  <a:pt x="16759" y="378"/>
                </a:cubicBezTo>
                <a:cubicBezTo>
                  <a:pt x="16754" y="378"/>
                  <a:pt x="16748" y="378"/>
                  <a:pt x="16742" y="380"/>
                </a:cubicBezTo>
                <a:cubicBezTo>
                  <a:pt x="16716" y="380"/>
                  <a:pt x="16691" y="405"/>
                  <a:pt x="16691" y="431"/>
                </a:cubicBezTo>
                <a:lnTo>
                  <a:pt x="16678" y="507"/>
                </a:lnTo>
                <a:cubicBezTo>
                  <a:pt x="16678" y="549"/>
                  <a:pt x="16604" y="575"/>
                  <a:pt x="16527" y="575"/>
                </a:cubicBezTo>
                <a:cubicBezTo>
                  <a:pt x="16466" y="575"/>
                  <a:pt x="16403" y="558"/>
                  <a:pt x="16375" y="519"/>
                </a:cubicBezTo>
                <a:cubicBezTo>
                  <a:pt x="16349" y="488"/>
                  <a:pt x="16315" y="476"/>
                  <a:pt x="16282" y="476"/>
                </a:cubicBezTo>
                <a:cubicBezTo>
                  <a:pt x="16235" y="476"/>
                  <a:pt x="16192" y="502"/>
                  <a:pt x="16185" y="532"/>
                </a:cubicBezTo>
                <a:cubicBezTo>
                  <a:pt x="16159" y="570"/>
                  <a:pt x="16046" y="633"/>
                  <a:pt x="15944" y="671"/>
                </a:cubicBezTo>
                <a:lnTo>
                  <a:pt x="16020" y="937"/>
                </a:lnTo>
                <a:lnTo>
                  <a:pt x="16033" y="949"/>
                </a:lnTo>
                <a:cubicBezTo>
                  <a:pt x="16020" y="975"/>
                  <a:pt x="15906" y="1038"/>
                  <a:pt x="15868" y="1038"/>
                </a:cubicBezTo>
                <a:cubicBezTo>
                  <a:pt x="15818" y="1025"/>
                  <a:pt x="15666" y="987"/>
                  <a:pt x="15603" y="987"/>
                </a:cubicBezTo>
                <a:cubicBezTo>
                  <a:pt x="15598" y="988"/>
                  <a:pt x="15594" y="989"/>
                  <a:pt x="15590" y="989"/>
                </a:cubicBezTo>
                <a:cubicBezTo>
                  <a:pt x="15538" y="989"/>
                  <a:pt x="15530" y="917"/>
                  <a:pt x="15565" y="823"/>
                </a:cubicBezTo>
                <a:lnTo>
                  <a:pt x="15590" y="747"/>
                </a:lnTo>
                <a:lnTo>
                  <a:pt x="15603" y="684"/>
                </a:lnTo>
                <a:cubicBezTo>
                  <a:pt x="15624" y="600"/>
                  <a:pt x="15592" y="551"/>
                  <a:pt x="15531" y="551"/>
                </a:cubicBezTo>
                <a:cubicBezTo>
                  <a:pt x="15518" y="551"/>
                  <a:pt x="15504" y="553"/>
                  <a:pt x="15489" y="557"/>
                </a:cubicBezTo>
                <a:lnTo>
                  <a:pt x="15413" y="582"/>
                </a:lnTo>
                <a:cubicBezTo>
                  <a:pt x="15400" y="595"/>
                  <a:pt x="15375" y="633"/>
                  <a:pt x="15362" y="646"/>
                </a:cubicBezTo>
                <a:cubicBezTo>
                  <a:pt x="15362" y="671"/>
                  <a:pt x="15388" y="709"/>
                  <a:pt x="15400" y="722"/>
                </a:cubicBezTo>
                <a:cubicBezTo>
                  <a:pt x="15426" y="760"/>
                  <a:pt x="15463" y="772"/>
                  <a:pt x="15476" y="798"/>
                </a:cubicBezTo>
                <a:lnTo>
                  <a:pt x="15476" y="873"/>
                </a:lnTo>
                <a:cubicBezTo>
                  <a:pt x="15403" y="905"/>
                  <a:pt x="15296" y="927"/>
                  <a:pt x="15211" y="927"/>
                </a:cubicBezTo>
                <a:cubicBezTo>
                  <a:pt x="15193" y="927"/>
                  <a:pt x="15175" y="926"/>
                  <a:pt x="15160" y="924"/>
                </a:cubicBezTo>
                <a:lnTo>
                  <a:pt x="15236" y="760"/>
                </a:lnTo>
                <a:lnTo>
                  <a:pt x="15286" y="671"/>
                </a:lnTo>
                <a:cubicBezTo>
                  <a:pt x="15261" y="507"/>
                  <a:pt x="15172" y="380"/>
                  <a:pt x="15134" y="380"/>
                </a:cubicBezTo>
                <a:cubicBezTo>
                  <a:pt x="15109" y="380"/>
                  <a:pt x="15134" y="595"/>
                  <a:pt x="15109" y="620"/>
                </a:cubicBezTo>
                <a:cubicBezTo>
                  <a:pt x="15084" y="646"/>
                  <a:pt x="14983" y="798"/>
                  <a:pt x="14983" y="861"/>
                </a:cubicBezTo>
                <a:cubicBezTo>
                  <a:pt x="14983" y="924"/>
                  <a:pt x="14983" y="1089"/>
                  <a:pt x="14957" y="1127"/>
                </a:cubicBezTo>
                <a:cubicBezTo>
                  <a:pt x="14932" y="1177"/>
                  <a:pt x="14843" y="1291"/>
                  <a:pt x="14805" y="1342"/>
                </a:cubicBezTo>
                <a:cubicBezTo>
                  <a:pt x="14804" y="1344"/>
                  <a:pt x="14802" y="1345"/>
                  <a:pt x="14801" y="1345"/>
                </a:cubicBezTo>
                <a:cubicBezTo>
                  <a:pt x="14777" y="1345"/>
                  <a:pt x="14753" y="1097"/>
                  <a:pt x="14730" y="1038"/>
                </a:cubicBezTo>
                <a:cubicBezTo>
                  <a:pt x="14692" y="962"/>
                  <a:pt x="14552" y="911"/>
                  <a:pt x="14527" y="911"/>
                </a:cubicBezTo>
                <a:cubicBezTo>
                  <a:pt x="14514" y="911"/>
                  <a:pt x="14464" y="658"/>
                  <a:pt x="14413" y="608"/>
                </a:cubicBezTo>
                <a:cubicBezTo>
                  <a:pt x="14388" y="582"/>
                  <a:pt x="14337" y="573"/>
                  <a:pt x="14290" y="573"/>
                </a:cubicBezTo>
                <a:cubicBezTo>
                  <a:pt x="14242" y="573"/>
                  <a:pt x="14198" y="582"/>
                  <a:pt x="14185" y="595"/>
                </a:cubicBezTo>
                <a:cubicBezTo>
                  <a:pt x="14183" y="597"/>
                  <a:pt x="14180" y="598"/>
                  <a:pt x="14177" y="598"/>
                </a:cubicBezTo>
                <a:cubicBezTo>
                  <a:pt x="14145" y="598"/>
                  <a:pt x="14076" y="492"/>
                  <a:pt x="14122" y="469"/>
                </a:cubicBezTo>
                <a:cubicBezTo>
                  <a:pt x="14173" y="431"/>
                  <a:pt x="14135" y="355"/>
                  <a:pt x="14034" y="304"/>
                </a:cubicBezTo>
                <a:lnTo>
                  <a:pt x="14008" y="329"/>
                </a:lnTo>
                <a:lnTo>
                  <a:pt x="13920" y="456"/>
                </a:lnTo>
                <a:cubicBezTo>
                  <a:pt x="13903" y="439"/>
                  <a:pt x="13886" y="433"/>
                  <a:pt x="13869" y="433"/>
                </a:cubicBezTo>
                <a:cubicBezTo>
                  <a:pt x="13809" y="433"/>
                  <a:pt x="13752" y="523"/>
                  <a:pt x="13743" y="582"/>
                </a:cubicBezTo>
                <a:cubicBezTo>
                  <a:pt x="13730" y="658"/>
                  <a:pt x="13793" y="785"/>
                  <a:pt x="13768" y="810"/>
                </a:cubicBezTo>
                <a:cubicBezTo>
                  <a:pt x="13755" y="848"/>
                  <a:pt x="13692" y="899"/>
                  <a:pt x="13641" y="924"/>
                </a:cubicBezTo>
                <a:lnTo>
                  <a:pt x="13616" y="975"/>
                </a:lnTo>
                <a:lnTo>
                  <a:pt x="13591" y="1025"/>
                </a:lnTo>
                <a:cubicBezTo>
                  <a:pt x="13565" y="1063"/>
                  <a:pt x="13477" y="1101"/>
                  <a:pt x="13452" y="1114"/>
                </a:cubicBezTo>
                <a:cubicBezTo>
                  <a:pt x="13450" y="1115"/>
                  <a:pt x="13447" y="1115"/>
                  <a:pt x="13445" y="1115"/>
                </a:cubicBezTo>
                <a:cubicBezTo>
                  <a:pt x="13404" y="1115"/>
                  <a:pt x="13324" y="1010"/>
                  <a:pt x="13300" y="962"/>
                </a:cubicBezTo>
                <a:cubicBezTo>
                  <a:pt x="13295" y="953"/>
                  <a:pt x="13284" y="950"/>
                  <a:pt x="13268" y="950"/>
                </a:cubicBezTo>
                <a:cubicBezTo>
                  <a:pt x="13208" y="950"/>
                  <a:pt x="13079" y="1000"/>
                  <a:pt x="12991" y="1000"/>
                </a:cubicBezTo>
                <a:cubicBezTo>
                  <a:pt x="12968" y="1000"/>
                  <a:pt x="12948" y="996"/>
                  <a:pt x="12933" y="987"/>
                </a:cubicBezTo>
                <a:cubicBezTo>
                  <a:pt x="12844" y="937"/>
                  <a:pt x="12857" y="722"/>
                  <a:pt x="12882" y="658"/>
                </a:cubicBezTo>
                <a:cubicBezTo>
                  <a:pt x="12920" y="595"/>
                  <a:pt x="12907" y="519"/>
                  <a:pt x="12869" y="481"/>
                </a:cubicBezTo>
                <a:lnTo>
                  <a:pt x="12844" y="443"/>
                </a:lnTo>
                <a:cubicBezTo>
                  <a:pt x="12822" y="421"/>
                  <a:pt x="12789" y="378"/>
                  <a:pt x="12773" y="378"/>
                </a:cubicBezTo>
                <a:cubicBezTo>
                  <a:pt x="12771" y="378"/>
                  <a:pt x="12770" y="379"/>
                  <a:pt x="12768" y="380"/>
                </a:cubicBezTo>
                <a:cubicBezTo>
                  <a:pt x="12680" y="431"/>
                  <a:pt x="12794" y="443"/>
                  <a:pt x="12781" y="494"/>
                </a:cubicBezTo>
                <a:lnTo>
                  <a:pt x="12781" y="544"/>
                </a:lnTo>
                <a:cubicBezTo>
                  <a:pt x="12781" y="597"/>
                  <a:pt x="12750" y="614"/>
                  <a:pt x="12720" y="614"/>
                </a:cubicBezTo>
                <a:cubicBezTo>
                  <a:pt x="12698" y="614"/>
                  <a:pt x="12677" y="605"/>
                  <a:pt x="12667" y="595"/>
                </a:cubicBezTo>
                <a:cubicBezTo>
                  <a:pt x="12642" y="570"/>
                  <a:pt x="12604" y="557"/>
                  <a:pt x="12578" y="544"/>
                </a:cubicBezTo>
                <a:lnTo>
                  <a:pt x="12553" y="570"/>
                </a:lnTo>
                <a:cubicBezTo>
                  <a:pt x="12533" y="580"/>
                  <a:pt x="12515" y="588"/>
                  <a:pt x="12500" y="588"/>
                </a:cubicBezTo>
                <a:cubicBezTo>
                  <a:pt x="12477" y="588"/>
                  <a:pt x="12460" y="568"/>
                  <a:pt x="12452" y="507"/>
                </a:cubicBezTo>
                <a:cubicBezTo>
                  <a:pt x="12452" y="447"/>
                  <a:pt x="12441" y="366"/>
                  <a:pt x="12512" y="366"/>
                </a:cubicBezTo>
                <a:cubicBezTo>
                  <a:pt x="12517" y="366"/>
                  <a:pt x="12522" y="367"/>
                  <a:pt x="12528" y="367"/>
                </a:cubicBezTo>
                <a:lnTo>
                  <a:pt x="12591" y="380"/>
                </a:lnTo>
                <a:cubicBezTo>
                  <a:pt x="12604" y="317"/>
                  <a:pt x="12578" y="241"/>
                  <a:pt x="12540" y="228"/>
                </a:cubicBezTo>
                <a:lnTo>
                  <a:pt x="12502" y="266"/>
                </a:lnTo>
                <a:cubicBezTo>
                  <a:pt x="12477" y="291"/>
                  <a:pt x="12439" y="279"/>
                  <a:pt x="12401" y="304"/>
                </a:cubicBezTo>
                <a:cubicBezTo>
                  <a:pt x="12376" y="317"/>
                  <a:pt x="12363" y="355"/>
                  <a:pt x="12351" y="393"/>
                </a:cubicBezTo>
                <a:lnTo>
                  <a:pt x="12325" y="494"/>
                </a:lnTo>
                <a:cubicBezTo>
                  <a:pt x="12313" y="496"/>
                  <a:pt x="12299" y="497"/>
                  <a:pt x="12285" y="497"/>
                </a:cubicBezTo>
                <a:cubicBezTo>
                  <a:pt x="12222" y="497"/>
                  <a:pt x="12146" y="479"/>
                  <a:pt x="12136" y="469"/>
                </a:cubicBezTo>
                <a:cubicBezTo>
                  <a:pt x="12110" y="443"/>
                  <a:pt x="12085" y="418"/>
                  <a:pt x="12085" y="405"/>
                </a:cubicBezTo>
                <a:cubicBezTo>
                  <a:pt x="12085" y="380"/>
                  <a:pt x="12123" y="367"/>
                  <a:pt x="12161" y="367"/>
                </a:cubicBezTo>
                <a:lnTo>
                  <a:pt x="12224" y="367"/>
                </a:lnTo>
                <a:cubicBezTo>
                  <a:pt x="12287" y="355"/>
                  <a:pt x="12148" y="279"/>
                  <a:pt x="12098" y="266"/>
                </a:cubicBezTo>
                <a:cubicBezTo>
                  <a:pt x="12060" y="248"/>
                  <a:pt x="11996" y="236"/>
                  <a:pt x="11960" y="236"/>
                </a:cubicBezTo>
                <a:cubicBezTo>
                  <a:pt x="11946" y="236"/>
                  <a:pt x="11936" y="237"/>
                  <a:pt x="11933" y="241"/>
                </a:cubicBezTo>
                <a:cubicBezTo>
                  <a:pt x="11908" y="253"/>
                  <a:pt x="11908" y="317"/>
                  <a:pt x="11946" y="380"/>
                </a:cubicBezTo>
                <a:lnTo>
                  <a:pt x="11958" y="431"/>
                </a:lnTo>
                <a:lnTo>
                  <a:pt x="11971" y="443"/>
                </a:lnTo>
                <a:cubicBezTo>
                  <a:pt x="11952" y="472"/>
                  <a:pt x="11926" y="486"/>
                  <a:pt x="11903" y="486"/>
                </a:cubicBezTo>
                <a:cubicBezTo>
                  <a:pt x="11896" y="486"/>
                  <a:pt x="11889" y="484"/>
                  <a:pt x="11882" y="481"/>
                </a:cubicBezTo>
                <a:lnTo>
                  <a:pt x="11857" y="456"/>
                </a:lnTo>
                <a:lnTo>
                  <a:pt x="11844" y="431"/>
                </a:lnTo>
                <a:cubicBezTo>
                  <a:pt x="11843" y="425"/>
                  <a:pt x="11840" y="422"/>
                  <a:pt x="11837" y="422"/>
                </a:cubicBezTo>
                <a:cubicBezTo>
                  <a:pt x="11821" y="422"/>
                  <a:pt x="11792" y="502"/>
                  <a:pt x="11781" y="544"/>
                </a:cubicBezTo>
                <a:cubicBezTo>
                  <a:pt x="11769" y="595"/>
                  <a:pt x="11895" y="684"/>
                  <a:pt x="11946" y="684"/>
                </a:cubicBezTo>
                <a:cubicBezTo>
                  <a:pt x="11996" y="684"/>
                  <a:pt x="11920" y="785"/>
                  <a:pt x="11882" y="810"/>
                </a:cubicBezTo>
                <a:cubicBezTo>
                  <a:pt x="11844" y="836"/>
                  <a:pt x="11693" y="886"/>
                  <a:pt x="11655" y="924"/>
                </a:cubicBezTo>
                <a:cubicBezTo>
                  <a:pt x="11650" y="931"/>
                  <a:pt x="11643" y="934"/>
                  <a:pt x="11635" y="934"/>
                </a:cubicBezTo>
                <a:cubicBezTo>
                  <a:pt x="11602" y="934"/>
                  <a:pt x="11549" y="879"/>
                  <a:pt x="11528" y="848"/>
                </a:cubicBezTo>
                <a:cubicBezTo>
                  <a:pt x="11521" y="835"/>
                  <a:pt x="11515" y="828"/>
                  <a:pt x="11510" y="828"/>
                </a:cubicBezTo>
                <a:cubicBezTo>
                  <a:pt x="11496" y="828"/>
                  <a:pt x="11487" y="875"/>
                  <a:pt x="11478" y="949"/>
                </a:cubicBezTo>
                <a:lnTo>
                  <a:pt x="11452" y="987"/>
                </a:lnTo>
                <a:lnTo>
                  <a:pt x="11427" y="1013"/>
                </a:lnTo>
                <a:cubicBezTo>
                  <a:pt x="11415" y="1009"/>
                  <a:pt x="11404" y="1007"/>
                  <a:pt x="11394" y="1007"/>
                </a:cubicBezTo>
                <a:cubicBezTo>
                  <a:pt x="11344" y="1007"/>
                  <a:pt x="11328" y="1057"/>
                  <a:pt x="11338" y="1089"/>
                </a:cubicBezTo>
                <a:cubicBezTo>
                  <a:pt x="11351" y="1114"/>
                  <a:pt x="11275" y="1165"/>
                  <a:pt x="11174" y="1202"/>
                </a:cubicBezTo>
                <a:lnTo>
                  <a:pt x="11085" y="1228"/>
                </a:lnTo>
                <a:cubicBezTo>
                  <a:pt x="11073" y="1228"/>
                  <a:pt x="11035" y="1190"/>
                  <a:pt x="11035" y="1165"/>
                </a:cubicBezTo>
                <a:lnTo>
                  <a:pt x="11035" y="1139"/>
                </a:lnTo>
                <a:cubicBezTo>
                  <a:pt x="11047" y="1114"/>
                  <a:pt x="11098" y="1089"/>
                  <a:pt x="11136" y="1089"/>
                </a:cubicBezTo>
                <a:lnTo>
                  <a:pt x="11174" y="1076"/>
                </a:lnTo>
                <a:lnTo>
                  <a:pt x="11199" y="1076"/>
                </a:lnTo>
                <a:cubicBezTo>
                  <a:pt x="11224" y="1038"/>
                  <a:pt x="11237" y="987"/>
                  <a:pt x="11212" y="949"/>
                </a:cubicBezTo>
                <a:lnTo>
                  <a:pt x="11186" y="949"/>
                </a:lnTo>
                <a:lnTo>
                  <a:pt x="11035" y="873"/>
                </a:lnTo>
                <a:cubicBezTo>
                  <a:pt x="10921" y="734"/>
                  <a:pt x="10883" y="494"/>
                  <a:pt x="10895" y="456"/>
                </a:cubicBezTo>
                <a:cubicBezTo>
                  <a:pt x="10904" y="422"/>
                  <a:pt x="10856" y="394"/>
                  <a:pt x="10816" y="394"/>
                </a:cubicBezTo>
                <a:cubicBezTo>
                  <a:pt x="10796" y="394"/>
                  <a:pt x="10777" y="401"/>
                  <a:pt x="10769" y="418"/>
                </a:cubicBezTo>
                <a:cubicBezTo>
                  <a:pt x="10758" y="439"/>
                  <a:pt x="10743" y="449"/>
                  <a:pt x="10728" y="449"/>
                </a:cubicBezTo>
                <a:cubicBezTo>
                  <a:pt x="10706" y="449"/>
                  <a:pt x="10682" y="430"/>
                  <a:pt x="10668" y="393"/>
                </a:cubicBezTo>
                <a:lnTo>
                  <a:pt x="10655" y="329"/>
                </a:lnTo>
                <a:cubicBezTo>
                  <a:pt x="10630" y="279"/>
                  <a:pt x="10617" y="228"/>
                  <a:pt x="10592" y="190"/>
                </a:cubicBezTo>
                <a:lnTo>
                  <a:pt x="10579" y="165"/>
                </a:lnTo>
                <a:cubicBezTo>
                  <a:pt x="10541" y="165"/>
                  <a:pt x="10516" y="190"/>
                  <a:pt x="10528" y="215"/>
                </a:cubicBezTo>
                <a:lnTo>
                  <a:pt x="10528" y="253"/>
                </a:lnTo>
                <a:lnTo>
                  <a:pt x="10541" y="279"/>
                </a:lnTo>
                <a:cubicBezTo>
                  <a:pt x="10531" y="310"/>
                  <a:pt x="10520" y="333"/>
                  <a:pt x="10503" y="333"/>
                </a:cubicBezTo>
                <a:cubicBezTo>
                  <a:pt x="10499" y="333"/>
                  <a:pt x="10495" y="332"/>
                  <a:pt x="10490" y="329"/>
                </a:cubicBezTo>
                <a:lnTo>
                  <a:pt x="10478" y="317"/>
                </a:lnTo>
                <a:lnTo>
                  <a:pt x="10389" y="241"/>
                </a:lnTo>
                <a:cubicBezTo>
                  <a:pt x="10326" y="342"/>
                  <a:pt x="10364" y="481"/>
                  <a:pt x="10377" y="494"/>
                </a:cubicBezTo>
                <a:cubicBezTo>
                  <a:pt x="10402" y="507"/>
                  <a:pt x="10313" y="658"/>
                  <a:pt x="10288" y="696"/>
                </a:cubicBezTo>
                <a:cubicBezTo>
                  <a:pt x="10250" y="747"/>
                  <a:pt x="10124" y="747"/>
                  <a:pt x="10098" y="785"/>
                </a:cubicBezTo>
                <a:cubicBezTo>
                  <a:pt x="10087" y="818"/>
                  <a:pt x="10076" y="851"/>
                  <a:pt x="10065" y="851"/>
                </a:cubicBezTo>
                <a:cubicBezTo>
                  <a:pt x="10064" y="851"/>
                  <a:pt x="10062" y="850"/>
                  <a:pt x="10060" y="848"/>
                </a:cubicBezTo>
                <a:lnTo>
                  <a:pt x="9984" y="823"/>
                </a:lnTo>
                <a:cubicBezTo>
                  <a:pt x="9908" y="772"/>
                  <a:pt x="9845" y="709"/>
                  <a:pt x="9832" y="684"/>
                </a:cubicBezTo>
                <a:lnTo>
                  <a:pt x="9820" y="658"/>
                </a:lnTo>
                <a:lnTo>
                  <a:pt x="9820" y="620"/>
                </a:lnTo>
                <a:lnTo>
                  <a:pt x="9643" y="620"/>
                </a:lnTo>
                <a:lnTo>
                  <a:pt x="9655" y="507"/>
                </a:lnTo>
                <a:lnTo>
                  <a:pt x="9681" y="418"/>
                </a:lnTo>
                <a:cubicBezTo>
                  <a:pt x="9681" y="347"/>
                  <a:pt x="9650" y="307"/>
                  <a:pt x="9596" y="307"/>
                </a:cubicBezTo>
                <a:cubicBezTo>
                  <a:pt x="9573" y="307"/>
                  <a:pt x="9546" y="314"/>
                  <a:pt x="9516" y="329"/>
                </a:cubicBezTo>
                <a:lnTo>
                  <a:pt x="9516" y="393"/>
                </a:lnTo>
                <a:lnTo>
                  <a:pt x="9478" y="582"/>
                </a:lnTo>
                <a:cubicBezTo>
                  <a:pt x="9364" y="595"/>
                  <a:pt x="9288" y="633"/>
                  <a:pt x="9314" y="658"/>
                </a:cubicBezTo>
                <a:lnTo>
                  <a:pt x="9339" y="696"/>
                </a:lnTo>
                <a:cubicBezTo>
                  <a:pt x="9364" y="747"/>
                  <a:pt x="9491" y="709"/>
                  <a:pt x="9428" y="836"/>
                </a:cubicBezTo>
                <a:lnTo>
                  <a:pt x="9402" y="899"/>
                </a:lnTo>
                <a:cubicBezTo>
                  <a:pt x="9326" y="861"/>
                  <a:pt x="9225" y="810"/>
                  <a:pt x="9174" y="785"/>
                </a:cubicBezTo>
                <a:lnTo>
                  <a:pt x="9174" y="772"/>
                </a:lnTo>
                <a:lnTo>
                  <a:pt x="9187" y="582"/>
                </a:lnTo>
                <a:lnTo>
                  <a:pt x="9187" y="582"/>
                </a:lnTo>
                <a:cubicBezTo>
                  <a:pt x="9174" y="584"/>
                  <a:pt x="9161" y="585"/>
                  <a:pt x="9149" y="585"/>
                </a:cubicBezTo>
                <a:cubicBezTo>
                  <a:pt x="9071" y="585"/>
                  <a:pt x="9026" y="550"/>
                  <a:pt x="9048" y="507"/>
                </a:cubicBezTo>
                <a:lnTo>
                  <a:pt x="9061" y="443"/>
                </a:lnTo>
                <a:cubicBezTo>
                  <a:pt x="9065" y="391"/>
                  <a:pt x="9074" y="375"/>
                  <a:pt x="9085" y="375"/>
                </a:cubicBezTo>
                <a:cubicBezTo>
                  <a:pt x="9104" y="375"/>
                  <a:pt x="9129" y="427"/>
                  <a:pt x="9142" y="427"/>
                </a:cubicBezTo>
                <a:cubicBezTo>
                  <a:pt x="9145" y="427"/>
                  <a:pt x="9148" y="424"/>
                  <a:pt x="9149" y="418"/>
                </a:cubicBezTo>
                <a:cubicBezTo>
                  <a:pt x="9174" y="355"/>
                  <a:pt x="9200" y="279"/>
                  <a:pt x="9124" y="228"/>
                </a:cubicBezTo>
                <a:cubicBezTo>
                  <a:pt x="9086" y="203"/>
                  <a:pt x="9035" y="165"/>
                  <a:pt x="9010" y="127"/>
                </a:cubicBezTo>
                <a:lnTo>
                  <a:pt x="894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9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0"/>
          <p:cNvPicPr preferRelativeResize="0"/>
          <p:nvPr/>
        </p:nvPicPr>
        <p:blipFill rotWithShape="1">
          <a:blip r:embed="rId2">
            <a:alphaModFix/>
          </a:blip>
          <a:srcRect b="1248" l="0" r="0" t="14420"/>
          <a:stretch/>
        </p:blipFill>
        <p:spPr>
          <a:xfrm>
            <a:off x="25" y="0"/>
            <a:ext cx="9143998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93" name="Google Shape;93;p10"/>
          <p:cNvSpPr txBox="1"/>
          <p:nvPr>
            <p:ph type="title"/>
          </p:nvPr>
        </p:nvSpPr>
        <p:spPr>
          <a:xfrm>
            <a:off x="720000" y="3859100"/>
            <a:ext cx="7704000" cy="7494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9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theme" Target="../theme/theme2.xml"/><Relationship Id="rId25" Type="http://schemas.openxmlformats.org/officeDocument/2006/relationships/slideLayout" Target="../slideLayouts/slideLayout25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Raleway Black"/>
              <a:buNone/>
              <a:defRPr sz="29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Raleway Black"/>
              <a:buNone/>
              <a:defRPr sz="29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Raleway Black"/>
              <a:buNone/>
              <a:defRPr sz="29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Raleway Black"/>
              <a:buNone/>
              <a:defRPr sz="29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Raleway Black"/>
              <a:buNone/>
              <a:defRPr sz="29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Raleway Black"/>
              <a:buNone/>
              <a:defRPr sz="29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Raleway Black"/>
              <a:buNone/>
              <a:defRPr sz="29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Raleway Black"/>
              <a:buNone/>
              <a:defRPr sz="29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00"/>
              <a:buFont typeface="Raleway Black"/>
              <a:buNone/>
              <a:defRPr sz="2900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●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indent="-304800" lvl="1" marL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○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indent="-304800" lvl="2" marL="1371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■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indent="-304800" lvl="3" marL="1828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●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indent="-304800" lvl="4" marL="22860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○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indent="-304800" lvl="5" marL="2743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■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indent="-304800" lvl="6" marL="3200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●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indent="-304800" lvl="7" marL="3657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○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indent="-304800" lvl="8" marL="411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■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28.jpg"/><Relationship Id="rId4" Type="http://schemas.openxmlformats.org/officeDocument/2006/relationships/image" Target="../media/image23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17.png"/><Relationship Id="rId4" Type="http://schemas.openxmlformats.org/officeDocument/2006/relationships/image" Target="../media/image15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21.png"/><Relationship Id="rId4" Type="http://schemas.openxmlformats.org/officeDocument/2006/relationships/image" Target="../media/image14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6.png"/><Relationship Id="rId4" Type="http://schemas.openxmlformats.org/officeDocument/2006/relationships/image" Target="../media/image27.png"/><Relationship Id="rId5" Type="http://schemas.openxmlformats.org/officeDocument/2006/relationships/image" Target="../media/image19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3.xml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22.png"/><Relationship Id="rId4" Type="http://schemas.openxmlformats.org/officeDocument/2006/relationships/image" Target="../media/image25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3.xml"/><Relationship Id="rId2" Type="http://schemas.openxmlformats.org/officeDocument/2006/relationships/notesSlide" Target="../notesSlides/notesSlide15.xml"/><Relationship Id="rId3" Type="http://schemas.openxmlformats.org/officeDocument/2006/relationships/hyperlink" Target="mailto:steven@transportationenergypartners.org" TargetMode="External"/><Relationship Id="rId4" Type="http://schemas.openxmlformats.org/officeDocument/2006/relationships/image" Target="../media/image32.png"/><Relationship Id="rId5" Type="http://schemas.openxmlformats.org/officeDocument/2006/relationships/image" Target="../media/image18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24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31.jpg"/><Relationship Id="rId4" Type="http://schemas.openxmlformats.org/officeDocument/2006/relationships/image" Target="../media/image30.png"/><Relationship Id="rId5" Type="http://schemas.openxmlformats.org/officeDocument/2006/relationships/image" Target="../media/image29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2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11.png"/><Relationship Id="rId4" Type="http://schemas.openxmlformats.org/officeDocument/2006/relationships/image" Target="../media/image8.png"/><Relationship Id="rId5" Type="http://schemas.openxmlformats.org/officeDocument/2006/relationships/image" Target="../media/image20.png"/><Relationship Id="rId6" Type="http://schemas.openxmlformats.org/officeDocument/2006/relationships/image" Target="../media/image5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13.jp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3.jpg"/><Relationship Id="rId4" Type="http://schemas.openxmlformats.org/officeDocument/2006/relationships/image" Target="../media/image6.png"/><Relationship Id="rId5" Type="http://schemas.openxmlformats.org/officeDocument/2006/relationships/image" Target="../media/image16.png"/><Relationship Id="rId6" Type="http://schemas.openxmlformats.org/officeDocument/2006/relationships/image" Target="../media/image3.png"/><Relationship Id="rId7" Type="http://schemas.openxmlformats.org/officeDocument/2006/relationships/image" Target="../media/image9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0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2.png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73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4" name="Google Shape;274;p27" title="iStock-1397541811.jpg"/>
          <p:cNvPicPr preferRelativeResize="0"/>
          <p:nvPr>
            <p:ph idx="2" type="pic"/>
          </p:nvPr>
        </p:nvPicPr>
        <p:blipFill rotWithShape="1">
          <a:blip r:embed="rId3">
            <a:alphaModFix/>
          </a:blip>
          <a:srcRect b="0" l="17014" r="17014" t="0"/>
          <a:stretch/>
        </p:blipFill>
        <p:spPr>
          <a:xfrm>
            <a:off x="5108325" y="931802"/>
            <a:ext cx="3392400" cy="3432300"/>
          </a:xfrm>
          <a:prstGeom prst="ellipse">
            <a:avLst/>
          </a:prstGeom>
        </p:spPr>
      </p:pic>
      <p:sp>
        <p:nvSpPr>
          <p:cNvPr id="275" name="Google Shape;275;p27"/>
          <p:cNvSpPr txBox="1"/>
          <p:nvPr>
            <p:ph type="ctrTitle"/>
          </p:nvPr>
        </p:nvSpPr>
        <p:spPr>
          <a:xfrm>
            <a:off x="715100" y="931800"/>
            <a:ext cx="3741600" cy="2283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/>
              <a:t>Driving Clean Innovation in</a:t>
            </a:r>
            <a:r>
              <a:rPr lang="en" sz="4000">
                <a:latin typeface="Raleway Black"/>
                <a:ea typeface="Raleway Black"/>
                <a:cs typeface="Raleway Black"/>
                <a:sym typeface="Raleway Black"/>
              </a:rPr>
              <a:t> </a:t>
            </a:r>
            <a:r>
              <a:rPr lang="en" sz="4100">
                <a:latin typeface="Raleway SemiBold"/>
                <a:ea typeface="Raleway SemiBold"/>
                <a:cs typeface="Raleway SemiBold"/>
                <a:sym typeface="Raleway SemiBold"/>
              </a:rPr>
              <a:t>Rural America</a:t>
            </a:r>
            <a:endParaRPr sz="4100">
              <a:latin typeface="Raleway SemiBold"/>
              <a:ea typeface="Raleway SemiBold"/>
              <a:cs typeface="Raleway SemiBold"/>
              <a:sym typeface="Raleway SemiBold"/>
            </a:endParaRPr>
          </a:p>
        </p:txBody>
      </p:sp>
      <p:sp>
        <p:nvSpPr>
          <p:cNvPr id="276" name="Google Shape;276;p27"/>
          <p:cNvSpPr txBox="1"/>
          <p:nvPr>
            <p:ph idx="1" type="subTitle"/>
          </p:nvPr>
        </p:nvSpPr>
        <p:spPr>
          <a:xfrm>
            <a:off x="715100" y="3215100"/>
            <a:ext cx="3741600" cy="419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A Partnership Approach to Clean Transportation &amp; Economic Growth</a:t>
            </a:r>
            <a:endParaRPr sz="2000"/>
          </a:p>
        </p:txBody>
      </p:sp>
      <p:sp>
        <p:nvSpPr>
          <p:cNvPr id="277" name="Google Shape;277;p27"/>
          <p:cNvSpPr/>
          <p:nvPr/>
        </p:nvSpPr>
        <p:spPr>
          <a:xfrm rot="-1431946">
            <a:off x="5052296" y="698038"/>
            <a:ext cx="3677960" cy="3721227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78" name="Google Shape;278;p27" title="DCRUSA Generic Project Image.png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662247" y="267900"/>
            <a:ext cx="1847300" cy="1025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62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Google Shape;363;p36"/>
          <p:cNvSpPr txBox="1"/>
          <p:nvPr>
            <p:ph type="title"/>
          </p:nvPr>
        </p:nvSpPr>
        <p:spPr>
          <a:xfrm>
            <a:off x="720000" y="445025"/>
            <a:ext cx="4549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Community Leaders</a:t>
            </a:r>
            <a:endParaRPr/>
          </a:p>
        </p:txBody>
      </p:sp>
      <p:sp>
        <p:nvSpPr>
          <p:cNvPr id="364" name="Google Shape;364;p36"/>
          <p:cNvSpPr txBox="1"/>
          <p:nvPr>
            <p:ph idx="1" type="body"/>
          </p:nvPr>
        </p:nvSpPr>
        <p:spPr>
          <a:xfrm>
            <a:off x="468300" y="1017725"/>
            <a:ext cx="4165800" cy="356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/>
              <a:t>Rural Community Leaders in Clean Transportation</a:t>
            </a:r>
            <a:endParaRPr b="1"/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b="1" lang="en"/>
              <a:t>Who Are They?</a:t>
            </a:r>
            <a:endParaRPr b="1"/>
          </a:p>
          <a:p>
            <a:pPr indent="-304800" lvl="0" marL="457200" rtl="0" algn="l">
              <a:spcBef>
                <a:spcPts val="1000"/>
              </a:spcBef>
              <a:spcAft>
                <a:spcPts val="0"/>
              </a:spcAft>
              <a:buSzPts val="1200"/>
              <a:buChar char="●"/>
            </a:pPr>
            <a:r>
              <a:rPr lang="en"/>
              <a:t>Advocates, educators, and implementers of sustainable mobility solutions</a:t>
            </a:r>
            <a:endParaRPr/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b="1" lang="en"/>
              <a:t>What Do They Do?</a:t>
            </a:r>
            <a:endParaRPr b="1"/>
          </a:p>
          <a:p>
            <a:pPr indent="-304800" lvl="0" marL="457200" rtl="0" algn="l">
              <a:spcBef>
                <a:spcPts val="1000"/>
              </a:spcBef>
              <a:spcAft>
                <a:spcPts val="0"/>
              </a:spcAft>
              <a:buSzPts val="1200"/>
              <a:buChar char="●"/>
            </a:pPr>
            <a:r>
              <a:rPr lang="en"/>
              <a:t>Support EVs, ride shares, alt-fuels, and charging infrastructure</a:t>
            </a:r>
            <a:endParaRPr/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b="1" lang="en"/>
              <a:t>Who Can Be a Community Leader?</a:t>
            </a:r>
            <a:endParaRPr b="1"/>
          </a:p>
          <a:p>
            <a:pPr indent="-304800" lvl="0" marL="457200" rtl="0" algn="l">
              <a:spcBef>
                <a:spcPts val="1000"/>
              </a:spcBef>
              <a:spcAft>
                <a:spcPts val="0"/>
              </a:spcAft>
              <a:buSzPts val="1200"/>
              <a:buChar char="●"/>
            </a:pPr>
            <a:r>
              <a:rPr lang="en"/>
              <a:t>Passionate &amp; involved citizens, supporting organizations, elected officials, OEMs</a:t>
            </a:r>
            <a:endParaRPr/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b="1" lang="en"/>
              <a:t>Why It Matters</a:t>
            </a:r>
            <a:endParaRPr b="1"/>
          </a:p>
          <a:p>
            <a:pPr indent="0" lvl="0" marL="0" rtl="0" algn="l">
              <a:spcBef>
                <a:spcPts val="1000"/>
              </a:spcBef>
              <a:spcAft>
                <a:spcPts val="1000"/>
              </a:spcAft>
              <a:buNone/>
            </a:pPr>
            <a:r>
              <a:rPr lang="en"/>
              <a:t>Empowering local leaders enhances </a:t>
            </a:r>
            <a:r>
              <a:rPr b="1" lang="en"/>
              <a:t>accessibility, sustainability, and economic resilience</a:t>
            </a:r>
            <a:r>
              <a:rPr lang="en"/>
              <a:t> in rural communities</a:t>
            </a:r>
            <a:endParaRPr/>
          </a:p>
        </p:txBody>
      </p:sp>
      <p:sp>
        <p:nvSpPr>
          <p:cNvPr id="365" name="Google Shape;365;p36"/>
          <p:cNvSpPr/>
          <p:nvPr/>
        </p:nvSpPr>
        <p:spPr>
          <a:xfrm rot="3511978">
            <a:off x="5052260" y="774259"/>
            <a:ext cx="3677957" cy="3721335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66" name="Google Shape;366;p36" title="Screen Shot 2025-03-26 at 5.45.38 PM.png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808337" y="915775"/>
            <a:ext cx="4165801" cy="1649643"/>
          </a:xfrm>
          <a:prstGeom prst="rect">
            <a:avLst/>
          </a:prstGeom>
          <a:noFill/>
          <a:ln>
            <a:noFill/>
          </a:ln>
          <a:effectLst>
            <a:outerShdw blurRad="71438" rotWithShape="0" algn="bl" dir="21540000" dist="38100">
              <a:srgbClr val="000000">
                <a:alpha val="49800"/>
              </a:srgbClr>
            </a:outerShdw>
          </a:effectLst>
        </p:spPr>
      </p:pic>
      <p:pic>
        <p:nvPicPr>
          <p:cNvPr id="367" name="Google Shape;367;p36" title="Screen Shot 2025-03-26 at 5.45.57 PM.png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808338" y="2682750"/>
            <a:ext cx="4165806" cy="1895774"/>
          </a:xfrm>
          <a:prstGeom prst="rect">
            <a:avLst/>
          </a:prstGeom>
          <a:noFill/>
          <a:ln>
            <a:noFill/>
          </a:ln>
          <a:effectLst>
            <a:outerShdw blurRad="71438" rotWithShape="0" algn="bl" dir="21540000" dist="38100">
              <a:srgbClr val="000000">
                <a:alpha val="49800"/>
              </a:srgbClr>
            </a:outerShdw>
          </a:effectLst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7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37"/>
          <p:cNvSpPr/>
          <p:nvPr/>
        </p:nvSpPr>
        <p:spPr>
          <a:xfrm rot="-881850">
            <a:off x="6833935" y="967266"/>
            <a:ext cx="1290047" cy="1305532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3" name="Google Shape;373;p37"/>
          <p:cNvSpPr txBox="1"/>
          <p:nvPr>
            <p:ph type="title"/>
          </p:nvPr>
        </p:nvSpPr>
        <p:spPr>
          <a:xfrm>
            <a:off x="4308800" y="451175"/>
            <a:ext cx="4387800" cy="41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/>
              <a:t>Supporting Organizations</a:t>
            </a:r>
            <a:endParaRPr sz="26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6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The Architects of Implementation</a:t>
            </a:r>
            <a:endParaRPr sz="18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What They Do: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➔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Assist in planning, promoting, and implementing clean transportation initiatives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➔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Provide funding, resources, technical expertise, advocacy, and education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➔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Support stakeholders without directly operating transportation services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Why They Matter: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➔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Bridge gaps in knowledge, funding, and logistics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➔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Empower communities to adopt sustainable transportation solutions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➔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Drive collaboration and long-term success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74" name="Google Shape;374;p37"/>
          <p:cNvSpPr/>
          <p:nvPr/>
        </p:nvSpPr>
        <p:spPr>
          <a:xfrm rot="-9565293">
            <a:off x="367807" y="787390"/>
            <a:ext cx="3677968" cy="3721113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75" name="Google Shape;375;p37" title="Screen Shot 2025-03-26 at 5.45.11 PM.png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58293" y="936461"/>
            <a:ext cx="3496996" cy="1615300"/>
          </a:xfrm>
          <a:prstGeom prst="rect">
            <a:avLst/>
          </a:prstGeom>
          <a:noFill/>
          <a:ln>
            <a:noFill/>
          </a:ln>
          <a:effectLst>
            <a:outerShdw blurRad="85725" rotWithShape="0" algn="bl" dir="21540000" dist="38100">
              <a:srgbClr val="000000">
                <a:alpha val="49800"/>
              </a:srgbClr>
            </a:outerShdw>
          </a:effectLst>
        </p:spPr>
      </p:pic>
      <p:pic>
        <p:nvPicPr>
          <p:cNvPr id="376" name="Google Shape;376;p37" title="Screen Shot 2025-03-26 at 5.44.46 PM.png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58300" y="2674325"/>
            <a:ext cx="3497001" cy="1690450"/>
          </a:xfrm>
          <a:prstGeom prst="rect">
            <a:avLst/>
          </a:prstGeom>
          <a:noFill/>
          <a:ln>
            <a:noFill/>
          </a:ln>
          <a:effectLst>
            <a:outerShdw blurRad="85725" rotWithShape="0" algn="bl" dir="21540000" dist="38100">
              <a:srgbClr val="000000">
                <a:alpha val="49800"/>
              </a:srgbClr>
            </a:outerShdw>
          </a:effectLst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80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Google Shape;381;p38"/>
          <p:cNvSpPr txBox="1"/>
          <p:nvPr>
            <p:ph type="title"/>
          </p:nvPr>
        </p:nvSpPr>
        <p:spPr>
          <a:xfrm>
            <a:off x="473750" y="445025"/>
            <a:ext cx="4795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Project Successes</a:t>
            </a:r>
            <a:endParaRPr/>
          </a:p>
        </p:txBody>
      </p:sp>
      <p:sp>
        <p:nvSpPr>
          <p:cNvPr id="382" name="Google Shape;382;p38"/>
          <p:cNvSpPr txBox="1"/>
          <p:nvPr>
            <p:ph idx="1" type="body"/>
          </p:nvPr>
        </p:nvSpPr>
        <p:spPr>
          <a:xfrm>
            <a:off x="473750" y="1017725"/>
            <a:ext cx="4365300" cy="3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400"/>
              <a:t>Breaking Down Barriers in Alabama</a:t>
            </a:r>
            <a:endParaRPr b="1"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Marion, AL worked with Alabama Power to provide electric vehicle supply equipment (EVSE) to their community</a:t>
            </a:r>
            <a:endParaRPr sz="1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400"/>
              <a:t>Stakeholder Engagement in Utah</a:t>
            </a:r>
            <a:endParaRPr b="1"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Partnered with Original Equipment Manufacturers (OEMs) like DANNAR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Provided a broader understanding of new technologies on the marker</a:t>
            </a:r>
            <a:endParaRPr sz="1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400"/>
              <a:t>Community Engagement in Virginia</a:t>
            </a:r>
            <a:endParaRPr b="1"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Asking communities what they needed spurred productive dialogue in Fredericksburg, VA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 sz="1400"/>
              <a:t>Virginia’s established </a:t>
            </a:r>
            <a:r>
              <a:rPr lang="en" sz="1400"/>
              <a:t>relationships were already in place, allowing for trust to be built</a:t>
            </a:r>
            <a:endParaRPr sz="1400"/>
          </a:p>
        </p:txBody>
      </p:sp>
      <p:sp>
        <p:nvSpPr>
          <p:cNvPr id="383" name="Google Shape;383;p38"/>
          <p:cNvSpPr/>
          <p:nvPr/>
        </p:nvSpPr>
        <p:spPr>
          <a:xfrm rot="3511978">
            <a:off x="5052260" y="774259"/>
            <a:ext cx="3677957" cy="3721335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84" name="Google Shape;384;p38" title="Screenshot 2025-04-16 at 2.15.38 PM.png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572000" y="1707825"/>
            <a:ext cx="3011226" cy="1989350"/>
          </a:xfrm>
          <a:prstGeom prst="rect">
            <a:avLst/>
          </a:prstGeom>
          <a:noFill/>
          <a:ln>
            <a:noFill/>
          </a:ln>
          <a:effectLst>
            <a:outerShdw blurRad="285750" rotWithShape="0" algn="bl" dir="17460000" dist="57150">
              <a:srgbClr val="000000">
                <a:alpha val="27840"/>
              </a:srgbClr>
            </a:outerShdw>
          </a:effectLst>
        </p:spPr>
      </p:pic>
      <p:pic>
        <p:nvPicPr>
          <p:cNvPr id="385" name="Google Shape;385;p38" title="Screenshot 2025-04-16 at 2.21.44 PM.png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6400725" y="287025"/>
            <a:ext cx="2314360" cy="2930375"/>
          </a:xfrm>
          <a:prstGeom prst="rect">
            <a:avLst/>
          </a:prstGeom>
          <a:noFill/>
          <a:ln>
            <a:noFill/>
          </a:ln>
          <a:effectLst>
            <a:outerShdw blurRad="285750" rotWithShape="0" algn="bl" dir="17460000" dist="57150">
              <a:srgbClr val="000000">
                <a:alpha val="27840"/>
              </a:srgbClr>
            </a:outerShdw>
          </a:effectLst>
        </p:spPr>
      </p:pic>
      <p:pic>
        <p:nvPicPr>
          <p:cNvPr descr="A group of men standing around a truck with the hood open&#10;&#10;Description automatically generated" id="386" name="Google Shape;386;p38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6178975" y="3106625"/>
            <a:ext cx="2616475" cy="1962376"/>
          </a:xfrm>
          <a:prstGeom prst="rect">
            <a:avLst/>
          </a:prstGeom>
          <a:noFill/>
          <a:ln>
            <a:noFill/>
          </a:ln>
          <a:effectLst>
            <a:outerShdw blurRad="285750" rotWithShape="0" algn="bl" dir="17460000" dist="57150">
              <a:srgbClr val="000000">
                <a:alpha val="27840"/>
              </a:srgbClr>
            </a:outerShdw>
          </a:effectLst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90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39"/>
          <p:cNvSpPr/>
          <p:nvPr/>
        </p:nvSpPr>
        <p:spPr>
          <a:xfrm rot="-881722">
            <a:off x="4369631" y="2637725"/>
            <a:ext cx="2799722" cy="2530045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" name="Google Shape;392;p39"/>
          <p:cNvSpPr/>
          <p:nvPr/>
        </p:nvSpPr>
        <p:spPr>
          <a:xfrm rot="-881900">
            <a:off x="1618460" y="2699237"/>
            <a:ext cx="2681988" cy="2433961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3" name="Google Shape;393;p39"/>
          <p:cNvSpPr/>
          <p:nvPr/>
        </p:nvSpPr>
        <p:spPr>
          <a:xfrm rot="-881713">
            <a:off x="3300666" y="940252"/>
            <a:ext cx="2523858" cy="2247837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/>
          </a:p>
        </p:txBody>
      </p:sp>
      <p:sp>
        <p:nvSpPr>
          <p:cNvPr id="394" name="Google Shape;394;p39"/>
          <p:cNvSpPr/>
          <p:nvPr/>
        </p:nvSpPr>
        <p:spPr>
          <a:xfrm rot="-881597">
            <a:off x="470544" y="853292"/>
            <a:ext cx="2596621" cy="2177190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5" name="Google Shape;395;p39"/>
          <p:cNvSpPr/>
          <p:nvPr/>
        </p:nvSpPr>
        <p:spPr>
          <a:xfrm rot="-881780">
            <a:off x="5933961" y="975571"/>
            <a:ext cx="2686626" cy="2278832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" name="Google Shape;396;p3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Project Challenges</a:t>
            </a:r>
            <a:endParaRPr/>
          </a:p>
        </p:txBody>
      </p:sp>
      <p:sp>
        <p:nvSpPr>
          <p:cNvPr id="397" name="Google Shape;397;p39"/>
          <p:cNvSpPr txBox="1"/>
          <p:nvPr>
            <p:ph idx="2" type="title"/>
          </p:nvPr>
        </p:nvSpPr>
        <p:spPr>
          <a:xfrm>
            <a:off x="457150" y="1391525"/>
            <a:ext cx="2617800" cy="129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Decision Makers</a:t>
            </a:r>
            <a:endParaRPr sz="1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High Staff Turnover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Communication Challenges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Competing Priorities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Fuel Inertia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98" name="Google Shape;398;p39"/>
          <p:cNvSpPr txBox="1"/>
          <p:nvPr>
            <p:ph idx="2" type="title"/>
          </p:nvPr>
        </p:nvSpPr>
        <p:spPr>
          <a:xfrm>
            <a:off x="3263100" y="1438750"/>
            <a:ext cx="2617800" cy="129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Supply Chain &amp;</a:t>
            </a:r>
            <a:endParaRPr sz="1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Industry </a:t>
            </a:r>
            <a:r>
              <a:rPr lang="en" sz="1600"/>
              <a:t>Management</a:t>
            </a:r>
            <a:endParaRPr sz="1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Manufacturer’s Urban Focus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Logistical Challenges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Miscommunication &amp; Coordination Issues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99" name="Google Shape;399;p39"/>
          <p:cNvSpPr txBox="1"/>
          <p:nvPr>
            <p:ph idx="2" type="title"/>
          </p:nvPr>
        </p:nvSpPr>
        <p:spPr>
          <a:xfrm>
            <a:off x="5979138" y="1438763"/>
            <a:ext cx="2617800" cy="129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Procurement &amp;</a:t>
            </a:r>
            <a:endParaRPr sz="1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Funding</a:t>
            </a:r>
            <a:endParaRPr sz="1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State Bid List Limitations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Budget &amp; Time Constraints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Demo Vehicle Access Issues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400" name="Google Shape;400;p39"/>
          <p:cNvSpPr txBox="1"/>
          <p:nvPr>
            <p:ph idx="2" type="title"/>
          </p:nvPr>
        </p:nvSpPr>
        <p:spPr>
          <a:xfrm>
            <a:off x="1635475" y="3341938"/>
            <a:ext cx="2617800" cy="129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Data Collection &amp; Management</a:t>
            </a:r>
            <a:endParaRPr sz="1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Delayed Implementation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Challenges with Large Datasets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No Uniform Telemetrics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401" name="Google Shape;401;p39"/>
          <p:cNvSpPr txBox="1"/>
          <p:nvPr>
            <p:ph idx="2" type="title"/>
          </p:nvPr>
        </p:nvSpPr>
        <p:spPr>
          <a:xfrm>
            <a:off x="4533925" y="3341950"/>
            <a:ext cx="2617800" cy="1293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Community Needs &amp; Priorities</a:t>
            </a:r>
            <a:endParaRPr sz="1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Limited Awareness of Funding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Infrastructure Investment Hurdles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Large Dataset Challenges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Resource Constraints</a:t>
            </a:r>
            <a:endParaRPr sz="1400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05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40"/>
          <p:cNvSpPr/>
          <p:nvPr/>
        </p:nvSpPr>
        <p:spPr>
          <a:xfrm rot="-881850">
            <a:off x="6833935" y="967266"/>
            <a:ext cx="1290047" cy="1305532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" name="Google Shape;407;p40"/>
          <p:cNvSpPr txBox="1"/>
          <p:nvPr>
            <p:ph type="title"/>
          </p:nvPr>
        </p:nvSpPr>
        <p:spPr>
          <a:xfrm>
            <a:off x="6079700" y="1548600"/>
            <a:ext cx="2605500" cy="219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Resource Guide</a:t>
            </a:r>
            <a:endParaRPr sz="30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latin typeface="Raleway"/>
                <a:ea typeface="Raleway"/>
                <a:cs typeface="Raleway"/>
                <a:sym typeface="Raleway"/>
              </a:rPr>
              <a:t>20+ direct links for convenience of any rural community</a:t>
            </a:r>
            <a:endParaRPr sz="180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408" name="Google Shape;408;p40"/>
          <p:cNvSpPr/>
          <p:nvPr/>
        </p:nvSpPr>
        <p:spPr>
          <a:xfrm rot="-9565293">
            <a:off x="367807" y="787390"/>
            <a:ext cx="3677968" cy="3721113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409" name="Google Shape;409;p40" title="Screen Shot 2025-03-26 at 5.51.12 PM.png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351200" y="801588"/>
            <a:ext cx="2794993" cy="3540325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1540000" dist="38100">
              <a:srgbClr val="000000">
                <a:alpha val="49800"/>
              </a:srgbClr>
            </a:outerShdw>
          </a:effectLst>
        </p:spPr>
      </p:pic>
      <p:pic>
        <p:nvPicPr>
          <p:cNvPr id="410" name="Google Shape;410;p40" title="Screen Shot 2025-03-26 at 5.51.24 PM.png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3210331" y="801588"/>
            <a:ext cx="2723326" cy="3540324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21540000" dist="38100">
              <a:srgbClr val="000000">
                <a:alpha val="49800"/>
              </a:srgbClr>
            </a:outerShdw>
          </a:effectLst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14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41"/>
          <p:cNvSpPr txBox="1"/>
          <p:nvPr>
            <p:ph idx="1" type="subTitle"/>
          </p:nvPr>
        </p:nvSpPr>
        <p:spPr>
          <a:xfrm>
            <a:off x="455775" y="1689125"/>
            <a:ext cx="5176800" cy="117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latin typeface="Raleway"/>
                <a:ea typeface="Raleway"/>
                <a:cs typeface="Raleway"/>
                <a:sym typeface="Raleway"/>
              </a:rPr>
              <a:t>Steven Montoya</a:t>
            </a:r>
            <a:endParaRPr b="1" sz="1800"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400">
                <a:latin typeface="Raleway SemiBold"/>
                <a:ea typeface="Raleway SemiBold"/>
                <a:cs typeface="Raleway SemiBold"/>
                <a:sym typeface="Raleway SemiBold"/>
              </a:rPr>
              <a:t>Executive Director | Transportation Energy Partners</a:t>
            </a:r>
            <a:endParaRPr sz="1400">
              <a:latin typeface="Raleway SemiBold"/>
              <a:ea typeface="Raleway SemiBold"/>
              <a:cs typeface="Raleway SemiBold"/>
              <a:sym typeface="Raleway SemiBold"/>
            </a:endParaRPr>
          </a:p>
          <a:p>
            <a:pPr indent="0" lvl="0" marL="0" rtl="0" algn="l">
              <a:spcBef>
                <a:spcPts val="1000"/>
              </a:spcBef>
              <a:spcAft>
                <a:spcPts val="0"/>
              </a:spcAft>
              <a:buNone/>
            </a:pPr>
            <a:r>
              <a:rPr lang="en" sz="1400" u="sng">
                <a:solidFill>
                  <a:schemeClr val="hlink"/>
                </a:solidFill>
                <a:hlinkClick r:id="rId3"/>
              </a:rPr>
              <a:t>steven@transportationenergypartners.org</a:t>
            </a:r>
            <a:r>
              <a:rPr lang="en" sz="1400"/>
              <a:t> </a:t>
            </a:r>
            <a:endParaRPr sz="1400"/>
          </a:p>
        </p:txBody>
      </p:sp>
      <p:sp>
        <p:nvSpPr>
          <p:cNvPr id="416" name="Google Shape;416;p41"/>
          <p:cNvSpPr txBox="1"/>
          <p:nvPr>
            <p:ph type="ctrTitle"/>
          </p:nvPr>
        </p:nvSpPr>
        <p:spPr>
          <a:xfrm>
            <a:off x="455775" y="632825"/>
            <a:ext cx="4379400" cy="105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DCRUSA Project &amp; Replication Playbook</a:t>
            </a:r>
            <a:endParaRPr sz="3000"/>
          </a:p>
        </p:txBody>
      </p:sp>
      <p:pic>
        <p:nvPicPr>
          <p:cNvPr id="417" name="Google Shape;417;p41" title="Steven Montoya headshot.png"/>
          <p:cNvPicPr preferRelativeResize="0"/>
          <p:nvPr>
            <p:ph idx="2" type="pic"/>
          </p:nvPr>
        </p:nvPicPr>
        <p:blipFill rotWithShape="1">
          <a:blip r:embed="rId4">
            <a:alphaModFix/>
          </a:blip>
          <a:srcRect b="4611" l="0" r="0" t="4602"/>
          <a:stretch/>
        </p:blipFill>
        <p:spPr>
          <a:xfrm>
            <a:off x="5108325" y="931802"/>
            <a:ext cx="3392400" cy="3432300"/>
          </a:xfrm>
          <a:prstGeom prst="ellipse">
            <a:avLst/>
          </a:prstGeom>
        </p:spPr>
      </p:pic>
      <p:sp>
        <p:nvSpPr>
          <p:cNvPr id="418" name="Google Shape;418;p41"/>
          <p:cNvSpPr/>
          <p:nvPr/>
        </p:nvSpPr>
        <p:spPr>
          <a:xfrm rot="-3221399">
            <a:off x="4994342" y="734344"/>
            <a:ext cx="3678071" cy="3721179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9" name="Google Shape;419;p41"/>
          <p:cNvSpPr/>
          <p:nvPr/>
        </p:nvSpPr>
        <p:spPr>
          <a:xfrm>
            <a:off x="812125" y="3767400"/>
            <a:ext cx="3902700" cy="3270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420" name="Google Shape;420;p41" title="bit.ly_4ltu3xF.pn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663237" y="2830651"/>
            <a:ext cx="2200475" cy="2200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82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p28"/>
          <p:cNvSpPr/>
          <p:nvPr/>
        </p:nvSpPr>
        <p:spPr>
          <a:xfrm rot="-881850">
            <a:off x="6833935" y="967266"/>
            <a:ext cx="1290047" cy="1305532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4" name="Google Shape;284;p28"/>
          <p:cNvSpPr txBox="1"/>
          <p:nvPr>
            <p:ph type="title"/>
          </p:nvPr>
        </p:nvSpPr>
        <p:spPr>
          <a:xfrm>
            <a:off x="5409775" y="1120125"/>
            <a:ext cx="3286800" cy="290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Clean Cities &amp; Communities</a:t>
            </a:r>
            <a:endParaRPr sz="3000"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latin typeface="Raleway"/>
                <a:ea typeface="Raleway"/>
                <a:cs typeface="Raleway"/>
                <a:sym typeface="Raleway"/>
              </a:rPr>
              <a:t>National network of local coalitions</a:t>
            </a:r>
            <a:endParaRPr sz="1800"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latin typeface="Raleway"/>
                <a:ea typeface="Raleway"/>
                <a:cs typeface="Raleway"/>
                <a:sym typeface="Raleway"/>
              </a:rPr>
              <a:t>30+ years of public-private partnerships</a:t>
            </a:r>
            <a:endParaRPr sz="1800"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latin typeface="Raleway"/>
                <a:ea typeface="Raleway"/>
                <a:cs typeface="Raleway"/>
                <a:sym typeface="Raleway"/>
              </a:rPr>
              <a:t>93% of the total U.S. </a:t>
            </a:r>
            <a:r>
              <a:rPr lang="en" sz="1800">
                <a:latin typeface="Raleway"/>
                <a:ea typeface="Raleway"/>
                <a:cs typeface="Raleway"/>
                <a:sym typeface="Raleway"/>
              </a:rPr>
              <a:t>population</a:t>
            </a:r>
            <a:r>
              <a:rPr lang="en" sz="1800">
                <a:latin typeface="Raleway"/>
                <a:ea typeface="Raleway"/>
                <a:cs typeface="Raleway"/>
                <a:sym typeface="Raleway"/>
              </a:rPr>
              <a:t> lives within coalition boundaries</a:t>
            </a:r>
            <a:endParaRPr sz="180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285" name="Google Shape;285;p28"/>
          <p:cNvSpPr/>
          <p:nvPr/>
        </p:nvSpPr>
        <p:spPr>
          <a:xfrm rot="-9565293">
            <a:off x="367807" y="787390"/>
            <a:ext cx="3677968" cy="3721113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86" name="Google Shape;286;p28" title="TEP CCC National Map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57679" y="1120125"/>
            <a:ext cx="5152096" cy="29032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90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29"/>
          <p:cNvSpPr txBox="1"/>
          <p:nvPr>
            <p:ph type="title"/>
          </p:nvPr>
        </p:nvSpPr>
        <p:spPr>
          <a:xfrm>
            <a:off x="5212150" y="535000"/>
            <a:ext cx="3198600" cy="1396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Transportation Energy Partners</a:t>
            </a:r>
            <a:endParaRPr/>
          </a:p>
        </p:txBody>
      </p:sp>
      <p:sp>
        <p:nvSpPr>
          <p:cNvPr id="292" name="Google Shape;292;p29"/>
          <p:cNvSpPr txBox="1"/>
          <p:nvPr>
            <p:ph idx="1" type="subTitle"/>
          </p:nvPr>
        </p:nvSpPr>
        <p:spPr>
          <a:xfrm>
            <a:off x="5212150" y="1565025"/>
            <a:ext cx="3198600" cy="204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TEP convenes the nation’s 75 CC&amp;C coalitions with the clean transportation industry to </a:t>
            </a:r>
            <a:r>
              <a:rPr lang="en" sz="1800"/>
              <a:t>advance</a:t>
            </a:r>
            <a:r>
              <a:rPr lang="en" sz="1800"/>
              <a:t> policies that reduce American dependence on petroleum-based fuels.</a:t>
            </a:r>
            <a:endParaRPr sz="1800"/>
          </a:p>
        </p:txBody>
      </p:sp>
      <p:pic>
        <p:nvPicPr>
          <p:cNvPr id="293" name="Google Shape;293;p29" title="TEP EIS24 EEOB post-meeting.jpg"/>
          <p:cNvPicPr preferRelativeResize="0"/>
          <p:nvPr>
            <p:ph idx="2" type="pic"/>
          </p:nvPr>
        </p:nvPicPr>
        <p:blipFill rotWithShape="1">
          <a:blip r:embed="rId3">
            <a:alphaModFix/>
          </a:blip>
          <a:srcRect b="0" l="13219" r="13219" t="0"/>
          <a:stretch/>
        </p:blipFill>
        <p:spPr>
          <a:xfrm>
            <a:off x="-2213500" y="-20950"/>
            <a:ext cx="5232000" cy="5334300"/>
          </a:xfrm>
          <a:prstGeom prst="ellipse">
            <a:avLst/>
          </a:prstGeom>
        </p:spPr>
      </p:pic>
      <p:pic>
        <p:nvPicPr>
          <p:cNvPr id="294" name="Google Shape;294;p29" title="Screenshot 2025-07-15 at 12.37.13 AM.png"/>
          <p:cNvPicPr preferRelativeResize="0"/>
          <p:nvPr>
            <p:ph idx="4" type="pic"/>
          </p:nvPr>
        </p:nvPicPr>
        <p:blipFill rotWithShape="1">
          <a:blip r:embed="rId4">
            <a:alphaModFix/>
          </a:blip>
          <a:srcRect b="0" l="24454" r="24449" t="0"/>
          <a:stretch/>
        </p:blipFill>
        <p:spPr>
          <a:xfrm>
            <a:off x="3080775" y="843500"/>
            <a:ext cx="2069100" cy="2040300"/>
          </a:xfrm>
          <a:prstGeom prst="ellipse">
            <a:avLst/>
          </a:prstGeom>
        </p:spPr>
      </p:pic>
      <p:sp>
        <p:nvSpPr>
          <p:cNvPr id="295" name="Google Shape;295;p29"/>
          <p:cNvSpPr/>
          <p:nvPr/>
        </p:nvSpPr>
        <p:spPr>
          <a:xfrm rot="3455736">
            <a:off x="3986109" y="4764938"/>
            <a:ext cx="835188" cy="845213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96" name="Google Shape;296;p29" title="Screenshot 2025-07-15 at 12.34.31 AM.png"/>
          <p:cNvPicPr preferRelativeResize="0"/>
          <p:nvPr>
            <p:ph idx="3" type="pic"/>
          </p:nvPr>
        </p:nvPicPr>
        <p:blipFill rotWithShape="1">
          <a:blip r:embed="rId5">
            <a:alphaModFix/>
          </a:blip>
          <a:srcRect b="0" l="38128" r="38128" t="0"/>
          <a:stretch/>
        </p:blipFill>
        <p:spPr>
          <a:xfrm>
            <a:off x="3350275" y="3141375"/>
            <a:ext cx="2807100" cy="2944800"/>
          </a:xfrm>
          <a:prstGeom prst="ellipse">
            <a:avLst/>
          </a:prstGeom>
        </p:spPr>
      </p:pic>
      <p:sp>
        <p:nvSpPr>
          <p:cNvPr id="297" name="Google Shape;297;p29"/>
          <p:cNvSpPr/>
          <p:nvPr/>
        </p:nvSpPr>
        <p:spPr>
          <a:xfrm rot="-6964594">
            <a:off x="2914810" y="2920412"/>
            <a:ext cx="3678021" cy="3721221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0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Google Shape;302;p30"/>
          <p:cNvSpPr txBox="1"/>
          <p:nvPr>
            <p:ph type="title"/>
          </p:nvPr>
        </p:nvSpPr>
        <p:spPr>
          <a:xfrm>
            <a:off x="720000" y="445025"/>
            <a:ext cx="4549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DCRUSA Overview</a:t>
            </a:r>
            <a:endParaRPr/>
          </a:p>
        </p:txBody>
      </p:sp>
      <p:sp>
        <p:nvSpPr>
          <p:cNvPr id="303" name="Google Shape;303;p30"/>
          <p:cNvSpPr txBox="1"/>
          <p:nvPr>
            <p:ph idx="1" type="body"/>
          </p:nvPr>
        </p:nvSpPr>
        <p:spPr>
          <a:xfrm>
            <a:off x="720000" y="1471375"/>
            <a:ext cx="3914100" cy="232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Transportation Energy Partners led a grant program, funded by the U.S. Dept. of Energy, in partnership with Clean Cities &amp; Communities coalitions aimed to engage with rural communities in target states, learn from their experiences, and explore opportunities to facilitate and accelerate their transition to alternative fuel vehicles.</a:t>
            </a:r>
            <a:endParaRPr sz="1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Nunito"/>
              <a:buChar char="●"/>
            </a:pPr>
            <a:r>
              <a:rPr b="1" lang="en" sz="1800"/>
              <a:t>7 CC&amp;C </a:t>
            </a:r>
            <a:r>
              <a:rPr b="1" lang="en" sz="1800"/>
              <a:t>coalitions</a:t>
            </a:r>
            <a:endParaRPr b="1" sz="1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Nunito"/>
              <a:buChar char="●"/>
            </a:pPr>
            <a:r>
              <a:rPr b="1" lang="en" sz="1800"/>
              <a:t>8 States</a:t>
            </a:r>
            <a:endParaRPr b="1" sz="1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Nunito"/>
              <a:buChar char="●"/>
            </a:pPr>
            <a:r>
              <a:rPr b="1" lang="en" sz="1800"/>
              <a:t>21 Alternative Fuel Demos</a:t>
            </a:r>
            <a:endParaRPr b="1" sz="1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Nunito"/>
              <a:buChar char="●"/>
            </a:pPr>
            <a:r>
              <a:rPr b="1" lang="en" sz="1800"/>
              <a:t>100+ Partnerships Engaged</a:t>
            </a:r>
            <a:endParaRPr b="1" sz="1800"/>
          </a:p>
        </p:txBody>
      </p:sp>
      <p:sp>
        <p:nvSpPr>
          <p:cNvPr id="304" name="Google Shape;304;p30"/>
          <p:cNvSpPr/>
          <p:nvPr/>
        </p:nvSpPr>
        <p:spPr>
          <a:xfrm rot="3511978">
            <a:off x="5052260" y="774259"/>
            <a:ext cx="3677957" cy="3721335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05" name="Google Shape;305;p30" title="Screenshot 2025-03-25 at 3.36.37 PM.png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4996038" y="445026"/>
            <a:ext cx="3790401" cy="45298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09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31"/>
          <p:cNvSpPr/>
          <p:nvPr/>
        </p:nvSpPr>
        <p:spPr>
          <a:xfrm rot="-881850">
            <a:off x="6833935" y="967266"/>
            <a:ext cx="1290047" cy="1305532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1" name="Google Shape;311;p31"/>
          <p:cNvSpPr txBox="1"/>
          <p:nvPr>
            <p:ph type="title"/>
          </p:nvPr>
        </p:nvSpPr>
        <p:spPr>
          <a:xfrm>
            <a:off x="3945500" y="451175"/>
            <a:ext cx="4751100" cy="41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Overview cont’d</a:t>
            </a:r>
            <a:endParaRPr sz="3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6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u="sng"/>
              <a:t>Why This Project Was Undertaken</a:t>
            </a:r>
            <a:r>
              <a:rPr lang="en" sz="1800">
                <a:latin typeface="Raleway"/>
                <a:ea typeface="Raleway"/>
                <a:cs typeface="Raleway"/>
                <a:sym typeface="Raleway"/>
              </a:rPr>
              <a:t>:</a:t>
            </a:r>
            <a:endParaRPr sz="1800"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500">
              <a:latin typeface="Raleway"/>
              <a:ea typeface="Raleway"/>
              <a:cs typeface="Raleway"/>
              <a:sym typeface="Ralew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➢"/>
            </a:pPr>
            <a:r>
              <a:rPr lang="en" sz="1400"/>
              <a:t>Economic Growth &amp; Visibility</a:t>
            </a: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: Demonstrated cost savings of alternative fuels with clear, data- </a:t>
            </a: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backed projections, helping rural fleets managers make a strong case to decision-makers while addressing misconceptions.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500">
              <a:latin typeface="Raleway"/>
              <a:ea typeface="Raleway"/>
              <a:cs typeface="Raleway"/>
              <a:sym typeface="Ralew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➢"/>
            </a:pPr>
            <a:r>
              <a:rPr lang="en" sz="1400"/>
              <a:t>Empowering Rural Communities</a:t>
            </a: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: Bridged resource gaps to ensure rural areas benefit from sustainable and </a:t>
            </a:r>
            <a:r>
              <a:rPr i="1" lang="en" sz="1400">
                <a:latin typeface="Raleway"/>
                <a:ea typeface="Raleway"/>
                <a:cs typeface="Raleway"/>
                <a:sym typeface="Raleway"/>
              </a:rPr>
              <a:t>resilient</a:t>
            </a: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 forms of transportation solutions.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500">
              <a:latin typeface="Raleway"/>
              <a:ea typeface="Raleway"/>
              <a:cs typeface="Raleway"/>
              <a:sym typeface="Ralew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➢"/>
            </a:pPr>
            <a:r>
              <a:rPr lang="en" sz="1400"/>
              <a:t>Environmental Benefits</a:t>
            </a: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: Aimed to cut emissions and improve air quality by promoting cleaner transportation alternatives in rural regions.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12" name="Google Shape;312;p31"/>
          <p:cNvSpPr/>
          <p:nvPr/>
        </p:nvSpPr>
        <p:spPr>
          <a:xfrm rot="-9565293">
            <a:off x="367807" y="787390"/>
            <a:ext cx="3677968" cy="3721113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13" name="Google Shape;313;p31" title="Screenshot 2025-03-25 at 3.46.38 PM.png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22225" y="138225"/>
            <a:ext cx="1579074" cy="24073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14" name="Google Shape;314;p31" title="Screenshot 2025-03-25 at 3.46.48 PM.png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274400" y="1444275"/>
            <a:ext cx="1579074" cy="240733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5" name="Google Shape;315;p31" title="Screenshot 2025-03-25 at 3.46.56 PM.png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622225" y="2644225"/>
            <a:ext cx="1579074" cy="240733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6" name="Google Shape;316;p31" title="Screenshot 2025-04-16 at 2.53.41 PM.png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3034350" y="4324175"/>
            <a:ext cx="5234149" cy="323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20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32"/>
          <p:cNvSpPr txBox="1"/>
          <p:nvPr>
            <p:ph type="title"/>
          </p:nvPr>
        </p:nvSpPr>
        <p:spPr>
          <a:xfrm>
            <a:off x="473750" y="445025"/>
            <a:ext cx="4795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Replication Playbook Overview</a:t>
            </a:r>
            <a:endParaRPr/>
          </a:p>
        </p:txBody>
      </p:sp>
      <p:sp>
        <p:nvSpPr>
          <p:cNvPr id="322" name="Google Shape;322;p32"/>
          <p:cNvSpPr txBox="1"/>
          <p:nvPr>
            <p:ph idx="1" type="body"/>
          </p:nvPr>
        </p:nvSpPr>
        <p:spPr>
          <a:xfrm>
            <a:off x="473750" y="1471375"/>
            <a:ext cx="4365300" cy="232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400"/>
              <a:t>Creating a Practical Playbook for Rural Communities</a:t>
            </a:r>
            <a:endParaRPr b="1" sz="1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400"/>
              <a:t>Key Objectives</a:t>
            </a:r>
            <a:r>
              <a:rPr lang="en" sz="1400"/>
              <a:t>:</a:t>
            </a:r>
            <a:endParaRPr sz="14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Char char="★"/>
            </a:pPr>
            <a:r>
              <a:rPr lang="en" sz="1400"/>
              <a:t>Developed a clear, user-friendly playbook informed by real-world project experiences.</a:t>
            </a:r>
            <a:endParaRPr sz="1400"/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★"/>
            </a:pPr>
            <a:r>
              <a:rPr lang="en" sz="1400"/>
              <a:t>Ensured accessibility for all, including those without industry expertise, to empower informed decision-making.</a:t>
            </a:r>
            <a:endParaRPr sz="1400"/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★"/>
            </a:pPr>
            <a:r>
              <a:rPr lang="en" sz="1400"/>
              <a:t>Compiled resources and best practices to reduce barriers and support rural communities in adopting alternative fuel solutions.</a:t>
            </a:r>
            <a:endParaRPr sz="1400"/>
          </a:p>
        </p:txBody>
      </p:sp>
      <p:sp>
        <p:nvSpPr>
          <p:cNvPr id="323" name="Google Shape;323;p32"/>
          <p:cNvSpPr/>
          <p:nvPr/>
        </p:nvSpPr>
        <p:spPr>
          <a:xfrm rot="3511978">
            <a:off x="5052260" y="774259"/>
            <a:ext cx="3677957" cy="3721335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24" name="Google Shape;324;p32" title="replication playbook.jpg"/>
          <p:cNvPicPr preferRelativeResize="0"/>
          <p:nvPr/>
        </p:nvPicPr>
        <p:blipFill rotWithShape="1">
          <a:blip r:embed="rId3">
            <a:alphaModFix/>
          </a:blip>
          <a:srcRect b="1057" l="0" r="0" t="1066"/>
          <a:stretch/>
        </p:blipFill>
        <p:spPr>
          <a:xfrm>
            <a:off x="5259700" y="567838"/>
            <a:ext cx="3263075" cy="4134175"/>
          </a:xfrm>
          <a:prstGeom prst="rect">
            <a:avLst/>
          </a:prstGeom>
          <a:noFill/>
          <a:ln>
            <a:noFill/>
          </a:ln>
          <a:effectLst>
            <a:outerShdw blurRad="200025" rotWithShape="0" algn="bl" dir="600000" dist="142875">
              <a:srgbClr val="000000">
                <a:alpha val="57650"/>
              </a:srgbClr>
            </a:outerShdw>
          </a:effectLst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28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p33"/>
          <p:cNvSpPr/>
          <p:nvPr/>
        </p:nvSpPr>
        <p:spPr>
          <a:xfrm>
            <a:off x="4622394" y="2324738"/>
            <a:ext cx="488160" cy="494019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0" name="Google Shape;330;p33"/>
          <p:cNvSpPr/>
          <p:nvPr/>
        </p:nvSpPr>
        <p:spPr>
          <a:xfrm>
            <a:off x="4622394" y="3405988"/>
            <a:ext cx="488160" cy="494019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1" name="Google Shape;331;p33"/>
          <p:cNvSpPr/>
          <p:nvPr/>
        </p:nvSpPr>
        <p:spPr>
          <a:xfrm>
            <a:off x="4622394" y="1199951"/>
            <a:ext cx="488160" cy="494019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2" name="Google Shape;332;p33"/>
          <p:cNvSpPr/>
          <p:nvPr/>
        </p:nvSpPr>
        <p:spPr>
          <a:xfrm>
            <a:off x="697041" y="1199953"/>
            <a:ext cx="3516504" cy="3558715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3" name="Google Shape;333;p33"/>
          <p:cNvSpPr/>
          <p:nvPr/>
        </p:nvSpPr>
        <p:spPr>
          <a:xfrm rot="-5400000">
            <a:off x="1164143" y="1806905"/>
            <a:ext cx="2786645" cy="2820094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4" name="Google Shape;334;p33"/>
          <p:cNvSpPr/>
          <p:nvPr/>
        </p:nvSpPr>
        <p:spPr>
          <a:xfrm rot="9051972">
            <a:off x="1665810" y="2746175"/>
            <a:ext cx="1643415" cy="1663101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5" name="Google Shape;335;p3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Replication Playbook cont’d</a:t>
            </a:r>
            <a:endParaRPr/>
          </a:p>
        </p:txBody>
      </p:sp>
      <p:sp>
        <p:nvSpPr>
          <p:cNvPr id="336" name="Google Shape;336;p33"/>
          <p:cNvSpPr/>
          <p:nvPr/>
        </p:nvSpPr>
        <p:spPr>
          <a:xfrm rot="9051972">
            <a:off x="7199735" y="860775"/>
            <a:ext cx="1643415" cy="1663101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7" name="Google Shape;337;p33"/>
          <p:cNvSpPr/>
          <p:nvPr/>
        </p:nvSpPr>
        <p:spPr>
          <a:xfrm rot="-5400000">
            <a:off x="6139593" y="2167680"/>
            <a:ext cx="2786645" cy="2820094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8" name="Google Shape;338;p33"/>
          <p:cNvSpPr/>
          <p:nvPr/>
        </p:nvSpPr>
        <p:spPr>
          <a:xfrm>
            <a:off x="4907491" y="1199953"/>
            <a:ext cx="3516504" cy="3558715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39" name="Google Shape;339;p33" title="replication playbook.jpg"/>
          <p:cNvPicPr preferRelativeResize="0"/>
          <p:nvPr/>
        </p:nvPicPr>
        <p:blipFill rotWithShape="1">
          <a:blip r:embed="rId3">
            <a:alphaModFix/>
          </a:blip>
          <a:srcRect b="1057" l="0" r="0" t="1066"/>
          <a:stretch/>
        </p:blipFill>
        <p:spPr>
          <a:xfrm>
            <a:off x="462925" y="1017725"/>
            <a:ext cx="2371150" cy="3004150"/>
          </a:xfrm>
          <a:prstGeom prst="rect">
            <a:avLst/>
          </a:prstGeom>
          <a:noFill/>
          <a:ln>
            <a:noFill/>
          </a:ln>
          <a:effectLst>
            <a:outerShdw blurRad="200025" rotWithShape="0" algn="bl" dir="600000" dist="142875">
              <a:srgbClr val="000000">
                <a:alpha val="57650"/>
              </a:srgbClr>
            </a:outerShdw>
          </a:effectLst>
        </p:spPr>
      </p:pic>
      <p:pic>
        <p:nvPicPr>
          <p:cNvPr id="340" name="Google Shape;340;p33" title="Screenshot 2025-03-26 at 2.19.40 PM.png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1995150" y="1823625"/>
            <a:ext cx="2218399" cy="2863624"/>
          </a:xfrm>
          <a:prstGeom prst="rect">
            <a:avLst/>
          </a:prstGeom>
          <a:noFill/>
          <a:ln>
            <a:noFill/>
          </a:ln>
          <a:effectLst>
            <a:outerShdw blurRad="200025" rotWithShape="0" algn="bl" dir="600000" dist="142875">
              <a:srgbClr val="000000">
                <a:alpha val="57650"/>
              </a:srgbClr>
            </a:outerShdw>
          </a:effectLst>
        </p:spPr>
      </p:pic>
      <p:pic>
        <p:nvPicPr>
          <p:cNvPr id="341" name="Google Shape;341;p33" title="Screenshot 2025-03-26 at 2.21.26 PM.png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5336125" y="1086325"/>
            <a:ext cx="3577948" cy="1939226"/>
          </a:xfrm>
          <a:prstGeom prst="rect">
            <a:avLst/>
          </a:prstGeom>
          <a:noFill/>
          <a:ln>
            <a:noFill/>
          </a:ln>
        </p:spPr>
      </p:pic>
      <p:pic>
        <p:nvPicPr>
          <p:cNvPr id="342" name="Google Shape;342;p33" title="Screenshot 2025-03-26 at 2.21.44 PM.png"/>
          <p:cNvPicPr preferRelativeResize="0"/>
          <p:nvPr/>
        </p:nvPicPr>
        <p:blipFill rotWithShape="1">
          <a:blip r:embed="rId6">
            <a:alphaModFix/>
          </a:blip>
          <a:srcRect b="0" l="0" r="0" t="0"/>
          <a:stretch/>
        </p:blipFill>
        <p:spPr>
          <a:xfrm>
            <a:off x="4669099" y="2195051"/>
            <a:ext cx="3197588" cy="1806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3" name="Google Shape;343;p33" title="Screenshot 2025-03-26 at 2.22.26 PM.png"/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>
            <a:off x="5764875" y="3077948"/>
            <a:ext cx="3197599" cy="1667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47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Google Shape;348;p3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Intended Users</a:t>
            </a:r>
            <a:endParaRPr/>
          </a:p>
        </p:txBody>
      </p:sp>
      <p:pic>
        <p:nvPicPr>
          <p:cNvPr id="349" name="Google Shape;349;p34" title="Screenshot 2025-03-25 at 4.08.21 PM.png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720000" y="1017725"/>
            <a:ext cx="7704003" cy="3772988"/>
          </a:xfrm>
          <a:prstGeom prst="rect">
            <a:avLst/>
          </a:prstGeom>
          <a:noFill/>
          <a:ln>
            <a:noFill/>
          </a:ln>
          <a:effectLst>
            <a:outerShdw blurRad="257175" rotWithShape="0" algn="bl" dir="21540000" dist="47625">
              <a:srgbClr val="000000">
                <a:alpha val="49800"/>
              </a:srgbClr>
            </a:outerShdw>
          </a:effectLst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353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" name="Google Shape;354;p35"/>
          <p:cNvSpPr/>
          <p:nvPr/>
        </p:nvSpPr>
        <p:spPr>
          <a:xfrm rot="-881850">
            <a:off x="6833935" y="967266"/>
            <a:ext cx="1290047" cy="1305532"/>
          </a:xfrm>
          <a:custGeom>
            <a:rect b="b" l="l" r="r" t="t"/>
            <a:pathLst>
              <a:path extrusionOk="0" h="33808" w="33407">
                <a:moveTo>
                  <a:pt x="17344" y="0"/>
                </a:moveTo>
                <a:cubicBezTo>
                  <a:pt x="16906" y="0"/>
                  <a:pt x="16470" y="37"/>
                  <a:pt x="16033" y="153"/>
                </a:cubicBezTo>
                <a:cubicBezTo>
                  <a:pt x="15957" y="206"/>
                  <a:pt x="15875" y="219"/>
                  <a:pt x="15791" y="219"/>
                </a:cubicBezTo>
                <a:cubicBezTo>
                  <a:pt x="15716" y="219"/>
                  <a:pt x="15640" y="209"/>
                  <a:pt x="15565" y="209"/>
                </a:cubicBezTo>
                <a:cubicBezTo>
                  <a:pt x="15486" y="209"/>
                  <a:pt x="15409" y="220"/>
                  <a:pt x="15337" y="267"/>
                </a:cubicBezTo>
                <a:cubicBezTo>
                  <a:pt x="13882" y="520"/>
                  <a:pt x="12477" y="937"/>
                  <a:pt x="11225" y="1722"/>
                </a:cubicBezTo>
                <a:cubicBezTo>
                  <a:pt x="11133" y="1719"/>
                  <a:pt x="11041" y="1713"/>
                  <a:pt x="10950" y="1713"/>
                </a:cubicBezTo>
                <a:cubicBezTo>
                  <a:pt x="10701" y="1713"/>
                  <a:pt x="10461" y="1752"/>
                  <a:pt x="10276" y="1975"/>
                </a:cubicBezTo>
                <a:cubicBezTo>
                  <a:pt x="10276" y="2013"/>
                  <a:pt x="10263" y="2051"/>
                  <a:pt x="10263" y="2089"/>
                </a:cubicBezTo>
                <a:cubicBezTo>
                  <a:pt x="8858" y="2393"/>
                  <a:pt x="7796" y="3278"/>
                  <a:pt x="6695" y="4038"/>
                </a:cubicBezTo>
                <a:cubicBezTo>
                  <a:pt x="5315" y="5012"/>
                  <a:pt x="4164" y="6252"/>
                  <a:pt x="3316" y="7707"/>
                </a:cubicBezTo>
                <a:cubicBezTo>
                  <a:pt x="2291" y="9479"/>
                  <a:pt x="1342" y="11288"/>
                  <a:pt x="937" y="13300"/>
                </a:cubicBezTo>
                <a:cubicBezTo>
                  <a:pt x="773" y="13490"/>
                  <a:pt x="975" y="13756"/>
                  <a:pt x="798" y="13946"/>
                </a:cubicBezTo>
                <a:cubicBezTo>
                  <a:pt x="646" y="14047"/>
                  <a:pt x="684" y="14199"/>
                  <a:pt x="671" y="14338"/>
                </a:cubicBezTo>
                <a:cubicBezTo>
                  <a:pt x="494" y="14591"/>
                  <a:pt x="709" y="14882"/>
                  <a:pt x="532" y="15122"/>
                </a:cubicBezTo>
                <a:cubicBezTo>
                  <a:pt x="532" y="15173"/>
                  <a:pt x="532" y="15211"/>
                  <a:pt x="532" y="15262"/>
                </a:cubicBezTo>
                <a:cubicBezTo>
                  <a:pt x="380" y="15983"/>
                  <a:pt x="355" y="16729"/>
                  <a:pt x="254" y="17476"/>
                </a:cubicBezTo>
                <a:cubicBezTo>
                  <a:pt x="64" y="17894"/>
                  <a:pt x="317" y="18349"/>
                  <a:pt x="115" y="18779"/>
                </a:cubicBezTo>
                <a:cubicBezTo>
                  <a:pt x="1" y="19298"/>
                  <a:pt x="1" y="19817"/>
                  <a:pt x="115" y="20336"/>
                </a:cubicBezTo>
                <a:cubicBezTo>
                  <a:pt x="304" y="20614"/>
                  <a:pt x="77" y="20956"/>
                  <a:pt x="254" y="21247"/>
                </a:cubicBezTo>
                <a:cubicBezTo>
                  <a:pt x="178" y="21677"/>
                  <a:pt x="431" y="22031"/>
                  <a:pt x="545" y="22411"/>
                </a:cubicBezTo>
                <a:cubicBezTo>
                  <a:pt x="709" y="22854"/>
                  <a:pt x="811" y="23335"/>
                  <a:pt x="1038" y="23740"/>
                </a:cubicBezTo>
                <a:cubicBezTo>
                  <a:pt x="1620" y="24752"/>
                  <a:pt x="2190" y="25764"/>
                  <a:pt x="3101" y="26587"/>
                </a:cubicBezTo>
                <a:cubicBezTo>
                  <a:pt x="3620" y="27055"/>
                  <a:pt x="4164" y="27422"/>
                  <a:pt x="4733" y="27814"/>
                </a:cubicBezTo>
                <a:cubicBezTo>
                  <a:pt x="5720" y="28497"/>
                  <a:pt x="6771" y="29080"/>
                  <a:pt x="7796" y="29725"/>
                </a:cubicBezTo>
                <a:cubicBezTo>
                  <a:pt x="7998" y="29826"/>
                  <a:pt x="8150" y="29991"/>
                  <a:pt x="8352" y="30105"/>
                </a:cubicBezTo>
                <a:lnTo>
                  <a:pt x="8896" y="30370"/>
                </a:lnTo>
                <a:cubicBezTo>
                  <a:pt x="9086" y="30484"/>
                  <a:pt x="9251" y="30636"/>
                  <a:pt x="9441" y="30763"/>
                </a:cubicBezTo>
                <a:cubicBezTo>
                  <a:pt x="9479" y="30800"/>
                  <a:pt x="9529" y="30851"/>
                  <a:pt x="9580" y="30889"/>
                </a:cubicBezTo>
                <a:cubicBezTo>
                  <a:pt x="9782" y="31041"/>
                  <a:pt x="10061" y="31104"/>
                  <a:pt x="10263" y="31281"/>
                </a:cubicBezTo>
                <a:cubicBezTo>
                  <a:pt x="10795" y="31572"/>
                  <a:pt x="11263" y="31990"/>
                  <a:pt x="11908" y="32066"/>
                </a:cubicBezTo>
                <a:cubicBezTo>
                  <a:pt x="12060" y="32192"/>
                  <a:pt x="12275" y="32218"/>
                  <a:pt x="12452" y="32319"/>
                </a:cubicBezTo>
                <a:cubicBezTo>
                  <a:pt x="12806" y="32597"/>
                  <a:pt x="13287" y="32559"/>
                  <a:pt x="13692" y="32724"/>
                </a:cubicBezTo>
                <a:cubicBezTo>
                  <a:pt x="13788" y="32772"/>
                  <a:pt x="13889" y="32784"/>
                  <a:pt x="13992" y="32784"/>
                </a:cubicBezTo>
                <a:cubicBezTo>
                  <a:pt x="14105" y="32784"/>
                  <a:pt x="14221" y="32769"/>
                  <a:pt x="14333" y="32769"/>
                </a:cubicBezTo>
                <a:cubicBezTo>
                  <a:pt x="14440" y="32769"/>
                  <a:pt x="14544" y="32783"/>
                  <a:pt x="14641" y="32838"/>
                </a:cubicBezTo>
                <a:cubicBezTo>
                  <a:pt x="15527" y="33192"/>
                  <a:pt x="16489" y="33217"/>
                  <a:pt x="17400" y="33496"/>
                </a:cubicBezTo>
                <a:cubicBezTo>
                  <a:pt x="18362" y="33584"/>
                  <a:pt x="19311" y="33711"/>
                  <a:pt x="20285" y="33749"/>
                </a:cubicBezTo>
                <a:cubicBezTo>
                  <a:pt x="20411" y="33749"/>
                  <a:pt x="20551" y="33736"/>
                  <a:pt x="20690" y="33736"/>
                </a:cubicBezTo>
                <a:cubicBezTo>
                  <a:pt x="20728" y="33749"/>
                  <a:pt x="20778" y="33749"/>
                  <a:pt x="20816" y="33749"/>
                </a:cubicBezTo>
                <a:cubicBezTo>
                  <a:pt x="20889" y="33791"/>
                  <a:pt x="20962" y="33807"/>
                  <a:pt x="21035" y="33807"/>
                </a:cubicBezTo>
                <a:cubicBezTo>
                  <a:pt x="21250" y="33807"/>
                  <a:pt x="21466" y="33672"/>
                  <a:pt x="21681" y="33672"/>
                </a:cubicBezTo>
                <a:cubicBezTo>
                  <a:pt x="21765" y="33672"/>
                  <a:pt x="21848" y="33692"/>
                  <a:pt x="21930" y="33749"/>
                </a:cubicBezTo>
                <a:lnTo>
                  <a:pt x="22183" y="33749"/>
                </a:lnTo>
                <a:cubicBezTo>
                  <a:pt x="22272" y="33695"/>
                  <a:pt x="22370" y="33683"/>
                  <a:pt x="22469" y="33683"/>
                </a:cubicBezTo>
                <a:cubicBezTo>
                  <a:pt x="22558" y="33683"/>
                  <a:pt x="22648" y="33693"/>
                  <a:pt x="22736" y="33693"/>
                </a:cubicBezTo>
                <a:cubicBezTo>
                  <a:pt x="22830" y="33693"/>
                  <a:pt x="22921" y="33681"/>
                  <a:pt x="23006" y="33635"/>
                </a:cubicBezTo>
                <a:cubicBezTo>
                  <a:pt x="23132" y="33625"/>
                  <a:pt x="23259" y="33624"/>
                  <a:pt x="23387" y="33624"/>
                </a:cubicBezTo>
                <a:cubicBezTo>
                  <a:pt x="23450" y="33624"/>
                  <a:pt x="23514" y="33624"/>
                  <a:pt x="23578" y="33624"/>
                </a:cubicBezTo>
                <a:cubicBezTo>
                  <a:pt x="23895" y="33624"/>
                  <a:pt x="24211" y="33614"/>
                  <a:pt x="24511" y="33496"/>
                </a:cubicBezTo>
                <a:cubicBezTo>
                  <a:pt x="24589" y="33441"/>
                  <a:pt x="24673" y="33429"/>
                  <a:pt x="24760" y="33429"/>
                </a:cubicBezTo>
                <a:cubicBezTo>
                  <a:pt x="24826" y="33429"/>
                  <a:pt x="24893" y="33436"/>
                  <a:pt x="24959" y="33436"/>
                </a:cubicBezTo>
                <a:cubicBezTo>
                  <a:pt x="25045" y="33436"/>
                  <a:pt x="25130" y="33424"/>
                  <a:pt x="25207" y="33369"/>
                </a:cubicBezTo>
                <a:cubicBezTo>
                  <a:pt x="26561" y="33066"/>
                  <a:pt x="27776" y="32445"/>
                  <a:pt x="28890" y="31674"/>
                </a:cubicBezTo>
                <a:cubicBezTo>
                  <a:pt x="28991" y="31092"/>
                  <a:pt x="28953" y="30471"/>
                  <a:pt x="29598" y="30105"/>
                </a:cubicBezTo>
                <a:lnTo>
                  <a:pt x="29598" y="29978"/>
                </a:lnTo>
                <a:cubicBezTo>
                  <a:pt x="29839" y="29877"/>
                  <a:pt x="29877" y="29674"/>
                  <a:pt x="29864" y="29459"/>
                </a:cubicBezTo>
                <a:cubicBezTo>
                  <a:pt x="30016" y="29219"/>
                  <a:pt x="30256" y="29042"/>
                  <a:pt x="30421" y="28801"/>
                </a:cubicBezTo>
                <a:cubicBezTo>
                  <a:pt x="30560" y="28662"/>
                  <a:pt x="30598" y="28447"/>
                  <a:pt x="30686" y="28270"/>
                </a:cubicBezTo>
                <a:cubicBezTo>
                  <a:pt x="30737" y="28067"/>
                  <a:pt x="30788" y="27852"/>
                  <a:pt x="30838" y="27637"/>
                </a:cubicBezTo>
                <a:cubicBezTo>
                  <a:pt x="31268" y="26928"/>
                  <a:pt x="31560" y="26182"/>
                  <a:pt x="31787" y="25397"/>
                </a:cubicBezTo>
                <a:cubicBezTo>
                  <a:pt x="31964" y="24803"/>
                  <a:pt x="31990" y="24195"/>
                  <a:pt x="32066" y="23588"/>
                </a:cubicBezTo>
                <a:cubicBezTo>
                  <a:pt x="32154" y="23423"/>
                  <a:pt x="32243" y="23246"/>
                  <a:pt x="32344" y="23069"/>
                </a:cubicBezTo>
                <a:cubicBezTo>
                  <a:pt x="32471" y="22778"/>
                  <a:pt x="32369" y="22474"/>
                  <a:pt x="32407" y="22171"/>
                </a:cubicBezTo>
                <a:cubicBezTo>
                  <a:pt x="32382" y="22120"/>
                  <a:pt x="32344" y="22082"/>
                  <a:pt x="32319" y="22044"/>
                </a:cubicBezTo>
                <a:cubicBezTo>
                  <a:pt x="32331" y="22031"/>
                  <a:pt x="32331" y="22031"/>
                  <a:pt x="32344" y="22031"/>
                </a:cubicBezTo>
                <a:cubicBezTo>
                  <a:pt x="32395" y="21993"/>
                  <a:pt x="32433" y="21955"/>
                  <a:pt x="32471" y="21905"/>
                </a:cubicBezTo>
                <a:lnTo>
                  <a:pt x="32471" y="21513"/>
                </a:lnTo>
                <a:cubicBezTo>
                  <a:pt x="32521" y="21462"/>
                  <a:pt x="32572" y="21424"/>
                  <a:pt x="32622" y="21386"/>
                </a:cubicBezTo>
                <a:cubicBezTo>
                  <a:pt x="32622" y="21285"/>
                  <a:pt x="32622" y="21171"/>
                  <a:pt x="32610" y="21070"/>
                </a:cubicBezTo>
                <a:cubicBezTo>
                  <a:pt x="32622" y="21032"/>
                  <a:pt x="32622" y="20994"/>
                  <a:pt x="32635" y="20943"/>
                </a:cubicBezTo>
                <a:cubicBezTo>
                  <a:pt x="32660" y="20867"/>
                  <a:pt x="32686" y="20791"/>
                  <a:pt x="32749" y="20728"/>
                </a:cubicBezTo>
                <a:cubicBezTo>
                  <a:pt x="32686" y="20399"/>
                  <a:pt x="32888" y="20121"/>
                  <a:pt x="32901" y="19804"/>
                </a:cubicBezTo>
                <a:cubicBezTo>
                  <a:pt x="33040" y="19602"/>
                  <a:pt x="32863" y="19349"/>
                  <a:pt x="33015" y="19159"/>
                </a:cubicBezTo>
                <a:cubicBezTo>
                  <a:pt x="33040" y="18855"/>
                  <a:pt x="32964" y="18526"/>
                  <a:pt x="33154" y="18248"/>
                </a:cubicBezTo>
                <a:cubicBezTo>
                  <a:pt x="33268" y="17944"/>
                  <a:pt x="33268" y="17641"/>
                  <a:pt x="33167" y="17337"/>
                </a:cubicBezTo>
                <a:lnTo>
                  <a:pt x="33167" y="17337"/>
                </a:lnTo>
                <a:cubicBezTo>
                  <a:pt x="33175" y="17338"/>
                  <a:pt x="33183" y="17341"/>
                  <a:pt x="33192" y="17349"/>
                </a:cubicBezTo>
                <a:cubicBezTo>
                  <a:pt x="33280" y="17172"/>
                  <a:pt x="33154" y="16970"/>
                  <a:pt x="33293" y="16818"/>
                </a:cubicBezTo>
                <a:cubicBezTo>
                  <a:pt x="33407" y="16565"/>
                  <a:pt x="33394" y="16299"/>
                  <a:pt x="33306" y="16046"/>
                </a:cubicBezTo>
                <a:lnTo>
                  <a:pt x="33306" y="15907"/>
                </a:lnTo>
                <a:cubicBezTo>
                  <a:pt x="33394" y="15515"/>
                  <a:pt x="33407" y="15122"/>
                  <a:pt x="33306" y="14743"/>
                </a:cubicBezTo>
                <a:cubicBezTo>
                  <a:pt x="33306" y="14350"/>
                  <a:pt x="33293" y="13958"/>
                  <a:pt x="33293" y="13566"/>
                </a:cubicBezTo>
                <a:cubicBezTo>
                  <a:pt x="33271" y="13551"/>
                  <a:pt x="33249" y="13545"/>
                  <a:pt x="33224" y="13545"/>
                </a:cubicBezTo>
                <a:cubicBezTo>
                  <a:pt x="33206" y="13545"/>
                  <a:pt x="33188" y="13548"/>
                  <a:pt x="33167" y="13553"/>
                </a:cubicBezTo>
                <a:cubicBezTo>
                  <a:pt x="33255" y="13250"/>
                  <a:pt x="33255" y="12959"/>
                  <a:pt x="33167" y="12655"/>
                </a:cubicBezTo>
                <a:cubicBezTo>
                  <a:pt x="33027" y="11997"/>
                  <a:pt x="32901" y="11326"/>
                  <a:pt x="32597" y="10694"/>
                </a:cubicBezTo>
                <a:cubicBezTo>
                  <a:pt x="32357" y="9580"/>
                  <a:pt x="31952" y="8542"/>
                  <a:pt x="31104" y="7707"/>
                </a:cubicBezTo>
                <a:cubicBezTo>
                  <a:pt x="31053" y="7581"/>
                  <a:pt x="31015" y="7467"/>
                  <a:pt x="30939" y="7353"/>
                </a:cubicBezTo>
                <a:cubicBezTo>
                  <a:pt x="30066" y="6075"/>
                  <a:pt x="28839" y="5088"/>
                  <a:pt x="27675" y="4063"/>
                </a:cubicBezTo>
                <a:cubicBezTo>
                  <a:pt x="27574" y="3898"/>
                  <a:pt x="27434" y="3759"/>
                  <a:pt x="27257" y="3671"/>
                </a:cubicBezTo>
                <a:cubicBezTo>
                  <a:pt x="27169" y="3620"/>
                  <a:pt x="27080" y="3582"/>
                  <a:pt x="26991" y="3531"/>
                </a:cubicBezTo>
                <a:cubicBezTo>
                  <a:pt x="25093" y="1899"/>
                  <a:pt x="22816" y="963"/>
                  <a:pt x="20411" y="267"/>
                </a:cubicBezTo>
                <a:cubicBezTo>
                  <a:pt x="20335" y="217"/>
                  <a:pt x="20250" y="206"/>
                  <a:pt x="20164" y="206"/>
                </a:cubicBezTo>
                <a:cubicBezTo>
                  <a:pt x="20094" y="206"/>
                  <a:pt x="20023" y="213"/>
                  <a:pt x="19954" y="213"/>
                </a:cubicBezTo>
                <a:cubicBezTo>
                  <a:pt x="19869" y="213"/>
                  <a:pt x="19788" y="202"/>
                  <a:pt x="19715" y="153"/>
                </a:cubicBezTo>
                <a:cubicBezTo>
                  <a:pt x="19488" y="128"/>
                  <a:pt x="19260" y="102"/>
                  <a:pt x="19045" y="90"/>
                </a:cubicBezTo>
                <a:cubicBezTo>
                  <a:pt x="18474" y="61"/>
                  <a:pt x="17908" y="0"/>
                  <a:pt x="173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5" name="Google Shape;355;p35"/>
          <p:cNvSpPr txBox="1"/>
          <p:nvPr>
            <p:ph type="title"/>
          </p:nvPr>
        </p:nvSpPr>
        <p:spPr>
          <a:xfrm>
            <a:off x="4200575" y="451175"/>
            <a:ext cx="4496100" cy="419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Rural Fleet Managers</a:t>
            </a:r>
            <a:endParaRPr sz="3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Key Responsibilities: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●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Oversee diverse fleets, from fire trucks to school buses to snowplows and golf carts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>
              <a:latin typeface="Raleway"/>
              <a:ea typeface="Raleway"/>
              <a:cs typeface="Raleway"/>
              <a:sym typeface="Ralew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●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Ensure smooth operations for municipalities and businesses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>
              <a:latin typeface="Raleway"/>
              <a:ea typeface="Raleway"/>
              <a:cs typeface="Raleway"/>
              <a:sym typeface="Ralew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●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Optimize fuel choices, routes, and equipment maintenance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Why They Matter: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●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Experts in their communities unique needs and resources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>
              <a:latin typeface="Raleway"/>
              <a:ea typeface="Raleway"/>
              <a:cs typeface="Raleway"/>
              <a:sym typeface="Ralew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●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Play a critical role in keeping essential services running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>
              <a:latin typeface="Raleway"/>
              <a:ea typeface="Raleway"/>
              <a:cs typeface="Raleway"/>
              <a:sym typeface="Raleway"/>
            </a:endParaRPr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Font typeface="Raleway"/>
              <a:buChar char="●"/>
            </a:pPr>
            <a:r>
              <a:rPr lang="en" sz="1400">
                <a:latin typeface="Raleway"/>
                <a:ea typeface="Raleway"/>
                <a:cs typeface="Raleway"/>
                <a:sym typeface="Raleway"/>
              </a:rPr>
              <a:t>Drive innovation and efficiency in rural transportation</a:t>
            </a:r>
            <a:endParaRPr sz="1400"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56" name="Google Shape;356;p35"/>
          <p:cNvSpPr/>
          <p:nvPr/>
        </p:nvSpPr>
        <p:spPr>
          <a:xfrm rot="-9565293">
            <a:off x="367807" y="787390"/>
            <a:ext cx="3677968" cy="3721113"/>
          </a:xfrm>
          <a:custGeom>
            <a:rect b="b" l="l" r="r" t="t"/>
            <a:pathLst>
              <a:path extrusionOk="0" h="84783" w="57829">
                <a:moveTo>
                  <a:pt x="21864" y="266"/>
                </a:moveTo>
                <a:cubicBezTo>
                  <a:pt x="23248" y="266"/>
                  <a:pt x="24564" y="750"/>
                  <a:pt x="25839" y="1224"/>
                </a:cubicBezTo>
                <a:cubicBezTo>
                  <a:pt x="26308" y="1389"/>
                  <a:pt x="26776" y="1566"/>
                  <a:pt x="27257" y="1718"/>
                </a:cubicBezTo>
                <a:cubicBezTo>
                  <a:pt x="28193" y="2021"/>
                  <a:pt x="29129" y="2350"/>
                  <a:pt x="30066" y="2692"/>
                </a:cubicBezTo>
                <a:cubicBezTo>
                  <a:pt x="30863" y="3021"/>
                  <a:pt x="31723" y="3426"/>
                  <a:pt x="32774" y="3957"/>
                </a:cubicBezTo>
                <a:lnTo>
                  <a:pt x="33368" y="4185"/>
                </a:lnTo>
                <a:cubicBezTo>
                  <a:pt x="33672" y="4299"/>
                  <a:pt x="33989" y="4413"/>
                  <a:pt x="34305" y="4539"/>
                </a:cubicBezTo>
                <a:cubicBezTo>
                  <a:pt x="34684" y="4717"/>
                  <a:pt x="35001" y="4856"/>
                  <a:pt x="35305" y="4982"/>
                </a:cubicBezTo>
                <a:cubicBezTo>
                  <a:pt x="35773" y="5273"/>
                  <a:pt x="36216" y="5564"/>
                  <a:pt x="36658" y="5855"/>
                </a:cubicBezTo>
                <a:cubicBezTo>
                  <a:pt x="37241" y="6235"/>
                  <a:pt x="37848" y="6640"/>
                  <a:pt x="38468" y="6994"/>
                </a:cubicBezTo>
                <a:cubicBezTo>
                  <a:pt x="39164" y="7399"/>
                  <a:pt x="39784" y="7918"/>
                  <a:pt x="40379" y="8424"/>
                </a:cubicBezTo>
                <a:cubicBezTo>
                  <a:pt x="40885" y="8854"/>
                  <a:pt x="41404" y="9285"/>
                  <a:pt x="41960" y="9652"/>
                </a:cubicBezTo>
                <a:cubicBezTo>
                  <a:pt x="44846" y="11562"/>
                  <a:pt x="47250" y="13713"/>
                  <a:pt x="49123" y="16029"/>
                </a:cubicBezTo>
                <a:cubicBezTo>
                  <a:pt x="49376" y="16345"/>
                  <a:pt x="49654" y="16649"/>
                  <a:pt x="49907" y="16953"/>
                </a:cubicBezTo>
                <a:cubicBezTo>
                  <a:pt x="50970" y="18168"/>
                  <a:pt x="52058" y="19420"/>
                  <a:pt x="52729" y="20926"/>
                </a:cubicBezTo>
                <a:cubicBezTo>
                  <a:pt x="54096" y="23849"/>
                  <a:pt x="55032" y="27000"/>
                  <a:pt x="55513" y="30290"/>
                </a:cubicBezTo>
                <a:cubicBezTo>
                  <a:pt x="55778" y="32466"/>
                  <a:pt x="56209" y="34656"/>
                  <a:pt x="56614" y="36769"/>
                </a:cubicBezTo>
                <a:cubicBezTo>
                  <a:pt x="56702" y="37237"/>
                  <a:pt x="56791" y="37693"/>
                  <a:pt x="56879" y="38135"/>
                </a:cubicBezTo>
                <a:cubicBezTo>
                  <a:pt x="56930" y="38464"/>
                  <a:pt x="56968" y="38781"/>
                  <a:pt x="57019" y="39097"/>
                </a:cubicBezTo>
                <a:cubicBezTo>
                  <a:pt x="57322" y="41122"/>
                  <a:pt x="57639" y="43210"/>
                  <a:pt x="57310" y="45272"/>
                </a:cubicBezTo>
                <a:cubicBezTo>
                  <a:pt x="57259" y="45918"/>
                  <a:pt x="57145" y="46576"/>
                  <a:pt x="56981" y="47221"/>
                </a:cubicBezTo>
                <a:cubicBezTo>
                  <a:pt x="56841" y="47803"/>
                  <a:pt x="56652" y="48372"/>
                  <a:pt x="56436" y="48942"/>
                </a:cubicBezTo>
                <a:cubicBezTo>
                  <a:pt x="56348" y="49132"/>
                  <a:pt x="56259" y="49321"/>
                  <a:pt x="56183" y="49511"/>
                </a:cubicBezTo>
                <a:cubicBezTo>
                  <a:pt x="55816" y="50334"/>
                  <a:pt x="55437" y="51182"/>
                  <a:pt x="55196" y="52042"/>
                </a:cubicBezTo>
                <a:cubicBezTo>
                  <a:pt x="54994" y="52624"/>
                  <a:pt x="54893" y="53219"/>
                  <a:pt x="54804" y="53814"/>
                </a:cubicBezTo>
                <a:cubicBezTo>
                  <a:pt x="54741" y="54218"/>
                  <a:pt x="54678" y="54649"/>
                  <a:pt x="54576" y="55066"/>
                </a:cubicBezTo>
                <a:cubicBezTo>
                  <a:pt x="54450" y="55737"/>
                  <a:pt x="54209" y="56382"/>
                  <a:pt x="53982" y="57002"/>
                </a:cubicBezTo>
                <a:cubicBezTo>
                  <a:pt x="53767" y="57610"/>
                  <a:pt x="53526" y="58230"/>
                  <a:pt x="53412" y="58875"/>
                </a:cubicBezTo>
                <a:cubicBezTo>
                  <a:pt x="53324" y="59217"/>
                  <a:pt x="53260" y="59558"/>
                  <a:pt x="53184" y="59887"/>
                </a:cubicBezTo>
                <a:cubicBezTo>
                  <a:pt x="53020" y="60723"/>
                  <a:pt x="52830" y="61596"/>
                  <a:pt x="52501" y="62405"/>
                </a:cubicBezTo>
                <a:cubicBezTo>
                  <a:pt x="52197" y="63165"/>
                  <a:pt x="51957" y="63987"/>
                  <a:pt x="51717" y="64772"/>
                </a:cubicBezTo>
                <a:cubicBezTo>
                  <a:pt x="51223" y="66429"/>
                  <a:pt x="50717" y="68138"/>
                  <a:pt x="49578" y="69530"/>
                </a:cubicBezTo>
                <a:cubicBezTo>
                  <a:pt x="49561" y="69563"/>
                  <a:pt x="49527" y="69580"/>
                  <a:pt x="49488" y="69580"/>
                </a:cubicBezTo>
                <a:cubicBezTo>
                  <a:pt x="49468" y="69580"/>
                  <a:pt x="49447" y="69576"/>
                  <a:pt x="49426" y="69568"/>
                </a:cubicBezTo>
                <a:cubicBezTo>
                  <a:pt x="49376" y="69542"/>
                  <a:pt x="49350" y="69492"/>
                  <a:pt x="49363" y="69428"/>
                </a:cubicBezTo>
                <a:cubicBezTo>
                  <a:pt x="49540" y="68378"/>
                  <a:pt x="49894" y="67366"/>
                  <a:pt x="50249" y="66391"/>
                </a:cubicBezTo>
                <a:cubicBezTo>
                  <a:pt x="50616" y="65366"/>
                  <a:pt x="50983" y="64304"/>
                  <a:pt x="51147" y="63215"/>
                </a:cubicBezTo>
                <a:cubicBezTo>
                  <a:pt x="51388" y="61988"/>
                  <a:pt x="51666" y="61039"/>
                  <a:pt x="52020" y="60191"/>
                </a:cubicBezTo>
                <a:cubicBezTo>
                  <a:pt x="52463" y="59153"/>
                  <a:pt x="52653" y="58040"/>
                  <a:pt x="52843" y="56952"/>
                </a:cubicBezTo>
                <a:cubicBezTo>
                  <a:pt x="52881" y="56762"/>
                  <a:pt x="52906" y="56572"/>
                  <a:pt x="52944" y="56395"/>
                </a:cubicBezTo>
                <a:cubicBezTo>
                  <a:pt x="53159" y="55307"/>
                  <a:pt x="53602" y="54294"/>
                  <a:pt x="54032" y="53307"/>
                </a:cubicBezTo>
                <a:cubicBezTo>
                  <a:pt x="54513" y="52194"/>
                  <a:pt x="55019" y="51042"/>
                  <a:pt x="55184" y="49815"/>
                </a:cubicBezTo>
                <a:cubicBezTo>
                  <a:pt x="55209" y="49524"/>
                  <a:pt x="55247" y="49220"/>
                  <a:pt x="55285" y="48929"/>
                </a:cubicBezTo>
                <a:lnTo>
                  <a:pt x="55285" y="48904"/>
                </a:lnTo>
                <a:cubicBezTo>
                  <a:pt x="55424" y="47879"/>
                  <a:pt x="55563" y="46816"/>
                  <a:pt x="55462" y="45766"/>
                </a:cubicBezTo>
                <a:cubicBezTo>
                  <a:pt x="55374" y="44488"/>
                  <a:pt x="55196" y="43134"/>
                  <a:pt x="54943" y="41641"/>
                </a:cubicBezTo>
                <a:cubicBezTo>
                  <a:pt x="54804" y="40691"/>
                  <a:pt x="54614" y="39730"/>
                  <a:pt x="54412" y="38806"/>
                </a:cubicBezTo>
                <a:cubicBezTo>
                  <a:pt x="54323" y="38325"/>
                  <a:pt x="54222" y="37857"/>
                  <a:pt x="54133" y="37389"/>
                </a:cubicBezTo>
                <a:cubicBezTo>
                  <a:pt x="54020" y="36731"/>
                  <a:pt x="53918" y="36060"/>
                  <a:pt x="53830" y="35415"/>
                </a:cubicBezTo>
                <a:lnTo>
                  <a:pt x="53817" y="35390"/>
                </a:lnTo>
                <a:cubicBezTo>
                  <a:pt x="53729" y="34795"/>
                  <a:pt x="53640" y="34175"/>
                  <a:pt x="53539" y="33555"/>
                </a:cubicBezTo>
                <a:cubicBezTo>
                  <a:pt x="52868" y="28999"/>
                  <a:pt x="51438" y="25013"/>
                  <a:pt x="49300" y="21749"/>
                </a:cubicBezTo>
                <a:cubicBezTo>
                  <a:pt x="48680" y="20838"/>
                  <a:pt x="47933" y="20028"/>
                  <a:pt x="47199" y="19231"/>
                </a:cubicBezTo>
                <a:cubicBezTo>
                  <a:pt x="46592" y="18573"/>
                  <a:pt x="45959" y="17889"/>
                  <a:pt x="45402" y="17155"/>
                </a:cubicBezTo>
                <a:cubicBezTo>
                  <a:pt x="45086" y="16814"/>
                  <a:pt x="44694" y="16497"/>
                  <a:pt x="44314" y="16194"/>
                </a:cubicBezTo>
                <a:cubicBezTo>
                  <a:pt x="43871" y="15839"/>
                  <a:pt x="43416" y="15485"/>
                  <a:pt x="43049" y="15029"/>
                </a:cubicBezTo>
                <a:cubicBezTo>
                  <a:pt x="42353" y="14485"/>
                  <a:pt x="41606" y="13979"/>
                  <a:pt x="40898" y="13473"/>
                </a:cubicBezTo>
                <a:cubicBezTo>
                  <a:pt x="39809" y="12726"/>
                  <a:pt x="38683" y="11942"/>
                  <a:pt x="37683" y="11018"/>
                </a:cubicBezTo>
                <a:cubicBezTo>
                  <a:pt x="37089" y="10537"/>
                  <a:pt x="36418" y="10132"/>
                  <a:pt x="35760" y="9740"/>
                </a:cubicBezTo>
                <a:cubicBezTo>
                  <a:pt x="35254" y="9436"/>
                  <a:pt x="34735" y="9120"/>
                  <a:pt x="34242" y="8766"/>
                </a:cubicBezTo>
                <a:cubicBezTo>
                  <a:pt x="33217" y="8032"/>
                  <a:pt x="32052" y="7589"/>
                  <a:pt x="31141" y="7285"/>
                </a:cubicBezTo>
                <a:cubicBezTo>
                  <a:pt x="30559" y="7032"/>
                  <a:pt x="29965" y="6754"/>
                  <a:pt x="29395" y="6463"/>
                </a:cubicBezTo>
                <a:cubicBezTo>
                  <a:pt x="29281" y="6412"/>
                  <a:pt x="29053" y="6298"/>
                  <a:pt x="28927" y="6235"/>
                </a:cubicBezTo>
                <a:lnTo>
                  <a:pt x="28914" y="6222"/>
                </a:lnTo>
                <a:cubicBezTo>
                  <a:pt x="27662" y="5691"/>
                  <a:pt x="26358" y="5248"/>
                  <a:pt x="25080" y="4818"/>
                </a:cubicBezTo>
                <a:cubicBezTo>
                  <a:pt x="24220" y="4527"/>
                  <a:pt x="23334" y="4236"/>
                  <a:pt x="22473" y="3907"/>
                </a:cubicBezTo>
                <a:cubicBezTo>
                  <a:pt x="21461" y="3535"/>
                  <a:pt x="20442" y="3348"/>
                  <a:pt x="19462" y="3348"/>
                </a:cubicBezTo>
                <a:cubicBezTo>
                  <a:pt x="18508" y="3348"/>
                  <a:pt x="17591" y="3525"/>
                  <a:pt x="16754" y="3881"/>
                </a:cubicBezTo>
                <a:cubicBezTo>
                  <a:pt x="14982" y="4641"/>
                  <a:pt x="13148" y="5438"/>
                  <a:pt x="11718" y="6767"/>
                </a:cubicBezTo>
                <a:cubicBezTo>
                  <a:pt x="11186" y="7260"/>
                  <a:pt x="10604" y="7716"/>
                  <a:pt x="10035" y="8146"/>
                </a:cubicBezTo>
                <a:cubicBezTo>
                  <a:pt x="9339" y="8665"/>
                  <a:pt x="8617" y="9221"/>
                  <a:pt x="8010" y="9867"/>
                </a:cubicBezTo>
                <a:cubicBezTo>
                  <a:pt x="7983" y="9894"/>
                  <a:pt x="7949" y="9906"/>
                  <a:pt x="7915" y="9906"/>
                </a:cubicBezTo>
                <a:cubicBezTo>
                  <a:pt x="7885" y="9906"/>
                  <a:pt x="7856" y="9897"/>
                  <a:pt x="7833" y="9879"/>
                </a:cubicBezTo>
                <a:cubicBezTo>
                  <a:pt x="7782" y="9829"/>
                  <a:pt x="7770" y="9753"/>
                  <a:pt x="7808" y="9702"/>
                </a:cubicBezTo>
                <a:cubicBezTo>
                  <a:pt x="7972" y="9487"/>
                  <a:pt x="8111" y="9259"/>
                  <a:pt x="8263" y="9032"/>
                </a:cubicBezTo>
                <a:cubicBezTo>
                  <a:pt x="8655" y="8412"/>
                  <a:pt x="9073" y="7766"/>
                  <a:pt x="9706" y="7336"/>
                </a:cubicBezTo>
                <a:cubicBezTo>
                  <a:pt x="10642" y="6627"/>
                  <a:pt x="11578" y="5855"/>
                  <a:pt x="12477" y="5109"/>
                </a:cubicBezTo>
                <a:cubicBezTo>
                  <a:pt x="13704" y="4097"/>
                  <a:pt x="14982" y="3046"/>
                  <a:pt x="16298" y="2110"/>
                </a:cubicBezTo>
                <a:cubicBezTo>
                  <a:pt x="16615" y="1958"/>
                  <a:pt x="16918" y="1806"/>
                  <a:pt x="17209" y="1654"/>
                </a:cubicBezTo>
                <a:cubicBezTo>
                  <a:pt x="18513" y="1009"/>
                  <a:pt x="19854" y="338"/>
                  <a:pt x="21360" y="288"/>
                </a:cubicBezTo>
                <a:cubicBezTo>
                  <a:pt x="21529" y="273"/>
                  <a:pt x="21697" y="266"/>
                  <a:pt x="21864" y="266"/>
                </a:cubicBezTo>
                <a:close/>
                <a:moveTo>
                  <a:pt x="19601" y="3610"/>
                </a:moveTo>
                <a:cubicBezTo>
                  <a:pt x="21010" y="3610"/>
                  <a:pt x="22350" y="4100"/>
                  <a:pt x="23638" y="4590"/>
                </a:cubicBezTo>
                <a:cubicBezTo>
                  <a:pt x="24182" y="4793"/>
                  <a:pt x="24751" y="4995"/>
                  <a:pt x="25308" y="5159"/>
                </a:cubicBezTo>
                <a:cubicBezTo>
                  <a:pt x="26055" y="5400"/>
                  <a:pt x="26839" y="5678"/>
                  <a:pt x="27813" y="6033"/>
                </a:cubicBezTo>
                <a:cubicBezTo>
                  <a:pt x="28383" y="6260"/>
                  <a:pt x="28927" y="6526"/>
                  <a:pt x="29458" y="6779"/>
                </a:cubicBezTo>
                <a:cubicBezTo>
                  <a:pt x="30294" y="7171"/>
                  <a:pt x="31154" y="7589"/>
                  <a:pt x="32052" y="7867"/>
                </a:cubicBezTo>
                <a:cubicBezTo>
                  <a:pt x="32369" y="8019"/>
                  <a:pt x="32698" y="8171"/>
                  <a:pt x="33052" y="8323"/>
                </a:cubicBezTo>
                <a:cubicBezTo>
                  <a:pt x="33065" y="8323"/>
                  <a:pt x="33065" y="8323"/>
                  <a:pt x="33077" y="8336"/>
                </a:cubicBezTo>
                <a:cubicBezTo>
                  <a:pt x="33672" y="8753"/>
                  <a:pt x="34305" y="9145"/>
                  <a:pt x="34925" y="9525"/>
                </a:cubicBezTo>
                <a:cubicBezTo>
                  <a:pt x="36089" y="10234"/>
                  <a:pt x="37279" y="10980"/>
                  <a:pt x="38316" y="11917"/>
                </a:cubicBezTo>
                <a:cubicBezTo>
                  <a:pt x="39012" y="12511"/>
                  <a:pt x="39784" y="13055"/>
                  <a:pt x="40543" y="13574"/>
                </a:cubicBezTo>
                <a:cubicBezTo>
                  <a:pt x="41631" y="14334"/>
                  <a:pt x="42758" y="15105"/>
                  <a:pt x="43694" y="16080"/>
                </a:cubicBezTo>
                <a:cubicBezTo>
                  <a:pt x="45250" y="17370"/>
                  <a:pt x="46554" y="18952"/>
                  <a:pt x="47819" y="20483"/>
                </a:cubicBezTo>
                <a:lnTo>
                  <a:pt x="47832" y="20496"/>
                </a:lnTo>
                <a:cubicBezTo>
                  <a:pt x="48262" y="21027"/>
                  <a:pt x="48718" y="21572"/>
                  <a:pt x="49173" y="22103"/>
                </a:cubicBezTo>
                <a:cubicBezTo>
                  <a:pt x="50502" y="23875"/>
                  <a:pt x="51236" y="25975"/>
                  <a:pt x="51944" y="28000"/>
                </a:cubicBezTo>
                <a:cubicBezTo>
                  <a:pt x="52552" y="29733"/>
                  <a:pt x="52919" y="31505"/>
                  <a:pt x="53273" y="33631"/>
                </a:cubicBezTo>
                <a:cubicBezTo>
                  <a:pt x="53539" y="35832"/>
                  <a:pt x="53969" y="38047"/>
                  <a:pt x="54387" y="40198"/>
                </a:cubicBezTo>
                <a:cubicBezTo>
                  <a:pt x="54462" y="40628"/>
                  <a:pt x="54551" y="41046"/>
                  <a:pt x="54627" y="41476"/>
                </a:cubicBezTo>
                <a:cubicBezTo>
                  <a:pt x="54678" y="41792"/>
                  <a:pt x="54716" y="42109"/>
                  <a:pt x="54766" y="42425"/>
                </a:cubicBezTo>
                <a:cubicBezTo>
                  <a:pt x="55070" y="44462"/>
                  <a:pt x="55386" y="46550"/>
                  <a:pt x="55057" y="48613"/>
                </a:cubicBezTo>
                <a:cubicBezTo>
                  <a:pt x="55007" y="49271"/>
                  <a:pt x="54893" y="49929"/>
                  <a:pt x="54728" y="50574"/>
                </a:cubicBezTo>
                <a:cubicBezTo>
                  <a:pt x="54589" y="51144"/>
                  <a:pt x="54399" y="51726"/>
                  <a:pt x="54184" y="52282"/>
                </a:cubicBezTo>
                <a:cubicBezTo>
                  <a:pt x="54096" y="52472"/>
                  <a:pt x="54020" y="52649"/>
                  <a:pt x="53944" y="52827"/>
                </a:cubicBezTo>
                <a:cubicBezTo>
                  <a:pt x="53577" y="53649"/>
                  <a:pt x="53197" y="54509"/>
                  <a:pt x="52944" y="55395"/>
                </a:cubicBezTo>
                <a:cubicBezTo>
                  <a:pt x="52742" y="55965"/>
                  <a:pt x="52653" y="56559"/>
                  <a:pt x="52552" y="57141"/>
                </a:cubicBezTo>
                <a:cubicBezTo>
                  <a:pt x="52488" y="57546"/>
                  <a:pt x="52425" y="57977"/>
                  <a:pt x="52324" y="58394"/>
                </a:cubicBezTo>
                <a:cubicBezTo>
                  <a:pt x="52197" y="59065"/>
                  <a:pt x="51970" y="59710"/>
                  <a:pt x="51729" y="60343"/>
                </a:cubicBezTo>
                <a:cubicBezTo>
                  <a:pt x="51514" y="60938"/>
                  <a:pt x="51286" y="61558"/>
                  <a:pt x="51160" y="62203"/>
                </a:cubicBezTo>
                <a:cubicBezTo>
                  <a:pt x="51084" y="62545"/>
                  <a:pt x="51008" y="62886"/>
                  <a:pt x="50932" y="63228"/>
                </a:cubicBezTo>
                <a:cubicBezTo>
                  <a:pt x="50768" y="64063"/>
                  <a:pt x="50590" y="64924"/>
                  <a:pt x="50249" y="65746"/>
                </a:cubicBezTo>
                <a:cubicBezTo>
                  <a:pt x="49945" y="66505"/>
                  <a:pt x="49705" y="67315"/>
                  <a:pt x="49464" y="68100"/>
                </a:cubicBezTo>
                <a:cubicBezTo>
                  <a:pt x="49186" y="69061"/>
                  <a:pt x="48882" y="70061"/>
                  <a:pt x="48452" y="70997"/>
                </a:cubicBezTo>
                <a:cubicBezTo>
                  <a:pt x="48224" y="71554"/>
                  <a:pt x="47895" y="72073"/>
                  <a:pt x="47579" y="72579"/>
                </a:cubicBezTo>
                <a:cubicBezTo>
                  <a:pt x="47262" y="73060"/>
                  <a:pt x="46946" y="73566"/>
                  <a:pt x="46718" y="74110"/>
                </a:cubicBezTo>
                <a:cubicBezTo>
                  <a:pt x="46541" y="74414"/>
                  <a:pt x="46351" y="74680"/>
                  <a:pt x="46174" y="74945"/>
                </a:cubicBezTo>
                <a:cubicBezTo>
                  <a:pt x="46060" y="75097"/>
                  <a:pt x="45972" y="75236"/>
                  <a:pt x="45870" y="75388"/>
                </a:cubicBezTo>
                <a:cubicBezTo>
                  <a:pt x="45782" y="75528"/>
                  <a:pt x="45693" y="75679"/>
                  <a:pt x="45617" y="75831"/>
                </a:cubicBezTo>
                <a:cubicBezTo>
                  <a:pt x="45339" y="76312"/>
                  <a:pt x="45061" y="76806"/>
                  <a:pt x="44732" y="77248"/>
                </a:cubicBezTo>
                <a:cubicBezTo>
                  <a:pt x="44137" y="77957"/>
                  <a:pt x="43390" y="78489"/>
                  <a:pt x="42682" y="79007"/>
                </a:cubicBezTo>
                <a:cubicBezTo>
                  <a:pt x="42239" y="79336"/>
                  <a:pt x="41783" y="79665"/>
                  <a:pt x="41366" y="80032"/>
                </a:cubicBezTo>
                <a:cubicBezTo>
                  <a:pt x="40682" y="80690"/>
                  <a:pt x="39784" y="80893"/>
                  <a:pt x="38898" y="81083"/>
                </a:cubicBezTo>
                <a:lnTo>
                  <a:pt x="38784" y="81108"/>
                </a:lnTo>
                <a:cubicBezTo>
                  <a:pt x="38524" y="81184"/>
                  <a:pt x="38265" y="81215"/>
                  <a:pt x="38008" y="81215"/>
                </a:cubicBezTo>
                <a:cubicBezTo>
                  <a:pt x="37368" y="81215"/>
                  <a:pt x="36738" y="81019"/>
                  <a:pt x="36114" y="80829"/>
                </a:cubicBezTo>
                <a:cubicBezTo>
                  <a:pt x="35811" y="80728"/>
                  <a:pt x="35494" y="80627"/>
                  <a:pt x="35178" y="80564"/>
                </a:cubicBezTo>
                <a:cubicBezTo>
                  <a:pt x="35165" y="80564"/>
                  <a:pt x="35153" y="80551"/>
                  <a:pt x="35140" y="80538"/>
                </a:cubicBezTo>
                <a:cubicBezTo>
                  <a:pt x="34798" y="80311"/>
                  <a:pt x="34457" y="80070"/>
                  <a:pt x="34115" y="79842"/>
                </a:cubicBezTo>
                <a:cubicBezTo>
                  <a:pt x="32457" y="78691"/>
                  <a:pt x="30749" y="77502"/>
                  <a:pt x="28902" y="76641"/>
                </a:cubicBezTo>
                <a:cubicBezTo>
                  <a:pt x="28509" y="76502"/>
                  <a:pt x="28104" y="76375"/>
                  <a:pt x="27712" y="76236"/>
                </a:cubicBezTo>
                <a:cubicBezTo>
                  <a:pt x="27079" y="76034"/>
                  <a:pt x="26434" y="75819"/>
                  <a:pt x="25801" y="75565"/>
                </a:cubicBezTo>
                <a:cubicBezTo>
                  <a:pt x="24660" y="75093"/>
                  <a:pt x="23422" y="75031"/>
                  <a:pt x="22197" y="75031"/>
                </a:cubicBezTo>
                <a:cubicBezTo>
                  <a:pt x="22011" y="75031"/>
                  <a:pt x="21824" y="75032"/>
                  <a:pt x="21638" y="75034"/>
                </a:cubicBezTo>
                <a:cubicBezTo>
                  <a:pt x="21335" y="75034"/>
                  <a:pt x="21056" y="75034"/>
                  <a:pt x="20778" y="75021"/>
                </a:cubicBezTo>
                <a:cubicBezTo>
                  <a:pt x="20745" y="75021"/>
                  <a:pt x="20713" y="75020"/>
                  <a:pt x="20680" y="75020"/>
                </a:cubicBezTo>
                <a:cubicBezTo>
                  <a:pt x="20142" y="75020"/>
                  <a:pt x="19595" y="75116"/>
                  <a:pt x="19070" y="75211"/>
                </a:cubicBezTo>
                <a:cubicBezTo>
                  <a:pt x="18530" y="75312"/>
                  <a:pt x="17979" y="75414"/>
                  <a:pt x="17424" y="75414"/>
                </a:cubicBezTo>
                <a:cubicBezTo>
                  <a:pt x="17146" y="75414"/>
                  <a:pt x="16868" y="75388"/>
                  <a:pt x="16589" y="75325"/>
                </a:cubicBezTo>
                <a:cubicBezTo>
                  <a:pt x="16121" y="75224"/>
                  <a:pt x="15666" y="75072"/>
                  <a:pt x="15223" y="74933"/>
                </a:cubicBezTo>
                <a:cubicBezTo>
                  <a:pt x="14489" y="74692"/>
                  <a:pt x="13742" y="74439"/>
                  <a:pt x="12970" y="74427"/>
                </a:cubicBezTo>
                <a:cubicBezTo>
                  <a:pt x="10933" y="74338"/>
                  <a:pt x="9503" y="73845"/>
                  <a:pt x="8466" y="72908"/>
                </a:cubicBezTo>
                <a:cubicBezTo>
                  <a:pt x="7630" y="72060"/>
                  <a:pt x="6719" y="71276"/>
                  <a:pt x="5846" y="70504"/>
                </a:cubicBezTo>
                <a:cubicBezTo>
                  <a:pt x="5517" y="70226"/>
                  <a:pt x="5201" y="69947"/>
                  <a:pt x="4885" y="69656"/>
                </a:cubicBezTo>
                <a:cubicBezTo>
                  <a:pt x="4302" y="69150"/>
                  <a:pt x="4049" y="68429"/>
                  <a:pt x="3809" y="67745"/>
                </a:cubicBezTo>
                <a:cubicBezTo>
                  <a:pt x="3746" y="67581"/>
                  <a:pt x="3695" y="67429"/>
                  <a:pt x="3644" y="67277"/>
                </a:cubicBezTo>
                <a:cubicBezTo>
                  <a:pt x="3278" y="65873"/>
                  <a:pt x="3417" y="64430"/>
                  <a:pt x="3543" y="63038"/>
                </a:cubicBezTo>
                <a:lnTo>
                  <a:pt x="3569" y="62734"/>
                </a:lnTo>
                <a:cubicBezTo>
                  <a:pt x="3581" y="62064"/>
                  <a:pt x="3619" y="61355"/>
                  <a:pt x="3657" y="60685"/>
                </a:cubicBezTo>
                <a:cubicBezTo>
                  <a:pt x="3695" y="60027"/>
                  <a:pt x="3746" y="59343"/>
                  <a:pt x="3746" y="58673"/>
                </a:cubicBezTo>
                <a:cubicBezTo>
                  <a:pt x="3758" y="58078"/>
                  <a:pt x="3872" y="57496"/>
                  <a:pt x="3999" y="56926"/>
                </a:cubicBezTo>
                <a:cubicBezTo>
                  <a:pt x="4075" y="56547"/>
                  <a:pt x="4151" y="56167"/>
                  <a:pt x="4189" y="55788"/>
                </a:cubicBezTo>
                <a:cubicBezTo>
                  <a:pt x="4328" y="54661"/>
                  <a:pt x="4277" y="53522"/>
                  <a:pt x="4214" y="52409"/>
                </a:cubicBezTo>
                <a:cubicBezTo>
                  <a:pt x="4151" y="51106"/>
                  <a:pt x="4087" y="49764"/>
                  <a:pt x="4328" y="48436"/>
                </a:cubicBezTo>
                <a:cubicBezTo>
                  <a:pt x="4733" y="46259"/>
                  <a:pt x="4809" y="44159"/>
                  <a:pt x="4556" y="42185"/>
                </a:cubicBezTo>
                <a:cubicBezTo>
                  <a:pt x="4518" y="41678"/>
                  <a:pt x="4492" y="41172"/>
                  <a:pt x="4480" y="40679"/>
                </a:cubicBezTo>
                <a:cubicBezTo>
                  <a:pt x="4429" y="39515"/>
                  <a:pt x="4391" y="38300"/>
                  <a:pt x="3986" y="37174"/>
                </a:cubicBezTo>
                <a:cubicBezTo>
                  <a:pt x="3594" y="36174"/>
                  <a:pt x="3303" y="35098"/>
                  <a:pt x="3062" y="34162"/>
                </a:cubicBezTo>
                <a:cubicBezTo>
                  <a:pt x="2986" y="33770"/>
                  <a:pt x="2911" y="33428"/>
                  <a:pt x="2822" y="33112"/>
                </a:cubicBezTo>
                <a:cubicBezTo>
                  <a:pt x="2620" y="32340"/>
                  <a:pt x="2657" y="31555"/>
                  <a:pt x="2683" y="30796"/>
                </a:cubicBezTo>
                <a:cubicBezTo>
                  <a:pt x="2708" y="30353"/>
                  <a:pt x="2721" y="29898"/>
                  <a:pt x="2695" y="29455"/>
                </a:cubicBezTo>
                <a:cubicBezTo>
                  <a:pt x="2695" y="29176"/>
                  <a:pt x="2670" y="28911"/>
                  <a:pt x="2657" y="28632"/>
                </a:cubicBezTo>
                <a:cubicBezTo>
                  <a:pt x="2607" y="27886"/>
                  <a:pt x="2569" y="27101"/>
                  <a:pt x="2797" y="26355"/>
                </a:cubicBezTo>
                <a:cubicBezTo>
                  <a:pt x="3024" y="25570"/>
                  <a:pt x="2999" y="24748"/>
                  <a:pt x="2974" y="23963"/>
                </a:cubicBezTo>
                <a:cubicBezTo>
                  <a:pt x="2936" y="23128"/>
                  <a:pt x="2911" y="22267"/>
                  <a:pt x="3164" y="21432"/>
                </a:cubicBezTo>
                <a:cubicBezTo>
                  <a:pt x="3695" y="18421"/>
                  <a:pt x="4606" y="14523"/>
                  <a:pt x="6859" y="11221"/>
                </a:cubicBezTo>
                <a:cubicBezTo>
                  <a:pt x="6871" y="11208"/>
                  <a:pt x="6871" y="11195"/>
                  <a:pt x="6884" y="11195"/>
                </a:cubicBezTo>
                <a:cubicBezTo>
                  <a:pt x="7643" y="10512"/>
                  <a:pt x="8466" y="9867"/>
                  <a:pt x="9250" y="9247"/>
                </a:cubicBezTo>
                <a:cubicBezTo>
                  <a:pt x="9642" y="8943"/>
                  <a:pt x="10060" y="8614"/>
                  <a:pt x="10465" y="8285"/>
                </a:cubicBezTo>
                <a:cubicBezTo>
                  <a:pt x="10883" y="7956"/>
                  <a:pt x="11300" y="7602"/>
                  <a:pt x="11705" y="7260"/>
                </a:cubicBezTo>
                <a:cubicBezTo>
                  <a:pt x="12515" y="6577"/>
                  <a:pt x="13337" y="5868"/>
                  <a:pt x="14274" y="5324"/>
                </a:cubicBezTo>
                <a:cubicBezTo>
                  <a:pt x="14615" y="5172"/>
                  <a:pt x="14944" y="5008"/>
                  <a:pt x="15261" y="4856"/>
                </a:cubicBezTo>
                <a:cubicBezTo>
                  <a:pt x="16476" y="4261"/>
                  <a:pt x="17728" y="3654"/>
                  <a:pt x="19133" y="3628"/>
                </a:cubicBezTo>
                <a:cubicBezTo>
                  <a:pt x="19290" y="3616"/>
                  <a:pt x="19446" y="3610"/>
                  <a:pt x="19601" y="3610"/>
                </a:cubicBezTo>
                <a:close/>
                <a:moveTo>
                  <a:pt x="4233" y="15095"/>
                </a:moveTo>
                <a:cubicBezTo>
                  <a:pt x="4248" y="15095"/>
                  <a:pt x="4263" y="15098"/>
                  <a:pt x="4277" y="15105"/>
                </a:cubicBezTo>
                <a:cubicBezTo>
                  <a:pt x="4328" y="15118"/>
                  <a:pt x="4366" y="15181"/>
                  <a:pt x="4366" y="15232"/>
                </a:cubicBezTo>
                <a:cubicBezTo>
                  <a:pt x="4315" y="15814"/>
                  <a:pt x="4125" y="16345"/>
                  <a:pt x="3948" y="16864"/>
                </a:cubicBezTo>
                <a:cubicBezTo>
                  <a:pt x="3834" y="17155"/>
                  <a:pt x="3733" y="17472"/>
                  <a:pt x="3644" y="17775"/>
                </a:cubicBezTo>
                <a:cubicBezTo>
                  <a:pt x="3442" y="18535"/>
                  <a:pt x="3278" y="19319"/>
                  <a:pt x="3126" y="20091"/>
                </a:cubicBezTo>
                <a:cubicBezTo>
                  <a:pt x="3024" y="20585"/>
                  <a:pt x="2923" y="21091"/>
                  <a:pt x="2809" y="21584"/>
                </a:cubicBezTo>
                <a:cubicBezTo>
                  <a:pt x="2632" y="22343"/>
                  <a:pt x="2645" y="23141"/>
                  <a:pt x="2657" y="23900"/>
                </a:cubicBezTo>
                <a:cubicBezTo>
                  <a:pt x="2670" y="24760"/>
                  <a:pt x="2683" y="25646"/>
                  <a:pt x="2442" y="26507"/>
                </a:cubicBezTo>
                <a:cubicBezTo>
                  <a:pt x="2265" y="27253"/>
                  <a:pt x="2316" y="28025"/>
                  <a:pt x="2354" y="28784"/>
                </a:cubicBezTo>
                <a:cubicBezTo>
                  <a:pt x="2379" y="29214"/>
                  <a:pt x="2417" y="29657"/>
                  <a:pt x="2392" y="30088"/>
                </a:cubicBezTo>
                <a:cubicBezTo>
                  <a:pt x="2404" y="30417"/>
                  <a:pt x="2392" y="30746"/>
                  <a:pt x="2379" y="31062"/>
                </a:cubicBezTo>
                <a:cubicBezTo>
                  <a:pt x="2354" y="31682"/>
                  <a:pt x="2328" y="32327"/>
                  <a:pt x="2493" y="32935"/>
                </a:cubicBezTo>
                <a:cubicBezTo>
                  <a:pt x="2759" y="34225"/>
                  <a:pt x="3113" y="35731"/>
                  <a:pt x="3670" y="37199"/>
                </a:cubicBezTo>
                <a:cubicBezTo>
                  <a:pt x="4087" y="38351"/>
                  <a:pt x="4125" y="39565"/>
                  <a:pt x="4176" y="40742"/>
                </a:cubicBezTo>
                <a:cubicBezTo>
                  <a:pt x="4189" y="41172"/>
                  <a:pt x="4201" y="41615"/>
                  <a:pt x="4239" y="42058"/>
                </a:cubicBezTo>
                <a:cubicBezTo>
                  <a:pt x="4454" y="44083"/>
                  <a:pt x="4429" y="46006"/>
                  <a:pt x="4151" y="47752"/>
                </a:cubicBezTo>
                <a:cubicBezTo>
                  <a:pt x="3758" y="49233"/>
                  <a:pt x="3834" y="50777"/>
                  <a:pt x="3923" y="52270"/>
                </a:cubicBezTo>
                <a:cubicBezTo>
                  <a:pt x="3986" y="53548"/>
                  <a:pt x="4049" y="54838"/>
                  <a:pt x="3847" y="56117"/>
                </a:cubicBezTo>
                <a:cubicBezTo>
                  <a:pt x="3505" y="57698"/>
                  <a:pt x="3442" y="59343"/>
                  <a:pt x="3391" y="60938"/>
                </a:cubicBezTo>
                <a:cubicBezTo>
                  <a:pt x="3353" y="61963"/>
                  <a:pt x="3315" y="63013"/>
                  <a:pt x="3202" y="64050"/>
                </a:cubicBezTo>
                <a:cubicBezTo>
                  <a:pt x="2986" y="65809"/>
                  <a:pt x="3303" y="67581"/>
                  <a:pt x="4087" y="69023"/>
                </a:cubicBezTo>
                <a:cubicBezTo>
                  <a:pt x="4530" y="69732"/>
                  <a:pt x="5201" y="70289"/>
                  <a:pt x="5834" y="70820"/>
                </a:cubicBezTo>
                <a:cubicBezTo>
                  <a:pt x="6175" y="71111"/>
                  <a:pt x="6530" y="71402"/>
                  <a:pt x="6859" y="71719"/>
                </a:cubicBezTo>
                <a:cubicBezTo>
                  <a:pt x="7086" y="71921"/>
                  <a:pt x="7314" y="72149"/>
                  <a:pt x="7542" y="72364"/>
                </a:cubicBezTo>
                <a:cubicBezTo>
                  <a:pt x="8251" y="73047"/>
                  <a:pt x="8984" y="73756"/>
                  <a:pt x="9933" y="74110"/>
                </a:cubicBezTo>
                <a:cubicBezTo>
                  <a:pt x="10731" y="74477"/>
                  <a:pt x="11616" y="74553"/>
                  <a:pt x="12464" y="74629"/>
                </a:cubicBezTo>
                <a:cubicBezTo>
                  <a:pt x="12958" y="74680"/>
                  <a:pt x="13477" y="74718"/>
                  <a:pt x="13970" y="74819"/>
                </a:cubicBezTo>
                <a:cubicBezTo>
                  <a:pt x="14324" y="74920"/>
                  <a:pt x="14679" y="75034"/>
                  <a:pt x="15008" y="75148"/>
                </a:cubicBezTo>
                <a:cubicBezTo>
                  <a:pt x="15628" y="75363"/>
                  <a:pt x="16273" y="75591"/>
                  <a:pt x="16931" y="75641"/>
                </a:cubicBezTo>
                <a:cubicBezTo>
                  <a:pt x="17129" y="75673"/>
                  <a:pt x="17328" y="75686"/>
                  <a:pt x="17527" y="75686"/>
                </a:cubicBezTo>
                <a:cubicBezTo>
                  <a:pt x="18052" y="75686"/>
                  <a:pt x="18577" y="75594"/>
                  <a:pt x="19082" y="75502"/>
                </a:cubicBezTo>
                <a:cubicBezTo>
                  <a:pt x="19620" y="75411"/>
                  <a:pt x="20168" y="75309"/>
                  <a:pt x="20726" y="75309"/>
                </a:cubicBezTo>
                <a:cubicBezTo>
                  <a:pt x="20786" y="75309"/>
                  <a:pt x="20845" y="75310"/>
                  <a:pt x="20904" y="75312"/>
                </a:cubicBezTo>
                <a:cubicBezTo>
                  <a:pt x="21082" y="75319"/>
                  <a:pt x="21262" y="75322"/>
                  <a:pt x="21442" y="75322"/>
                </a:cubicBezTo>
                <a:cubicBezTo>
                  <a:pt x="21622" y="75322"/>
                  <a:pt x="21803" y="75319"/>
                  <a:pt x="21980" y="75312"/>
                </a:cubicBezTo>
                <a:cubicBezTo>
                  <a:pt x="22043" y="75312"/>
                  <a:pt x="22105" y="75312"/>
                  <a:pt x="22168" y="75312"/>
                </a:cubicBezTo>
                <a:cubicBezTo>
                  <a:pt x="23297" y="75312"/>
                  <a:pt x="24444" y="75324"/>
                  <a:pt x="25523" y="75755"/>
                </a:cubicBezTo>
                <a:cubicBezTo>
                  <a:pt x="26637" y="76186"/>
                  <a:pt x="27586" y="76502"/>
                  <a:pt x="28471" y="76768"/>
                </a:cubicBezTo>
                <a:cubicBezTo>
                  <a:pt x="29572" y="77185"/>
                  <a:pt x="30559" y="77805"/>
                  <a:pt x="31508" y="78413"/>
                </a:cubicBezTo>
                <a:cubicBezTo>
                  <a:pt x="31901" y="78666"/>
                  <a:pt x="32306" y="78919"/>
                  <a:pt x="32710" y="79159"/>
                </a:cubicBezTo>
                <a:cubicBezTo>
                  <a:pt x="33077" y="79374"/>
                  <a:pt x="33406" y="79627"/>
                  <a:pt x="33735" y="79880"/>
                </a:cubicBezTo>
                <a:cubicBezTo>
                  <a:pt x="34242" y="80273"/>
                  <a:pt x="34760" y="80665"/>
                  <a:pt x="35355" y="80880"/>
                </a:cubicBezTo>
                <a:cubicBezTo>
                  <a:pt x="35608" y="80943"/>
                  <a:pt x="35874" y="81019"/>
                  <a:pt x="36127" y="81083"/>
                </a:cubicBezTo>
                <a:cubicBezTo>
                  <a:pt x="36766" y="81260"/>
                  <a:pt x="37415" y="81444"/>
                  <a:pt x="38061" y="81444"/>
                </a:cubicBezTo>
                <a:cubicBezTo>
                  <a:pt x="38426" y="81444"/>
                  <a:pt x="38790" y="81385"/>
                  <a:pt x="39151" y="81234"/>
                </a:cubicBezTo>
                <a:cubicBezTo>
                  <a:pt x="39430" y="81184"/>
                  <a:pt x="39683" y="81133"/>
                  <a:pt x="39948" y="81083"/>
                </a:cubicBezTo>
                <a:cubicBezTo>
                  <a:pt x="40796" y="80804"/>
                  <a:pt x="41505" y="80209"/>
                  <a:pt x="42188" y="79640"/>
                </a:cubicBezTo>
                <a:cubicBezTo>
                  <a:pt x="42530" y="79362"/>
                  <a:pt x="42884" y="79058"/>
                  <a:pt x="43251" y="78805"/>
                </a:cubicBezTo>
                <a:cubicBezTo>
                  <a:pt x="43274" y="78793"/>
                  <a:pt x="43299" y="78787"/>
                  <a:pt x="43324" y="78787"/>
                </a:cubicBezTo>
                <a:cubicBezTo>
                  <a:pt x="43354" y="78787"/>
                  <a:pt x="43382" y="78797"/>
                  <a:pt x="43403" y="78818"/>
                </a:cubicBezTo>
                <a:cubicBezTo>
                  <a:pt x="43454" y="78843"/>
                  <a:pt x="43466" y="78893"/>
                  <a:pt x="43454" y="78944"/>
                </a:cubicBezTo>
                <a:lnTo>
                  <a:pt x="43454" y="78957"/>
                </a:lnTo>
                <a:cubicBezTo>
                  <a:pt x="42783" y="80678"/>
                  <a:pt x="41340" y="81728"/>
                  <a:pt x="39936" y="82740"/>
                </a:cubicBezTo>
                <a:cubicBezTo>
                  <a:pt x="39455" y="83095"/>
                  <a:pt x="38961" y="83449"/>
                  <a:pt x="38519" y="83828"/>
                </a:cubicBezTo>
                <a:cubicBezTo>
                  <a:pt x="38506" y="83828"/>
                  <a:pt x="38493" y="83841"/>
                  <a:pt x="38481" y="83841"/>
                </a:cubicBezTo>
                <a:cubicBezTo>
                  <a:pt x="37434" y="84312"/>
                  <a:pt x="36500" y="84545"/>
                  <a:pt x="35659" y="84545"/>
                </a:cubicBezTo>
                <a:cubicBezTo>
                  <a:pt x="35097" y="84545"/>
                  <a:pt x="34576" y="84441"/>
                  <a:pt x="34090" y="84233"/>
                </a:cubicBezTo>
                <a:cubicBezTo>
                  <a:pt x="33052" y="84119"/>
                  <a:pt x="32255" y="83512"/>
                  <a:pt x="31483" y="82917"/>
                </a:cubicBezTo>
                <a:cubicBezTo>
                  <a:pt x="31116" y="82639"/>
                  <a:pt x="30736" y="82348"/>
                  <a:pt x="30344" y="82120"/>
                </a:cubicBezTo>
                <a:cubicBezTo>
                  <a:pt x="29990" y="81918"/>
                  <a:pt x="29636" y="81690"/>
                  <a:pt x="29307" y="81475"/>
                </a:cubicBezTo>
                <a:cubicBezTo>
                  <a:pt x="28180" y="80766"/>
                  <a:pt x="27029" y="80032"/>
                  <a:pt x="25738" y="79678"/>
                </a:cubicBezTo>
                <a:cubicBezTo>
                  <a:pt x="25194" y="79526"/>
                  <a:pt x="24663" y="79324"/>
                  <a:pt x="24144" y="79134"/>
                </a:cubicBezTo>
                <a:cubicBezTo>
                  <a:pt x="23840" y="79007"/>
                  <a:pt x="23524" y="78893"/>
                  <a:pt x="23220" y="78792"/>
                </a:cubicBezTo>
                <a:cubicBezTo>
                  <a:pt x="22069" y="78387"/>
                  <a:pt x="20816" y="78375"/>
                  <a:pt x="19601" y="78375"/>
                </a:cubicBezTo>
                <a:lnTo>
                  <a:pt x="18677" y="78375"/>
                </a:lnTo>
                <a:cubicBezTo>
                  <a:pt x="18615" y="78372"/>
                  <a:pt x="18553" y="78371"/>
                  <a:pt x="18492" y="78371"/>
                </a:cubicBezTo>
                <a:cubicBezTo>
                  <a:pt x="17908" y="78371"/>
                  <a:pt x="17326" y="78473"/>
                  <a:pt x="16754" y="78564"/>
                </a:cubicBezTo>
                <a:cubicBezTo>
                  <a:pt x="16374" y="78640"/>
                  <a:pt x="15982" y="78704"/>
                  <a:pt x="15590" y="78742"/>
                </a:cubicBezTo>
                <a:cubicBezTo>
                  <a:pt x="15462" y="78755"/>
                  <a:pt x="15336" y="78761"/>
                  <a:pt x="15210" y="78761"/>
                </a:cubicBezTo>
                <a:cubicBezTo>
                  <a:pt x="14400" y="78761"/>
                  <a:pt x="13625" y="78500"/>
                  <a:pt x="12869" y="78248"/>
                </a:cubicBezTo>
                <a:cubicBezTo>
                  <a:pt x="12755" y="78197"/>
                  <a:pt x="12629" y="78160"/>
                  <a:pt x="12515" y="78122"/>
                </a:cubicBezTo>
                <a:cubicBezTo>
                  <a:pt x="11806" y="77868"/>
                  <a:pt x="11034" y="77793"/>
                  <a:pt x="10300" y="77729"/>
                </a:cubicBezTo>
                <a:cubicBezTo>
                  <a:pt x="9402" y="77653"/>
                  <a:pt x="8478" y="77565"/>
                  <a:pt x="7630" y="77160"/>
                </a:cubicBezTo>
                <a:cubicBezTo>
                  <a:pt x="6808" y="76831"/>
                  <a:pt x="6175" y="76211"/>
                  <a:pt x="5555" y="75616"/>
                </a:cubicBezTo>
                <a:cubicBezTo>
                  <a:pt x="5315" y="75388"/>
                  <a:pt x="5074" y="75161"/>
                  <a:pt x="4821" y="74945"/>
                </a:cubicBezTo>
                <a:cubicBezTo>
                  <a:pt x="4467" y="74591"/>
                  <a:pt x="4087" y="74275"/>
                  <a:pt x="3720" y="73958"/>
                </a:cubicBezTo>
                <a:cubicBezTo>
                  <a:pt x="3290" y="73591"/>
                  <a:pt x="2847" y="73225"/>
                  <a:pt x="2455" y="72807"/>
                </a:cubicBezTo>
                <a:cubicBezTo>
                  <a:pt x="1987" y="72351"/>
                  <a:pt x="1784" y="71757"/>
                  <a:pt x="1595" y="71187"/>
                </a:cubicBezTo>
                <a:cubicBezTo>
                  <a:pt x="1531" y="70997"/>
                  <a:pt x="1455" y="70808"/>
                  <a:pt x="1392" y="70630"/>
                </a:cubicBezTo>
                <a:cubicBezTo>
                  <a:pt x="1025" y="69213"/>
                  <a:pt x="1164" y="67771"/>
                  <a:pt x="1291" y="66366"/>
                </a:cubicBezTo>
                <a:lnTo>
                  <a:pt x="1316" y="66075"/>
                </a:lnTo>
                <a:cubicBezTo>
                  <a:pt x="1329" y="65404"/>
                  <a:pt x="1367" y="64708"/>
                  <a:pt x="1405" y="64050"/>
                </a:cubicBezTo>
                <a:cubicBezTo>
                  <a:pt x="1455" y="63380"/>
                  <a:pt x="1493" y="62684"/>
                  <a:pt x="1493" y="62001"/>
                </a:cubicBezTo>
                <a:cubicBezTo>
                  <a:pt x="1506" y="61406"/>
                  <a:pt x="1620" y="60824"/>
                  <a:pt x="1734" y="60267"/>
                </a:cubicBezTo>
                <a:cubicBezTo>
                  <a:pt x="1822" y="59887"/>
                  <a:pt x="1898" y="59508"/>
                  <a:pt x="1936" y="59115"/>
                </a:cubicBezTo>
                <a:cubicBezTo>
                  <a:pt x="2075" y="58015"/>
                  <a:pt x="2025" y="56876"/>
                  <a:pt x="1962" y="55775"/>
                </a:cubicBezTo>
                <a:cubicBezTo>
                  <a:pt x="1898" y="54573"/>
                  <a:pt x="1835" y="53333"/>
                  <a:pt x="2025" y="52118"/>
                </a:cubicBezTo>
                <a:cubicBezTo>
                  <a:pt x="2455" y="49688"/>
                  <a:pt x="2556" y="47752"/>
                  <a:pt x="2354" y="46006"/>
                </a:cubicBezTo>
                <a:cubicBezTo>
                  <a:pt x="2278" y="45335"/>
                  <a:pt x="2253" y="44665"/>
                  <a:pt x="2227" y="44007"/>
                </a:cubicBezTo>
                <a:cubicBezTo>
                  <a:pt x="2202" y="43526"/>
                  <a:pt x="2189" y="43045"/>
                  <a:pt x="2151" y="42577"/>
                </a:cubicBezTo>
                <a:cubicBezTo>
                  <a:pt x="2088" y="41552"/>
                  <a:pt x="1746" y="40565"/>
                  <a:pt x="1430" y="39616"/>
                </a:cubicBezTo>
                <a:cubicBezTo>
                  <a:pt x="1202" y="38933"/>
                  <a:pt x="962" y="38224"/>
                  <a:pt x="810" y="37503"/>
                </a:cubicBezTo>
                <a:cubicBezTo>
                  <a:pt x="747" y="37186"/>
                  <a:pt x="671" y="36819"/>
                  <a:pt x="570" y="36452"/>
                </a:cubicBezTo>
                <a:cubicBezTo>
                  <a:pt x="367" y="35681"/>
                  <a:pt x="405" y="34896"/>
                  <a:pt x="430" y="34137"/>
                </a:cubicBezTo>
                <a:cubicBezTo>
                  <a:pt x="456" y="33694"/>
                  <a:pt x="468" y="33238"/>
                  <a:pt x="443" y="32795"/>
                </a:cubicBezTo>
                <a:cubicBezTo>
                  <a:pt x="430" y="32517"/>
                  <a:pt x="418" y="32239"/>
                  <a:pt x="405" y="31973"/>
                </a:cubicBezTo>
                <a:cubicBezTo>
                  <a:pt x="354" y="31214"/>
                  <a:pt x="317" y="30442"/>
                  <a:pt x="544" y="29683"/>
                </a:cubicBezTo>
                <a:cubicBezTo>
                  <a:pt x="772" y="28911"/>
                  <a:pt x="747" y="28101"/>
                  <a:pt x="709" y="27329"/>
                </a:cubicBezTo>
                <a:cubicBezTo>
                  <a:pt x="683" y="26532"/>
                  <a:pt x="658" y="25722"/>
                  <a:pt x="886" y="24937"/>
                </a:cubicBezTo>
                <a:lnTo>
                  <a:pt x="886" y="24925"/>
                </a:lnTo>
                <a:cubicBezTo>
                  <a:pt x="1443" y="22116"/>
                  <a:pt x="2012" y="19218"/>
                  <a:pt x="3404" y="16649"/>
                </a:cubicBezTo>
                <a:cubicBezTo>
                  <a:pt x="3531" y="16447"/>
                  <a:pt x="3607" y="16232"/>
                  <a:pt x="3695" y="16016"/>
                </a:cubicBezTo>
                <a:cubicBezTo>
                  <a:pt x="3809" y="15725"/>
                  <a:pt x="3923" y="15422"/>
                  <a:pt x="4125" y="15143"/>
                </a:cubicBezTo>
                <a:cubicBezTo>
                  <a:pt x="4153" y="15116"/>
                  <a:pt x="4193" y="15095"/>
                  <a:pt x="4233" y="15095"/>
                </a:cubicBezTo>
                <a:close/>
                <a:moveTo>
                  <a:pt x="21777" y="1"/>
                </a:moveTo>
                <a:cubicBezTo>
                  <a:pt x="21609" y="1"/>
                  <a:pt x="21441" y="8"/>
                  <a:pt x="21271" y="22"/>
                </a:cubicBezTo>
                <a:cubicBezTo>
                  <a:pt x="19867" y="73"/>
                  <a:pt x="18576" y="693"/>
                  <a:pt x="17349" y="1287"/>
                </a:cubicBezTo>
                <a:cubicBezTo>
                  <a:pt x="17070" y="1427"/>
                  <a:pt x="16792" y="1553"/>
                  <a:pt x="16526" y="1680"/>
                </a:cubicBezTo>
                <a:cubicBezTo>
                  <a:pt x="15400" y="2211"/>
                  <a:pt x="14438" y="3021"/>
                  <a:pt x="13515" y="3818"/>
                </a:cubicBezTo>
                <a:cubicBezTo>
                  <a:pt x="12996" y="4248"/>
                  <a:pt x="12477" y="4704"/>
                  <a:pt x="11920" y="5096"/>
                </a:cubicBezTo>
                <a:lnTo>
                  <a:pt x="11806" y="5185"/>
                </a:lnTo>
                <a:cubicBezTo>
                  <a:pt x="10376" y="6286"/>
                  <a:pt x="8883" y="7425"/>
                  <a:pt x="7934" y="8981"/>
                </a:cubicBezTo>
                <a:cubicBezTo>
                  <a:pt x="7403" y="9816"/>
                  <a:pt x="6833" y="10639"/>
                  <a:pt x="6289" y="11436"/>
                </a:cubicBezTo>
                <a:cubicBezTo>
                  <a:pt x="5277" y="12916"/>
                  <a:pt x="4227" y="14447"/>
                  <a:pt x="3366" y="16054"/>
                </a:cubicBezTo>
                <a:cubicBezTo>
                  <a:pt x="2164" y="18117"/>
                  <a:pt x="1519" y="20483"/>
                  <a:pt x="1000" y="22736"/>
                </a:cubicBezTo>
                <a:cubicBezTo>
                  <a:pt x="937" y="23153"/>
                  <a:pt x="848" y="23583"/>
                  <a:pt x="747" y="24001"/>
                </a:cubicBezTo>
                <a:cubicBezTo>
                  <a:pt x="570" y="24849"/>
                  <a:pt x="367" y="25735"/>
                  <a:pt x="380" y="26620"/>
                </a:cubicBezTo>
                <a:lnTo>
                  <a:pt x="392" y="26924"/>
                </a:lnTo>
                <a:cubicBezTo>
                  <a:pt x="418" y="27898"/>
                  <a:pt x="443" y="28885"/>
                  <a:pt x="190" y="29847"/>
                </a:cubicBezTo>
                <a:cubicBezTo>
                  <a:pt x="0" y="30594"/>
                  <a:pt x="51" y="31378"/>
                  <a:pt x="101" y="32125"/>
                </a:cubicBezTo>
                <a:cubicBezTo>
                  <a:pt x="127" y="32555"/>
                  <a:pt x="152" y="32998"/>
                  <a:pt x="139" y="33428"/>
                </a:cubicBezTo>
                <a:cubicBezTo>
                  <a:pt x="152" y="33745"/>
                  <a:pt x="139" y="34086"/>
                  <a:pt x="127" y="34403"/>
                </a:cubicBezTo>
                <a:cubicBezTo>
                  <a:pt x="101" y="35023"/>
                  <a:pt x="76" y="35668"/>
                  <a:pt x="241" y="36275"/>
                </a:cubicBezTo>
                <a:cubicBezTo>
                  <a:pt x="342" y="36781"/>
                  <a:pt x="456" y="37326"/>
                  <a:pt x="595" y="37857"/>
                </a:cubicBezTo>
                <a:cubicBezTo>
                  <a:pt x="797" y="38781"/>
                  <a:pt x="1088" y="39654"/>
                  <a:pt x="1468" y="40704"/>
                </a:cubicBezTo>
                <a:cubicBezTo>
                  <a:pt x="1835" y="41818"/>
                  <a:pt x="1873" y="42982"/>
                  <a:pt x="1911" y="44095"/>
                </a:cubicBezTo>
                <a:cubicBezTo>
                  <a:pt x="1936" y="44652"/>
                  <a:pt x="1949" y="45222"/>
                  <a:pt x="2012" y="45778"/>
                </a:cubicBezTo>
                <a:cubicBezTo>
                  <a:pt x="2240" y="48043"/>
                  <a:pt x="2126" y="50207"/>
                  <a:pt x="1658" y="52232"/>
                </a:cubicBezTo>
                <a:cubicBezTo>
                  <a:pt x="1544" y="53333"/>
                  <a:pt x="1607" y="54472"/>
                  <a:pt x="1658" y="55585"/>
                </a:cubicBezTo>
                <a:cubicBezTo>
                  <a:pt x="1721" y="56787"/>
                  <a:pt x="1772" y="58040"/>
                  <a:pt x="1620" y="59267"/>
                </a:cubicBezTo>
                <a:cubicBezTo>
                  <a:pt x="1253" y="60925"/>
                  <a:pt x="1190" y="62646"/>
                  <a:pt x="1126" y="64316"/>
                </a:cubicBezTo>
                <a:cubicBezTo>
                  <a:pt x="1088" y="65379"/>
                  <a:pt x="1050" y="66493"/>
                  <a:pt x="924" y="67568"/>
                </a:cubicBezTo>
                <a:cubicBezTo>
                  <a:pt x="734" y="69239"/>
                  <a:pt x="1050" y="70934"/>
                  <a:pt x="1822" y="72364"/>
                </a:cubicBezTo>
                <a:cubicBezTo>
                  <a:pt x="2291" y="73085"/>
                  <a:pt x="2961" y="73655"/>
                  <a:pt x="3632" y="74212"/>
                </a:cubicBezTo>
                <a:cubicBezTo>
                  <a:pt x="4024" y="74528"/>
                  <a:pt x="4429" y="74870"/>
                  <a:pt x="4783" y="75236"/>
                </a:cubicBezTo>
                <a:cubicBezTo>
                  <a:pt x="4998" y="75426"/>
                  <a:pt x="5214" y="75629"/>
                  <a:pt x="5416" y="75831"/>
                </a:cubicBezTo>
                <a:cubicBezTo>
                  <a:pt x="5872" y="76261"/>
                  <a:pt x="6352" y="76717"/>
                  <a:pt x="6871" y="77084"/>
                </a:cubicBezTo>
                <a:cubicBezTo>
                  <a:pt x="7947" y="77742"/>
                  <a:pt x="9225" y="77881"/>
                  <a:pt x="10452" y="78008"/>
                </a:cubicBezTo>
                <a:cubicBezTo>
                  <a:pt x="10857" y="78058"/>
                  <a:pt x="11287" y="78096"/>
                  <a:pt x="11705" y="78172"/>
                </a:cubicBezTo>
                <a:cubicBezTo>
                  <a:pt x="11920" y="78235"/>
                  <a:pt x="12123" y="78299"/>
                  <a:pt x="12325" y="78362"/>
                </a:cubicBezTo>
                <a:cubicBezTo>
                  <a:pt x="13325" y="78692"/>
                  <a:pt x="14347" y="79037"/>
                  <a:pt x="15386" y="79037"/>
                </a:cubicBezTo>
                <a:cubicBezTo>
                  <a:pt x="15701" y="79037"/>
                  <a:pt x="16018" y="79005"/>
                  <a:pt x="16336" y="78931"/>
                </a:cubicBezTo>
                <a:cubicBezTo>
                  <a:pt x="17266" y="78704"/>
                  <a:pt x="18225" y="78654"/>
                  <a:pt x="19169" y="78654"/>
                </a:cubicBezTo>
                <a:cubicBezTo>
                  <a:pt x="19484" y="78654"/>
                  <a:pt x="19797" y="78659"/>
                  <a:pt x="20107" y="78666"/>
                </a:cubicBezTo>
                <a:cubicBezTo>
                  <a:pt x="20411" y="78666"/>
                  <a:pt x="20715" y="78678"/>
                  <a:pt x="21018" y="78678"/>
                </a:cubicBezTo>
                <a:cubicBezTo>
                  <a:pt x="22195" y="78678"/>
                  <a:pt x="23296" y="79096"/>
                  <a:pt x="24372" y="79501"/>
                </a:cubicBezTo>
                <a:cubicBezTo>
                  <a:pt x="24966" y="79716"/>
                  <a:pt x="25586" y="79956"/>
                  <a:pt x="26206" y="80108"/>
                </a:cubicBezTo>
                <a:cubicBezTo>
                  <a:pt x="28016" y="80855"/>
                  <a:pt x="29636" y="81968"/>
                  <a:pt x="31192" y="83031"/>
                </a:cubicBezTo>
                <a:cubicBezTo>
                  <a:pt x="31711" y="83386"/>
                  <a:pt x="32242" y="83753"/>
                  <a:pt x="32786" y="84107"/>
                </a:cubicBezTo>
                <a:cubicBezTo>
                  <a:pt x="33002" y="84157"/>
                  <a:pt x="33229" y="84233"/>
                  <a:pt x="33457" y="84297"/>
                </a:cubicBezTo>
                <a:cubicBezTo>
                  <a:pt x="34228" y="84537"/>
                  <a:pt x="35011" y="84782"/>
                  <a:pt x="35790" y="84782"/>
                </a:cubicBezTo>
                <a:cubicBezTo>
                  <a:pt x="36161" y="84782"/>
                  <a:pt x="36531" y="84727"/>
                  <a:pt x="36899" y="84588"/>
                </a:cubicBezTo>
                <a:cubicBezTo>
                  <a:pt x="37165" y="84524"/>
                  <a:pt x="37405" y="84486"/>
                  <a:pt x="37658" y="84436"/>
                </a:cubicBezTo>
                <a:lnTo>
                  <a:pt x="37696" y="84423"/>
                </a:lnTo>
                <a:cubicBezTo>
                  <a:pt x="37759" y="84398"/>
                  <a:pt x="37848" y="84360"/>
                  <a:pt x="37937" y="84322"/>
                </a:cubicBezTo>
                <a:cubicBezTo>
                  <a:pt x="38329" y="84157"/>
                  <a:pt x="38721" y="83993"/>
                  <a:pt x="39037" y="83702"/>
                </a:cubicBezTo>
                <a:cubicBezTo>
                  <a:pt x="39468" y="83335"/>
                  <a:pt x="39936" y="82993"/>
                  <a:pt x="40379" y="82652"/>
                </a:cubicBezTo>
                <a:cubicBezTo>
                  <a:pt x="41644" y="81728"/>
                  <a:pt x="42935" y="80754"/>
                  <a:pt x="43555" y="79260"/>
                </a:cubicBezTo>
                <a:cubicBezTo>
                  <a:pt x="43859" y="78602"/>
                  <a:pt x="44339" y="78084"/>
                  <a:pt x="44808" y="77590"/>
                </a:cubicBezTo>
                <a:cubicBezTo>
                  <a:pt x="45276" y="77097"/>
                  <a:pt x="45744" y="76590"/>
                  <a:pt x="46035" y="75983"/>
                </a:cubicBezTo>
                <a:cubicBezTo>
                  <a:pt x="46149" y="75768"/>
                  <a:pt x="46250" y="75565"/>
                  <a:pt x="46351" y="75350"/>
                </a:cubicBezTo>
                <a:cubicBezTo>
                  <a:pt x="46554" y="74933"/>
                  <a:pt x="46744" y="74503"/>
                  <a:pt x="47111" y="74186"/>
                </a:cubicBezTo>
                <a:cubicBezTo>
                  <a:pt x="47920" y="73478"/>
                  <a:pt x="48389" y="72491"/>
                  <a:pt x="48844" y="71529"/>
                </a:cubicBezTo>
                <a:cubicBezTo>
                  <a:pt x="48920" y="71352"/>
                  <a:pt x="48996" y="71187"/>
                  <a:pt x="49085" y="71023"/>
                </a:cubicBezTo>
                <a:cubicBezTo>
                  <a:pt x="49338" y="70428"/>
                  <a:pt x="49692" y="69871"/>
                  <a:pt x="50021" y="69340"/>
                </a:cubicBezTo>
                <a:cubicBezTo>
                  <a:pt x="50350" y="68796"/>
                  <a:pt x="50704" y="68239"/>
                  <a:pt x="50957" y="67657"/>
                </a:cubicBezTo>
                <a:cubicBezTo>
                  <a:pt x="51350" y="66695"/>
                  <a:pt x="51666" y="65771"/>
                  <a:pt x="51919" y="64860"/>
                </a:cubicBezTo>
                <a:cubicBezTo>
                  <a:pt x="52084" y="64177"/>
                  <a:pt x="52337" y="63506"/>
                  <a:pt x="52564" y="62848"/>
                </a:cubicBezTo>
                <a:cubicBezTo>
                  <a:pt x="52906" y="61887"/>
                  <a:pt x="53273" y="60900"/>
                  <a:pt x="53400" y="59862"/>
                </a:cubicBezTo>
                <a:cubicBezTo>
                  <a:pt x="53564" y="58875"/>
                  <a:pt x="53893" y="57926"/>
                  <a:pt x="54222" y="57015"/>
                </a:cubicBezTo>
                <a:cubicBezTo>
                  <a:pt x="54589" y="55965"/>
                  <a:pt x="54969" y="54876"/>
                  <a:pt x="55070" y="53750"/>
                </a:cubicBezTo>
                <a:cubicBezTo>
                  <a:pt x="55108" y="53421"/>
                  <a:pt x="55171" y="53092"/>
                  <a:pt x="55260" y="52751"/>
                </a:cubicBezTo>
                <a:cubicBezTo>
                  <a:pt x="55500" y="51789"/>
                  <a:pt x="55892" y="50878"/>
                  <a:pt x="56272" y="49992"/>
                </a:cubicBezTo>
                <a:cubicBezTo>
                  <a:pt x="56765" y="48879"/>
                  <a:pt x="57272" y="47714"/>
                  <a:pt x="57436" y="46474"/>
                </a:cubicBezTo>
                <a:cubicBezTo>
                  <a:pt x="57474" y="46209"/>
                  <a:pt x="57499" y="45943"/>
                  <a:pt x="57537" y="45677"/>
                </a:cubicBezTo>
                <a:cubicBezTo>
                  <a:pt x="57677" y="44551"/>
                  <a:pt x="57828" y="43374"/>
                  <a:pt x="57715" y="42223"/>
                </a:cubicBezTo>
                <a:cubicBezTo>
                  <a:pt x="57474" y="39426"/>
                  <a:pt x="56943" y="36642"/>
                  <a:pt x="56386" y="34048"/>
                </a:cubicBezTo>
                <a:cubicBezTo>
                  <a:pt x="56285" y="33416"/>
                  <a:pt x="56196" y="32783"/>
                  <a:pt x="56107" y="32175"/>
                </a:cubicBezTo>
                <a:lnTo>
                  <a:pt x="56095" y="32150"/>
                </a:lnTo>
                <a:cubicBezTo>
                  <a:pt x="56006" y="31517"/>
                  <a:pt x="55905" y="30859"/>
                  <a:pt x="55804" y="30214"/>
                </a:cubicBezTo>
                <a:cubicBezTo>
                  <a:pt x="55120" y="25659"/>
                  <a:pt x="53703" y="21685"/>
                  <a:pt x="51565" y="18421"/>
                </a:cubicBezTo>
                <a:cubicBezTo>
                  <a:pt x="50945" y="17510"/>
                  <a:pt x="50185" y="16687"/>
                  <a:pt x="49452" y="15890"/>
                </a:cubicBezTo>
                <a:cubicBezTo>
                  <a:pt x="48844" y="15232"/>
                  <a:pt x="48211" y="14549"/>
                  <a:pt x="47655" y="13815"/>
                </a:cubicBezTo>
                <a:cubicBezTo>
                  <a:pt x="47338" y="13460"/>
                  <a:pt x="46946" y="13157"/>
                  <a:pt x="46579" y="12853"/>
                </a:cubicBezTo>
                <a:cubicBezTo>
                  <a:pt x="46136" y="12511"/>
                  <a:pt x="45681" y="12144"/>
                  <a:pt x="45314" y="11702"/>
                </a:cubicBezTo>
                <a:cubicBezTo>
                  <a:pt x="44618" y="11145"/>
                  <a:pt x="43871" y="10626"/>
                  <a:pt x="43137" y="10120"/>
                </a:cubicBezTo>
                <a:cubicBezTo>
                  <a:pt x="42062" y="9373"/>
                  <a:pt x="40935" y="8601"/>
                  <a:pt x="39948" y="7678"/>
                </a:cubicBezTo>
                <a:cubicBezTo>
                  <a:pt x="39354" y="7209"/>
                  <a:pt x="38721" y="6817"/>
                  <a:pt x="37962" y="6362"/>
                </a:cubicBezTo>
                <a:cubicBezTo>
                  <a:pt x="37544" y="6134"/>
                  <a:pt x="37139" y="5855"/>
                  <a:pt x="36747" y="5602"/>
                </a:cubicBezTo>
                <a:cubicBezTo>
                  <a:pt x="36064" y="5134"/>
                  <a:pt x="35355" y="4666"/>
                  <a:pt x="34558" y="4375"/>
                </a:cubicBezTo>
                <a:cubicBezTo>
                  <a:pt x="33672" y="4046"/>
                  <a:pt x="32622" y="3641"/>
                  <a:pt x="31648" y="3122"/>
                </a:cubicBezTo>
                <a:lnTo>
                  <a:pt x="31610" y="3110"/>
                </a:lnTo>
                <a:cubicBezTo>
                  <a:pt x="31483" y="3046"/>
                  <a:pt x="31281" y="2945"/>
                  <a:pt x="31167" y="2882"/>
                </a:cubicBezTo>
                <a:cubicBezTo>
                  <a:pt x="30003" y="2376"/>
                  <a:pt x="28762" y="1958"/>
                  <a:pt x="27573" y="1566"/>
                </a:cubicBezTo>
                <a:lnTo>
                  <a:pt x="27535" y="1553"/>
                </a:lnTo>
                <a:cubicBezTo>
                  <a:pt x="27004" y="1389"/>
                  <a:pt x="26485" y="1186"/>
                  <a:pt x="25966" y="1009"/>
                </a:cubicBezTo>
                <a:cubicBezTo>
                  <a:pt x="24616" y="510"/>
                  <a:pt x="23226" y="1"/>
                  <a:pt x="217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357" name="Google Shape;357;p35" title="Screenshot 2025-03-26 at 2.42.21 PM.png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275700" y="451175"/>
            <a:ext cx="3862175" cy="2014074"/>
          </a:xfrm>
          <a:prstGeom prst="rect">
            <a:avLst/>
          </a:prstGeom>
          <a:noFill/>
          <a:ln>
            <a:noFill/>
          </a:ln>
          <a:effectLst>
            <a:outerShdw blurRad="128588" rotWithShape="0" algn="bl" dir="21540000" dist="38100">
              <a:srgbClr val="000000">
                <a:alpha val="49800"/>
              </a:srgbClr>
            </a:outerShdw>
          </a:effectLst>
        </p:spPr>
      </p:pic>
      <p:pic>
        <p:nvPicPr>
          <p:cNvPr id="358" name="Google Shape;358;p35" title="Screenshot 2025-03-26 at 2.50.12 PM.png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275710" y="2633200"/>
            <a:ext cx="3862164" cy="2014074"/>
          </a:xfrm>
          <a:prstGeom prst="rect">
            <a:avLst/>
          </a:prstGeom>
          <a:noFill/>
          <a:ln>
            <a:noFill/>
          </a:ln>
          <a:effectLst>
            <a:outerShdw blurRad="128588" rotWithShape="0" algn="bl" dir="21540000" dist="38100">
              <a:srgbClr val="000000">
                <a:alpha val="49800"/>
              </a:srgbClr>
            </a:outerShdw>
          </a:effectLst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Rural Tourism Campaign by Slidesgo">
  <a:themeElements>
    <a:clrScheme name="Simple Light">
      <a:dk1>
        <a:srgbClr val="37261F"/>
      </a:dk1>
      <a:lt1>
        <a:srgbClr val="DCE0C8"/>
      </a:lt1>
      <a:dk2>
        <a:srgbClr val="B3BCA5"/>
      </a:dk2>
      <a:lt2>
        <a:srgbClr val="7A866B"/>
      </a:lt2>
      <a:accent1>
        <a:srgbClr val="FFECD6"/>
      </a:accent1>
      <a:accent2>
        <a:srgbClr val="DF9778"/>
      </a:accent2>
      <a:accent3>
        <a:srgbClr val="E98650"/>
      </a:accent3>
      <a:accent4>
        <a:srgbClr val="A5683B"/>
      </a:accent4>
      <a:accent5>
        <a:srgbClr val="FFFFFF"/>
      </a:accent5>
      <a:accent6>
        <a:srgbClr val="FFFFFF"/>
      </a:accent6>
      <a:hlink>
        <a:srgbClr val="3726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